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30" r:id="rId4"/>
  </p:sldMasterIdLst>
  <p:notesMasterIdLst>
    <p:notesMasterId r:id="rId25"/>
  </p:notesMasterIdLst>
  <p:handoutMasterIdLst>
    <p:handoutMasterId r:id="rId26"/>
  </p:handoutMasterIdLst>
  <p:sldIdLst>
    <p:sldId id="2147477147" r:id="rId5"/>
    <p:sldId id="2147482701" r:id="rId6"/>
    <p:sldId id="2147480011" r:id="rId7"/>
    <p:sldId id="2147482702" r:id="rId8"/>
    <p:sldId id="2147481900" r:id="rId9"/>
    <p:sldId id="2147473503" r:id="rId10"/>
    <p:sldId id="2147482703" r:id="rId11"/>
    <p:sldId id="2147482700" r:id="rId12"/>
    <p:sldId id="2147477184" r:id="rId13"/>
    <p:sldId id="2147481902" r:id="rId14"/>
    <p:sldId id="2147482695" r:id="rId15"/>
    <p:sldId id="2147482706" r:id="rId16"/>
    <p:sldId id="2147482696" r:id="rId17"/>
    <p:sldId id="2147482714" r:id="rId18"/>
    <p:sldId id="2147482710" r:id="rId19"/>
    <p:sldId id="2147482711" r:id="rId20"/>
    <p:sldId id="2147482712" r:id="rId21"/>
    <p:sldId id="2147482713" r:id="rId22"/>
    <p:sldId id="2147481899" r:id="rId23"/>
    <p:sldId id="2147477123" r:id="rId2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C57731DD-8372-1244-B1C0-7F219900627C}">
          <p14:sldIdLst>
            <p14:sldId id="2147477147"/>
            <p14:sldId id="2147482701"/>
            <p14:sldId id="2147480011"/>
            <p14:sldId id="2147482702"/>
            <p14:sldId id="2147481900"/>
            <p14:sldId id="2147473503"/>
            <p14:sldId id="2147482703"/>
            <p14:sldId id="2147482700"/>
            <p14:sldId id="2147477184"/>
            <p14:sldId id="2147481902"/>
            <p14:sldId id="2147482695"/>
            <p14:sldId id="2147482706"/>
            <p14:sldId id="2147482696"/>
            <p14:sldId id="2147482714"/>
            <p14:sldId id="2147482710"/>
            <p14:sldId id="2147482711"/>
            <p14:sldId id="2147482712"/>
            <p14:sldId id="2147482713"/>
            <p14:sldId id="2147481899"/>
            <p14:sldId id="2147477123"/>
          </p14:sldIdLst>
        </p14:section>
      </p14:sectionLst>
    </p:ext>
    <p:ext uri="{EFAFB233-063F-42B5-8137-9DF3F51BA10A}">
      <p15:sldGuideLst xmlns:p15="http://schemas.microsoft.com/office/powerpoint/2012/main">
        <p15:guide id="3" pos="6698" userDrawn="1">
          <p15:clr>
            <a:srgbClr val="A4A3A4"/>
          </p15:clr>
        </p15:guide>
        <p15:guide id="4" orient="horz" pos="3929" userDrawn="1">
          <p15:clr>
            <a:srgbClr val="A4A3A4"/>
          </p15:clr>
        </p15:guide>
        <p15:guide id="5" orient="horz" pos="368" userDrawn="1">
          <p15:clr>
            <a:srgbClr val="A4A3A4"/>
          </p15:clr>
        </p15:guide>
        <p15:guide id="6" pos="846" userDrawn="1">
          <p15:clr>
            <a:srgbClr val="A4A3A4"/>
          </p15:clr>
        </p15:guide>
        <p15:guide id="7" pos="3817" userDrawn="1">
          <p15:clr>
            <a:srgbClr val="A4A3A4"/>
          </p15:clr>
        </p15:guide>
        <p15:guide id="8" pos="1527" userDrawn="1">
          <p15:clr>
            <a:srgbClr val="A4A3A4"/>
          </p15:clr>
        </p15:guide>
        <p15:guide id="10" pos="4271" userDrawn="1">
          <p15:clr>
            <a:srgbClr val="A4A3A4"/>
          </p15:clr>
        </p15:guide>
        <p15:guide id="11" orient="horz" pos="209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D9F20E-8B76-1D70-41A6-66C5680E9B10}" name="Stefan Ivanovic" initials="" userId="S::steivano@publicisgroupe.net::bbb9805d-e5be-4fe3-bca9-dddc97c3370c" providerId="AD"/>
  <p188:author id="{10DB6030-DF0D-FE27-E361-86DDECF39C59}" name="Linnea Pirntke" initials="LP" userId="S::linpirnt@publicisgroupe.net::461d5dea-74c9-4383-a50e-973d3d06c63c" providerId="AD"/>
  <p188:author id="{2BDABA35-0046-F598-1EF6-D0349EC4B151}" name="Birgit Soellner" initials="BS" userId="S::bsoellne@publicisgroupe.net::2237f444-8cf7-4092-90e2-6c26db683488" providerId="AD"/>
  <p188:author id="{37B9D739-8F46-DCB7-FD2A-494CDD72676E}" name="Amelie Hipp" initials="" userId="S::amehipp@publicisgroupe.net::686e6a30-5acc-4125-b0f3-40228ca11a3d" providerId="AD"/>
  <p188:author id="{15B79E6B-CAB6-687B-86F4-FDB3460E3CA4}" name="Heiko Geibig" initials="" userId="S::hgeibig@publicisgroupe.net::1c4ef0d3-c750-47c9-b1e1-e4bcc53e8142" providerId="AD"/>
  <p188:author id="{07923C8A-5967-9979-BF36-C67FD0D090A4}" name="Hans Burmeister" initials="" userId="S::hburmeis@publicisgroupe.net::48b06ece-e67f-4ad1-a455-f86ca61374a3" providerId="AD"/>
  <p188:author id="{A1999FAD-8AC1-5E10-AFC3-5587095EF64E}" name="Nils Rose" initials="NR" userId="S::nilrose@publicisgroupe.net::d744cb15-2a73-47ec-979e-c620229320e0" providerId="AD"/>
  <p188:author id="{5078DFB8-221C-C7C5-0378-2888031FF043}" name="Wigan Salazar" initials="WS" userId="S::wsalazar@publicisgroupe.net::30701eba-02bf-42da-b61a-f2b3ec8b91c7" providerId="AD"/>
  <p188:author id="{001A3AE3-6EA8-43B4-AD47-D773D4A34F85}" name="Mischa Heuer" initials="" userId="S::misheuer@publicisgroupe.net::fd579f9b-0e2f-4574-b8ed-03a35d7bf965"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191972"/>
    <a:srgbClr val="2C2F9A"/>
    <a:srgbClr val="FF0077"/>
    <a:srgbClr val="0C223E"/>
    <a:srgbClr val="091E3A"/>
    <a:srgbClr val="036877"/>
    <a:srgbClr val="2F7FE4"/>
    <a:srgbClr val="3C8B6E"/>
    <a:srgbClr val="4E86F8"/>
    <a:srgbClr val="00BA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E1B4B9-9129-1C46-8F40-5578474F5519}" v="322" dt="2025-02-10T16:31:18.855"/>
  </p1510:revLst>
</p1510:revInfo>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a:noFill/>
            </a:ln>
          </a:left>
          <a:right>
            <a:ln>
              <a:noFill/>
            </a:ln>
          </a:right>
          <a:top>
            <a:ln w="6350" cmpd="sng">
              <a:solidFill>
                <a:schemeClr val="dk1"/>
              </a:solidFill>
            </a:ln>
          </a:top>
          <a:bottom>
            <a:ln w="28575" cmpd="sng">
              <a:solidFill>
                <a:schemeClr val="dk1"/>
              </a:solidFill>
            </a:ln>
          </a:bottom>
          <a:insideH>
            <a:ln w="6350" cmpd="sng">
              <a:solidFill>
                <a:schemeClr val="dk1"/>
              </a:solidFill>
            </a:ln>
          </a:insideH>
          <a:insideV>
            <a:ln>
              <a:noFill/>
            </a:ln>
          </a:insideV>
        </a:tcBdr>
        <a:fill>
          <a:solidFill>
            <a:schemeClr val="lt1"/>
          </a:solidFill>
        </a:fill>
      </a:tcStyle>
    </a:wholeTbl>
    <a:band1H>
      <a:tcStyle>
        <a:tcBdr/>
        <a:fill>
          <a:solidFill>
            <a:schemeClr val="accent6">
              <a:tint val="100000"/>
            </a:schemeClr>
          </a:solidFill>
        </a:fill>
      </a:tcStyle>
    </a:band1H>
    <a:band1V>
      <a:tcStyle>
        <a:tcBdr/>
        <a:fill>
          <a:solidFill>
            <a:schemeClr val="accent6">
              <a:tint val="100000"/>
            </a:schemeClr>
          </a:solidFill>
        </a:fill>
      </a:tcStyle>
    </a:band1V>
    <a:lastCol>
      <a:tcTxStyle>
        <a:fontRef idx="major">
          <a:scrgbClr r="0" g="0" b="0"/>
        </a:fontRef>
        <a:schemeClr val="dk1"/>
      </a:tcTxStyle>
      <a:tcStyle>
        <a:tcBdr/>
      </a:tcStyle>
    </a:lastCol>
    <a:firstCol>
      <a:tcTxStyle>
        <a:fontRef idx="major">
          <a:scrgbClr r="0" g="0" b="0"/>
        </a:fontRef>
        <a:schemeClr val="dk1"/>
      </a:tcTxStyle>
      <a:tcStyle>
        <a:tcBdr/>
      </a:tcStyle>
    </a:firstCol>
    <a:lastRow>
      <a:tcTxStyle>
        <a:fontRef idx="major">
          <a:scrgbClr r="0" g="0" b="0"/>
        </a:fontRef>
        <a:schemeClr val="dk1"/>
      </a:tcTxStyle>
      <a:tcStyle>
        <a:tcBdr>
          <a:bottom>
            <a:ln w="28575" cmpd="sng">
              <a:solidFill>
                <a:schemeClr val="dk1"/>
              </a:solidFill>
            </a:ln>
          </a:bottom>
        </a:tcBdr>
        <a:fill>
          <a:solidFill>
            <a:schemeClr val="lt1"/>
          </a:solidFill>
        </a:fill>
      </a:tcStyle>
    </a:lastRow>
    <a:firstRow>
      <a:tcTxStyle b="on">
        <a:fontRef idx="major">
          <a:scrgbClr r="0" g="0" b="0"/>
        </a:fontRef>
        <a:schemeClr val="dk1"/>
      </a:tcTxStyle>
      <a:tcStyle>
        <a:tcBdr>
          <a:top>
            <a:ln>
              <a:noFill/>
            </a:ln>
          </a:top>
          <a:bottom>
            <a:ln w="28575" cmpd="sng">
              <a:solidFill>
                <a:schemeClr val="dk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2"/>
    <p:restoredTop sz="94670"/>
  </p:normalViewPr>
  <p:slideViewPr>
    <p:cSldViewPr snapToGrid="0">
      <p:cViewPr varScale="1">
        <p:scale>
          <a:sx n="93" d="100"/>
          <a:sy n="93" d="100"/>
        </p:scale>
        <p:origin x="216" y="544"/>
      </p:cViewPr>
      <p:guideLst>
        <p:guide pos="6698"/>
        <p:guide orient="horz" pos="3929"/>
        <p:guide orient="horz" pos="368"/>
        <p:guide pos="846"/>
        <p:guide pos="3817"/>
        <p:guide pos="1527"/>
        <p:guide pos="4271"/>
        <p:guide orient="horz" pos="2092"/>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er, Patrick" userId="S::keller@bdli.de::b809aae4-c85d-4ab6-b017-ac502c56bce2" providerId="AD" clId="Web-{B4C6E900-7D4A-8056-53A4-048B4A94153D}"/>
    <pc:docChg chg="modSld">
      <pc:chgData name="Keller, Patrick" userId="S::keller@bdli.de::b809aae4-c85d-4ab6-b017-ac502c56bce2" providerId="AD" clId="Web-{B4C6E900-7D4A-8056-53A4-048B4A94153D}" dt="2025-02-07T09:45:41.626" v="0" actId="1076"/>
      <pc:docMkLst>
        <pc:docMk/>
      </pc:docMkLst>
      <pc:sldChg chg="modSp">
        <pc:chgData name="Keller, Patrick" userId="S::keller@bdli.de::b809aae4-c85d-4ab6-b017-ac502c56bce2" providerId="AD" clId="Web-{B4C6E900-7D4A-8056-53A4-048B4A94153D}" dt="2025-02-07T09:45:41.626" v="0" actId="1076"/>
        <pc:sldMkLst>
          <pc:docMk/>
          <pc:sldMk cId="3422113726" sldId="2147482702"/>
        </pc:sldMkLst>
        <pc:picChg chg="mod">
          <ac:chgData name="Keller, Patrick" userId="S::keller@bdli.de::b809aae4-c85d-4ab6-b017-ac502c56bce2" providerId="AD" clId="Web-{B4C6E900-7D4A-8056-53A4-048B4A94153D}" dt="2025-02-07T09:45:41.626" v="0" actId="1076"/>
          <ac:picMkLst>
            <pc:docMk/>
            <pc:sldMk cId="3422113726" sldId="2147482702"/>
            <ac:picMk id="6" creationId="{32EE116E-EADA-B489-9863-ED02F15D8DB8}"/>
          </ac:picMkLst>
        </pc:picChg>
      </pc:sldChg>
    </pc:docChg>
  </pc:docChgLst>
  <pc:docChgLst>
    <pc:chgData name="Mischa Heuer" userId="fd579f9b-0e2f-4574-b8ed-03a35d7bf965" providerId="ADAL" clId="{CF9C6B99-707B-6F42-8D9A-97F8B9ABFAB9}"/>
    <pc:docChg chg="custSel delSld modSld modSection">
      <pc:chgData name="Mischa Heuer" userId="fd579f9b-0e2f-4574-b8ed-03a35d7bf965" providerId="ADAL" clId="{CF9C6B99-707B-6F42-8D9A-97F8B9ABFAB9}" dt="2025-02-06T09:34:17.969" v="175" actId="27636"/>
      <pc:docMkLst>
        <pc:docMk/>
      </pc:docMkLst>
      <pc:sldChg chg="modSp mod">
        <pc:chgData name="Mischa Heuer" userId="fd579f9b-0e2f-4574-b8ed-03a35d7bf965" providerId="ADAL" clId="{CF9C6B99-707B-6F42-8D9A-97F8B9ABFAB9}" dt="2025-02-06T09:27:57.209" v="34" actId="20577"/>
        <pc:sldMkLst>
          <pc:docMk/>
          <pc:sldMk cId="2130439725" sldId="2147481900"/>
        </pc:sldMkLst>
        <pc:spChg chg="mod">
          <ac:chgData name="Mischa Heuer" userId="fd579f9b-0e2f-4574-b8ed-03a35d7bf965" providerId="ADAL" clId="{CF9C6B99-707B-6F42-8D9A-97F8B9ABFAB9}" dt="2025-02-06T09:27:57.209" v="34" actId="20577"/>
          <ac:spMkLst>
            <pc:docMk/>
            <pc:sldMk cId="2130439725" sldId="2147481900"/>
            <ac:spMk id="4" creationId="{3867713D-3946-D70B-BD55-1CC3FFCFE5CA}"/>
          </ac:spMkLst>
        </pc:spChg>
      </pc:sldChg>
      <pc:sldChg chg="del">
        <pc:chgData name="Mischa Heuer" userId="fd579f9b-0e2f-4574-b8ed-03a35d7bf965" providerId="ADAL" clId="{CF9C6B99-707B-6F42-8D9A-97F8B9ABFAB9}" dt="2025-02-06T09:30:19.451" v="174" actId="2696"/>
        <pc:sldMkLst>
          <pc:docMk/>
          <pc:sldMk cId="3678752129" sldId="2147482694"/>
        </pc:sldMkLst>
      </pc:sldChg>
      <pc:sldChg chg="modSp mod">
        <pc:chgData name="Mischa Heuer" userId="fd579f9b-0e2f-4574-b8ed-03a35d7bf965" providerId="ADAL" clId="{CF9C6B99-707B-6F42-8D9A-97F8B9ABFAB9}" dt="2025-02-06T09:29:31.493" v="173" actId="20577"/>
        <pc:sldMkLst>
          <pc:docMk/>
          <pc:sldMk cId="142033511" sldId="2147482700"/>
        </pc:sldMkLst>
        <pc:spChg chg="mod">
          <ac:chgData name="Mischa Heuer" userId="fd579f9b-0e2f-4574-b8ed-03a35d7bf965" providerId="ADAL" clId="{CF9C6B99-707B-6F42-8D9A-97F8B9ABFAB9}" dt="2025-02-06T09:29:31.493" v="173" actId="20577"/>
          <ac:spMkLst>
            <pc:docMk/>
            <pc:sldMk cId="142033511" sldId="2147482700"/>
            <ac:spMk id="3" creationId="{F48C3227-696A-57EE-B20E-7E8B040BC488}"/>
          </ac:spMkLst>
        </pc:spChg>
      </pc:sldChg>
      <pc:sldChg chg="modSp mod">
        <pc:chgData name="Mischa Heuer" userId="fd579f9b-0e2f-4574-b8ed-03a35d7bf965" providerId="ADAL" clId="{CF9C6B99-707B-6F42-8D9A-97F8B9ABFAB9}" dt="2025-02-06T09:34:17.969" v="175" actId="27636"/>
        <pc:sldMkLst>
          <pc:docMk/>
          <pc:sldMk cId="3422113726" sldId="2147482702"/>
        </pc:sldMkLst>
        <pc:spChg chg="mod">
          <ac:chgData name="Mischa Heuer" userId="fd579f9b-0e2f-4574-b8ed-03a35d7bf965" providerId="ADAL" clId="{CF9C6B99-707B-6F42-8D9A-97F8B9ABFAB9}" dt="2025-02-06T09:34:17.969" v="175" actId="27636"/>
          <ac:spMkLst>
            <pc:docMk/>
            <pc:sldMk cId="3422113726" sldId="2147482702"/>
            <ac:spMk id="4" creationId="{D0E8E331-BF1A-3EBD-D99D-C741BBE58132}"/>
          </ac:spMkLst>
        </pc:spChg>
      </pc:sldChg>
    </pc:docChg>
  </pc:docChgLst>
  <pc:docChgLst>
    <pc:chgData name="Leiber, Johannes" userId="7de4ec69-c488-4bdb-9daa-5c14fbc489be" providerId="ADAL" clId="{9F15FA65-54CC-498D-B50B-86B2933024F0}"/>
    <pc:docChg chg="undo custSel delSld modSld sldOrd modSection">
      <pc:chgData name="Leiber, Johannes" userId="7de4ec69-c488-4bdb-9daa-5c14fbc489be" providerId="ADAL" clId="{9F15FA65-54CC-498D-B50B-86B2933024F0}" dt="2025-02-09T15:04:19.605" v="200" actId="47"/>
      <pc:docMkLst>
        <pc:docMk/>
      </pc:docMkLst>
      <pc:sldChg chg="del">
        <pc:chgData name="Leiber, Johannes" userId="7de4ec69-c488-4bdb-9daa-5c14fbc489be" providerId="ADAL" clId="{9F15FA65-54CC-498D-B50B-86B2933024F0}" dt="2025-02-09T15:04:19.605" v="200" actId="47"/>
        <pc:sldMkLst>
          <pc:docMk/>
          <pc:sldMk cId="1953932227" sldId="574"/>
        </pc:sldMkLst>
      </pc:sldChg>
      <pc:sldChg chg="addSp delSp modSp mod">
        <pc:chgData name="Leiber, Johannes" userId="7de4ec69-c488-4bdb-9daa-5c14fbc489be" providerId="ADAL" clId="{9F15FA65-54CC-498D-B50B-86B2933024F0}" dt="2025-02-06T17:39:26.135" v="199" actId="20577"/>
        <pc:sldMkLst>
          <pc:docMk/>
          <pc:sldMk cId="716716031" sldId="2147481899"/>
        </pc:sldMkLst>
        <pc:spChg chg="mod">
          <ac:chgData name="Leiber, Johannes" userId="7de4ec69-c488-4bdb-9daa-5c14fbc489be" providerId="ADAL" clId="{9F15FA65-54CC-498D-B50B-86B2933024F0}" dt="2025-02-06T17:39:17.599" v="183" actId="114"/>
          <ac:spMkLst>
            <pc:docMk/>
            <pc:sldMk cId="716716031" sldId="2147481899"/>
            <ac:spMk id="6" creationId="{D0675A3B-FD45-86F2-E50F-D77A8F31BA76}"/>
          </ac:spMkLst>
        </pc:spChg>
        <pc:spChg chg="mod">
          <ac:chgData name="Leiber, Johannes" userId="7de4ec69-c488-4bdb-9daa-5c14fbc489be" providerId="ADAL" clId="{9F15FA65-54CC-498D-B50B-86B2933024F0}" dt="2025-02-06T17:39:26.135" v="199" actId="20577"/>
          <ac:spMkLst>
            <pc:docMk/>
            <pc:sldMk cId="716716031" sldId="2147481899"/>
            <ac:spMk id="10" creationId="{6639FD99-10D6-A438-46E6-A61B1F5812DF}"/>
          </ac:spMkLst>
        </pc:spChg>
        <pc:picChg chg="add mod modCrop">
          <ac:chgData name="Leiber, Johannes" userId="7de4ec69-c488-4bdb-9daa-5c14fbc489be" providerId="ADAL" clId="{9F15FA65-54CC-498D-B50B-86B2933024F0}" dt="2025-02-06T17:38:08.608" v="19" actId="18131"/>
          <ac:picMkLst>
            <pc:docMk/>
            <pc:sldMk cId="716716031" sldId="2147481899"/>
            <ac:picMk id="3" creationId="{0609EB9A-6867-667E-EE1F-DB894C6567F3}"/>
          </ac:picMkLst>
        </pc:picChg>
        <pc:picChg chg="add mod modCrop">
          <ac:chgData name="Leiber, Johannes" userId="7de4ec69-c488-4bdb-9daa-5c14fbc489be" providerId="ADAL" clId="{9F15FA65-54CC-498D-B50B-86B2933024F0}" dt="2025-02-06T17:37:35.436" v="10" actId="18131"/>
          <ac:picMkLst>
            <pc:docMk/>
            <pc:sldMk cId="716716031" sldId="2147481899"/>
            <ac:picMk id="7" creationId="{76CB25CA-260B-ECCE-8E12-0A6B21866B21}"/>
          </ac:picMkLst>
        </pc:picChg>
      </pc:sldChg>
      <pc:sldChg chg="ord">
        <pc:chgData name="Leiber, Johannes" userId="7de4ec69-c488-4bdb-9daa-5c14fbc489be" providerId="ADAL" clId="{9F15FA65-54CC-498D-B50B-86B2933024F0}" dt="2025-02-06T17:34:10.243" v="0" actId="20578"/>
        <pc:sldMkLst>
          <pc:docMk/>
          <pc:sldMk cId="3422113726" sldId="2147482702"/>
        </pc:sldMkLst>
      </pc:sldChg>
    </pc:docChg>
  </pc:docChgLst>
  <pc:docChgLst>
    <pc:chgData name="Linnea Pirntke" userId="461d5dea-74c9-4383-a50e-973d3d06c63c" providerId="ADAL" clId="{F4B512F4-36AE-4442-BBDF-BD5E52FFD026}"/>
    <pc:docChg chg="custSel addSld delSld modSld modSection">
      <pc:chgData name="Linnea Pirntke" userId="461d5dea-74c9-4383-a50e-973d3d06c63c" providerId="ADAL" clId="{F4B512F4-36AE-4442-BBDF-BD5E52FFD026}" dt="2025-02-06T10:12:20.662" v="473" actId="1076"/>
      <pc:docMkLst>
        <pc:docMk/>
      </pc:docMkLst>
      <pc:sldChg chg="modSp mod">
        <pc:chgData name="Linnea Pirntke" userId="461d5dea-74c9-4383-a50e-973d3d06c63c" providerId="ADAL" clId="{F4B512F4-36AE-4442-BBDF-BD5E52FFD026}" dt="2025-02-06T10:07:21.748" v="2" actId="27636"/>
        <pc:sldMkLst>
          <pc:docMk/>
          <pc:sldMk cId="3422113726" sldId="2147482702"/>
        </pc:sldMkLst>
        <pc:spChg chg="mod">
          <ac:chgData name="Linnea Pirntke" userId="461d5dea-74c9-4383-a50e-973d3d06c63c" providerId="ADAL" clId="{F4B512F4-36AE-4442-BBDF-BD5E52FFD026}" dt="2025-02-06T10:07:21.748" v="2" actId="27636"/>
          <ac:spMkLst>
            <pc:docMk/>
            <pc:sldMk cId="3422113726" sldId="2147482702"/>
            <ac:spMk id="4" creationId="{D0E8E331-BF1A-3EBD-D99D-C741BBE58132}"/>
          </ac:spMkLst>
        </pc:spChg>
      </pc:sldChg>
      <pc:sldChg chg="new del">
        <pc:chgData name="Linnea Pirntke" userId="461d5dea-74c9-4383-a50e-973d3d06c63c" providerId="ADAL" clId="{F4B512F4-36AE-4442-BBDF-BD5E52FFD026}" dt="2025-02-05T20:10:44.863" v="1" actId="2696"/>
        <pc:sldMkLst>
          <pc:docMk/>
          <pc:sldMk cId="1058418347" sldId="2147482706"/>
        </pc:sldMkLst>
      </pc:sldChg>
      <pc:sldChg chg="modSp mod">
        <pc:chgData name="Linnea Pirntke" userId="461d5dea-74c9-4383-a50e-973d3d06c63c" providerId="ADAL" clId="{F4B512F4-36AE-4442-BBDF-BD5E52FFD026}" dt="2025-02-06T10:12:20.662" v="473" actId="1076"/>
        <pc:sldMkLst>
          <pc:docMk/>
          <pc:sldMk cId="1423333045" sldId="2147482706"/>
        </pc:sldMkLst>
        <pc:spChg chg="mod">
          <ac:chgData name="Linnea Pirntke" userId="461d5dea-74c9-4383-a50e-973d3d06c63c" providerId="ADAL" clId="{F4B512F4-36AE-4442-BBDF-BD5E52FFD026}" dt="2025-02-06T10:12:05.006" v="472" actId="113"/>
          <ac:spMkLst>
            <pc:docMk/>
            <pc:sldMk cId="1423333045" sldId="2147482706"/>
            <ac:spMk id="4" creationId="{ABECCADB-B451-F4CC-FEE2-9DEB9AF8DDF5}"/>
          </ac:spMkLst>
        </pc:spChg>
        <pc:picChg chg="mod">
          <ac:chgData name="Linnea Pirntke" userId="461d5dea-74c9-4383-a50e-973d3d06c63c" providerId="ADAL" clId="{F4B512F4-36AE-4442-BBDF-BD5E52FFD026}" dt="2025-02-06T10:12:20.662" v="473" actId="1076"/>
          <ac:picMkLst>
            <pc:docMk/>
            <pc:sldMk cId="1423333045" sldId="2147482706"/>
            <ac:picMk id="5" creationId="{32EC349A-33EA-65D7-A0E0-F0FE5BA8FDF0}"/>
          </ac:picMkLst>
        </pc:picChg>
      </pc:sldChg>
    </pc:docChg>
  </pc:docChgLst>
  <pc:docChgLst>
    <pc:chgData name="Linnea Pirntke" userId="S::linpirnt@publicisgroupe.net::461d5dea-74c9-4383-a50e-973d3d06c63c" providerId="AD" clId="Web-{B1657E5A-9F47-914A-A734-7A98883C050C}"/>
    <pc:docChg chg="addSld modSld modSection">
      <pc:chgData name="Linnea Pirntke" userId="S::linpirnt@publicisgroupe.net::461d5dea-74c9-4383-a50e-973d3d06c63c" providerId="AD" clId="Web-{B1657E5A-9F47-914A-A734-7A98883C050C}" dt="2025-02-06T10:06:52.159" v="112" actId="20577"/>
      <pc:docMkLst>
        <pc:docMk/>
      </pc:docMkLst>
      <pc:sldChg chg="addSp delSp modSp add replId delAnim">
        <pc:chgData name="Linnea Pirntke" userId="S::linpirnt@publicisgroupe.net::461d5dea-74c9-4383-a50e-973d3d06c63c" providerId="AD" clId="Web-{B1657E5A-9F47-914A-A734-7A98883C050C}" dt="2025-02-06T10:06:52.159" v="112" actId="20577"/>
        <pc:sldMkLst>
          <pc:docMk/>
          <pc:sldMk cId="1423333045" sldId="2147482706"/>
        </pc:sldMkLst>
        <pc:spChg chg="mod">
          <ac:chgData name="Linnea Pirntke" userId="S::linpirnt@publicisgroupe.net::461d5dea-74c9-4383-a50e-973d3d06c63c" providerId="AD" clId="Web-{B1657E5A-9F47-914A-A734-7A98883C050C}" dt="2025-02-06T10:02:34.789" v="2" actId="20577"/>
          <ac:spMkLst>
            <pc:docMk/>
            <pc:sldMk cId="1423333045" sldId="2147482706"/>
            <ac:spMk id="2" creationId="{57D27045-F7BA-527A-8DAD-C07D52511451}"/>
          </ac:spMkLst>
        </pc:spChg>
        <pc:spChg chg="mod">
          <ac:chgData name="Linnea Pirntke" userId="S::linpirnt@publicisgroupe.net::461d5dea-74c9-4383-a50e-973d3d06c63c" providerId="AD" clId="Web-{B1657E5A-9F47-914A-A734-7A98883C050C}" dt="2025-02-06T10:02:43.148" v="7" actId="20577"/>
          <ac:spMkLst>
            <pc:docMk/>
            <pc:sldMk cId="1423333045" sldId="2147482706"/>
            <ac:spMk id="3" creationId="{8190E489-E7CD-54EF-9544-EBFBD53C326D}"/>
          </ac:spMkLst>
        </pc:spChg>
        <pc:spChg chg="mod">
          <ac:chgData name="Linnea Pirntke" userId="S::linpirnt@publicisgroupe.net::461d5dea-74c9-4383-a50e-973d3d06c63c" providerId="AD" clId="Web-{B1657E5A-9F47-914A-A734-7A98883C050C}" dt="2025-02-06T10:06:52.159" v="112" actId="20577"/>
          <ac:spMkLst>
            <pc:docMk/>
            <pc:sldMk cId="1423333045" sldId="2147482706"/>
            <ac:spMk id="4" creationId="{ABECCADB-B451-F4CC-FEE2-9DEB9AF8DDF5}"/>
          </ac:spMkLst>
        </pc:spChg>
        <pc:picChg chg="add mod modCrop">
          <ac:chgData name="Linnea Pirntke" userId="S::linpirnt@publicisgroupe.net::461d5dea-74c9-4383-a50e-973d3d06c63c" providerId="AD" clId="Web-{B1657E5A-9F47-914A-A734-7A98883C050C}" dt="2025-02-06T10:05:17.717" v="26"/>
          <ac:picMkLst>
            <pc:docMk/>
            <pc:sldMk cId="1423333045" sldId="2147482706"/>
            <ac:picMk id="5" creationId="{32EC349A-33EA-65D7-A0E0-F0FE5BA8FDF0}"/>
          </ac:picMkLst>
        </pc:picChg>
      </pc:sldChg>
    </pc:docChg>
  </pc:docChgLst>
  <pc:docChgLst>
    <pc:chgData name="Stefan Ivanovic" userId="bbb9805d-e5be-4fe3-bca9-dddc97c3370c" providerId="ADAL" clId="{A0A8BDDB-5209-DB42-8DB3-9ED886FF72D2}"/>
    <pc:docChg chg="modSld">
      <pc:chgData name="Stefan Ivanovic" userId="bbb9805d-e5be-4fe3-bca9-dddc97c3370c" providerId="ADAL" clId="{A0A8BDDB-5209-DB42-8DB3-9ED886FF72D2}" dt="2025-02-06T10:37:58.383" v="32" actId="14100"/>
      <pc:docMkLst>
        <pc:docMk/>
      </pc:docMkLst>
      <pc:sldChg chg="modSp mod">
        <pc:chgData name="Stefan Ivanovic" userId="bbb9805d-e5be-4fe3-bca9-dddc97c3370c" providerId="ADAL" clId="{A0A8BDDB-5209-DB42-8DB3-9ED886FF72D2}" dt="2025-02-06T10:37:58.383" v="32" actId="14100"/>
        <pc:sldMkLst>
          <pc:docMk/>
          <pc:sldMk cId="3252972868" sldId="2147482705"/>
        </pc:sldMkLst>
      </pc:sldChg>
    </pc:docChg>
  </pc:docChgLst>
  <pc:docChgLst>
    <pc:chgData name="Linnea Pirntke" userId="461d5dea-74c9-4383-a50e-973d3d06c63c" providerId="ADAL" clId="{59E1B4B9-9129-1C46-8F40-5578474F5519}"/>
    <pc:docChg chg="undo custSel addSld delSld modSld sldOrd modSection">
      <pc:chgData name="Linnea Pirntke" userId="461d5dea-74c9-4383-a50e-973d3d06c63c" providerId="ADAL" clId="{59E1B4B9-9129-1C46-8F40-5578474F5519}" dt="2025-02-10T16:31:44.639" v="603" actId="20577"/>
      <pc:docMkLst>
        <pc:docMk/>
      </pc:docMkLst>
      <pc:sldChg chg="modSp mod">
        <pc:chgData name="Linnea Pirntke" userId="461d5dea-74c9-4383-a50e-973d3d06c63c" providerId="ADAL" clId="{59E1B4B9-9129-1C46-8F40-5578474F5519}" dt="2025-02-10T15:23:31.662" v="3" actId="2711"/>
        <pc:sldMkLst>
          <pc:docMk/>
          <pc:sldMk cId="4229600432" sldId="2147482696"/>
        </pc:sldMkLst>
        <pc:spChg chg="mod">
          <ac:chgData name="Linnea Pirntke" userId="461d5dea-74c9-4383-a50e-973d3d06c63c" providerId="ADAL" clId="{59E1B4B9-9129-1C46-8F40-5578474F5519}" dt="2025-02-10T15:23:31.662" v="3" actId="2711"/>
          <ac:spMkLst>
            <pc:docMk/>
            <pc:sldMk cId="4229600432" sldId="2147482696"/>
            <ac:spMk id="4" creationId="{AC9B5C27-539E-FB17-54B0-DAE57FCE9068}"/>
          </ac:spMkLst>
        </pc:spChg>
      </pc:sldChg>
      <pc:sldChg chg="addSp delSp modSp del mod">
        <pc:chgData name="Linnea Pirntke" userId="461d5dea-74c9-4383-a50e-973d3d06c63c" providerId="ADAL" clId="{59E1B4B9-9129-1C46-8F40-5578474F5519}" dt="2025-02-10T15:25:45.528" v="11" actId="2696"/>
        <pc:sldMkLst>
          <pc:docMk/>
          <pc:sldMk cId="138219714" sldId="2147482704"/>
        </pc:sldMkLst>
        <pc:spChg chg="add mod">
          <ac:chgData name="Linnea Pirntke" userId="461d5dea-74c9-4383-a50e-973d3d06c63c" providerId="ADAL" clId="{59E1B4B9-9129-1C46-8F40-5578474F5519}" dt="2025-02-10T15:24:01.175" v="4" actId="478"/>
          <ac:spMkLst>
            <pc:docMk/>
            <pc:sldMk cId="138219714" sldId="2147482704"/>
            <ac:spMk id="3" creationId="{4A28AE4D-7CE5-082E-3A48-DB93076FFE6E}"/>
          </ac:spMkLst>
        </pc:spChg>
        <pc:spChg chg="add del">
          <ac:chgData name="Linnea Pirntke" userId="461d5dea-74c9-4383-a50e-973d3d06c63c" providerId="ADAL" clId="{59E1B4B9-9129-1C46-8F40-5578474F5519}" dt="2025-02-10T15:24:15.063" v="6" actId="22"/>
          <ac:spMkLst>
            <pc:docMk/>
            <pc:sldMk cId="138219714" sldId="2147482704"/>
            <ac:spMk id="8" creationId="{0FD64200-2241-A6BE-24E6-EAA3F0D8E418}"/>
          </ac:spMkLst>
        </pc:spChg>
        <pc:picChg chg="del">
          <ac:chgData name="Linnea Pirntke" userId="461d5dea-74c9-4383-a50e-973d3d06c63c" providerId="ADAL" clId="{59E1B4B9-9129-1C46-8F40-5578474F5519}" dt="2025-02-10T15:24:01.175" v="4" actId="478"/>
          <ac:picMkLst>
            <pc:docMk/>
            <pc:sldMk cId="138219714" sldId="2147482704"/>
            <ac:picMk id="4" creationId="{32887B31-F6EE-11FF-C3B5-412B5227895A}"/>
          </ac:picMkLst>
        </pc:picChg>
      </pc:sldChg>
      <pc:sldChg chg="del">
        <pc:chgData name="Linnea Pirntke" userId="461d5dea-74c9-4383-a50e-973d3d06c63c" providerId="ADAL" clId="{59E1B4B9-9129-1C46-8F40-5578474F5519}" dt="2025-02-10T15:23:14.429" v="0" actId="2696"/>
        <pc:sldMkLst>
          <pc:docMk/>
          <pc:sldMk cId="3252972868" sldId="2147482705"/>
        </pc:sldMkLst>
      </pc:sldChg>
      <pc:sldChg chg="add del">
        <pc:chgData name="Linnea Pirntke" userId="461d5dea-74c9-4383-a50e-973d3d06c63c" providerId="ADAL" clId="{59E1B4B9-9129-1C46-8F40-5578474F5519}" dt="2025-02-10T15:25:46.945" v="12" actId="2696"/>
        <pc:sldMkLst>
          <pc:docMk/>
          <pc:sldMk cId="3557974907" sldId="2147482707"/>
        </pc:sldMkLst>
      </pc:sldChg>
      <pc:sldChg chg="add del">
        <pc:chgData name="Linnea Pirntke" userId="461d5dea-74c9-4383-a50e-973d3d06c63c" providerId="ADAL" clId="{59E1B4B9-9129-1C46-8F40-5578474F5519}" dt="2025-02-10T15:25:47.807" v="13" actId="2696"/>
        <pc:sldMkLst>
          <pc:docMk/>
          <pc:sldMk cId="1711063062" sldId="2147482708"/>
        </pc:sldMkLst>
      </pc:sldChg>
      <pc:sldChg chg="add del">
        <pc:chgData name="Linnea Pirntke" userId="461d5dea-74c9-4383-a50e-973d3d06c63c" providerId="ADAL" clId="{59E1B4B9-9129-1C46-8F40-5578474F5519}" dt="2025-02-10T15:25:49.545" v="14" actId="2696"/>
        <pc:sldMkLst>
          <pc:docMk/>
          <pc:sldMk cId="1199577144" sldId="2147482709"/>
        </pc:sldMkLst>
      </pc:sldChg>
      <pc:sldChg chg="addSp delSp modSp new mod">
        <pc:chgData name="Linnea Pirntke" userId="461d5dea-74c9-4383-a50e-973d3d06c63c" providerId="ADAL" clId="{59E1B4B9-9129-1C46-8F40-5578474F5519}" dt="2025-02-10T16:31:44.639" v="603" actId="20577"/>
        <pc:sldMkLst>
          <pc:docMk/>
          <pc:sldMk cId="2616911510" sldId="2147482710"/>
        </pc:sldMkLst>
        <pc:spChg chg="mod">
          <ac:chgData name="Linnea Pirntke" userId="461d5dea-74c9-4383-a50e-973d3d06c63c" providerId="ADAL" clId="{59E1B4B9-9129-1C46-8F40-5578474F5519}" dt="2025-02-10T15:26:29.080" v="69" actId="20577"/>
          <ac:spMkLst>
            <pc:docMk/>
            <pc:sldMk cId="2616911510" sldId="2147482710"/>
            <ac:spMk id="2" creationId="{A59490AD-943C-7B15-1B77-C48E713A5C51}"/>
          </ac:spMkLst>
        </pc:spChg>
        <pc:spChg chg="mod">
          <ac:chgData name="Linnea Pirntke" userId="461d5dea-74c9-4383-a50e-973d3d06c63c" providerId="ADAL" clId="{59E1B4B9-9129-1C46-8F40-5578474F5519}" dt="2025-02-10T15:26:46.476" v="95" actId="20577"/>
          <ac:spMkLst>
            <pc:docMk/>
            <pc:sldMk cId="2616911510" sldId="2147482710"/>
            <ac:spMk id="3" creationId="{4F36B5EC-6B86-FE7B-EB3F-2C0CD214DC8F}"/>
          </ac:spMkLst>
        </pc:spChg>
        <pc:spChg chg="mod">
          <ac:chgData name="Linnea Pirntke" userId="461d5dea-74c9-4383-a50e-973d3d06c63c" providerId="ADAL" clId="{59E1B4B9-9129-1C46-8F40-5578474F5519}" dt="2025-02-10T16:31:44.639" v="603" actId="20577"/>
          <ac:spMkLst>
            <pc:docMk/>
            <pc:sldMk cId="2616911510" sldId="2147482710"/>
            <ac:spMk id="4" creationId="{9EAE0D4B-CA00-92FA-2D7B-45052B26C87C}"/>
          </ac:spMkLst>
        </pc:spChg>
        <pc:spChg chg="del">
          <ac:chgData name="Linnea Pirntke" userId="461d5dea-74c9-4383-a50e-973d3d06c63c" providerId="ADAL" clId="{59E1B4B9-9129-1C46-8F40-5578474F5519}" dt="2025-02-10T16:30:26.741" v="583"/>
          <ac:spMkLst>
            <pc:docMk/>
            <pc:sldMk cId="2616911510" sldId="2147482710"/>
            <ac:spMk id="5" creationId="{513D9D65-D377-758B-CFD1-6401EF293586}"/>
          </ac:spMkLst>
        </pc:spChg>
        <pc:picChg chg="add mod">
          <ac:chgData name="Linnea Pirntke" userId="461d5dea-74c9-4383-a50e-973d3d06c63c" providerId="ADAL" clId="{59E1B4B9-9129-1C46-8F40-5578474F5519}" dt="2025-02-10T16:30:31.943" v="585" actId="27614"/>
          <ac:picMkLst>
            <pc:docMk/>
            <pc:sldMk cId="2616911510" sldId="2147482710"/>
            <ac:picMk id="7" creationId="{2FC2F4EB-7318-CD8E-EE64-F0AF982CD3D3}"/>
          </ac:picMkLst>
        </pc:picChg>
      </pc:sldChg>
      <pc:sldChg chg="addSp delSp modSp add mod">
        <pc:chgData name="Linnea Pirntke" userId="461d5dea-74c9-4383-a50e-973d3d06c63c" providerId="ADAL" clId="{59E1B4B9-9129-1C46-8F40-5578474F5519}" dt="2025-02-10T16:30:36.491" v="587" actId="27614"/>
        <pc:sldMkLst>
          <pc:docMk/>
          <pc:sldMk cId="3117742918" sldId="2147482711"/>
        </pc:sldMkLst>
        <pc:spChg chg="mod">
          <ac:chgData name="Linnea Pirntke" userId="461d5dea-74c9-4383-a50e-973d3d06c63c" providerId="ADAL" clId="{59E1B4B9-9129-1C46-8F40-5578474F5519}" dt="2025-02-10T15:26:32.808" v="70"/>
          <ac:spMkLst>
            <pc:docMk/>
            <pc:sldMk cId="3117742918" sldId="2147482711"/>
            <ac:spMk id="2" creationId="{005AE9F2-4CD3-540B-B40B-0630B0EA0317}"/>
          </ac:spMkLst>
        </pc:spChg>
        <pc:spChg chg="mod">
          <ac:chgData name="Linnea Pirntke" userId="461d5dea-74c9-4383-a50e-973d3d06c63c" providerId="ADAL" clId="{59E1B4B9-9129-1C46-8F40-5578474F5519}" dt="2025-02-10T15:26:52.643" v="112" actId="20577"/>
          <ac:spMkLst>
            <pc:docMk/>
            <pc:sldMk cId="3117742918" sldId="2147482711"/>
            <ac:spMk id="3" creationId="{753FB809-7DC9-72EA-B58C-B87E4E3B546F}"/>
          </ac:spMkLst>
        </pc:spChg>
        <pc:spChg chg="del">
          <ac:chgData name="Linnea Pirntke" userId="461d5dea-74c9-4383-a50e-973d3d06c63c" providerId="ADAL" clId="{59E1B4B9-9129-1C46-8F40-5578474F5519}" dt="2025-02-10T15:27:13.202" v="129" actId="478"/>
          <ac:spMkLst>
            <pc:docMk/>
            <pc:sldMk cId="3117742918" sldId="2147482711"/>
            <ac:spMk id="4" creationId="{2EFEAC57-BB0D-C3B5-570D-4420E4A6EC61}"/>
          </ac:spMkLst>
        </pc:spChg>
        <pc:spChg chg="del">
          <ac:chgData name="Linnea Pirntke" userId="461d5dea-74c9-4383-a50e-973d3d06c63c" providerId="ADAL" clId="{59E1B4B9-9129-1C46-8F40-5578474F5519}" dt="2025-02-10T16:30:31.897" v="584"/>
          <ac:spMkLst>
            <pc:docMk/>
            <pc:sldMk cId="3117742918" sldId="2147482711"/>
            <ac:spMk id="5" creationId="{DB6F7C1A-EAA5-DBB2-C4AC-D97F2A4153FB}"/>
          </ac:spMkLst>
        </pc:spChg>
        <pc:picChg chg="add mod">
          <ac:chgData name="Linnea Pirntke" userId="461d5dea-74c9-4383-a50e-973d3d06c63c" providerId="ADAL" clId="{59E1B4B9-9129-1C46-8F40-5578474F5519}" dt="2025-02-10T16:30:36.491" v="587" actId="27614"/>
          <ac:picMkLst>
            <pc:docMk/>
            <pc:sldMk cId="3117742918" sldId="2147482711"/>
            <ac:picMk id="7" creationId="{1AB99ED6-8128-8A28-4410-16D92FFA2AC5}"/>
          </ac:picMkLst>
        </pc:picChg>
      </pc:sldChg>
      <pc:sldChg chg="addSp delSp modSp add mod">
        <pc:chgData name="Linnea Pirntke" userId="461d5dea-74c9-4383-a50e-973d3d06c63c" providerId="ADAL" clId="{59E1B4B9-9129-1C46-8F40-5578474F5519}" dt="2025-02-10T16:30:41.911" v="589" actId="27614"/>
        <pc:sldMkLst>
          <pc:docMk/>
          <pc:sldMk cId="1093048297" sldId="2147482712"/>
        </pc:sldMkLst>
        <pc:spChg chg="mod">
          <ac:chgData name="Linnea Pirntke" userId="461d5dea-74c9-4383-a50e-973d3d06c63c" providerId="ADAL" clId="{59E1B4B9-9129-1C46-8F40-5578474F5519}" dt="2025-02-10T15:26:34.559" v="71"/>
          <ac:spMkLst>
            <pc:docMk/>
            <pc:sldMk cId="1093048297" sldId="2147482712"/>
            <ac:spMk id="2" creationId="{B92966BF-120B-D77E-578E-3B8755144B33}"/>
          </ac:spMkLst>
        </pc:spChg>
        <pc:spChg chg="mod">
          <ac:chgData name="Linnea Pirntke" userId="461d5dea-74c9-4383-a50e-973d3d06c63c" providerId="ADAL" clId="{59E1B4B9-9129-1C46-8F40-5578474F5519}" dt="2025-02-10T15:26:55.943" v="119" actId="20577"/>
          <ac:spMkLst>
            <pc:docMk/>
            <pc:sldMk cId="1093048297" sldId="2147482712"/>
            <ac:spMk id="3" creationId="{79FE6499-5D6D-6009-ED30-B9FC56DDF758}"/>
          </ac:spMkLst>
        </pc:spChg>
        <pc:spChg chg="del">
          <ac:chgData name="Linnea Pirntke" userId="461d5dea-74c9-4383-a50e-973d3d06c63c" providerId="ADAL" clId="{59E1B4B9-9129-1C46-8F40-5578474F5519}" dt="2025-02-10T15:27:10.162" v="128" actId="478"/>
          <ac:spMkLst>
            <pc:docMk/>
            <pc:sldMk cId="1093048297" sldId="2147482712"/>
            <ac:spMk id="4" creationId="{EF346FB8-3BBC-C950-DABB-70D084E062BC}"/>
          </ac:spMkLst>
        </pc:spChg>
        <pc:spChg chg="del">
          <ac:chgData name="Linnea Pirntke" userId="461d5dea-74c9-4383-a50e-973d3d06c63c" providerId="ADAL" clId="{59E1B4B9-9129-1C46-8F40-5578474F5519}" dt="2025-02-10T16:30:38.224" v="588"/>
          <ac:spMkLst>
            <pc:docMk/>
            <pc:sldMk cId="1093048297" sldId="2147482712"/>
            <ac:spMk id="5" creationId="{A9C253E6-8F5C-54E2-EC8B-C3EB6E063655}"/>
          </ac:spMkLst>
        </pc:spChg>
        <pc:picChg chg="add mod">
          <ac:chgData name="Linnea Pirntke" userId="461d5dea-74c9-4383-a50e-973d3d06c63c" providerId="ADAL" clId="{59E1B4B9-9129-1C46-8F40-5578474F5519}" dt="2025-02-10T16:30:41.911" v="589" actId="27614"/>
          <ac:picMkLst>
            <pc:docMk/>
            <pc:sldMk cId="1093048297" sldId="2147482712"/>
            <ac:picMk id="7" creationId="{2E815CE7-535A-05D6-7190-860BB442F07E}"/>
          </ac:picMkLst>
        </pc:picChg>
      </pc:sldChg>
      <pc:sldChg chg="addSp delSp modSp add mod">
        <pc:chgData name="Linnea Pirntke" userId="461d5dea-74c9-4383-a50e-973d3d06c63c" providerId="ADAL" clId="{59E1B4B9-9129-1C46-8F40-5578474F5519}" dt="2025-02-10T16:30:49.227" v="592" actId="962"/>
        <pc:sldMkLst>
          <pc:docMk/>
          <pc:sldMk cId="2015064903" sldId="2147482713"/>
        </pc:sldMkLst>
        <pc:spChg chg="mod">
          <ac:chgData name="Linnea Pirntke" userId="461d5dea-74c9-4383-a50e-973d3d06c63c" providerId="ADAL" clId="{59E1B4B9-9129-1C46-8F40-5578474F5519}" dt="2025-02-10T15:26:36.713" v="72"/>
          <ac:spMkLst>
            <pc:docMk/>
            <pc:sldMk cId="2015064903" sldId="2147482713"/>
            <ac:spMk id="2" creationId="{912E3FF9-948A-31AB-E2D0-230F9FFE4D72}"/>
          </ac:spMkLst>
        </pc:spChg>
        <pc:spChg chg="mod">
          <ac:chgData name="Linnea Pirntke" userId="461d5dea-74c9-4383-a50e-973d3d06c63c" providerId="ADAL" clId="{59E1B4B9-9129-1C46-8F40-5578474F5519}" dt="2025-02-10T15:26:59.370" v="126" actId="20577"/>
          <ac:spMkLst>
            <pc:docMk/>
            <pc:sldMk cId="2015064903" sldId="2147482713"/>
            <ac:spMk id="3" creationId="{80FCDB2B-538F-4FC9-6D20-4B473CEBDD8D}"/>
          </ac:spMkLst>
        </pc:spChg>
        <pc:spChg chg="del">
          <ac:chgData name="Linnea Pirntke" userId="461d5dea-74c9-4383-a50e-973d3d06c63c" providerId="ADAL" clId="{59E1B4B9-9129-1C46-8F40-5578474F5519}" dt="2025-02-10T15:27:08.025" v="127" actId="478"/>
          <ac:spMkLst>
            <pc:docMk/>
            <pc:sldMk cId="2015064903" sldId="2147482713"/>
            <ac:spMk id="4" creationId="{590723BF-08BE-3D0C-5553-424717BF859E}"/>
          </ac:spMkLst>
        </pc:spChg>
        <pc:spChg chg="del">
          <ac:chgData name="Linnea Pirntke" userId="461d5dea-74c9-4383-a50e-973d3d06c63c" providerId="ADAL" clId="{59E1B4B9-9129-1C46-8F40-5578474F5519}" dt="2025-02-10T16:30:43.900" v="590"/>
          <ac:spMkLst>
            <pc:docMk/>
            <pc:sldMk cId="2015064903" sldId="2147482713"/>
            <ac:spMk id="5" creationId="{3727F586-3954-3637-27CA-7B7585B8CB4A}"/>
          </ac:spMkLst>
        </pc:spChg>
        <pc:picChg chg="add mod">
          <ac:chgData name="Linnea Pirntke" userId="461d5dea-74c9-4383-a50e-973d3d06c63c" providerId="ADAL" clId="{59E1B4B9-9129-1C46-8F40-5578474F5519}" dt="2025-02-10T16:30:49.227" v="592" actId="962"/>
          <ac:picMkLst>
            <pc:docMk/>
            <pc:sldMk cId="2015064903" sldId="2147482713"/>
            <ac:picMk id="7" creationId="{2603D840-AEE1-1A58-6BA6-6FA2987FA055}"/>
          </ac:picMkLst>
        </pc:picChg>
      </pc:sldChg>
      <pc:sldChg chg="addSp delSp modSp new mod ord">
        <pc:chgData name="Linnea Pirntke" userId="461d5dea-74c9-4383-a50e-973d3d06c63c" providerId="ADAL" clId="{59E1B4B9-9129-1C46-8F40-5578474F5519}" dt="2025-02-10T16:31:24.993" v="598" actId="14100"/>
        <pc:sldMkLst>
          <pc:docMk/>
          <pc:sldMk cId="1880560414" sldId="2147482714"/>
        </pc:sldMkLst>
        <pc:spChg chg="del">
          <ac:chgData name="Linnea Pirntke" userId="461d5dea-74c9-4383-a50e-973d3d06c63c" providerId="ADAL" clId="{59E1B4B9-9129-1C46-8F40-5578474F5519}" dt="2025-02-10T15:34:41.868" v="318"/>
          <ac:spMkLst>
            <pc:docMk/>
            <pc:sldMk cId="1880560414" sldId="2147482714"/>
            <ac:spMk id="2" creationId="{07E5442D-52D8-FDE1-FFC9-ECA74C96BC0C}"/>
          </ac:spMkLst>
        </pc:spChg>
        <pc:spChg chg="add mod">
          <ac:chgData name="Linnea Pirntke" userId="461d5dea-74c9-4383-a50e-973d3d06c63c" providerId="ADAL" clId="{59E1B4B9-9129-1C46-8F40-5578474F5519}" dt="2025-02-10T15:34:57.270" v="334" actId="20577"/>
          <ac:spMkLst>
            <pc:docMk/>
            <pc:sldMk cId="1880560414" sldId="2147482714"/>
            <ac:spMk id="3" creationId="{D43FBD00-28AA-56A7-F019-546EA94F2E07}"/>
          </ac:spMkLst>
        </pc:spChg>
        <pc:spChg chg="add mod">
          <ac:chgData name="Linnea Pirntke" userId="461d5dea-74c9-4383-a50e-973d3d06c63c" providerId="ADAL" clId="{59E1B4B9-9129-1C46-8F40-5578474F5519}" dt="2025-02-10T15:35:20.989" v="355" actId="2711"/>
          <ac:spMkLst>
            <pc:docMk/>
            <pc:sldMk cId="1880560414" sldId="2147482714"/>
            <ac:spMk id="4" creationId="{A0DBD261-BA46-3927-EAEC-72449E4BD6F5}"/>
          </ac:spMkLst>
        </pc:spChg>
        <pc:picChg chg="add del mod">
          <ac:chgData name="Linnea Pirntke" userId="461d5dea-74c9-4383-a50e-973d3d06c63c" providerId="ADAL" clId="{59E1B4B9-9129-1C46-8F40-5578474F5519}" dt="2025-02-10T16:31:12.943" v="593" actId="478"/>
          <ac:picMkLst>
            <pc:docMk/>
            <pc:sldMk cId="1880560414" sldId="2147482714"/>
            <ac:picMk id="6" creationId="{386F6ACD-67ED-25D0-BF14-3CD9D68D0844}"/>
          </ac:picMkLst>
        </pc:picChg>
        <pc:picChg chg="add mod">
          <ac:chgData name="Linnea Pirntke" userId="461d5dea-74c9-4383-a50e-973d3d06c63c" providerId="ADAL" clId="{59E1B4B9-9129-1C46-8F40-5578474F5519}" dt="2025-02-10T16:31:24.993" v="598" actId="14100"/>
          <ac:picMkLst>
            <pc:docMk/>
            <pc:sldMk cId="1880560414" sldId="2147482714"/>
            <ac:picMk id="8" creationId="{8D604B9F-DA37-FB1A-2049-CED3242A719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liennummernplatzhalter 9">
            <a:extLst>
              <a:ext uri="{FF2B5EF4-FFF2-40B4-BE49-F238E27FC236}">
                <a16:creationId xmlns:a16="http://schemas.microsoft.com/office/drawing/2014/main" id="{E3977AC3-B940-6346-B2C0-EF650F536526}"/>
              </a:ext>
            </a:extLst>
          </p:cNvPr>
          <p:cNvSpPr>
            <a:spLocks noGrp="1"/>
          </p:cNvSpPr>
          <p:nvPr>
            <p:ph type="sldNum" sz="quarter" idx="3"/>
          </p:nvPr>
        </p:nvSpPr>
        <p:spPr>
          <a:xfrm>
            <a:off x="4957011" y="8685214"/>
            <a:ext cx="1607419" cy="218434"/>
          </a:xfrm>
          <a:prstGeom prst="rect">
            <a:avLst/>
          </a:prstGeom>
        </p:spPr>
        <p:txBody>
          <a:bodyPr vert="horz" lIns="91440" tIns="45720" rIns="91440" bIns="45720" rtlCol="0" anchor="ctr"/>
          <a:lstStyle>
            <a:lvl1pPr algn="r">
              <a:defRPr sz="1200"/>
            </a:lvl1pPr>
          </a:lstStyle>
          <a:p>
            <a:fld id="{91781D53-65B5-4721-9CE6-426BD81EF44A}" type="slidenum">
              <a:rPr lang="en-US" sz="900" smtClean="0">
                <a:solidFill>
                  <a:srgbClr val="FFFFFF">
                    <a:lumMod val="75000"/>
                  </a:srgbClr>
                </a:solidFill>
              </a:rPr>
              <a:t>‹#›</a:t>
            </a:fld>
            <a:endParaRPr lang="en-US" sz="900">
              <a:solidFill>
                <a:srgbClr val="FFFFFF">
                  <a:lumMod val="75000"/>
                </a:srgbClr>
              </a:solidFill>
            </a:endParaRPr>
          </a:p>
        </p:txBody>
      </p:sp>
      <p:sp>
        <p:nvSpPr>
          <p:cNvPr id="7" name="Fußzeilenplatzhalter 8">
            <a:extLst>
              <a:ext uri="{FF2B5EF4-FFF2-40B4-BE49-F238E27FC236}">
                <a16:creationId xmlns:a16="http://schemas.microsoft.com/office/drawing/2014/main" id="{667FED88-F0EA-134A-8481-73F9F985B7D2}"/>
              </a:ext>
            </a:extLst>
          </p:cNvPr>
          <p:cNvSpPr>
            <a:spLocks noGrp="1"/>
          </p:cNvSpPr>
          <p:nvPr>
            <p:ph type="ftr" sz="quarter" idx="2"/>
          </p:nvPr>
        </p:nvSpPr>
        <p:spPr>
          <a:xfrm>
            <a:off x="287376" y="8684685"/>
            <a:ext cx="1612025" cy="218963"/>
          </a:xfrm>
          <a:prstGeom prst="rect">
            <a:avLst/>
          </a:prstGeom>
        </p:spPr>
        <p:txBody>
          <a:bodyPr vert="horz" lIns="91440" tIns="45720" rIns="91440" bIns="45720" rtlCol="0" anchor="ctr"/>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1">
                <a:ln>
                  <a:noFill/>
                </a:ln>
                <a:solidFill>
                  <a:srgbClr val="FFFFFF">
                    <a:lumMod val="75000"/>
                  </a:srgbClr>
                </a:solidFill>
                <a:effectLst/>
                <a:uLnTx/>
                <a:uFillTx/>
                <a:ea typeface="+mn-ea"/>
                <a:cs typeface="+mn-cs"/>
              </a:rPr>
              <a:t>© MSL</a:t>
            </a:r>
          </a:p>
        </p:txBody>
      </p:sp>
      <p:sp>
        <p:nvSpPr>
          <p:cNvPr id="8" name="Datumsplatzhalter 2">
            <a:extLst>
              <a:ext uri="{FF2B5EF4-FFF2-40B4-BE49-F238E27FC236}">
                <a16:creationId xmlns:a16="http://schemas.microsoft.com/office/drawing/2014/main" id="{D545A965-3F1F-2A4D-B393-F29C3B2C6EAF}"/>
              </a:ext>
            </a:extLst>
          </p:cNvPr>
          <p:cNvSpPr>
            <a:spLocks noGrp="1"/>
          </p:cNvSpPr>
          <p:nvPr>
            <p:ph type="dt" sz="quarter" idx="1"/>
          </p:nvPr>
        </p:nvSpPr>
        <p:spPr>
          <a:xfrm>
            <a:off x="1942306" y="8684685"/>
            <a:ext cx="2971800" cy="218963"/>
          </a:xfrm>
          <a:prstGeom prst="rect">
            <a:avLst/>
          </a:prstGeom>
        </p:spPr>
        <p:txBody>
          <a:bodyPr vert="horz" lIns="91440" tIns="45720" rIns="91440" bIns="45720" rtlCol="0"/>
          <a:lstStyle>
            <a:lvl1pPr algn="r">
              <a:defRPr sz="1200"/>
            </a:lvl1pPr>
          </a:lstStyle>
          <a:p>
            <a:pPr algn="ctr"/>
            <a:fld id="{5A74A65E-468D-EE46-8C7A-C98B43BFF12D}" type="datetimeFigureOut">
              <a:rPr lang="de-DE" sz="900">
                <a:solidFill>
                  <a:srgbClr val="FFFFFF">
                    <a:lumMod val="75000"/>
                  </a:srgbClr>
                </a:solidFill>
              </a:rPr>
              <a:pPr algn="ctr"/>
              <a:t>10.02.25</a:t>
            </a:fld>
            <a:endParaRPr lang="de-DE" sz="900">
              <a:solidFill>
                <a:srgbClr val="FFFFFF">
                  <a:lumMod val="75000"/>
                </a:srgbClr>
              </a:solidFill>
            </a:endParaRPr>
          </a:p>
        </p:txBody>
      </p:sp>
    </p:spTree>
    <p:extLst>
      <p:ext uri="{BB962C8B-B14F-4D97-AF65-F5344CB8AC3E}">
        <p14:creationId xmlns:p14="http://schemas.microsoft.com/office/powerpoint/2010/main" val="146105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lienbildplatzhalter 3"/>
          <p:cNvSpPr>
            <a:spLocks noGrp="1" noRot="1" noChangeAspect="1"/>
          </p:cNvSpPr>
          <p:nvPr>
            <p:ph type="sldImg" idx="2"/>
          </p:nvPr>
        </p:nvSpPr>
        <p:spPr>
          <a:xfrm>
            <a:off x="287376" y="388696"/>
            <a:ext cx="6277054" cy="3530842"/>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293681" y="4148490"/>
            <a:ext cx="6276325" cy="4118839"/>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Foliennummernplatzhalter 6">
            <a:extLst>
              <a:ext uri="{FF2B5EF4-FFF2-40B4-BE49-F238E27FC236}">
                <a16:creationId xmlns:a16="http://schemas.microsoft.com/office/drawing/2014/main" id="{230ACD90-FF9C-8E4C-B339-DDFF27BB39DB}"/>
              </a:ext>
            </a:extLst>
          </p:cNvPr>
          <p:cNvSpPr>
            <a:spLocks noGrp="1"/>
          </p:cNvSpPr>
          <p:nvPr>
            <p:ph type="sldNum" sz="quarter" idx="5"/>
          </p:nvPr>
        </p:nvSpPr>
        <p:spPr>
          <a:xfrm>
            <a:off x="4957011" y="8685214"/>
            <a:ext cx="1607419" cy="218433"/>
          </a:xfrm>
          <a:prstGeom prst="rect">
            <a:avLst/>
          </a:prstGeom>
        </p:spPr>
        <p:txBody>
          <a:bodyPr vert="horz" lIns="91440" tIns="45720" rIns="91440" bIns="45720" rtlCol="0" anchor="ctr"/>
          <a:lstStyle>
            <a:lvl1pPr algn="r">
              <a:defRPr kumimoji="0" lang="de-DE" sz="900" b="0" i="0" u="none" strike="noStrike" kern="1200" cap="none" spc="0" normalizeH="0" baseline="0" smtClean="0">
                <a:ln>
                  <a:noFill/>
                </a:ln>
                <a:solidFill>
                  <a:srgbClr val="FFFFFF">
                    <a:lumMod val="75000"/>
                  </a:srgbClr>
                </a:solidFill>
                <a:effectLst/>
                <a:uLnTx/>
                <a:uFillTx/>
                <a:latin typeface="Gotham-Book"/>
                <a:ea typeface="+mn-ea"/>
                <a:cs typeface="+mn-cs"/>
              </a:defRPr>
            </a:lvl1pPr>
          </a:lstStyle>
          <a:p>
            <a:fld id="{837F8A4D-942E-FC48-8602-B37F48E38504}" type="slidenum">
              <a:rPr lang="en-US" smtClean="0"/>
              <a:pPr/>
              <a:t>‹#›</a:t>
            </a:fld>
            <a:endParaRPr lang="en-US"/>
          </a:p>
        </p:txBody>
      </p:sp>
      <p:sp>
        <p:nvSpPr>
          <p:cNvPr id="10" name="Fußzeilenplatzhalter 9">
            <a:extLst>
              <a:ext uri="{FF2B5EF4-FFF2-40B4-BE49-F238E27FC236}">
                <a16:creationId xmlns:a16="http://schemas.microsoft.com/office/drawing/2014/main" id="{1ABE1605-C131-9940-9A19-4BF486CA1F03}"/>
              </a:ext>
            </a:extLst>
          </p:cNvPr>
          <p:cNvSpPr>
            <a:spLocks noGrp="1"/>
          </p:cNvSpPr>
          <p:nvPr>
            <p:ph type="ftr" sz="quarter" idx="4"/>
          </p:nvPr>
        </p:nvSpPr>
        <p:spPr>
          <a:xfrm>
            <a:off x="287376" y="8684687"/>
            <a:ext cx="1607419" cy="218685"/>
          </a:xfrm>
          <a:prstGeom prst="rect">
            <a:avLst/>
          </a:prstGeom>
        </p:spPr>
        <p:txBody>
          <a:bodyPr vert="horz" lIns="91440" tIns="45720" rIns="91440" bIns="45720" rtlCol="0" anchor="ctr"/>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1">
                <a:ln>
                  <a:noFill/>
                </a:ln>
                <a:solidFill>
                  <a:srgbClr val="FFFFFF">
                    <a:lumMod val="75000"/>
                  </a:srgbClr>
                </a:solidFill>
                <a:effectLst/>
                <a:uLnTx/>
                <a:uFillTx/>
                <a:latin typeface="Gotham-Book"/>
                <a:ea typeface="+mn-ea"/>
                <a:cs typeface="+mn-cs"/>
              </a:rPr>
              <a:t>© MSL</a:t>
            </a:r>
          </a:p>
        </p:txBody>
      </p:sp>
      <p:sp>
        <p:nvSpPr>
          <p:cNvPr id="11" name="Datumsplatzhalter 14">
            <a:extLst>
              <a:ext uri="{FF2B5EF4-FFF2-40B4-BE49-F238E27FC236}">
                <a16:creationId xmlns:a16="http://schemas.microsoft.com/office/drawing/2014/main" id="{4E363E02-A012-454B-82BD-49375E93B9A6}"/>
              </a:ext>
            </a:extLst>
          </p:cNvPr>
          <p:cNvSpPr>
            <a:spLocks noGrp="1"/>
          </p:cNvSpPr>
          <p:nvPr>
            <p:ph type="dt" idx="1"/>
          </p:nvPr>
        </p:nvSpPr>
        <p:spPr>
          <a:xfrm>
            <a:off x="1940003" y="8687912"/>
            <a:ext cx="2971800" cy="215460"/>
          </a:xfrm>
          <a:prstGeom prst="rect">
            <a:avLst/>
          </a:prstGeom>
        </p:spPr>
        <p:txBody>
          <a:bodyPr vert="horz" lIns="91440" tIns="45720" rIns="91440" bIns="45720" rtlCol="0"/>
          <a:lstStyle>
            <a:lvl1pPr algn="ctr">
              <a:defRPr kumimoji="0" lang="de-DE" sz="900" b="0" i="0" u="none" strike="noStrike" kern="1200" cap="none" spc="0" normalizeH="0" baseline="0" smtClean="0">
                <a:ln>
                  <a:noFill/>
                </a:ln>
                <a:solidFill>
                  <a:srgbClr val="FFFFFF">
                    <a:lumMod val="75000"/>
                  </a:srgbClr>
                </a:solidFill>
                <a:effectLst/>
                <a:uLnTx/>
                <a:uFillTx/>
                <a:latin typeface="Gotham-Book"/>
                <a:ea typeface="+mn-ea"/>
                <a:cs typeface="+mn-cs"/>
              </a:defRPr>
            </a:lvl1pPr>
          </a:lstStyle>
          <a:p>
            <a:fld id="{6490A0F4-CA3F-654A-B19D-9336FFA17B27}" type="datetimeFigureOut">
              <a:rPr lang="de-DE" smtClean="0"/>
              <a:pPr/>
              <a:t>10.02.25</a:t>
            </a:fld>
            <a:endParaRPr lang="de-DE"/>
          </a:p>
        </p:txBody>
      </p:sp>
    </p:spTree>
    <p:extLst>
      <p:ext uri="{BB962C8B-B14F-4D97-AF65-F5344CB8AC3E}">
        <p14:creationId xmlns:p14="http://schemas.microsoft.com/office/powerpoint/2010/main" val="1113440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j-lt"/>
        <a:ea typeface="+mn-ea"/>
        <a:cs typeface="+mn-cs"/>
      </a:defRPr>
    </a:lvl2pPr>
    <a:lvl3pPr marL="10858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15430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buClr>
        <a:schemeClr val="accent2"/>
      </a:buClr>
      <a:buFont typeface="+mj-lt"/>
      <a:buAutoNum type="arabicPeriod"/>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4324D-E8D7-6222-394F-0FB560EE98D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0A4B255-0174-6C3A-A92F-1F30C5F422E8}"/>
              </a:ext>
            </a:extLst>
          </p:cNvPr>
          <p:cNvSpPr>
            <a:spLocks noGrp="1" noRot="1" noChangeAspect="1"/>
          </p:cNvSpPr>
          <p:nvPr>
            <p:ph type="sldImg"/>
          </p:nvPr>
        </p:nvSpPr>
        <p:spPr>
          <a:xfrm>
            <a:off x="287338" y="388938"/>
            <a:ext cx="6276975" cy="3530600"/>
          </a:xfrm>
        </p:spPr>
      </p:sp>
      <p:sp>
        <p:nvSpPr>
          <p:cNvPr id="3" name="Notizenplatzhalter 2">
            <a:extLst>
              <a:ext uri="{FF2B5EF4-FFF2-40B4-BE49-F238E27FC236}">
                <a16:creationId xmlns:a16="http://schemas.microsoft.com/office/drawing/2014/main" id="{39137F7A-3B6E-D1ED-CCDB-FC5E56C59198}"/>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72DC4F4D-2442-24BA-C029-DBDCEB62B700}"/>
              </a:ext>
            </a:extLst>
          </p:cNvPr>
          <p:cNvSpPr>
            <a:spLocks noGrp="1"/>
          </p:cNvSpPr>
          <p:nvPr>
            <p:ph type="sldNum" sz="quarter" idx="5"/>
          </p:nvPr>
        </p:nvSpPr>
        <p:spPr>
          <a:xfrm>
            <a:off x="3884613" y="8685213"/>
            <a:ext cx="2971800" cy="458787"/>
          </a:xfrm>
          <a:prstGeom prst="rect">
            <a:avLst/>
          </a:prstGeom>
        </p:spPr>
        <p:txBody>
          <a:bodyPr/>
          <a:lstStyle/>
          <a:p>
            <a:fld id="{837F8A4D-942E-FC48-8602-B37F48E38504}" type="slidenum">
              <a:rPr lang="en-US" smtClean="0"/>
              <a:pPr/>
              <a:t>1</a:t>
            </a:fld>
            <a:endParaRPr lang="en-US"/>
          </a:p>
        </p:txBody>
      </p:sp>
    </p:spTree>
    <p:extLst>
      <p:ext uri="{BB962C8B-B14F-4D97-AF65-F5344CB8AC3E}">
        <p14:creationId xmlns:p14="http://schemas.microsoft.com/office/powerpoint/2010/main" val="502159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87338" y="388938"/>
            <a:ext cx="6276975" cy="35306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37F8A4D-942E-FC48-8602-B37F48E38504}" type="slidenum">
              <a:rPr lang="en-US" smtClean="0"/>
              <a:pPr/>
              <a:t>3</a:t>
            </a:fld>
            <a:endParaRPr lang="en-US"/>
          </a:p>
        </p:txBody>
      </p:sp>
    </p:spTree>
    <p:extLst>
      <p:ext uri="{BB962C8B-B14F-4D97-AF65-F5344CB8AC3E}">
        <p14:creationId xmlns:p14="http://schemas.microsoft.com/office/powerpoint/2010/main" val="3296526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87338" y="388938"/>
            <a:ext cx="6276975" cy="3530600"/>
          </a:xfrm>
        </p:spPr>
      </p:sp>
      <p:sp>
        <p:nvSpPr>
          <p:cNvPr id="3" name="Platshållare för anteckningar 2"/>
          <p:cNvSpPr>
            <a:spLocks noGrp="1"/>
          </p:cNvSpPr>
          <p:nvPr>
            <p:ph type="body" idx="1"/>
          </p:nvPr>
        </p:nvSpPr>
        <p:spPr/>
        <p:txBody>
          <a:bodyPr/>
          <a:lstStyle/>
          <a:p>
            <a:endParaRPr lang="sv-DE"/>
          </a:p>
        </p:txBody>
      </p:sp>
      <p:sp>
        <p:nvSpPr>
          <p:cNvPr id="4" name="Platshållare för bildnummer 3"/>
          <p:cNvSpPr>
            <a:spLocks noGrp="1"/>
          </p:cNvSpPr>
          <p:nvPr>
            <p:ph type="sldNum" sz="quarter" idx="5"/>
          </p:nvPr>
        </p:nvSpPr>
        <p:spPr/>
        <p:txBody>
          <a:bodyPr/>
          <a:lstStyle/>
          <a:p>
            <a:fld id="{837F8A4D-942E-FC48-8602-B37F48E38504}" type="slidenum">
              <a:rPr lang="en-US" smtClean="0"/>
              <a:pPr/>
              <a:t>5</a:t>
            </a:fld>
            <a:endParaRPr lang="en-US"/>
          </a:p>
        </p:txBody>
      </p:sp>
    </p:spTree>
    <p:extLst>
      <p:ext uri="{BB962C8B-B14F-4D97-AF65-F5344CB8AC3E}">
        <p14:creationId xmlns:p14="http://schemas.microsoft.com/office/powerpoint/2010/main" val="186905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87338" y="388938"/>
            <a:ext cx="6276975" cy="3530600"/>
          </a:xfrm>
        </p:spPr>
      </p:sp>
      <p:sp>
        <p:nvSpPr>
          <p:cNvPr id="3" name="Platshållare för anteckningar 2"/>
          <p:cNvSpPr>
            <a:spLocks noGrp="1"/>
          </p:cNvSpPr>
          <p:nvPr>
            <p:ph type="body" idx="1"/>
          </p:nvPr>
        </p:nvSpPr>
        <p:spPr/>
        <p:txBody>
          <a:bodyPr/>
          <a:lstStyle/>
          <a:p>
            <a:endParaRPr lang="sv-DE"/>
          </a:p>
        </p:txBody>
      </p:sp>
      <p:sp>
        <p:nvSpPr>
          <p:cNvPr id="4" name="Platshållare för bildnummer 3"/>
          <p:cNvSpPr>
            <a:spLocks noGrp="1"/>
          </p:cNvSpPr>
          <p:nvPr>
            <p:ph type="sldNum" sz="quarter" idx="5"/>
          </p:nvPr>
        </p:nvSpPr>
        <p:spPr/>
        <p:txBody>
          <a:bodyPr/>
          <a:lstStyle/>
          <a:p>
            <a:fld id="{837F8A4D-942E-FC48-8602-B37F48E38504}" type="slidenum">
              <a:rPr lang="en-US" smtClean="0"/>
              <a:pPr/>
              <a:t>8</a:t>
            </a:fld>
            <a:endParaRPr lang="en-US"/>
          </a:p>
        </p:txBody>
      </p:sp>
    </p:spTree>
    <p:extLst>
      <p:ext uri="{BB962C8B-B14F-4D97-AF65-F5344CB8AC3E}">
        <p14:creationId xmlns:p14="http://schemas.microsoft.com/office/powerpoint/2010/main" val="3555241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87338" y="388938"/>
            <a:ext cx="6276975" cy="3530600"/>
          </a:xfrm>
        </p:spPr>
      </p:sp>
      <p:sp>
        <p:nvSpPr>
          <p:cNvPr id="3" name="Platshållare för anteckningar 2"/>
          <p:cNvSpPr>
            <a:spLocks noGrp="1"/>
          </p:cNvSpPr>
          <p:nvPr>
            <p:ph type="body" idx="1"/>
          </p:nvPr>
        </p:nvSpPr>
        <p:spPr/>
        <p:txBody>
          <a:bodyPr/>
          <a:lstStyle/>
          <a:p>
            <a:endParaRPr lang="sv-DE"/>
          </a:p>
        </p:txBody>
      </p:sp>
      <p:sp>
        <p:nvSpPr>
          <p:cNvPr id="4" name="Platshållare för bildnummer 3"/>
          <p:cNvSpPr>
            <a:spLocks noGrp="1"/>
          </p:cNvSpPr>
          <p:nvPr>
            <p:ph type="sldNum" sz="quarter" idx="5"/>
          </p:nvPr>
        </p:nvSpPr>
        <p:spPr/>
        <p:txBody>
          <a:bodyPr/>
          <a:lstStyle/>
          <a:p>
            <a:fld id="{837F8A4D-942E-FC48-8602-B37F48E38504}" type="slidenum">
              <a:rPr lang="en-US" smtClean="0"/>
              <a:pPr/>
              <a:t>10</a:t>
            </a:fld>
            <a:endParaRPr lang="en-US"/>
          </a:p>
        </p:txBody>
      </p:sp>
    </p:spTree>
    <p:extLst>
      <p:ext uri="{BB962C8B-B14F-4D97-AF65-F5344CB8AC3E}">
        <p14:creationId xmlns:p14="http://schemas.microsoft.com/office/powerpoint/2010/main" val="2045826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8D0EA-C984-CFE1-7006-DBC726D779C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3B38C4D-DF35-F4C9-6C7C-FA274E483AEB}"/>
              </a:ext>
            </a:extLst>
          </p:cNvPr>
          <p:cNvSpPr>
            <a:spLocks noGrp="1" noRot="1" noChangeAspect="1"/>
          </p:cNvSpPr>
          <p:nvPr>
            <p:ph type="sldImg"/>
          </p:nvPr>
        </p:nvSpPr>
        <p:spPr>
          <a:xfrm>
            <a:off x="287338" y="388938"/>
            <a:ext cx="6276975" cy="3530600"/>
          </a:xfrm>
        </p:spPr>
      </p:sp>
      <p:sp>
        <p:nvSpPr>
          <p:cNvPr id="3" name="Platshållare för anteckningar 2">
            <a:extLst>
              <a:ext uri="{FF2B5EF4-FFF2-40B4-BE49-F238E27FC236}">
                <a16:creationId xmlns:a16="http://schemas.microsoft.com/office/drawing/2014/main" id="{ED5B05C7-056D-5A7B-07FB-B32B5E339194}"/>
              </a:ext>
            </a:extLst>
          </p:cNvPr>
          <p:cNvSpPr>
            <a:spLocks noGrp="1"/>
          </p:cNvSpPr>
          <p:nvPr>
            <p:ph type="body" idx="1"/>
          </p:nvPr>
        </p:nvSpPr>
        <p:spPr/>
        <p:txBody>
          <a:bodyPr/>
          <a:lstStyle/>
          <a:p>
            <a:endParaRPr lang="sv-DE"/>
          </a:p>
        </p:txBody>
      </p:sp>
      <p:sp>
        <p:nvSpPr>
          <p:cNvPr id="4" name="Platshållare för bildnummer 3">
            <a:extLst>
              <a:ext uri="{FF2B5EF4-FFF2-40B4-BE49-F238E27FC236}">
                <a16:creationId xmlns:a16="http://schemas.microsoft.com/office/drawing/2014/main" id="{F76BA5CF-966B-53DF-A761-D0B960B88B3F}"/>
              </a:ext>
            </a:extLst>
          </p:cNvPr>
          <p:cNvSpPr>
            <a:spLocks noGrp="1"/>
          </p:cNvSpPr>
          <p:nvPr>
            <p:ph type="sldNum" sz="quarter" idx="5"/>
          </p:nvPr>
        </p:nvSpPr>
        <p:spPr/>
        <p:txBody>
          <a:bodyPr/>
          <a:lstStyle/>
          <a:p>
            <a:fld id="{837F8A4D-942E-FC48-8602-B37F48E38504}" type="slidenum">
              <a:rPr lang="en-US" smtClean="0"/>
              <a:pPr/>
              <a:t>12</a:t>
            </a:fld>
            <a:endParaRPr lang="en-US"/>
          </a:p>
        </p:txBody>
      </p:sp>
    </p:spTree>
    <p:extLst>
      <p:ext uri="{BB962C8B-B14F-4D97-AF65-F5344CB8AC3E}">
        <p14:creationId xmlns:p14="http://schemas.microsoft.com/office/powerpoint/2010/main" val="1843078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87338" y="388938"/>
            <a:ext cx="6276975" cy="3530600"/>
          </a:xfrm>
        </p:spPr>
      </p:sp>
      <p:sp>
        <p:nvSpPr>
          <p:cNvPr id="3" name="Platshållare för anteckningar 2"/>
          <p:cNvSpPr>
            <a:spLocks noGrp="1"/>
          </p:cNvSpPr>
          <p:nvPr>
            <p:ph type="body" idx="1"/>
          </p:nvPr>
        </p:nvSpPr>
        <p:spPr/>
        <p:txBody>
          <a:bodyPr/>
          <a:lstStyle/>
          <a:p>
            <a:endParaRPr lang="sv-DE"/>
          </a:p>
        </p:txBody>
      </p:sp>
      <p:sp>
        <p:nvSpPr>
          <p:cNvPr id="4" name="Platshållare för bildnummer 3"/>
          <p:cNvSpPr>
            <a:spLocks noGrp="1"/>
          </p:cNvSpPr>
          <p:nvPr>
            <p:ph type="sldNum" sz="quarter" idx="5"/>
          </p:nvPr>
        </p:nvSpPr>
        <p:spPr/>
        <p:txBody>
          <a:bodyPr/>
          <a:lstStyle/>
          <a:p>
            <a:fld id="{837F8A4D-942E-FC48-8602-B37F48E38504}" type="slidenum">
              <a:rPr lang="en-US" smtClean="0"/>
              <a:pPr/>
              <a:t>13</a:t>
            </a:fld>
            <a:endParaRPr lang="en-US"/>
          </a:p>
        </p:txBody>
      </p:sp>
    </p:spTree>
    <p:extLst>
      <p:ext uri="{BB962C8B-B14F-4D97-AF65-F5344CB8AC3E}">
        <p14:creationId xmlns:p14="http://schemas.microsoft.com/office/powerpoint/2010/main" val="612475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87338" y="388938"/>
            <a:ext cx="6276975" cy="3530600"/>
          </a:xfrm>
        </p:spPr>
      </p:sp>
      <p:sp>
        <p:nvSpPr>
          <p:cNvPr id="3" name="Platshållare för anteckningar 2"/>
          <p:cNvSpPr>
            <a:spLocks noGrp="1"/>
          </p:cNvSpPr>
          <p:nvPr>
            <p:ph type="body" idx="1"/>
          </p:nvPr>
        </p:nvSpPr>
        <p:spPr/>
        <p:txBody>
          <a:bodyPr/>
          <a:lstStyle/>
          <a:p>
            <a:endParaRPr lang="sv-DE"/>
          </a:p>
        </p:txBody>
      </p:sp>
      <p:sp>
        <p:nvSpPr>
          <p:cNvPr id="4" name="Platshållare för bildnummer 3"/>
          <p:cNvSpPr>
            <a:spLocks noGrp="1"/>
          </p:cNvSpPr>
          <p:nvPr>
            <p:ph type="sldNum" sz="quarter" idx="5"/>
          </p:nvPr>
        </p:nvSpPr>
        <p:spPr/>
        <p:txBody>
          <a:bodyPr/>
          <a:lstStyle/>
          <a:p>
            <a:fld id="{837F8A4D-942E-FC48-8602-B37F48E38504}" type="slidenum">
              <a:rPr lang="en-US" smtClean="0"/>
              <a:pPr/>
              <a:t>20</a:t>
            </a:fld>
            <a:endParaRPr lang="en-US"/>
          </a:p>
        </p:txBody>
      </p:sp>
    </p:spTree>
    <p:extLst>
      <p:ext uri="{BB962C8B-B14F-4D97-AF65-F5344CB8AC3E}">
        <p14:creationId xmlns:p14="http://schemas.microsoft.com/office/powerpoint/2010/main" val="3077532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hemeOverride" Target="../theme/themeOverride3.xml"/><Relationship Id="rId4" Type="http://schemas.openxmlformats.org/officeDocument/2006/relationships/image" Target="../media/image9.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7.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1_Abschnitt">
    <p:bg>
      <p:bgPr>
        <a:solidFill>
          <a:srgbClr val="FFC000"/>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F5E5BD8-3CB1-4D35-6C49-A5B8CBB47419}"/>
              </a:ext>
            </a:extLst>
          </p:cNvPr>
          <p:cNvSpPr txBox="1"/>
          <p:nvPr userDrawn="1"/>
        </p:nvSpPr>
        <p:spPr>
          <a:xfrm>
            <a:off x="3757225" y="2386859"/>
            <a:ext cx="4677564" cy="1538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rtlCol="0" anchor="ctr">
            <a:spAutoFit/>
          </a:bodyPr>
          <a:lstStyle/>
          <a:p>
            <a:pPr algn="ctr"/>
            <a:r>
              <a:rPr lang="de-DE" sz="10000" noProof="1">
                <a:solidFill>
                  <a:schemeClr val="bg1"/>
                </a:solidFill>
                <a:latin typeface="+mj-lt"/>
              </a:rPr>
              <a:t>Ablage</a:t>
            </a:r>
          </a:p>
        </p:txBody>
      </p:sp>
    </p:spTree>
    <p:extLst>
      <p:ext uri="{BB962C8B-B14F-4D97-AF65-F5344CB8AC3E}">
        <p14:creationId xmlns:p14="http://schemas.microsoft.com/office/powerpoint/2010/main" val="3626351166"/>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Trenner Dunkelblau">
    <p:bg>
      <p:bgPr>
        <a:solidFill>
          <a:srgbClr val="04032D"/>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C075DBF-8754-5F43-80CF-706CB950EBA7}"/>
              </a:ext>
            </a:extLst>
          </p:cNvPr>
          <p:cNvPicPr>
            <a:picLocks noChangeAspect="1"/>
          </p:cNvPicPr>
          <p:nvPr userDrawn="1"/>
        </p:nvPicPr>
        <p:blipFill>
          <a:blip r:embed="rId2">
            <a:alphaModFix amt="0"/>
          </a:blip>
          <a:stretch>
            <a:fillRect/>
          </a:stretch>
        </p:blipFill>
        <p:spPr>
          <a:xfrm>
            <a:off x="1" y="0"/>
            <a:ext cx="6399" cy="3600"/>
          </a:xfrm>
          <a:prstGeom prst="rect">
            <a:avLst/>
          </a:prstGeom>
        </p:spPr>
      </p:pic>
      <p:sp>
        <p:nvSpPr>
          <p:cNvPr id="10" name="Textplatzhalter 15">
            <a:extLst>
              <a:ext uri="{FF2B5EF4-FFF2-40B4-BE49-F238E27FC236}">
                <a16:creationId xmlns:a16="http://schemas.microsoft.com/office/drawing/2014/main" id="{D73CF656-AC4F-4145-94F6-D45110197060}"/>
              </a:ext>
            </a:extLst>
          </p:cNvPr>
          <p:cNvSpPr>
            <a:spLocks noGrp="1"/>
          </p:cNvSpPr>
          <p:nvPr>
            <p:ph type="body" sz="quarter" idx="10" hasCustomPrompt="1"/>
          </p:nvPr>
        </p:nvSpPr>
        <p:spPr bwMode="black">
          <a:xfrm>
            <a:off x="9012238" y="658062"/>
            <a:ext cx="2268537" cy="1150100"/>
          </a:xfrm>
        </p:spPr>
        <p:txBody>
          <a:bodyPr/>
          <a:lstStyle>
            <a:lvl1pPr algn="r">
              <a:lnSpc>
                <a:spcPct val="90000"/>
              </a:lnSpc>
              <a:defRPr sz="6600">
                <a:solidFill>
                  <a:schemeClr val="bg1"/>
                </a:solidFill>
                <a:latin typeface="+mn-lt"/>
              </a:defRPr>
            </a:lvl1pPr>
            <a:lvl2pPr>
              <a:lnSpc>
                <a:spcPct val="90000"/>
              </a:lnSpc>
              <a:spcBef>
                <a:spcPts val="0"/>
              </a:spcBef>
              <a:spcAft>
                <a:spcPts val="0"/>
              </a:spcAft>
              <a:defRPr sz="2000"/>
            </a:lvl2pPr>
          </a:lstStyle>
          <a:p>
            <a:pPr lvl="0"/>
            <a:r>
              <a:rPr lang="de-DE" noProof="1"/>
              <a:t>02</a:t>
            </a:r>
          </a:p>
        </p:txBody>
      </p:sp>
      <p:sp>
        <p:nvSpPr>
          <p:cNvPr id="2" name="Abgerundetes Rechteck 1">
            <a:extLst>
              <a:ext uri="{FF2B5EF4-FFF2-40B4-BE49-F238E27FC236}">
                <a16:creationId xmlns:a16="http://schemas.microsoft.com/office/drawing/2014/main" id="{BF643FA0-B49F-3C87-76B6-60E3A626AA5F}"/>
              </a:ext>
            </a:extLst>
          </p:cNvPr>
          <p:cNvSpPr/>
          <p:nvPr userDrawn="1"/>
        </p:nvSpPr>
        <p:spPr>
          <a:xfrm>
            <a:off x="479424" y="3249611"/>
            <a:ext cx="8532813" cy="2843211"/>
          </a:xfrm>
          <a:prstGeom prst="roundRect">
            <a:avLst>
              <a:gd name="adj" fmla="val 8894"/>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itel 3">
            <a:extLst>
              <a:ext uri="{FF2B5EF4-FFF2-40B4-BE49-F238E27FC236}">
                <a16:creationId xmlns:a16="http://schemas.microsoft.com/office/drawing/2014/main" id="{0593F6BE-27F5-964E-B097-8E2253D0CF4E}"/>
              </a:ext>
            </a:extLst>
          </p:cNvPr>
          <p:cNvSpPr>
            <a:spLocks noGrp="1"/>
          </p:cNvSpPr>
          <p:nvPr>
            <p:ph type="title" hasCustomPrompt="1"/>
          </p:nvPr>
        </p:nvSpPr>
        <p:spPr bwMode="black">
          <a:xfrm>
            <a:off x="911226" y="4605454"/>
            <a:ext cx="6856462" cy="1111083"/>
          </a:xfrm>
        </p:spPr>
        <p:txBody>
          <a:bodyPr anchor="b"/>
          <a:lstStyle>
            <a:lvl1pPr>
              <a:defRPr sz="4000">
                <a:solidFill>
                  <a:schemeClr val="bg1"/>
                </a:solidFill>
              </a:defRPr>
            </a:lvl1pPr>
          </a:lstStyle>
          <a:p>
            <a:pPr lvl="0"/>
            <a:r>
              <a:rPr lang="de-DE" noProof="1"/>
              <a:t>Subtitle T2,</a:t>
            </a:r>
            <a:br>
              <a:rPr lang="de-DE" noProof="1"/>
            </a:br>
            <a:r>
              <a:rPr lang="de-DE" noProof="1"/>
              <a:t>40pt Gotham-Bold</a:t>
            </a:r>
          </a:p>
        </p:txBody>
      </p:sp>
    </p:spTree>
    <p:extLst>
      <p:ext uri="{BB962C8B-B14F-4D97-AF65-F5344CB8AC3E}">
        <p14:creationId xmlns:p14="http://schemas.microsoft.com/office/powerpoint/2010/main" val="39492935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9_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3EB0D6-F064-F443-88E0-A964A6DF7EF8}"/>
              </a:ext>
            </a:extLst>
          </p:cNvPr>
          <p:cNvSpPr>
            <a:spLocks noGrp="1"/>
          </p:cNvSpPr>
          <p:nvPr>
            <p:ph type="title" hasCustomPrompt="1"/>
          </p:nvPr>
        </p:nvSpPr>
        <p:spPr/>
        <p:txBody>
          <a:bodyPr/>
          <a:lstStyle/>
          <a:p>
            <a:r>
              <a:rPr lang="de-DE" noProof="1"/>
              <a:t>Timeline II</a:t>
            </a:r>
            <a:endParaRPr lang="de-DE"/>
          </a:p>
        </p:txBody>
      </p:sp>
      <p:sp>
        <p:nvSpPr>
          <p:cNvPr id="34" name="Line">
            <a:extLst>
              <a:ext uri="{FF2B5EF4-FFF2-40B4-BE49-F238E27FC236}">
                <a16:creationId xmlns:a16="http://schemas.microsoft.com/office/drawing/2014/main" id="{07B0273E-32FF-6E49-A4BC-598C3A6E5086}"/>
              </a:ext>
            </a:extLst>
          </p:cNvPr>
          <p:cNvSpPr/>
          <p:nvPr userDrawn="1"/>
        </p:nvSpPr>
        <p:spPr>
          <a:xfrm>
            <a:off x="911232" y="1574380"/>
            <a:ext cx="10369551" cy="0"/>
          </a:xfrm>
          <a:prstGeom prst="line">
            <a:avLst/>
          </a:prstGeom>
          <a:ln w="15875" cap="rnd">
            <a:solidFill>
              <a:schemeClr val="tx1"/>
            </a:solidFill>
            <a:prstDash val="sysDot"/>
            <a:round/>
            <a:headEnd type="oval"/>
            <a:tailEnd type="oval" w="med" len="med"/>
          </a:ln>
        </p:spPr>
        <p:txBody>
          <a:bodyPr lIns="22860" tIns="22860" rIns="22860" bIns="22860" anchor="ctr"/>
          <a:lstStyle/>
          <a:p>
            <a:pPr algn="ctr">
              <a:defRPr sz="3200">
                <a:solidFill>
                  <a:srgbClr val="000000"/>
                </a:solidFill>
                <a:latin typeface="Helvetica Light"/>
                <a:ea typeface="Helvetica Light"/>
                <a:cs typeface="Helvetica Light"/>
                <a:sym typeface="Helvetica Light"/>
              </a:defRPr>
            </a:pPr>
            <a:endParaRPr sz="1440">
              <a:latin typeface="+mj-lt"/>
            </a:endParaRPr>
          </a:p>
        </p:txBody>
      </p:sp>
      <p:grpSp>
        <p:nvGrpSpPr>
          <p:cNvPr id="35" name="Gruppieren 34">
            <a:extLst>
              <a:ext uri="{FF2B5EF4-FFF2-40B4-BE49-F238E27FC236}">
                <a16:creationId xmlns:a16="http://schemas.microsoft.com/office/drawing/2014/main" id="{0C02FD36-B072-EA4F-883E-AF89EE3BA2F4}"/>
              </a:ext>
            </a:extLst>
          </p:cNvPr>
          <p:cNvGrpSpPr/>
          <p:nvPr userDrawn="1"/>
        </p:nvGrpSpPr>
        <p:grpSpPr>
          <a:xfrm>
            <a:off x="1252770" y="1289477"/>
            <a:ext cx="9763287" cy="138499"/>
            <a:chOff x="1151241" y="4926371"/>
            <a:chExt cx="10013222" cy="138498"/>
          </a:xfrm>
        </p:grpSpPr>
        <p:sp>
          <p:nvSpPr>
            <p:cNvPr id="36" name="JUN">
              <a:extLst>
                <a:ext uri="{FF2B5EF4-FFF2-40B4-BE49-F238E27FC236}">
                  <a16:creationId xmlns:a16="http://schemas.microsoft.com/office/drawing/2014/main" id="{CFE6310E-C14B-9C44-BEAB-F5B84C7E1664}"/>
                </a:ext>
              </a:extLst>
            </p:cNvPr>
            <p:cNvSpPr txBox="1"/>
            <p:nvPr/>
          </p:nvSpPr>
          <p:spPr>
            <a:xfrm>
              <a:off x="1151241" y="4926371"/>
              <a:ext cx="398768" cy="1384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spAutoFit/>
            </a:bodyPr>
            <a:lstStyle>
              <a:lvl1pPr algn="ctr">
                <a:lnSpc>
                  <a:spcPct val="150000"/>
                </a:lnSpc>
                <a:defRPr sz="2000" b="1" cap="all" spc="120">
                  <a:solidFill>
                    <a:srgbClr val="00061D"/>
                  </a:solidFill>
                  <a:latin typeface="+mn-lt"/>
                  <a:ea typeface="+mn-ea"/>
                  <a:cs typeface="+mn-cs"/>
                  <a:sym typeface="Century Gothic"/>
                </a:defRPr>
              </a:lvl1pPr>
            </a:lstStyle>
            <a:p>
              <a:pPr defTabSz="371448" hangingPunct="0">
                <a:lnSpc>
                  <a:spcPct val="100000"/>
                </a:lnSpc>
              </a:pPr>
              <a:r>
                <a:rPr sz="900" kern="0" spc="55">
                  <a:solidFill>
                    <a:schemeClr val="tx1"/>
                  </a:solidFill>
                  <a:latin typeface="+mj-lt"/>
                </a:rPr>
                <a:t>JUN</a:t>
              </a:r>
            </a:p>
          </p:txBody>
        </p:sp>
        <p:sp>
          <p:nvSpPr>
            <p:cNvPr id="37" name="JUL">
              <a:extLst>
                <a:ext uri="{FF2B5EF4-FFF2-40B4-BE49-F238E27FC236}">
                  <a16:creationId xmlns:a16="http://schemas.microsoft.com/office/drawing/2014/main" id="{1FB45381-656F-9842-8851-FE885477FDF7}"/>
                </a:ext>
              </a:extLst>
            </p:cNvPr>
            <p:cNvSpPr txBox="1"/>
            <p:nvPr/>
          </p:nvSpPr>
          <p:spPr>
            <a:xfrm>
              <a:off x="2352243" y="4926371"/>
              <a:ext cx="398768" cy="1384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spAutoFit/>
            </a:bodyPr>
            <a:lstStyle>
              <a:lvl1pPr algn="ctr">
                <a:lnSpc>
                  <a:spcPct val="150000"/>
                </a:lnSpc>
                <a:defRPr sz="2000" b="1" cap="all" spc="120">
                  <a:solidFill>
                    <a:srgbClr val="00061D"/>
                  </a:solidFill>
                  <a:latin typeface="+mn-lt"/>
                  <a:ea typeface="+mn-ea"/>
                  <a:cs typeface="+mn-cs"/>
                  <a:sym typeface="Century Gothic"/>
                </a:defRPr>
              </a:lvl1pPr>
            </a:lstStyle>
            <a:p>
              <a:pPr defTabSz="371448" hangingPunct="0">
                <a:lnSpc>
                  <a:spcPct val="100000"/>
                </a:lnSpc>
              </a:pPr>
              <a:r>
                <a:rPr sz="900" kern="0" spc="55">
                  <a:solidFill>
                    <a:schemeClr val="tx1"/>
                  </a:solidFill>
                  <a:latin typeface="+mj-lt"/>
                </a:rPr>
                <a:t>JUL</a:t>
              </a:r>
            </a:p>
          </p:txBody>
        </p:sp>
        <p:sp>
          <p:nvSpPr>
            <p:cNvPr id="38" name="AUG">
              <a:extLst>
                <a:ext uri="{FF2B5EF4-FFF2-40B4-BE49-F238E27FC236}">
                  <a16:creationId xmlns:a16="http://schemas.microsoft.com/office/drawing/2014/main" id="{F0BE3334-BC71-1E46-9986-85B2A1946353}"/>
                </a:ext>
              </a:extLst>
            </p:cNvPr>
            <p:cNvSpPr txBox="1"/>
            <p:nvPr/>
          </p:nvSpPr>
          <p:spPr>
            <a:xfrm>
              <a:off x="3553244" y="4926371"/>
              <a:ext cx="398768" cy="1384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spAutoFit/>
            </a:bodyPr>
            <a:lstStyle>
              <a:lvl1pPr algn="ctr">
                <a:lnSpc>
                  <a:spcPct val="150000"/>
                </a:lnSpc>
                <a:defRPr sz="2000" b="1" cap="all" spc="120">
                  <a:solidFill>
                    <a:srgbClr val="00061D"/>
                  </a:solidFill>
                  <a:latin typeface="+mn-lt"/>
                  <a:ea typeface="+mn-ea"/>
                  <a:cs typeface="+mn-cs"/>
                  <a:sym typeface="Century Gothic"/>
                </a:defRPr>
              </a:lvl1pPr>
            </a:lstStyle>
            <a:p>
              <a:pPr defTabSz="371448" hangingPunct="0">
                <a:lnSpc>
                  <a:spcPct val="100000"/>
                </a:lnSpc>
              </a:pPr>
              <a:r>
                <a:rPr sz="900" kern="0" spc="55">
                  <a:solidFill>
                    <a:schemeClr val="tx1"/>
                  </a:solidFill>
                  <a:latin typeface="+mj-lt"/>
                </a:rPr>
                <a:t>AUG</a:t>
              </a:r>
            </a:p>
          </p:txBody>
        </p:sp>
        <p:sp>
          <p:nvSpPr>
            <p:cNvPr id="39" name="SEP">
              <a:extLst>
                <a:ext uri="{FF2B5EF4-FFF2-40B4-BE49-F238E27FC236}">
                  <a16:creationId xmlns:a16="http://schemas.microsoft.com/office/drawing/2014/main" id="{B6D6681D-744A-6F47-A0FE-2D203ADBAC18}"/>
                </a:ext>
              </a:extLst>
            </p:cNvPr>
            <p:cNvSpPr txBox="1"/>
            <p:nvPr/>
          </p:nvSpPr>
          <p:spPr>
            <a:xfrm>
              <a:off x="4754246" y="4926371"/>
              <a:ext cx="398768" cy="1384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spAutoFit/>
            </a:bodyPr>
            <a:lstStyle>
              <a:lvl1pPr algn="ctr">
                <a:lnSpc>
                  <a:spcPct val="150000"/>
                </a:lnSpc>
                <a:defRPr sz="2000" b="1" cap="all" spc="120">
                  <a:solidFill>
                    <a:srgbClr val="00061D"/>
                  </a:solidFill>
                  <a:latin typeface="+mn-lt"/>
                  <a:ea typeface="+mn-ea"/>
                  <a:cs typeface="+mn-cs"/>
                  <a:sym typeface="Century Gothic"/>
                </a:defRPr>
              </a:lvl1pPr>
            </a:lstStyle>
            <a:p>
              <a:pPr defTabSz="371448" hangingPunct="0">
                <a:lnSpc>
                  <a:spcPct val="100000"/>
                </a:lnSpc>
              </a:pPr>
              <a:r>
                <a:rPr sz="900" kern="0" spc="55">
                  <a:solidFill>
                    <a:schemeClr val="tx1"/>
                  </a:solidFill>
                  <a:latin typeface="+mj-lt"/>
                </a:rPr>
                <a:t>SEP</a:t>
              </a:r>
            </a:p>
          </p:txBody>
        </p:sp>
        <p:sp>
          <p:nvSpPr>
            <p:cNvPr id="40" name="OCT">
              <a:extLst>
                <a:ext uri="{FF2B5EF4-FFF2-40B4-BE49-F238E27FC236}">
                  <a16:creationId xmlns:a16="http://schemas.microsoft.com/office/drawing/2014/main" id="{EBC3FACA-D078-A142-8D8E-8B386E124561}"/>
                </a:ext>
              </a:extLst>
            </p:cNvPr>
            <p:cNvSpPr txBox="1"/>
            <p:nvPr/>
          </p:nvSpPr>
          <p:spPr>
            <a:xfrm>
              <a:off x="5955248" y="4926371"/>
              <a:ext cx="398768" cy="1384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spAutoFit/>
            </a:bodyPr>
            <a:lstStyle>
              <a:lvl1pPr algn="ctr">
                <a:lnSpc>
                  <a:spcPct val="150000"/>
                </a:lnSpc>
                <a:defRPr sz="2000" b="1" cap="all" spc="120">
                  <a:solidFill>
                    <a:srgbClr val="00061D"/>
                  </a:solidFill>
                  <a:latin typeface="+mn-lt"/>
                  <a:ea typeface="+mn-ea"/>
                  <a:cs typeface="+mn-cs"/>
                  <a:sym typeface="Century Gothic"/>
                </a:defRPr>
              </a:lvl1pPr>
            </a:lstStyle>
            <a:p>
              <a:pPr defTabSz="371448" hangingPunct="0">
                <a:lnSpc>
                  <a:spcPct val="100000"/>
                </a:lnSpc>
              </a:pPr>
              <a:r>
                <a:rPr sz="900" kern="0" spc="55">
                  <a:solidFill>
                    <a:schemeClr val="tx1"/>
                  </a:solidFill>
                  <a:latin typeface="+mj-lt"/>
                </a:rPr>
                <a:t>OCT</a:t>
              </a:r>
            </a:p>
          </p:txBody>
        </p:sp>
        <p:sp>
          <p:nvSpPr>
            <p:cNvPr id="41" name="NOV">
              <a:extLst>
                <a:ext uri="{FF2B5EF4-FFF2-40B4-BE49-F238E27FC236}">
                  <a16:creationId xmlns:a16="http://schemas.microsoft.com/office/drawing/2014/main" id="{FCD6437B-2BC3-5342-9C7D-E9C410220275}"/>
                </a:ext>
              </a:extLst>
            </p:cNvPr>
            <p:cNvSpPr txBox="1"/>
            <p:nvPr/>
          </p:nvSpPr>
          <p:spPr>
            <a:xfrm>
              <a:off x="7188966" y="4926371"/>
              <a:ext cx="398768" cy="1384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spAutoFit/>
            </a:bodyPr>
            <a:lstStyle>
              <a:lvl1pPr algn="ctr">
                <a:lnSpc>
                  <a:spcPct val="150000"/>
                </a:lnSpc>
                <a:defRPr sz="2000" b="1" cap="all" spc="120">
                  <a:solidFill>
                    <a:srgbClr val="00061D"/>
                  </a:solidFill>
                  <a:latin typeface="+mn-lt"/>
                  <a:ea typeface="+mn-ea"/>
                  <a:cs typeface="+mn-cs"/>
                  <a:sym typeface="Century Gothic"/>
                </a:defRPr>
              </a:lvl1pPr>
            </a:lstStyle>
            <a:p>
              <a:pPr defTabSz="371448" hangingPunct="0">
                <a:lnSpc>
                  <a:spcPct val="100000"/>
                </a:lnSpc>
              </a:pPr>
              <a:r>
                <a:rPr sz="900" kern="0" spc="55">
                  <a:solidFill>
                    <a:schemeClr val="tx1"/>
                  </a:solidFill>
                  <a:latin typeface="+mj-lt"/>
                </a:rPr>
                <a:t>NOV</a:t>
              </a:r>
            </a:p>
          </p:txBody>
        </p:sp>
        <p:sp>
          <p:nvSpPr>
            <p:cNvPr id="42" name="DEC">
              <a:extLst>
                <a:ext uri="{FF2B5EF4-FFF2-40B4-BE49-F238E27FC236}">
                  <a16:creationId xmlns:a16="http://schemas.microsoft.com/office/drawing/2014/main" id="{96EA663C-763E-704A-8818-79BE1F0147CB}"/>
                </a:ext>
              </a:extLst>
            </p:cNvPr>
            <p:cNvSpPr txBox="1"/>
            <p:nvPr/>
          </p:nvSpPr>
          <p:spPr>
            <a:xfrm>
              <a:off x="8357249" y="4926371"/>
              <a:ext cx="398768" cy="1384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spAutoFit/>
            </a:bodyPr>
            <a:lstStyle>
              <a:lvl1pPr algn="ctr">
                <a:lnSpc>
                  <a:spcPct val="150000"/>
                </a:lnSpc>
                <a:defRPr sz="2000" b="1" cap="all" spc="120">
                  <a:solidFill>
                    <a:srgbClr val="00061D"/>
                  </a:solidFill>
                  <a:latin typeface="+mn-lt"/>
                  <a:ea typeface="+mn-ea"/>
                  <a:cs typeface="+mn-cs"/>
                  <a:sym typeface="Century Gothic"/>
                </a:defRPr>
              </a:lvl1pPr>
            </a:lstStyle>
            <a:p>
              <a:pPr defTabSz="371448" hangingPunct="0">
                <a:lnSpc>
                  <a:spcPct val="100000"/>
                </a:lnSpc>
              </a:pPr>
              <a:r>
                <a:rPr sz="900" kern="0" spc="55">
                  <a:solidFill>
                    <a:schemeClr val="tx1"/>
                  </a:solidFill>
                  <a:latin typeface="+mj-lt"/>
                </a:rPr>
                <a:t>DEC</a:t>
              </a:r>
            </a:p>
          </p:txBody>
        </p:sp>
        <p:sp>
          <p:nvSpPr>
            <p:cNvPr id="43" name="JAN">
              <a:extLst>
                <a:ext uri="{FF2B5EF4-FFF2-40B4-BE49-F238E27FC236}">
                  <a16:creationId xmlns:a16="http://schemas.microsoft.com/office/drawing/2014/main" id="{9997F500-2512-0348-B0E1-C43F3FD56EB2}"/>
                </a:ext>
              </a:extLst>
            </p:cNvPr>
            <p:cNvSpPr txBox="1"/>
            <p:nvPr/>
          </p:nvSpPr>
          <p:spPr>
            <a:xfrm>
              <a:off x="9558252" y="4926371"/>
              <a:ext cx="398768" cy="1384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spAutoFit/>
            </a:bodyPr>
            <a:lstStyle>
              <a:lvl1pPr algn="ctr">
                <a:lnSpc>
                  <a:spcPct val="150000"/>
                </a:lnSpc>
                <a:defRPr sz="2000" b="1" cap="all" spc="120">
                  <a:solidFill>
                    <a:srgbClr val="00061D"/>
                  </a:solidFill>
                  <a:latin typeface="+mn-lt"/>
                  <a:ea typeface="+mn-ea"/>
                  <a:cs typeface="+mn-cs"/>
                  <a:sym typeface="Century Gothic"/>
                </a:defRPr>
              </a:lvl1pPr>
            </a:lstStyle>
            <a:p>
              <a:pPr defTabSz="371448" hangingPunct="0">
                <a:lnSpc>
                  <a:spcPct val="100000"/>
                </a:lnSpc>
              </a:pPr>
              <a:r>
                <a:rPr sz="900" kern="0" spc="55">
                  <a:solidFill>
                    <a:schemeClr val="tx1"/>
                  </a:solidFill>
                  <a:latin typeface="+mj-lt"/>
                </a:rPr>
                <a:t>JAN</a:t>
              </a:r>
            </a:p>
          </p:txBody>
        </p:sp>
        <p:sp>
          <p:nvSpPr>
            <p:cNvPr id="44" name="FEB">
              <a:extLst>
                <a:ext uri="{FF2B5EF4-FFF2-40B4-BE49-F238E27FC236}">
                  <a16:creationId xmlns:a16="http://schemas.microsoft.com/office/drawing/2014/main" id="{CEF4E760-EF4B-F840-8959-8B987537E28E}"/>
                </a:ext>
              </a:extLst>
            </p:cNvPr>
            <p:cNvSpPr txBox="1"/>
            <p:nvPr/>
          </p:nvSpPr>
          <p:spPr>
            <a:xfrm>
              <a:off x="10765695" y="4926371"/>
              <a:ext cx="398768" cy="1384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spAutoFit/>
            </a:bodyPr>
            <a:lstStyle>
              <a:lvl1pPr algn="ctr">
                <a:lnSpc>
                  <a:spcPct val="150000"/>
                </a:lnSpc>
                <a:defRPr sz="2000" b="1" cap="all" spc="120">
                  <a:solidFill>
                    <a:srgbClr val="00061D"/>
                  </a:solidFill>
                  <a:latin typeface="+mn-lt"/>
                  <a:ea typeface="+mn-ea"/>
                  <a:cs typeface="+mn-cs"/>
                  <a:sym typeface="Century Gothic"/>
                </a:defRPr>
              </a:lvl1pPr>
            </a:lstStyle>
            <a:p>
              <a:pPr defTabSz="371448" hangingPunct="0">
                <a:lnSpc>
                  <a:spcPct val="100000"/>
                </a:lnSpc>
              </a:pPr>
              <a:r>
                <a:rPr sz="900" kern="0" spc="55">
                  <a:solidFill>
                    <a:schemeClr val="tx1"/>
                  </a:solidFill>
                  <a:latin typeface="+mj-lt"/>
                </a:rPr>
                <a:t>FEB</a:t>
              </a:r>
            </a:p>
          </p:txBody>
        </p:sp>
      </p:grpSp>
      <p:sp>
        <p:nvSpPr>
          <p:cNvPr id="45" name="Line">
            <a:extLst>
              <a:ext uri="{FF2B5EF4-FFF2-40B4-BE49-F238E27FC236}">
                <a16:creationId xmlns:a16="http://schemas.microsoft.com/office/drawing/2014/main" id="{6E69F42E-E009-214D-BEA6-122FD9A0427B}"/>
              </a:ext>
            </a:extLst>
          </p:cNvPr>
          <p:cNvSpPr/>
          <p:nvPr userDrawn="1"/>
        </p:nvSpPr>
        <p:spPr>
          <a:xfrm>
            <a:off x="911230" y="2117643"/>
            <a:ext cx="4009364" cy="0"/>
          </a:xfrm>
          <a:prstGeom prst="line">
            <a:avLst/>
          </a:prstGeom>
          <a:noFill/>
          <a:ln w="635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264">
              <a:solidFill>
                <a:schemeClr val="lt1"/>
              </a:solidFill>
            </a:endParaRPr>
          </a:p>
        </p:txBody>
      </p:sp>
      <p:sp>
        <p:nvSpPr>
          <p:cNvPr id="46" name="Line">
            <a:extLst>
              <a:ext uri="{FF2B5EF4-FFF2-40B4-BE49-F238E27FC236}">
                <a16:creationId xmlns:a16="http://schemas.microsoft.com/office/drawing/2014/main" id="{A1DAC033-9953-2C41-A0D6-A9ABCF5A8A61}"/>
              </a:ext>
            </a:extLst>
          </p:cNvPr>
          <p:cNvSpPr/>
          <p:nvPr userDrawn="1"/>
        </p:nvSpPr>
        <p:spPr>
          <a:xfrm>
            <a:off x="3609206" y="2000980"/>
            <a:ext cx="3222553" cy="0"/>
          </a:xfrm>
          <a:prstGeom prst="line">
            <a:avLst/>
          </a:prstGeom>
          <a:noFill/>
          <a:ln w="635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264">
              <a:solidFill>
                <a:schemeClr val="lt1"/>
              </a:solidFill>
            </a:endParaRPr>
          </a:p>
        </p:txBody>
      </p:sp>
      <p:sp>
        <p:nvSpPr>
          <p:cNvPr id="47" name="Line">
            <a:extLst>
              <a:ext uri="{FF2B5EF4-FFF2-40B4-BE49-F238E27FC236}">
                <a16:creationId xmlns:a16="http://schemas.microsoft.com/office/drawing/2014/main" id="{4313B8B2-42D1-8D41-AA09-6243E9A034E4}"/>
              </a:ext>
            </a:extLst>
          </p:cNvPr>
          <p:cNvSpPr/>
          <p:nvPr userDrawn="1"/>
        </p:nvSpPr>
        <p:spPr>
          <a:xfrm>
            <a:off x="6594742" y="2117643"/>
            <a:ext cx="3222553" cy="0"/>
          </a:xfrm>
          <a:prstGeom prst="line">
            <a:avLst/>
          </a:prstGeom>
          <a:noFill/>
          <a:ln w="6350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264">
              <a:solidFill>
                <a:schemeClr val="lt1"/>
              </a:solidFill>
            </a:endParaRPr>
          </a:p>
        </p:txBody>
      </p:sp>
      <p:sp>
        <p:nvSpPr>
          <p:cNvPr id="48" name="Line">
            <a:extLst>
              <a:ext uri="{FF2B5EF4-FFF2-40B4-BE49-F238E27FC236}">
                <a16:creationId xmlns:a16="http://schemas.microsoft.com/office/drawing/2014/main" id="{C3817578-384D-4A44-9954-10A46180041A}"/>
              </a:ext>
            </a:extLst>
          </p:cNvPr>
          <p:cNvSpPr/>
          <p:nvPr userDrawn="1"/>
        </p:nvSpPr>
        <p:spPr>
          <a:xfrm>
            <a:off x="9817287" y="2117643"/>
            <a:ext cx="1463488" cy="0"/>
          </a:xfrm>
          <a:prstGeom prst="line">
            <a:avLst/>
          </a:prstGeom>
          <a:noFill/>
          <a:ln w="63500" cap="rnd">
            <a:solidFill>
              <a:schemeClr val="accent2"/>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264">
              <a:solidFill>
                <a:schemeClr val="lt1"/>
              </a:solidFill>
            </a:endParaRPr>
          </a:p>
        </p:txBody>
      </p:sp>
      <p:sp>
        <p:nvSpPr>
          <p:cNvPr id="49" name="Line">
            <a:extLst>
              <a:ext uri="{FF2B5EF4-FFF2-40B4-BE49-F238E27FC236}">
                <a16:creationId xmlns:a16="http://schemas.microsoft.com/office/drawing/2014/main" id="{D31A5FDE-B797-FF47-9389-46F4FECE6E60}"/>
              </a:ext>
            </a:extLst>
          </p:cNvPr>
          <p:cNvSpPr/>
          <p:nvPr userDrawn="1"/>
        </p:nvSpPr>
        <p:spPr>
          <a:xfrm>
            <a:off x="7154177" y="3807005"/>
            <a:ext cx="3222553" cy="0"/>
          </a:xfrm>
          <a:prstGeom prst="line">
            <a:avLst/>
          </a:prstGeom>
          <a:noFill/>
          <a:ln w="63500" cap="rnd">
            <a:solidFill>
              <a:schemeClr val="bg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264">
              <a:solidFill>
                <a:schemeClr val="lt1"/>
              </a:solidFill>
            </a:endParaRPr>
          </a:p>
        </p:txBody>
      </p:sp>
      <p:sp>
        <p:nvSpPr>
          <p:cNvPr id="50" name="Line">
            <a:extLst>
              <a:ext uri="{FF2B5EF4-FFF2-40B4-BE49-F238E27FC236}">
                <a16:creationId xmlns:a16="http://schemas.microsoft.com/office/drawing/2014/main" id="{E59DFA3F-8CD9-7347-9BBA-B78B44DF7C97}"/>
              </a:ext>
            </a:extLst>
          </p:cNvPr>
          <p:cNvSpPr/>
          <p:nvPr userDrawn="1"/>
        </p:nvSpPr>
        <p:spPr>
          <a:xfrm>
            <a:off x="4072835" y="3806303"/>
            <a:ext cx="3222553" cy="0"/>
          </a:xfrm>
          <a:prstGeom prst="line">
            <a:avLst/>
          </a:prstGeom>
          <a:noFill/>
          <a:ln w="63500" cap="rnd">
            <a:solidFill>
              <a:schemeClr val="accent3"/>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264">
              <a:solidFill>
                <a:schemeClr val="lt1"/>
              </a:solidFill>
            </a:endParaRPr>
          </a:p>
        </p:txBody>
      </p:sp>
      <p:sp>
        <p:nvSpPr>
          <p:cNvPr id="51" name="Line">
            <a:extLst>
              <a:ext uri="{FF2B5EF4-FFF2-40B4-BE49-F238E27FC236}">
                <a16:creationId xmlns:a16="http://schemas.microsoft.com/office/drawing/2014/main" id="{357B0C88-9A58-BC48-A6B0-CA36D4AC6550}"/>
              </a:ext>
            </a:extLst>
          </p:cNvPr>
          <p:cNvSpPr/>
          <p:nvPr userDrawn="1"/>
        </p:nvSpPr>
        <p:spPr>
          <a:xfrm>
            <a:off x="920289" y="4989621"/>
            <a:ext cx="2302393" cy="0"/>
          </a:xfrm>
          <a:prstGeom prst="line">
            <a:avLst/>
          </a:prstGeom>
          <a:noFill/>
          <a:ln w="63500" cap="rnd">
            <a:solidFill>
              <a:schemeClr val="bg2">
                <a:lumMod val="9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264">
              <a:solidFill>
                <a:schemeClr val="lt1"/>
              </a:solidFill>
            </a:endParaRPr>
          </a:p>
        </p:txBody>
      </p:sp>
      <p:sp>
        <p:nvSpPr>
          <p:cNvPr id="52" name="Line">
            <a:extLst>
              <a:ext uri="{FF2B5EF4-FFF2-40B4-BE49-F238E27FC236}">
                <a16:creationId xmlns:a16="http://schemas.microsoft.com/office/drawing/2014/main" id="{6BAEE518-E128-DF41-8C14-FFA15397696B}"/>
              </a:ext>
            </a:extLst>
          </p:cNvPr>
          <p:cNvSpPr/>
          <p:nvPr userDrawn="1"/>
        </p:nvSpPr>
        <p:spPr>
          <a:xfrm>
            <a:off x="5421370" y="4982132"/>
            <a:ext cx="2302393" cy="0"/>
          </a:xfrm>
          <a:prstGeom prst="line">
            <a:avLst/>
          </a:prstGeom>
          <a:noFill/>
          <a:ln w="63500" cap="rnd">
            <a:solidFill>
              <a:schemeClr val="bg2">
                <a:lumMod val="9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264">
              <a:solidFill>
                <a:schemeClr val="lt1"/>
              </a:solidFill>
            </a:endParaRPr>
          </a:p>
        </p:txBody>
      </p:sp>
      <p:sp>
        <p:nvSpPr>
          <p:cNvPr id="53" name="Line">
            <a:extLst>
              <a:ext uri="{FF2B5EF4-FFF2-40B4-BE49-F238E27FC236}">
                <a16:creationId xmlns:a16="http://schemas.microsoft.com/office/drawing/2014/main" id="{46548549-FC61-604F-9C27-8AE2B321D389}"/>
              </a:ext>
            </a:extLst>
          </p:cNvPr>
          <p:cNvSpPr/>
          <p:nvPr userDrawn="1"/>
        </p:nvSpPr>
        <p:spPr>
          <a:xfrm>
            <a:off x="8380918" y="4989621"/>
            <a:ext cx="2302393" cy="0"/>
          </a:xfrm>
          <a:prstGeom prst="line">
            <a:avLst/>
          </a:prstGeom>
          <a:noFill/>
          <a:ln w="63500" cap="rnd">
            <a:solidFill>
              <a:schemeClr val="bg2">
                <a:lumMod val="9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264">
              <a:solidFill>
                <a:schemeClr val="lt1"/>
              </a:solidFill>
            </a:endParaRPr>
          </a:p>
        </p:txBody>
      </p:sp>
      <p:sp>
        <p:nvSpPr>
          <p:cNvPr id="54" name="Line">
            <a:extLst>
              <a:ext uri="{FF2B5EF4-FFF2-40B4-BE49-F238E27FC236}">
                <a16:creationId xmlns:a16="http://schemas.microsoft.com/office/drawing/2014/main" id="{A194FD0E-C80C-574D-9382-35263D2A8173}"/>
              </a:ext>
            </a:extLst>
          </p:cNvPr>
          <p:cNvSpPr/>
          <p:nvPr userDrawn="1"/>
        </p:nvSpPr>
        <p:spPr>
          <a:xfrm>
            <a:off x="9519866" y="3807005"/>
            <a:ext cx="1760919" cy="0"/>
          </a:xfrm>
          <a:prstGeom prst="line">
            <a:avLst/>
          </a:prstGeom>
          <a:noFill/>
          <a:ln w="63500" cap="rnd">
            <a:solidFill>
              <a:schemeClr val="bg2"/>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264"/>
          </a:p>
        </p:txBody>
      </p:sp>
      <p:sp>
        <p:nvSpPr>
          <p:cNvPr id="55" name="Textplatzhalter 29">
            <a:extLst>
              <a:ext uri="{FF2B5EF4-FFF2-40B4-BE49-F238E27FC236}">
                <a16:creationId xmlns:a16="http://schemas.microsoft.com/office/drawing/2014/main" id="{F426B611-566D-F94D-8B8B-F6157E4D2B05}"/>
              </a:ext>
            </a:extLst>
          </p:cNvPr>
          <p:cNvSpPr txBox="1">
            <a:spLocks/>
          </p:cNvSpPr>
          <p:nvPr userDrawn="1"/>
        </p:nvSpPr>
        <p:spPr bwMode="gray">
          <a:xfrm>
            <a:off x="911233" y="2319427"/>
            <a:ext cx="2342455" cy="576327"/>
          </a:xfrm>
          <a:prstGeom prst="rect">
            <a:avLst/>
          </a:prstGeom>
          <a:ln w="15875" cap="rnd">
            <a:noFill/>
            <a:prstDash val="sysDot"/>
          </a:ln>
        </p:spPr>
        <p:txBody>
          <a:bodyPr vert="horz" lIns="0" tIns="0" rIns="0" bIns="0" rtlCol="0" anchor="ctr">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800" kern="1200">
                <a:solidFill>
                  <a:schemeClr val="tx1"/>
                </a:solidFill>
                <a:latin typeface="+mn-lt"/>
                <a:ea typeface="+mn-ea"/>
                <a:cs typeface="+mn-cs"/>
              </a:defRPr>
            </a:lvl1pPr>
            <a:lvl2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800" kern="1200">
                <a:solidFill>
                  <a:schemeClr val="tx1"/>
                </a:solidFill>
                <a:latin typeface="+mn-lt"/>
                <a:ea typeface="+mn-ea"/>
                <a:cs typeface="+mn-cs"/>
              </a:defRPr>
            </a:lvl2pPr>
            <a:lvl3pPr marL="216000" indent="-216000" algn="l" defTabSz="914400" rtl="0" eaLnBrk="1" latinLnBrk="0" hangingPunct="1">
              <a:lnSpc>
                <a:spcPct val="100000"/>
              </a:lnSpc>
              <a:spcBef>
                <a:spcPts val="600"/>
              </a:spcBef>
              <a:buFont typeface="Arial" panose="020B0604020202020204" pitchFamily="34" charset="0"/>
              <a:buChar char="•"/>
              <a:tabLst/>
              <a:defRPr sz="1600" kern="1200">
                <a:solidFill>
                  <a:schemeClr val="tx1"/>
                </a:solidFill>
                <a:latin typeface="+mn-lt"/>
                <a:ea typeface="+mn-ea"/>
                <a:cs typeface="+mn-cs"/>
              </a:defRPr>
            </a:lvl3pPr>
            <a:lvl4pPr marL="449263" indent="-216000" algn="l" defTabSz="914400" rtl="0" eaLnBrk="1" latinLnBrk="0" hangingPunct="1">
              <a:lnSpc>
                <a:spcPct val="100000"/>
              </a:lnSpc>
              <a:spcBef>
                <a:spcPts val="600"/>
              </a:spcBef>
              <a:spcAft>
                <a:spcPts val="1000"/>
              </a:spcAft>
              <a:buFont typeface="Arial" panose="020B0604020202020204" pitchFamily="34" charset="0"/>
              <a:buChar char="•"/>
              <a:tabLst/>
              <a:defRPr sz="1400" kern="1200">
                <a:solidFill>
                  <a:schemeClr val="tx1"/>
                </a:solidFill>
                <a:latin typeface="+mn-lt"/>
                <a:ea typeface="+mn-ea"/>
                <a:cs typeface="+mn-cs"/>
              </a:defRPr>
            </a:lvl4pPr>
            <a:lvl5pPr marL="216000" indent="-216000" algn="l" defTabSz="914400" rtl="0" eaLnBrk="1" latinLnBrk="0" hangingPunct="1">
              <a:lnSpc>
                <a:spcPct val="100000"/>
              </a:lnSpc>
              <a:spcBef>
                <a:spcPts val="600"/>
              </a:spcBef>
              <a:buClr>
                <a:schemeClr val="accent2"/>
              </a:buClr>
              <a:buFont typeface="+mj-lt"/>
              <a:buAutoNum type="arabicPeriod"/>
              <a:tabLst/>
              <a:defRPr sz="1400" kern="1200">
                <a:solidFill>
                  <a:schemeClr val="tx1"/>
                </a:solidFill>
                <a:latin typeface="+mn-lt"/>
                <a:ea typeface="+mn-ea"/>
                <a:cs typeface="+mn-cs"/>
              </a:defRPr>
            </a:lvl5pPr>
            <a:lvl6pPr marL="216000" indent="-216000" algn="l" defTabSz="914400" rtl="0" eaLnBrk="1" latinLnBrk="0" hangingPunct="1">
              <a:lnSpc>
                <a:spcPct val="100000"/>
              </a:lnSpc>
              <a:spcBef>
                <a:spcPts val="600"/>
              </a:spcBef>
              <a:spcAft>
                <a:spcPts val="1000"/>
              </a:spcAft>
              <a:buClr>
                <a:schemeClr val="accent2"/>
              </a:buClr>
              <a:buFont typeface="+mj-lt"/>
              <a:buAutoNum type="alphaLcPeriod"/>
              <a:tabLst/>
              <a:defRPr sz="1400" kern="1200">
                <a:solidFill>
                  <a:schemeClr val="tx1"/>
                </a:solidFill>
                <a:latin typeface="+mn-lt"/>
                <a:ea typeface="+mn-ea"/>
                <a:cs typeface="+mn-cs"/>
              </a:defRPr>
            </a:lvl6pPr>
            <a:lvl7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7pPr>
            <a:lvl8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9pPr>
          </a:lstStyle>
          <a:p>
            <a:r>
              <a:rPr lang="de-DE" sz="900" b="1" noProof="1">
                <a:solidFill>
                  <a:srgbClr val="000000"/>
                </a:solidFill>
              </a:rPr>
              <a:t>Lorem ipsum</a:t>
            </a:r>
          </a:p>
          <a:p>
            <a:r>
              <a:rPr lang="de-DE" sz="629" noProof="1"/>
              <a:t>Pellentesque habitant morbi tristique senectus </a:t>
            </a:r>
            <a:br>
              <a:rPr lang="de-DE" sz="629" noProof="1"/>
            </a:br>
            <a:r>
              <a:rPr lang="de-DE" sz="629" noProof="1"/>
              <a:t>et netus et malesuada fames ac turpis. Habitant morbi tristique senectus et netus et malesuada.</a:t>
            </a:r>
            <a:endParaRPr lang="de-DE" sz="629" noProof="1">
              <a:solidFill>
                <a:srgbClr val="000000"/>
              </a:solidFill>
            </a:endParaRPr>
          </a:p>
        </p:txBody>
      </p:sp>
      <p:sp>
        <p:nvSpPr>
          <p:cNvPr id="56" name="Textplatzhalter 29">
            <a:extLst>
              <a:ext uri="{FF2B5EF4-FFF2-40B4-BE49-F238E27FC236}">
                <a16:creationId xmlns:a16="http://schemas.microsoft.com/office/drawing/2014/main" id="{C6E68FF4-67A4-CF4B-B4EE-7F8E1E06646A}"/>
              </a:ext>
            </a:extLst>
          </p:cNvPr>
          <p:cNvSpPr txBox="1">
            <a:spLocks/>
          </p:cNvSpPr>
          <p:nvPr userDrawn="1"/>
        </p:nvSpPr>
        <p:spPr bwMode="gray">
          <a:xfrm>
            <a:off x="3988607" y="2319427"/>
            <a:ext cx="2342455" cy="576327"/>
          </a:xfrm>
          <a:prstGeom prst="rect">
            <a:avLst/>
          </a:prstGeom>
          <a:ln w="15875" cap="rnd">
            <a:noFill/>
            <a:prstDash val="sysDot"/>
          </a:ln>
        </p:spPr>
        <p:txBody>
          <a:bodyPr vert="horz" lIns="0" tIns="0" rIns="0" bIns="0" rtlCol="0" anchor="ctr">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800" kern="1200">
                <a:solidFill>
                  <a:schemeClr val="tx1"/>
                </a:solidFill>
                <a:latin typeface="+mn-lt"/>
                <a:ea typeface="+mn-ea"/>
                <a:cs typeface="+mn-cs"/>
              </a:defRPr>
            </a:lvl1pPr>
            <a:lvl2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800" kern="1200">
                <a:solidFill>
                  <a:schemeClr val="tx1"/>
                </a:solidFill>
                <a:latin typeface="+mn-lt"/>
                <a:ea typeface="+mn-ea"/>
                <a:cs typeface="+mn-cs"/>
              </a:defRPr>
            </a:lvl2pPr>
            <a:lvl3pPr marL="216000" indent="-216000" algn="l" defTabSz="914400" rtl="0" eaLnBrk="1" latinLnBrk="0" hangingPunct="1">
              <a:lnSpc>
                <a:spcPct val="100000"/>
              </a:lnSpc>
              <a:spcBef>
                <a:spcPts val="600"/>
              </a:spcBef>
              <a:buFont typeface="Arial" panose="020B0604020202020204" pitchFamily="34" charset="0"/>
              <a:buChar char="•"/>
              <a:tabLst/>
              <a:defRPr sz="1600" kern="1200">
                <a:solidFill>
                  <a:schemeClr val="tx1"/>
                </a:solidFill>
                <a:latin typeface="+mn-lt"/>
                <a:ea typeface="+mn-ea"/>
                <a:cs typeface="+mn-cs"/>
              </a:defRPr>
            </a:lvl3pPr>
            <a:lvl4pPr marL="449263" indent="-216000" algn="l" defTabSz="914400" rtl="0" eaLnBrk="1" latinLnBrk="0" hangingPunct="1">
              <a:lnSpc>
                <a:spcPct val="100000"/>
              </a:lnSpc>
              <a:spcBef>
                <a:spcPts val="600"/>
              </a:spcBef>
              <a:spcAft>
                <a:spcPts val="1000"/>
              </a:spcAft>
              <a:buFont typeface="Arial" panose="020B0604020202020204" pitchFamily="34" charset="0"/>
              <a:buChar char="•"/>
              <a:tabLst/>
              <a:defRPr sz="1400" kern="1200">
                <a:solidFill>
                  <a:schemeClr val="tx1"/>
                </a:solidFill>
                <a:latin typeface="+mn-lt"/>
                <a:ea typeface="+mn-ea"/>
                <a:cs typeface="+mn-cs"/>
              </a:defRPr>
            </a:lvl4pPr>
            <a:lvl5pPr marL="216000" indent="-216000" algn="l" defTabSz="914400" rtl="0" eaLnBrk="1" latinLnBrk="0" hangingPunct="1">
              <a:lnSpc>
                <a:spcPct val="100000"/>
              </a:lnSpc>
              <a:spcBef>
                <a:spcPts val="600"/>
              </a:spcBef>
              <a:buClr>
                <a:schemeClr val="accent2"/>
              </a:buClr>
              <a:buFont typeface="+mj-lt"/>
              <a:buAutoNum type="arabicPeriod"/>
              <a:tabLst/>
              <a:defRPr sz="1400" kern="1200">
                <a:solidFill>
                  <a:schemeClr val="tx1"/>
                </a:solidFill>
                <a:latin typeface="+mn-lt"/>
                <a:ea typeface="+mn-ea"/>
                <a:cs typeface="+mn-cs"/>
              </a:defRPr>
            </a:lvl5pPr>
            <a:lvl6pPr marL="216000" indent="-216000" algn="l" defTabSz="914400" rtl="0" eaLnBrk="1" latinLnBrk="0" hangingPunct="1">
              <a:lnSpc>
                <a:spcPct val="100000"/>
              </a:lnSpc>
              <a:spcBef>
                <a:spcPts val="600"/>
              </a:spcBef>
              <a:spcAft>
                <a:spcPts val="1000"/>
              </a:spcAft>
              <a:buClr>
                <a:schemeClr val="accent2"/>
              </a:buClr>
              <a:buFont typeface="+mj-lt"/>
              <a:buAutoNum type="alphaLcPeriod"/>
              <a:tabLst/>
              <a:defRPr sz="1400" kern="1200">
                <a:solidFill>
                  <a:schemeClr val="tx1"/>
                </a:solidFill>
                <a:latin typeface="+mn-lt"/>
                <a:ea typeface="+mn-ea"/>
                <a:cs typeface="+mn-cs"/>
              </a:defRPr>
            </a:lvl6pPr>
            <a:lvl7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7pPr>
            <a:lvl8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9pPr>
          </a:lstStyle>
          <a:p>
            <a:r>
              <a:rPr lang="de-DE" sz="900" b="1" noProof="1">
                <a:solidFill>
                  <a:srgbClr val="000000"/>
                </a:solidFill>
              </a:rPr>
              <a:t>Lorem ipsum</a:t>
            </a:r>
          </a:p>
          <a:p>
            <a:r>
              <a:rPr lang="de-DE" sz="629" noProof="1"/>
              <a:t>Pellentesque habitant morbi tristique senectus </a:t>
            </a:r>
            <a:br>
              <a:rPr lang="de-DE" sz="629" noProof="1"/>
            </a:br>
            <a:r>
              <a:rPr lang="de-DE" sz="629" noProof="1"/>
              <a:t>et netus et malesuada fames ac turpis. Habitant morbi tristique senectus et netus et malesuada.</a:t>
            </a:r>
            <a:endParaRPr lang="de-DE" sz="629" noProof="1">
              <a:solidFill>
                <a:srgbClr val="000000"/>
              </a:solidFill>
            </a:endParaRPr>
          </a:p>
        </p:txBody>
      </p:sp>
      <p:sp>
        <p:nvSpPr>
          <p:cNvPr id="57" name="Textplatzhalter 29">
            <a:extLst>
              <a:ext uri="{FF2B5EF4-FFF2-40B4-BE49-F238E27FC236}">
                <a16:creationId xmlns:a16="http://schemas.microsoft.com/office/drawing/2014/main" id="{86E40630-C2CC-EA48-9CE9-747EA4BCEF52}"/>
              </a:ext>
            </a:extLst>
          </p:cNvPr>
          <p:cNvSpPr txBox="1">
            <a:spLocks/>
          </p:cNvSpPr>
          <p:nvPr userDrawn="1"/>
        </p:nvSpPr>
        <p:spPr bwMode="gray">
          <a:xfrm>
            <a:off x="7107485" y="2319427"/>
            <a:ext cx="2342455" cy="576327"/>
          </a:xfrm>
          <a:prstGeom prst="rect">
            <a:avLst/>
          </a:prstGeom>
          <a:ln w="15875" cap="rnd">
            <a:noFill/>
            <a:prstDash val="sysDot"/>
          </a:ln>
        </p:spPr>
        <p:txBody>
          <a:bodyPr vert="horz" lIns="0" tIns="0" rIns="0" bIns="0" rtlCol="0" anchor="ctr">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800" kern="1200">
                <a:solidFill>
                  <a:schemeClr val="tx1"/>
                </a:solidFill>
                <a:latin typeface="+mn-lt"/>
                <a:ea typeface="+mn-ea"/>
                <a:cs typeface="+mn-cs"/>
              </a:defRPr>
            </a:lvl1pPr>
            <a:lvl2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800" kern="1200">
                <a:solidFill>
                  <a:schemeClr val="tx1"/>
                </a:solidFill>
                <a:latin typeface="+mn-lt"/>
                <a:ea typeface="+mn-ea"/>
                <a:cs typeface="+mn-cs"/>
              </a:defRPr>
            </a:lvl2pPr>
            <a:lvl3pPr marL="216000" indent="-216000" algn="l" defTabSz="914400" rtl="0" eaLnBrk="1" latinLnBrk="0" hangingPunct="1">
              <a:lnSpc>
                <a:spcPct val="100000"/>
              </a:lnSpc>
              <a:spcBef>
                <a:spcPts val="600"/>
              </a:spcBef>
              <a:buFont typeface="Arial" panose="020B0604020202020204" pitchFamily="34" charset="0"/>
              <a:buChar char="•"/>
              <a:tabLst/>
              <a:defRPr sz="1600" kern="1200">
                <a:solidFill>
                  <a:schemeClr val="tx1"/>
                </a:solidFill>
                <a:latin typeface="+mn-lt"/>
                <a:ea typeface="+mn-ea"/>
                <a:cs typeface="+mn-cs"/>
              </a:defRPr>
            </a:lvl3pPr>
            <a:lvl4pPr marL="449263" indent="-216000" algn="l" defTabSz="914400" rtl="0" eaLnBrk="1" latinLnBrk="0" hangingPunct="1">
              <a:lnSpc>
                <a:spcPct val="100000"/>
              </a:lnSpc>
              <a:spcBef>
                <a:spcPts val="600"/>
              </a:spcBef>
              <a:spcAft>
                <a:spcPts val="1000"/>
              </a:spcAft>
              <a:buFont typeface="Arial" panose="020B0604020202020204" pitchFamily="34" charset="0"/>
              <a:buChar char="•"/>
              <a:tabLst/>
              <a:defRPr sz="1400" kern="1200">
                <a:solidFill>
                  <a:schemeClr val="tx1"/>
                </a:solidFill>
                <a:latin typeface="+mn-lt"/>
                <a:ea typeface="+mn-ea"/>
                <a:cs typeface="+mn-cs"/>
              </a:defRPr>
            </a:lvl4pPr>
            <a:lvl5pPr marL="216000" indent="-216000" algn="l" defTabSz="914400" rtl="0" eaLnBrk="1" latinLnBrk="0" hangingPunct="1">
              <a:lnSpc>
                <a:spcPct val="100000"/>
              </a:lnSpc>
              <a:spcBef>
                <a:spcPts val="600"/>
              </a:spcBef>
              <a:buClr>
                <a:schemeClr val="accent2"/>
              </a:buClr>
              <a:buFont typeface="+mj-lt"/>
              <a:buAutoNum type="arabicPeriod"/>
              <a:tabLst/>
              <a:defRPr sz="1400" kern="1200">
                <a:solidFill>
                  <a:schemeClr val="tx1"/>
                </a:solidFill>
                <a:latin typeface="+mn-lt"/>
                <a:ea typeface="+mn-ea"/>
                <a:cs typeface="+mn-cs"/>
              </a:defRPr>
            </a:lvl5pPr>
            <a:lvl6pPr marL="216000" indent="-216000" algn="l" defTabSz="914400" rtl="0" eaLnBrk="1" latinLnBrk="0" hangingPunct="1">
              <a:lnSpc>
                <a:spcPct val="100000"/>
              </a:lnSpc>
              <a:spcBef>
                <a:spcPts val="600"/>
              </a:spcBef>
              <a:spcAft>
                <a:spcPts val="1000"/>
              </a:spcAft>
              <a:buClr>
                <a:schemeClr val="accent2"/>
              </a:buClr>
              <a:buFont typeface="+mj-lt"/>
              <a:buAutoNum type="alphaLcPeriod"/>
              <a:tabLst/>
              <a:defRPr sz="1400" kern="1200">
                <a:solidFill>
                  <a:schemeClr val="tx1"/>
                </a:solidFill>
                <a:latin typeface="+mn-lt"/>
                <a:ea typeface="+mn-ea"/>
                <a:cs typeface="+mn-cs"/>
              </a:defRPr>
            </a:lvl6pPr>
            <a:lvl7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7pPr>
            <a:lvl8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9pPr>
          </a:lstStyle>
          <a:p>
            <a:r>
              <a:rPr lang="de-DE" sz="900" b="1" noProof="1">
                <a:solidFill>
                  <a:srgbClr val="000000"/>
                </a:solidFill>
              </a:rPr>
              <a:t>Lorem ipsum</a:t>
            </a:r>
          </a:p>
          <a:p>
            <a:r>
              <a:rPr lang="de-DE" sz="629" noProof="1"/>
              <a:t>Pellentesque habitant morbi tristique senectus </a:t>
            </a:r>
            <a:br>
              <a:rPr lang="de-DE" sz="629" noProof="1"/>
            </a:br>
            <a:r>
              <a:rPr lang="de-DE" sz="629" noProof="1"/>
              <a:t>et netus et malesuada fames ac turpis. Habitant morbi tristique senectus et netus et malesuada.</a:t>
            </a:r>
            <a:endParaRPr lang="de-DE" sz="629" noProof="1">
              <a:solidFill>
                <a:srgbClr val="000000"/>
              </a:solidFill>
            </a:endParaRPr>
          </a:p>
        </p:txBody>
      </p:sp>
      <p:sp>
        <p:nvSpPr>
          <p:cNvPr id="58" name="Textplatzhalter 29">
            <a:extLst>
              <a:ext uri="{FF2B5EF4-FFF2-40B4-BE49-F238E27FC236}">
                <a16:creationId xmlns:a16="http://schemas.microsoft.com/office/drawing/2014/main" id="{55F5206A-7167-B44B-A34D-A7ACFF075051}"/>
              </a:ext>
            </a:extLst>
          </p:cNvPr>
          <p:cNvSpPr txBox="1">
            <a:spLocks/>
          </p:cNvSpPr>
          <p:nvPr userDrawn="1"/>
        </p:nvSpPr>
        <p:spPr bwMode="gray">
          <a:xfrm>
            <a:off x="911233" y="3592634"/>
            <a:ext cx="2342455" cy="576327"/>
          </a:xfrm>
          <a:prstGeom prst="rect">
            <a:avLst/>
          </a:prstGeom>
          <a:ln w="15875" cap="rnd">
            <a:noFill/>
            <a:prstDash val="sysDot"/>
          </a:ln>
        </p:spPr>
        <p:txBody>
          <a:bodyPr vert="horz" lIns="0" tIns="0" rIns="0" bIns="0" rtlCol="0" anchor="ctr">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800" kern="1200">
                <a:solidFill>
                  <a:schemeClr val="tx1"/>
                </a:solidFill>
                <a:latin typeface="+mn-lt"/>
                <a:ea typeface="+mn-ea"/>
                <a:cs typeface="+mn-cs"/>
              </a:defRPr>
            </a:lvl1pPr>
            <a:lvl2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800" kern="1200">
                <a:solidFill>
                  <a:schemeClr val="tx1"/>
                </a:solidFill>
                <a:latin typeface="+mn-lt"/>
                <a:ea typeface="+mn-ea"/>
                <a:cs typeface="+mn-cs"/>
              </a:defRPr>
            </a:lvl2pPr>
            <a:lvl3pPr marL="216000" indent="-216000" algn="l" defTabSz="914400" rtl="0" eaLnBrk="1" latinLnBrk="0" hangingPunct="1">
              <a:lnSpc>
                <a:spcPct val="100000"/>
              </a:lnSpc>
              <a:spcBef>
                <a:spcPts val="600"/>
              </a:spcBef>
              <a:buFont typeface="Arial" panose="020B0604020202020204" pitchFamily="34" charset="0"/>
              <a:buChar char="•"/>
              <a:tabLst/>
              <a:defRPr sz="1600" kern="1200">
                <a:solidFill>
                  <a:schemeClr val="tx1"/>
                </a:solidFill>
                <a:latin typeface="+mn-lt"/>
                <a:ea typeface="+mn-ea"/>
                <a:cs typeface="+mn-cs"/>
              </a:defRPr>
            </a:lvl3pPr>
            <a:lvl4pPr marL="449263" indent="-216000" algn="l" defTabSz="914400" rtl="0" eaLnBrk="1" latinLnBrk="0" hangingPunct="1">
              <a:lnSpc>
                <a:spcPct val="100000"/>
              </a:lnSpc>
              <a:spcBef>
                <a:spcPts val="600"/>
              </a:spcBef>
              <a:spcAft>
                <a:spcPts val="1000"/>
              </a:spcAft>
              <a:buFont typeface="Arial" panose="020B0604020202020204" pitchFamily="34" charset="0"/>
              <a:buChar char="•"/>
              <a:tabLst/>
              <a:defRPr sz="1400" kern="1200">
                <a:solidFill>
                  <a:schemeClr val="tx1"/>
                </a:solidFill>
                <a:latin typeface="+mn-lt"/>
                <a:ea typeface="+mn-ea"/>
                <a:cs typeface="+mn-cs"/>
              </a:defRPr>
            </a:lvl4pPr>
            <a:lvl5pPr marL="216000" indent="-216000" algn="l" defTabSz="914400" rtl="0" eaLnBrk="1" latinLnBrk="0" hangingPunct="1">
              <a:lnSpc>
                <a:spcPct val="100000"/>
              </a:lnSpc>
              <a:spcBef>
                <a:spcPts val="600"/>
              </a:spcBef>
              <a:buClr>
                <a:schemeClr val="accent2"/>
              </a:buClr>
              <a:buFont typeface="+mj-lt"/>
              <a:buAutoNum type="arabicPeriod"/>
              <a:tabLst/>
              <a:defRPr sz="1400" kern="1200">
                <a:solidFill>
                  <a:schemeClr val="tx1"/>
                </a:solidFill>
                <a:latin typeface="+mn-lt"/>
                <a:ea typeface="+mn-ea"/>
                <a:cs typeface="+mn-cs"/>
              </a:defRPr>
            </a:lvl5pPr>
            <a:lvl6pPr marL="216000" indent="-216000" algn="l" defTabSz="914400" rtl="0" eaLnBrk="1" latinLnBrk="0" hangingPunct="1">
              <a:lnSpc>
                <a:spcPct val="100000"/>
              </a:lnSpc>
              <a:spcBef>
                <a:spcPts val="600"/>
              </a:spcBef>
              <a:spcAft>
                <a:spcPts val="1000"/>
              </a:spcAft>
              <a:buClr>
                <a:schemeClr val="accent2"/>
              </a:buClr>
              <a:buFont typeface="+mj-lt"/>
              <a:buAutoNum type="alphaLcPeriod"/>
              <a:tabLst/>
              <a:defRPr sz="1400" kern="1200">
                <a:solidFill>
                  <a:schemeClr val="tx1"/>
                </a:solidFill>
                <a:latin typeface="+mn-lt"/>
                <a:ea typeface="+mn-ea"/>
                <a:cs typeface="+mn-cs"/>
              </a:defRPr>
            </a:lvl6pPr>
            <a:lvl7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7pPr>
            <a:lvl8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9pPr>
          </a:lstStyle>
          <a:p>
            <a:r>
              <a:rPr lang="de-DE" sz="900" b="1" noProof="1">
                <a:solidFill>
                  <a:srgbClr val="000000"/>
                </a:solidFill>
              </a:rPr>
              <a:t>Lorem ipsum</a:t>
            </a:r>
          </a:p>
          <a:p>
            <a:r>
              <a:rPr lang="de-DE" sz="629" noProof="1"/>
              <a:t>Pellentesque habitant morbi tristique senectus </a:t>
            </a:r>
            <a:br>
              <a:rPr lang="de-DE" sz="629" noProof="1"/>
            </a:br>
            <a:r>
              <a:rPr lang="de-DE" sz="629" noProof="1"/>
              <a:t>et netus et malesuada fames ac turpis. Habitant morbi tristique senectus et netus et malesuada.</a:t>
            </a:r>
            <a:endParaRPr lang="de-DE" sz="629" noProof="1">
              <a:solidFill>
                <a:srgbClr val="000000"/>
              </a:solidFill>
            </a:endParaRPr>
          </a:p>
        </p:txBody>
      </p:sp>
      <p:sp>
        <p:nvSpPr>
          <p:cNvPr id="59" name="Textplatzhalter 29">
            <a:extLst>
              <a:ext uri="{FF2B5EF4-FFF2-40B4-BE49-F238E27FC236}">
                <a16:creationId xmlns:a16="http://schemas.microsoft.com/office/drawing/2014/main" id="{44131DC6-6F8F-4644-BD46-610A809AB1FB}"/>
              </a:ext>
            </a:extLst>
          </p:cNvPr>
          <p:cNvSpPr txBox="1">
            <a:spLocks/>
          </p:cNvSpPr>
          <p:nvPr userDrawn="1"/>
        </p:nvSpPr>
        <p:spPr bwMode="gray">
          <a:xfrm>
            <a:off x="4114342" y="3979483"/>
            <a:ext cx="2342455" cy="576327"/>
          </a:xfrm>
          <a:prstGeom prst="rect">
            <a:avLst/>
          </a:prstGeom>
          <a:ln w="15875" cap="rnd">
            <a:noFill/>
            <a:prstDash val="sysDot"/>
          </a:ln>
        </p:spPr>
        <p:txBody>
          <a:bodyPr vert="horz" lIns="0" tIns="0" rIns="0" bIns="0" rtlCol="0" anchor="ctr">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800" kern="1200">
                <a:solidFill>
                  <a:schemeClr val="tx1"/>
                </a:solidFill>
                <a:latin typeface="+mn-lt"/>
                <a:ea typeface="+mn-ea"/>
                <a:cs typeface="+mn-cs"/>
              </a:defRPr>
            </a:lvl1pPr>
            <a:lvl2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800" kern="1200">
                <a:solidFill>
                  <a:schemeClr val="tx1"/>
                </a:solidFill>
                <a:latin typeface="+mn-lt"/>
                <a:ea typeface="+mn-ea"/>
                <a:cs typeface="+mn-cs"/>
              </a:defRPr>
            </a:lvl2pPr>
            <a:lvl3pPr marL="216000" indent="-216000" algn="l" defTabSz="914400" rtl="0" eaLnBrk="1" latinLnBrk="0" hangingPunct="1">
              <a:lnSpc>
                <a:spcPct val="100000"/>
              </a:lnSpc>
              <a:spcBef>
                <a:spcPts val="600"/>
              </a:spcBef>
              <a:buFont typeface="Arial" panose="020B0604020202020204" pitchFamily="34" charset="0"/>
              <a:buChar char="•"/>
              <a:tabLst/>
              <a:defRPr sz="1600" kern="1200">
                <a:solidFill>
                  <a:schemeClr val="tx1"/>
                </a:solidFill>
                <a:latin typeface="+mn-lt"/>
                <a:ea typeface="+mn-ea"/>
                <a:cs typeface="+mn-cs"/>
              </a:defRPr>
            </a:lvl3pPr>
            <a:lvl4pPr marL="449263" indent="-216000" algn="l" defTabSz="914400" rtl="0" eaLnBrk="1" latinLnBrk="0" hangingPunct="1">
              <a:lnSpc>
                <a:spcPct val="100000"/>
              </a:lnSpc>
              <a:spcBef>
                <a:spcPts val="600"/>
              </a:spcBef>
              <a:spcAft>
                <a:spcPts val="1000"/>
              </a:spcAft>
              <a:buFont typeface="Arial" panose="020B0604020202020204" pitchFamily="34" charset="0"/>
              <a:buChar char="•"/>
              <a:tabLst/>
              <a:defRPr sz="1400" kern="1200">
                <a:solidFill>
                  <a:schemeClr val="tx1"/>
                </a:solidFill>
                <a:latin typeface="+mn-lt"/>
                <a:ea typeface="+mn-ea"/>
                <a:cs typeface="+mn-cs"/>
              </a:defRPr>
            </a:lvl4pPr>
            <a:lvl5pPr marL="216000" indent="-216000" algn="l" defTabSz="914400" rtl="0" eaLnBrk="1" latinLnBrk="0" hangingPunct="1">
              <a:lnSpc>
                <a:spcPct val="100000"/>
              </a:lnSpc>
              <a:spcBef>
                <a:spcPts val="600"/>
              </a:spcBef>
              <a:buClr>
                <a:schemeClr val="accent2"/>
              </a:buClr>
              <a:buFont typeface="+mj-lt"/>
              <a:buAutoNum type="arabicPeriod"/>
              <a:tabLst/>
              <a:defRPr sz="1400" kern="1200">
                <a:solidFill>
                  <a:schemeClr val="tx1"/>
                </a:solidFill>
                <a:latin typeface="+mn-lt"/>
                <a:ea typeface="+mn-ea"/>
                <a:cs typeface="+mn-cs"/>
              </a:defRPr>
            </a:lvl5pPr>
            <a:lvl6pPr marL="216000" indent="-216000" algn="l" defTabSz="914400" rtl="0" eaLnBrk="1" latinLnBrk="0" hangingPunct="1">
              <a:lnSpc>
                <a:spcPct val="100000"/>
              </a:lnSpc>
              <a:spcBef>
                <a:spcPts val="600"/>
              </a:spcBef>
              <a:spcAft>
                <a:spcPts val="1000"/>
              </a:spcAft>
              <a:buClr>
                <a:schemeClr val="accent2"/>
              </a:buClr>
              <a:buFont typeface="+mj-lt"/>
              <a:buAutoNum type="alphaLcPeriod"/>
              <a:tabLst/>
              <a:defRPr sz="1400" kern="1200">
                <a:solidFill>
                  <a:schemeClr val="tx1"/>
                </a:solidFill>
                <a:latin typeface="+mn-lt"/>
                <a:ea typeface="+mn-ea"/>
                <a:cs typeface="+mn-cs"/>
              </a:defRPr>
            </a:lvl6pPr>
            <a:lvl7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7pPr>
            <a:lvl8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9pPr>
          </a:lstStyle>
          <a:p>
            <a:r>
              <a:rPr lang="de-DE" sz="900" b="1" noProof="1">
                <a:solidFill>
                  <a:srgbClr val="000000"/>
                </a:solidFill>
              </a:rPr>
              <a:t>Lorem ipsum</a:t>
            </a:r>
          </a:p>
          <a:p>
            <a:r>
              <a:rPr lang="de-DE" sz="629" noProof="1"/>
              <a:t>Pellentesque habitant morbi tristique senectus </a:t>
            </a:r>
            <a:br>
              <a:rPr lang="de-DE" sz="629" noProof="1"/>
            </a:br>
            <a:r>
              <a:rPr lang="de-DE" sz="629" noProof="1"/>
              <a:t>et netus et malesuada fames ac turpis. Habitant morbi tristique senectus et netus et malesuada.</a:t>
            </a:r>
            <a:endParaRPr lang="de-DE" sz="629" noProof="1">
              <a:solidFill>
                <a:srgbClr val="000000"/>
              </a:solidFill>
            </a:endParaRPr>
          </a:p>
        </p:txBody>
      </p:sp>
      <p:sp>
        <p:nvSpPr>
          <p:cNvPr id="60" name="Textplatzhalter 29">
            <a:extLst>
              <a:ext uri="{FF2B5EF4-FFF2-40B4-BE49-F238E27FC236}">
                <a16:creationId xmlns:a16="http://schemas.microsoft.com/office/drawing/2014/main" id="{2C2D05B8-83BC-EC43-BFFE-A74E0FD3AD63}"/>
              </a:ext>
            </a:extLst>
          </p:cNvPr>
          <p:cNvSpPr txBox="1">
            <a:spLocks/>
          </p:cNvSpPr>
          <p:nvPr userDrawn="1"/>
        </p:nvSpPr>
        <p:spPr bwMode="gray">
          <a:xfrm>
            <a:off x="920293" y="5177662"/>
            <a:ext cx="2342455" cy="576327"/>
          </a:xfrm>
          <a:prstGeom prst="rect">
            <a:avLst/>
          </a:prstGeom>
          <a:ln w="15875" cap="rnd">
            <a:noFill/>
            <a:prstDash val="sysDot"/>
          </a:ln>
        </p:spPr>
        <p:txBody>
          <a:bodyPr vert="horz" lIns="0" tIns="0" rIns="0" bIns="0" rtlCol="0" anchor="ctr">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800" kern="1200">
                <a:solidFill>
                  <a:schemeClr val="tx1"/>
                </a:solidFill>
                <a:latin typeface="+mn-lt"/>
                <a:ea typeface="+mn-ea"/>
                <a:cs typeface="+mn-cs"/>
              </a:defRPr>
            </a:lvl1pPr>
            <a:lvl2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800" kern="1200">
                <a:solidFill>
                  <a:schemeClr val="tx1"/>
                </a:solidFill>
                <a:latin typeface="+mn-lt"/>
                <a:ea typeface="+mn-ea"/>
                <a:cs typeface="+mn-cs"/>
              </a:defRPr>
            </a:lvl2pPr>
            <a:lvl3pPr marL="216000" indent="-216000" algn="l" defTabSz="914400" rtl="0" eaLnBrk="1" latinLnBrk="0" hangingPunct="1">
              <a:lnSpc>
                <a:spcPct val="100000"/>
              </a:lnSpc>
              <a:spcBef>
                <a:spcPts val="600"/>
              </a:spcBef>
              <a:buFont typeface="Arial" panose="020B0604020202020204" pitchFamily="34" charset="0"/>
              <a:buChar char="•"/>
              <a:tabLst/>
              <a:defRPr sz="1600" kern="1200">
                <a:solidFill>
                  <a:schemeClr val="tx1"/>
                </a:solidFill>
                <a:latin typeface="+mn-lt"/>
                <a:ea typeface="+mn-ea"/>
                <a:cs typeface="+mn-cs"/>
              </a:defRPr>
            </a:lvl3pPr>
            <a:lvl4pPr marL="449263" indent="-216000" algn="l" defTabSz="914400" rtl="0" eaLnBrk="1" latinLnBrk="0" hangingPunct="1">
              <a:lnSpc>
                <a:spcPct val="100000"/>
              </a:lnSpc>
              <a:spcBef>
                <a:spcPts val="600"/>
              </a:spcBef>
              <a:spcAft>
                <a:spcPts val="1000"/>
              </a:spcAft>
              <a:buFont typeface="Arial" panose="020B0604020202020204" pitchFamily="34" charset="0"/>
              <a:buChar char="•"/>
              <a:tabLst/>
              <a:defRPr sz="1400" kern="1200">
                <a:solidFill>
                  <a:schemeClr val="tx1"/>
                </a:solidFill>
                <a:latin typeface="+mn-lt"/>
                <a:ea typeface="+mn-ea"/>
                <a:cs typeface="+mn-cs"/>
              </a:defRPr>
            </a:lvl4pPr>
            <a:lvl5pPr marL="216000" indent="-216000" algn="l" defTabSz="914400" rtl="0" eaLnBrk="1" latinLnBrk="0" hangingPunct="1">
              <a:lnSpc>
                <a:spcPct val="100000"/>
              </a:lnSpc>
              <a:spcBef>
                <a:spcPts val="600"/>
              </a:spcBef>
              <a:buClr>
                <a:schemeClr val="accent2"/>
              </a:buClr>
              <a:buFont typeface="+mj-lt"/>
              <a:buAutoNum type="arabicPeriod"/>
              <a:tabLst/>
              <a:defRPr sz="1400" kern="1200">
                <a:solidFill>
                  <a:schemeClr val="tx1"/>
                </a:solidFill>
                <a:latin typeface="+mn-lt"/>
                <a:ea typeface="+mn-ea"/>
                <a:cs typeface="+mn-cs"/>
              </a:defRPr>
            </a:lvl5pPr>
            <a:lvl6pPr marL="216000" indent="-216000" algn="l" defTabSz="914400" rtl="0" eaLnBrk="1" latinLnBrk="0" hangingPunct="1">
              <a:lnSpc>
                <a:spcPct val="100000"/>
              </a:lnSpc>
              <a:spcBef>
                <a:spcPts val="600"/>
              </a:spcBef>
              <a:spcAft>
                <a:spcPts val="1000"/>
              </a:spcAft>
              <a:buClr>
                <a:schemeClr val="accent2"/>
              </a:buClr>
              <a:buFont typeface="+mj-lt"/>
              <a:buAutoNum type="alphaLcPeriod"/>
              <a:tabLst/>
              <a:defRPr sz="1400" kern="1200">
                <a:solidFill>
                  <a:schemeClr val="tx1"/>
                </a:solidFill>
                <a:latin typeface="+mn-lt"/>
                <a:ea typeface="+mn-ea"/>
                <a:cs typeface="+mn-cs"/>
              </a:defRPr>
            </a:lvl6pPr>
            <a:lvl7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7pPr>
            <a:lvl8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9pPr>
          </a:lstStyle>
          <a:p>
            <a:r>
              <a:rPr lang="de-DE" sz="900" b="1" noProof="1">
                <a:solidFill>
                  <a:srgbClr val="000000"/>
                </a:solidFill>
              </a:rPr>
              <a:t>Lorem ipsum</a:t>
            </a:r>
          </a:p>
          <a:p>
            <a:r>
              <a:rPr lang="de-DE" sz="629" noProof="1"/>
              <a:t>Pellentesque habitant morbi tristique senectus </a:t>
            </a:r>
            <a:br>
              <a:rPr lang="de-DE" sz="629" noProof="1"/>
            </a:br>
            <a:r>
              <a:rPr lang="de-DE" sz="629" noProof="1"/>
              <a:t>et netus et malesuada fames ac turpis. Habitant morbi tristique senectus et netus et malesuada.</a:t>
            </a:r>
            <a:endParaRPr lang="de-DE" sz="629" noProof="1">
              <a:solidFill>
                <a:srgbClr val="000000"/>
              </a:solidFill>
            </a:endParaRPr>
          </a:p>
        </p:txBody>
      </p:sp>
      <p:sp>
        <p:nvSpPr>
          <p:cNvPr id="61" name="Textplatzhalter 29">
            <a:extLst>
              <a:ext uri="{FF2B5EF4-FFF2-40B4-BE49-F238E27FC236}">
                <a16:creationId xmlns:a16="http://schemas.microsoft.com/office/drawing/2014/main" id="{DB26D5FF-11D4-F34E-8F2B-3B353FD1ED1F}"/>
              </a:ext>
            </a:extLst>
          </p:cNvPr>
          <p:cNvSpPr txBox="1">
            <a:spLocks/>
          </p:cNvSpPr>
          <p:nvPr userDrawn="1"/>
        </p:nvSpPr>
        <p:spPr bwMode="gray">
          <a:xfrm>
            <a:off x="5423515" y="5177662"/>
            <a:ext cx="2342455" cy="576327"/>
          </a:xfrm>
          <a:prstGeom prst="rect">
            <a:avLst/>
          </a:prstGeom>
          <a:ln w="15875" cap="rnd">
            <a:noFill/>
            <a:prstDash val="sysDot"/>
          </a:ln>
        </p:spPr>
        <p:txBody>
          <a:bodyPr vert="horz" lIns="0" tIns="0" rIns="0" bIns="0" rtlCol="0" anchor="ctr">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800" kern="1200">
                <a:solidFill>
                  <a:schemeClr val="tx1"/>
                </a:solidFill>
                <a:latin typeface="+mn-lt"/>
                <a:ea typeface="+mn-ea"/>
                <a:cs typeface="+mn-cs"/>
              </a:defRPr>
            </a:lvl1pPr>
            <a:lvl2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800" kern="1200">
                <a:solidFill>
                  <a:schemeClr val="tx1"/>
                </a:solidFill>
                <a:latin typeface="+mn-lt"/>
                <a:ea typeface="+mn-ea"/>
                <a:cs typeface="+mn-cs"/>
              </a:defRPr>
            </a:lvl2pPr>
            <a:lvl3pPr marL="216000" indent="-216000" algn="l" defTabSz="914400" rtl="0" eaLnBrk="1" latinLnBrk="0" hangingPunct="1">
              <a:lnSpc>
                <a:spcPct val="100000"/>
              </a:lnSpc>
              <a:spcBef>
                <a:spcPts val="600"/>
              </a:spcBef>
              <a:buFont typeface="Arial" panose="020B0604020202020204" pitchFamily="34" charset="0"/>
              <a:buChar char="•"/>
              <a:tabLst/>
              <a:defRPr sz="1600" kern="1200">
                <a:solidFill>
                  <a:schemeClr val="tx1"/>
                </a:solidFill>
                <a:latin typeface="+mn-lt"/>
                <a:ea typeface="+mn-ea"/>
                <a:cs typeface="+mn-cs"/>
              </a:defRPr>
            </a:lvl3pPr>
            <a:lvl4pPr marL="449263" indent="-216000" algn="l" defTabSz="914400" rtl="0" eaLnBrk="1" latinLnBrk="0" hangingPunct="1">
              <a:lnSpc>
                <a:spcPct val="100000"/>
              </a:lnSpc>
              <a:spcBef>
                <a:spcPts val="600"/>
              </a:spcBef>
              <a:spcAft>
                <a:spcPts val="1000"/>
              </a:spcAft>
              <a:buFont typeface="Arial" panose="020B0604020202020204" pitchFamily="34" charset="0"/>
              <a:buChar char="•"/>
              <a:tabLst/>
              <a:defRPr sz="1400" kern="1200">
                <a:solidFill>
                  <a:schemeClr val="tx1"/>
                </a:solidFill>
                <a:latin typeface="+mn-lt"/>
                <a:ea typeface="+mn-ea"/>
                <a:cs typeface="+mn-cs"/>
              </a:defRPr>
            </a:lvl4pPr>
            <a:lvl5pPr marL="216000" indent="-216000" algn="l" defTabSz="914400" rtl="0" eaLnBrk="1" latinLnBrk="0" hangingPunct="1">
              <a:lnSpc>
                <a:spcPct val="100000"/>
              </a:lnSpc>
              <a:spcBef>
                <a:spcPts val="600"/>
              </a:spcBef>
              <a:buClr>
                <a:schemeClr val="accent2"/>
              </a:buClr>
              <a:buFont typeface="+mj-lt"/>
              <a:buAutoNum type="arabicPeriod"/>
              <a:tabLst/>
              <a:defRPr sz="1400" kern="1200">
                <a:solidFill>
                  <a:schemeClr val="tx1"/>
                </a:solidFill>
                <a:latin typeface="+mn-lt"/>
                <a:ea typeface="+mn-ea"/>
                <a:cs typeface="+mn-cs"/>
              </a:defRPr>
            </a:lvl5pPr>
            <a:lvl6pPr marL="216000" indent="-216000" algn="l" defTabSz="914400" rtl="0" eaLnBrk="1" latinLnBrk="0" hangingPunct="1">
              <a:lnSpc>
                <a:spcPct val="100000"/>
              </a:lnSpc>
              <a:spcBef>
                <a:spcPts val="600"/>
              </a:spcBef>
              <a:spcAft>
                <a:spcPts val="1000"/>
              </a:spcAft>
              <a:buClr>
                <a:schemeClr val="accent2"/>
              </a:buClr>
              <a:buFont typeface="+mj-lt"/>
              <a:buAutoNum type="alphaLcPeriod"/>
              <a:tabLst/>
              <a:defRPr sz="1400" kern="1200">
                <a:solidFill>
                  <a:schemeClr val="tx1"/>
                </a:solidFill>
                <a:latin typeface="+mn-lt"/>
                <a:ea typeface="+mn-ea"/>
                <a:cs typeface="+mn-cs"/>
              </a:defRPr>
            </a:lvl6pPr>
            <a:lvl7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7pPr>
            <a:lvl8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9pPr>
          </a:lstStyle>
          <a:p>
            <a:r>
              <a:rPr lang="de-DE" sz="900" b="1" noProof="1">
                <a:solidFill>
                  <a:srgbClr val="000000"/>
                </a:solidFill>
              </a:rPr>
              <a:t>Lorem ipsum</a:t>
            </a:r>
          </a:p>
          <a:p>
            <a:r>
              <a:rPr lang="de-DE" sz="629" noProof="1"/>
              <a:t>Pellentesque habitant morbi tristique senectus </a:t>
            </a:r>
            <a:br>
              <a:rPr lang="de-DE" sz="629" noProof="1"/>
            </a:br>
            <a:r>
              <a:rPr lang="de-DE" sz="629" noProof="1"/>
              <a:t>et netus et malesuada fames ac turpis. Habitant morbi tristique senectus et netus et malesuada.</a:t>
            </a:r>
            <a:endParaRPr lang="de-DE" sz="629" noProof="1">
              <a:solidFill>
                <a:srgbClr val="000000"/>
              </a:solidFill>
            </a:endParaRPr>
          </a:p>
        </p:txBody>
      </p:sp>
      <p:sp>
        <p:nvSpPr>
          <p:cNvPr id="62" name="Textplatzhalter 29">
            <a:extLst>
              <a:ext uri="{FF2B5EF4-FFF2-40B4-BE49-F238E27FC236}">
                <a16:creationId xmlns:a16="http://schemas.microsoft.com/office/drawing/2014/main" id="{1AF25F30-2DAB-A34B-8A2F-382206B266CA}"/>
              </a:ext>
            </a:extLst>
          </p:cNvPr>
          <p:cNvSpPr txBox="1">
            <a:spLocks/>
          </p:cNvSpPr>
          <p:nvPr userDrawn="1"/>
        </p:nvSpPr>
        <p:spPr bwMode="gray">
          <a:xfrm>
            <a:off x="8380922" y="5172654"/>
            <a:ext cx="2342455" cy="576327"/>
          </a:xfrm>
          <a:prstGeom prst="rect">
            <a:avLst/>
          </a:prstGeom>
          <a:ln w="15875" cap="rnd">
            <a:noFill/>
            <a:prstDash val="sysDot"/>
          </a:ln>
        </p:spPr>
        <p:txBody>
          <a:bodyPr vert="horz" lIns="0" tIns="0" rIns="0" bIns="0" rtlCol="0" anchor="ctr">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800" kern="1200">
                <a:solidFill>
                  <a:schemeClr val="tx1"/>
                </a:solidFill>
                <a:latin typeface="+mn-lt"/>
                <a:ea typeface="+mn-ea"/>
                <a:cs typeface="+mn-cs"/>
              </a:defRPr>
            </a:lvl1pPr>
            <a:lvl2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800" kern="1200">
                <a:solidFill>
                  <a:schemeClr val="tx1"/>
                </a:solidFill>
                <a:latin typeface="+mn-lt"/>
                <a:ea typeface="+mn-ea"/>
                <a:cs typeface="+mn-cs"/>
              </a:defRPr>
            </a:lvl2pPr>
            <a:lvl3pPr marL="216000" indent="-216000" algn="l" defTabSz="914400" rtl="0" eaLnBrk="1" latinLnBrk="0" hangingPunct="1">
              <a:lnSpc>
                <a:spcPct val="100000"/>
              </a:lnSpc>
              <a:spcBef>
                <a:spcPts val="600"/>
              </a:spcBef>
              <a:buFont typeface="Arial" panose="020B0604020202020204" pitchFamily="34" charset="0"/>
              <a:buChar char="•"/>
              <a:tabLst/>
              <a:defRPr sz="1600" kern="1200">
                <a:solidFill>
                  <a:schemeClr val="tx1"/>
                </a:solidFill>
                <a:latin typeface="+mn-lt"/>
                <a:ea typeface="+mn-ea"/>
                <a:cs typeface="+mn-cs"/>
              </a:defRPr>
            </a:lvl3pPr>
            <a:lvl4pPr marL="449263" indent="-216000" algn="l" defTabSz="914400" rtl="0" eaLnBrk="1" latinLnBrk="0" hangingPunct="1">
              <a:lnSpc>
                <a:spcPct val="100000"/>
              </a:lnSpc>
              <a:spcBef>
                <a:spcPts val="600"/>
              </a:spcBef>
              <a:spcAft>
                <a:spcPts val="1000"/>
              </a:spcAft>
              <a:buFont typeface="Arial" panose="020B0604020202020204" pitchFamily="34" charset="0"/>
              <a:buChar char="•"/>
              <a:tabLst/>
              <a:defRPr sz="1400" kern="1200">
                <a:solidFill>
                  <a:schemeClr val="tx1"/>
                </a:solidFill>
                <a:latin typeface="+mn-lt"/>
                <a:ea typeface="+mn-ea"/>
                <a:cs typeface="+mn-cs"/>
              </a:defRPr>
            </a:lvl4pPr>
            <a:lvl5pPr marL="216000" indent="-216000" algn="l" defTabSz="914400" rtl="0" eaLnBrk="1" latinLnBrk="0" hangingPunct="1">
              <a:lnSpc>
                <a:spcPct val="100000"/>
              </a:lnSpc>
              <a:spcBef>
                <a:spcPts val="600"/>
              </a:spcBef>
              <a:buClr>
                <a:schemeClr val="accent2"/>
              </a:buClr>
              <a:buFont typeface="+mj-lt"/>
              <a:buAutoNum type="arabicPeriod"/>
              <a:tabLst/>
              <a:defRPr sz="1400" kern="1200">
                <a:solidFill>
                  <a:schemeClr val="tx1"/>
                </a:solidFill>
                <a:latin typeface="+mn-lt"/>
                <a:ea typeface="+mn-ea"/>
                <a:cs typeface="+mn-cs"/>
              </a:defRPr>
            </a:lvl5pPr>
            <a:lvl6pPr marL="216000" indent="-216000" algn="l" defTabSz="914400" rtl="0" eaLnBrk="1" latinLnBrk="0" hangingPunct="1">
              <a:lnSpc>
                <a:spcPct val="100000"/>
              </a:lnSpc>
              <a:spcBef>
                <a:spcPts val="600"/>
              </a:spcBef>
              <a:spcAft>
                <a:spcPts val="1000"/>
              </a:spcAft>
              <a:buClr>
                <a:schemeClr val="accent2"/>
              </a:buClr>
              <a:buFont typeface="+mj-lt"/>
              <a:buAutoNum type="alphaLcPeriod"/>
              <a:tabLst/>
              <a:defRPr sz="1400" kern="1200">
                <a:solidFill>
                  <a:schemeClr val="tx1"/>
                </a:solidFill>
                <a:latin typeface="+mn-lt"/>
                <a:ea typeface="+mn-ea"/>
                <a:cs typeface="+mn-cs"/>
              </a:defRPr>
            </a:lvl6pPr>
            <a:lvl7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7pPr>
            <a:lvl8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9pPr>
          </a:lstStyle>
          <a:p>
            <a:r>
              <a:rPr lang="de-DE" sz="900" b="1" noProof="1">
                <a:solidFill>
                  <a:srgbClr val="000000"/>
                </a:solidFill>
              </a:rPr>
              <a:t>Lorem ipsum</a:t>
            </a:r>
          </a:p>
          <a:p>
            <a:r>
              <a:rPr lang="de-DE" sz="629" noProof="1"/>
              <a:t>Pellentesque habitant morbi tristique senectus </a:t>
            </a:r>
            <a:br>
              <a:rPr lang="de-DE" sz="629" noProof="1"/>
            </a:br>
            <a:r>
              <a:rPr lang="de-DE" sz="629" noProof="1"/>
              <a:t>et netus et malesuada fames ac turpis. Habitant morbi tristique senectus et netus et malesuada.</a:t>
            </a:r>
            <a:endParaRPr lang="de-DE" sz="629" noProof="1">
              <a:solidFill>
                <a:srgbClr val="000000"/>
              </a:solidFill>
            </a:endParaRPr>
          </a:p>
        </p:txBody>
      </p:sp>
      <p:sp>
        <p:nvSpPr>
          <p:cNvPr id="4" name="Rechteck 3">
            <a:extLst>
              <a:ext uri="{FF2B5EF4-FFF2-40B4-BE49-F238E27FC236}">
                <a16:creationId xmlns:a16="http://schemas.microsoft.com/office/drawing/2014/main" id="{F7A4286D-47AC-3FFB-2529-7D888306C009}"/>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553069434"/>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1_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5DAC9B-B760-5B43-A120-08A10BBF936C}"/>
              </a:ext>
            </a:extLst>
          </p:cNvPr>
          <p:cNvSpPr>
            <a:spLocks noGrp="1"/>
          </p:cNvSpPr>
          <p:nvPr>
            <p:ph type="title" hasCustomPrompt="1"/>
          </p:nvPr>
        </p:nvSpPr>
        <p:spPr/>
        <p:txBody>
          <a:bodyPr/>
          <a:lstStyle/>
          <a:p>
            <a:r>
              <a:rPr lang="de-DE" noProof="1"/>
              <a:t>Table I</a:t>
            </a:r>
            <a:endParaRPr lang="de-DE"/>
          </a:p>
        </p:txBody>
      </p:sp>
      <p:graphicFrame>
        <p:nvGraphicFramePr>
          <p:cNvPr id="4" name="Tabelle 3">
            <a:extLst>
              <a:ext uri="{FF2B5EF4-FFF2-40B4-BE49-F238E27FC236}">
                <a16:creationId xmlns:a16="http://schemas.microsoft.com/office/drawing/2014/main" id="{74F5E07C-858E-A644-8B2A-F46DD70A8D4E}"/>
              </a:ext>
            </a:extLst>
          </p:cNvPr>
          <p:cNvGraphicFramePr>
            <a:graphicFrameLocks noGrp="1"/>
          </p:cNvGraphicFramePr>
          <p:nvPr userDrawn="1">
            <p:extLst>
              <p:ext uri="{D42A27DB-BD31-4B8C-83A1-F6EECF244321}">
                <p14:modId xmlns:p14="http://schemas.microsoft.com/office/powerpoint/2010/main" val="72321642"/>
              </p:ext>
            </p:extLst>
          </p:nvPr>
        </p:nvGraphicFramePr>
        <p:xfrm>
          <a:off x="479432" y="1376367"/>
          <a:ext cx="11233152" cy="4715408"/>
        </p:xfrm>
        <a:graphic>
          <a:graphicData uri="http://schemas.openxmlformats.org/drawingml/2006/table">
            <a:tbl>
              <a:tblPr firstRow="1">
                <a:tableStyleId>{93296810-A885-4BE3-A3E7-6D5BEEA58F35}</a:tableStyleId>
              </a:tblPr>
              <a:tblGrid>
                <a:gridCol w="8943460">
                  <a:extLst>
                    <a:ext uri="{9D8B030D-6E8A-4147-A177-3AD203B41FA5}">
                      <a16:colId xmlns:a16="http://schemas.microsoft.com/office/drawing/2014/main" val="790960540"/>
                    </a:ext>
                  </a:extLst>
                </a:gridCol>
                <a:gridCol w="2289692">
                  <a:extLst>
                    <a:ext uri="{9D8B030D-6E8A-4147-A177-3AD203B41FA5}">
                      <a16:colId xmlns:a16="http://schemas.microsoft.com/office/drawing/2014/main" val="2888438976"/>
                    </a:ext>
                  </a:extLst>
                </a:gridCol>
              </a:tblGrid>
              <a:tr h="337467">
                <a:tc>
                  <a:txBody>
                    <a:bodyPr/>
                    <a:lstStyle/>
                    <a:p>
                      <a:r>
                        <a:rPr lang="de-DE" sz="1100" cap="all" baseline="0">
                          <a:solidFill>
                            <a:schemeClr val="tx1"/>
                          </a:solidFill>
                        </a:rPr>
                        <a:t>Headline</a:t>
                      </a:r>
                      <a:endParaRPr lang="de-DE" sz="1100" cap="all" baseline="0">
                        <a:solidFill>
                          <a:schemeClr val="tx1"/>
                        </a:solidFill>
                        <a:latin typeface="+mj-lt"/>
                      </a:endParaRPr>
                    </a:p>
                  </a:txBody>
                  <a:tcPr marL="72000" marR="72000" marT="54000" marB="72000" anchor="ctr"/>
                </a:tc>
                <a:tc>
                  <a:txBody>
                    <a:bodyPr/>
                    <a:lstStyle/>
                    <a:p>
                      <a:pPr algn="r"/>
                      <a:r>
                        <a:rPr lang="de-DE" sz="1100" cap="all" baseline="0">
                          <a:solidFill>
                            <a:schemeClr val="tx1"/>
                          </a:solidFill>
                        </a:rPr>
                        <a:t>EUR</a:t>
                      </a:r>
                      <a:endParaRPr lang="de-DE" sz="1100" cap="all" baseline="0">
                        <a:solidFill>
                          <a:schemeClr val="tx1"/>
                        </a:solidFill>
                        <a:latin typeface="+mj-lt"/>
                      </a:endParaRPr>
                    </a:p>
                  </a:txBody>
                  <a:tcPr marL="72000" marR="72000" marT="54000" marB="72000" anchor="ctr"/>
                </a:tc>
                <a:extLst>
                  <a:ext uri="{0D108BD9-81ED-4DB2-BD59-A6C34878D82A}">
                    <a16:rowId xmlns:a16="http://schemas.microsoft.com/office/drawing/2014/main" val="1626234693"/>
                  </a:ext>
                </a:extLst>
              </a:tr>
              <a:tr h="443656">
                <a:tc>
                  <a:txBody>
                    <a:bodyPr/>
                    <a:lstStyle/>
                    <a:p>
                      <a:r>
                        <a:rPr lang="de-DE" sz="1100" b="1" noProof="1">
                          <a:solidFill>
                            <a:schemeClr val="tx2"/>
                          </a:solidFill>
                        </a:rPr>
                        <a:t>Subline</a:t>
                      </a:r>
                    </a:p>
                  </a:txBody>
                  <a:tcPr marL="72000" marR="72000" marT="144000" marB="72000" anchor="ctr"/>
                </a:tc>
                <a:tc>
                  <a:txBody>
                    <a:bodyPr/>
                    <a:lstStyle/>
                    <a:p>
                      <a:pPr algn="r"/>
                      <a:endParaRPr lang="de-DE" sz="1100" b="1">
                        <a:solidFill>
                          <a:schemeClr val="tx2"/>
                        </a:solidFill>
                      </a:endParaRPr>
                    </a:p>
                  </a:txBody>
                  <a:tcPr marL="72000" marR="72000" marT="144000" marB="72000" anchor="ctr"/>
                </a:tc>
                <a:extLst>
                  <a:ext uri="{0D108BD9-81ED-4DB2-BD59-A6C34878D82A}">
                    <a16:rowId xmlns:a16="http://schemas.microsoft.com/office/drawing/2014/main" val="1451800882"/>
                  </a:ext>
                </a:extLst>
              </a:tr>
              <a:tr h="337467">
                <a:tc>
                  <a:txBody>
                    <a:bodyPr/>
                    <a:lstStyle/>
                    <a:p>
                      <a:r>
                        <a:rPr lang="de-DE" sz="1100" noProof="1">
                          <a:solidFill>
                            <a:srgbClr val="212129"/>
                          </a:solidFill>
                        </a:rPr>
                        <a:t>First entry budget</a:t>
                      </a:r>
                    </a:p>
                  </a:txBody>
                  <a:tcPr marL="72000" marR="72000" marT="54000" marB="72000"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de-DE" sz="1100">
                          <a:solidFill>
                            <a:srgbClr val="212129"/>
                          </a:solidFill>
                        </a:rPr>
                        <a:t>150,000 – 200,000</a:t>
                      </a:r>
                    </a:p>
                  </a:txBody>
                  <a:tcPr marL="72000" marR="72000" marT="54000" marB="72000" anchor="ctr"/>
                </a:tc>
                <a:extLst>
                  <a:ext uri="{0D108BD9-81ED-4DB2-BD59-A6C34878D82A}">
                    <a16:rowId xmlns:a16="http://schemas.microsoft.com/office/drawing/2014/main" val="4263309179"/>
                  </a:ext>
                </a:extLst>
              </a:tr>
              <a:tr h="337467">
                <a:tc>
                  <a:txBody>
                    <a:bodyPr/>
                    <a:lstStyle/>
                    <a:p>
                      <a:r>
                        <a:rPr lang="de-DE" sz="1100" noProof="1">
                          <a:solidFill>
                            <a:srgbClr val="212129"/>
                          </a:solidFill>
                        </a:rPr>
                        <a:t>Second entry budget</a:t>
                      </a:r>
                    </a:p>
                  </a:txBody>
                  <a:tcPr marL="72000" marR="72000" marT="54000" marB="72000"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de-DE" sz="1100">
                          <a:solidFill>
                            <a:srgbClr val="212129"/>
                          </a:solidFill>
                        </a:rPr>
                        <a:t>35,000 – 40,000</a:t>
                      </a:r>
                    </a:p>
                  </a:txBody>
                  <a:tcPr marL="72000" marR="72000" marT="54000" marB="72000" anchor="ctr"/>
                </a:tc>
                <a:extLst>
                  <a:ext uri="{0D108BD9-81ED-4DB2-BD59-A6C34878D82A}">
                    <a16:rowId xmlns:a16="http://schemas.microsoft.com/office/drawing/2014/main" val="3352597558"/>
                  </a:ext>
                </a:extLst>
              </a:tr>
              <a:tr h="337467">
                <a:tc>
                  <a:txBody>
                    <a:bodyPr/>
                    <a:lstStyle/>
                    <a:p>
                      <a:r>
                        <a:rPr lang="de-DE" sz="1100" noProof="1">
                          <a:solidFill>
                            <a:srgbClr val="212129"/>
                          </a:solidFill>
                        </a:rPr>
                        <a:t>Third entry budget</a:t>
                      </a:r>
                    </a:p>
                  </a:txBody>
                  <a:tcPr marL="72000" marR="72000" marT="54000" marB="72000"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de-DE" sz="1100">
                          <a:solidFill>
                            <a:srgbClr val="212129"/>
                          </a:solidFill>
                        </a:rPr>
                        <a:t>40,000 – 60,000</a:t>
                      </a:r>
                    </a:p>
                  </a:txBody>
                  <a:tcPr marL="72000" marR="72000" marT="54000" marB="72000" anchor="ctr"/>
                </a:tc>
                <a:extLst>
                  <a:ext uri="{0D108BD9-81ED-4DB2-BD59-A6C34878D82A}">
                    <a16:rowId xmlns:a16="http://schemas.microsoft.com/office/drawing/2014/main" val="2079758660"/>
                  </a:ext>
                </a:extLst>
              </a:tr>
              <a:tr h="443656">
                <a:tc>
                  <a:txBody>
                    <a:bodyPr/>
                    <a:lstStyle/>
                    <a:p>
                      <a:r>
                        <a:rPr lang="de-DE" sz="1100" noProof="1">
                          <a:solidFill>
                            <a:srgbClr val="212129"/>
                          </a:solidFill>
                        </a:rPr>
                        <a:t>Total</a:t>
                      </a:r>
                      <a:endParaRPr lang="de-DE" sz="1100" noProof="1">
                        <a:solidFill>
                          <a:srgbClr val="212129"/>
                        </a:solidFill>
                        <a:latin typeface="+mj-lt"/>
                      </a:endParaRPr>
                    </a:p>
                  </a:txBody>
                  <a:tcPr marL="72000" marR="72000" marT="144000" marB="72000" anchor="ctr"/>
                </a:tc>
                <a:tc>
                  <a:txBody>
                    <a:bodyPr/>
                    <a:lstStyle/>
                    <a:p>
                      <a:pPr algn="r"/>
                      <a:r>
                        <a:rPr lang="de-DE" sz="1100">
                          <a:solidFill>
                            <a:srgbClr val="212129"/>
                          </a:solidFill>
                        </a:rPr>
                        <a:t>375,000 – 500,000</a:t>
                      </a:r>
                    </a:p>
                  </a:txBody>
                  <a:tcPr marL="72000" marR="72000" marT="144000" marB="72000" anchor="ctr"/>
                </a:tc>
                <a:extLst>
                  <a:ext uri="{0D108BD9-81ED-4DB2-BD59-A6C34878D82A}">
                    <a16:rowId xmlns:a16="http://schemas.microsoft.com/office/drawing/2014/main" val="3025653217"/>
                  </a:ext>
                </a:extLst>
              </a:tr>
              <a:tr h="443656">
                <a:tc>
                  <a:txBody>
                    <a:bodyPr/>
                    <a:lstStyle/>
                    <a:p>
                      <a:r>
                        <a:rPr lang="de-DE" sz="1100" b="1" noProof="1">
                          <a:solidFill>
                            <a:srgbClr val="212129"/>
                          </a:solidFill>
                        </a:rPr>
                        <a:t>Subline</a:t>
                      </a:r>
                    </a:p>
                  </a:txBody>
                  <a:tcPr marL="72000" marR="72000" marT="144000" marB="72000" anchor="ctr"/>
                </a:tc>
                <a:tc>
                  <a:txBody>
                    <a:bodyPr/>
                    <a:lstStyle/>
                    <a:p>
                      <a:pPr algn="r"/>
                      <a:endParaRPr lang="de-DE" sz="1100">
                        <a:solidFill>
                          <a:srgbClr val="212129"/>
                        </a:solidFill>
                      </a:endParaRPr>
                    </a:p>
                  </a:txBody>
                  <a:tcPr marL="72000" marR="72000" marT="144000" marB="72000" anchor="ctr"/>
                </a:tc>
                <a:extLst>
                  <a:ext uri="{0D108BD9-81ED-4DB2-BD59-A6C34878D82A}">
                    <a16:rowId xmlns:a16="http://schemas.microsoft.com/office/drawing/2014/main" val="730279851"/>
                  </a:ext>
                </a:extLst>
              </a:tr>
              <a:tr h="337467">
                <a:tc>
                  <a:txBody>
                    <a:bodyPr/>
                    <a:lstStyle/>
                    <a:p>
                      <a:r>
                        <a:rPr lang="de-DE" sz="1100" noProof="1">
                          <a:solidFill>
                            <a:srgbClr val="212129"/>
                          </a:solidFill>
                        </a:rPr>
                        <a:t>Fourth entry budget</a:t>
                      </a:r>
                    </a:p>
                  </a:txBody>
                  <a:tcPr marL="72000" marR="72000" marT="54000" marB="72000"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de-DE" sz="1100">
                          <a:solidFill>
                            <a:srgbClr val="212129"/>
                          </a:solidFill>
                        </a:rPr>
                        <a:t>150,000 – 200,000</a:t>
                      </a:r>
                    </a:p>
                  </a:txBody>
                  <a:tcPr marL="72000" marR="72000" marT="54000" marB="72000" anchor="ctr"/>
                </a:tc>
                <a:extLst>
                  <a:ext uri="{0D108BD9-81ED-4DB2-BD59-A6C34878D82A}">
                    <a16:rowId xmlns:a16="http://schemas.microsoft.com/office/drawing/2014/main" val="2065718188"/>
                  </a:ext>
                </a:extLst>
              </a:tr>
              <a:tr h="337467">
                <a:tc>
                  <a:txBody>
                    <a:bodyPr/>
                    <a:lstStyle/>
                    <a:p>
                      <a:r>
                        <a:rPr lang="de-DE" sz="1100" noProof="1">
                          <a:solidFill>
                            <a:srgbClr val="212129"/>
                          </a:solidFill>
                        </a:rPr>
                        <a:t>Fifth entry budget</a:t>
                      </a:r>
                    </a:p>
                  </a:txBody>
                  <a:tcPr marL="72000" marR="72000" marT="54000" marB="72000" anchor="ctr"/>
                </a:tc>
                <a:tc>
                  <a:txBody>
                    <a:bodyPr/>
                    <a:lstStyle/>
                    <a:p>
                      <a:pPr algn="r"/>
                      <a:r>
                        <a:rPr lang="de-DE" sz="1100">
                          <a:solidFill>
                            <a:srgbClr val="212129"/>
                          </a:solidFill>
                        </a:rPr>
                        <a:t>35,000 – 40,000</a:t>
                      </a:r>
                    </a:p>
                  </a:txBody>
                  <a:tcPr marL="72000" marR="72000" marT="54000" marB="72000" anchor="ctr"/>
                </a:tc>
                <a:extLst>
                  <a:ext uri="{0D108BD9-81ED-4DB2-BD59-A6C34878D82A}">
                    <a16:rowId xmlns:a16="http://schemas.microsoft.com/office/drawing/2014/main" val="2733686550"/>
                  </a:ext>
                </a:extLst>
              </a:tr>
              <a:tr h="337467">
                <a:tc>
                  <a:txBody>
                    <a:bodyPr/>
                    <a:lstStyle/>
                    <a:p>
                      <a:r>
                        <a:rPr lang="de-DE" sz="1100" noProof="1">
                          <a:solidFill>
                            <a:srgbClr val="212129"/>
                          </a:solidFill>
                        </a:rPr>
                        <a:t>Sixth entry budget</a:t>
                      </a:r>
                    </a:p>
                  </a:txBody>
                  <a:tcPr marL="72000" marR="72000" marT="54000" marB="72000" anchor="ctr"/>
                </a:tc>
                <a:tc>
                  <a:txBody>
                    <a:bodyPr/>
                    <a:lstStyle/>
                    <a:p>
                      <a:pPr algn="r"/>
                      <a:r>
                        <a:rPr lang="de-DE" sz="1100">
                          <a:solidFill>
                            <a:srgbClr val="212129"/>
                          </a:solidFill>
                        </a:rPr>
                        <a:t>40,000 – 60,000</a:t>
                      </a:r>
                    </a:p>
                  </a:txBody>
                  <a:tcPr marL="72000" marR="72000" marT="54000" marB="72000" anchor="ctr"/>
                </a:tc>
                <a:extLst>
                  <a:ext uri="{0D108BD9-81ED-4DB2-BD59-A6C34878D82A}">
                    <a16:rowId xmlns:a16="http://schemas.microsoft.com/office/drawing/2014/main" val="4274330897"/>
                  </a:ext>
                </a:extLst>
              </a:tr>
              <a:tr h="443656">
                <a:tc>
                  <a:txBody>
                    <a:bodyPr/>
                    <a:lstStyle/>
                    <a:p>
                      <a:r>
                        <a:rPr lang="de-DE" sz="1100" noProof="1">
                          <a:solidFill>
                            <a:srgbClr val="212129"/>
                          </a:solidFill>
                        </a:rPr>
                        <a:t>Total</a:t>
                      </a:r>
                      <a:endParaRPr lang="de-DE" sz="1100" noProof="1">
                        <a:solidFill>
                          <a:srgbClr val="212129"/>
                        </a:solidFill>
                        <a:latin typeface="+mj-lt"/>
                      </a:endParaRPr>
                    </a:p>
                  </a:txBody>
                  <a:tcPr marL="72000" marR="72000" marT="144000" marB="72000" anchor="ctr"/>
                </a:tc>
                <a:tc>
                  <a:txBody>
                    <a:bodyPr/>
                    <a:lstStyle/>
                    <a:p>
                      <a:pPr algn="r"/>
                      <a:r>
                        <a:rPr lang="de-DE" sz="1100">
                          <a:solidFill>
                            <a:srgbClr val="212129"/>
                          </a:solidFill>
                        </a:rPr>
                        <a:t>750,000 – 1,000,000</a:t>
                      </a:r>
                      <a:endParaRPr lang="de-DE" sz="1100">
                        <a:solidFill>
                          <a:srgbClr val="212129"/>
                        </a:solidFill>
                        <a:latin typeface="+mj-lt"/>
                      </a:endParaRPr>
                    </a:p>
                  </a:txBody>
                  <a:tcPr marL="72000" marR="72000" marT="144000" marB="72000" anchor="ctr"/>
                </a:tc>
                <a:extLst>
                  <a:ext uri="{0D108BD9-81ED-4DB2-BD59-A6C34878D82A}">
                    <a16:rowId xmlns:a16="http://schemas.microsoft.com/office/drawing/2014/main" val="1577415842"/>
                  </a:ext>
                </a:extLst>
              </a:tr>
              <a:tr h="578515">
                <a:tc gridSpan="2">
                  <a:txBody>
                    <a:bodyPr/>
                    <a:lstStyle/>
                    <a:p>
                      <a:r>
                        <a:rPr lang="de-DE" sz="900" noProof="1">
                          <a:solidFill>
                            <a:srgbClr val="212129"/>
                          </a:solidFill>
                        </a:rPr>
                        <a:t>Figures in EUR, excluding VAT.</a:t>
                      </a:r>
                    </a:p>
                    <a:p>
                      <a:r>
                        <a:rPr lang="de-DE" sz="900" noProof="1">
                          <a:solidFill>
                            <a:srgbClr val="212129"/>
                          </a:solidFill>
                        </a:rPr>
                        <a:t>Other financial or legal information.</a:t>
                      </a:r>
                    </a:p>
                  </a:txBody>
                  <a:tcPr marL="72000" marR="72000" marT="144000" marB="72000" anchor="ctr"/>
                </a:tc>
                <a:tc hMerge="1">
                  <a:txBody>
                    <a:bodyPr/>
                    <a:lstStyle/>
                    <a:p>
                      <a:pPr algn="r"/>
                      <a:endParaRPr lang="de-DE" sz="1050"/>
                    </a:p>
                  </a:txBody>
                  <a:tcPr marL="72000" marR="72000" marT="54000" marB="54000" anchor="ctr">
                    <a:lnL w="12700" cmpd="sng">
                      <a:noFill/>
                    </a:lnL>
                    <a:lnR w="12700" cmpd="sng">
                      <a:noFill/>
                    </a:lnR>
                    <a:lnT w="635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20040839"/>
                  </a:ext>
                </a:extLst>
              </a:tr>
            </a:tbl>
          </a:graphicData>
        </a:graphic>
      </p:graphicFrame>
      <p:sp>
        <p:nvSpPr>
          <p:cNvPr id="5" name="Rechteck 4">
            <a:extLst>
              <a:ext uri="{FF2B5EF4-FFF2-40B4-BE49-F238E27FC236}">
                <a16:creationId xmlns:a16="http://schemas.microsoft.com/office/drawing/2014/main" id="{198234AE-72BB-3AAE-F036-DF2AEAEE5549}"/>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407527574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2_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6CFD20-F3D6-8249-8AAB-242FDF63746A}"/>
              </a:ext>
            </a:extLst>
          </p:cNvPr>
          <p:cNvSpPr>
            <a:spLocks noGrp="1"/>
          </p:cNvSpPr>
          <p:nvPr>
            <p:ph type="title" hasCustomPrompt="1"/>
          </p:nvPr>
        </p:nvSpPr>
        <p:spPr/>
        <p:txBody>
          <a:bodyPr/>
          <a:lstStyle/>
          <a:p>
            <a:r>
              <a:rPr lang="de-DE" noProof="1"/>
              <a:t>Table II</a:t>
            </a:r>
            <a:endParaRPr lang="de-DE"/>
          </a:p>
        </p:txBody>
      </p:sp>
      <p:graphicFrame>
        <p:nvGraphicFramePr>
          <p:cNvPr id="4" name="Tabelle 3">
            <a:extLst>
              <a:ext uri="{FF2B5EF4-FFF2-40B4-BE49-F238E27FC236}">
                <a16:creationId xmlns:a16="http://schemas.microsoft.com/office/drawing/2014/main" id="{BC6CBB9F-7933-214C-BCB9-495C7239333D}"/>
              </a:ext>
            </a:extLst>
          </p:cNvPr>
          <p:cNvGraphicFramePr>
            <a:graphicFrameLocks noGrp="1"/>
          </p:cNvGraphicFramePr>
          <p:nvPr userDrawn="1">
            <p:extLst>
              <p:ext uri="{D42A27DB-BD31-4B8C-83A1-F6EECF244321}">
                <p14:modId xmlns:p14="http://schemas.microsoft.com/office/powerpoint/2010/main" val="3597978546"/>
              </p:ext>
            </p:extLst>
          </p:nvPr>
        </p:nvGraphicFramePr>
        <p:xfrm>
          <a:off x="479425" y="1376365"/>
          <a:ext cx="11233152" cy="3449202"/>
        </p:xfrm>
        <a:graphic>
          <a:graphicData uri="http://schemas.openxmlformats.org/drawingml/2006/table">
            <a:tbl>
              <a:tblPr firstRow="1" firstCol="1" lastRow="1" bandRow="1">
                <a:tableStyleId>{68D230F3-CF80-4859-8CE7-A43EE81993B5}</a:tableStyleId>
              </a:tblPr>
              <a:tblGrid>
                <a:gridCol w="1872192">
                  <a:extLst>
                    <a:ext uri="{9D8B030D-6E8A-4147-A177-3AD203B41FA5}">
                      <a16:colId xmlns:a16="http://schemas.microsoft.com/office/drawing/2014/main" val="1070657090"/>
                    </a:ext>
                  </a:extLst>
                </a:gridCol>
                <a:gridCol w="1872192">
                  <a:extLst>
                    <a:ext uri="{9D8B030D-6E8A-4147-A177-3AD203B41FA5}">
                      <a16:colId xmlns:a16="http://schemas.microsoft.com/office/drawing/2014/main" val="4210778768"/>
                    </a:ext>
                  </a:extLst>
                </a:gridCol>
                <a:gridCol w="1872192">
                  <a:extLst>
                    <a:ext uri="{9D8B030D-6E8A-4147-A177-3AD203B41FA5}">
                      <a16:colId xmlns:a16="http://schemas.microsoft.com/office/drawing/2014/main" val="3108051405"/>
                    </a:ext>
                  </a:extLst>
                </a:gridCol>
                <a:gridCol w="1872192">
                  <a:extLst>
                    <a:ext uri="{9D8B030D-6E8A-4147-A177-3AD203B41FA5}">
                      <a16:colId xmlns:a16="http://schemas.microsoft.com/office/drawing/2014/main" val="1884585452"/>
                    </a:ext>
                  </a:extLst>
                </a:gridCol>
                <a:gridCol w="1872192">
                  <a:extLst>
                    <a:ext uri="{9D8B030D-6E8A-4147-A177-3AD203B41FA5}">
                      <a16:colId xmlns:a16="http://schemas.microsoft.com/office/drawing/2014/main" val="2599223072"/>
                    </a:ext>
                  </a:extLst>
                </a:gridCol>
                <a:gridCol w="1872192">
                  <a:extLst>
                    <a:ext uri="{9D8B030D-6E8A-4147-A177-3AD203B41FA5}">
                      <a16:colId xmlns:a16="http://schemas.microsoft.com/office/drawing/2014/main" val="502316550"/>
                    </a:ext>
                  </a:extLst>
                </a:gridCol>
              </a:tblGrid>
              <a:tr h="291113">
                <a:tc>
                  <a:txBody>
                    <a:bodyPr/>
                    <a:lstStyle/>
                    <a:p>
                      <a:pPr marL="0" lvl="0" algn="l" defTabSz="914400" rtl="0" eaLnBrk="1" latinLnBrk="0" hangingPunct="1">
                        <a:defRPr sz="3600" spc="0">
                          <a:latin typeface="Rajdhani"/>
                          <a:ea typeface="Rajdhani"/>
                          <a:cs typeface="Rajdhani"/>
                          <a:sym typeface="Rajdhani"/>
                        </a:defRPr>
                      </a:pPr>
                      <a:endParaRPr sz="1100" b="1" kern="1200" cap="all" baseline="0" noProof="1">
                        <a:solidFill>
                          <a:schemeClr val="bg1"/>
                        </a:solidFill>
                        <a:latin typeface="+mj-lt"/>
                        <a:ea typeface="+mn-ea"/>
                        <a:cs typeface="+mn-cs"/>
                      </a:endParaRPr>
                    </a:p>
                  </a:txBody>
                  <a:tcPr marL="24135" marR="24135" marT="24141" marB="24141" anchor="ctr" horzOverflow="overflow">
                    <a:solidFill>
                      <a:schemeClr val="bg1">
                        <a:lumMod val="85000"/>
                      </a:schemeClr>
                    </a:solidFill>
                  </a:tcPr>
                </a:tc>
                <a:tc>
                  <a:txBody>
                    <a:bodyPr/>
                    <a:lstStyle/>
                    <a:p>
                      <a:pPr marL="0" lvl="0" algn="ctr" defTabSz="914400" rtl="0" eaLnBrk="1" latinLnBrk="0" hangingPunct="1">
                        <a:defRPr sz="1800" b="0" spc="0">
                          <a:solidFill>
                            <a:srgbClr val="000000"/>
                          </a:solidFill>
                        </a:defRPr>
                      </a:pPr>
                      <a:r>
                        <a:rPr lang="en-US" sz="1100" b="0" kern="1200" cap="all" baseline="0" noProof="1">
                          <a:solidFill>
                            <a:schemeClr val="bg1"/>
                          </a:solidFill>
                          <a:sym typeface="Rajdhani"/>
                        </a:rPr>
                        <a:t>Category 1</a:t>
                      </a:r>
                      <a:endParaRPr lang="en-US" sz="1100" b="0" kern="1200" cap="all" baseline="0" noProof="1">
                        <a:solidFill>
                          <a:schemeClr val="bg1"/>
                        </a:solidFill>
                        <a:latin typeface="+mj-lt"/>
                        <a:ea typeface="+mn-ea"/>
                        <a:cs typeface="+mn-cs"/>
                        <a:sym typeface="Rajdhani"/>
                      </a:endParaRPr>
                    </a:p>
                  </a:txBody>
                  <a:tcPr marL="24135" marR="24135" marT="24141" marB="24141" anchor="ctr" horzOverflow="overflow">
                    <a:solidFill>
                      <a:schemeClr val="bg1">
                        <a:lumMod val="85000"/>
                      </a:schemeClr>
                    </a:solidFill>
                  </a:tcPr>
                </a:tc>
                <a:tc>
                  <a:txBody>
                    <a:bodyPr/>
                    <a:lstStyle/>
                    <a:p>
                      <a:pPr marL="0" lvl="0" algn="ctr" defTabSz="914400" rtl="0" eaLnBrk="1" latinLnBrk="0" hangingPunct="1">
                        <a:defRPr sz="1800" b="0" spc="0">
                          <a:solidFill>
                            <a:srgbClr val="000000"/>
                          </a:solidFill>
                        </a:defRPr>
                      </a:pPr>
                      <a:r>
                        <a:rPr lang="en-US" sz="1100" b="0" kern="1200" cap="all" baseline="0" noProof="1">
                          <a:solidFill>
                            <a:schemeClr val="bg1"/>
                          </a:solidFill>
                          <a:sym typeface="Rajdhani"/>
                        </a:rPr>
                        <a:t>Category 2</a:t>
                      </a:r>
                      <a:endParaRPr lang="en-US" sz="1100" b="0" kern="1200" cap="all" baseline="0" noProof="1">
                        <a:solidFill>
                          <a:schemeClr val="bg1"/>
                        </a:solidFill>
                        <a:latin typeface="+mj-lt"/>
                        <a:ea typeface="+mn-ea"/>
                        <a:cs typeface="+mn-cs"/>
                        <a:sym typeface="Rajdhani"/>
                      </a:endParaRPr>
                    </a:p>
                  </a:txBody>
                  <a:tcPr marL="24135" marR="24135" marT="24141" marB="24141" anchor="ctr" horzOverflow="overflow">
                    <a:solidFill>
                      <a:schemeClr val="bg1">
                        <a:lumMod val="85000"/>
                      </a:schemeClr>
                    </a:solidFill>
                  </a:tcPr>
                </a:tc>
                <a:tc>
                  <a:txBody>
                    <a:bodyPr/>
                    <a:lstStyle/>
                    <a:p>
                      <a:pPr marL="0" lvl="0" algn="ctr" defTabSz="914400" rtl="0" eaLnBrk="1" latinLnBrk="0" hangingPunct="1">
                        <a:defRPr sz="1800" b="0" spc="0">
                          <a:solidFill>
                            <a:srgbClr val="000000"/>
                          </a:solidFill>
                        </a:defRPr>
                      </a:pPr>
                      <a:r>
                        <a:rPr lang="en-US" sz="1100" b="0" kern="1200" cap="all" baseline="0" noProof="1">
                          <a:solidFill>
                            <a:schemeClr val="bg1"/>
                          </a:solidFill>
                          <a:sym typeface="Rajdhani"/>
                        </a:rPr>
                        <a:t>Category 3</a:t>
                      </a:r>
                      <a:endParaRPr lang="en-US" sz="1100" b="0" kern="1200" cap="all" baseline="0" noProof="1">
                        <a:solidFill>
                          <a:schemeClr val="bg1"/>
                        </a:solidFill>
                        <a:latin typeface="+mj-lt"/>
                        <a:ea typeface="+mn-ea"/>
                        <a:cs typeface="+mn-cs"/>
                        <a:sym typeface="Rajdhani"/>
                      </a:endParaRPr>
                    </a:p>
                  </a:txBody>
                  <a:tcPr marL="24135" marR="24135" marT="24141" marB="24141" anchor="ctr" horzOverflow="overflow">
                    <a:solidFill>
                      <a:schemeClr val="bg1">
                        <a:lumMod val="85000"/>
                      </a:schemeClr>
                    </a:solidFill>
                  </a:tcPr>
                </a:tc>
                <a:tc>
                  <a:txBody>
                    <a:bodyPr/>
                    <a:lstStyle/>
                    <a:p>
                      <a:pPr marL="0" lvl="0" algn="ctr" defTabSz="914400" rtl="0" eaLnBrk="1" latinLnBrk="0" hangingPunct="1">
                        <a:defRPr sz="1800" b="0" spc="0">
                          <a:solidFill>
                            <a:srgbClr val="000000"/>
                          </a:solidFill>
                        </a:defRPr>
                      </a:pPr>
                      <a:r>
                        <a:rPr lang="en-US" sz="1100" b="0" kern="1200" cap="all" baseline="0" noProof="1">
                          <a:solidFill>
                            <a:schemeClr val="bg1"/>
                          </a:solidFill>
                          <a:sym typeface="Rajdhani"/>
                        </a:rPr>
                        <a:t>Category 4</a:t>
                      </a:r>
                      <a:endParaRPr lang="en-US" sz="1100" b="0" kern="1200" cap="all" baseline="0" noProof="1">
                        <a:solidFill>
                          <a:schemeClr val="bg1"/>
                        </a:solidFill>
                        <a:latin typeface="+mj-lt"/>
                        <a:ea typeface="+mn-ea"/>
                        <a:cs typeface="+mn-cs"/>
                        <a:sym typeface="Rajdhani"/>
                      </a:endParaRPr>
                    </a:p>
                  </a:txBody>
                  <a:tcPr marL="24135" marR="24135" marT="24141" marB="24141" anchor="ctr" horzOverflow="overflow">
                    <a:solidFill>
                      <a:schemeClr val="bg1">
                        <a:lumMod val="85000"/>
                      </a:schemeClr>
                    </a:solidFill>
                  </a:tcPr>
                </a:tc>
                <a:tc>
                  <a:txBody>
                    <a:bodyPr/>
                    <a:lstStyle/>
                    <a:p>
                      <a:pPr marL="0" lvl="0" algn="ctr" defTabSz="914400" rtl="0" eaLnBrk="1" latinLnBrk="0" hangingPunct="1">
                        <a:defRPr sz="1800" b="0" spc="0">
                          <a:solidFill>
                            <a:srgbClr val="000000"/>
                          </a:solidFill>
                        </a:defRPr>
                      </a:pPr>
                      <a:r>
                        <a:rPr lang="en-US" sz="1100" b="0" kern="1200" cap="all" baseline="0" noProof="1">
                          <a:solidFill>
                            <a:schemeClr val="bg1"/>
                          </a:solidFill>
                          <a:sym typeface="Rajdhani"/>
                        </a:rPr>
                        <a:t>Category 5</a:t>
                      </a:r>
                      <a:endParaRPr lang="en-US" sz="1100" b="0" kern="1200" cap="all" baseline="0" noProof="1">
                        <a:solidFill>
                          <a:schemeClr val="bg1"/>
                        </a:solidFill>
                        <a:latin typeface="+mj-lt"/>
                        <a:ea typeface="+mn-ea"/>
                        <a:cs typeface="+mn-cs"/>
                        <a:sym typeface="Rajdhani"/>
                      </a:endParaRPr>
                    </a:p>
                  </a:txBody>
                  <a:tcPr marL="24135" marR="24135" marT="24141" marB="24141" anchor="ctr" horzOverflow="overflow">
                    <a:solidFill>
                      <a:schemeClr val="bg1">
                        <a:lumMod val="85000"/>
                      </a:schemeClr>
                    </a:solidFill>
                  </a:tcPr>
                </a:tc>
                <a:extLst>
                  <a:ext uri="{0D108BD9-81ED-4DB2-BD59-A6C34878D82A}">
                    <a16:rowId xmlns:a16="http://schemas.microsoft.com/office/drawing/2014/main" val="3326972458"/>
                  </a:ext>
                </a:extLst>
              </a:tr>
              <a:tr h="458680">
                <a:tc>
                  <a:txBody>
                    <a:bodyPr/>
                    <a:lstStyle/>
                    <a:p>
                      <a:pPr lvl="0" algn="l" defTabSz="914400">
                        <a:defRPr sz="1800" b="0" spc="0">
                          <a:solidFill>
                            <a:srgbClr val="000000"/>
                          </a:solidFill>
                        </a:defRPr>
                      </a:pPr>
                      <a:r>
                        <a:rPr lang="en-US" sz="1100" b="1" noProof="1">
                          <a:solidFill>
                            <a:schemeClr val="tx1"/>
                          </a:solidFill>
                          <a:sym typeface="Rajdhani"/>
                        </a:rPr>
                        <a:t>Subline</a:t>
                      </a:r>
                      <a:endParaRPr sz="1100" b="1" i="0" noProof="1">
                        <a:solidFill>
                          <a:schemeClr val="tx1"/>
                        </a:solidFill>
                        <a:latin typeface="+mn-lt"/>
                        <a:ea typeface="Source Sans Pro" charset="0"/>
                        <a:cs typeface="Source Sans Pro" charset="0"/>
                        <a:sym typeface="Rajdhani"/>
                      </a:endParaRPr>
                    </a:p>
                  </a:txBody>
                  <a:tcPr marL="72000" marR="72000" marT="144000" marB="72000" anchor="ctr" horzOverflow="overflow"/>
                </a:tc>
                <a:tc>
                  <a:txBody>
                    <a:bodyPr/>
                    <a:lstStyle/>
                    <a:p>
                      <a:pPr algn="ctr"/>
                      <a:endParaRPr lang="en-US" sz="9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endParaRPr lang="en-US" sz="9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endParaRPr lang="en-US" sz="9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endParaRPr lang="en-US" sz="9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endParaRPr lang="en-US" sz="900" b="0" i="0" noProof="1">
                        <a:solidFill>
                          <a:schemeClr val="tx1"/>
                        </a:solidFill>
                        <a:latin typeface="+mn-lt"/>
                        <a:ea typeface="Source Sans Pro" charset="0"/>
                        <a:cs typeface="Source Sans Pro" charset="0"/>
                      </a:endParaRPr>
                    </a:p>
                  </a:txBody>
                  <a:tcPr marL="24135" marR="24135" marT="24141" marB="24141" anchor="ctr" horzOverflow="overflow"/>
                </a:tc>
                <a:extLst>
                  <a:ext uri="{0D108BD9-81ED-4DB2-BD59-A6C34878D82A}">
                    <a16:rowId xmlns:a16="http://schemas.microsoft.com/office/drawing/2014/main" val="2422746701"/>
                  </a:ext>
                </a:extLst>
              </a:tr>
              <a:tr h="383640">
                <a:tc>
                  <a:txBody>
                    <a:bodyPr/>
                    <a:lstStyle/>
                    <a:p>
                      <a:r>
                        <a:rPr lang="de-DE" sz="1100" b="0" noProof="1">
                          <a:solidFill>
                            <a:srgbClr val="212129"/>
                          </a:solidFill>
                        </a:rPr>
                        <a:t>First entry</a:t>
                      </a:r>
                    </a:p>
                  </a:txBody>
                  <a:tcPr marL="72000" marR="72000" marT="144000" marB="72000"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extLst>
                  <a:ext uri="{0D108BD9-81ED-4DB2-BD59-A6C34878D82A}">
                    <a16:rowId xmlns:a16="http://schemas.microsoft.com/office/drawing/2014/main" val="2480551303"/>
                  </a:ext>
                </a:extLst>
              </a:tr>
              <a:tr h="383640">
                <a:tc>
                  <a:txBody>
                    <a:bodyPr/>
                    <a:lstStyle/>
                    <a:p>
                      <a:r>
                        <a:rPr lang="de-DE" sz="1100" b="0" noProof="1">
                          <a:solidFill>
                            <a:srgbClr val="212129"/>
                          </a:solidFill>
                        </a:rPr>
                        <a:t>Second entry</a:t>
                      </a:r>
                    </a:p>
                  </a:txBody>
                  <a:tcPr marL="72000" marR="72000" marT="144000" marB="72000"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extLst>
                  <a:ext uri="{0D108BD9-81ED-4DB2-BD59-A6C34878D82A}">
                    <a16:rowId xmlns:a16="http://schemas.microsoft.com/office/drawing/2014/main" val="3435583092"/>
                  </a:ext>
                </a:extLst>
              </a:tr>
              <a:tr h="383640">
                <a:tc>
                  <a:txBody>
                    <a:bodyPr/>
                    <a:lstStyle/>
                    <a:p>
                      <a:r>
                        <a:rPr lang="de-DE" sz="1100" b="0" noProof="1">
                          <a:solidFill>
                            <a:srgbClr val="212129"/>
                          </a:solidFill>
                        </a:rPr>
                        <a:t>Third entry</a:t>
                      </a:r>
                    </a:p>
                  </a:txBody>
                  <a:tcPr marL="72000" marR="72000" marT="144000" marB="72000"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extLst>
                  <a:ext uri="{0D108BD9-81ED-4DB2-BD59-A6C34878D82A}">
                    <a16:rowId xmlns:a16="http://schemas.microsoft.com/office/drawing/2014/main" val="2893849709"/>
                  </a:ext>
                </a:extLst>
              </a:tr>
              <a:tr h="383640">
                <a:tc>
                  <a:txBody>
                    <a:bodyPr/>
                    <a:lstStyle/>
                    <a:p>
                      <a:r>
                        <a:rPr lang="de-DE" sz="1100" b="0" noProof="1">
                          <a:solidFill>
                            <a:srgbClr val="212129"/>
                          </a:solidFill>
                        </a:rPr>
                        <a:t>Fourth entry</a:t>
                      </a:r>
                    </a:p>
                  </a:txBody>
                  <a:tcPr marL="72000" marR="72000" marT="144000" marB="72000"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extLst>
                  <a:ext uri="{0D108BD9-81ED-4DB2-BD59-A6C34878D82A}">
                    <a16:rowId xmlns:a16="http://schemas.microsoft.com/office/drawing/2014/main" val="3502407142"/>
                  </a:ext>
                </a:extLst>
              </a:tr>
              <a:tr h="383640">
                <a:tc>
                  <a:txBody>
                    <a:bodyPr/>
                    <a:lstStyle/>
                    <a:p>
                      <a:r>
                        <a:rPr lang="de-DE" sz="1100" b="0" noProof="1">
                          <a:solidFill>
                            <a:srgbClr val="212129"/>
                          </a:solidFill>
                        </a:rPr>
                        <a:t>Fifth entry</a:t>
                      </a:r>
                    </a:p>
                  </a:txBody>
                  <a:tcPr marL="72000" marR="72000" marT="144000" marB="72000"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extLst>
                  <a:ext uri="{0D108BD9-81ED-4DB2-BD59-A6C34878D82A}">
                    <a16:rowId xmlns:a16="http://schemas.microsoft.com/office/drawing/2014/main" val="3498016422"/>
                  </a:ext>
                </a:extLst>
              </a:tr>
              <a:tr h="383640">
                <a:tc>
                  <a:txBody>
                    <a:bodyPr/>
                    <a:lstStyle/>
                    <a:p>
                      <a:r>
                        <a:rPr lang="de-DE" sz="1100" b="0" noProof="1">
                          <a:solidFill>
                            <a:srgbClr val="212129"/>
                          </a:solidFill>
                        </a:rPr>
                        <a:t>Sixth entry</a:t>
                      </a:r>
                    </a:p>
                  </a:txBody>
                  <a:tcPr marL="72000" marR="72000" marT="144000" marB="72000"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0" noProof="1">
                          <a:solidFill>
                            <a:schemeClr val="tx1"/>
                          </a:solidFill>
                        </a:rPr>
                        <a:t>lorem ipsum sit</a:t>
                      </a:r>
                      <a:endParaRPr lang="en-US" sz="1100" b="0" i="0" noProof="1">
                        <a:solidFill>
                          <a:schemeClr val="tx1"/>
                        </a:solidFill>
                        <a:latin typeface="+mn-lt"/>
                        <a:ea typeface="Source Sans Pro" charset="0"/>
                        <a:cs typeface="Source Sans Pro" charset="0"/>
                      </a:endParaRPr>
                    </a:p>
                  </a:txBody>
                  <a:tcPr marL="24135" marR="24135" marT="24141" marB="24141" anchor="ctr" horzOverflow="overflow"/>
                </a:tc>
                <a:extLst>
                  <a:ext uri="{0D108BD9-81ED-4DB2-BD59-A6C34878D82A}">
                    <a16:rowId xmlns:a16="http://schemas.microsoft.com/office/drawing/2014/main" val="919329463"/>
                  </a:ext>
                </a:extLst>
              </a:tr>
              <a:tr h="397569">
                <a:tc>
                  <a:txBody>
                    <a:bodyPr/>
                    <a:lstStyle/>
                    <a:p>
                      <a:pPr algn="l"/>
                      <a:r>
                        <a:rPr lang="en-US" sz="1100" b="0" noProof="1">
                          <a:solidFill>
                            <a:schemeClr val="tx1"/>
                          </a:solidFill>
                        </a:rPr>
                        <a:t>Total</a:t>
                      </a:r>
                      <a:endParaRPr lang="en-US" sz="1100" b="0" i="0" noProof="1">
                        <a:solidFill>
                          <a:schemeClr val="tx1"/>
                        </a:solidFill>
                        <a:latin typeface="+mj-lt"/>
                        <a:ea typeface="Source Sans Pro" charset="0"/>
                        <a:cs typeface="Source Sans Pro" charset="0"/>
                      </a:endParaRPr>
                    </a:p>
                  </a:txBody>
                  <a:tcPr marL="72000" marR="72000" marT="144000" marB="72000" anchor="ctr" horzOverflow="overflow"/>
                </a:tc>
                <a:tc>
                  <a:txBody>
                    <a:bodyPr/>
                    <a:lstStyle/>
                    <a:p>
                      <a:pPr algn="ctr"/>
                      <a:r>
                        <a:rPr lang="en-US" sz="1100" b="1" noProof="1">
                          <a:solidFill>
                            <a:schemeClr val="tx1"/>
                          </a:solidFill>
                        </a:rPr>
                        <a:t>lorem ipsum sit</a:t>
                      </a:r>
                      <a:endParaRPr lang="en-US" sz="1100" b="1"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1" noProof="1">
                          <a:solidFill>
                            <a:schemeClr val="tx1"/>
                          </a:solidFill>
                        </a:rPr>
                        <a:t>lorem ipsum sit</a:t>
                      </a:r>
                      <a:endParaRPr lang="en-US" sz="1100" b="1"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1" noProof="1">
                          <a:solidFill>
                            <a:schemeClr val="tx1"/>
                          </a:solidFill>
                        </a:rPr>
                        <a:t>lorem ipsum sit</a:t>
                      </a:r>
                      <a:endParaRPr lang="en-US" sz="1100" b="1"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1" noProof="1">
                          <a:solidFill>
                            <a:schemeClr val="tx1"/>
                          </a:solidFill>
                        </a:rPr>
                        <a:t>lorem ipsum sit</a:t>
                      </a:r>
                      <a:endParaRPr lang="en-US" sz="1100" b="1" i="0" noProof="1">
                        <a:solidFill>
                          <a:schemeClr val="tx1"/>
                        </a:solidFill>
                        <a:latin typeface="+mn-lt"/>
                        <a:ea typeface="Source Sans Pro" charset="0"/>
                        <a:cs typeface="Source Sans Pro" charset="0"/>
                      </a:endParaRPr>
                    </a:p>
                  </a:txBody>
                  <a:tcPr marL="24135" marR="24135" marT="24141" marB="24141" anchor="ctr" horzOverflow="overflow"/>
                </a:tc>
                <a:tc>
                  <a:txBody>
                    <a:bodyPr/>
                    <a:lstStyle/>
                    <a:p>
                      <a:pPr algn="ctr"/>
                      <a:r>
                        <a:rPr lang="en-US" sz="1100" b="1" noProof="1">
                          <a:solidFill>
                            <a:schemeClr val="tx1"/>
                          </a:solidFill>
                        </a:rPr>
                        <a:t>lorem ipsum sit</a:t>
                      </a:r>
                      <a:endParaRPr lang="en-US" sz="1100" b="1" i="0" noProof="1">
                        <a:solidFill>
                          <a:schemeClr val="tx1"/>
                        </a:solidFill>
                        <a:latin typeface="+mn-lt"/>
                        <a:ea typeface="Source Sans Pro" charset="0"/>
                        <a:cs typeface="Source Sans Pro" charset="0"/>
                      </a:endParaRPr>
                    </a:p>
                  </a:txBody>
                  <a:tcPr marL="24135" marR="24135" marT="24141" marB="24141" anchor="ctr" horzOverflow="overflow"/>
                </a:tc>
                <a:extLst>
                  <a:ext uri="{0D108BD9-81ED-4DB2-BD59-A6C34878D82A}">
                    <a16:rowId xmlns:a16="http://schemas.microsoft.com/office/drawing/2014/main" val="2524153556"/>
                  </a:ext>
                </a:extLst>
              </a:tr>
            </a:tbl>
          </a:graphicData>
        </a:graphic>
      </p:graphicFrame>
      <p:sp>
        <p:nvSpPr>
          <p:cNvPr id="5" name="Rechteck 4">
            <a:extLst>
              <a:ext uri="{FF2B5EF4-FFF2-40B4-BE49-F238E27FC236}">
                <a16:creationId xmlns:a16="http://schemas.microsoft.com/office/drawing/2014/main" id="{B4485EEC-4972-A5AC-2121-277667602312}"/>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186645143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Weltkarte">
    <p:bg>
      <p:bgRef idx="1001">
        <a:schemeClr val="bg1"/>
      </p:bgRef>
    </p:bg>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0BEEBCB8-F151-B34F-BFD6-57A914ACF204}"/>
              </a:ext>
            </a:extLst>
          </p:cNvPr>
          <p:cNvGrpSpPr/>
          <p:nvPr userDrawn="1"/>
        </p:nvGrpSpPr>
        <p:grpSpPr bwMode="gray">
          <a:xfrm>
            <a:off x="1545296" y="1675809"/>
            <a:ext cx="9101408" cy="4581059"/>
            <a:chOff x="1177507" y="2056457"/>
            <a:chExt cx="9262737" cy="3905763"/>
          </a:xfrm>
          <a:solidFill>
            <a:schemeClr val="bg1">
              <a:lumMod val="85000"/>
            </a:schemeClr>
          </a:solidFill>
          <a:effectLst>
            <a:outerShdw blurRad="76200" dist="38100" dir="5400000" algn="t" rotWithShape="0">
              <a:prstClr val="black">
                <a:alpha val="15000"/>
              </a:prstClr>
            </a:outerShdw>
          </a:effectLst>
        </p:grpSpPr>
        <p:grpSp>
          <p:nvGrpSpPr>
            <p:cNvPr id="6" name="Gruppieren 5">
              <a:extLst>
                <a:ext uri="{FF2B5EF4-FFF2-40B4-BE49-F238E27FC236}">
                  <a16:creationId xmlns:a16="http://schemas.microsoft.com/office/drawing/2014/main" id="{8BF1D203-124A-074D-902C-CBA9EB7DA7F6}"/>
                </a:ext>
              </a:extLst>
            </p:cNvPr>
            <p:cNvGrpSpPr/>
            <p:nvPr/>
          </p:nvGrpSpPr>
          <p:grpSpPr bwMode="gray">
            <a:xfrm>
              <a:off x="8691408" y="4656142"/>
              <a:ext cx="1748836" cy="1051329"/>
              <a:chOff x="-2651708" y="4613091"/>
              <a:chExt cx="1536132" cy="978159"/>
            </a:xfrm>
            <a:grpFill/>
          </p:grpSpPr>
          <p:sp>
            <p:nvSpPr>
              <p:cNvPr id="185" name="Freeform 337">
                <a:extLst>
                  <a:ext uri="{FF2B5EF4-FFF2-40B4-BE49-F238E27FC236}">
                    <a16:creationId xmlns:a16="http://schemas.microsoft.com/office/drawing/2014/main" id="{02EEE664-4775-144E-A1C8-DB1F911C454A}"/>
                  </a:ext>
                </a:extLst>
              </p:cNvPr>
              <p:cNvSpPr>
                <a:spLocks noEditPoints="1"/>
              </p:cNvSpPr>
              <p:nvPr/>
            </p:nvSpPr>
            <p:spPr bwMode="gray">
              <a:xfrm>
                <a:off x="-1587492" y="5258392"/>
                <a:ext cx="471916" cy="332858"/>
              </a:xfrm>
              <a:custGeom>
                <a:avLst/>
                <a:gdLst>
                  <a:gd name="T0" fmla="*/ 489 w 851"/>
                  <a:gd name="T1" fmla="*/ 375 h 656"/>
                  <a:gd name="T2" fmla="*/ 477 w 851"/>
                  <a:gd name="T3" fmla="*/ 361 h 656"/>
                  <a:gd name="T4" fmla="*/ 456 w 851"/>
                  <a:gd name="T5" fmla="*/ 351 h 656"/>
                  <a:gd name="T6" fmla="*/ 425 w 851"/>
                  <a:gd name="T7" fmla="*/ 380 h 656"/>
                  <a:gd name="T8" fmla="*/ 360 w 851"/>
                  <a:gd name="T9" fmla="*/ 432 h 656"/>
                  <a:gd name="T10" fmla="*/ 261 w 851"/>
                  <a:gd name="T11" fmla="*/ 484 h 656"/>
                  <a:gd name="T12" fmla="*/ 177 w 851"/>
                  <a:gd name="T13" fmla="*/ 513 h 656"/>
                  <a:gd name="T14" fmla="*/ 112 w 851"/>
                  <a:gd name="T15" fmla="*/ 564 h 656"/>
                  <a:gd name="T16" fmla="*/ 56 w 851"/>
                  <a:gd name="T17" fmla="*/ 583 h 656"/>
                  <a:gd name="T18" fmla="*/ 0 w 851"/>
                  <a:gd name="T19" fmla="*/ 608 h 656"/>
                  <a:gd name="T20" fmla="*/ 12 w 851"/>
                  <a:gd name="T21" fmla="*/ 629 h 656"/>
                  <a:gd name="T22" fmla="*/ 47 w 851"/>
                  <a:gd name="T23" fmla="*/ 631 h 656"/>
                  <a:gd name="T24" fmla="*/ 65 w 851"/>
                  <a:gd name="T25" fmla="*/ 637 h 656"/>
                  <a:gd name="T26" fmla="*/ 96 w 851"/>
                  <a:gd name="T27" fmla="*/ 648 h 656"/>
                  <a:gd name="T28" fmla="*/ 152 w 851"/>
                  <a:gd name="T29" fmla="*/ 653 h 656"/>
                  <a:gd name="T30" fmla="*/ 215 w 851"/>
                  <a:gd name="T31" fmla="*/ 620 h 656"/>
                  <a:gd name="T32" fmla="*/ 265 w 851"/>
                  <a:gd name="T33" fmla="*/ 574 h 656"/>
                  <a:gd name="T34" fmla="*/ 279 w 851"/>
                  <a:gd name="T35" fmla="*/ 557 h 656"/>
                  <a:gd name="T36" fmla="*/ 306 w 851"/>
                  <a:gd name="T37" fmla="*/ 517 h 656"/>
                  <a:gd name="T38" fmla="*/ 343 w 851"/>
                  <a:gd name="T39" fmla="*/ 510 h 656"/>
                  <a:gd name="T40" fmla="*/ 388 w 851"/>
                  <a:gd name="T41" fmla="*/ 503 h 656"/>
                  <a:gd name="T42" fmla="*/ 395 w 851"/>
                  <a:gd name="T43" fmla="*/ 480 h 656"/>
                  <a:gd name="T44" fmla="*/ 430 w 851"/>
                  <a:gd name="T45" fmla="*/ 456 h 656"/>
                  <a:gd name="T46" fmla="*/ 468 w 851"/>
                  <a:gd name="T47" fmla="*/ 430 h 656"/>
                  <a:gd name="T48" fmla="*/ 518 w 851"/>
                  <a:gd name="T49" fmla="*/ 389 h 656"/>
                  <a:gd name="T50" fmla="*/ 498 w 851"/>
                  <a:gd name="T51" fmla="*/ 375 h 656"/>
                  <a:gd name="T52" fmla="*/ 841 w 851"/>
                  <a:gd name="T53" fmla="*/ 205 h 656"/>
                  <a:gd name="T54" fmla="*/ 821 w 851"/>
                  <a:gd name="T55" fmla="*/ 186 h 656"/>
                  <a:gd name="T56" fmla="*/ 768 w 851"/>
                  <a:gd name="T57" fmla="*/ 192 h 656"/>
                  <a:gd name="T58" fmla="*/ 777 w 851"/>
                  <a:gd name="T59" fmla="*/ 120 h 656"/>
                  <a:gd name="T60" fmla="*/ 756 w 851"/>
                  <a:gd name="T61" fmla="*/ 129 h 656"/>
                  <a:gd name="T62" fmla="*/ 740 w 851"/>
                  <a:gd name="T63" fmla="*/ 126 h 656"/>
                  <a:gd name="T64" fmla="*/ 750 w 851"/>
                  <a:gd name="T65" fmla="*/ 62 h 656"/>
                  <a:gd name="T66" fmla="*/ 720 w 851"/>
                  <a:gd name="T67" fmla="*/ 27 h 656"/>
                  <a:gd name="T68" fmla="*/ 692 w 851"/>
                  <a:gd name="T69" fmla="*/ 11 h 656"/>
                  <a:gd name="T70" fmla="*/ 679 w 851"/>
                  <a:gd name="T71" fmla="*/ 12 h 656"/>
                  <a:gd name="T72" fmla="*/ 686 w 851"/>
                  <a:gd name="T73" fmla="*/ 60 h 656"/>
                  <a:gd name="T74" fmla="*/ 692 w 851"/>
                  <a:gd name="T75" fmla="*/ 70 h 656"/>
                  <a:gd name="T76" fmla="*/ 712 w 851"/>
                  <a:gd name="T77" fmla="*/ 89 h 656"/>
                  <a:gd name="T78" fmla="*/ 705 w 851"/>
                  <a:gd name="T79" fmla="*/ 102 h 656"/>
                  <a:gd name="T80" fmla="*/ 715 w 851"/>
                  <a:gd name="T81" fmla="*/ 136 h 656"/>
                  <a:gd name="T82" fmla="*/ 694 w 851"/>
                  <a:gd name="T83" fmla="*/ 148 h 656"/>
                  <a:gd name="T84" fmla="*/ 682 w 851"/>
                  <a:gd name="T85" fmla="*/ 185 h 656"/>
                  <a:gd name="T86" fmla="*/ 656 w 851"/>
                  <a:gd name="T87" fmla="*/ 209 h 656"/>
                  <a:gd name="T88" fmla="*/ 578 w 851"/>
                  <a:gd name="T89" fmla="*/ 255 h 656"/>
                  <a:gd name="T90" fmla="*/ 609 w 851"/>
                  <a:gd name="T91" fmla="*/ 302 h 656"/>
                  <a:gd name="T92" fmla="*/ 576 w 851"/>
                  <a:gd name="T93" fmla="*/ 359 h 656"/>
                  <a:gd name="T94" fmla="*/ 557 w 851"/>
                  <a:gd name="T95" fmla="*/ 381 h 656"/>
                  <a:gd name="T96" fmla="*/ 644 w 851"/>
                  <a:gd name="T97" fmla="*/ 340 h 656"/>
                  <a:gd name="T98" fmla="*/ 697 w 851"/>
                  <a:gd name="T99" fmla="*/ 308 h 656"/>
                  <a:gd name="T100" fmla="*/ 715 w 851"/>
                  <a:gd name="T101" fmla="*/ 277 h 656"/>
                  <a:gd name="T102" fmla="*/ 774 w 851"/>
                  <a:gd name="T103" fmla="*/ 266 h 656"/>
                  <a:gd name="T104" fmla="*/ 805 w 851"/>
                  <a:gd name="T105" fmla="*/ 236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51" h="656">
                    <a:moveTo>
                      <a:pt x="498" y="375"/>
                    </a:moveTo>
                    <a:cubicBezTo>
                      <a:pt x="489" y="375"/>
                      <a:pt x="489" y="375"/>
                      <a:pt x="489" y="375"/>
                    </a:cubicBezTo>
                    <a:cubicBezTo>
                      <a:pt x="495" y="350"/>
                      <a:pt x="495" y="350"/>
                      <a:pt x="495" y="350"/>
                    </a:cubicBezTo>
                    <a:cubicBezTo>
                      <a:pt x="477" y="361"/>
                      <a:pt x="477" y="361"/>
                      <a:pt x="477" y="361"/>
                    </a:cubicBezTo>
                    <a:cubicBezTo>
                      <a:pt x="477" y="361"/>
                      <a:pt x="490" y="335"/>
                      <a:pt x="478" y="335"/>
                    </a:cubicBezTo>
                    <a:cubicBezTo>
                      <a:pt x="466" y="334"/>
                      <a:pt x="456" y="351"/>
                      <a:pt x="456" y="351"/>
                    </a:cubicBezTo>
                    <a:cubicBezTo>
                      <a:pt x="445" y="358"/>
                      <a:pt x="445" y="358"/>
                      <a:pt x="445" y="358"/>
                    </a:cubicBezTo>
                    <a:cubicBezTo>
                      <a:pt x="445" y="358"/>
                      <a:pt x="434" y="369"/>
                      <a:pt x="425" y="380"/>
                    </a:cubicBezTo>
                    <a:cubicBezTo>
                      <a:pt x="417" y="391"/>
                      <a:pt x="396" y="393"/>
                      <a:pt x="381" y="403"/>
                    </a:cubicBezTo>
                    <a:cubicBezTo>
                      <a:pt x="366" y="414"/>
                      <a:pt x="360" y="432"/>
                      <a:pt x="360" y="432"/>
                    </a:cubicBezTo>
                    <a:cubicBezTo>
                      <a:pt x="360" y="432"/>
                      <a:pt x="313" y="446"/>
                      <a:pt x="300" y="455"/>
                    </a:cubicBezTo>
                    <a:cubicBezTo>
                      <a:pt x="285" y="464"/>
                      <a:pt x="261" y="484"/>
                      <a:pt x="261" y="484"/>
                    </a:cubicBezTo>
                    <a:cubicBezTo>
                      <a:pt x="261" y="484"/>
                      <a:pt x="234" y="488"/>
                      <a:pt x="217" y="495"/>
                    </a:cubicBezTo>
                    <a:cubicBezTo>
                      <a:pt x="201" y="503"/>
                      <a:pt x="192" y="505"/>
                      <a:pt x="177" y="513"/>
                    </a:cubicBezTo>
                    <a:cubicBezTo>
                      <a:pt x="161" y="522"/>
                      <a:pt x="131" y="533"/>
                      <a:pt x="119" y="539"/>
                    </a:cubicBezTo>
                    <a:cubicBezTo>
                      <a:pt x="106" y="545"/>
                      <a:pt x="112" y="564"/>
                      <a:pt x="112" y="564"/>
                    </a:cubicBezTo>
                    <a:cubicBezTo>
                      <a:pt x="102" y="555"/>
                      <a:pt x="102" y="555"/>
                      <a:pt x="102" y="555"/>
                    </a:cubicBezTo>
                    <a:cubicBezTo>
                      <a:pt x="102" y="555"/>
                      <a:pt x="67" y="577"/>
                      <a:pt x="56" y="583"/>
                    </a:cubicBezTo>
                    <a:cubicBezTo>
                      <a:pt x="44" y="590"/>
                      <a:pt x="39" y="587"/>
                      <a:pt x="23" y="593"/>
                    </a:cubicBezTo>
                    <a:cubicBezTo>
                      <a:pt x="7" y="599"/>
                      <a:pt x="0" y="608"/>
                      <a:pt x="0" y="608"/>
                    </a:cubicBezTo>
                    <a:cubicBezTo>
                      <a:pt x="0" y="608"/>
                      <a:pt x="20" y="607"/>
                      <a:pt x="18" y="611"/>
                    </a:cubicBezTo>
                    <a:cubicBezTo>
                      <a:pt x="16" y="615"/>
                      <a:pt x="8" y="620"/>
                      <a:pt x="12" y="629"/>
                    </a:cubicBezTo>
                    <a:cubicBezTo>
                      <a:pt x="17" y="638"/>
                      <a:pt x="40" y="624"/>
                      <a:pt x="40" y="624"/>
                    </a:cubicBezTo>
                    <a:cubicBezTo>
                      <a:pt x="47" y="631"/>
                      <a:pt x="47" y="631"/>
                      <a:pt x="47" y="631"/>
                    </a:cubicBezTo>
                    <a:cubicBezTo>
                      <a:pt x="63" y="631"/>
                      <a:pt x="63" y="631"/>
                      <a:pt x="63" y="631"/>
                    </a:cubicBezTo>
                    <a:cubicBezTo>
                      <a:pt x="65" y="637"/>
                      <a:pt x="65" y="637"/>
                      <a:pt x="65" y="637"/>
                    </a:cubicBezTo>
                    <a:cubicBezTo>
                      <a:pt x="87" y="634"/>
                      <a:pt x="87" y="634"/>
                      <a:pt x="87" y="634"/>
                    </a:cubicBezTo>
                    <a:cubicBezTo>
                      <a:pt x="96" y="648"/>
                      <a:pt x="96" y="648"/>
                      <a:pt x="96" y="648"/>
                    </a:cubicBezTo>
                    <a:cubicBezTo>
                      <a:pt x="118" y="645"/>
                      <a:pt x="118" y="645"/>
                      <a:pt x="118" y="645"/>
                    </a:cubicBezTo>
                    <a:cubicBezTo>
                      <a:pt x="118" y="645"/>
                      <a:pt x="136" y="656"/>
                      <a:pt x="152" y="653"/>
                    </a:cubicBezTo>
                    <a:cubicBezTo>
                      <a:pt x="167" y="650"/>
                      <a:pt x="172" y="634"/>
                      <a:pt x="182" y="627"/>
                    </a:cubicBezTo>
                    <a:cubicBezTo>
                      <a:pt x="192" y="620"/>
                      <a:pt x="200" y="630"/>
                      <a:pt x="215" y="620"/>
                    </a:cubicBezTo>
                    <a:cubicBezTo>
                      <a:pt x="230" y="610"/>
                      <a:pt x="220" y="597"/>
                      <a:pt x="232" y="586"/>
                    </a:cubicBezTo>
                    <a:cubicBezTo>
                      <a:pt x="243" y="574"/>
                      <a:pt x="257" y="582"/>
                      <a:pt x="265" y="574"/>
                    </a:cubicBezTo>
                    <a:cubicBezTo>
                      <a:pt x="273" y="567"/>
                      <a:pt x="265" y="558"/>
                      <a:pt x="265" y="558"/>
                    </a:cubicBezTo>
                    <a:cubicBezTo>
                      <a:pt x="279" y="557"/>
                      <a:pt x="279" y="557"/>
                      <a:pt x="279" y="557"/>
                    </a:cubicBezTo>
                    <a:cubicBezTo>
                      <a:pt x="318" y="527"/>
                      <a:pt x="318" y="527"/>
                      <a:pt x="318" y="527"/>
                    </a:cubicBezTo>
                    <a:cubicBezTo>
                      <a:pt x="306" y="517"/>
                      <a:pt x="306" y="517"/>
                      <a:pt x="306" y="517"/>
                    </a:cubicBezTo>
                    <a:cubicBezTo>
                      <a:pt x="333" y="527"/>
                      <a:pt x="333" y="527"/>
                      <a:pt x="333" y="527"/>
                    </a:cubicBezTo>
                    <a:cubicBezTo>
                      <a:pt x="333" y="527"/>
                      <a:pt x="334" y="511"/>
                      <a:pt x="343" y="510"/>
                    </a:cubicBezTo>
                    <a:cubicBezTo>
                      <a:pt x="352" y="509"/>
                      <a:pt x="360" y="517"/>
                      <a:pt x="372" y="520"/>
                    </a:cubicBezTo>
                    <a:cubicBezTo>
                      <a:pt x="383" y="522"/>
                      <a:pt x="388" y="503"/>
                      <a:pt x="388" y="503"/>
                    </a:cubicBezTo>
                    <a:cubicBezTo>
                      <a:pt x="378" y="495"/>
                      <a:pt x="378" y="495"/>
                      <a:pt x="378" y="495"/>
                    </a:cubicBezTo>
                    <a:cubicBezTo>
                      <a:pt x="395" y="480"/>
                      <a:pt x="395" y="480"/>
                      <a:pt x="395" y="480"/>
                    </a:cubicBezTo>
                    <a:cubicBezTo>
                      <a:pt x="407" y="466"/>
                      <a:pt x="407" y="466"/>
                      <a:pt x="407" y="466"/>
                    </a:cubicBezTo>
                    <a:cubicBezTo>
                      <a:pt x="407" y="466"/>
                      <a:pt x="418" y="459"/>
                      <a:pt x="430" y="456"/>
                    </a:cubicBezTo>
                    <a:cubicBezTo>
                      <a:pt x="442" y="453"/>
                      <a:pt x="447" y="436"/>
                      <a:pt x="447" y="436"/>
                    </a:cubicBezTo>
                    <a:cubicBezTo>
                      <a:pt x="447" y="436"/>
                      <a:pt x="458" y="434"/>
                      <a:pt x="468" y="430"/>
                    </a:cubicBezTo>
                    <a:cubicBezTo>
                      <a:pt x="479" y="426"/>
                      <a:pt x="488" y="408"/>
                      <a:pt x="488" y="408"/>
                    </a:cubicBezTo>
                    <a:cubicBezTo>
                      <a:pt x="488" y="408"/>
                      <a:pt x="508" y="401"/>
                      <a:pt x="518" y="389"/>
                    </a:cubicBezTo>
                    <a:cubicBezTo>
                      <a:pt x="529" y="376"/>
                      <a:pt x="516" y="353"/>
                      <a:pt x="516" y="353"/>
                    </a:cubicBezTo>
                    <a:lnTo>
                      <a:pt x="498" y="375"/>
                    </a:lnTo>
                    <a:close/>
                    <a:moveTo>
                      <a:pt x="815" y="215"/>
                    </a:moveTo>
                    <a:cubicBezTo>
                      <a:pt x="823" y="210"/>
                      <a:pt x="831" y="213"/>
                      <a:pt x="841" y="205"/>
                    </a:cubicBezTo>
                    <a:cubicBezTo>
                      <a:pt x="851" y="197"/>
                      <a:pt x="847" y="183"/>
                      <a:pt x="839" y="176"/>
                    </a:cubicBezTo>
                    <a:cubicBezTo>
                      <a:pt x="831" y="168"/>
                      <a:pt x="821" y="186"/>
                      <a:pt x="821" y="186"/>
                    </a:cubicBezTo>
                    <a:cubicBezTo>
                      <a:pt x="821" y="186"/>
                      <a:pt x="815" y="186"/>
                      <a:pt x="806" y="184"/>
                    </a:cubicBezTo>
                    <a:cubicBezTo>
                      <a:pt x="798" y="181"/>
                      <a:pt x="780" y="195"/>
                      <a:pt x="768" y="192"/>
                    </a:cubicBezTo>
                    <a:cubicBezTo>
                      <a:pt x="756" y="189"/>
                      <a:pt x="761" y="145"/>
                      <a:pt x="761" y="145"/>
                    </a:cubicBezTo>
                    <a:cubicBezTo>
                      <a:pt x="777" y="120"/>
                      <a:pt x="777" y="120"/>
                      <a:pt x="777" y="120"/>
                    </a:cubicBezTo>
                    <a:cubicBezTo>
                      <a:pt x="777" y="120"/>
                      <a:pt x="777" y="102"/>
                      <a:pt x="767" y="103"/>
                    </a:cubicBezTo>
                    <a:cubicBezTo>
                      <a:pt x="756" y="103"/>
                      <a:pt x="756" y="119"/>
                      <a:pt x="756" y="129"/>
                    </a:cubicBezTo>
                    <a:cubicBezTo>
                      <a:pt x="755" y="138"/>
                      <a:pt x="743" y="146"/>
                      <a:pt x="743" y="146"/>
                    </a:cubicBezTo>
                    <a:cubicBezTo>
                      <a:pt x="740" y="126"/>
                      <a:pt x="740" y="126"/>
                      <a:pt x="740" y="126"/>
                    </a:cubicBezTo>
                    <a:cubicBezTo>
                      <a:pt x="726" y="113"/>
                      <a:pt x="726" y="113"/>
                      <a:pt x="726" y="113"/>
                    </a:cubicBezTo>
                    <a:cubicBezTo>
                      <a:pt x="726" y="113"/>
                      <a:pt x="750" y="82"/>
                      <a:pt x="750" y="62"/>
                    </a:cubicBezTo>
                    <a:cubicBezTo>
                      <a:pt x="751" y="42"/>
                      <a:pt x="717" y="41"/>
                      <a:pt x="717" y="41"/>
                    </a:cubicBezTo>
                    <a:cubicBezTo>
                      <a:pt x="720" y="27"/>
                      <a:pt x="720" y="27"/>
                      <a:pt x="720" y="27"/>
                    </a:cubicBezTo>
                    <a:cubicBezTo>
                      <a:pt x="707" y="25"/>
                      <a:pt x="707" y="25"/>
                      <a:pt x="707" y="25"/>
                    </a:cubicBezTo>
                    <a:cubicBezTo>
                      <a:pt x="692" y="11"/>
                      <a:pt x="692" y="11"/>
                      <a:pt x="692" y="11"/>
                    </a:cubicBezTo>
                    <a:cubicBezTo>
                      <a:pt x="699" y="0"/>
                      <a:pt x="699" y="0"/>
                      <a:pt x="699" y="0"/>
                    </a:cubicBezTo>
                    <a:cubicBezTo>
                      <a:pt x="679" y="12"/>
                      <a:pt x="679" y="12"/>
                      <a:pt x="679" y="12"/>
                    </a:cubicBezTo>
                    <a:cubicBezTo>
                      <a:pt x="692" y="35"/>
                      <a:pt x="692" y="35"/>
                      <a:pt x="692" y="35"/>
                    </a:cubicBezTo>
                    <a:cubicBezTo>
                      <a:pt x="686" y="60"/>
                      <a:pt x="686" y="60"/>
                      <a:pt x="686" y="60"/>
                    </a:cubicBezTo>
                    <a:cubicBezTo>
                      <a:pt x="701" y="66"/>
                      <a:pt x="701" y="66"/>
                      <a:pt x="701" y="66"/>
                    </a:cubicBezTo>
                    <a:cubicBezTo>
                      <a:pt x="692" y="70"/>
                      <a:pt x="692" y="70"/>
                      <a:pt x="692" y="70"/>
                    </a:cubicBezTo>
                    <a:cubicBezTo>
                      <a:pt x="696" y="84"/>
                      <a:pt x="696" y="84"/>
                      <a:pt x="696" y="84"/>
                    </a:cubicBezTo>
                    <a:cubicBezTo>
                      <a:pt x="712" y="89"/>
                      <a:pt x="712" y="89"/>
                      <a:pt x="712" y="89"/>
                    </a:cubicBezTo>
                    <a:cubicBezTo>
                      <a:pt x="696" y="97"/>
                      <a:pt x="696" y="97"/>
                      <a:pt x="696" y="97"/>
                    </a:cubicBezTo>
                    <a:cubicBezTo>
                      <a:pt x="705" y="102"/>
                      <a:pt x="705" y="102"/>
                      <a:pt x="705" y="102"/>
                    </a:cubicBezTo>
                    <a:cubicBezTo>
                      <a:pt x="705" y="102"/>
                      <a:pt x="702" y="116"/>
                      <a:pt x="702" y="122"/>
                    </a:cubicBezTo>
                    <a:cubicBezTo>
                      <a:pt x="702" y="129"/>
                      <a:pt x="715" y="136"/>
                      <a:pt x="715" y="136"/>
                    </a:cubicBezTo>
                    <a:cubicBezTo>
                      <a:pt x="702" y="138"/>
                      <a:pt x="702" y="138"/>
                      <a:pt x="702" y="138"/>
                    </a:cubicBezTo>
                    <a:cubicBezTo>
                      <a:pt x="694" y="148"/>
                      <a:pt x="694" y="148"/>
                      <a:pt x="694" y="148"/>
                    </a:cubicBezTo>
                    <a:cubicBezTo>
                      <a:pt x="705" y="154"/>
                      <a:pt x="705" y="154"/>
                      <a:pt x="705" y="154"/>
                    </a:cubicBezTo>
                    <a:cubicBezTo>
                      <a:pt x="705" y="154"/>
                      <a:pt x="684" y="174"/>
                      <a:pt x="682" y="185"/>
                    </a:cubicBezTo>
                    <a:cubicBezTo>
                      <a:pt x="681" y="196"/>
                      <a:pt x="691" y="199"/>
                      <a:pt x="691" y="199"/>
                    </a:cubicBezTo>
                    <a:cubicBezTo>
                      <a:pt x="691" y="199"/>
                      <a:pt x="669" y="203"/>
                      <a:pt x="656" y="209"/>
                    </a:cubicBezTo>
                    <a:cubicBezTo>
                      <a:pt x="643" y="214"/>
                      <a:pt x="646" y="217"/>
                      <a:pt x="630" y="229"/>
                    </a:cubicBezTo>
                    <a:cubicBezTo>
                      <a:pt x="613" y="242"/>
                      <a:pt x="599" y="243"/>
                      <a:pt x="578" y="255"/>
                    </a:cubicBezTo>
                    <a:cubicBezTo>
                      <a:pt x="557" y="268"/>
                      <a:pt x="576" y="302"/>
                      <a:pt x="576" y="302"/>
                    </a:cubicBezTo>
                    <a:cubicBezTo>
                      <a:pt x="576" y="302"/>
                      <a:pt x="599" y="300"/>
                      <a:pt x="609" y="302"/>
                    </a:cubicBezTo>
                    <a:cubicBezTo>
                      <a:pt x="619" y="304"/>
                      <a:pt x="609" y="323"/>
                      <a:pt x="609" y="338"/>
                    </a:cubicBezTo>
                    <a:cubicBezTo>
                      <a:pt x="610" y="354"/>
                      <a:pt x="593" y="353"/>
                      <a:pt x="576" y="359"/>
                    </a:cubicBezTo>
                    <a:cubicBezTo>
                      <a:pt x="559" y="365"/>
                      <a:pt x="567" y="370"/>
                      <a:pt x="567" y="370"/>
                    </a:cubicBezTo>
                    <a:cubicBezTo>
                      <a:pt x="557" y="381"/>
                      <a:pt x="557" y="381"/>
                      <a:pt x="557" y="381"/>
                    </a:cubicBezTo>
                    <a:cubicBezTo>
                      <a:pt x="557" y="381"/>
                      <a:pt x="575" y="394"/>
                      <a:pt x="589" y="390"/>
                    </a:cubicBezTo>
                    <a:cubicBezTo>
                      <a:pt x="602" y="385"/>
                      <a:pt x="633" y="351"/>
                      <a:pt x="644" y="340"/>
                    </a:cubicBezTo>
                    <a:cubicBezTo>
                      <a:pt x="655" y="329"/>
                      <a:pt x="682" y="321"/>
                      <a:pt x="687" y="321"/>
                    </a:cubicBezTo>
                    <a:cubicBezTo>
                      <a:pt x="692" y="320"/>
                      <a:pt x="697" y="308"/>
                      <a:pt x="697" y="308"/>
                    </a:cubicBezTo>
                    <a:cubicBezTo>
                      <a:pt x="697" y="308"/>
                      <a:pt x="704" y="305"/>
                      <a:pt x="715" y="301"/>
                    </a:cubicBezTo>
                    <a:cubicBezTo>
                      <a:pt x="726" y="296"/>
                      <a:pt x="715" y="277"/>
                      <a:pt x="715" y="277"/>
                    </a:cubicBezTo>
                    <a:cubicBezTo>
                      <a:pt x="715" y="277"/>
                      <a:pt x="725" y="269"/>
                      <a:pt x="738" y="263"/>
                    </a:cubicBezTo>
                    <a:cubicBezTo>
                      <a:pt x="752" y="257"/>
                      <a:pt x="762" y="269"/>
                      <a:pt x="774" y="266"/>
                    </a:cubicBezTo>
                    <a:cubicBezTo>
                      <a:pt x="786" y="264"/>
                      <a:pt x="782" y="240"/>
                      <a:pt x="782" y="240"/>
                    </a:cubicBezTo>
                    <a:cubicBezTo>
                      <a:pt x="782" y="240"/>
                      <a:pt x="793" y="237"/>
                      <a:pt x="805" y="236"/>
                    </a:cubicBezTo>
                    <a:cubicBezTo>
                      <a:pt x="816" y="235"/>
                      <a:pt x="808" y="221"/>
                      <a:pt x="815" y="215"/>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86" name="Freeform 338">
                <a:extLst>
                  <a:ext uri="{FF2B5EF4-FFF2-40B4-BE49-F238E27FC236}">
                    <a16:creationId xmlns:a16="http://schemas.microsoft.com/office/drawing/2014/main" id="{255F54E9-96DA-4642-87CD-49538AEF0320}"/>
                  </a:ext>
                </a:extLst>
              </p:cNvPr>
              <p:cNvSpPr>
                <a:spLocks noEditPoints="1"/>
              </p:cNvSpPr>
              <p:nvPr/>
            </p:nvSpPr>
            <p:spPr bwMode="gray">
              <a:xfrm>
                <a:off x="-2651708" y="4613091"/>
                <a:ext cx="1052014" cy="900585"/>
              </a:xfrm>
              <a:custGeom>
                <a:avLst/>
                <a:gdLst>
                  <a:gd name="T0" fmla="*/ 971 w 1898"/>
                  <a:gd name="T1" fmla="*/ 1367 h 1774"/>
                  <a:gd name="T2" fmla="*/ 1008 w 1898"/>
                  <a:gd name="T3" fmla="*/ 1349 h 1774"/>
                  <a:gd name="T4" fmla="*/ 1830 w 1898"/>
                  <a:gd name="T5" fmla="*/ 698 h 1774"/>
                  <a:gd name="T6" fmla="*/ 1797 w 1898"/>
                  <a:gd name="T7" fmla="*/ 622 h 1774"/>
                  <a:gd name="T8" fmla="*/ 1707 w 1898"/>
                  <a:gd name="T9" fmla="*/ 471 h 1774"/>
                  <a:gd name="T10" fmla="*/ 1649 w 1898"/>
                  <a:gd name="T11" fmla="*/ 192 h 1774"/>
                  <a:gd name="T12" fmla="*/ 1596 w 1898"/>
                  <a:gd name="T13" fmla="*/ 64 h 1774"/>
                  <a:gd name="T14" fmla="*/ 1541 w 1898"/>
                  <a:gd name="T15" fmla="*/ 18 h 1774"/>
                  <a:gd name="T16" fmla="*/ 1494 w 1898"/>
                  <a:gd name="T17" fmla="*/ 189 h 1774"/>
                  <a:gd name="T18" fmla="*/ 1283 w 1898"/>
                  <a:gd name="T19" fmla="*/ 306 h 1774"/>
                  <a:gd name="T20" fmla="*/ 1239 w 1898"/>
                  <a:gd name="T21" fmla="*/ 181 h 1774"/>
                  <a:gd name="T22" fmla="*/ 1269 w 1898"/>
                  <a:gd name="T23" fmla="*/ 69 h 1774"/>
                  <a:gd name="T24" fmla="*/ 1170 w 1898"/>
                  <a:gd name="T25" fmla="*/ 75 h 1774"/>
                  <a:gd name="T26" fmla="*/ 1050 w 1898"/>
                  <a:gd name="T27" fmla="*/ 42 h 1774"/>
                  <a:gd name="T28" fmla="*/ 1012 w 1898"/>
                  <a:gd name="T29" fmla="*/ 86 h 1774"/>
                  <a:gd name="T30" fmla="*/ 910 w 1898"/>
                  <a:gd name="T31" fmla="*/ 212 h 1774"/>
                  <a:gd name="T32" fmla="*/ 872 w 1898"/>
                  <a:gd name="T33" fmla="*/ 235 h 1774"/>
                  <a:gd name="T34" fmla="*/ 848 w 1898"/>
                  <a:gd name="T35" fmla="*/ 215 h 1774"/>
                  <a:gd name="T36" fmla="*/ 788 w 1898"/>
                  <a:gd name="T37" fmla="*/ 185 h 1774"/>
                  <a:gd name="T38" fmla="*/ 731 w 1898"/>
                  <a:gd name="T39" fmla="*/ 238 h 1774"/>
                  <a:gd name="T40" fmla="*/ 676 w 1898"/>
                  <a:gd name="T41" fmla="*/ 279 h 1774"/>
                  <a:gd name="T42" fmla="*/ 614 w 1898"/>
                  <a:gd name="T43" fmla="*/ 310 h 1774"/>
                  <a:gd name="T44" fmla="*/ 606 w 1898"/>
                  <a:gd name="T45" fmla="*/ 348 h 1774"/>
                  <a:gd name="T46" fmla="*/ 531 w 1898"/>
                  <a:gd name="T47" fmla="*/ 409 h 1774"/>
                  <a:gd name="T48" fmla="*/ 359 w 1898"/>
                  <a:gd name="T49" fmla="*/ 505 h 1774"/>
                  <a:gd name="T50" fmla="*/ 218 w 1898"/>
                  <a:gd name="T51" fmla="*/ 554 h 1774"/>
                  <a:gd name="T52" fmla="*/ 83 w 1898"/>
                  <a:gd name="T53" fmla="*/ 649 h 1774"/>
                  <a:gd name="T54" fmla="*/ 48 w 1898"/>
                  <a:gd name="T55" fmla="*/ 813 h 1774"/>
                  <a:gd name="T56" fmla="*/ 35 w 1898"/>
                  <a:gd name="T57" fmla="*/ 937 h 1774"/>
                  <a:gd name="T58" fmla="*/ 87 w 1898"/>
                  <a:gd name="T59" fmla="*/ 1141 h 1774"/>
                  <a:gd name="T60" fmla="*/ 56 w 1898"/>
                  <a:gd name="T61" fmla="*/ 1305 h 1774"/>
                  <a:gd name="T62" fmla="*/ 186 w 1898"/>
                  <a:gd name="T63" fmla="*/ 1285 h 1774"/>
                  <a:gd name="T64" fmla="*/ 384 w 1898"/>
                  <a:gd name="T65" fmla="*/ 1244 h 1774"/>
                  <a:gd name="T66" fmla="*/ 594 w 1898"/>
                  <a:gd name="T67" fmla="*/ 1153 h 1774"/>
                  <a:gd name="T68" fmla="*/ 896 w 1898"/>
                  <a:gd name="T69" fmla="*/ 1136 h 1774"/>
                  <a:gd name="T70" fmla="*/ 932 w 1898"/>
                  <a:gd name="T71" fmla="*/ 1225 h 1774"/>
                  <a:gd name="T72" fmla="*/ 962 w 1898"/>
                  <a:gd name="T73" fmla="*/ 1304 h 1774"/>
                  <a:gd name="T74" fmla="*/ 1060 w 1898"/>
                  <a:gd name="T75" fmla="*/ 1224 h 1774"/>
                  <a:gd name="T76" fmla="*/ 1083 w 1898"/>
                  <a:gd name="T77" fmla="*/ 1210 h 1774"/>
                  <a:gd name="T78" fmla="*/ 1011 w 1898"/>
                  <a:gd name="T79" fmla="*/ 1319 h 1774"/>
                  <a:gd name="T80" fmla="*/ 1072 w 1898"/>
                  <a:gd name="T81" fmla="*/ 1339 h 1774"/>
                  <a:gd name="T82" fmla="*/ 1118 w 1898"/>
                  <a:gd name="T83" fmla="*/ 1477 h 1774"/>
                  <a:gd name="T84" fmla="*/ 1319 w 1898"/>
                  <a:gd name="T85" fmla="*/ 1502 h 1774"/>
                  <a:gd name="T86" fmla="*/ 1360 w 1898"/>
                  <a:gd name="T87" fmla="*/ 1532 h 1774"/>
                  <a:gd name="T88" fmla="*/ 1533 w 1898"/>
                  <a:gd name="T89" fmla="*/ 1461 h 1774"/>
                  <a:gd name="T90" fmla="*/ 1641 w 1898"/>
                  <a:gd name="T91" fmla="*/ 1275 h 1774"/>
                  <a:gd name="T92" fmla="*/ 1874 w 1898"/>
                  <a:gd name="T93" fmla="*/ 952 h 1774"/>
                  <a:gd name="T94" fmla="*/ 1364 w 1898"/>
                  <a:gd name="T95" fmla="*/ 1612 h 1774"/>
                  <a:gd name="T96" fmla="*/ 1274 w 1898"/>
                  <a:gd name="T97" fmla="*/ 1651 h 1774"/>
                  <a:gd name="T98" fmla="*/ 1184 w 1898"/>
                  <a:gd name="T99" fmla="*/ 1616 h 1774"/>
                  <a:gd name="T100" fmla="*/ 1155 w 1898"/>
                  <a:gd name="T101" fmla="*/ 1713 h 1774"/>
                  <a:gd name="T102" fmla="*/ 1214 w 1898"/>
                  <a:gd name="T103" fmla="*/ 1769 h 1774"/>
                  <a:gd name="T104" fmla="*/ 1282 w 1898"/>
                  <a:gd name="T105" fmla="*/ 1706 h 1774"/>
                  <a:gd name="T106" fmla="*/ 1290 w 1898"/>
                  <a:gd name="T107" fmla="*/ 195 h 1774"/>
                  <a:gd name="T108" fmla="*/ 1209 w 1898"/>
                  <a:gd name="T109" fmla="*/ 1549 h 1774"/>
                  <a:gd name="T110" fmla="*/ 1357 w 1898"/>
                  <a:gd name="T111" fmla="*/ 1597 h 1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98" h="1774">
                    <a:moveTo>
                      <a:pt x="1024" y="43"/>
                    </a:moveTo>
                    <a:cubicBezTo>
                      <a:pt x="1014" y="29"/>
                      <a:pt x="990" y="54"/>
                      <a:pt x="999" y="65"/>
                    </a:cubicBezTo>
                    <a:cubicBezTo>
                      <a:pt x="1008" y="75"/>
                      <a:pt x="1024" y="43"/>
                      <a:pt x="1024" y="43"/>
                    </a:cubicBezTo>
                    <a:close/>
                    <a:moveTo>
                      <a:pt x="986" y="1341"/>
                    </a:moveTo>
                    <a:cubicBezTo>
                      <a:pt x="972" y="1343"/>
                      <a:pt x="954" y="1348"/>
                      <a:pt x="961" y="1354"/>
                    </a:cubicBezTo>
                    <a:cubicBezTo>
                      <a:pt x="968" y="1360"/>
                      <a:pt x="971" y="1367"/>
                      <a:pt x="971" y="1367"/>
                    </a:cubicBezTo>
                    <a:cubicBezTo>
                      <a:pt x="985" y="1367"/>
                      <a:pt x="999" y="1359"/>
                      <a:pt x="999" y="1359"/>
                    </a:cubicBezTo>
                    <a:cubicBezTo>
                      <a:pt x="1007" y="1359"/>
                      <a:pt x="1007" y="1359"/>
                      <a:pt x="1007" y="1359"/>
                    </a:cubicBezTo>
                    <a:cubicBezTo>
                      <a:pt x="1011" y="1356"/>
                      <a:pt x="1011" y="1356"/>
                      <a:pt x="1011" y="1356"/>
                    </a:cubicBezTo>
                    <a:cubicBezTo>
                      <a:pt x="1022" y="1356"/>
                      <a:pt x="1022" y="1356"/>
                      <a:pt x="1022" y="1356"/>
                    </a:cubicBezTo>
                    <a:cubicBezTo>
                      <a:pt x="1026" y="1351"/>
                      <a:pt x="1026" y="1351"/>
                      <a:pt x="1026" y="1351"/>
                    </a:cubicBezTo>
                    <a:cubicBezTo>
                      <a:pt x="1008" y="1349"/>
                      <a:pt x="1008" y="1349"/>
                      <a:pt x="1008" y="1349"/>
                    </a:cubicBezTo>
                    <a:cubicBezTo>
                      <a:pt x="1008" y="1349"/>
                      <a:pt x="1000" y="1340"/>
                      <a:pt x="986" y="1341"/>
                    </a:cubicBezTo>
                    <a:close/>
                    <a:moveTo>
                      <a:pt x="1869" y="774"/>
                    </a:moveTo>
                    <a:cubicBezTo>
                      <a:pt x="1869" y="774"/>
                      <a:pt x="1866" y="733"/>
                      <a:pt x="1865" y="727"/>
                    </a:cubicBezTo>
                    <a:cubicBezTo>
                      <a:pt x="1863" y="721"/>
                      <a:pt x="1843" y="720"/>
                      <a:pt x="1843" y="720"/>
                    </a:cubicBezTo>
                    <a:cubicBezTo>
                      <a:pt x="1843" y="706"/>
                      <a:pt x="1843" y="706"/>
                      <a:pt x="1843" y="706"/>
                    </a:cubicBezTo>
                    <a:cubicBezTo>
                      <a:pt x="1830" y="698"/>
                      <a:pt x="1830" y="698"/>
                      <a:pt x="1830" y="698"/>
                    </a:cubicBezTo>
                    <a:cubicBezTo>
                      <a:pt x="1830" y="698"/>
                      <a:pt x="1835" y="681"/>
                      <a:pt x="1830" y="674"/>
                    </a:cubicBezTo>
                    <a:cubicBezTo>
                      <a:pt x="1825" y="667"/>
                      <a:pt x="1805" y="660"/>
                      <a:pt x="1805" y="660"/>
                    </a:cubicBezTo>
                    <a:cubicBezTo>
                      <a:pt x="1805" y="660"/>
                      <a:pt x="1840" y="654"/>
                      <a:pt x="1842" y="641"/>
                    </a:cubicBezTo>
                    <a:cubicBezTo>
                      <a:pt x="1844" y="627"/>
                      <a:pt x="1822" y="623"/>
                      <a:pt x="1822" y="623"/>
                    </a:cubicBezTo>
                    <a:cubicBezTo>
                      <a:pt x="1822" y="623"/>
                      <a:pt x="1815" y="602"/>
                      <a:pt x="1804" y="603"/>
                    </a:cubicBezTo>
                    <a:cubicBezTo>
                      <a:pt x="1792" y="604"/>
                      <a:pt x="1797" y="622"/>
                      <a:pt x="1797" y="622"/>
                    </a:cubicBezTo>
                    <a:cubicBezTo>
                      <a:pt x="1783" y="619"/>
                      <a:pt x="1783" y="619"/>
                      <a:pt x="1783" y="619"/>
                    </a:cubicBezTo>
                    <a:cubicBezTo>
                      <a:pt x="1783" y="619"/>
                      <a:pt x="1796" y="578"/>
                      <a:pt x="1796" y="568"/>
                    </a:cubicBezTo>
                    <a:cubicBezTo>
                      <a:pt x="1795" y="559"/>
                      <a:pt x="1775" y="557"/>
                      <a:pt x="1771" y="547"/>
                    </a:cubicBezTo>
                    <a:cubicBezTo>
                      <a:pt x="1768" y="538"/>
                      <a:pt x="1781" y="521"/>
                      <a:pt x="1777" y="507"/>
                    </a:cubicBezTo>
                    <a:cubicBezTo>
                      <a:pt x="1773" y="494"/>
                      <a:pt x="1713" y="465"/>
                      <a:pt x="1713" y="465"/>
                    </a:cubicBezTo>
                    <a:cubicBezTo>
                      <a:pt x="1707" y="471"/>
                      <a:pt x="1707" y="471"/>
                      <a:pt x="1707" y="471"/>
                    </a:cubicBezTo>
                    <a:cubicBezTo>
                      <a:pt x="1707" y="471"/>
                      <a:pt x="1679" y="439"/>
                      <a:pt x="1677" y="417"/>
                    </a:cubicBezTo>
                    <a:cubicBezTo>
                      <a:pt x="1676" y="394"/>
                      <a:pt x="1685" y="381"/>
                      <a:pt x="1685" y="361"/>
                    </a:cubicBezTo>
                    <a:cubicBezTo>
                      <a:pt x="1685" y="341"/>
                      <a:pt x="1666" y="298"/>
                      <a:pt x="1662" y="282"/>
                    </a:cubicBezTo>
                    <a:cubicBezTo>
                      <a:pt x="1658" y="266"/>
                      <a:pt x="1669" y="256"/>
                      <a:pt x="1671" y="247"/>
                    </a:cubicBezTo>
                    <a:cubicBezTo>
                      <a:pt x="1673" y="238"/>
                      <a:pt x="1666" y="200"/>
                      <a:pt x="1666" y="200"/>
                    </a:cubicBezTo>
                    <a:cubicBezTo>
                      <a:pt x="1649" y="192"/>
                      <a:pt x="1649" y="192"/>
                      <a:pt x="1649" y="192"/>
                    </a:cubicBezTo>
                    <a:cubicBezTo>
                      <a:pt x="1649" y="192"/>
                      <a:pt x="1635" y="177"/>
                      <a:pt x="1625" y="177"/>
                    </a:cubicBezTo>
                    <a:cubicBezTo>
                      <a:pt x="1615" y="176"/>
                      <a:pt x="1609" y="191"/>
                      <a:pt x="1609" y="191"/>
                    </a:cubicBezTo>
                    <a:cubicBezTo>
                      <a:pt x="1609" y="191"/>
                      <a:pt x="1602" y="176"/>
                      <a:pt x="1601" y="167"/>
                    </a:cubicBezTo>
                    <a:cubicBezTo>
                      <a:pt x="1600" y="159"/>
                      <a:pt x="1607" y="135"/>
                      <a:pt x="1607" y="135"/>
                    </a:cubicBezTo>
                    <a:cubicBezTo>
                      <a:pt x="1596" y="120"/>
                      <a:pt x="1596" y="120"/>
                      <a:pt x="1596" y="120"/>
                    </a:cubicBezTo>
                    <a:cubicBezTo>
                      <a:pt x="1596" y="64"/>
                      <a:pt x="1596" y="64"/>
                      <a:pt x="1596" y="64"/>
                    </a:cubicBezTo>
                    <a:cubicBezTo>
                      <a:pt x="1596" y="64"/>
                      <a:pt x="1575" y="50"/>
                      <a:pt x="1578" y="41"/>
                    </a:cubicBezTo>
                    <a:cubicBezTo>
                      <a:pt x="1582" y="32"/>
                      <a:pt x="1586" y="20"/>
                      <a:pt x="1581" y="15"/>
                    </a:cubicBezTo>
                    <a:cubicBezTo>
                      <a:pt x="1576" y="11"/>
                      <a:pt x="1564" y="9"/>
                      <a:pt x="1564" y="9"/>
                    </a:cubicBezTo>
                    <a:cubicBezTo>
                      <a:pt x="1565" y="0"/>
                      <a:pt x="1565" y="0"/>
                      <a:pt x="1565" y="0"/>
                    </a:cubicBezTo>
                    <a:cubicBezTo>
                      <a:pt x="1545" y="5"/>
                      <a:pt x="1545" y="5"/>
                      <a:pt x="1545" y="5"/>
                    </a:cubicBezTo>
                    <a:cubicBezTo>
                      <a:pt x="1541" y="18"/>
                      <a:pt x="1541" y="18"/>
                      <a:pt x="1541" y="18"/>
                    </a:cubicBezTo>
                    <a:cubicBezTo>
                      <a:pt x="1541" y="18"/>
                      <a:pt x="1529" y="26"/>
                      <a:pt x="1523" y="30"/>
                    </a:cubicBezTo>
                    <a:cubicBezTo>
                      <a:pt x="1518" y="34"/>
                      <a:pt x="1531" y="60"/>
                      <a:pt x="1531" y="70"/>
                    </a:cubicBezTo>
                    <a:cubicBezTo>
                      <a:pt x="1530" y="81"/>
                      <a:pt x="1496" y="118"/>
                      <a:pt x="1496" y="118"/>
                    </a:cubicBezTo>
                    <a:cubicBezTo>
                      <a:pt x="1507" y="127"/>
                      <a:pt x="1507" y="127"/>
                      <a:pt x="1507" y="127"/>
                    </a:cubicBezTo>
                    <a:cubicBezTo>
                      <a:pt x="1507" y="127"/>
                      <a:pt x="1492" y="147"/>
                      <a:pt x="1490" y="155"/>
                    </a:cubicBezTo>
                    <a:cubicBezTo>
                      <a:pt x="1488" y="163"/>
                      <a:pt x="1494" y="189"/>
                      <a:pt x="1494" y="189"/>
                    </a:cubicBezTo>
                    <a:cubicBezTo>
                      <a:pt x="1494" y="189"/>
                      <a:pt x="1473" y="273"/>
                      <a:pt x="1472" y="285"/>
                    </a:cubicBezTo>
                    <a:cubicBezTo>
                      <a:pt x="1471" y="296"/>
                      <a:pt x="1444" y="325"/>
                      <a:pt x="1444" y="325"/>
                    </a:cubicBezTo>
                    <a:cubicBezTo>
                      <a:pt x="1444" y="325"/>
                      <a:pt x="1445" y="358"/>
                      <a:pt x="1428" y="366"/>
                    </a:cubicBezTo>
                    <a:cubicBezTo>
                      <a:pt x="1411" y="373"/>
                      <a:pt x="1375" y="381"/>
                      <a:pt x="1375" y="381"/>
                    </a:cubicBezTo>
                    <a:cubicBezTo>
                      <a:pt x="1375" y="381"/>
                      <a:pt x="1354" y="347"/>
                      <a:pt x="1349" y="337"/>
                    </a:cubicBezTo>
                    <a:cubicBezTo>
                      <a:pt x="1344" y="328"/>
                      <a:pt x="1303" y="314"/>
                      <a:pt x="1283" y="306"/>
                    </a:cubicBezTo>
                    <a:cubicBezTo>
                      <a:pt x="1262" y="299"/>
                      <a:pt x="1249" y="266"/>
                      <a:pt x="1246" y="262"/>
                    </a:cubicBezTo>
                    <a:cubicBezTo>
                      <a:pt x="1243" y="259"/>
                      <a:pt x="1223" y="261"/>
                      <a:pt x="1223" y="261"/>
                    </a:cubicBezTo>
                    <a:cubicBezTo>
                      <a:pt x="1207" y="231"/>
                      <a:pt x="1207" y="231"/>
                      <a:pt x="1207" y="231"/>
                    </a:cubicBezTo>
                    <a:cubicBezTo>
                      <a:pt x="1220" y="217"/>
                      <a:pt x="1220" y="217"/>
                      <a:pt x="1220" y="217"/>
                    </a:cubicBezTo>
                    <a:cubicBezTo>
                      <a:pt x="1220" y="217"/>
                      <a:pt x="1213" y="206"/>
                      <a:pt x="1221" y="195"/>
                    </a:cubicBezTo>
                    <a:cubicBezTo>
                      <a:pt x="1229" y="184"/>
                      <a:pt x="1239" y="181"/>
                      <a:pt x="1239" y="181"/>
                    </a:cubicBezTo>
                    <a:cubicBezTo>
                      <a:pt x="1235" y="151"/>
                      <a:pt x="1235" y="151"/>
                      <a:pt x="1235" y="151"/>
                    </a:cubicBezTo>
                    <a:cubicBezTo>
                      <a:pt x="1248" y="139"/>
                      <a:pt x="1248" y="139"/>
                      <a:pt x="1248" y="139"/>
                    </a:cubicBezTo>
                    <a:cubicBezTo>
                      <a:pt x="1248" y="139"/>
                      <a:pt x="1262" y="146"/>
                      <a:pt x="1267" y="144"/>
                    </a:cubicBezTo>
                    <a:cubicBezTo>
                      <a:pt x="1273" y="142"/>
                      <a:pt x="1274" y="119"/>
                      <a:pt x="1274" y="119"/>
                    </a:cubicBezTo>
                    <a:cubicBezTo>
                      <a:pt x="1299" y="95"/>
                      <a:pt x="1299" y="95"/>
                      <a:pt x="1299" y="95"/>
                    </a:cubicBezTo>
                    <a:cubicBezTo>
                      <a:pt x="1299" y="95"/>
                      <a:pt x="1285" y="72"/>
                      <a:pt x="1269" y="69"/>
                    </a:cubicBezTo>
                    <a:cubicBezTo>
                      <a:pt x="1252" y="67"/>
                      <a:pt x="1231" y="92"/>
                      <a:pt x="1231" y="92"/>
                    </a:cubicBezTo>
                    <a:cubicBezTo>
                      <a:pt x="1229" y="78"/>
                      <a:pt x="1229" y="78"/>
                      <a:pt x="1229" y="78"/>
                    </a:cubicBezTo>
                    <a:cubicBezTo>
                      <a:pt x="1209" y="80"/>
                      <a:pt x="1209" y="80"/>
                      <a:pt x="1209" y="80"/>
                    </a:cubicBezTo>
                    <a:cubicBezTo>
                      <a:pt x="1200" y="89"/>
                      <a:pt x="1200" y="89"/>
                      <a:pt x="1200" y="89"/>
                    </a:cubicBezTo>
                    <a:cubicBezTo>
                      <a:pt x="1194" y="78"/>
                      <a:pt x="1194" y="78"/>
                      <a:pt x="1194" y="78"/>
                    </a:cubicBezTo>
                    <a:cubicBezTo>
                      <a:pt x="1170" y="75"/>
                      <a:pt x="1170" y="75"/>
                      <a:pt x="1170" y="75"/>
                    </a:cubicBezTo>
                    <a:cubicBezTo>
                      <a:pt x="1170" y="75"/>
                      <a:pt x="1144" y="56"/>
                      <a:pt x="1139" y="56"/>
                    </a:cubicBezTo>
                    <a:cubicBezTo>
                      <a:pt x="1135" y="57"/>
                      <a:pt x="1101" y="53"/>
                      <a:pt x="1101" y="53"/>
                    </a:cubicBezTo>
                    <a:cubicBezTo>
                      <a:pt x="1101" y="53"/>
                      <a:pt x="1093" y="31"/>
                      <a:pt x="1086" y="28"/>
                    </a:cubicBezTo>
                    <a:cubicBezTo>
                      <a:pt x="1080" y="24"/>
                      <a:pt x="1078" y="38"/>
                      <a:pt x="1078" y="38"/>
                    </a:cubicBezTo>
                    <a:cubicBezTo>
                      <a:pt x="1078" y="38"/>
                      <a:pt x="1053" y="25"/>
                      <a:pt x="1047" y="30"/>
                    </a:cubicBezTo>
                    <a:cubicBezTo>
                      <a:pt x="1041" y="34"/>
                      <a:pt x="1050" y="42"/>
                      <a:pt x="1050" y="42"/>
                    </a:cubicBezTo>
                    <a:cubicBezTo>
                      <a:pt x="1050" y="42"/>
                      <a:pt x="1037" y="41"/>
                      <a:pt x="1035" y="46"/>
                    </a:cubicBezTo>
                    <a:cubicBezTo>
                      <a:pt x="1032" y="52"/>
                      <a:pt x="1049" y="58"/>
                      <a:pt x="1060" y="61"/>
                    </a:cubicBezTo>
                    <a:cubicBezTo>
                      <a:pt x="1071" y="64"/>
                      <a:pt x="1077" y="56"/>
                      <a:pt x="1077" y="56"/>
                    </a:cubicBezTo>
                    <a:cubicBezTo>
                      <a:pt x="1099" y="65"/>
                      <a:pt x="1099" y="65"/>
                      <a:pt x="1099" y="65"/>
                    </a:cubicBezTo>
                    <a:cubicBezTo>
                      <a:pt x="1099" y="65"/>
                      <a:pt x="1077" y="78"/>
                      <a:pt x="1065" y="83"/>
                    </a:cubicBezTo>
                    <a:cubicBezTo>
                      <a:pt x="1054" y="88"/>
                      <a:pt x="1020" y="84"/>
                      <a:pt x="1012" y="86"/>
                    </a:cubicBezTo>
                    <a:cubicBezTo>
                      <a:pt x="1005" y="88"/>
                      <a:pt x="955" y="114"/>
                      <a:pt x="955" y="114"/>
                    </a:cubicBezTo>
                    <a:cubicBezTo>
                      <a:pt x="955" y="114"/>
                      <a:pt x="949" y="131"/>
                      <a:pt x="948" y="142"/>
                    </a:cubicBezTo>
                    <a:cubicBezTo>
                      <a:pt x="947" y="152"/>
                      <a:pt x="968" y="161"/>
                      <a:pt x="968" y="161"/>
                    </a:cubicBezTo>
                    <a:cubicBezTo>
                      <a:pt x="935" y="163"/>
                      <a:pt x="935" y="163"/>
                      <a:pt x="935" y="163"/>
                    </a:cubicBezTo>
                    <a:cubicBezTo>
                      <a:pt x="912" y="185"/>
                      <a:pt x="912" y="185"/>
                      <a:pt x="912" y="185"/>
                    </a:cubicBezTo>
                    <a:cubicBezTo>
                      <a:pt x="912" y="185"/>
                      <a:pt x="916" y="205"/>
                      <a:pt x="910" y="212"/>
                    </a:cubicBezTo>
                    <a:cubicBezTo>
                      <a:pt x="904" y="219"/>
                      <a:pt x="927" y="226"/>
                      <a:pt x="936" y="231"/>
                    </a:cubicBezTo>
                    <a:cubicBezTo>
                      <a:pt x="946" y="235"/>
                      <a:pt x="942" y="256"/>
                      <a:pt x="942" y="256"/>
                    </a:cubicBezTo>
                    <a:cubicBezTo>
                      <a:pt x="927" y="242"/>
                      <a:pt x="927" y="242"/>
                      <a:pt x="927" y="242"/>
                    </a:cubicBezTo>
                    <a:cubicBezTo>
                      <a:pt x="907" y="244"/>
                      <a:pt x="907" y="244"/>
                      <a:pt x="907" y="244"/>
                    </a:cubicBezTo>
                    <a:cubicBezTo>
                      <a:pt x="899" y="256"/>
                      <a:pt x="899" y="256"/>
                      <a:pt x="899" y="256"/>
                    </a:cubicBezTo>
                    <a:cubicBezTo>
                      <a:pt x="872" y="235"/>
                      <a:pt x="872" y="235"/>
                      <a:pt x="872" y="235"/>
                    </a:cubicBezTo>
                    <a:cubicBezTo>
                      <a:pt x="869" y="256"/>
                      <a:pt x="869" y="256"/>
                      <a:pt x="869" y="256"/>
                    </a:cubicBezTo>
                    <a:cubicBezTo>
                      <a:pt x="853" y="261"/>
                      <a:pt x="853" y="261"/>
                      <a:pt x="853" y="261"/>
                    </a:cubicBezTo>
                    <a:cubicBezTo>
                      <a:pt x="856" y="279"/>
                      <a:pt x="856" y="279"/>
                      <a:pt x="856" y="279"/>
                    </a:cubicBezTo>
                    <a:cubicBezTo>
                      <a:pt x="837" y="276"/>
                      <a:pt x="837" y="276"/>
                      <a:pt x="837" y="276"/>
                    </a:cubicBezTo>
                    <a:cubicBezTo>
                      <a:pt x="856" y="232"/>
                      <a:pt x="856" y="232"/>
                      <a:pt x="856" y="232"/>
                    </a:cubicBezTo>
                    <a:cubicBezTo>
                      <a:pt x="856" y="232"/>
                      <a:pt x="851" y="226"/>
                      <a:pt x="848" y="215"/>
                    </a:cubicBezTo>
                    <a:cubicBezTo>
                      <a:pt x="846" y="203"/>
                      <a:pt x="827" y="205"/>
                      <a:pt x="827" y="205"/>
                    </a:cubicBezTo>
                    <a:cubicBezTo>
                      <a:pt x="816" y="187"/>
                      <a:pt x="816" y="187"/>
                      <a:pt x="816" y="187"/>
                    </a:cubicBezTo>
                    <a:cubicBezTo>
                      <a:pt x="816" y="187"/>
                      <a:pt x="825" y="167"/>
                      <a:pt x="814" y="159"/>
                    </a:cubicBezTo>
                    <a:cubicBezTo>
                      <a:pt x="802" y="151"/>
                      <a:pt x="787" y="162"/>
                      <a:pt x="787" y="169"/>
                    </a:cubicBezTo>
                    <a:cubicBezTo>
                      <a:pt x="786" y="176"/>
                      <a:pt x="792" y="176"/>
                      <a:pt x="792" y="176"/>
                    </a:cubicBezTo>
                    <a:cubicBezTo>
                      <a:pt x="788" y="185"/>
                      <a:pt x="788" y="185"/>
                      <a:pt x="788" y="185"/>
                    </a:cubicBezTo>
                    <a:cubicBezTo>
                      <a:pt x="768" y="184"/>
                      <a:pt x="768" y="184"/>
                      <a:pt x="768" y="184"/>
                    </a:cubicBezTo>
                    <a:cubicBezTo>
                      <a:pt x="771" y="202"/>
                      <a:pt x="771" y="202"/>
                      <a:pt x="771" y="202"/>
                    </a:cubicBezTo>
                    <a:cubicBezTo>
                      <a:pt x="758" y="196"/>
                      <a:pt x="758" y="196"/>
                      <a:pt x="758" y="196"/>
                    </a:cubicBezTo>
                    <a:cubicBezTo>
                      <a:pt x="746" y="201"/>
                      <a:pt x="746" y="201"/>
                      <a:pt x="746" y="201"/>
                    </a:cubicBezTo>
                    <a:cubicBezTo>
                      <a:pt x="746" y="201"/>
                      <a:pt x="751" y="209"/>
                      <a:pt x="749" y="219"/>
                    </a:cubicBezTo>
                    <a:cubicBezTo>
                      <a:pt x="747" y="230"/>
                      <a:pt x="731" y="238"/>
                      <a:pt x="731" y="238"/>
                    </a:cubicBezTo>
                    <a:cubicBezTo>
                      <a:pt x="736" y="214"/>
                      <a:pt x="736" y="214"/>
                      <a:pt x="736" y="214"/>
                    </a:cubicBezTo>
                    <a:cubicBezTo>
                      <a:pt x="724" y="229"/>
                      <a:pt x="724" y="229"/>
                      <a:pt x="724" y="229"/>
                    </a:cubicBezTo>
                    <a:cubicBezTo>
                      <a:pt x="724" y="229"/>
                      <a:pt x="713" y="227"/>
                      <a:pt x="706" y="237"/>
                    </a:cubicBezTo>
                    <a:cubicBezTo>
                      <a:pt x="699" y="247"/>
                      <a:pt x="710" y="268"/>
                      <a:pt x="710" y="268"/>
                    </a:cubicBezTo>
                    <a:cubicBezTo>
                      <a:pt x="679" y="255"/>
                      <a:pt x="679" y="255"/>
                      <a:pt x="679" y="255"/>
                    </a:cubicBezTo>
                    <a:cubicBezTo>
                      <a:pt x="676" y="279"/>
                      <a:pt x="676" y="279"/>
                      <a:pt x="676" y="279"/>
                    </a:cubicBezTo>
                    <a:cubicBezTo>
                      <a:pt x="665" y="281"/>
                      <a:pt x="665" y="281"/>
                      <a:pt x="665" y="281"/>
                    </a:cubicBezTo>
                    <a:cubicBezTo>
                      <a:pt x="676" y="298"/>
                      <a:pt x="676" y="298"/>
                      <a:pt x="676" y="298"/>
                    </a:cubicBezTo>
                    <a:cubicBezTo>
                      <a:pt x="688" y="297"/>
                      <a:pt x="688" y="297"/>
                      <a:pt x="688" y="297"/>
                    </a:cubicBezTo>
                    <a:cubicBezTo>
                      <a:pt x="685" y="308"/>
                      <a:pt x="685" y="308"/>
                      <a:pt x="685" y="308"/>
                    </a:cubicBezTo>
                    <a:cubicBezTo>
                      <a:pt x="638" y="312"/>
                      <a:pt x="638" y="312"/>
                      <a:pt x="638" y="312"/>
                    </a:cubicBezTo>
                    <a:cubicBezTo>
                      <a:pt x="638" y="312"/>
                      <a:pt x="624" y="302"/>
                      <a:pt x="614" y="310"/>
                    </a:cubicBezTo>
                    <a:cubicBezTo>
                      <a:pt x="604" y="319"/>
                      <a:pt x="620" y="337"/>
                      <a:pt x="620" y="337"/>
                    </a:cubicBezTo>
                    <a:cubicBezTo>
                      <a:pt x="622" y="359"/>
                      <a:pt x="622" y="359"/>
                      <a:pt x="622" y="359"/>
                    </a:cubicBezTo>
                    <a:cubicBezTo>
                      <a:pt x="616" y="373"/>
                      <a:pt x="616" y="373"/>
                      <a:pt x="616" y="373"/>
                    </a:cubicBezTo>
                    <a:cubicBezTo>
                      <a:pt x="620" y="399"/>
                      <a:pt x="620" y="399"/>
                      <a:pt x="620" y="399"/>
                    </a:cubicBezTo>
                    <a:cubicBezTo>
                      <a:pt x="609" y="400"/>
                      <a:pt x="609" y="400"/>
                      <a:pt x="609" y="400"/>
                    </a:cubicBezTo>
                    <a:cubicBezTo>
                      <a:pt x="606" y="348"/>
                      <a:pt x="606" y="348"/>
                      <a:pt x="606" y="348"/>
                    </a:cubicBezTo>
                    <a:cubicBezTo>
                      <a:pt x="595" y="337"/>
                      <a:pt x="595" y="337"/>
                      <a:pt x="595" y="337"/>
                    </a:cubicBezTo>
                    <a:cubicBezTo>
                      <a:pt x="593" y="316"/>
                      <a:pt x="593" y="316"/>
                      <a:pt x="593" y="316"/>
                    </a:cubicBezTo>
                    <a:cubicBezTo>
                      <a:pt x="580" y="317"/>
                      <a:pt x="580" y="317"/>
                      <a:pt x="580" y="317"/>
                    </a:cubicBezTo>
                    <a:cubicBezTo>
                      <a:pt x="569" y="333"/>
                      <a:pt x="569" y="333"/>
                      <a:pt x="569" y="333"/>
                    </a:cubicBezTo>
                    <a:cubicBezTo>
                      <a:pt x="569" y="333"/>
                      <a:pt x="556" y="344"/>
                      <a:pt x="537" y="360"/>
                    </a:cubicBezTo>
                    <a:cubicBezTo>
                      <a:pt x="519" y="376"/>
                      <a:pt x="531" y="409"/>
                      <a:pt x="531" y="409"/>
                    </a:cubicBezTo>
                    <a:cubicBezTo>
                      <a:pt x="531" y="409"/>
                      <a:pt x="548" y="414"/>
                      <a:pt x="546" y="423"/>
                    </a:cubicBezTo>
                    <a:cubicBezTo>
                      <a:pt x="543" y="433"/>
                      <a:pt x="510" y="445"/>
                      <a:pt x="504" y="448"/>
                    </a:cubicBezTo>
                    <a:cubicBezTo>
                      <a:pt x="498" y="451"/>
                      <a:pt x="501" y="461"/>
                      <a:pt x="501" y="461"/>
                    </a:cubicBezTo>
                    <a:cubicBezTo>
                      <a:pt x="501" y="461"/>
                      <a:pt x="480" y="480"/>
                      <a:pt x="463" y="494"/>
                    </a:cubicBezTo>
                    <a:cubicBezTo>
                      <a:pt x="445" y="507"/>
                      <a:pt x="393" y="512"/>
                      <a:pt x="393" y="512"/>
                    </a:cubicBezTo>
                    <a:cubicBezTo>
                      <a:pt x="359" y="505"/>
                      <a:pt x="359" y="505"/>
                      <a:pt x="359" y="505"/>
                    </a:cubicBezTo>
                    <a:cubicBezTo>
                      <a:pt x="332" y="519"/>
                      <a:pt x="332" y="519"/>
                      <a:pt x="332" y="519"/>
                    </a:cubicBezTo>
                    <a:cubicBezTo>
                      <a:pt x="295" y="524"/>
                      <a:pt x="295" y="524"/>
                      <a:pt x="295" y="524"/>
                    </a:cubicBezTo>
                    <a:cubicBezTo>
                      <a:pt x="290" y="529"/>
                      <a:pt x="290" y="529"/>
                      <a:pt x="290" y="529"/>
                    </a:cubicBezTo>
                    <a:cubicBezTo>
                      <a:pt x="290" y="529"/>
                      <a:pt x="280" y="529"/>
                      <a:pt x="271" y="534"/>
                    </a:cubicBezTo>
                    <a:cubicBezTo>
                      <a:pt x="262" y="538"/>
                      <a:pt x="251" y="549"/>
                      <a:pt x="251" y="549"/>
                    </a:cubicBezTo>
                    <a:cubicBezTo>
                      <a:pt x="251" y="549"/>
                      <a:pt x="232" y="550"/>
                      <a:pt x="218" y="554"/>
                    </a:cubicBezTo>
                    <a:cubicBezTo>
                      <a:pt x="204" y="558"/>
                      <a:pt x="188" y="587"/>
                      <a:pt x="188" y="587"/>
                    </a:cubicBezTo>
                    <a:cubicBezTo>
                      <a:pt x="188" y="587"/>
                      <a:pt x="153" y="595"/>
                      <a:pt x="146" y="599"/>
                    </a:cubicBezTo>
                    <a:cubicBezTo>
                      <a:pt x="138" y="604"/>
                      <a:pt x="103" y="649"/>
                      <a:pt x="103" y="649"/>
                    </a:cubicBezTo>
                    <a:cubicBezTo>
                      <a:pt x="109" y="605"/>
                      <a:pt x="109" y="605"/>
                      <a:pt x="109" y="605"/>
                    </a:cubicBezTo>
                    <a:cubicBezTo>
                      <a:pt x="97" y="612"/>
                      <a:pt x="97" y="612"/>
                      <a:pt x="97" y="612"/>
                    </a:cubicBezTo>
                    <a:cubicBezTo>
                      <a:pt x="83" y="649"/>
                      <a:pt x="83" y="649"/>
                      <a:pt x="83" y="649"/>
                    </a:cubicBezTo>
                    <a:cubicBezTo>
                      <a:pt x="83" y="649"/>
                      <a:pt x="69" y="675"/>
                      <a:pt x="62" y="690"/>
                    </a:cubicBezTo>
                    <a:cubicBezTo>
                      <a:pt x="56" y="705"/>
                      <a:pt x="79" y="711"/>
                      <a:pt x="79" y="711"/>
                    </a:cubicBezTo>
                    <a:cubicBezTo>
                      <a:pt x="79" y="711"/>
                      <a:pt x="59" y="732"/>
                      <a:pt x="49" y="741"/>
                    </a:cubicBezTo>
                    <a:cubicBezTo>
                      <a:pt x="38" y="750"/>
                      <a:pt x="58" y="789"/>
                      <a:pt x="59" y="795"/>
                    </a:cubicBezTo>
                    <a:cubicBezTo>
                      <a:pt x="59" y="802"/>
                      <a:pt x="84" y="845"/>
                      <a:pt x="78" y="849"/>
                    </a:cubicBezTo>
                    <a:cubicBezTo>
                      <a:pt x="72" y="854"/>
                      <a:pt x="48" y="813"/>
                      <a:pt x="48" y="813"/>
                    </a:cubicBezTo>
                    <a:cubicBezTo>
                      <a:pt x="36" y="811"/>
                      <a:pt x="36" y="811"/>
                      <a:pt x="36" y="811"/>
                    </a:cubicBezTo>
                    <a:cubicBezTo>
                      <a:pt x="46" y="841"/>
                      <a:pt x="46" y="841"/>
                      <a:pt x="46" y="841"/>
                    </a:cubicBezTo>
                    <a:cubicBezTo>
                      <a:pt x="23" y="821"/>
                      <a:pt x="23" y="821"/>
                      <a:pt x="23" y="821"/>
                    </a:cubicBezTo>
                    <a:cubicBezTo>
                      <a:pt x="23" y="821"/>
                      <a:pt x="19" y="844"/>
                      <a:pt x="22" y="858"/>
                    </a:cubicBezTo>
                    <a:cubicBezTo>
                      <a:pt x="25" y="872"/>
                      <a:pt x="48" y="907"/>
                      <a:pt x="48" y="907"/>
                    </a:cubicBezTo>
                    <a:cubicBezTo>
                      <a:pt x="48" y="907"/>
                      <a:pt x="37" y="929"/>
                      <a:pt x="35" y="937"/>
                    </a:cubicBezTo>
                    <a:cubicBezTo>
                      <a:pt x="33" y="945"/>
                      <a:pt x="63" y="968"/>
                      <a:pt x="64" y="974"/>
                    </a:cubicBezTo>
                    <a:cubicBezTo>
                      <a:pt x="65" y="981"/>
                      <a:pt x="66" y="1003"/>
                      <a:pt x="60" y="1011"/>
                    </a:cubicBezTo>
                    <a:cubicBezTo>
                      <a:pt x="55" y="1019"/>
                      <a:pt x="68" y="1065"/>
                      <a:pt x="68" y="1065"/>
                    </a:cubicBezTo>
                    <a:cubicBezTo>
                      <a:pt x="68" y="1065"/>
                      <a:pt x="64" y="1067"/>
                      <a:pt x="56" y="1073"/>
                    </a:cubicBezTo>
                    <a:cubicBezTo>
                      <a:pt x="49" y="1079"/>
                      <a:pt x="65" y="1115"/>
                      <a:pt x="65" y="1115"/>
                    </a:cubicBezTo>
                    <a:cubicBezTo>
                      <a:pt x="65" y="1115"/>
                      <a:pt x="85" y="1124"/>
                      <a:pt x="87" y="1141"/>
                    </a:cubicBezTo>
                    <a:cubicBezTo>
                      <a:pt x="89" y="1157"/>
                      <a:pt x="60" y="1186"/>
                      <a:pt x="60" y="1186"/>
                    </a:cubicBezTo>
                    <a:cubicBezTo>
                      <a:pt x="60" y="1186"/>
                      <a:pt x="69" y="1219"/>
                      <a:pt x="52" y="1236"/>
                    </a:cubicBezTo>
                    <a:cubicBezTo>
                      <a:pt x="35" y="1252"/>
                      <a:pt x="4" y="1244"/>
                      <a:pt x="4" y="1244"/>
                    </a:cubicBezTo>
                    <a:cubicBezTo>
                      <a:pt x="0" y="1276"/>
                      <a:pt x="0" y="1276"/>
                      <a:pt x="0" y="1276"/>
                    </a:cubicBezTo>
                    <a:cubicBezTo>
                      <a:pt x="0" y="1276"/>
                      <a:pt x="32" y="1284"/>
                      <a:pt x="41" y="1289"/>
                    </a:cubicBezTo>
                    <a:cubicBezTo>
                      <a:pt x="50" y="1295"/>
                      <a:pt x="56" y="1305"/>
                      <a:pt x="56" y="1305"/>
                    </a:cubicBezTo>
                    <a:cubicBezTo>
                      <a:pt x="73" y="1303"/>
                      <a:pt x="73" y="1303"/>
                      <a:pt x="73" y="1303"/>
                    </a:cubicBezTo>
                    <a:cubicBezTo>
                      <a:pt x="73" y="1303"/>
                      <a:pt x="82" y="1312"/>
                      <a:pt x="96" y="1317"/>
                    </a:cubicBezTo>
                    <a:cubicBezTo>
                      <a:pt x="109" y="1322"/>
                      <a:pt x="140" y="1312"/>
                      <a:pt x="153" y="1311"/>
                    </a:cubicBezTo>
                    <a:cubicBezTo>
                      <a:pt x="165" y="1311"/>
                      <a:pt x="155" y="1295"/>
                      <a:pt x="155" y="1295"/>
                    </a:cubicBezTo>
                    <a:cubicBezTo>
                      <a:pt x="180" y="1297"/>
                      <a:pt x="180" y="1297"/>
                      <a:pt x="180" y="1297"/>
                    </a:cubicBezTo>
                    <a:cubicBezTo>
                      <a:pt x="186" y="1285"/>
                      <a:pt x="186" y="1285"/>
                      <a:pt x="186" y="1285"/>
                    </a:cubicBezTo>
                    <a:cubicBezTo>
                      <a:pt x="213" y="1281"/>
                      <a:pt x="213" y="1281"/>
                      <a:pt x="213" y="1281"/>
                    </a:cubicBezTo>
                    <a:cubicBezTo>
                      <a:pt x="213" y="1281"/>
                      <a:pt x="237" y="1256"/>
                      <a:pt x="250" y="1255"/>
                    </a:cubicBezTo>
                    <a:cubicBezTo>
                      <a:pt x="262" y="1255"/>
                      <a:pt x="274" y="1270"/>
                      <a:pt x="281" y="1268"/>
                    </a:cubicBezTo>
                    <a:cubicBezTo>
                      <a:pt x="289" y="1266"/>
                      <a:pt x="326" y="1248"/>
                      <a:pt x="326" y="1248"/>
                    </a:cubicBezTo>
                    <a:cubicBezTo>
                      <a:pt x="326" y="1248"/>
                      <a:pt x="348" y="1258"/>
                      <a:pt x="359" y="1256"/>
                    </a:cubicBezTo>
                    <a:cubicBezTo>
                      <a:pt x="370" y="1255"/>
                      <a:pt x="377" y="1245"/>
                      <a:pt x="384" y="1244"/>
                    </a:cubicBezTo>
                    <a:cubicBezTo>
                      <a:pt x="392" y="1244"/>
                      <a:pt x="411" y="1256"/>
                      <a:pt x="426" y="1253"/>
                    </a:cubicBezTo>
                    <a:cubicBezTo>
                      <a:pt x="441" y="1250"/>
                      <a:pt x="438" y="1231"/>
                      <a:pt x="438" y="1231"/>
                    </a:cubicBezTo>
                    <a:cubicBezTo>
                      <a:pt x="438" y="1231"/>
                      <a:pt x="450" y="1228"/>
                      <a:pt x="454" y="1225"/>
                    </a:cubicBezTo>
                    <a:cubicBezTo>
                      <a:pt x="459" y="1222"/>
                      <a:pt x="465" y="1195"/>
                      <a:pt x="478" y="1183"/>
                    </a:cubicBezTo>
                    <a:cubicBezTo>
                      <a:pt x="491" y="1171"/>
                      <a:pt x="524" y="1179"/>
                      <a:pt x="535" y="1176"/>
                    </a:cubicBezTo>
                    <a:cubicBezTo>
                      <a:pt x="545" y="1174"/>
                      <a:pt x="579" y="1155"/>
                      <a:pt x="594" y="1153"/>
                    </a:cubicBezTo>
                    <a:cubicBezTo>
                      <a:pt x="610" y="1151"/>
                      <a:pt x="612" y="1158"/>
                      <a:pt x="631" y="1161"/>
                    </a:cubicBezTo>
                    <a:cubicBezTo>
                      <a:pt x="650" y="1164"/>
                      <a:pt x="697" y="1131"/>
                      <a:pt x="716" y="1125"/>
                    </a:cubicBezTo>
                    <a:cubicBezTo>
                      <a:pt x="736" y="1119"/>
                      <a:pt x="819" y="1113"/>
                      <a:pt x="819" y="1113"/>
                    </a:cubicBezTo>
                    <a:cubicBezTo>
                      <a:pt x="826" y="1106"/>
                      <a:pt x="826" y="1106"/>
                      <a:pt x="826" y="1106"/>
                    </a:cubicBezTo>
                    <a:cubicBezTo>
                      <a:pt x="826" y="1106"/>
                      <a:pt x="854" y="1131"/>
                      <a:pt x="872" y="1138"/>
                    </a:cubicBezTo>
                    <a:cubicBezTo>
                      <a:pt x="889" y="1145"/>
                      <a:pt x="896" y="1136"/>
                      <a:pt x="896" y="1136"/>
                    </a:cubicBezTo>
                    <a:cubicBezTo>
                      <a:pt x="896" y="1136"/>
                      <a:pt x="899" y="1153"/>
                      <a:pt x="907" y="1156"/>
                    </a:cubicBezTo>
                    <a:cubicBezTo>
                      <a:pt x="915" y="1159"/>
                      <a:pt x="920" y="1152"/>
                      <a:pt x="920" y="1152"/>
                    </a:cubicBezTo>
                    <a:cubicBezTo>
                      <a:pt x="923" y="1167"/>
                      <a:pt x="923" y="1167"/>
                      <a:pt x="923" y="1167"/>
                    </a:cubicBezTo>
                    <a:cubicBezTo>
                      <a:pt x="923" y="1167"/>
                      <a:pt x="935" y="1165"/>
                      <a:pt x="936" y="1174"/>
                    </a:cubicBezTo>
                    <a:cubicBezTo>
                      <a:pt x="937" y="1182"/>
                      <a:pt x="918" y="1206"/>
                      <a:pt x="918" y="1206"/>
                    </a:cubicBezTo>
                    <a:cubicBezTo>
                      <a:pt x="932" y="1225"/>
                      <a:pt x="932" y="1225"/>
                      <a:pt x="932" y="1225"/>
                    </a:cubicBezTo>
                    <a:cubicBezTo>
                      <a:pt x="941" y="1216"/>
                      <a:pt x="941" y="1216"/>
                      <a:pt x="941" y="1216"/>
                    </a:cubicBezTo>
                    <a:cubicBezTo>
                      <a:pt x="954" y="1243"/>
                      <a:pt x="954" y="1243"/>
                      <a:pt x="954" y="1243"/>
                    </a:cubicBezTo>
                    <a:cubicBezTo>
                      <a:pt x="954" y="1243"/>
                      <a:pt x="963" y="1270"/>
                      <a:pt x="964" y="1279"/>
                    </a:cubicBezTo>
                    <a:cubicBezTo>
                      <a:pt x="965" y="1287"/>
                      <a:pt x="937" y="1280"/>
                      <a:pt x="937" y="1280"/>
                    </a:cubicBezTo>
                    <a:cubicBezTo>
                      <a:pt x="944" y="1303"/>
                      <a:pt x="944" y="1303"/>
                      <a:pt x="944" y="1303"/>
                    </a:cubicBezTo>
                    <a:cubicBezTo>
                      <a:pt x="944" y="1303"/>
                      <a:pt x="953" y="1303"/>
                      <a:pt x="962" y="1304"/>
                    </a:cubicBezTo>
                    <a:cubicBezTo>
                      <a:pt x="971" y="1304"/>
                      <a:pt x="970" y="1311"/>
                      <a:pt x="970" y="1311"/>
                    </a:cubicBezTo>
                    <a:cubicBezTo>
                      <a:pt x="983" y="1308"/>
                      <a:pt x="983" y="1308"/>
                      <a:pt x="983" y="1308"/>
                    </a:cubicBezTo>
                    <a:cubicBezTo>
                      <a:pt x="983" y="1308"/>
                      <a:pt x="979" y="1294"/>
                      <a:pt x="979" y="1283"/>
                    </a:cubicBezTo>
                    <a:cubicBezTo>
                      <a:pt x="980" y="1272"/>
                      <a:pt x="998" y="1263"/>
                      <a:pt x="1010" y="1261"/>
                    </a:cubicBezTo>
                    <a:cubicBezTo>
                      <a:pt x="1022" y="1258"/>
                      <a:pt x="1045" y="1222"/>
                      <a:pt x="1045" y="1222"/>
                    </a:cubicBezTo>
                    <a:cubicBezTo>
                      <a:pt x="1060" y="1224"/>
                      <a:pt x="1060" y="1224"/>
                      <a:pt x="1060" y="1224"/>
                    </a:cubicBezTo>
                    <a:cubicBezTo>
                      <a:pt x="1074" y="1191"/>
                      <a:pt x="1074" y="1191"/>
                      <a:pt x="1074" y="1191"/>
                    </a:cubicBezTo>
                    <a:cubicBezTo>
                      <a:pt x="1074" y="1191"/>
                      <a:pt x="1093" y="1188"/>
                      <a:pt x="1102" y="1187"/>
                    </a:cubicBezTo>
                    <a:cubicBezTo>
                      <a:pt x="1110" y="1186"/>
                      <a:pt x="1115" y="1156"/>
                      <a:pt x="1115" y="1156"/>
                    </a:cubicBezTo>
                    <a:cubicBezTo>
                      <a:pt x="1115" y="1156"/>
                      <a:pt x="1120" y="1180"/>
                      <a:pt x="1121" y="1187"/>
                    </a:cubicBezTo>
                    <a:cubicBezTo>
                      <a:pt x="1122" y="1195"/>
                      <a:pt x="1093" y="1209"/>
                      <a:pt x="1093" y="1209"/>
                    </a:cubicBezTo>
                    <a:cubicBezTo>
                      <a:pt x="1083" y="1210"/>
                      <a:pt x="1083" y="1210"/>
                      <a:pt x="1083" y="1210"/>
                    </a:cubicBezTo>
                    <a:cubicBezTo>
                      <a:pt x="1078" y="1217"/>
                      <a:pt x="1078" y="1217"/>
                      <a:pt x="1078" y="1217"/>
                    </a:cubicBezTo>
                    <a:cubicBezTo>
                      <a:pt x="1089" y="1240"/>
                      <a:pt x="1089" y="1240"/>
                      <a:pt x="1089" y="1240"/>
                    </a:cubicBezTo>
                    <a:cubicBezTo>
                      <a:pt x="1089" y="1240"/>
                      <a:pt x="1079" y="1244"/>
                      <a:pt x="1072" y="1248"/>
                    </a:cubicBezTo>
                    <a:cubicBezTo>
                      <a:pt x="1065" y="1253"/>
                      <a:pt x="1047" y="1276"/>
                      <a:pt x="1047" y="1276"/>
                    </a:cubicBezTo>
                    <a:cubicBezTo>
                      <a:pt x="1047" y="1276"/>
                      <a:pt x="1042" y="1295"/>
                      <a:pt x="1035" y="1299"/>
                    </a:cubicBezTo>
                    <a:cubicBezTo>
                      <a:pt x="1028" y="1304"/>
                      <a:pt x="1004" y="1313"/>
                      <a:pt x="1011" y="1319"/>
                    </a:cubicBezTo>
                    <a:cubicBezTo>
                      <a:pt x="1018" y="1326"/>
                      <a:pt x="1045" y="1316"/>
                      <a:pt x="1054" y="1313"/>
                    </a:cubicBezTo>
                    <a:cubicBezTo>
                      <a:pt x="1062" y="1309"/>
                      <a:pt x="1063" y="1296"/>
                      <a:pt x="1069" y="1287"/>
                    </a:cubicBezTo>
                    <a:cubicBezTo>
                      <a:pt x="1076" y="1277"/>
                      <a:pt x="1090" y="1267"/>
                      <a:pt x="1090" y="1267"/>
                    </a:cubicBezTo>
                    <a:cubicBezTo>
                      <a:pt x="1090" y="1267"/>
                      <a:pt x="1093" y="1292"/>
                      <a:pt x="1095" y="1298"/>
                    </a:cubicBezTo>
                    <a:cubicBezTo>
                      <a:pt x="1097" y="1304"/>
                      <a:pt x="1084" y="1315"/>
                      <a:pt x="1075" y="1320"/>
                    </a:cubicBezTo>
                    <a:cubicBezTo>
                      <a:pt x="1067" y="1325"/>
                      <a:pt x="1066" y="1333"/>
                      <a:pt x="1072" y="1339"/>
                    </a:cubicBezTo>
                    <a:cubicBezTo>
                      <a:pt x="1079" y="1344"/>
                      <a:pt x="1110" y="1344"/>
                      <a:pt x="1110" y="1344"/>
                    </a:cubicBezTo>
                    <a:cubicBezTo>
                      <a:pt x="1115" y="1351"/>
                      <a:pt x="1115" y="1351"/>
                      <a:pt x="1115" y="1351"/>
                    </a:cubicBezTo>
                    <a:cubicBezTo>
                      <a:pt x="1100" y="1364"/>
                      <a:pt x="1100" y="1364"/>
                      <a:pt x="1100" y="1364"/>
                    </a:cubicBezTo>
                    <a:cubicBezTo>
                      <a:pt x="1100" y="1364"/>
                      <a:pt x="1116" y="1393"/>
                      <a:pt x="1118" y="1403"/>
                    </a:cubicBezTo>
                    <a:cubicBezTo>
                      <a:pt x="1121" y="1414"/>
                      <a:pt x="1097" y="1430"/>
                      <a:pt x="1088" y="1441"/>
                    </a:cubicBezTo>
                    <a:cubicBezTo>
                      <a:pt x="1078" y="1452"/>
                      <a:pt x="1110" y="1474"/>
                      <a:pt x="1118" y="1477"/>
                    </a:cubicBezTo>
                    <a:cubicBezTo>
                      <a:pt x="1125" y="1480"/>
                      <a:pt x="1139" y="1500"/>
                      <a:pt x="1154" y="1505"/>
                    </a:cubicBezTo>
                    <a:cubicBezTo>
                      <a:pt x="1169" y="1510"/>
                      <a:pt x="1180" y="1501"/>
                      <a:pt x="1194" y="1504"/>
                    </a:cubicBezTo>
                    <a:cubicBezTo>
                      <a:pt x="1207" y="1507"/>
                      <a:pt x="1210" y="1524"/>
                      <a:pt x="1229" y="1527"/>
                    </a:cubicBezTo>
                    <a:cubicBezTo>
                      <a:pt x="1249" y="1531"/>
                      <a:pt x="1297" y="1498"/>
                      <a:pt x="1297" y="1498"/>
                    </a:cubicBezTo>
                    <a:cubicBezTo>
                      <a:pt x="1297" y="1498"/>
                      <a:pt x="1290" y="1484"/>
                      <a:pt x="1305" y="1475"/>
                    </a:cubicBezTo>
                    <a:cubicBezTo>
                      <a:pt x="1320" y="1466"/>
                      <a:pt x="1319" y="1502"/>
                      <a:pt x="1319" y="1502"/>
                    </a:cubicBezTo>
                    <a:cubicBezTo>
                      <a:pt x="1330" y="1501"/>
                      <a:pt x="1330" y="1501"/>
                      <a:pt x="1330" y="1501"/>
                    </a:cubicBezTo>
                    <a:cubicBezTo>
                      <a:pt x="1320" y="1517"/>
                      <a:pt x="1320" y="1517"/>
                      <a:pt x="1320" y="1517"/>
                    </a:cubicBezTo>
                    <a:cubicBezTo>
                      <a:pt x="1333" y="1518"/>
                      <a:pt x="1333" y="1518"/>
                      <a:pt x="1333" y="1518"/>
                    </a:cubicBezTo>
                    <a:cubicBezTo>
                      <a:pt x="1333" y="1518"/>
                      <a:pt x="1334" y="1530"/>
                      <a:pt x="1341" y="1539"/>
                    </a:cubicBezTo>
                    <a:cubicBezTo>
                      <a:pt x="1347" y="1547"/>
                      <a:pt x="1354" y="1543"/>
                      <a:pt x="1354" y="1543"/>
                    </a:cubicBezTo>
                    <a:cubicBezTo>
                      <a:pt x="1360" y="1532"/>
                      <a:pt x="1360" y="1532"/>
                      <a:pt x="1360" y="1532"/>
                    </a:cubicBezTo>
                    <a:cubicBezTo>
                      <a:pt x="1360" y="1532"/>
                      <a:pt x="1378" y="1530"/>
                      <a:pt x="1388" y="1521"/>
                    </a:cubicBezTo>
                    <a:cubicBezTo>
                      <a:pt x="1399" y="1513"/>
                      <a:pt x="1443" y="1482"/>
                      <a:pt x="1443" y="1482"/>
                    </a:cubicBezTo>
                    <a:cubicBezTo>
                      <a:pt x="1438" y="1472"/>
                      <a:pt x="1438" y="1472"/>
                      <a:pt x="1438" y="1472"/>
                    </a:cubicBezTo>
                    <a:cubicBezTo>
                      <a:pt x="1462" y="1468"/>
                      <a:pt x="1462" y="1468"/>
                      <a:pt x="1462" y="1468"/>
                    </a:cubicBezTo>
                    <a:cubicBezTo>
                      <a:pt x="1471" y="1476"/>
                      <a:pt x="1471" y="1476"/>
                      <a:pt x="1471" y="1476"/>
                    </a:cubicBezTo>
                    <a:cubicBezTo>
                      <a:pt x="1471" y="1476"/>
                      <a:pt x="1510" y="1469"/>
                      <a:pt x="1533" y="1461"/>
                    </a:cubicBezTo>
                    <a:cubicBezTo>
                      <a:pt x="1555" y="1452"/>
                      <a:pt x="1557" y="1408"/>
                      <a:pt x="1560" y="1396"/>
                    </a:cubicBezTo>
                    <a:cubicBezTo>
                      <a:pt x="1564" y="1385"/>
                      <a:pt x="1590" y="1370"/>
                      <a:pt x="1590" y="1370"/>
                    </a:cubicBezTo>
                    <a:cubicBezTo>
                      <a:pt x="1590" y="1355"/>
                      <a:pt x="1590" y="1355"/>
                      <a:pt x="1590" y="1355"/>
                    </a:cubicBezTo>
                    <a:cubicBezTo>
                      <a:pt x="1590" y="1355"/>
                      <a:pt x="1605" y="1349"/>
                      <a:pt x="1613" y="1338"/>
                    </a:cubicBezTo>
                    <a:cubicBezTo>
                      <a:pt x="1620" y="1328"/>
                      <a:pt x="1631" y="1314"/>
                      <a:pt x="1631" y="1314"/>
                    </a:cubicBezTo>
                    <a:cubicBezTo>
                      <a:pt x="1631" y="1314"/>
                      <a:pt x="1633" y="1285"/>
                      <a:pt x="1641" y="1275"/>
                    </a:cubicBezTo>
                    <a:cubicBezTo>
                      <a:pt x="1648" y="1266"/>
                      <a:pt x="1682" y="1228"/>
                      <a:pt x="1695" y="1222"/>
                    </a:cubicBezTo>
                    <a:cubicBezTo>
                      <a:pt x="1707" y="1216"/>
                      <a:pt x="1709" y="1185"/>
                      <a:pt x="1709" y="1185"/>
                    </a:cubicBezTo>
                    <a:cubicBezTo>
                      <a:pt x="1709" y="1185"/>
                      <a:pt x="1732" y="1189"/>
                      <a:pt x="1741" y="1179"/>
                    </a:cubicBezTo>
                    <a:cubicBezTo>
                      <a:pt x="1750" y="1170"/>
                      <a:pt x="1797" y="1111"/>
                      <a:pt x="1800" y="1104"/>
                    </a:cubicBezTo>
                    <a:cubicBezTo>
                      <a:pt x="1804" y="1098"/>
                      <a:pt x="1803" y="1067"/>
                      <a:pt x="1813" y="1060"/>
                    </a:cubicBezTo>
                    <a:cubicBezTo>
                      <a:pt x="1822" y="1053"/>
                      <a:pt x="1864" y="971"/>
                      <a:pt x="1874" y="952"/>
                    </a:cubicBezTo>
                    <a:cubicBezTo>
                      <a:pt x="1884" y="933"/>
                      <a:pt x="1872" y="920"/>
                      <a:pt x="1871" y="907"/>
                    </a:cubicBezTo>
                    <a:cubicBezTo>
                      <a:pt x="1870" y="894"/>
                      <a:pt x="1880" y="873"/>
                      <a:pt x="1889" y="859"/>
                    </a:cubicBezTo>
                    <a:cubicBezTo>
                      <a:pt x="1898" y="845"/>
                      <a:pt x="1888" y="783"/>
                      <a:pt x="1888" y="783"/>
                    </a:cubicBezTo>
                    <a:lnTo>
                      <a:pt x="1869" y="774"/>
                    </a:lnTo>
                    <a:close/>
                    <a:moveTo>
                      <a:pt x="1347" y="1624"/>
                    </a:moveTo>
                    <a:cubicBezTo>
                      <a:pt x="1349" y="1631"/>
                      <a:pt x="1373" y="1619"/>
                      <a:pt x="1364" y="1612"/>
                    </a:cubicBezTo>
                    <a:cubicBezTo>
                      <a:pt x="1355" y="1605"/>
                      <a:pt x="1347" y="1624"/>
                      <a:pt x="1347" y="1624"/>
                    </a:cubicBezTo>
                    <a:close/>
                    <a:moveTo>
                      <a:pt x="1332" y="1632"/>
                    </a:moveTo>
                    <a:cubicBezTo>
                      <a:pt x="1323" y="1626"/>
                      <a:pt x="1312" y="1646"/>
                      <a:pt x="1312" y="1646"/>
                    </a:cubicBezTo>
                    <a:cubicBezTo>
                      <a:pt x="1312" y="1646"/>
                      <a:pt x="1308" y="1640"/>
                      <a:pt x="1304" y="1640"/>
                    </a:cubicBezTo>
                    <a:cubicBezTo>
                      <a:pt x="1300" y="1639"/>
                      <a:pt x="1277" y="1643"/>
                      <a:pt x="1277" y="1643"/>
                    </a:cubicBezTo>
                    <a:cubicBezTo>
                      <a:pt x="1274" y="1651"/>
                      <a:pt x="1274" y="1651"/>
                      <a:pt x="1274" y="1651"/>
                    </a:cubicBezTo>
                    <a:cubicBezTo>
                      <a:pt x="1261" y="1640"/>
                      <a:pt x="1261" y="1640"/>
                      <a:pt x="1261" y="1640"/>
                    </a:cubicBezTo>
                    <a:cubicBezTo>
                      <a:pt x="1236" y="1638"/>
                      <a:pt x="1236" y="1638"/>
                      <a:pt x="1236" y="1638"/>
                    </a:cubicBezTo>
                    <a:cubicBezTo>
                      <a:pt x="1221" y="1620"/>
                      <a:pt x="1221" y="1620"/>
                      <a:pt x="1221" y="1620"/>
                    </a:cubicBezTo>
                    <a:cubicBezTo>
                      <a:pt x="1221" y="1620"/>
                      <a:pt x="1216" y="1623"/>
                      <a:pt x="1210" y="1624"/>
                    </a:cubicBezTo>
                    <a:cubicBezTo>
                      <a:pt x="1205" y="1625"/>
                      <a:pt x="1188" y="1605"/>
                      <a:pt x="1188" y="1605"/>
                    </a:cubicBezTo>
                    <a:cubicBezTo>
                      <a:pt x="1184" y="1616"/>
                      <a:pt x="1184" y="1616"/>
                      <a:pt x="1184" y="1616"/>
                    </a:cubicBezTo>
                    <a:cubicBezTo>
                      <a:pt x="1188" y="1629"/>
                      <a:pt x="1188" y="1629"/>
                      <a:pt x="1188" y="1629"/>
                    </a:cubicBezTo>
                    <a:cubicBezTo>
                      <a:pt x="1188" y="1629"/>
                      <a:pt x="1189" y="1645"/>
                      <a:pt x="1187" y="1650"/>
                    </a:cubicBezTo>
                    <a:cubicBezTo>
                      <a:pt x="1185" y="1655"/>
                      <a:pt x="1179" y="1663"/>
                      <a:pt x="1185" y="1674"/>
                    </a:cubicBezTo>
                    <a:cubicBezTo>
                      <a:pt x="1191" y="1685"/>
                      <a:pt x="1184" y="1691"/>
                      <a:pt x="1176" y="1694"/>
                    </a:cubicBezTo>
                    <a:cubicBezTo>
                      <a:pt x="1167" y="1696"/>
                      <a:pt x="1160" y="1686"/>
                      <a:pt x="1160" y="1686"/>
                    </a:cubicBezTo>
                    <a:cubicBezTo>
                      <a:pt x="1160" y="1686"/>
                      <a:pt x="1156" y="1700"/>
                      <a:pt x="1155" y="1713"/>
                    </a:cubicBezTo>
                    <a:cubicBezTo>
                      <a:pt x="1154" y="1727"/>
                      <a:pt x="1166" y="1748"/>
                      <a:pt x="1166" y="1748"/>
                    </a:cubicBezTo>
                    <a:cubicBezTo>
                      <a:pt x="1181" y="1750"/>
                      <a:pt x="1181" y="1750"/>
                      <a:pt x="1181" y="1750"/>
                    </a:cubicBezTo>
                    <a:cubicBezTo>
                      <a:pt x="1168" y="1757"/>
                      <a:pt x="1168" y="1757"/>
                      <a:pt x="1168" y="1757"/>
                    </a:cubicBezTo>
                    <a:cubicBezTo>
                      <a:pt x="1173" y="1774"/>
                      <a:pt x="1173" y="1774"/>
                      <a:pt x="1173" y="1774"/>
                    </a:cubicBezTo>
                    <a:cubicBezTo>
                      <a:pt x="1173" y="1774"/>
                      <a:pt x="1185" y="1769"/>
                      <a:pt x="1191" y="1766"/>
                    </a:cubicBezTo>
                    <a:cubicBezTo>
                      <a:pt x="1198" y="1763"/>
                      <a:pt x="1203" y="1773"/>
                      <a:pt x="1214" y="1769"/>
                    </a:cubicBezTo>
                    <a:cubicBezTo>
                      <a:pt x="1225" y="1764"/>
                      <a:pt x="1232" y="1748"/>
                      <a:pt x="1239" y="1752"/>
                    </a:cubicBezTo>
                    <a:cubicBezTo>
                      <a:pt x="1247" y="1757"/>
                      <a:pt x="1236" y="1768"/>
                      <a:pt x="1236" y="1768"/>
                    </a:cubicBezTo>
                    <a:cubicBezTo>
                      <a:pt x="1247" y="1772"/>
                      <a:pt x="1247" y="1772"/>
                      <a:pt x="1247" y="1772"/>
                    </a:cubicBezTo>
                    <a:cubicBezTo>
                      <a:pt x="1247" y="1772"/>
                      <a:pt x="1268" y="1744"/>
                      <a:pt x="1277" y="1738"/>
                    </a:cubicBezTo>
                    <a:cubicBezTo>
                      <a:pt x="1285" y="1733"/>
                      <a:pt x="1268" y="1726"/>
                      <a:pt x="1268" y="1726"/>
                    </a:cubicBezTo>
                    <a:cubicBezTo>
                      <a:pt x="1282" y="1706"/>
                      <a:pt x="1282" y="1706"/>
                      <a:pt x="1282" y="1706"/>
                    </a:cubicBezTo>
                    <a:cubicBezTo>
                      <a:pt x="1282" y="1706"/>
                      <a:pt x="1292" y="1710"/>
                      <a:pt x="1303" y="1704"/>
                    </a:cubicBezTo>
                    <a:cubicBezTo>
                      <a:pt x="1314" y="1699"/>
                      <a:pt x="1305" y="1678"/>
                      <a:pt x="1315" y="1667"/>
                    </a:cubicBezTo>
                    <a:cubicBezTo>
                      <a:pt x="1326" y="1656"/>
                      <a:pt x="1340" y="1638"/>
                      <a:pt x="1332" y="1632"/>
                    </a:cubicBezTo>
                    <a:close/>
                    <a:moveTo>
                      <a:pt x="1269" y="162"/>
                    </a:moveTo>
                    <a:cubicBezTo>
                      <a:pt x="1263" y="162"/>
                      <a:pt x="1259" y="193"/>
                      <a:pt x="1259" y="193"/>
                    </a:cubicBezTo>
                    <a:cubicBezTo>
                      <a:pt x="1269" y="207"/>
                      <a:pt x="1290" y="195"/>
                      <a:pt x="1290" y="195"/>
                    </a:cubicBezTo>
                    <a:cubicBezTo>
                      <a:pt x="1286" y="186"/>
                      <a:pt x="1286" y="186"/>
                      <a:pt x="1286" y="186"/>
                    </a:cubicBezTo>
                    <a:cubicBezTo>
                      <a:pt x="1290" y="167"/>
                      <a:pt x="1290" y="167"/>
                      <a:pt x="1290" y="167"/>
                    </a:cubicBezTo>
                    <a:cubicBezTo>
                      <a:pt x="1290" y="167"/>
                      <a:pt x="1274" y="162"/>
                      <a:pt x="1269" y="162"/>
                    </a:cubicBezTo>
                    <a:close/>
                    <a:moveTo>
                      <a:pt x="1182" y="1554"/>
                    </a:moveTo>
                    <a:cubicBezTo>
                      <a:pt x="1175" y="1581"/>
                      <a:pt x="1175" y="1581"/>
                      <a:pt x="1175" y="1581"/>
                    </a:cubicBezTo>
                    <a:cubicBezTo>
                      <a:pt x="1209" y="1549"/>
                      <a:pt x="1209" y="1549"/>
                      <a:pt x="1209" y="1549"/>
                    </a:cubicBezTo>
                    <a:lnTo>
                      <a:pt x="1182" y="1554"/>
                    </a:lnTo>
                    <a:close/>
                    <a:moveTo>
                      <a:pt x="1357" y="1597"/>
                    </a:moveTo>
                    <a:cubicBezTo>
                      <a:pt x="1345" y="1572"/>
                      <a:pt x="1345" y="1572"/>
                      <a:pt x="1345" y="1572"/>
                    </a:cubicBezTo>
                    <a:cubicBezTo>
                      <a:pt x="1345" y="1572"/>
                      <a:pt x="1333" y="1579"/>
                      <a:pt x="1332" y="1587"/>
                    </a:cubicBezTo>
                    <a:cubicBezTo>
                      <a:pt x="1332" y="1594"/>
                      <a:pt x="1334" y="1597"/>
                      <a:pt x="1343" y="1600"/>
                    </a:cubicBezTo>
                    <a:cubicBezTo>
                      <a:pt x="1352" y="1603"/>
                      <a:pt x="1357" y="1597"/>
                      <a:pt x="1357" y="1597"/>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grpSp>
        <p:grpSp>
          <p:nvGrpSpPr>
            <p:cNvPr id="7" name="Gruppieren 6">
              <a:extLst>
                <a:ext uri="{FF2B5EF4-FFF2-40B4-BE49-F238E27FC236}">
                  <a16:creationId xmlns:a16="http://schemas.microsoft.com/office/drawing/2014/main" id="{2ADA327C-F70B-884B-ADA1-5317F196B6DA}"/>
                </a:ext>
              </a:extLst>
            </p:cNvPr>
            <p:cNvGrpSpPr/>
            <p:nvPr/>
          </p:nvGrpSpPr>
          <p:grpSpPr bwMode="gray">
            <a:xfrm>
              <a:off x="4139252" y="2056457"/>
              <a:ext cx="2571157" cy="1264737"/>
              <a:chOff x="-6650204" y="2194339"/>
              <a:chExt cx="2258438" cy="1176714"/>
            </a:xfrm>
            <a:grpFill/>
          </p:grpSpPr>
          <p:sp>
            <p:nvSpPr>
              <p:cNvPr id="144" name="Freeform 224">
                <a:extLst>
                  <a:ext uri="{FF2B5EF4-FFF2-40B4-BE49-F238E27FC236}">
                    <a16:creationId xmlns:a16="http://schemas.microsoft.com/office/drawing/2014/main" id="{6505DCDF-39C8-B447-9EC1-65E92DF9E641}"/>
                  </a:ext>
                </a:extLst>
              </p:cNvPr>
              <p:cNvSpPr>
                <a:spLocks/>
              </p:cNvSpPr>
              <p:nvPr/>
            </p:nvSpPr>
            <p:spPr bwMode="gray">
              <a:xfrm>
                <a:off x="-5151150" y="3329365"/>
                <a:ext cx="18773" cy="16761"/>
              </a:xfrm>
              <a:custGeom>
                <a:avLst/>
                <a:gdLst>
                  <a:gd name="T0" fmla="*/ 23 w 34"/>
                  <a:gd name="T1" fmla="*/ 33 h 33"/>
                  <a:gd name="T2" fmla="*/ 8 w 34"/>
                  <a:gd name="T3" fmla="*/ 14 h 33"/>
                  <a:gd name="T4" fmla="*/ 23 w 34"/>
                  <a:gd name="T5" fmla="*/ 33 h 33"/>
                </a:gdLst>
                <a:ahLst/>
                <a:cxnLst>
                  <a:cxn ang="0">
                    <a:pos x="T0" y="T1"/>
                  </a:cxn>
                  <a:cxn ang="0">
                    <a:pos x="T2" y="T3"/>
                  </a:cxn>
                  <a:cxn ang="0">
                    <a:pos x="T4" y="T5"/>
                  </a:cxn>
                </a:cxnLst>
                <a:rect l="0" t="0" r="r" b="b"/>
                <a:pathLst>
                  <a:path w="34" h="33">
                    <a:moveTo>
                      <a:pt x="23" y="33"/>
                    </a:moveTo>
                    <a:cubicBezTo>
                      <a:pt x="34" y="20"/>
                      <a:pt x="16" y="0"/>
                      <a:pt x="8" y="14"/>
                    </a:cubicBezTo>
                    <a:cubicBezTo>
                      <a:pt x="0" y="28"/>
                      <a:pt x="23" y="33"/>
                      <a:pt x="23" y="33"/>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45" name="Freeform 226">
                <a:extLst>
                  <a:ext uri="{FF2B5EF4-FFF2-40B4-BE49-F238E27FC236}">
                    <a16:creationId xmlns:a16="http://schemas.microsoft.com/office/drawing/2014/main" id="{70A8CF1D-9B1D-A642-A9B5-D4086F5C0AA3}"/>
                  </a:ext>
                </a:extLst>
              </p:cNvPr>
              <p:cNvSpPr>
                <a:spLocks/>
              </p:cNvSpPr>
              <p:nvPr/>
            </p:nvSpPr>
            <p:spPr bwMode="gray">
              <a:xfrm>
                <a:off x="-5932357" y="2546536"/>
                <a:ext cx="219649" cy="77144"/>
              </a:xfrm>
              <a:custGeom>
                <a:avLst/>
                <a:gdLst>
                  <a:gd name="T0" fmla="*/ 207 w 396"/>
                  <a:gd name="T1" fmla="*/ 144 h 152"/>
                  <a:gd name="T2" fmla="*/ 238 w 396"/>
                  <a:gd name="T3" fmla="*/ 136 h 152"/>
                  <a:gd name="T4" fmla="*/ 262 w 396"/>
                  <a:gd name="T5" fmla="*/ 130 h 152"/>
                  <a:gd name="T6" fmla="*/ 339 w 396"/>
                  <a:gd name="T7" fmla="*/ 105 h 152"/>
                  <a:gd name="T8" fmla="*/ 363 w 396"/>
                  <a:gd name="T9" fmla="*/ 83 h 152"/>
                  <a:gd name="T10" fmla="*/ 373 w 396"/>
                  <a:gd name="T11" fmla="*/ 68 h 152"/>
                  <a:gd name="T12" fmla="*/ 356 w 396"/>
                  <a:gd name="T13" fmla="*/ 50 h 152"/>
                  <a:gd name="T14" fmla="*/ 341 w 396"/>
                  <a:gd name="T15" fmla="*/ 41 h 152"/>
                  <a:gd name="T16" fmla="*/ 342 w 396"/>
                  <a:gd name="T17" fmla="*/ 24 h 152"/>
                  <a:gd name="T18" fmla="*/ 325 w 396"/>
                  <a:gd name="T19" fmla="*/ 17 h 152"/>
                  <a:gd name="T20" fmla="*/ 294 w 396"/>
                  <a:gd name="T21" fmla="*/ 16 h 152"/>
                  <a:gd name="T22" fmla="*/ 262 w 396"/>
                  <a:gd name="T23" fmla="*/ 19 h 152"/>
                  <a:gd name="T24" fmla="*/ 227 w 396"/>
                  <a:gd name="T25" fmla="*/ 19 h 152"/>
                  <a:gd name="T26" fmla="*/ 201 w 396"/>
                  <a:gd name="T27" fmla="*/ 16 h 152"/>
                  <a:gd name="T28" fmla="*/ 182 w 396"/>
                  <a:gd name="T29" fmla="*/ 26 h 152"/>
                  <a:gd name="T30" fmla="*/ 171 w 396"/>
                  <a:gd name="T31" fmla="*/ 39 h 152"/>
                  <a:gd name="T32" fmla="*/ 145 w 396"/>
                  <a:gd name="T33" fmla="*/ 50 h 152"/>
                  <a:gd name="T34" fmla="*/ 112 w 396"/>
                  <a:gd name="T35" fmla="*/ 63 h 152"/>
                  <a:gd name="T36" fmla="*/ 102 w 396"/>
                  <a:gd name="T37" fmla="*/ 40 h 152"/>
                  <a:gd name="T38" fmla="*/ 68 w 396"/>
                  <a:gd name="T39" fmla="*/ 7 h 152"/>
                  <a:gd name="T40" fmla="*/ 43 w 396"/>
                  <a:gd name="T41" fmla="*/ 19 h 152"/>
                  <a:gd name="T42" fmla="*/ 35 w 396"/>
                  <a:gd name="T43" fmla="*/ 37 h 152"/>
                  <a:gd name="T44" fmla="*/ 4 w 396"/>
                  <a:gd name="T45" fmla="*/ 47 h 152"/>
                  <a:gd name="T46" fmla="*/ 55 w 396"/>
                  <a:gd name="T47" fmla="*/ 43 h 152"/>
                  <a:gd name="T48" fmla="*/ 64 w 396"/>
                  <a:gd name="T49" fmla="*/ 61 h 152"/>
                  <a:gd name="T50" fmla="*/ 35 w 396"/>
                  <a:gd name="T51" fmla="*/ 73 h 152"/>
                  <a:gd name="T52" fmla="*/ 38 w 396"/>
                  <a:gd name="T53" fmla="*/ 82 h 152"/>
                  <a:gd name="T54" fmla="*/ 88 w 396"/>
                  <a:gd name="T55" fmla="*/ 91 h 152"/>
                  <a:gd name="T56" fmla="*/ 85 w 396"/>
                  <a:gd name="T57" fmla="*/ 105 h 152"/>
                  <a:gd name="T58" fmla="*/ 41 w 396"/>
                  <a:gd name="T59" fmla="*/ 125 h 152"/>
                  <a:gd name="T60" fmla="*/ 98 w 396"/>
                  <a:gd name="T61" fmla="*/ 123 h 152"/>
                  <a:gd name="T62" fmla="*/ 124 w 396"/>
                  <a:gd name="T63" fmla="*/ 127 h 152"/>
                  <a:gd name="T64" fmla="*/ 172 w 396"/>
                  <a:gd name="T65" fmla="*/ 15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 h="152">
                    <a:moveTo>
                      <a:pt x="172" y="150"/>
                    </a:moveTo>
                    <a:cubicBezTo>
                      <a:pt x="200" y="143"/>
                      <a:pt x="200" y="149"/>
                      <a:pt x="207" y="144"/>
                    </a:cubicBezTo>
                    <a:cubicBezTo>
                      <a:pt x="214" y="139"/>
                      <a:pt x="211" y="131"/>
                      <a:pt x="211" y="131"/>
                    </a:cubicBezTo>
                    <a:cubicBezTo>
                      <a:pt x="211" y="131"/>
                      <a:pt x="230" y="139"/>
                      <a:pt x="238" y="136"/>
                    </a:cubicBezTo>
                    <a:cubicBezTo>
                      <a:pt x="246" y="133"/>
                      <a:pt x="246" y="126"/>
                      <a:pt x="246" y="126"/>
                    </a:cubicBezTo>
                    <a:cubicBezTo>
                      <a:pt x="246" y="126"/>
                      <a:pt x="257" y="130"/>
                      <a:pt x="262" y="130"/>
                    </a:cubicBezTo>
                    <a:cubicBezTo>
                      <a:pt x="267" y="130"/>
                      <a:pt x="305" y="107"/>
                      <a:pt x="313" y="106"/>
                    </a:cubicBezTo>
                    <a:cubicBezTo>
                      <a:pt x="321" y="105"/>
                      <a:pt x="332" y="112"/>
                      <a:pt x="339" y="105"/>
                    </a:cubicBezTo>
                    <a:cubicBezTo>
                      <a:pt x="346" y="98"/>
                      <a:pt x="347" y="87"/>
                      <a:pt x="347" y="87"/>
                    </a:cubicBezTo>
                    <a:cubicBezTo>
                      <a:pt x="347" y="87"/>
                      <a:pt x="354" y="87"/>
                      <a:pt x="363" y="83"/>
                    </a:cubicBezTo>
                    <a:cubicBezTo>
                      <a:pt x="372" y="79"/>
                      <a:pt x="383" y="69"/>
                      <a:pt x="383" y="69"/>
                    </a:cubicBezTo>
                    <a:cubicBezTo>
                      <a:pt x="373" y="68"/>
                      <a:pt x="373" y="68"/>
                      <a:pt x="373" y="68"/>
                    </a:cubicBezTo>
                    <a:cubicBezTo>
                      <a:pt x="373" y="68"/>
                      <a:pt x="396" y="57"/>
                      <a:pt x="382" y="50"/>
                    </a:cubicBezTo>
                    <a:cubicBezTo>
                      <a:pt x="368" y="43"/>
                      <a:pt x="356" y="50"/>
                      <a:pt x="356" y="50"/>
                    </a:cubicBezTo>
                    <a:cubicBezTo>
                      <a:pt x="359" y="40"/>
                      <a:pt x="359" y="40"/>
                      <a:pt x="359" y="40"/>
                    </a:cubicBezTo>
                    <a:cubicBezTo>
                      <a:pt x="341" y="41"/>
                      <a:pt x="341" y="41"/>
                      <a:pt x="341" y="41"/>
                    </a:cubicBezTo>
                    <a:cubicBezTo>
                      <a:pt x="351" y="26"/>
                      <a:pt x="351" y="26"/>
                      <a:pt x="351" y="26"/>
                    </a:cubicBezTo>
                    <a:cubicBezTo>
                      <a:pt x="342" y="24"/>
                      <a:pt x="342" y="24"/>
                      <a:pt x="342" y="24"/>
                    </a:cubicBezTo>
                    <a:cubicBezTo>
                      <a:pt x="346" y="12"/>
                      <a:pt x="346" y="12"/>
                      <a:pt x="346" y="12"/>
                    </a:cubicBezTo>
                    <a:cubicBezTo>
                      <a:pt x="325" y="17"/>
                      <a:pt x="325" y="17"/>
                      <a:pt x="325" y="17"/>
                    </a:cubicBezTo>
                    <a:cubicBezTo>
                      <a:pt x="325" y="17"/>
                      <a:pt x="304" y="0"/>
                      <a:pt x="297" y="0"/>
                    </a:cubicBezTo>
                    <a:cubicBezTo>
                      <a:pt x="290" y="0"/>
                      <a:pt x="294" y="16"/>
                      <a:pt x="294" y="16"/>
                    </a:cubicBezTo>
                    <a:cubicBezTo>
                      <a:pt x="280" y="22"/>
                      <a:pt x="280" y="22"/>
                      <a:pt x="280" y="22"/>
                    </a:cubicBezTo>
                    <a:cubicBezTo>
                      <a:pt x="280" y="22"/>
                      <a:pt x="268" y="19"/>
                      <a:pt x="262" y="19"/>
                    </a:cubicBezTo>
                    <a:cubicBezTo>
                      <a:pt x="256" y="19"/>
                      <a:pt x="249" y="29"/>
                      <a:pt x="249" y="29"/>
                    </a:cubicBezTo>
                    <a:cubicBezTo>
                      <a:pt x="249" y="29"/>
                      <a:pt x="233" y="17"/>
                      <a:pt x="227" y="19"/>
                    </a:cubicBezTo>
                    <a:cubicBezTo>
                      <a:pt x="221" y="21"/>
                      <a:pt x="226" y="41"/>
                      <a:pt x="226" y="41"/>
                    </a:cubicBezTo>
                    <a:cubicBezTo>
                      <a:pt x="226" y="41"/>
                      <a:pt x="208" y="16"/>
                      <a:pt x="201" y="16"/>
                    </a:cubicBezTo>
                    <a:cubicBezTo>
                      <a:pt x="194" y="16"/>
                      <a:pt x="198" y="23"/>
                      <a:pt x="198" y="23"/>
                    </a:cubicBezTo>
                    <a:cubicBezTo>
                      <a:pt x="198" y="23"/>
                      <a:pt x="183" y="23"/>
                      <a:pt x="182" y="26"/>
                    </a:cubicBezTo>
                    <a:cubicBezTo>
                      <a:pt x="181" y="29"/>
                      <a:pt x="181" y="38"/>
                      <a:pt x="181" y="38"/>
                    </a:cubicBezTo>
                    <a:cubicBezTo>
                      <a:pt x="171" y="39"/>
                      <a:pt x="171" y="39"/>
                      <a:pt x="171" y="39"/>
                    </a:cubicBezTo>
                    <a:cubicBezTo>
                      <a:pt x="171" y="39"/>
                      <a:pt x="155" y="18"/>
                      <a:pt x="150" y="22"/>
                    </a:cubicBezTo>
                    <a:cubicBezTo>
                      <a:pt x="145" y="26"/>
                      <a:pt x="150" y="49"/>
                      <a:pt x="145" y="50"/>
                    </a:cubicBezTo>
                    <a:cubicBezTo>
                      <a:pt x="140" y="51"/>
                      <a:pt x="133" y="42"/>
                      <a:pt x="129" y="42"/>
                    </a:cubicBezTo>
                    <a:cubicBezTo>
                      <a:pt x="125" y="42"/>
                      <a:pt x="112" y="63"/>
                      <a:pt x="112" y="63"/>
                    </a:cubicBezTo>
                    <a:cubicBezTo>
                      <a:pt x="110" y="56"/>
                      <a:pt x="110" y="56"/>
                      <a:pt x="110" y="56"/>
                    </a:cubicBezTo>
                    <a:cubicBezTo>
                      <a:pt x="102" y="40"/>
                      <a:pt x="102" y="40"/>
                      <a:pt x="102" y="40"/>
                    </a:cubicBezTo>
                    <a:cubicBezTo>
                      <a:pt x="102" y="40"/>
                      <a:pt x="118" y="35"/>
                      <a:pt x="112" y="26"/>
                    </a:cubicBezTo>
                    <a:cubicBezTo>
                      <a:pt x="106" y="17"/>
                      <a:pt x="73" y="3"/>
                      <a:pt x="68" y="7"/>
                    </a:cubicBezTo>
                    <a:cubicBezTo>
                      <a:pt x="63" y="11"/>
                      <a:pt x="69" y="26"/>
                      <a:pt x="69" y="26"/>
                    </a:cubicBezTo>
                    <a:cubicBezTo>
                      <a:pt x="69" y="26"/>
                      <a:pt x="49" y="19"/>
                      <a:pt x="43" y="19"/>
                    </a:cubicBezTo>
                    <a:cubicBezTo>
                      <a:pt x="37" y="19"/>
                      <a:pt x="25" y="31"/>
                      <a:pt x="25" y="31"/>
                    </a:cubicBezTo>
                    <a:cubicBezTo>
                      <a:pt x="35" y="37"/>
                      <a:pt x="35" y="37"/>
                      <a:pt x="35" y="37"/>
                    </a:cubicBezTo>
                    <a:cubicBezTo>
                      <a:pt x="35" y="37"/>
                      <a:pt x="23" y="35"/>
                      <a:pt x="17" y="41"/>
                    </a:cubicBezTo>
                    <a:cubicBezTo>
                      <a:pt x="11" y="47"/>
                      <a:pt x="4" y="47"/>
                      <a:pt x="4" y="47"/>
                    </a:cubicBezTo>
                    <a:cubicBezTo>
                      <a:pt x="4" y="47"/>
                      <a:pt x="12" y="54"/>
                      <a:pt x="20" y="54"/>
                    </a:cubicBezTo>
                    <a:cubicBezTo>
                      <a:pt x="28" y="54"/>
                      <a:pt x="55" y="43"/>
                      <a:pt x="55" y="43"/>
                    </a:cubicBezTo>
                    <a:cubicBezTo>
                      <a:pt x="90" y="49"/>
                      <a:pt x="90" y="49"/>
                      <a:pt x="90" y="49"/>
                    </a:cubicBezTo>
                    <a:cubicBezTo>
                      <a:pt x="64" y="61"/>
                      <a:pt x="64" y="61"/>
                      <a:pt x="64" y="61"/>
                    </a:cubicBezTo>
                    <a:cubicBezTo>
                      <a:pt x="64" y="61"/>
                      <a:pt x="84" y="64"/>
                      <a:pt x="84" y="68"/>
                    </a:cubicBezTo>
                    <a:cubicBezTo>
                      <a:pt x="84" y="72"/>
                      <a:pt x="39" y="72"/>
                      <a:pt x="35" y="73"/>
                    </a:cubicBezTo>
                    <a:cubicBezTo>
                      <a:pt x="31" y="74"/>
                      <a:pt x="0" y="72"/>
                      <a:pt x="6" y="79"/>
                    </a:cubicBezTo>
                    <a:cubicBezTo>
                      <a:pt x="12" y="86"/>
                      <a:pt x="25" y="81"/>
                      <a:pt x="38" y="82"/>
                    </a:cubicBezTo>
                    <a:cubicBezTo>
                      <a:pt x="51" y="83"/>
                      <a:pt x="65" y="95"/>
                      <a:pt x="65" y="95"/>
                    </a:cubicBezTo>
                    <a:cubicBezTo>
                      <a:pt x="88" y="91"/>
                      <a:pt x="88" y="91"/>
                      <a:pt x="88" y="91"/>
                    </a:cubicBezTo>
                    <a:cubicBezTo>
                      <a:pt x="75" y="101"/>
                      <a:pt x="75" y="101"/>
                      <a:pt x="75" y="101"/>
                    </a:cubicBezTo>
                    <a:cubicBezTo>
                      <a:pt x="85" y="105"/>
                      <a:pt x="85" y="105"/>
                      <a:pt x="85" y="105"/>
                    </a:cubicBezTo>
                    <a:cubicBezTo>
                      <a:pt x="85" y="105"/>
                      <a:pt x="82" y="114"/>
                      <a:pt x="75" y="118"/>
                    </a:cubicBezTo>
                    <a:cubicBezTo>
                      <a:pt x="68" y="122"/>
                      <a:pt x="35" y="116"/>
                      <a:pt x="41" y="125"/>
                    </a:cubicBezTo>
                    <a:cubicBezTo>
                      <a:pt x="47" y="134"/>
                      <a:pt x="75" y="130"/>
                      <a:pt x="82" y="130"/>
                    </a:cubicBezTo>
                    <a:cubicBezTo>
                      <a:pt x="89" y="130"/>
                      <a:pt x="98" y="123"/>
                      <a:pt x="98" y="123"/>
                    </a:cubicBezTo>
                    <a:cubicBezTo>
                      <a:pt x="116" y="134"/>
                      <a:pt x="116" y="134"/>
                      <a:pt x="116" y="134"/>
                    </a:cubicBezTo>
                    <a:cubicBezTo>
                      <a:pt x="124" y="127"/>
                      <a:pt x="124" y="127"/>
                      <a:pt x="124" y="127"/>
                    </a:cubicBezTo>
                    <a:cubicBezTo>
                      <a:pt x="124" y="127"/>
                      <a:pt x="121" y="133"/>
                      <a:pt x="131" y="138"/>
                    </a:cubicBezTo>
                    <a:cubicBezTo>
                      <a:pt x="141" y="143"/>
                      <a:pt x="164" y="152"/>
                      <a:pt x="172" y="150"/>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46" name="Freeform 242">
                <a:extLst>
                  <a:ext uri="{FF2B5EF4-FFF2-40B4-BE49-F238E27FC236}">
                    <a16:creationId xmlns:a16="http://schemas.microsoft.com/office/drawing/2014/main" id="{B7685C09-F422-F142-9E38-07E9BCE5FFD6}"/>
                  </a:ext>
                </a:extLst>
              </p:cNvPr>
              <p:cNvSpPr>
                <a:spLocks noEditPoints="1"/>
              </p:cNvSpPr>
              <p:nvPr/>
            </p:nvSpPr>
            <p:spPr bwMode="gray">
              <a:xfrm>
                <a:off x="-4884098" y="3172928"/>
                <a:ext cx="492332" cy="172768"/>
              </a:xfrm>
              <a:custGeom>
                <a:avLst/>
                <a:gdLst>
                  <a:gd name="T0" fmla="*/ 20 w 888"/>
                  <a:gd name="T1" fmla="*/ 116 h 340"/>
                  <a:gd name="T2" fmla="*/ 27 w 888"/>
                  <a:gd name="T3" fmla="*/ 107 h 340"/>
                  <a:gd name="T4" fmla="*/ 63 w 888"/>
                  <a:gd name="T5" fmla="*/ 93 h 340"/>
                  <a:gd name="T6" fmla="*/ 52 w 888"/>
                  <a:gd name="T7" fmla="*/ 101 h 340"/>
                  <a:gd name="T8" fmla="*/ 887 w 888"/>
                  <a:gd name="T9" fmla="*/ 259 h 340"/>
                  <a:gd name="T10" fmla="*/ 850 w 888"/>
                  <a:gd name="T11" fmla="*/ 224 h 340"/>
                  <a:gd name="T12" fmla="*/ 845 w 888"/>
                  <a:gd name="T13" fmla="*/ 165 h 340"/>
                  <a:gd name="T14" fmla="*/ 853 w 888"/>
                  <a:gd name="T15" fmla="*/ 137 h 340"/>
                  <a:gd name="T16" fmla="*/ 802 w 888"/>
                  <a:gd name="T17" fmla="*/ 73 h 340"/>
                  <a:gd name="T18" fmla="*/ 761 w 888"/>
                  <a:gd name="T19" fmla="*/ 32 h 340"/>
                  <a:gd name="T20" fmla="*/ 678 w 888"/>
                  <a:gd name="T21" fmla="*/ 63 h 340"/>
                  <a:gd name="T22" fmla="*/ 542 w 888"/>
                  <a:gd name="T23" fmla="*/ 57 h 340"/>
                  <a:gd name="T24" fmla="*/ 491 w 888"/>
                  <a:gd name="T25" fmla="*/ 51 h 340"/>
                  <a:gd name="T26" fmla="*/ 442 w 888"/>
                  <a:gd name="T27" fmla="*/ 30 h 340"/>
                  <a:gd name="T28" fmla="*/ 385 w 888"/>
                  <a:gd name="T29" fmla="*/ 16 h 340"/>
                  <a:gd name="T30" fmla="*/ 272 w 888"/>
                  <a:gd name="T31" fmla="*/ 42 h 340"/>
                  <a:gd name="T32" fmla="*/ 203 w 888"/>
                  <a:gd name="T33" fmla="*/ 53 h 340"/>
                  <a:gd name="T34" fmla="*/ 120 w 888"/>
                  <a:gd name="T35" fmla="*/ 14 h 340"/>
                  <a:gd name="T36" fmla="*/ 79 w 888"/>
                  <a:gd name="T37" fmla="*/ 10 h 340"/>
                  <a:gd name="T38" fmla="*/ 52 w 888"/>
                  <a:gd name="T39" fmla="*/ 28 h 340"/>
                  <a:gd name="T40" fmla="*/ 50 w 888"/>
                  <a:gd name="T41" fmla="*/ 47 h 340"/>
                  <a:gd name="T42" fmla="*/ 50 w 888"/>
                  <a:gd name="T43" fmla="*/ 86 h 340"/>
                  <a:gd name="T44" fmla="*/ 107 w 888"/>
                  <a:gd name="T45" fmla="*/ 65 h 340"/>
                  <a:gd name="T46" fmla="*/ 165 w 888"/>
                  <a:gd name="T47" fmla="*/ 81 h 340"/>
                  <a:gd name="T48" fmla="*/ 92 w 888"/>
                  <a:gd name="T49" fmla="*/ 91 h 340"/>
                  <a:gd name="T50" fmla="*/ 76 w 888"/>
                  <a:gd name="T51" fmla="*/ 142 h 340"/>
                  <a:gd name="T52" fmla="*/ 83 w 888"/>
                  <a:gd name="T53" fmla="*/ 186 h 340"/>
                  <a:gd name="T54" fmla="*/ 108 w 888"/>
                  <a:gd name="T55" fmla="*/ 234 h 340"/>
                  <a:gd name="T56" fmla="*/ 146 w 888"/>
                  <a:gd name="T57" fmla="*/ 297 h 340"/>
                  <a:gd name="T58" fmla="*/ 250 w 888"/>
                  <a:gd name="T59" fmla="*/ 310 h 340"/>
                  <a:gd name="T60" fmla="*/ 359 w 888"/>
                  <a:gd name="T61" fmla="*/ 325 h 340"/>
                  <a:gd name="T62" fmla="*/ 477 w 888"/>
                  <a:gd name="T63" fmla="*/ 298 h 340"/>
                  <a:gd name="T64" fmla="*/ 495 w 888"/>
                  <a:gd name="T65" fmla="*/ 329 h 340"/>
                  <a:gd name="T66" fmla="*/ 515 w 888"/>
                  <a:gd name="T67" fmla="*/ 330 h 340"/>
                  <a:gd name="T68" fmla="*/ 525 w 888"/>
                  <a:gd name="T69" fmla="*/ 308 h 340"/>
                  <a:gd name="T70" fmla="*/ 546 w 888"/>
                  <a:gd name="T71" fmla="*/ 296 h 340"/>
                  <a:gd name="T72" fmla="*/ 622 w 888"/>
                  <a:gd name="T73" fmla="*/ 290 h 340"/>
                  <a:gd name="T74" fmla="*/ 699 w 888"/>
                  <a:gd name="T75" fmla="*/ 271 h 340"/>
                  <a:gd name="T76" fmla="*/ 746 w 888"/>
                  <a:gd name="T77" fmla="*/ 270 h 340"/>
                  <a:gd name="T78" fmla="*/ 781 w 888"/>
                  <a:gd name="T79" fmla="*/ 274 h 340"/>
                  <a:gd name="T80" fmla="*/ 835 w 888"/>
                  <a:gd name="T81" fmla="*/ 267 h 340"/>
                  <a:gd name="T82" fmla="*/ 888 w 888"/>
                  <a:gd name="T83" fmla="*/ 265 h 340"/>
                  <a:gd name="T84" fmla="*/ 81 w 888"/>
                  <a:gd name="T85" fmla="*/ 20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88" h="340">
                    <a:moveTo>
                      <a:pt x="3" y="126"/>
                    </a:moveTo>
                    <a:cubicBezTo>
                      <a:pt x="17" y="125"/>
                      <a:pt x="17" y="125"/>
                      <a:pt x="17" y="125"/>
                    </a:cubicBezTo>
                    <a:cubicBezTo>
                      <a:pt x="20" y="116"/>
                      <a:pt x="20" y="116"/>
                      <a:pt x="20" y="116"/>
                    </a:cubicBezTo>
                    <a:cubicBezTo>
                      <a:pt x="0" y="116"/>
                      <a:pt x="0" y="116"/>
                      <a:pt x="0" y="116"/>
                    </a:cubicBezTo>
                    <a:lnTo>
                      <a:pt x="3" y="126"/>
                    </a:lnTo>
                    <a:close/>
                    <a:moveTo>
                      <a:pt x="27" y="107"/>
                    </a:moveTo>
                    <a:cubicBezTo>
                      <a:pt x="30" y="116"/>
                      <a:pt x="40" y="122"/>
                      <a:pt x="39" y="106"/>
                    </a:cubicBezTo>
                    <a:cubicBezTo>
                      <a:pt x="38" y="90"/>
                      <a:pt x="27" y="107"/>
                      <a:pt x="27" y="107"/>
                    </a:cubicBezTo>
                    <a:close/>
                    <a:moveTo>
                      <a:pt x="63" y="93"/>
                    </a:moveTo>
                    <a:cubicBezTo>
                      <a:pt x="45" y="93"/>
                      <a:pt x="45" y="93"/>
                      <a:pt x="45" y="93"/>
                    </a:cubicBezTo>
                    <a:cubicBezTo>
                      <a:pt x="45" y="114"/>
                      <a:pt x="45" y="114"/>
                      <a:pt x="45" y="114"/>
                    </a:cubicBezTo>
                    <a:cubicBezTo>
                      <a:pt x="52" y="101"/>
                      <a:pt x="52" y="101"/>
                      <a:pt x="52" y="101"/>
                    </a:cubicBezTo>
                    <a:lnTo>
                      <a:pt x="63" y="93"/>
                    </a:lnTo>
                    <a:close/>
                    <a:moveTo>
                      <a:pt x="888" y="265"/>
                    </a:moveTo>
                    <a:cubicBezTo>
                      <a:pt x="887" y="261"/>
                      <a:pt x="887" y="259"/>
                      <a:pt x="887" y="259"/>
                    </a:cubicBezTo>
                    <a:cubicBezTo>
                      <a:pt x="871" y="254"/>
                      <a:pt x="871" y="254"/>
                      <a:pt x="871" y="254"/>
                    </a:cubicBezTo>
                    <a:cubicBezTo>
                      <a:pt x="871" y="236"/>
                      <a:pt x="871" y="236"/>
                      <a:pt x="871" y="236"/>
                    </a:cubicBezTo>
                    <a:cubicBezTo>
                      <a:pt x="850" y="224"/>
                      <a:pt x="850" y="224"/>
                      <a:pt x="850" y="224"/>
                    </a:cubicBezTo>
                    <a:cubicBezTo>
                      <a:pt x="850" y="224"/>
                      <a:pt x="863" y="205"/>
                      <a:pt x="858" y="203"/>
                    </a:cubicBezTo>
                    <a:cubicBezTo>
                      <a:pt x="853" y="201"/>
                      <a:pt x="846" y="180"/>
                      <a:pt x="846" y="180"/>
                    </a:cubicBezTo>
                    <a:cubicBezTo>
                      <a:pt x="845" y="165"/>
                      <a:pt x="845" y="165"/>
                      <a:pt x="845" y="165"/>
                    </a:cubicBezTo>
                    <a:cubicBezTo>
                      <a:pt x="834" y="149"/>
                      <a:pt x="834" y="149"/>
                      <a:pt x="834" y="149"/>
                    </a:cubicBezTo>
                    <a:cubicBezTo>
                      <a:pt x="850" y="147"/>
                      <a:pt x="850" y="147"/>
                      <a:pt x="850" y="147"/>
                    </a:cubicBezTo>
                    <a:cubicBezTo>
                      <a:pt x="850" y="147"/>
                      <a:pt x="851" y="142"/>
                      <a:pt x="853" y="137"/>
                    </a:cubicBezTo>
                    <a:cubicBezTo>
                      <a:pt x="850" y="127"/>
                      <a:pt x="846" y="116"/>
                      <a:pt x="843" y="116"/>
                    </a:cubicBezTo>
                    <a:cubicBezTo>
                      <a:pt x="838" y="115"/>
                      <a:pt x="822" y="124"/>
                      <a:pt x="814" y="113"/>
                    </a:cubicBezTo>
                    <a:cubicBezTo>
                      <a:pt x="806" y="102"/>
                      <a:pt x="808" y="88"/>
                      <a:pt x="802" y="73"/>
                    </a:cubicBezTo>
                    <a:cubicBezTo>
                      <a:pt x="796" y="58"/>
                      <a:pt x="794" y="50"/>
                      <a:pt x="794" y="50"/>
                    </a:cubicBezTo>
                    <a:cubicBezTo>
                      <a:pt x="777" y="50"/>
                      <a:pt x="777" y="50"/>
                      <a:pt x="777" y="50"/>
                    </a:cubicBezTo>
                    <a:cubicBezTo>
                      <a:pt x="777" y="50"/>
                      <a:pt x="775" y="35"/>
                      <a:pt x="761" y="32"/>
                    </a:cubicBezTo>
                    <a:cubicBezTo>
                      <a:pt x="747" y="29"/>
                      <a:pt x="741" y="39"/>
                      <a:pt x="741" y="39"/>
                    </a:cubicBezTo>
                    <a:cubicBezTo>
                      <a:pt x="715" y="34"/>
                      <a:pt x="715" y="34"/>
                      <a:pt x="715" y="34"/>
                    </a:cubicBezTo>
                    <a:cubicBezTo>
                      <a:pt x="706" y="43"/>
                      <a:pt x="688" y="59"/>
                      <a:pt x="678" y="63"/>
                    </a:cubicBezTo>
                    <a:cubicBezTo>
                      <a:pt x="665" y="68"/>
                      <a:pt x="621" y="62"/>
                      <a:pt x="621" y="62"/>
                    </a:cubicBezTo>
                    <a:cubicBezTo>
                      <a:pt x="585" y="72"/>
                      <a:pt x="585" y="72"/>
                      <a:pt x="585" y="72"/>
                    </a:cubicBezTo>
                    <a:cubicBezTo>
                      <a:pt x="542" y="57"/>
                      <a:pt x="542" y="57"/>
                      <a:pt x="542" y="57"/>
                    </a:cubicBezTo>
                    <a:cubicBezTo>
                      <a:pt x="525" y="63"/>
                      <a:pt x="525" y="63"/>
                      <a:pt x="525" y="63"/>
                    </a:cubicBezTo>
                    <a:cubicBezTo>
                      <a:pt x="525" y="63"/>
                      <a:pt x="516" y="40"/>
                      <a:pt x="508" y="42"/>
                    </a:cubicBezTo>
                    <a:cubicBezTo>
                      <a:pt x="500" y="44"/>
                      <a:pt x="491" y="51"/>
                      <a:pt x="491" y="51"/>
                    </a:cubicBezTo>
                    <a:cubicBezTo>
                      <a:pt x="475" y="40"/>
                      <a:pt x="475" y="40"/>
                      <a:pt x="475" y="40"/>
                    </a:cubicBezTo>
                    <a:cubicBezTo>
                      <a:pt x="472" y="25"/>
                      <a:pt x="472" y="25"/>
                      <a:pt x="472" y="25"/>
                    </a:cubicBezTo>
                    <a:cubicBezTo>
                      <a:pt x="442" y="30"/>
                      <a:pt x="442" y="30"/>
                      <a:pt x="442" y="30"/>
                    </a:cubicBezTo>
                    <a:cubicBezTo>
                      <a:pt x="424" y="20"/>
                      <a:pt x="424" y="20"/>
                      <a:pt x="424" y="20"/>
                    </a:cubicBezTo>
                    <a:cubicBezTo>
                      <a:pt x="421" y="6"/>
                      <a:pt x="421" y="6"/>
                      <a:pt x="421" y="6"/>
                    </a:cubicBezTo>
                    <a:cubicBezTo>
                      <a:pt x="421" y="6"/>
                      <a:pt x="398" y="16"/>
                      <a:pt x="385" y="16"/>
                    </a:cubicBezTo>
                    <a:cubicBezTo>
                      <a:pt x="373" y="16"/>
                      <a:pt x="355" y="10"/>
                      <a:pt x="343" y="11"/>
                    </a:cubicBezTo>
                    <a:cubicBezTo>
                      <a:pt x="332" y="12"/>
                      <a:pt x="297" y="26"/>
                      <a:pt x="291" y="32"/>
                    </a:cubicBezTo>
                    <a:cubicBezTo>
                      <a:pt x="286" y="39"/>
                      <a:pt x="272" y="42"/>
                      <a:pt x="272" y="42"/>
                    </a:cubicBezTo>
                    <a:cubicBezTo>
                      <a:pt x="266" y="58"/>
                      <a:pt x="266" y="58"/>
                      <a:pt x="266" y="58"/>
                    </a:cubicBezTo>
                    <a:cubicBezTo>
                      <a:pt x="266" y="58"/>
                      <a:pt x="266" y="62"/>
                      <a:pt x="252" y="59"/>
                    </a:cubicBezTo>
                    <a:cubicBezTo>
                      <a:pt x="239" y="56"/>
                      <a:pt x="216" y="53"/>
                      <a:pt x="203" y="53"/>
                    </a:cubicBezTo>
                    <a:cubicBezTo>
                      <a:pt x="191" y="53"/>
                      <a:pt x="151" y="44"/>
                      <a:pt x="151" y="44"/>
                    </a:cubicBezTo>
                    <a:cubicBezTo>
                      <a:pt x="151" y="44"/>
                      <a:pt x="127" y="47"/>
                      <a:pt x="124" y="33"/>
                    </a:cubicBezTo>
                    <a:cubicBezTo>
                      <a:pt x="122" y="26"/>
                      <a:pt x="121" y="19"/>
                      <a:pt x="120" y="14"/>
                    </a:cubicBezTo>
                    <a:cubicBezTo>
                      <a:pt x="111" y="15"/>
                      <a:pt x="97" y="13"/>
                      <a:pt x="97" y="13"/>
                    </a:cubicBezTo>
                    <a:cubicBezTo>
                      <a:pt x="87" y="0"/>
                      <a:pt x="87" y="0"/>
                      <a:pt x="87" y="0"/>
                    </a:cubicBezTo>
                    <a:cubicBezTo>
                      <a:pt x="79" y="10"/>
                      <a:pt x="79" y="10"/>
                      <a:pt x="79" y="10"/>
                    </a:cubicBezTo>
                    <a:cubicBezTo>
                      <a:pt x="59" y="8"/>
                      <a:pt x="59" y="8"/>
                      <a:pt x="59" y="8"/>
                    </a:cubicBezTo>
                    <a:cubicBezTo>
                      <a:pt x="50" y="23"/>
                      <a:pt x="50" y="23"/>
                      <a:pt x="50" y="23"/>
                    </a:cubicBezTo>
                    <a:cubicBezTo>
                      <a:pt x="52" y="28"/>
                      <a:pt x="52" y="28"/>
                      <a:pt x="52" y="28"/>
                    </a:cubicBezTo>
                    <a:cubicBezTo>
                      <a:pt x="52" y="28"/>
                      <a:pt x="59" y="27"/>
                      <a:pt x="62" y="32"/>
                    </a:cubicBezTo>
                    <a:cubicBezTo>
                      <a:pt x="65" y="37"/>
                      <a:pt x="64" y="45"/>
                      <a:pt x="64" y="45"/>
                    </a:cubicBezTo>
                    <a:cubicBezTo>
                      <a:pt x="64" y="45"/>
                      <a:pt x="51" y="41"/>
                      <a:pt x="50" y="47"/>
                    </a:cubicBezTo>
                    <a:cubicBezTo>
                      <a:pt x="49" y="53"/>
                      <a:pt x="54" y="56"/>
                      <a:pt x="52" y="63"/>
                    </a:cubicBezTo>
                    <a:cubicBezTo>
                      <a:pt x="50" y="70"/>
                      <a:pt x="47" y="75"/>
                      <a:pt x="47" y="75"/>
                    </a:cubicBezTo>
                    <a:cubicBezTo>
                      <a:pt x="47" y="75"/>
                      <a:pt x="35" y="87"/>
                      <a:pt x="50" y="86"/>
                    </a:cubicBezTo>
                    <a:cubicBezTo>
                      <a:pt x="65" y="85"/>
                      <a:pt x="76" y="80"/>
                      <a:pt x="76" y="80"/>
                    </a:cubicBezTo>
                    <a:cubicBezTo>
                      <a:pt x="76" y="80"/>
                      <a:pt x="72" y="90"/>
                      <a:pt x="80" y="87"/>
                    </a:cubicBezTo>
                    <a:cubicBezTo>
                      <a:pt x="88" y="84"/>
                      <a:pt x="107" y="65"/>
                      <a:pt x="107" y="65"/>
                    </a:cubicBezTo>
                    <a:cubicBezTo>
                      <a:pt x="107" y="65"/>
                      <a:pt x="141" y="53"/>
                      <a:pt x="152" y="61"/>
                    </a:cubicBezTo>
                    <a:cubicBezTo>
                      <a:pt x="163" y="69"/>
                      <a:pt x="197" y="74"/>
                      <a:pt x="197" y="74"/>
                    </a:cubicBezTo>
                    <a:cubicBezTo>
                      <a:pt x="197" y="74"/>
                      <a:pt x="166" y="78"/>
                      <a:pt x="165" y="81"/>
                    </a:cubicBezTo>
                    <a:cubicBezTo>
                      <a:pt x="164" y="84"/>
                      <a:pt x="159" y="93"/>
                      <a:pt x="159" y="93"/>
                    </a:cubicBezTo>
                    <a:cubicBezTo>
                      <a:pt x="126" y="94"/>
                      <a:pt x="126" y="94"/>
                      <a:pt x="126" y="94"/>
                    </a:cubicBezTo>
                    <a:cubicBezTo>
                      <a:pt x="92" y="91"/>
                      <a:pt x="92" y="91"/>
                      <a:pt x="92" y="91"/>
                    </a:cubicBezTo>
                    <a:cubicBezTo>
                      <a:pt x="92" y="91"/>
                      <a:pt x="66" y="97"/>
                      <a:pt x="62" y="105"/>
                    </a:cubicBezTo>
                    <a:cubicBezTo>
                      <a:pt x="58" y="113"/>
                      <a:pt x="49" y="143"/>
                      <a:pt x="49" y="143"/>
                    </a:cubicBezTo>
                    <a:cubicBezTo>
                      <a:pt x="76" y="142"/>
                      <a:pt x="76" y="142"/>
                      <a:pt x="76" y="142"/>
                    </a:cubicBezTo>
                    <a:cubicBezTo>
                      <a:pt x="76" y="142"/>
                      <a:pt x="72" y="151"/>
                      <a:pt x="77" y="159"/>
                    </a:cubicBezTo>
                    <a:cubicBezTo>
                      <a:pt x="82" y="167"/>
                      <a:pt x="88" y="175"/>
                      <a:pt x="88" y="175"/>
                    </a:cubicBezTo>
                    <a:cubicBezTo>
                      <a:pt x="83" y="186"/>
                      <a:pt x="83" y="186"/>
                      <a:pt x="83" y="186"/>
                    </a:cubicBezTo>
                    <a:cubicBezTo>
                      <a:pt x="93" y="201"/>
                      <a:pt x="93" y="201"/>
                      <a:pt x="93" y="201"/>
                    </a:cubicBezTo>
                    <a:cubicBezTo>
                      <a:pt x="84" y="212"/>
                      <a:pt x="84" y="212"/>
                      <a:pt x="84" y="212"/>
                    </a:cubicBezTo>
                    <a:cubicBezTo>
                      <a:pt x="108" y="234"/>
                      <a:pt x="108" y="234"/>
                      <a:pt x="108" y="234"/>
                    </a:cubicBezTo>
                    <a:cubicBezTo>
                      <a:pt x="106" y="258"/>
                      <a:pt x="106" y="258"/>
                      <a:pt x="106" y="258"/>
                    </a:cubicBezTo>
                    <a:cubicBezTo>
                      <a:pt x="140" y="275"/>
                      <a:pt x="140" y="275"/>
                      <a:pt x="140" y="275"/>
                    </a:cubicBezTo>
                    <a:cubicBezTo>
                      <a:pt x="146" y="297"/>
                      <a:pt x="146" y="297"/>
                      <a:pt x="146" y="297"/>
                    </a:cubicBezTo>
                    <a:cubicBezTo>
                      <a:pt x="146" y="297"/>
                      <a:pt x="143" y="285"/>
                      <a:pt x="162" y="290"/>
                    </a:cubicBezTo>
                    <a:cubicBezTo>
                      <a:pt x="181" y="295"/>
                      <a:pt x="178" y="312"/>
                      <a:pt x="208" y="315"/>
                    </a:cubicBezTo>
                    <a:cubicBezTo>
                      <a:pt x="238" y="318"/>
                      <a:pt x="250" y="317"/>
                      <a:pt x="250" y="310"/>
                    </a:cubicBezTo>
                    <a:cubicBezTo>
                      <a:pt x="250" y="303"/>
                      <a:pt x="252" y="284"/>
                      <a:pt x="262" y="283"/>
                    </a:cubicBezTo>
                    <a:cubicBezTo>
                      <a:pt x="272" y="282"/>
                      <a:pt x="299" y="289"/>
                      <a:pt x="313" y="294"/>
                    </a:cubicBezTo>
                    <a:cubicBezTo>
                      <a:pt x="327" y="299"/>
                      <a:pt x="313" y="326"/>
                      <a:pt x="359" y="325"/>
                    </a:cubicBezTo>
                    <a:cubicBezTo>
                      <a:pt x="405" y="324"/>
                      <a:pt x="406" y="299"/>
                      <a:pt x="422" y="294"/>
                    </a:cubicBezTo>
                    <a:cubicBezTo>
                      <a:pt x="438" y="289"/>
                      <a:pt x="450" y="285"/>
                      <a:pt x="457" y="291"/>
                    </a:cubicBezTo>
                    <a:cubicBezTo>
                      <a:pt x="464" y="297"/>
                      <a:pt x="466" y="303"/>
                      <a:pt x="477" y="298"/>
                    </a:cubicBezTo>
                    <a:cubicBezTo>
                      <a:pt x="488" y="293"/>
                      <a:pt x="495" y="277"/>
                      <a:pt x="502" y="284"/>
                    </a:cubicBezTo>
                    <a:cubicBezTo>
                      <a:pt x="509" y="291"/>
                      <a:pt x="501" y="300"/>
                      <a:pt x="498" y="306"/>
                    </a:cubicBezTo>
                    <a:cubicBezTo>
                      <a:pt x="495" y="312"/>
                      <a:pt x="488" y="324"/>
                      <a:pt x="495" y="329"/>
                    </a:cubicBezTo>
                    <a:cubicBezTo>
                      <a:pt x="496" y="330"/>
                      <a:pt x="497" y="331"/>
                      <a:pt x="496" y="333"/>
                    </a:cubicBezTo>
                    <a:cubicBezTo>
                      <a:pt x="499" y="335"/>
                      <a:pt x="506" y="340"/>
                      <a:pt x="509" y="339"/>
                    </a:cubicBezTo>
                    <a:cubicBezTo>
                      <a:pt x="513" y="338"/>
                      <a:pt x="515" y="330"/>
                      <a:pt x="515" y="330"/>
                    </a:cubicBezTo>
                    <a:cubicBezTo>
                      <a:pt x="515" y="321"/>
                      <a:pt x="515" y="321"/>
                      <a:pt x="515" y="321"/>
                    </a:cubicBezTo>
                    <a:cubicBezTo>
                      <a:pt x="515" y="321"/>
                      <a:pt x="529" y="327"/>
                      <a:pt x="530" y="319"/>
                    </a:cubicBezTo>
                    <a:cubicBezTo>
                      <a:pt x="532" y="306"/>
                      <a:pt x="525" y="308"/>
                      <a:pt x="525" y="308"/>
                    </a:cubicBezTo>
                    <a:cubicBezTo>
                      <a:pt x="524" y="287"/>
                      <a:pt x="524" y="287"/>
                      <a:pt x="524" y="287"/>
                    </a:cubicBezTo>
                    <a:cubicBezTo>
                      <a:pt x="524" y="287"/>
                      <a:pt x="538" y="282"/>
                      <a:pt x="540" y="286"/>
                    </a:cubicBezTo>
                    <a:cubicBezTo>
                      <a:pt x="542" y="290"/>
                      <a:pt x="525" y="296"/>
                      <a:pt x="546" y="296"/>
                    </a:cubicBezTo>
                    <a:cubicBezTo>
                      <a:pt x="567" y="296"/>
                      <a:pt x="582" y="288"/>
                      <a:pt x="582" y="288"/>
                    </a:cubicBezTo>
                    <a:cubicBezTo>
                      <a:pt x="582" y="288"/>
                      <a:pt x="593" y="276"/>
                      <a:pt x="596" y="277"/>
                    </a:cubicBezTo>
                    <a:cubicBezTo>
                      <a:pt x="599" y="278"/>
                      <a:pt x="622" y="290"/>
                      <a:pt x="622" y="290"/>
                    </a:cubicBezTo>
                    <a:cubicBezTo>
                      <a:pt x="622" y="290"/>
                      <a:pt x="634" y="295"/>
                      <a:pt x="645" y="294"/>
                    </a:cubicBezTo>
                    <a:cubicBezTo>
                      <a:pt x="656" y="293"/>
                      <a:pt x="661" y="290"/>
                      <a:pt x="670" y="287"/>
                    </a:cubicBezTo>
                    <a:cubicBezTo>
                      <a:pt x="679" y="284"/>
                      <a:pt x="686" y="272"/>
                      <a:pt x="699" y="271"/>
                    </a:cubicBezTo>
                    <a:cubicBezTo>
                      <a:pt x="712" y="270"/>
                      <a:pt x="718" y="269"/>
                      <a:pt x="723" y="271"/>
                    </a:cubicBezTo>
                    <a:cubicBezTo>
                      <a:pt x="728" y="273"/>
                      <a:pt x="723" y="278"/>
                      <a:pt x="732" y="277"/>
                    </a:cubicBezTo>
                    <a:cubicBezTo>
                      <a:pt x="741" y="276"/>
                      <a:pt x="746" y="270"/>
                      <a:pt x="746" y="270"/>
                    </a:cubicBezTo>
                    <a:cubicBezTo>
                      <a:pt x="746" y="270"/>
                      <a:pt x="751" y="268"/>
                      <a:pt x="759" y="267"/>
                    </a:cubicBezTo>
                    <a:cubicBezTo>
                      <a:pt x="767" y="266"/>
                      <a:pt x="769" y="255"/>
                      <a:pt x="772" y="257"/>
                    </a:cubicBezTo>
                    <a:cubicBezTo>
                      <a:pt x="775" y="259"/>
                      <a:pt x="769" y="277"/>
                      <a:pt x="781" y="274"/>
                    </a:cubicBezTo>
                    <a:cubicBezTo>
                      <a:pt x="793" y="271"/>
                      <a:pt x="792" y="258"/>
                      <a:pt x="792" y="258"/>
                    </a:cubicBezTo>
                    <a:cubicBezTo>
                      <a:pt x="818" y="258"/>
                      <a:pt x="818" y="258"/>
                      <a:pt x="818" y="258"/>
                    </a:cubicBezTo>
                    <a:cubicBezTo>
                      <a:pt x="818" y="258"/>
                      <a:pt x="827" y="269"/>
                      <a:pt x="835" y="267"/>
                    </a:cubicBezTo>
                    <a:cubicBezTo>
                      <a:pt x="843" y="265"/>
                      <a:pt x="835" y="257"/>
                      <a:pt x="849" y="258"/>
                    </a:cubicBezTo>
                    <a:cubicBezTo>
                      <a:pt x="863" y="259"/>
                      <a:pt x="861" y="276"/>
                      <a:pt x="861" y="276"/>
                    </a:cubicBezTo>
                    <a:lnTo>
                      <a:pt x="888" y="265"/>
                    </a:lnTo>
                    <a:close/>
                    <a:moveTo>
                      <a:pt x="67" y="189"/>
                    </a:moveTo>
                    <a:cubicBezTo>
                      <a:pt x="63" y="185"/>
                      <a:pt x="61" y="207"/>
                      <a:pt x="67" y="217"/>
                    </a:cubicBezTo>
                    <a:cubicBezTo>
                      <a:pt x="72" y="226"/>
                      <a:pt x="79" y="208"/>
                      <a:pt x="81" y="204"/>
                    </a:cubicBezTo>
                    <a:cubicBezTo>
                      <a:pt x="83" y="200"/>
                      <a:pt x="71" y="193"/>
                      <a:pt x="67" y="189"/>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47" name="Freeform 243">
                <a:extLst>
                  <a:ext uri="{FF2B5EF4-FFF2-40B4-BE49-F238E27FC236}">
                    <a16:creationId xmlns:a16="http://schemas.microsoft.com/office/drawing/2014/main" id="{F5A980C8-E9E7-2B46-AA9C-637BF0E4E7FD}"/>
                  </a:ext>
                </a:extLst>
              </p:cNvPr>
              <p:cNvSpPr>
                <a:spLocks noEditPoints="1"/>
              </p:cNvSpPr>
              <p:nvPr/>
            </p:nvSpPr>
            <p:spPr bwMode="gray">
              <a:xfrm>
                <a:off x="-5000963" y="3184747"/>
                <a:ext cx="202283" cy="186306"/>
              </a:xfrm>
              <a:custGeom>
                <a:avLst/>
                <a:gdLst>
                  <a:gd name="T0" fmla="*/ 190 w 365"/>
                  <a:gd name="T1" fmla="*/ 78 h 367"/>
                  <a:gd name="T2" fmla="*/ 5 w 365"/>
                  <a:gd name="T3" fmla="*/ 188 h 367"/>
                  <a:gd name="T4" fmla="*/ 212 w 365"/>
                  <a:gd name="T5" fmla="*/ 277 h 367"/>
                  <a:gd name="T6" fmla="*/ 210 w 365"/>
                  <a:gd name="T7" fmla="*/ 258 h 367"/>
                  <a:gd name="T8" fmla="*/ 210 w 365"/>
                  <a:gd name="T9" fmla="*/ 258 h 367"/>
                  <a:gd name="T10" fmla="*/ 223 w 365"/>
                  <a:gd name="T11" fmla="*/ 213 h 367"/>
                  <a:gd name="T12" fmla="*/ 97 w 365"/>
                  <a:gd name="T13" fmla="*/ 176 h 367"/>
                  <a:gd name="T14" fmla="*/ 166 w 365"/>
                  <a:gd name="T15" fmla="*/ 188 h 367"/>
                  <a:gd name="T16" fmla="*/ 128 w 365"/>
                  <a:gd name="T17" fmla="*/ 152 h 367"/>
                  <a:gd name="T18" fmla="*/ 153 w 365"/>
                  <a:gd name="T19" fmla="*/ 156 h 367"/>
                  <a:gd name="T20" fmla="*/ 107 w 365"/>
                  <a:gd name="T21" fmla="*/ 94 h 367"/>
                  <a:gd name="T22" fmla="*/ 129 w 365"/>
                  <a:gd name="T23" fmla="*/ 78 h 367"/>
                  <a:gd name="T24" fmla="*/ 140 w 365"/>
                  <a:gd name="T25" fmla="*/ 79 h 367"/>
                  <a:gd name="T26" fmla="*/ 152 w 365"/>
                  <a:gd name="T27" fmla="*/ 77 h 367"/>
                  <a:gd name="T28" fmla="*/ 182 w 365"/>
                  <a:gd name="T29" fmla="*/ 49 h 367"/>
                  <a:gd name="T30" fmla="*/ 258 w 365"/>
                  <a:gd name="T31" fmla="*/ 52 h 367"/>
                  <a:gd name="T32" fmla="*/ 275 w 365"/>
                  <a:gd name="T33" fmla="*/ 22 h 367"/>
                  <a:gd name="T34" fmla="*/ 261 w 365"/>
                  <a:gd name="T35" fmla="*/ 0 h 367"/>
                  <a:gd name="T36" fmla="*/ 237 w 365"/>
                  <a:gd name="T37" fmla="*/ 25 h 367"/>
                  <a:gd name="T38" fmla="*/ 205 w 365"/>
                  <a:gd name="T39" fmla="*/ 17 h 367"/>
                  <a:gd name="T40" fmla="*/ 161 w 365"/>
                  <a:gd name="T41" fmla="*/ 9 h 367"/>
                  <a:gd name="T42" fmla="*/ 123 w 365"/>
                  <a:gd name="T43" fmla="*/ 25 h 367"/>
                  <a:gd name="T44" fmla="*/ 70 w 365"/>
                  <a:gd name="T45" fmla="*/ 36 h 367"/>
                  <a:gd name="T46" fmla="*/ 38 w 365"/>
                  <a:gd name="T47" fmla="*/ 50 h 367"/>
                  <a:gd name="T48" fmla="*/ 21 w 365"/>
                  <a:gd name="T49" fmla="*/ 84 h 367"/>
                  <a:gd name="T50" fmla="*/ 3 w 365"/>
                  <a:gd name="T51" fmla="*/ 109 h 367"/>
                  <a:gd name="T52" fmla="*/ 29 w 365"/>
                  <a:gd name="T53" fmla="*/ 156 h 367"/>
                  <a:gd name="T54" fmla="*/ 266 w 365"/>
                  <a:gd name="T55" fmla="*/ 168 h 367"/>
                  <a:gd name="T56" fmla="*/ 261 w 365"/>
                  <a:gd name="T57" fmla="*/ 196 h 367"/>
                  <a:gd name="T58" fmla="*/ 30 w 365"/>
                  <a:gd name="T59" fmla="*/ 220 h 367"/>
                  <a:gd name="T60" fmla="*/ 255 w 365"/>
                  <a:gd name="T61" fmla="*/ 270 h 367"/>
                  <a:gd name="T62" fmla="*/ 275 w 365"/>
                  <a:gd name="T63" fmla="*/ 220 h 367"/>
                  <a:gd name="T64" fmla="*/ 269 w 365"/>
                  <a:gd name="T65" fmla="*/ 127 h 367"/>
                  <a:gd name="T66" fmla="*/ 278 w 365"/>
                  <a:gd name="T67" fmla="*/ 148 h 367"/>
                  <a:gd name="T68" fmla="*/ 247 w 365"/>
                  <a:gd name="T69" fmla="*/ 254 h 367"/>
                  <a:gd name="T70" fmla="*/ 291 w 365"/>
                  <a:gd name="T71" fmla="*/ 220 h 367"/>
                  <a:gd name="T72" fmla="*/ 307 w 365"/>
                  <a:gd name="T73" fmla="*/ 236 h 367"/>
                  <a:gd name="T74" fmla="*/ 186 w 365"/>
                  <a:gd name="T75" fmla="*/ 146 h 367"/>
                  <a:gd name="T76" fmla="*/ 361 w 365"/>
                  <a:gd name="T77" fmla="*/ 281 h 367"/>
                  <a:gd name="T78" fmla="*/ 310 w 365"/>
                  <a:gd name="T79" fmla="*/ 258 h 367"/>
                  <a:gd name="T80" fmla="*/ 326 w 365"/>
                  <a:gd name="T81" fmla="*/ 249 h 367"/>
                  <a:gd name="T82" fmla="*/ 324 w 365"/>
                  <a:gd name="T83" fmla="*/ 339 h 367"/>
                  <a:gd name="T84" fmla="*/ 186 w 365"/>
                  <a:gd name="T85" fmla="*/ 221 h 367"/>
                  <a:gd name="T86" fmla="*/ 127 w 365"/>
                  <a:gd name="T87" fmla="*/ 288 h 367"/>
                  <a:gd name="T88" fmla="*/ 259 w 365"/>
                  <a:gd name="T89" fmla="*/ 352 h 367"/>
                  <a:gd name="T90" fmla="*/ 209 w 365"/>
                  <a:gd name="T91" fmla="*/ 336 h 367"/>
                  <a:gd name="T92" fmla="*/ 161 w 365"/>
                  <a:gd name="T93" fmla="*/ 342 h 367"/>
                  <a:gd name="T94" fmla="*/ 205 w 365"/>
                  <a:gd name="T95" fmla="*/ 352 h 367"/>
                  <a:gd name="T96" fmla="*/ 241 w 365"/>
                  <a:gd name="T97" fmla="*/ 362 h 367"/>
                  <a:gd name="T98" fmla="*/ 285 w 365"/>
                  <a:gd name="T99" fmla="*/ 272 h 367"/>
                  <a:gd name="T100" fmla="*/ 79 w 365"/>
                  <a:gd name="T101" fmla="*/ 186 h 367"/>
                  <a:gd name="T102" fmla="*/ 47 w 365"/>
                  <a:gd name="T103" fmla="*/ 207 h 367"/>
                  <a:gd name="T104" fmla="*/ 81 w 365"/>
                  <a:gd name="T105" fmla="*/ 260 h 367"/>
                  <a:gd name="T106" fmla="*/ 113 w 365"/>
                  <a:gd name="T107" fmla="*/ 262 h 367"/>
                  <a:gd name="T108" fmla="*/ 129 w 365"/>
                  <a:gd name="T109" fmla="*/ 270 h 367"/>
                  <a:gd name="T110" fmla="*/ 117 w 365"/>
                  <a:gd name="T111" fmla="*/ 221 h 367"/>
                  <a:gd name="T112" fmla="*/ 132 w 365"/>
                  <a:gd name="T113" fmla="*/ 21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5" h="367">
                    <a:moveTo>
                      <a:pt x="165" y="73"/>
                    </a:moveTo>
                    <a:cubicBezTo>
                      <a:pt x="183" y="85"/>
                      <a:pt x="183" y="85"/>
                      <a:pt x="183" y="85"/>
                    </a:cubicBezTo>
                    <a:cubicBezTo>
                      <a:pt x="190" y="78"/>
                      <a:pt x="190" y="78"/>
                      <a:pt x="190" y="78"/>
                    </a:cubicBezTo>
                    <a:lnTo>
                      <a:pt x="165" y="73"/>
                    </a:lnTo>
                    <a:close/>
                    <a:moveTo>
                      <a:pt x="19" y="173"/>
                    </a:moveTo>
                    <a:cubicBezTo>
                      <a:pt x="5" y="188"/>
                      <a:pt x="5" y="188"/>
                      <a:pt x="5" y="188"/>
                    </a:cubicBezTo>
                    <a:cubicBezTo>
                      <a:pt x="30" y="195"/>
                      <a:pt x="30" y="195"/>
                      <a:pt x="30" y="195"/>
                    </a:cubicBezTo>
                    <a:lnTo>
                      <a:pt x="19" y="173"/>
                    </a:lnTo>
                    <a:close/>
                    <a:moveTo>
                      <a:pt x="212" y="277"/>
                    </a:moveTo>
                    <a:cubicBezTo>
                      <a:pt x="211" y="280"/>
                      <a:pt x="220" y="282"/>
                      <a:pt x="219" y="275"/>
                    </a:cubicBezTo>
                    <a:cubicBezTo>
                      <a:pt x="218" y="268"/>
                      <a:pt x="213" y="271"/>
                      <a:pt x="212" y="277"/>
                    </a:cubicBezTo>
                    <a:close/>
                    <a:moveTo>
                      <a:pt x="210" y="258"/>
                    </a:moveTo>
                    <a:cubicBezTo>
                      <a:pt x="204" y="253"/>
                      <a:pt x="204" y="253"/>
                      <a:pt x="204" y="253"/>
                    </a:cubicBezTo>
                    <a:cubicBezTo>
                      <a:pt x="198" y="259"/>
                      <a:pt x="198" y="259"/>
                      <a:pt x="198" y="259"/>
                    </a:cubicBezTo>
                    <a:lnTo>
                      <a:pt x="210" y="258"/>
                    </a:lnTo>
                    <a:close/>
                    <a:moveTo>
                      <a:pt x="201" y="196"/>
                    </a:moveTo>
                    <a:cubicBezTo>
                      <a:pt x="217" y="224"/>
                      <a:pt x="217" y="224"/>
                      <a:pt x="217" y="224"/>
                    </a:cubicBezTo>
                    <a:cubicBezTo>
                      <a:pt x="223" y="213"/>
                      <a:pt x="223" y="213"/>
                      <a:pt x="223" y="213"/>
                    </a:cubicBezTo>
                    <a:lnTo>
                      <a:pt x="201" y="196"/>
                    </a:lnTo>
                    <a:close/>
                    <a:moveTo>
                      <a:pt x="76" y="178"/>
                    </a:moveTo>
                    <a:cubicBezTo>
                      <a:pt x="76" y="178"/>
                      <a:pt x="90" y="173"/>
                      <a:pt x="97" y="176"/>
                    </a:cubicBezTo>
                    <a:cubicBezTo>
                      <a:pt x="104" y="179"/>
                      <a:pt x="141" y="193"/>
                      <a:pt x="141" y="193"/>
                    </a:cubicBezTo>
                    <a:cubicBezTo>
                      <a:pt x="141" y="193"/>
                      <a:pt x="163" y="216"/>
                      <a:pt x="168" y="210"/>
                    </a:cubicBezTo>
                    <a:cubicBezTo>
                      <a:pt x="173" y="204"/>
                      <a:pt x="174" y="195"/>
                      <a:pt x="166" y="188"/>
                    </a:cubicBezTo>
                    <a:cubicBezTo>
                      <a:pt x="158" y="181"/>
                      <a:pt x="142" y="168"/>
                      <a:pt x="139" y="167"/>
                    </a:cubicBezTo>
                    <a:cubicBezTo>
                      <a:pt x="136" y="166"/>
                      <a:pt x="117" y="157"/>
                      <a:pt x="117" y="157"/>
                    </a:cubicBezTo>
                    <a:cubicBezTo>
                      <a:pt x="117" y="157"/>
                      <a:pt x="124" y="151"/>
                      <a:pt x="128" y="152"/>
                    </a:cubicBezTo>
                    <a:cubicBezTo>
                      <a:pt x="132" y="153"/>
                      <a:pt x="155" y="176"/>
                      <a:pt x="169" y="178"/>
                    </a:cubicBezTo>
                    <a:cubicBezTo>
                      <a:pt x="183" y="180"/>
                      <a:pt x="189" y="164"/>
                      <a:pt x="176" y="162"/>
                    </a:cubicBezTo>
                    <a:cubicBezTo>
                      <a:pt x="163" y="160"/>
                      <a:pt x="153" y="156"/>
                      <a:pt x="153" y="156"/>
                    </a:cubicBezTo>
                    <a:cubicBezTo>
                      <a:pt x="153" y="156"/>
                      <a:pt x="139" y="148"/>
                      <a:pt x="137" y="141"/>
                    </a:cubicBezTo>
                    <a:cubicBezTo>
                      <a:pt x="135" y="134"/>
                      <a:pt x="123" y="117"/>
                      <a:pt x="123" y="117"/>
                    </a:cubicBezTo>
                    <a:cubicBezTo>
                      <a:pt x="123" y="117"/>
                      <a:pt x="112" y="100"/>
                      <a:pt x="107" y="94"/>
                    </a:cubicBezTo>
                    <a:cubicBezTo>
                      <a:pt x="102" y="88"/>
                      <a:pt x="97" y="67"/>
                      <a:pt x="104" y="64"/>
                    </a:cubicBezTo>
                    <a:cubicBezTo>
                      <a:pt x="111" y="61"/>
                      <a:pt x="113" y="78"/>
                      <a:pt x="121" y="78"/>
                    </a:cubicBezTo>
                    <a:cubicBezTo>
                      <a:pt x="123" y="78"/>
                      <a:pt x="126" y="78"/>
                      <a:pt x="129" y="78"/>
                    </a:cubicBezTo>
                    <a:cubicBezTo>
                      <a:pt x="133" y="86"/>
                      <a:pt x="137" y="95"/>
                      <a:pt x="139" y="96"/>
                    </a:cubicBezTo>
                    <a:cubicBezTo>
                      <a:pt x="142" y="98"/>
                      <a:pt x="148" y="94"/>
                      <a:pt x="148" y="94"/>
                    </a:cubicBezTo>
                    <a:cubicBezTo>
                      <a:pt x="140" y="79"/>
                      <a:pt x="140" y="79"/>
                      <a:pt x="140" y="79"/>
                    </a:cubicBezTo>
                    <a:cubicBezTo>
                      <a:pt x="141" y="79"/>
                      <a:pt x="142" y="79"/>
                      <a:pt x="143" y="79"/>
                    </a:cubicBezTo>
                    <a:cubicBezTo>
                      <a:pt x="161" y="90"/>
                      <a:pt x="161" y="90"/>
                      <a:pt x="161" y="90"/>
                    </a:cubicBezTo>
                    <a:cubicBezTo>
                      <a:pt x="152" y="77"/>
                      <a:pt x="152" y="77"/>
                      <a:pt x="152" y="77"/>
                    </a:cubicBezTo>
                    <a:cubicBezTo>
                      <a:pt x="152" y="77"/>
                      <a:pt x="153" y="77"/>
                      <a:pt x="153" y="77"/>
                    </a:cubicBezTo>
                    <a:cubicBezTo>
                      <a:pt x="156" y="74"/>
                      <a:pt x="157" y="66"/>
                      <a:pt x="156" y="58"/>
                    </a:cubicBezTo>
                    <a:cubicBezTo>
                      <a:pt x="155" y="50"/>
                      <a:pt x="173" y="46"/>
                      <a:pt x="182" y="49"/>
                    </a:cubicBezTo>
                    <a:cubicBezTo>
                      <a:pt x="191" y="52"/>
                      <a:pt x="184" y="65"/>
                      <a:pt x="193" y="62"/>
                    </a:cubicBezTo>
                    <a:cubicBezTo>
                      <a:pt x="202" y="59"/>
                      <a:pt x="205" y="44"/>
                      <a:pt x="210" y="43"/>
                    </a:cubicBezTo>
                    <a:cubicBezTo>
                      <a:pt x="215" y="42"/>
                      <a:pt x="258" y="52"/>
                      <a:pt x="258" y="52"/>
                    </a:cubicBezTo>
                    <a:cubicBezTo>
                      <a:pt x="258" y="52"/>
                      <a:pt x="261" y="47"/>
                      <a:pt x="263" y="40"/>
                    </a:cubicBezTo>
                    <a:cubicBezTo>
                      <a:pt x="265" y="33"/>
                      <a:pt x="260" y="30"/>
                      <a:pt x="261" y="24"/>
                    </a:cubicBezTo>
                    <a:cubicBezTo>
                      <a:pt x="262" y="18"/>
                      <a:pt x="275" y="22"/>
                      <a:pt x="275" y="22"/>
                    </a:cubicBezTo>
                    <a:cubicBezTo>
                      <a:pt x="275" y="22"/>
                      <a:pt x="276" y="14"/>
                      <a:pt x="273" y="9"/>
                    </a:cubicBezTo>
                    <a:cubicBezTo>
                      <a:pt x="270" y="4"/>
                      <a:pt x="263" y="5"/>
                      <a:pt x="263" y="5"/>
                    </a:cubicBezTo>
                    <a:cubicBezTo>
                      <a:pt x="261" y="0"/>
                      <a:pt x="261" y="0"/>
                      <a:pt x="261" y="0"/>
                    </a:cubicBezTo>
                    <a:cubicBezTo>
                      <a:pt x="249" y="6"/>
                      <a:pt x="249" y="6"/>
                      <a:pt x="249" y="6"/>
                    </a:cubicBezTo>
                    <a:cubicBezTo>
                      <a:pt x="249" y="6"/>
                      <a:pt x="255" y="14"/>
                      <a:pt x="253" y="19"/>
                    </a:cubicBezTo>
                    <a:cubicBezTo>
                      <a:pt x="251" y="24"/>
                      <a:pt x="237" y="25"/>
                      <a:pt x="237" y="25"/>
                    </a:cubicBezTo>
                    <a:cubicBezTo>
                      <a:pt x="227" y="17"/>
                      <a:pt x="227" y="17"/>
                      <a:pt x="227" y="17"/>
                    </a:cubicBezTo>
                    <a:cubicBezTo>
                      <a:pt x="227" y="17"/>
                      <a:pt x="222" y="24"/>
                      <a:pt x="214" y="25"/>
                    </a:cubicBezTo>
                    <a:cubicBezTo>
                      <a:pt x="206" y="26"/>
                      <a:pt x="205" y="17"/>
                      <a:pt x="205" y="17"/>
                    </a:cubicBezTo>
                    <a:cubicBezTo>
                      <a:pt x="205" y="17"/>
                      <a:pt x="199" y="20"/>
                      <a:pt x="191" y="20"/>
                    </a:cubicBezTo>
                    <a:cubicBezTo>
                      <a:pt x="183" y="20"/>
                      <a:pt x="179" y="6"/>
                      <a:pt x="179" y="6"/>
                    </a:cubicBezTo>
                    <a:cubicBezTo>
                      <a:pt x="161" y="9"/>
                      <a:pt x="161" y="9"/>
                      <a:pt x="161" y="9"/>
                    </a:cubicBezTo>
                    <a:cubicBezTo>
                      <a:pt x="155" y="21"/>
                      <a:pt x="155" y="21"/>
                      <a:pt x="155" y="21"/>
                    </a:cubicBezTo>
                    <a:cubicBezTo>
                      <a:pt x="141" y="15"/>
                      <a:pt x="141" y="15"/>
                      <a:pt x="141" y="15"/>
                    </a:cubicBezTo>
                    <a:cubicBezTo>
                      <a:pt x="141" y="15"/>
                      <a:pt x="131" y="25"/>
                      <a:pt x="123" y="25"/>
                    </a:cubicBezTo>
                    <a:cubicBezTo>
                      <a:pt x="118" y="25"/>
                      <a:pt x="114" y="21"/>
                      <a:pt x="111" y="18"/>
                    </a:cubicBezTo>
                    <a:cubicBezTo>
                      <a:pt x="107" y="23"/>
                      <a:pt x="102" y="26"/>
                      <a:pt x="97" y="32"/>
                    </a:cubicBezTo>
                    <a:cubicBezTo>
                      <a:pt x="89" y="40"/>
                      <a:pt x="70" y="36"/>
                      <a:pt x="70" y="36"/>
                    </a:cubicBezTo>
                    <a:cubicBezTo>
                      <a:pt x="70" y="36"/>
                      <a:pt x="71" y="41"/>
                      <a:pt x="67" y="47"/>
                    </a:cubicBezTo>
                    <a:cubicBezTo>
                      <a:pt x="63" y="53"/>
                      <a:pt x="43" y="45"/>
                      <a:pt x="43" y="45"/>
                    </a:cubicBezTo>
                    <a:cubicBezTo>
                      <a:pt x="38" y="50"/>
                      <a:pt x="38" y="50"/>
                      <a:pt x="38" y="50"/>
                    </a:cubicBezTo>
                    <a:cubicBezTo>
                      <a:pt x="38" y="55"/>
                      <a:pt x="39" y="62"/>
                      <a:pt x="36" y="64"/>
                    </a:cubicBezTo>
                    <a:cubicBezTo>
                      <a:pt x="31" y="68"/>
                      <a:pt x="21" y="70"/>
                      <a:pt x="21" y="70"/>
                    </a:cubicBezTo>
                    <a:cubicBezTo>
                      <a:pt x="21" y="84"/>
                      <a:pt x="21" y="84"/>
                      <a:pt x="21" y="84"/>
                    </a:cubicBezTo>
                    <a:cubicBezTo>
                      <a:pt x="13" y="89"/>
                      <a:pt x="13" y="89"/>
                      <a:pt x="13" y="89"/>
                    </a:cubicBezTo>
                    <a:cubicBezTo>
                      <a:pt x="13" y="89"/>
                      <a:pt x="4" y="86"/>
                      <a:pt x="3" y="93"/>
                    </a:cubicBezTo>
                    <a:cubicBezTo>
                      <a:pt x="2" y="100"/>
                      <a:pt x="3" y="109"/>
                      <a:pt x="3" y="109"/>
                    </a:cubicBezTo>
                    <a:cubicBezTo>
                      <a:pt x="5" y="116"/>
                      <a:pt x="5" y="116"/>
                      <a:pt x="5" y="116"/>
                    </a:cubicBezTo>
                    <a:cubicBezTo>
                      <a:pt x="5" y="116"/>
                      <a:pt x="0" y="133"/>
                      <a:pt x="9" y="136"/>
                    </a:cubicBezTo>
                    <a:cubicBezTo>
                      <a:pt x="18" y="139"/>
                      <a:pt x="29" y="156"/>
                      <a:pt x="29" y="156"/>
                    </a:cubicBezTo>
                    <a:cubicBezTo>
                      <a:pt x="29" y="156"/>
                      <a:pt x="39" y="179"/>
                      <a:pt x="47" y="179"/>
                    </a:cubicBezTo>
                    <a:cubicBezTo>
                      <a:pt x="55" y="179"/>
                      <a:pt x="76" y="178"/>
                      <a:pt x="76" y="178"/>
                    </a:cubicBezTo>
                    <a:close/>
                    <a:moveTo>
                      <a:pt x="266" y="168"/>
                    </a:moveTo>
                    <a:cubicBezTo>
                      <a:pt x="253" y="168"/>
                      <a:pt x="253" y="168"/>
                      <a:pt x="253" y="168"/>
                    </a:cubicBezTo>
                    <a:cubicBezTo>
                      <a:pt x="252" y="180"/>
                      <a:pt x="252" y="180"/>
                      <a:pt x="252" y="180"/>
                    </a:cubicBezTo>
                    <a:cubicBezTo>
                      <a:pt x="261" y="196"/>
                      <a:pt x="261" y="196"/>
                      <a:pt x="261" y="196"/>
                    </a:cubicBezTo>
                    <a:lnTo>
                      <a:pt x="266" y="168"/>
                    </a:lnTo>
                    <a:close/>
                    <a:moveTo>
                      <a:pt x="19" y="207"/>
                    </a:moveTo>
                    <a:cubicBezTo>
                      <a:pt x="10" y="214"/>
                      <a:pt x="30" y="220"/>
                      <a:pt x="30" y="220"/>
                    </a:cubicBezTo>
                    <a:cubicBezTo>
                      <a:pt x="36" y="216"/>
                      <a:pt x="28" y="200"/>
                      <a:pt x="19" y="207"/>
                    </a:cubicBezTo>
                    <a:close/>
                    <a:moveTo>
                      <a:pt x="255" y="261"/>
                    </a:moveTo>
                    <a:cubicBezTo>
                      <a:pt x="255" y="270"/>
                      <a:pt x="255" y="270"/>
                      <a:pt x="255" y="270"/>
                    </a:cubicBezTo>
                    <a:cubicBezTo>
                      <a:pt x="264" y="260"/>
                      <a:pt x="264" y="260"/>
                      <a:pt x="264" y="260"/>
                    </a:cubicBezTo>
                    <a:lnTo>
                      <a:pt x="255" y="261"/>
                    </a:lnTo>
                    <a:close/>
                    <a:moveTo>
                      <a:pt x="275" y="220"/>
                    </a:moveTo>
                    <a:cubicBezTo>
                      <a:pt x="271" y="216"/>
                      <a:pt x="259" y="219"/>
                      <a:pt x="259" y="227"/>
                    </a:cubicBezTo>
                    <a:cubicBezTo>
                      <a:pt x="259" y="232"/>
                      <a:pt x="279" y="224"/>
                      <a:pt x="275" y="220"/>
                    </a:cubicBezTo>
                    <a:close/>
                    <a:moveTo>
                      <a:pt x="269" y="127"/>
                    </a:moveTo>
                    <a:cubicBezTo>
                      <a:pt x="250" y="132"/>
                      <a:pt x="250" y="132"/>
                      <a:pt x="250" y="132"/>
                    </a:cubicBezTo>
                    <a:cubicBezTo>
                      <a:pt x="251" y="148"/>
                      <a:pt x="264" y="141"/>
                      <a:pt x="264" y="141"/>
                    </a:cubicBezTo>
                    <a:cubicBezTo>
                      <a:pt x="264" y="141"/>
                      <a:pt x="269" y="152"/>
                      <a:pt x="278" y="148"/>
                    </a:cubicBezTo>
                    <a:cubicBezTo>
                      <a:pt x="287" y="144"/>
                      <a:pt x="269" y="127"/>
                      <a:pt x="269" y="127"/>
                    </a:cubicBezTo>
                    <a:close/>
                    <a:moveTo>
                      <a:pt x="230" y="247"/>
                    </a:moveTo>
                    <a:cubicBezTo>
                      <a:pt x="232" y="259"/>
                      <a:pt x="242" y="262"/>
                      <a:pt x="247" y="254"/>
                    </a:cubicBezTo>
                    <a:cubicBezTo>
                      <a:pt x="253" y="244"/>
                      <a:pt x="228" y="235"/>
                      <a:pt x="230" y="247"/>
                    </a:cubicBezTo>
                    <a:close/>
                    <a:moveTo>
                      <a:pt x="299" y="210"/>
                    </a:moveTo>
                    <a:cubicBezTo>
                      <a:pt x="289" y="202"/>
                      <a:pt x="291" y="220"/>
                      <a:pt x="291" y="220"/>
                    </a:cubicBezTo>
                    <a:cubicBezTo>
                      <a:pt x="305" y="227"/>
                      <a:pt x="309" y="218"/>
                      <a:pt x="299" y="210"/>
                    </a:cubicBezTo>
                    <a:close/>
                    <a:moveTo>
                      <a:pt x="298" y="249"/>
                    </a:moveTo>
                    <a:cubicBezTo>
                      <a:pt x="307" y="236"/>
                      <a:pt x="307" y="236"/>
                      <a:pt x="307" y="236"/>
                    </a:cubicBezTo>
                    <a:cubicBezTo>
                      <a:pt x="295" y="236"/>
                      <a:pt x="295" y="236"/>
                      <a:pt x="295" y="236"/>
                    </a:cubicBezTo>
                    <a:lnTo>
                      <a:pt x="298" y="249"/>
                    </a:lnTo>
                    <a:close/>
                    <a:moveTo>
                      <a:pt x="186" y="146"/>
                    </a:moveTo>
                    <a:cubicBezTo>
                      <a:pt x="186" y="146"/>
                      <a:pt x="180" y="158"/>
                      <a:pt x="196" y="158"/>
                    </a:cubicBezTo>
                    <a:lnTo>
                      <a:pt x="186" y="146"/>
                    </a:lnTo>
                    <a:close/>
                    <a:moveTo>
                      <a:pt x="361" y="281"/>
                    </a:moveTo>
                    <a:cubicBezTo>
                      <a:pt x="357" y="274"/>
                      <a:pt x="336" y="302"/>
                      <a:pt x="342" y="312"/>
                    </a:cubicBezTo>
                    <a:cubicBezTo>
                      <a:pt x="347" y="321"/>
                      <a:pt x="365" y="288"/>
                      <a:pt x="361" y="281"/>
                    </a:cubicBezTo>
                    <a:close/>
                    <a:moveTo>
                      <a:pt x="310" y="258"/>
                    </a:moveTo>
                    <a:cubicBezTo>
                      <a:pt x="309" y="273"/>
                      <a:pt x="309" y="273"/>
                      <a:pt x="309" y="273"/>
                    </a:cubicBezTo>
                    <a:cubicBezTo>
                      <a:pt x="334" y="254"/>
                      <a:pt x="334" y="254"/>
                      <a:pt x="334" y="254"/>
                    </a:cubicBezTo>
                    <a:cubicBezTo>
                      <a:pt x="326" y="249"/>
                      <a:pt x="326" y="249"/>
                      <a:pt x="326" y="249"/>
                    </a:cubicBezTo>
                    <a:lnTo>
                      <a:pt x="310" y="258"/>
                    </a:lnTo>
                    <a:close/>
                    <a:moveTo>
                      <a:pt x="311" y="342"/>
                    </a:moveTo>
                    <a:cubicBezTo>
                      <a:pt x="324" y="339"/>
                      <a:pt x="324" y="339"/>
                      <a:pt x="324" y="339"/>
                    </a:cubicBezTo>
                    <a:cubicBezTo>
                      <a:pt x="317" y="312"/>
                      <a:pt x="317" y="312"/>
                      <a:pt x="317" y="312"/>
                    </a:cubicBezTo>
                    <a:lnTo>
                      <a:pt x="311" y="342"/>
                    </a:lnTo>
                    <a:close/>
                    <a:moveTo>
                      <a:pt x="186" y="221"/>
                    </a:moveTo>
                    <a:cubicBezTo>
                      <a:pt x="181" y="226"/>
                      <a:pt x="184" y="232"/>
                      <a:pt x="189" y="231"/>
                    </a:cubicBezTo>
                    <a:cubicBezTo>
                      <a:pt x="198" y="229"/>
                      <a:pt x="191" y="216"/>
                      <a:pt x="186" y="221"/>
                    </a:cubicBezTo>
                    <a:close/>
                    <a:moveTo>
                      <a:pt x="127" y="288"/>
                    </a:moveTo>
                    <a:cubicBezTo>
                      <a:pt x="121" y="290"/>
                      <a:pt x="126" y="307"/>
                      <a:pt x="133" y="301"/>
                    </a:cubicBezTo>
                    <a:cubicBezTo>
                      <a:pt x="140" y="295"/>
                      <a:pt x="134" y="286"/>
                      <a:pt x="127" y="288"/>
                    </a:cubicBezTo>
                    <a:close/>
                    <a:moveTo>
                      <a:pt x="259" y="352"/>
                    </a:moveTo>
                    <a:cubicBezTo>
                      <a:pt x="255" y="354"/>
                      <a:pt x="252" y="342"/>
                      <a:pt x="252" y="342"/>
                    </a:cubicBezTo>
                    <a:cubicBezTo>
                      <a:pt x="230" y="341"/>
                      <a:pt x="230" y="341"/>
                      <a:pt x="230" y="341"/>
                    </a:cubicBezTo>
                    <a:cubicBezTo>
                      <a:pt x="209" y="336"/>
                      <a:pt x="209" y="336"/>
                      <a:pt x="209" y="336"/>
                    </a:cubicBezTo>
                    <a:cubicBezTo>
                      <a:pt x="188" y="336"/>
                      <a:pt x="188" y="336"/>
                      <a:pt x="188" y="336"/>
                    </a:cubicBezTo>
                    <a:cubicBezTo>
                      <a:pt x="168" y="325"/>
                      <a:pt x="168" y="325"/>
                      <a:pt x="168" y="325"/>
                    </a:cubicBezTo>
                    <a:cubicBezTo>
                      <a:pt x="168" y="325"/>
                      <a:pt x="152" y="332"/>
                      <a:pt x="161" y="342"/>
                    </a:cubicBezTo>
                    <a:cubicBezTo>
                      <a:pt x="170" y="352"/>
                      <a:pt x="175" y="345"/>
                      <a:pt x="175" y="345"/>
                    </a:cubicBezTo>
                    <a:cubicBezTo>
                      <a:pt x="181" y="351"/>
                      <a:pt x="181" y="351"/>
                      <a:pt x="181" y="351"/>
                    </a:cubicBezTo>
                    <a:cubicBezTo>
                      <a:pt x="205" y="352"/>
                      <a:pt x="205" y="352"/>
                      <a:pt x="205" y="352"/>
                    </a:cubicBezTo>
                    <a:cubicBezTo>
                      <a:pt x="213" y="367"/>
                      <a:pt x="213" y="367"/>
                      <a:pt x="213" y="367"/>
                    </a:cubicBezTo>
                    <a:cubicBezTo>
                      <a:pt x="238" y="366"/>
                      <a:pt x="238" y="366"/>
                      <a:pt x="238" y="366"/>
                    </a:cubicBezTo>
                    <a:cubicBezTo>
                      <a:pt x="241" y="362"/>
                      <a:pt x="241" y="362"/>
                      <a:pt x="241" y="362"/>
                    </a:cubicBezTo>
                    <a:cubicBezTo>
                      <a:pt x="241" y="362"/>
                      <a:pt x="279" y="367"/>
                      <a:pt x="281" y="353"/>
                    </a:cubicBezTo>
                    <a:cubicBezTo>
                      <a:pt x="283" y="339"/>
                      <a:pt x="263" y="350"/>
                      <a:pt x="259" y="352"/>
                    </a:cubicBezTo>
                    <a:close/>
                    <a:moveTo>
                      <a:pt x="285" y="272"/>
                    </a:moveTo>
                    <a:cubicBezTo>
                      <a:pt x="276" y="268"/>
                      <a:pt x="272" y="276"/>
                      <a:pt x="277" y="279"/>
                    </a:cubicBezTo>
                    <a:cubicBezTo>
                      <a:pt x="284" y="284"/>
                      <a:pt x="294" y="276"/>
                      <a:pt x="285" y="272"/>
                    </a:cubicBezTo>
                    <a:close/>
                    <a:moveTo>
                      <a:pt x="79" y="186"/>
                    </a:moveTo>
                    <a:cubicBezTo>
                      <a:pt x="65" y="192"/>
                      <a:pt x="65" y="192"/>
                      <a:pt x="65" y="192"/>
                    </a:cubicBezTo>
                    <a:cubicBezTo>
                      <a:pt x="58" y="192"/>
                      <a:pt x="58" y="192"/>
                      <a:pt x="58" y="192"/>
                    </a:cubicBezTo>
                    <a:cubicBezTo>
                      <a:pt x="47" y="207"/>
                      <a:pt x="47" y="207"/>
                      <a:pt x="47" y="207"/>
                    </a:cubicBezTo>
                    <a:cubicBezTo>
                      <a:pt x="66" y="224"/>
                      <a:pt x="66" y="224"/>
                      <a:pt x="66" y="224"/>
                    </a:cubicBezTo>
                    <a:cubicBezTo>
                      <a:pt x="66" y="224"/>
                      <a:pt x="63" y="241"/>
                      <a:pt x="63" y="251"/>
                    </a:cubicBezTo>
                    <a:cubicBezTo>
                      <a:pt x="63" y="261"/>
                      <a:pt x="78" y="267"/>
                      <a:pt x="81" y="260"/>
                    </a:cubicBezTo>
                    <a:cubicBezTo>
                      <a:pt x="84" y="253"/>
                      <a:pt x="93" y="254"/>
                      <a:pt x="93" y="254"/>
                    </a:cubicBezTo>
                    <a:cubicBezTo>
                      <a:pt x="107" y="280"/>
                      <a:pt x="107" y="280"/>
                      <a:pt x="107" y="280"/>
                    </a:cubicBezTo>
                    <a:cubicBezTo>
                      <a:pt x="113" y="262"/>
                      <a:pt x="113" y="262"/>
                      <a:pt x="113" y="262"/>
                    </a:cubicBezTo>
                    <a:cubicBezTo>
                      <a:pt x="122" y="275"/>
                      <a:pt x="122" y="275"/>
                      <a:pt x="122" y="275"/>
                    </a:cubicBezTo>
                    <a:cubicBezTo>
                      <a:pt x="138" y="281"/>
                      <a:pt x="138" y="281"/>
                      <a:pt x="138" y="281"/>
                    </a:cubicBezTo>
                    <a:cubicBezTo>
                      <a:pt x="129" y="270"/>
                      <a:pt x="129" y="270"/>
                      <a:pt x="129" y="270"/>
                    </a:cubicBezTo>
                    <a:cubicBezTo>
                      <a:pt x="133" y="265"/>
                      <a:pt x="133" y="265"/>
                      <a:pt x="133" y="265"/>
                    </a:cubicBezTo>
                    <a:cubicBezTo>
                      <a:pt x="131" y="250"/>
                      <a:pt x="131" y="250"/>
                      <a:pt x="131" y="250"/>
                    </a:cubicBezTo>
                    <a:cubicBezTo>
                      <a:pt x="131" y="250"/>
                      <a:pt x="114" y="229"/>
                      <a:pt x="117" y="221"/>
                    </a:cubicBezTo>
                    <a:cubicBezTo>
                      <a:pt x="120" y="213"/>
                      <a:pt x="143" y="232"/>
                      <a:pt x="143" y="232"/>
                    </a:cubicBezTo>
                    <a:cubicBezTo>
                      <a:pt x="152" y="228"/>
                      <a:pt x="152" y="228"/>
                      <a:pt x="152" y="228"/>
                    </a:cubicBezTo>
                    <a:cubicBezTo>
                      <a:pt x="152" y="228"/>
                      <a:pt x="141" y="221"/>
                      <a:pt x="132" y="212"/>
                    </a:cubicBezTo>
                    <a:cubicBezTo>
                      <a:pt x="123" y="203"/>
                      <a:pt x="79" y="186"/>
                      <a:pt x="79" y="186"/>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48" name="Freeform 244">
                <a:extLst>
                  <a:ext uri="{FF2B5EF4-FFF2-40B4-BE49-F238E27FC236}">
                    <a16:creationId xmlns:a16="http://schemas.microsoft.com/office/drawing/2014/main" id="{1EAEA13B-22B8-D44E-9153-26A00C80BAA4}"/>
                  </a:ext>
                </a:extLst>
              </p:cNvPr>
              <p:cNvSpPr>
                <a:spLocks/>
              </p:cNvSpPr>
              <p:nvPr/>
            </p:nvSpPr>
            <p:spPr bwMode="gray">
              <a:xfrm>
                <a:off x="-5033816" y="3159820"/>
                <a:ext cx="55616" cy="83805"/>
              </a:xfrm>
              <a:custGeom>
                <a:avLst/>
                <a:gdLst>
                  <a:gd name="T0" fmla="*/ 62 w 100"/>
                  <a:gd name="T1" fmla="*/ 142 h 165"/>
                  <a:gd name="T2" fmla="*/ 72 w 100"/>
                  <a:gd name="T3" fmla="*/ 138 h 165"/>
                  <a:gd name="T4" fmla="*/ 80 w 100"/>
                  <a:gd name="T5" fmla="*/ 133 h 165"/>
                  <a:gd name="T6" fmla="*/ 80 w 100"/>
                  <a:gd name="T7" fmla="*/ 119 h 165"/>
                  <a:gd name="T8" fmla="*/ 95 w 100"/>
                  <a:gd name="T9" fmla="*/ 113 h 165"/>
                  <a:gd name="T10" fmla="*/ 95 w 100"/>
                  <a:gd name="T11" fmla="*/ 92 h 165"/>
                  <a:gd name="T12" fmla="*/ 77 w 100"/>
                  <a:gd name="T13" fmla="*/ 99 h 165"/>
                  <a:gd name="T14" fmla="*/ 77 w 100"/>
                  <a:gd name="T15" fmla="*/ 85 h 165"/>
                  <a:gd name="T16" fmla="*/ 69 w 100"/>
                  <a:gd name="T17" fmla="*/ 79 h 165"/>
                  <a:gd name="T18" fmla="*/ 71 w 100"/>
                  <a:gd name="T19" fmla="*/ 67 h 165"/>
                  <a:gd name="T20" fmla="*/ 66 w 100"/>
                  <a:gd name="T21" fmla="*/ 56 h 165"/>
                  <a:gd name="T22" fmla="*/ 68 w 100"/>
                  <a:gd name="T23" fmla="*/ 41 h 165"/>
                  <a:gd name="T24" fmla="*/ 68 w 100"/>
                  <a:gd name="T25" fmla="*/ 29 h 165"/>
                  <a:gd name="T26" fmla="*/ 64 w 100"/>
                  <a:gd name="T27" fmla="*/ 19 h 165"/>
                  <a:gd name="T28" fmla="*/ 55 w 100"/>
                  <a:gd name="T29" fmla="*/ 19 h 165"/>
                  <a:gd name="T30" fmla="*/ 47 w 100"/>
                  <a:gd name="T31" fmla="*/ 4 h 165"/>
                  <a:gd name="T32" fmla="*/ 41 w 100"/>
                  <a:gd name="T33" fmla="*/ 10 h 165"/>
                  <a:gd name="T34" fmla="*/ 23 w 100"/>
                  <a:gd name="T35" fmla="*/ 0 h 165"/>
                  <a:gd name="T36" fmla="*/ 21 w 100"/>
                  <a:gd name="T37" fmla="*/ 14 h 165"/>
                  <a:gd name="T38" fmla="*/ 15 w 100"/>
                  <a:gd name="T39" fmla="*/ 19 h 165"/>
                  <a:gd name="T40" fmla="*/ 0 w 100"/>
                  <a:gd name="T41" fmla="*/ 19 h 165"/>
                  <a:gd name="T42" fmla="*/ 9 w 100"/>
                  <a:gd name="T43" fmla="*/ 25 h 165"/>
                  <a:gd name="T44" fmla="*/ 15 w 100"/>
                  <a:gd name="T45" fmla="*/ 22 h 165"/>
                  <a:gd name="T46" fmla="*/ 17 w 100"/>
                  <a:gd name="T47" fmla="*/ 32 h 165"/>
                  <a:gd name="T48" fmla="*/ 10 w 100"/>
                  <a:gd name="T49" fmla="*/ 41 h 165"/>
                  <a:gd name="T50" fmla="*/ 14 w 100"/>
                  <a:gd name="T51" fmla="*/ 45 h 165"/>
                  <a:gd name="T52" fmla="*/ 30 w 100"/>
                  <a:gd name="T53" fmla="*/ 45 h 165"/>
                  <a:gd name="T54" fmla="*/ 24 w 100"/>
                  <a:gd name="T55" fmla="*/ 96 h 165"/>
                  <a:gd name="T56" fmla="*/ 17 w 100"/>
                  <a:gd name="T57" fmla="*/ 129 h 165"/>
                  <a:gd name="T58" fmla="*/ 40 w 100"/>
                  <a:gd name="T59" fmla="*/ 144 h 165"/>
                  <a:gd name="T60" fmla="*/ 41 w 100"/>
                  <a:gd name="T61" fmla="*/ 163 h 165"/>
                  <a:gd name="T62" fmla="*/ 64 w 100"/>
                  <a:gd name="T63" fmla="*/ 165 h 165"/>
                  <a:gd name="T64" fmla="*/ 62 w 100"/>
                  <a:gd name="T65" fmla="*/ 158 h 165"/>
                  <a:gd name="T66" fmla="*/ 62 w 100"/>
                  <a:gd name="T67" fmla="*/ 14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0" h="165">
                    <a:moveTo>
                      <a:pt x="62" y="142"/>
                    </a:moveTo>
                    <a:cubicBezTo>
                      <a:pt x="63" y="135"/>
                      <a:pt x="72" y="138"/>
                      <a:pt x="72" y="138"/>
                    </a:cubicBezTo>
                    <a:cubicBezTo>
                      <a:pt x="80" y="133"/>
                      <a:pt x="80" y="133"/>
                      <a:pt x="80" y="133"/>
                    </a:cubicBezTo>
                    <a:cubicBezTo>
                      <a:pt x="80" y="119"/>
                      <a:pt x="80" y="119"/>
                      <a:pt x="80" y="119"/>
                    </a:cubicBezTo>
                    <a:cubicBezTo>
                      <a:pt x="80" y="119"/>
                      <a:pt x="90" y="117"/>
                      <a:pt x="95" y="113"/>
                    </a:cubicBezTo>
                    <a:cubicBezTo>
                      <a:pt x="100" y="109"/>
                      <a:pt x="95" y="92"/>
                      <a:pt x="95" y="92"/>
                    </a:cubicBezTo>
                    <a:cubicBezTo>
                      <a:pt x="77" y="99"/>
                      <a:pt x="77" y="99"/>
                      <a:pt x="77" y="99"/>
                    </a:cubicBezTo>
                    <a:cubicBezTo>
                      <a:pt x="77" y="85"/>
                      <a:pt x="77" y="85"/>
                      <a:pt x="77" y="85"/>
                    </a:cubicBezTo>
                    <a:cubicBezTo>
                      <a:pt x="77" y="85"/>
                      <a:pt x="69" y="84"/>
                      <a:pt x="69" y="79"/>
                    </a:cubicBezTo>
                    <a:cubicBezTo>
                      <a:pt x="69" y="74"/>
                      <a:pt x="71" y="67"/>
                      <a:pt x="71" y="67"/>
                    </a:cubicBezTo>
                    <a:cubicBezTo>
                      <a:pt x="66" y="56"/>
                      <a:pt x="66" y="56"/>
                      <a:pt x="66" y="56"/>
                    </a:cubicBezTo>
                    <a:cubicBezTo>
                      <a:pt x="68" y="41"/>
                      <a:pt x="68" y="41"/>
                      <a:pt x="68" y="41"/>
                    </a:cubicBezTo>
                    <a:cubicBezTo>
                      <a:pt x="68" y="29"/>
                      <a:pt x="68" y="29"/>
                      <a:pt x="68" y="29"/>
                    </a:cubicBezTo>
                    <a:cubicBezTo>
                      <a:pt x="64" y="19"/>
                      <a:pt x="64" y="19"/>
                      <a:pt x="64" y="19"/>
                    </a:cubicBezTo>
                    <a:cubicBezTo>
                      <a:pt x="55" y="19"/>
                      <a:pt x="55" y="19"/>
                      <a:pt x="55" y="19"/>
                    </a:cubicBezTo>
                    <a:cubicBezTo>
                      <a:pt x="47" y="4"/>
                      <a:pt x="47" y="4"/>
                      <a:pt x="47" y="4"/>
                    </a:cubicBezTo>
                    <a:cubicBezTo>
                      <a:pt x="41" y="10"/>
                      <a:pt x="41" y="10"/>
                      <a:pt x="41" y="10"/>
                    </a:cubicBezTo>
                    <a:cubicBezTo>
                      <a:pt x="23" y="0"/>
                      <a:pt x="23" y="0"/>
                      <a:pt x="23" y="0"/>
                    </a:cubicBezTo>
                    <a:cubicBezTo>
                      <a:pt x="21" y="14"/>
                      <a:pt x="21" y="14"/>
                      <a:pt x="21" y="14"/>
                    </a:cubicBezTo>
                    <a:cubicBezTo>
                      <a:pt x="15" y="19"/>
                      <a:pt x="15" y="19"/>
                      <a:pt x="15" y="19"/>
                    </a:cubicBezTo>
                    <a:cubicBezTo>
                      <a:pt x="0" y="19"/>
                      <a:pt x="0" y="19"/>
                      <a:pt x="0" y="19"/>
                    </a:cubicBezTo>
                    <a:cubicBezTo>
                      <a:pt x="9" y="25"/>
                      <a:pt x="9" y="25"/>
                      <a:pt x="9" y="25"/>
                    </a:cubicBezTo>
                    <a:cubicBezTo>
                      <a:pt x="15" y="22"/>
                      <a:pt x="15" y="22"/>
                      <a:pt x="15" y="22"/>
                    </a:cubicBezTo>
                    <a:cubicBezTo>
                      <a:pt x="17" y="32"/>
                      <a:pt x="17" y="32"/>
                      <a:pt x="17" y="32"/>
                    </a:cubicBezTo>
                    <a:cubicBezTo>
                      <a:pt x="10" y="41"/>
                      <a:pt x="10" y="41"/>
                      <a:pt x="10" y="41"/>
                    </a:cubicBezTo>
                    <a:cubicBezTo>
                      <a:pt x="14" y="45"/>
                      <a:pt x="14" y="45"/>
                      <a:pt x="14" y="45"/>
                    </a:cubicBezTo>
                    <a:cubicBezTo>
                      <a:pt x="30" y="45"/>
                      <a:pt x="30" y="45"/>
                      <a:pt x="30" y="45"/>
                    </a:cubicBezTo>
                    <a:cubicBezTo>
                      <a:pt x="30" y="45"/>
                      <a:pt x="25" y="84"/>
                      <a:pt x="24" y="96"/>
                    </a:cubicBezTo>
                    <a:cubicBezTo>
                      <a:pt x="23" y="108"/>
                      <a:pt x="12" y="124"/>
                      <a:pt x="17" y="129"/>
                    </a:cubicBezTo>
                    <a:cubicBezTo>
                      <a:pt x="22" y="134"/>
                      <a:pt x="40" y="144"/>
                      <a:pt x="40" y="144"/>
                    </a:cubicBezTo>
                    <a:cubicBezTo>
                      <a:pt x="40" y="144"/>
                      <a:pt x="37" y="164"/>
                      <a:pt x="41" y="163"/>
                    </a:cubicBezTo>
                    <a:cubicBezTo>
                      <a:pt x="45" y="162"/>
                      <a:pt x="64" y="165"/>
                      <a:pt x="64" y="165"/>
                    </a:cubicBezTo>
                    <a:cubicBezTo>
                      <a:pt x="62" y="158"/>
                      <a:pt x="62" y="158"/>
                      <a:pt x="62" y="158"/>
                    </a:cubicBezTo>
                    <a:cubicBezTo>
                      <a:pt x="62" y="158"/>
                      <a:pt x="61" y="149"/>
                      <a:pt x="62" y="142"/>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49" name="Freeform 245">
                <a:extLst>
                  <a:ext uri="{FF2B5EF4-FFF2-40B4-BE49-F238E27FC236}">
                    <a16:creationId xmlns:a16="http://schemas.microsoft.com/office/drawing/2014/main" id="{C9D99E42-CCE6-334A-8E57-1A27BF382F9B}"/>
                  </a:ext>
                </a:extLst>
              </p:cNvPr>
              <p:cNvSpPr>
                <a:spLocks/>
              </p:cNvSpPr>
              <p:nvPr/>
            </p:nvSpPr>
            <p:spPr bwMode="gray">
              <a:xfrm>
                <a:off x="-4955437" y="3119207"/>
                <a:ext cx="147840" cy="78648"/>
              </a:xfrm>
              <a:custGeom>
                <a:avLst/>
                <a:gdLst>
                  <a:gd name="T0" fmla="*/ 225 w 267"/>
                  <a:gd name="T1" fmla="*/ 87 h 155"/>
                  <a:gd name="T2" fmla="*/ 241 w 267"/>
                  <a:gd name="T3" fmla="*/ 47 h 155"/>
                  <a:gd name="T4" fmla="*/ 264 w 267"/>
                  <a:gd name="T5" fmla="*/ 23 h 155"/>
                  <a:gd name="T6" fmla="*/ 237 w 267"/>
                  <a:gd name="T7" fmla="*/ 12 h 155"/>
                  <a:gd name="T8" fmla="*/ 194 w 267"/>
                  <a:gd name="T9" fmla="*/ 2 h 155"/>
                  <a:gd name="T10" fmla="*/ 169 w 267"/>
                  <a:gd name="T11" fmla="*/ 6 h 155"/>
                  <a:gd name="T12" fmla="*/ 157 w 267"/>
                  <a:gd name="T13" fmla="*/ 12 h 155"/>
                  <a:gd name="T14" fmla="*/ 118 w 267"/>
                  <a:gd name="T15" fmla="*/ 23 h 155"/>
                  <a:gd name="T16" fmla="*/ 92 w 267"/>
                  <a:gd name="T17" fmla="*/ 17 h 155"/>
                  <a:gd name="T18" fmla="*/ 62 w 267"/>
                  <a:gd name="T19" fmla="*/ 21 h 155"/>
                  <a:gd name="T20" fmla="*/ 39 w 267"/>
                  <a:gd name="T21" fmla="*/ 21 h 155"/>
                  <a:gd name="T22" fmla="*/ 29 w 267"/>
                  <a:gd name="T23" fmla="*/ 5 h 155"/>
                  <a:gd name="T24" fmla="*/ 10 w 267"/>
                  <a:gd name="T25" fmla="*/ 0 h 155"/>
                  <a:gd name="T26" fmla="*/ 0 w 267"/>
                  <a:gd name="T27" fmla="*/ 16 h 155"/>
                  <a:gd name="T28" fmla="*/ 12 w 267"/>
                  <a:gd name="T29" fmla="*/ 33 h 155"/>
                  <a:gd name="T30" fmla="*/ 23 w 267"/>
                  <a:gd name="T31" fmla="*/ 47 h 155"/>
                  <a:gd name="T32" fmla="*/ 20 w 267"/>
                  <a:gd name="T33" fmla="*/ 68 h 155"/>
                  <a:gd name="T34" fmla="*/ 8 w 267"/>
                  <a:gd name="T35" fmla="*/ 80 h 155"/>
                  <a:gd name="T36" fmla="*/ 2 w 267"/>
                  <a:gd name="T37" fmla="*/ 95 h 155"/>
                  <a:gd name="T38" fmla="*/ 8 w 267"/>
                  <a:gd name="T39" fmla="*/ 104 h 155"/>
                  <a:gd name="T40" fmla="*/ 13 w 267"/>
                  <a:gd name="T41" fmla="*/ 112 h 155"/>
                  <a:gd name="T42" fmla="*/ 33 w 267"/>
                  <a:gd name="T43" fmla="*/ 139 h 155"/>
                  <a:gd name="T44" fmla="*/ 41 w 267"/>
                  <a:gd name="T45" fmla="*/ 154 h 155"/>
                  <a:gd name="T46" fmla="*/ 73 w 267"/>
                  <a:gd name="T47" fmla="*/ 150 h 155"/>
                  <a:gd name="T48" fmla="*/ 97 w 267"/>
                  <a:gd name="T49" fmla="*/ 135 h 155"/>
                  <a:gd name="T50" fmla="*/ 123 w 267"/>
                  <a:gd name="T51" fmla="*/ 146 h 155"/>
                  <a:gd name="T52" fmla="*/ 145 w 267"/>
                  <a:gd name="T53" fmla="*/ 146 h 155"/>
                  <a:gd name="T54" fmla="*/ 171 w 267"/>
                  <a:gd name="T55" fmla="*/ 148 h 155"/>
                  <a:gd name="T56" fmla="*/ 179 w 267"/>
                  <a:gd name="T57" fmla="*/ 129 h 155"/>
                  <a:gd name="T58" fmla="*/ 208 w 267"/>
                  <a:gd name="T59" fmla="*/ 116 h 155"/>
                  <a:gd name="T60" fmla="*/ 226 w 267"/>
                  <a:gd name="T61" fmla="*/ 119 h 155"/>
                  <a:gd name="T62" fmla="*/ 248 w 267"/>
                  <a:gd name="T63" fmla="*/ 11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7" h="155">
                    <a:moveTo>
                      <a:pt x="248" y="115"/>
                    </a:moveTo>
                    <a:cubicBezTo>
                      <a:pt x="225" y="87"/>
                      <a:pt x="225" y="87"/>
                      <a:pt x="225" y="87"/>
                    </a:cubicBezTo>
                    <a:cubicBezTo>
                      <a:pt x="225" y="87"/>
                      <a:pt x="235" y="82"/>
                      <a:pt x="239" y="75"/>
                    </a:cubicBezTo>
                    <a:cubicBezTo>
                      <a:pt x="243" y="68"/>
                      <a:pt x="232" y="54"/>
                      <a:pt x="241" y="47"/>
                    </a:cubicBezTo>
                    <a:cubicBezTo>
                      <a:pt x="250" y="40"/>
                      <a:pt x="267" y="44"/>
                      <a:pt x="267" y="44"/>
                    </a:cubicBezTo>
                    <a:cubicBezTo>
                      <a:pt x="267" y="44"/>
                      <a:pt x="265" y="35"/>
                      <a:pt x="264" y="23"/>
                    </a:cubicBezTo>
                    <a:cubicBezTo>
                      <a:pt x="257" y="24"/>
                      <a:pt x="248" y="24"/>
                      <a:pt x="245" y="22"/>
                    </a:cubicBezTo>
                    <a:cubicBezTo>
                      <a:pt x="240" y="19"/>
                      <a:pt x="237" y="12"/>
                      <a:pt x="237" y="12"/>
                    </a:cubicBezTo>
                    <a:cubicBezTo>
                      <a:pt x="237" y="12"/>
                      <a:pt x="228" y="10"/>
                      <a:pt x="219" y="10"/>
                    </a:cubicBezTo>
                    <a:cubicBezTo>
                      <a:pt x="210" y="10"/>
                      <a:pt x="203" y="2"/>
                      <a:pt x="194" y="2"/>
                    </a:cubicBezTo>
                    <a:cubicBezTo>
                      <a:pt x="185" y="2"/>
                      <a:pt x="188" y="8"/>
                      <a:pt x="188" y="8"/>
                    </a:cubicBezTo>
                    <a:cubicBezTo>
                      <a:pt x="169" y="6"/>
                      <a:pt x="169" y="6"/>
                      <a:pt x="169" y="6"/>
                    </a:cubicBezTo>
                    <a:cubicBezTo>
                      <a:pt x="170" y="11"/>
                      <a:pt x="170" y="11"/>
                      <a:pt x="170" y="11"/>
                    </a:cubicBezTo>
                    <a:cubicBezTo>
                      <a:pt x="170" y="11"/>
                      <a:pt x="164" y="10"/>
                      <a:pt x="157" y="12"/>
                    </a:cubicBezTo>
                    <a:cubicBezTo>
                      <a:pt x="150" y="14"/>
                      <a:pt x="151" y="30"/>
                      <a:pt x="140" y="29"/>
                    </a:cubicBezTo>
                    <a:cubicBezTo>
                      <a:pt x="129" y="28"/>
                      <a:pt x="118" y="23"/>
                      <a:pt x="118" y="23"/>
                    </a:cubicBezTo>
                    <a:cubicBezTo>
                      <a:pt x="105" y="22"/>
                      <a:pt x="105" y="22"/>
                      <a:pt x="105" y="22"/>
                    </a:cubicBezTo>
                    <a:cubicBezTo>
                      <a:pt x="92" y="17"/>
                      <a:pt x="92" y="17"/>
                      <a:pt x="92" y="17"/>
                    </a:cubicBezTo>
                    <a:cubicBezTo>
                      <a:pt x="92" y="17"/>
                      <a:pt x="97" y="26"/>
                      <a:pt x="84" y="26"/>
                    </a:cubicBezTo>
                    <a:cubicBezTo>
                      <a:pt x="71" y="26"/>
                      <a:pt x="62" y="21"/>
                      <a:pt x="62" y="21"/>
                    </a:cubicBezTo>
                    <a:cubicBezTo>
                      <a:pt x="46" y="14"/>
                      <a:pt x="46" y="14"/>
                      <a:pt x="46" y="14"/>
                    </a:cubicBezTo>
                    <a:cubicBezTo>
                      <a:pt x="39" y="21"/>
                      <a:pt x="39" y="21"/>
                      <a:pt x="39" y="21"/>
                    </a:cubicBezTo>
                    <a:cubicBezTo>
                      <a:pt x="39" y="21"/>
                      <a:pt x="22" y="22"/>
                      <a:pt x="22" y="18"/>
                    </a:cubicBezTo>
                    <a:cubicBezTo>
                      <a:pt x="22" y="14"/>
                      <a:pt x="31" y="9"/>
                      <a:pt x="29" y="5"/>
                    </a:cubicBezTo>
                    <a:cubicBezTo>
                      <a:pt x="27" y="1"/>
                      <a:pt x="17" y="1"/>
                      <a:pt x="17" y="1"/>
                    </a:cubicBezTo>
                    <a:cubicBezTo>
                      <a:pt x="10" y="0"/>
                      <a:pt x="10" y="0"/>
                      <a:pt x="10" y="0"/>
                    </a:cubicBezTo>
                    <a:cubicBezTo>
                      <a:pt x="9" y="8"/>
                      <a:pt x="9" y="8"/>
                      <a:pt x="9" y="8"/>
                    </a:cubicBezTo>
                    <a:cubicBezTo>
                      <a:pt x="0" y="16"/>
                      <a:pt x="0" y="16"/>
                      <a:pt x="0" y="16"/>
                    </a:cubicBezTo>
                    <a:cubicBezTo>
                      <a:pt x="3" y="28"/>
                      <a:pt x="3" y="28"/>
                      <a:pt x="3" y="28"/>
                    </a:cubicBezTo>
                    <a:cubicBezTo>
                      <a:pt x="12" y="33"/>
                      <a:pt x="12" y="33"/>
                      <a:pt x="12" y="33"/>
                    </a:cubicBezTo>
                    <a:cubicBezTo>
                      <a:pt x="10" y="40"/>
                      <a:pt x="10" y="40"/>
                      <a:pt x="10" y="40"/>
                    </a:cubicBezTo>
                    <a:cubicBezTo>
                      <a:pt x="23" y="47"/>
                      <a:pt x="23" y="47"/>
                      <a:pt x="23" y="47"/>
                    </a:cubicBezTo>
                    <a:cubicBezTo>
                      <a:pt x="23" y="47"/>
                      <a:pt x="28" y="53"/>
                      <a:pt x="26" y="57"/>
                    </a:cubicBezTo>
                    <a:cubicBezTo>
                      <a:pt x="24" y="61"/>
                      <a:pt x="20" y="68"/>
                      <a:pt x="20" y="68"/>
                    </a:cubicBezTo>
                    <a:cubicBezTo>
                      <a:pt x="20" y="68"/>
                      <a:pt x="9" y="65"/>
                      <a:pt x="7" y="69"/>
                    </a:cubicBezTo>
                    <a:cubicBezTo>
                      <a:pt x="5" y="73"/>
                      <a:pt x="8" y="80"/>
                      <a:pt x="8" y="80"/>
                    </a:cubicBezTo>
                    <a:cubicBezTo>
                      <a:pt x="8" y="80"/>
                      <a:pt x="11" y="88"/>
                      <a:pt x="10" y="91"/>
                    </a:cubicBezTo>
                    <a:cubicBezTo>
                      <a:pt x="9" y="93"/>
                      <a:pt x="5" y="94"/>
                      <a:pt x="2" y="95"/>
                    </a:cubicBezTo>
                    <a:cubicBezTo>
                      <a:pt x="2" y="95"/>
                      <a:pt x="2" y="95"/>
                      <a:pt x="2" y="95"/>
                    </a:cubicBezTo>
                    <a:cubicBezTo>
                      <a:pt x="8" y="104"/>
                      <a:pt x="8" y="104"/>
                      <a:pt x="8" y="104"/>
                    </a:cubicBezTo>
                    <a:cubicBezTo>
                      <a:pt x="13" y="104"/>
                      <a:pt x="13" y="104"/>
                      <a:pt x="13" y="104"/>
                    </a:cubicBezTo>
                    <a:cubicBezTo>
                      <a:pt x="13" y="112"/>
                      <a:pt x="13" y="112"/>
                      <a:pt x="13" y="112"/>
                    </a:cubicBezTo>
                    <a:cubicBezTo>
                      <a:pt x="25" y="121"/>
                      <a:pt x="25" y="121"/>
                      <a:pt x="25" y="121"/>
                    </a:cubicBezTo>
                    <a:cubicBezTo>
                      <a:pt x="25" y="121"/>
                      <a:pt x="36" y="128"/>
                      <a:pt x="33" y="139"/>
                    </a:cubicBezTo>
                    <a:cubicBezTo>
                      <a:pt x="32" y="142"/>
                      <a:pt x="31" y="145"/>
                      <a:pt x="29" y="147"/>
                    </a:cubicBezTo>
                    <a:cubicBezTo>
                      <a:pt x="32" y="150"/>
                      <a:pt x="36" y="154"/>
                      <a:pt x="41" y="154"/>
                    </a:cubicBezTo>
                    <a:cubicBezTo>
                      <a:pt x="49" y="154"/>
                      <a:pt x="59" y="144"/>
                      <a:pt x="59" y="144"/>
                    </a:cubicBezTo>
                    <a:cubicBezTo>
                      <a:pt x="73" y="150"/>
                      <a:pt x="73" y="150"/>
                      <a:pt x="73" y="150"/>
                    </a:cubicBezTo>
                    <a:cubicBezTo>
                      <a:pt x="79" y="138"/>
                      <a:pt x="79" y="138"/>
                      <a:pt x="79" y="138"/>
                    </a:cubicBezTo>
                    <a:cubicBezTo>
                      <a:pt x="97" y="135"/>
                      <a:pt x="97" y="135"/>
                      <a:pt x="97" y="135"/>
                    </a:cubicBezTo>
                    <a:cubicBezTo>
                      <a:pt x="97" y="135"/>
                      <a:pt x="101" y="149"/>
                      <a:pt x="109" y="149"/>
                    </a:cubicBezTo>
                    <a:cubicBezTo>
                      <a:pt x="117" y="149"/>
                      <a:pt x="123" y="146"/>
                      <a:pt x="123" y="146"/>
                    </a:cubicBezTo>
                    <a:cubicBezTo>
                      <a:pt x="123" y="146"/>
                      <a:pt x="124" y="155"/>
                      <a:pt x="132" y="154"/>
                    </a:cubicBezTo>
                    <a:cubicBezTo>
                      <a:pt x="140" y="153"/>
                      <a:pt x="145" y="146"/>
                      <a:pt x="145" y="146"/>
                    </a:cubicBezTo>
                    <a:cubicBezTo>
                      <a:pt x="155" y="154"/>
                      <a:pt x="155" y="154"/>
                      <a:pt x="155" y="154"/>
                    </a:cubicBezTo>
                    <a:cubicBezTo>
                      <a:pt x="155" y="154"/>
                      <a:pt x="169" y="153"/>
                      <a:pt x="171" y="148"/>
                    </a:cubicBezTo>
                    <a:cubicBezTo>
                      <a:pt x="173" y="143"/>
                      <a:pt x="167" y="135"/>
                      <a:pt x="167" y="135"/>
                    </a:cubicBezTo>
                    <a:cubicBezTo>
                      <a:pt x="179" y="129"/>
                      <a:pt x="179" y="129"/>
                      <a:pt x="179" y="129"/>
                    </a:cubicBezTo>
                    <a:cubicBezTo>
                      <a:pt x="188" y="114"/>
                      <a:pt x="188" y="114"/>
                      <a:pt x="188" y="114"/>
                    </a:cubicBezTo>
                    <a:cubicBezTo>
                      <a:pt x="208" y="116"/>
                      <a:pt x="208" y="116"/>
                      <a:pt x="208" y="116"/>
                    </a:cubicBezTo>
                    <a:cubicBezTo>
                      <a:pt x="216" y="106"/>
                      <a:pt x="216" y="106"/>
                      <a:pt x="216" y="106"/>
                    </a:cubicBezTo>
                    <a:cubicBezTo>
                      <a:pt x="226" y="119"/>
                      <a:pt x="226" y="119"/>
                      <a:pt x="226" y="119"/>
                    </a:cubicBezTo>
                    <a:cubicBezTo>
                      <a:pt x="226" y="119"/>
                      <a:pt x="240" y="121"/>
                      <a:pt x="249" y="120"/>
                    </a:cubicBezTo>
                    <a:cubicBezTo>
                      <a:pt x="248" y="117"/>
                      <a:pt x="248" y="115"/>
                      <a:pt x="248" y="115"/>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50" name="Freeform 246">
                <a:extLst>
                  <a:ext uri="{FF2B5EF4-FFF2-40B4-BE49-F238E27FC236}">
                    <a16:creationId xmlns:a16="http://schemas.microsoft.com/office/drawing/2014/main" id="{814E6AB7-17AF-2A47-BD5A-05A6F835698A}"/>
                  </a:ext>
                </a:extLst>
              </p:cNvPr>
              <p:cNvSpPr>
                <a:spLocks/>
              </p:cNvSpPr>
              <p:nvPr/>
            </p:nvSpPr>
            <p:spPr bwMode="gray">
              <a:xfrm>
                <a:off x="-4997208" y="3167341"/>
                <a:ext cx="61718" cy="44266"/>
              </a:xfrm>
              <a:custGeom>
                <a:avLst/>
                <a:gdLst>
                  <a:gd name="T0" fmla="*/ 100 w 111"/>
                  <a:gd name="T1" fmla="*/ 26 h 87"/>
                  <a:gd name="T2" fmla="*/ 88 w 111"/>
                  <a:gd name="T3" fmla="*/ 17 h 87"/>
                  <a:gd name="T4" fmla="*/ 88 w 111"/>
                  <a:gd name="T5" fmla="*/ 9 h 87"/>
                  <a:gd name="T6" fmla="*/ 83 w 111"/>
                  <a:gd name="T7" fmla="*/ 9 h 87"/>
                  <a:gd name="T8" fmla="*/ 77 w 111"/>
                  <a:gd name="T9" fmla="*/ 0 h 87"/>
                  <a:gd name="T10" fmla="*/ 76 w 111"/>
                  <a:gd name="T11" fmla="*/ 0 h 87"/>
                  <a:gd name="T12" fmla="*/ 50 w 111"/>
                  <a:gd name="T13" fmla="*/ 2 h 87"/>
                  <a:gd name="T14" fmla="*/ 46 w 111"/>
                  <a:gd name="T15" fmla="*/ 6 h 87"/>
                  <a:gd name="T16" fmla="*/ 33 w 111"/>
                  <a:gd name="T17" fmla="*/ 6 h 87"/>
                  <a:gd name="T18" fmla="*/ 30 w 111"/>
                  <a:gd name="T19" fmla="*/ 14 h 87"/>
                  <a:gd name="T20" fmla="*/ 18 w 111"/>
                  <a:gd name="T21" fmla="*/ 14 h 87"/>
                  <a:gd name="T22" fmla="*/ 13 w 111"/>
                  <a:gd name="T23" fmla="*/ 22 h 87"/>
                  <a:gd name="T24" fmla="*/ 2 w 111"/>
                  <a:gd name="T25" fmla="*/ 26 h 87"/>
                  <a:gd name="T26" fmla="*/ 0 w 111"/>
                  <a:gd name="T27" fmla="*/ 41 h 87"/>
                  <a:gd name="T28" fmla="*/ 5 w 111"/>
                  <a:gd name="T29" fmla="*/ 52 h 87"/>
                  <a:gd name="T30" fmla="*/ 3 w 111"/>
                  <a:gd name="T31" fmla="*/ 64 h 87"/>
                  <a:gd name="T32" fmla="*/ 11 w 111"/>
                  <a:gd name="T33" fmla="*/ 70 h 87"/>
                  <a:gd name="T34" fmla="*/ 11 w 111"/>
                  <a:gd name="T35" fmla="*/ 84 h 87"/>
                  <a:gd name="T36" fmla="*/ 29 w 111"/>
                  <a:gd name="T37" fmla="*/ 77 h 87"/>
                  <a:gd name="T38" fmla="*/ 31 w 111"/>
                  <a:gd name="T39" fmla="*/ 84 h 87"/>
                  <a:gd name="T40" fmla="*/ 36 w 111"/>
                  <a:gd name="T41" fmla="*/ 79 h 87"/>
                  <a:gd name="T42" fmla="*/ 60 w 111"/>
                  <a:gd name="T43" fmla="*/ 81 h 87"/>
                  <a:gd name="T44" fmla="*/ 63 w 111"/>
                  <a:gd name="T45" fmla="*/ 70 h 87"/>
                  <a:gd name="T46" fmla="*/ 90 w 111"/>
                  <a:gd name="T47" fmla="*/ 66 h 87"/>
                  <a:gd name="T48" fmla="*/ 108 w 111"/>
                  <a:gd name="T49" fmla="*/ 44 h 87"/>
                  <a:gd name="T50" fmla="*/ 100 w 111"/>
                  <a:gd name="T51" fmla="*/ 2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1" h="87">
                    <a:moveTo>
                      <a:pt x="100" y="26"/>
                    </a:moveTo>
                    <a:cubicBezTo>
                      <a:pt x="88" y="17"/>
                      <a:pt x="88" y="17"/>
                      <a:pt x="88" y="17"/>
                    </a:cubicBezTo>
                    <a:cubicBezTo>
                      <a:pt x="88" y="9"/>
                      <a:pt x="88" y="9"/>
                      <a:pt x="88" y="9"/>
                    </a:cubicBezTo>
                    <a:cubicBezTo>
                      <a:pt x="83" y="9"/>
                      <a:pt x="83" y="9"/>
                      <a:pt x="83" y="9"/>
                    </a:cubicBezTo>
                    <a:cubicBezTo>
                      <a:pt x="77" y="0"/>
                      <a:pt x="77" y="0"/>
                      <a:pt x="77" y="0"/>
                    </a:cubicBezTo>
                    <a:cubicBezTo>
                      <a:pt x="77" y="0"/>
                      <a:pt x="76" y="0"/>
                      <a:pt x="76" y="0"/>
                    </a:cubicBezTo>
                    <a:cubicBezTo>
                      <a:pt x="50" y="2"/>
                      <a:pt x="50" y="2"/>
                      <a:pt x="50" y="2"/>
                    </a:cubicBezTo>
                    <a:cubicBezTo>
                      <a:pt x="46" y="6"/>
                      <a:pt x="46" y="6"/>
                      <a:pt x="46" y="6"/>
                    </a:cubicBezTo>
                    <a:cubicBezTo>
                      <a:pt x="33" y="6"/>
                      <a:pt x="33" y="6"/>
                      <a:pt x="33" y="6"/>
                    </a:cubicBezTo>
                    <a:cubicBezTo>
                      <a:pt x="33" y="6"/>
                      <a:pt x="37" y="14"/>
                      <a:pt x="30" y="14"/>
                    </a:cubicBezTo>
                    <a:cubicBezTo>
                      <a:pt x="23" y="14"/>
                      <a:pt x="18" y="14"/>
                      <a:pt x="18" y="14"/>
                    </a:cubicBezTo>
                    <a:cubicBezTo>
                      <a:pt x="13" y="22"/>
                      <a:pt x="13" y="22"/>
                      <a:pt x="13" y="22"/>
                    </a:cubicBezTo>
                    <a:cubicBezTo>
                      <a:pt x="2" y="26"/>
                      <a:pt x="2" y="26"/>
                      <a:pt x="2" y="26"/>
                    </a:cubicBezTo>
                    <a:cubicBezTo>
                      <a:pt x="0" y="41"/>
                      <a:pt x="0" y="41"/>
                      <a:pt x="0" y="41"/>
                    </a:cubicBezTo>
                    <a:cubicBezTo>
                      <a:pt x="5" y="52"/>
                      <a:pt x="5" y="52"/>
                      <a:pt x="5" y="52"/>
                    </a:cubicBezTo>
                    <a:cubicBezTo>
                      <a:pt x="5" y="52"/>
                      <a:pt x="3" y="59"/>
                      <a:pt x="3" y="64"/>
                    </a:cubicBezTo>
                    <a:cubicBezTo>
                      <a:pt x="3" y="69"/>
                      <a:pt x="11" y="70"/>
                      <a:pt x="11" y="70"/>
                    </a:cubicBezTo>
                    <a:cubicBezTo>
                      <a:pt x="11" y="84"/>
                      <a:pt x="11" y="84"/>
                      <a:pt x="11" y="84"/>
                    </a:cubicBezTo>
                    <a:cubicBezTo>
                      <a:pt x="29" y="77"/>
                      <a:pt x="29" y="77"/>
                      <a:pt x="29" y="77"/>
                    </a:cubicBezTo>
                    <a:cubicBezTo>
                      <a:pt x="29" y="77"/>
                      <a:pt x="30" y="80"/>
                      <a:pt x="31" y="84"/>
                    </a:cubicBezTo>
                    <a:cubicBezTo>
                      <a:pt x="36" y="79"/>
                      <a:pt x="36" y="79"/>
                      <a:pt x="36" y="79"/>
                    </a:cubicBezTo>
                    <a:cubicBezTo>
                      <a:pt x="36" y="79"/>
                      <a:pt x="56" y="87"/>
                      <a:pt x="60" y="81"/>
                    </a:cubicBezTo>
                    <a:cubicBezTo>
                      <a:pt x="64" y="75"/>
                      <a:pt x="63" y="70"/>
                      <a:pt x="63" y="70"/>
                    </a:cubicBezTo>
                    <a:cubicBezTo>
                      <a:pt x="63" y="70"/>
                      <a:pt x="82" y="74"/>
                      <a:pt x="90" y="66"/>
                    </a:cubicBezTo>
                    <a:cubicBezTo>
                      <a:pt x="98" y="58"/>
                      <a:pt x="105" y="55"/>
                      <a:pt x="108" y="44"/>
                    </a:cubicBezTo>
                    <a:cubicBezTo>
                      <a:pt x="111" y="33"/>
                      <a:pt x="100" y="26"/>
                      <a:pt x="100" y="26"/>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51" name="Freeform 247">
                <a:extLst>
                  <a:ext uri="{FF2B5EF4-FFF2-40B4-BE49-F238E27FC236}">
                    <a16:creationId xmlns:a16="http://schemas.microsoft.com/office/drawing/2014/main" id="{86D9FD5E-50ED-6845-85DB-E1D37D95D900}"/>
                  </a:ext>
                </a:extLst>
              </p:cNvPr>
              <p:cNvSpPr>
                <a:spLocks/>
              </p:cNvSpPr>
              <p:nvPr/>
            </p:nvSpPr>
            <p:spPr bwMode="gray">
              <a:xfrm>
                <a:off x="-4862978" y="3004458"/>
                <a:ext cx="79318" cy="80152"/>
              </a:xfrm>
              <a:custGeom>
                <a:avLst/>
                <a:gdLst>
                  <a:gd name="T0" fmla="*/ 0 w 143"/>
                  <a:gd name="T1" fmla="*/ 11 h 158"/>
                  <a:gd name="T2" fmla="*/ 24 w 143"/>
                  <a:gd name="T3" fmla="*/ 30 h 158"/>
                  <a:gd name="T4" fmla="*/ 23 w 143"/>
                  <a:gd name="T5" fmla="*/ 40 h 158"/>
                  <a:gd name="T6" fmla="*/ 38 w 143"/>
                  <a:gd name="T7" fmla="*/ 49 h 158"/>
                  <a:gd name="T8" fmla="*/ 44 w 143"/>
                  <a:gd name="T9" fmla="*/ 63 h 158"/>
                  <a:gd name="T10" fmla="*/ 52 w 143"/>
                  <a:gd name="T11" fmla="*/ 64 h 158"/>
                  <a:gd name="T12" fmla="*/ 54 w 143"/>
                  <a:gd name="T13" fmla="*/ 74 h 158"/>
                  <a:gd name="T14" fmla="*/ 71 w 143"/>
                  <a:gd name="T15" fmla="*/ 84 h 158"/>
                  <a:gd name="T16" fmla="*/ 69 w 143"/>
                  <a:gd name="T17" fmla="*/ 106 h 158"/>
                  <a:gd name="T18" fmla="*/ 74 w 143"/>
                  <a:gd name="T19" fmla="*/ 109 h 158"/>
                  <a:gd name="T20" fmla="*/ 67 w 143"/>
                  <a:gd name="T21" fmla="*/ 129 h 158"/>
                  <a:gd name="T22" fmla="*/ 73 w 143"/>
                  <a:gd name="T23" fmla="*/ 143 h 158"/>
                  <a:gd name="T24" fmla="*/ 75 w 143"/>
                  <a:gd name="T25" fmla="*/ 158 h 158"/>
                  <a:gd name="T26" fmla="*/ 92 w 143"/>
                  <a:gd name="T27" fmla="*/ 155 h 158"/>
                  <a:gd name="T28" fmla="*/ 88 w 143"/>
                  <a:gd name="T29" fmla="*/ 141 h 158"/>
                  <a:gd name="T30" fmla="*/ 104 w 143"/>
                  <a:gd name="T31" fmla="*/ 129 h 158"/>
                  <a:gd name="T32" fmla="*/ 113 w 143"/>
                  <a:gd name="T33" fmla="*/ 120 h 158"/>
                  <a:gd name="T34" fmla="*/ 97 w 143"/>
                  <a:gd name="T35" fmla="*/ 106 h 158"/>
                  <a:gd name="T36" fmla="*/ 113 w 143"/>
                  <a:gd name="T37" fmla="*/ 102 h 158"/>
                  <a:gd name="T38" fmla="*/ 126 w 143"/>
                  <a:gd name="T39" fmla="*/ 109 h 158"/>
                  <a:gd name="T40" fmla="*/ 143 w 143"/>
                  <a:gd name="T41" fmla="*/ 104 h 158"/>
                  <a:gd name="T42" fmla="*/ 141 w 143"/>
                  <a:gd name="T43" fmla="*/ 83 h 158"/>
                  <a:gd name="T44" fmla="*/ 120 w 143"/>
                  <a:gd name="T45" fmla="*/ 77 h 158"/>
                  <a:gd name="T46" fmla="*/ 122 w 143"/>
                  <a:gd name="T47" fmla="*/ 61 h 158"/>
                  <a:gd name="T48" fmla="*/ 117 w 143"/>
                  <a:gd name="T49" fmla="*/ 56 h 158"/>
                  <a:gd name="T50" fmla="*/ 105 w 143"/>
                  <a:gd name="T51" fmla="*/ 58 h 158"/>
                  <a:gd name="T52" fmla="*/ 105 w 143"/>
                  <a:gd name="T53" fmla="*/ 43 h 158"/>
                  <a:gd name="T54" fmla="*/ 103 w 143"/>
                  <a:gd name="T55" fmla="*/ 26 h 158"/>
                  <a:gd name="T56" fmla="*/ 83 w 143"/>
                  <a:gd name="T57" fmla="*/ 24 h 158"/>
                  <a:gd name="T58" fmla="*/ 78 w 143"/>
                  <a:gd name="T59" fmla="*/ 13 h 158"/>
                  <a:gd name="T60" fmla="*/ 57 w 143"/>
                  <a:gd name="T61" fmla="*/ 12 h 158"/>
                  <a:gd name="T62" fmla="*/ 52 w 143"/>
                  <a:gd name="T63" fmla="*/ 7 h 158"/>
                  <a:gd name="T64" fmla="*/ 48 w 143"/>
                  <a:gd name="T65" fmla="*/ 9 h 158"/>
                  <a:gd name="T66" fmla="*/ 33 w 143"/>
                  <a:gd name="T67" fmla="*/ 1 h 158"/>
                  <a:gd name="T68" fmla="*/ 18 w 143"/>
                  <a:gd name="T69" fmla="*/ 8 h 158"/>
                  <a:gd name="T70" fmla="*/ 2 w 143"/>
                  <a:gd name="T71" fmla="*/ 3 h 158"/>
                  <a:gd name="T72" fmla="*/ 0 w 143"/>
                  <a:gd name="T73" fmla="*/ 11 h 158"/>
                  <a:gd name="T74" fmla="*/ 0 w 143"/>
                  <a:gd name="T75" fmla="*/ 11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3" h="158">
                    <a:moveTo>
                      <a:pt x="0" y="11"/>
                    </a:moveTo>
                    <a:cubicBezTo>
                      <a:pt x="17" y="14"/>
                      <a:pt x="24" y="30"/>
                      <a:pt x="24" y="30"/>
                    </a:cubicBezTo>
                    <a:cubicBezTo>
                      <a:pt x="23" y="40"/>
                      <a:pt x="23" y="40"/>
                      <a:pt x="23" y="40"/>
                    </a:cubicBezTo>
                    <a:cubicBezTo>
                      <a:pt x="38" y="49"/>
                      <a:pt x="38" y="49"/>
                      <a:pt x="38" y="49"/>
                    </a:cubicBezTo>
                    <a:cubicBezTo>
                      <a:pt x="44" y="63"/>
                      <a:pt x="44" y="63"/>
                      <a:pt x="44" y="63"/>
                    </a:cubicBezTo>
                    <a:cubicBezTo>
                      <a:pt x="52" y="64"/>
                      <a:pt x="52" y="64"/>
                      <a:pt x="52" y="64"/>
                    </a:cubicBezTo>
                    <a:cubicBezTo>
                      <a:pt x="54" y="74"/>
                      <a:pt x="54" y="74"/>
                      <a:pt x="54" y="74"/>
                    </a:cubicBezTo>
                    <a:cubicBezTo>
                      <a:pt x="54" y="74"/>
                      <a:pt x="70" y="75"/>
                      <a:pt x="71" y="84"/>
                    </a:cubicBezTo>
                    <a:cubicBezTo>
                      <a:pt x="72" y="93"/>
                      <a:pt x="69" y="106"/>
                      <a:pt x="69" y="106"/>
                    </a:cubicBezTo>
                    <a:cubicBezTo>
                      <a:pt x="74" y="109"/>
                      <a:pt x="74" y="109"/>
                      <a:pt x="74" y="109"/>
                    </a:cubicBezTo>
                    <a:cubicBezTo>
                      <a:pt x="74" y="109"/>
                      <a:pt x="67" y="122"/>
                      <a:pt x="67" y="129"/>
                    </a:cubicBezTo>
                    <a:cubicBezTo>
                      <a:pt x="67" y="136"/>
                      <a:pt x="73" y="143"/>
                      <a:pt x="73" y="143"/>
                    </a:cubicBezTo>
                    <a:cubicBezTo>
                      <a:pt x="73" y="143"/>
                      <a:pt x="72" y="151"/>
                      <a:pt x="75" y="158"/>
                    </a:cubicBezTo>
                    <a:cubicBezTo>
                      <a:pt x="92" y="155"/>
                      <a:pt x="92" y="155"/>
                      <a:pt x="92" y="155"/>
                    </a:cubicBezTo>
                    <a:cubicBezTo>
                      <a:pt x="92" y="155"/>
                      <a:pt x="88" y="145"/>
                      <a:pt x="88" y="141"/>
                    </a:cubicBezTo>
                    <a:cubicBezTo>
                      <a:pt x="88" y="137"/>
                      <a:pt x="104" y="129"/>
                      <a:pt x="104" y="129"/>
                    </a:cubicBezTo>
                    <a:cubicBezTo>
                      <a:pt x="113" y="120"/>
                      <a:pt x="113" y="120"/>
                      <a:pt x="113" y="120"/>
                    </a:cubicBezTo>
                    <a:cubicBezTo>
                      <a:pt x="113" y="120"/>
                      <a:pt x="98" y="110"/>
                      <a:pt x="97" y="106"/>
                    </a:cubicBezTo>
                    <a:cubicBezTo>
                      <a:pt x="96" y="102"/>
                      <a:pt x="113" y="102"/>
                      <a:pt x="113" y="102"/>
                    </a:cubicBezTo>
                    <a:cubicBezTo>
                      <a:pt x="113" y="102"/>
                      <a:pt x="119" y="110"/>
                      <a:pt x="126" y="109"/>
                    </a:cubicBezTo>
                    <a:cubicBezTo>
                      <a:pt x="133" y="108"/>
                      <a:pt x="143" y="104"/>
                      <a:pt x="143" y="104"/>
                    </a:cubicBezTo>
                    <a:cubicBezTo>
                      <a:pt x="143" y="104"/>
                      <a:pt x="142" y="90"/>
                      <a:pt x="141" y="83"/>
                    </a:cubicBezTo>
                    <a:cubicBezTo>
                      <a:pt x="140" y="76"/>
                      <a:pt x="127" y="79"/>
                      <a:pt x="120" y="77"/>
                    </a:cubicBezTo>
                    <a:cubicBezTo>
                      <a:pt x="113" y="75"/>
                      <a:pt x="122" y="61"/>
                      <a:pt x="122" y="61"/>
                    </a:cubicBezTo>
                    <a:cubicBezTo>
                      <a:pt x="117" y="56"/>
                      <a:pt x="117" y="56"/>
                      <a:pt x="117" y="56"/>
                    </a:cubicBezTo>
                    <a:cubicBezTo>
                      <a:pt x="117" y="56"/>
                      <a:pt x="108" y="58"/>
                      <a:pt x="105" y="58"/>
                    </a:cubicBezTo>
                    <a:cubicBezTo>
                      <a:pt x="102" y="58"/>
                      <a:pt x="105" y="43"/>
                      <a:pt x="105" y="43"/>
                    </a:cubicBezTo>
                    <a:cubicBezTo>
                      <a:pt x="105" y="43"/>
                      <a:pt x="114" y="34"/>
                      <a:pt x="103" y="26"/>
                    </a:cubicBezTo>
                    <a:cubicBezTo>
                      <a:pt x="92" y="18"/>
                      <a:pt x="83" y="24"/>
                      <a:pt x="83" y="24"/>
                    </a:cubicBezTo>
                    <a:cubicBezTo>
                      <a:pt x="83" y="24"/>
                      <a:pt x="83" y="17"/>
                      <a:pt x="78" y="13"/>
                    </a:cubicBezTo>
                    <a:cubicBezTo>
                      <a:pt x="73" y="9"/>
                      <a:pt x="66" y="12"/>
                      <a:pt x="57" y="12"/>
                    </a:cubicBezTo>
                    <a:cubicBezTo>
                      <a:pt x="48" y="12"/>
                      <a:pt x="52" y="7"/>
                      <a:pt x="52" y="7"/>
                    </a:cubicBezTo>
                    <a:cubicBezTo>
                      <a:pt x="48" y="9"/>
                      <a:pt x="48" y="9"/>
                      <a:pt x="48" y="9"/>
                    </a:cubicBezTo>
                    <a:cubicBezTo>
                      <a:pt x="48" y="9"/>
                      <a:pt x="42" y="0"/>
                      <a:pt x="33" y="1"/>
                    </a:cubicBezTo>
                    <a:cubicBezTo>
                      <a:pt x="24" y="2"/>
                      <a:pt x="24" y="7"/>
                      <a:pt x="18" y="8"/>
                    </a:cubicBezTo>
                    <a:cubicBezTo>
                      <a:pt x="12" y="9"/>
                      <a:pt x="2" y="3"/>
                      <a:pt x="2" y="3"/>
                    </a:cubicBezTo>
                    <a:cubicBezTo>
                      <a:pt x="0" y="11"/>
                      <a:pt x="0" y="11"/>
                      <a:pt x="0" y="11"/>
                    </a:cubicBezTo>
                    <a:cubicBezTo>
                      <a:pt x="0" y="11"/>
                      <a:pt x="0" y="11"/>
                      <a:pt x="0" y="11"/>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52" name="Freeform 248">
                <a:extLst>
                  <a:ext uri="{FF2B5EF4-FFF2-40B4-BE49-F238E27FC236}">
                    <a16:creationId xmlns:a16="http://schemas.microsoft.com/office/drawing/2014/main" id="{AD2080D8-3386-BE49-8DE5-F20EE26A20B7}"/>
                  </a:ext>
                </a:extLst>
              </p:cNvPr>
              <p:cNvSpPr>
                <a:spLocks/>
              </p:cNvSpPr>
              <p:nvPr/>
            </p:nvSpPr>
            <p:spPr bwMode="gray">
              <a:xfrm>
                <a:off x="-5265902" y="3034971"/>
                <a:ext cx="8213" cy="8166"/>
              </a:xfrm>
              <a:custGeom>
                <a:avLst/>
                <a:gdLst>
                  <a:gd name="T0" fmla="*/ 11 w 15"/>
                  <a:gd name="T1" fmla="*/ 1 h 16"/>
                  <a:gd name="T2" fmla="*/ 4 w 15"/>
                  <a:gd name="T3" fmla="*/ 14 h 16"/>
                  <a:gd name="T4" fmla="*/ 12 w 15"/>
                  <a:gd name="T5" fmla="*/ 16 h 16"/>
                  <a:gd name="T6" fmla="*/ 15 w 15"/>
                  <a:gd name="T7" fmla="*/ 16 h 16"/>
                  <a:gd name="T8" fmla="*/ 15 w 15"/>
                  <a:gd name="T9" fmla="*/ 6 h 16"/>
                  <a:gd name="T10" fmla="*/ 13 w 15"/>
                  <a:gd name="T11" fmla="*/ 0 h 16"/>
                  <a:gd name="T12" fmla="*/ 11 w 15"/>
                  <a:gd name="T13" fmla="*/ 1 h 16"/>
                </a:gdLst>
                <a:ahLst/>
                <a:cxnLst>
                  <a:cxn ang="0">
                    <a:pos x="T0" y="T1"/>
                  </a:cxn>
                  <a:cxn ang="0">
                    <a:pos x="T2" y="T3"/>
                  </a:cxn>
                  <a:cxn ang="0">
                    <a:pos x="T4" y="T5"/>
                  </a:cxn>
                  <a:cxn ang="0">
                    <a:pos x="T6" y="T7"/>
                  </a:cxn>
                  <a:cxn ang="0">
                    <a:pos x="T8" y="T9"/>
                  </a:cxn>
                  <a:cxn ang="0">
                    <a:pos x="T10" y="T11"/>
                  </a:cxn>
                  <a:cxn ang="0">
                    <a:pos x="T12" y="T13"/>
                  </a:cxn>
                </a:cxnLst>
                <a:rect l="0" t="0" r="r" b="b"/>
                <a:pathLst>
                  <a:path w="15" h="16">
                    <a:moveTo>
                      <a:pt x="11" y="1"/>
                    </a:moveTo>
                    <a:cubicBezTo>
                      <a:pt x="6" y="3"/>
                      <a:pt x="0" y="11"/>
                      <a:pt x="4" y="14"/>
                    </a:cubicBezTo>
                    <a:cubicBezTo>
                      <a:pt x="8" y="16"/>
                      <a:pt x="12" y="16"/>
                      <a:pt x="12" y="16"/>
                    </a:cubicBezTo>
                    <a:cubicBezTo>
                      <a:pt x="15" y="16"/>
                      <a:pt x="15" y="16"/>
                      <a:pt x="15" y="16"/>
                    </a:cubicBezTo>
                    <a:cubicBezTo>
                      <a:pt x="15" y="14"/>
                      <a:pt x="15" y="9"/>
                      <a:pt x="15" y="6"/>
                    </a:cubicBezTo>
                    <a:cubicBezTo>
                      <a:pt x="15" y="4"/>
                      <a:pt x="14" y="2"/>
                      <a:pt x="13" y="0"/>
                    </a:cubicBezTo>
                    <a:cubicBezTo>
                      <a:pt x="12" y="0"/>
                      <a:pt x="12" y="1"/>
                      <a:pt x="11" y="1"/>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53" name="Freeform 251">
                <a:extLst>
                  <a:ext uri="{FF2B5EF4-FFF2-40B4-BE49-F238E27FC236}">
                    <a16:creationId xmlns:a16="http://schemas.microsoft.com/office/drawing/2014/main" id="{F95A12F7-6118-A249-888E-3EB40F753635}"/>
                  </a:ext>
                </a:extLst>
              </p:cNvPr>
              <p:cNvSpPr>
                <a:spLocks/>
              </p:cNvSpPr>
              <p:nvPr/>
            </p:nvSpPr>
            <p:spPr bwMode="gray">
              <a:xfrm>
                <a:off x="-5164526" y="3056245"/>
                <a:ext cx="136342" cy="94335"/>
              </a:xfrm>
              <a:custGeom>
                <a:avLst/>
                <a:gdLst>
                  <a:gd name="T0" fmla="*/ 232 w 246"/>
                  <a:gd name="T1" fmla="*/ 77 h 186"/>
                  <a:gd name="T2" fmla="*/ 228 w 246"/>
                  <a:gd name="T3" fmla="*/ 65 h 186"/>
                  <a:gd name="T4" fmla="*/ 226 w 246"/>
                  <a:gd name="T5" fmla="*/ 52 h 186"/>
                  <a:gd name="T6" fmla="*/ 217 w 246"/>
                  <a:gd name="T7" fmla="*/ 32 h 186"/>
                  <a:gd name="T8" fmla="*/ 183 w 246"/>
                  <a:gd name="T9" fmla="*/ 41 h 186"/>
                  <a:gd name="T10" fmla="*/ 168 w 246"/>
                  <a:gd name="T11" fmla="*/ 34 h 186"/>
                  <a:gd name="T12" fmla="*/ 139 w 246"/>
                  <a:gd name="T13" fmla="*/ 13 h 186"/>
                  <a:gd name="T14" fmla="*/ 112 w 246"/>
                  <a:gd name="T15" fmla="*/ 2 h 186"/>
                  <a:gd name="T16" fmla="*/ 93 w 246"/>
                  <a:gd name="T17" fmla="*/ 14 h 186"/>
                  <a:gd name="T18" fmla="*/ 87 w 246"/>
                  <a:gd name="T19" fmla="*/ 31 h 186"/>
                  <a:gd name="T20" fmla="*/ 70 w 246"/>
                  <a:gd name="T21" fmla="*/ 40 h 186"/>
                  <a:gd name="T22" fmla="*/ 59 w 246"/>
                  <a:gd name="T23" fmla="*/ 53 h 186"/>
                  <a:gd name="T24" fmla="*/ 40 w 246"/>
                  <a:gd name="T25" fmla="*/ 45 h 186"/>
                  <a:gd name="T26" fmla="*/ 22 w 246"/>
                  <a:gd name="T27" fmla="*/ 54 h 186"/>
                  <a:gd name="T28" fmla="*/ 14 w 246"/>
                  <a:gd name="T29" fmla="*/ 57 h 186"/>
                  <a:gd name="T30" fmla="*/ 1 w 246"/>
                  <a:gd name="T31" fmla="*/ 67 h 186"/>
                  <a:gd name="T32" fmla="*/ 31 w 246"/>
                  <a:gd name="T33" fmla="*/ 70 h 186"/>
                  <a:gd name="T34" fmla="*/ 54 w 246"/>
                  <a:gd name="T35" fmla="*/ 87 h 186"/>
                  <a:gd name="T36" fmla="*/ 68 w 246"/>
                  <a:gd name="T37" fmla="*/ 123 h 186"/>
                  <a:gd name="T38" fmla="*/ 98 w 246"/>
                  <a:gd name="T39" fmla="*/ 161 h 186"/>
                  <a:gd name="T40" fmla="*/ 146 w 246"/>
                  <a:gd name="T41" fmla="*/ 171 h 186"/>
                  <a:gd name="T42" fmla="*/ 165 w 246"/>
                  <a:gd name="T43" fmla="*/ 186 h 186"/>
                  <a:gd name="T44" fmla="*/ 131 w 246"/>
                  <a:gd name="T45" fmla="*/ 146 h 186"/>
                  <a:gd name="T46" fmla="*/ 110 w 246"/>
                  <a:gd name="T47" fmla="*/ 123 h 186"/>
                  <a:gd name="T48" fmla="*/ 102 w 246"/>
                  <a:gd name="T49" fmla="*/ 105 h 186"/>
                  <a:gd name="T50" fmla="*/ 91 w 246"/>
                  <a:gd name="T51" fmla="*/ 93 h 186"/>
                  <a:gd name="T52" fmla="*/ 93 w 246"/>
                  <a:gd name="T53" fmla="*/ 81 h 186"/>
                  <a:gd name="T54" fmla="*/ 112 w 246"/>
                  <a:gd name="T55" fmla="*/ 74 h 186"/>
                  <a:gd name="T56" fmla="*/ 142 w 246"/>
                  <a:gd name="T57" fmla="*/ 68 h 186"/>
                  <a:gd name="T58" fmla="*/ 164 w 246"/>
                  <a:gd name="T59" fmla="*/ 71 h 186"/>
                  <a:gd name="T60" fmla="*/ 193 w 246"/>
                  <a:gd name="T61" fmla="*/ 73 h 186"/>
                  <a:gd name="T62" fmla="*/ 220 w 246"/>
                  <a:gd name="T63" fmla="*/ 8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6" h="186">
                    <a:moveTo>
                      <a:pt x="230" y="84"/>
                    </a:moveTo>
                    <a:cubicBezTo>
                      <a:pt x="232" y="77"/>
                      <a:pt x="232" y="77"/>
                      <a:pt x="232" y="77"/>
                    </a:cubicBezTo>
                    <a:cubicBezTo>
                      <a:pt x="232" y="77"/>
                      <a:pt x="246" y="74"/>
                      <a:pt x="245" y="71"/>
                    </a:cubicBezTo>
                    <a:cubicBezTo>
                      <a:pt x="244" y="68"/>
                      <a:pt x="228" y="65"/>
                      <a:pt x="228" y="65"/>
                    </a:cubicBezTo>
                    <a:cubicBezTo>
                      <a:pt x="231" y="53"/>
                      <a:pt x="231" y="53"/>
                      <a:pt x="231" y="53"/>
                    </a:cubicBezTo>
                    <a:cubicBezTo>
                      <a:pt x="226" y="52"/>
                      <a:pt x="226" y="52"/>
                      <a:pt x="226" y="52"/>
                    </a:cubicBezTo>
                    <a:cubicBezTo>
                      <a:pt x="222" y="34"/>
                      <a:pt x="222" y="34"/>
                      <a:pt x="222" y="34"/>
                    </a:cubicBezTo>
                    <a:cubicBezTo>
                      <a:pt x="217" y="32"/>
                      <a:pt x="217" y="32"/>
                      <a:pt x="217" y="32"/>
                    </a:cubicBezTo>
                    <a:cubicBezTo>
                      <a:pt x="211" y="38"/>
                      <a:pt x="211" y="38"/>
                      <a:pt x="211" y="38"/>
                    </a:cubicBezTo>
                    <a:cubicBezTo>
                      <a:pt x="183" y="41"/>
                      <a:pt x="183" y="41"/>
                      <a:pt x="183" y="41"/>
                    </a:cubicBezTo>
                    <a:cubicBezTo>
                      <a:pt x="180" y="34"/>
                      <a:pt x="180" y="34"/>
                      <a:pt x="180" y="34"/>
                    </a:cubicBezTo>
                    <a:cubicBezTo>
                      <a:pt x="168" y="34"/>
                      <a:pt x="168" y="34"/>
                      <a:pt x="168" y="34"/>
                    </a:cubicBezTo>
                    <a:cubicBezTo>
                      <a:pt x="159" y="30"/>
                      <a:pt x="159" y="30"/>
                      <a:pt x="159" y="30"/>
                    </a:cubicBezTo>
                    <a:cubicBezTo>
                      <a:pt x="159" y="30"/>
                      <a:pt x="141" y="16"/>
                      <a:pt x="139" y="13"/>
                    </a:cubicBezTo>
                    <a:cubicBezTo>
                      <a:pt x="137" y="10"/>
                      <a:pt x="125" y="0"/>
                      <a:pt x="125" y="0"/>
                    </a:cubicBezTo>
                    <a:cubicBezTo>
                      <a:pt x="112" y="2"/>
                      <a:pt x="112" y="2"/>
                      <a:pt x="112" y="2"/>
                    </a:cubicBezTo>
                    <a:cubicBezTo>
                      <a:pt x="112" y="2"/>
                      <a:pt x="115" y="6"/>
                      <a:pt x="109" y="10"/>
                    </a:cubicBezTo>
                    <a:cubicBezTo>
                      <a:pt x="103" y="14"/>
                      <a:pt x="93" y="14"/>
                      <a:pt x="93" y="14"/>
                    </a:cubicBezTo>
                    <a:cubicBezTo>
                      <a:pt x="93" y="14"/>
                      <a:pt x="84" y="14"/>
                      <a:pt x="84" y="18"/>
                    </a:cubicBezTo>
                    <a:cubicBezTo>
                      <a:pt x="84" y="22"/>
                      <a:pt x="87" y="31"/>
                      <a:pt x="87" y="31"/>
                    </a:cubicBezTo>
                    <a:cubicBezTo>
                      <a:pt x="80" y="39"/>
                      <a:pt x="80" y="39"/>
                      <a:pt x="80" y="39"/>
                    </a:cubicBezTo>
                    <a:cubicBezTo>
                      <a:pt x="70" y="40"/>
                      <a:pt x="70" y="40"/>
                      <a:pt x="70" y="40"/>
                    </a:cubicBezTo>
                    <a:cubicBezTo>
                      <a:pt x="70" y="40"/>
                      <a:pt x="74" y="51"/>
                      <a:pt x="69" y="53"/>
                    </a:cubicBezTo>
                    <a:cubicBezTo>
                      <a:pt x="64" y="55"/>
                      <a:pt x="59" y="53"/>
                      <a:pt x="59" y="53"/>
                    </a:cubicBezTo>
                    <a:cubicBezTo>
                      <a:pt x="59" y="53"/>
                      <a:pt x="52" y="54"/>
                      <a:pt x="46" y="53"/>
                    </a:cubicBezTo>
                    <a:cubicBezTo>
                      <a:pt x="40" y="52"/>
                      <a:pt x="40" y="45"/>
                      <a:pt x="40" y="45"/>
                    </a:cubicBezTo>
                    <a:cubicBezTo>
                      <a:pt x="34" y="53"/>
                      <a:pt x="34" y="53"/>
                      <a:pt x="34" y="53"/>
                    </a:cubicBezTo>
                    <a:cubicBezTo>
                      <a:pt x="22" y="54"/>
                      <a:pt x="22" y="54"/>
                      <a:pt x="22" y="54"/>
                    </a:cubicBezTo>
                    <a:cubicBezTo>
                      <a:pt x="16" y="48"/>
                      <a:pt x="16" y="48"/>
                      <a:pt x="16" y="48"/>
                    </a:cubicBezTo>
                    <a:cubicBezTo>
                      <a:pt x="14" y="57"/>
                      <a:pt x="14" y="57"/>
                      <a:pt x="14" y="57"/>
                    </a:cubicBezTo>
                    <a:cubicBezTo>
                      <a:pt x="5" y="58"/>
                      <a:pt x="5" y="58"/>
                      <a:pt x="5" y="58"/>
                    </a:cubicBezTo>
                    <a:cubicBezTo>
                      <a:pt x="3" y="62"/>
                      <a:pt x="1" y="67"/>
                      <a:pt x="1" y="67"/>
                    </a:cubicBezTo>
                    <a:cubicBezTo>
                      <a:pt x="1" y="67"/>
                      <a:pt x="0" y="97"/>
                      <a:pt x="8" y="88"/>
                    </a:cubicBezTo>
                    <a:cubicBezTo>
                      <a:pt x="16" y="79"/>
                      <a:pt x="27" y="64"/>
                      <a:pt x="31" y="70"/>
                    </a:cubicBezTo>
                    <a:cubicBezTo>
                      <a:pt x="35" y="76"/>
                      <a:pt x="35" y="91"/>
                      <a:pt x="35" y="91"/>
                    </a:cubicBezTo>
                    <a:cubicBezTo>
                      <a:pt x="54" y="87"/>
                      <a:pt x="54" y="87"/>
                      <a:pt x="54" y="87"/>
                    </a:cubicBezTo>
                    <a:cubicBezTo>
                      <a:pt x="54" y="87"/>
                      <a:pt x="48" y="107"/>
                      <a:pt x="60" y="111"/>
                    </a:cubicBezTo>
                    <a:cubicBezTo>
                      <a:pt x="72" y="115"/>
                      <a:pt x="68" y="123"/>
                      <a:pt x="68" y="123"/>
                    </a:cubicBezTo>
                    <a:cubicBezTo>
                      <a:pt x="97" y="144"/>
                      <a:pt x="97" y="144"/>
                      <a:pt x="97" y="144"/>
                    </a:cubicBezTo>
                    <a:cubicBezTo>
                      <a:pt x="98" y="161"/>
                      <a:pt x="98" y="161"/>
                      <a:pt x="98" y="161"/>
                    </a:cubicBezTo>
                    <a:cubicBezTo>
                      <a:pt x="125" y="162"/>
                      <a:pt x="125" y="162"/>
                      <a:pt x="125" y="162"/>
                    </a:cubicBezTo>
                    <a:cubicBezTo>
                      <a:pt x="125" y="162"/>
                      <a:pt x="142" y="163"/>
                      <a:pt x="146" y="171"/>
                    </a:cubicBezTo>
                    <a:cubicBezTo>
                      <a:pt x="146" y="171"/>
                      <a:pt x="142" y="180"/>
                      <a:pt x="148" y="184"/>
                    </a:cubicBezTo>
                    <a:cubicBezTo>
                      <a:pt x="165" y="186"/>
                      <a:pt x="165" y="186"/>
                      <a:pt x="165" y="186"/>
                    </a:cubicBezTo>
                    <a:cubicBezTo>
                      <a:pt x="170" y="182"/>
                      <a:pt x="174" y="174"/>
                      <a:pt x="159" y="165"/>
                    </a:cubicBezTo>
                    <a:cubicBezTo>
                      <a:pt x="135" y="150"/>
                      <a:pt x="131" y="146"/>
                      <a:pt x="131" y="146"/>
                    </a:cubicBezTo>
                    <a:cubicBezTo>
                      <a:pt x="121" y="126"/>
                      <a:pt x="121" y="126"/>
                      <a:pt x="121" y="126"/>
                    </a:cubicBezTo>
                    <a:cubicBezTo>
                      <a:pt x="110" y="123"/>
                      <a:pt x="110" y="123"/>
                      <a:pt x="110" y="123"/>
                    </a:cubicBezTo>
                    <a:cubicBezTo>
                      <a:pt x="110" y="123"/>
                      <a:pt x="113" y="113"/>
                      <a:pt x="110" y="109"/>
                    </a:cubicBezTo>
                    <a:cubicBezTo>
                      <a:pt x="107" y="105"/>
                      <a:pt x="102" y="105"/>
                      <a:pt x="102" y="105"/>
                    </a:cubicBezTo>
                    <a:cubicBezTo>
                      <a:pt x="103" y="96"/>
                      <a:pt x="103" y="96"/>
                      <a:pt x="103" y="96"/>
                    </a:cubicBezTo>
                    <a:cubicBezTo>
                      <a:pt x="91" y="93"/>
                      <a:pt x="91" y="93"/>
                      <a:pt x="91" y="93"/>
                    </a:cubicBezTo>
                    <a:cubicBezTo>
                      <a:pt x="84" y="86"/>
                      <a:pt x="84" y="86"/>
                      <a:pt x="84" y="86"/>
                    </a:cubicBezTo>
                    <a:cubicBezTo>
                      <a:pt x="93" y="81"/>
                      <a:pt x="93" y="81"/>
                      <a:pt x="93" y="81"/>
                    </a:cubicBezTo>
                    <a:cubicBezTo>
                      <a:pt x="93" y="81"/>
                      <a:pt x="92" y="68"/>
                      <a:pt x="96" y="67"/>
                    </a:cubicBezTo>
                    <a:cubicBezTo>
                      <a:pt x="100" y="66"/>
                      <a:pt x="112" y="74"/>
                      <a:pt x="112" y="74"/>
                    </a:cubicBezTo>
                    <a:cubicBezTo>
                      <a:pt x="127" y="70"/>
                      <a:pt x="127" y="70"/>
                      <a:pt x="127" y="70"/>
                    </a:cubicBezTo>
                    <a:cubicBezTo>
                      <a:pt x="142" y="68"/>
                      <a:pt x="142" y="68"/>
                      <a:pt x="142" y="68"/>
                    </a:cubicBezTo>
                    <a:cubicBezTo>
                      <a:pt x="155" y="75"/>
                      <a:pt x="155" y="75"/>
                      <a:pt x="155" y="75"/>
                    </a:cubicBezTo>
                    <a:cubicBezTo>
                      <a:pt x="164" y="71"/>
                      <a:pt x="164" y="71"/>
                      <a:pt x="164" y="71"/>
                    </a:cubicBezTo>
                    <a:cubicBezTo>
                      <a:pt x="164" y="71"/>
                      <a:pt x="174" y="74"/>
                      <a:pt x="177" y="74"/>
                    </a:cubicBezTo>
                    <a:cubicBezTo>
                      <a:pt x="180" y="74"/>
                      <a:pt x="187" y="72"/>
                      <a:pt x="193" y="73"/>
                    </a:cubicBezTo>
                    <a:cubicBezTo>
                      <a:pt x="199" y="74"/>
                      <a:pt x="210" y="74"/>
                      <a:pt x="210" y="74"/>
                    </a:cubicBezTo>
                    <a:cubicBezTo>
                      <a:pt x="220" y="85"/>
                      <a:pt x="220" y="85"/>
                      <a:pt x="220" y="85"/>
                    </a:cubicBezTo>
                    <a:lnTo>
                      <a:pt x="230" y="84"/>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54" name="Freeform 252">
                <a:extLst>
                  <a:ext uri="{FF2B5EF4-FFF2-40B4-BE49-F238E27FC236}">
                    <a16:creationId xmlns:a16="http://schemas.microsoft.com/office/drawing/2014/main" id="{3A1F8D14-9D36-8E4A-8765-EDEEE3CE27FD}"/>
                  </a:ext>
                </a:extLst>
              </p:cNvPr>
              <p:cNvSpPr>
                <a:spLocks/>
              </p:cNvSpPr>
              <p:nvPr/>
            </p:nvSpPr>
            <p:spPr bwMode="gray">
              <a:xfrm>
                <a:off x="-5171800" y="3045071"/>
                <a:ext cx="76502" cy="40613"/>
              </a:xfrm>
              <a:custGeom>
                <a:avLst/>
                <a:gdLst>
                  <a:gd name="T0" fmla="*/ 18 w 138"/>
                  <a:gd name="T1" fmla="*/ 80 h 80"/>
                  <a:gd name="T2" fmla="*/ 27 w 138"/>
                  <a:gd name="T3" fmla="*/ 79 h 80"/>
                  <a:gd name="T4" fmla="*/ 29 w 138"/>
                  <a:gd name="T5" fmla="*/ 70 h 80"/>
                  <a:gd name="T6" fmla="*/ 35 w 138"/>
                  <a:gd name="T7" fmla="*/ 76 h 80"/>
                  <a:gd name="T8" fmla="*/ 47 w 138"/>
                  <a:gd name="T9" fmla="*/ 75 h 80"/>
                  <a:gd name="T10" fmla="*/ 53 w 138"/>
                  <a:gd name="T11" fmla="*/ 67 h 80"/>
                  <a:gd name="T12" fmla="*/ 59 w 138"/>
                  <a:gd name="T13" fmla="*/ 75 h 80"/>
                  <a:gd name="T14" fmla="*/ 72 w 138"/>
                  <a:gd name="T15" fmla="*/ 75 h 80"/>
                  <a:gd name="T16" fmla="*/ 82 w 138"/>
                  <a:gd name="T17" fmla="*/ 75 h 80"/>
                  <a:gd name="T18" fmla="*/ 83 w 138"/>
                  <a:gd name="T19" fmla="*/ 62 h 80"/>
                  <a:gd name="T20" fmla="*/ 93 w 138"/>
                  <a:gd name="T21" fmla="*/ 61 h 80"/>
                  <a:gd name="T22" fmla="*/ 100 w 138"/>
                  <a:gd name="T23" fmla="*/ 53 h 80"/>
                  <a:gd name="T24" fmla="*/ 97 w 138"/>
                  <a:gd name="T25" fmla="*/ 40 h 80"/>
                  <a:gd name="T26" fmla="*/ 106 w 138"/>
                  <a:gd name="T27" fmla="*/ 36 h 80"/>
                  <a:gd name="T28" fmla="*/ 122 w 138"/>
                  <a:gd name="T29" fmla="*/ 32 h 80"/>
                  <a:gd name="T30" fmla="*/ 125 w 138"/>
                  <a:gd name="T31" fmla="*/ 24 h 80"/>
                  <a:gd name="T32" fmla="*/ 138 w 138"/>
                  <a:gd name="T33" fmla="*/ 22 h 80"/>
                  <a:gd name="T34" fmla="*/ 128 w 138"/>
                  <a:gd name="T35" fmla="*/ 15 h 80"/>
                  <a:gd name="T36" fmla="*/ 125 w 138"/>
                  <a:gd name="T37" fmla="*/ 5 h 80"/>
                  <a:gd name="T38" fmla="*/ 118 w 138"/>
                  <a:gd name="T39" fmla="*/ 0 h 80"/>
                  <a:gd name="T40" fmla="*/ 115 w 138"/>
                  <a:gd name="T41" fmla="*/ 8 h 80"/>
                  <a:gd name="T42" fmla="*/ 113 w 138"/>
                  <a:gd name="T43" fmla="*/ 20 h 80"/>
                  <a:gd name="T44" fmla="*/ 97 w 138"/>
                  <a:gd name="T45" fmla="*/ 15 h 80"/>
                  <a:gd name="T46" fmla="*/ 90 w 138"/>
                  <a:gd name="T47" fmla="*/ 19 h 80"/>
                  <a:gd name="T48" fmla="*/ 57 w 138"/>
                  <a:gd name="T49" fmla="*/ 18 h 80"/>
                  <a:gd name="T50" fmla="*/ 50 w 138"/>
                  <a:gd name="T51" fmla="*/ 27 h 80"/>
                  <a:gd name="T52" fmla="*/ 35 w 138"/>
                  <a:gd name="T53" fmla="*/ 25 h 80"/>
                  <a:gd name="T54" fmla="*/ 26 w 138"/>
                  <a:gd name="T55" fmla="*/ 21 h 80"/>
                  <a:gd name="T56" fmla="*/ 14 w 138"/>
                  <a:gd name="T57" fmla="*/ 25 h 80"/>
                  <a:gd name="T58" fmla="*/ 5 w 138"/>
                  <a:gd name="T59" fmla="*/ 25 h 80"/>
                  <a:gd name="T60" fmla="*/ 0 w 138"/>
                  <a:gd name="T61" fmla="*/ 34 h 80"/>
                  <a:gd name="T62" fmla="*/ 8 w 138"/>
                  <a:gd name="T63" fmla="*/ 37 h 80"/>
                  <a:gd name="T64" fmla="*/ 3 w 138"/>
                  <a:gd name="T65" fmla="*/ 62 h 80"/>
                  <a:gd name="T66" fmla="*/ 23 w 138"/>
                  <a:gd name="T67" fmla="*/ 70 h 80"/>
                  <a:gd name="T68" fmla="*/ 18 w 138"/>
                  <a:gd name="T6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8" h="80">
                    <a:moveTo>
                      <a:pt x="18" y="80"/>
                    </a:moveTo>
                    <a:cubicBezTo>
                      <a:pt x="27" y="79"/>
                      <a:pt x="27" y="79"/>
                      <a:pt x="27" y="79"/>
                    </a:cubicBezTo>
                    <a:cubicBezTo>
                      <a:pt x="29" y="70"/>
                      <a:pt x="29" y="70"/>
                      <a:pt x="29" y="70"/>
                    </a:cubicBezTo>
                    <a:cubicBezTo>
                      <a:pt x="35" y="76"/>
                      <a:pt x="35" y="76"/>
                      <a:pt x="35" y="76"/>
                    </a:cubicBezTo>
                    <a:cubicBezTo>
                      <a:pt x="47" y="75"/>
                      <a:pt x="47" y="75"/>
                      <a:pt x="47" y="75"/>
                    </a:cubicBezTo>
                    <a:cubicBezTo>
                      <a:pt x="53" y="67"/>
                      <a:pt x="53" y="67"/>
                      <a:pt x="53" y="67"/>
                    </a:cubicBezTo>
                    <a:cubicBezTo>
                      <a:pt x="53" y="67"/>
                      <a:pt x="53" y="74"/>
                      <a:pt x="59" y="75"/>
                    </a:cubicBezTo>
                    <a:cubicBezTo>
                      <a:pt x="65" y="76"/>
                      <a:pt x="72" y="75"/>
                      <a:pt x="72" y="75"/>
                    </a:cubicBezTo>
                    <a:cubicBezTo>
                      <a:pt x="72" y="75"/>
                      <a:pt x="77" y="77"/>
                      <a:pt x="82" y="75"/>
                    </a:cubicBezTo>
                    <a:cubicBezTo>
                      <a:pt x="87" y="73"/>
                      <a:pt x="83" y="62"/>
                      <a:pt x="83" y="62"/>
                    </a:cubicBezTo>
                    <a:cubicBezTo>
                      <a:pt x="93" y="61"/>
                      <a:pt x="93" y="61"/>
                      <a:pt x="93" y="61"/>
                    </a:cubicBezTo>
                    <a:cubicBezTo>
                      <a:pt x="100" y="53"/>
                      <a:pt x="100" y="53"/>
                      <a:pt x="100" y="53"/>
                    </a:cubicBezTo>
                    <a:cubicBezTo>
                      <a:pt x="100" y="53"/>
                      <a:pt x="97" y="44"/>
                      <a:pt x="97" y="40"/>
                    </a:cubicBezTo>
                    <a:cubicBezTo>
                      <a:pt x="97" y="36"/>
                      <a:pt x="106" y="36"/>
                      <a:pt x="106" y="36"/>
                    </a:cubicBezTo>
                    <a:cubicBezTo>
                      <a:pt x="106" y="36"/>
                      <a:pt x="116" y="36"/>
                      <a:pt x="122" y="32"/>
                    </a:cubicBezTo>
                    <a:cubicBezTo>
                      <a:pt x="128" y="28"/>
                      <a:pt x="125" y="24"/>
                      <a:pt x="125" y="24"/>
                    </a:cubicBezTo>
                    <a:cubicBezTo>
                      <a:pt x="138" y="22"/>
                      <a:pt x="138" y="22"/>
                      <a:pt x="138" y="22"/>
                    </a:cubicBezTo>
                    <a:cubicBezTo>
                      <a:pt x="128" y="15"/>
                      <a:pt x="128" y="15"/>
                      <a:pt x="128" y="15"/>
                    </a:cubicBezTo>
                    <a:cubicBezTo>
                      <a:pt x="125" y="5"/>
                      <a:pt x="125" y="5"/>
                      <a:pt x="125" y="5"/>
                    </a:cubicBezTo>
                    <a:cubicBezTo>
                      <a:pt x="118" y="0"/>
                      <a:pt x="118" y="0"/>
                      <a:pt x="118" y="0"/>
                    </a:cubicBezTo>
                    <a:cubicBezTo>
                      <a:pt x="115" y="8"/>
                      <a:pt x="115" y="8"/>
                      <a:pt x="115" y="8"/>
                    </a:cubicBezTo>
                    <a:cubicBezTo>
                      <a:pt x="113" y="20"/>
                      <a:pt x="113" y="20"/>
                      <a:pt x="113" y="20"/>
                    </a:cubicBezTo>
                    <a:cubicBezTo>
                      <a:pt x="97" y="15"/>
                      <a:pt x="97" y="15"/>
                      <a:pt x="97" y="15"/>
                    </a:cubicBezTo>
                    <a:cubicBezTo>
                      <a:pt x="90" y="19"/>
                      <a:pt x="90" y="19"/>
                      <a:pt x="90" y="19"/>
                    </a:cubicBezTo>
                    <a:cubicBezTo>
                      <a:pt x="57" y="18"/>
                      <a:pt x="57" y="18"/>
                      <a:pt x="57" y="18"/>
                    </a:cubicBezTo>
                    <a:cubicBezTo>
                      <a:pt x="57" y="18"/>
                      <a:pt x="57" y="27"/>
                      <a:pt x="50" y="27"/>
                    </a:cubicBezTo>
                    <a:cubicBezTo>
                      <a:pt x="43" y="27"/>
                      <a:pt x="35" y="25"/>
                      <a:pt x="35" y="25"/>
                    </a:cubicBezTo>
                    <a:cubicBezTo>
                      <a:pt x="35" y="25"/>
                      <a:pt x="29" y="21"/>
                      <a:pt x="26" y="21"/>
                    </a:cubicBezTo>
                    <a:cubicBezTo>
                      <a:pt x="23" y="21"/>
                      <a:pt x="14" y="25"/>
                      <a:pt x="14" y="25"/>
                    </a:cubicBezTo>
                    <a:cubicBezTo>
                      <a:pt x="5" y="25"/>
                      <a:pt x="5" y="25"/>
                      <a:pt x="5" y="25"/>
                    </a:cubicBezTo>
                    <a:cubicBezTo>
                      <a:pt x="4" y="30"/>
                      <a:pt x="0" y="34"/>
                      <a:pt x="0" y="34"/>
                    </a:cubicBezTo>
                    <a:cubicBezTo>
                      <a:pt x="8" y="37"/>
                      <a:pt x="8" y="37"/>
                      <a:pt x="8" y="37"/>
                    </a:cubicBezTo>
                    <a:cubicBezTo>
                      <a:pt x="3" y="62"/>
                      <a:pt x="3" y="62"/>
                      <a:pt x="3" y="62"/>
                    </a:cubicBezTo>
                    <a:cubicBezTo>
                      <a:pt x="3" y="62"/>
                      <a:pt x="26" y="66"/>
                      <a:pt x="23" y="70"/>
                    </a:cubicBezTo>
                    <a:cubicBezTo>
                      <a:pt x="22" y="72"/>
                      <a:pt x="20" y="76"/>
                      <a:pt x="18" y="80"/>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55" name="Freeform 253">
                <a:extLst>
                  <a:ext uri="{FF2B5EF4-FFF2-40B4-BE49-F238E27FC236}">
                    <a16:creationId xmlns:a16="http://schemas.microsoft.com/office/drawing/2014/main" id="{F2E4DBFC-8C2B-9643-A7DF-6F5FFEFA801E}"/>
                  </a:ext>
                </a:extLst>
              </p:cNvPr>
              <p:cNvSpPr>
                <a:spLocks/>
              </p:cNvSpPr>
              <p:nvPr/>
            </p:nvSpPr>
            <p:spPr bwMode="gray">
              <a:xfrm>
                <a:off x="-5092483" y="2975018"/>
                <a:ext cx="132587" cy="49853"/>
              </a:xfrm>
              <a:custGeom>
                <a:avLst/>
                <a:gdLst>
                  <a:gd name="T0" fmla="*/ 233 w 239"/>
                  <a:gd name="T1" fmla="*/ 23 h 98"/>
                  <a:gd name="T2" fmla="*/ 214 w 239"/>
                  <a:gd name="T3" fmla="*/ 19 h 98"/>
                  <a:gd name="T4" fmla="*/ 194 w 239"/>
                  <a:gd name="T5" fmla="*/ 6 h 98"/>
                  <a:gd name="T6" fmla="*/ 170 w 239"/>
                  <a:gd name="T7" fmla="*/ 14 h 98"/>
                  <a:gd name="T8" fmla="*/ 159 w 239"/>
                  <a:gd name="T9" fmla="*/ 10 h 98"/>
                  <a:gd name="T10" fmla="*/ 140 w 239"/>
                  <a:gd name="T11" fmla="*/ 9 h 98"/>
                  <a:gd name="T12" fmla="*/ 132 w 239"/>
                  <a:gd name="T13" fmla="*/ 18 h 98"/>
                  <a:gd name="T14" fmla="*/ 126 w 239"/>
                  <a:gd name="T15" fmla="*/ 11 h 98"/>
                  <a:gd name="T16" fmla="*/ 119 w 239"/>
                  <a:gd name="T17" fmla="*/ 11 h 98"/>
                  <a:gd name="T18" fmla="*/ 111 w 239"/>
                  <a:gd name="T19" fmla="*/ 2 h 98"/>
                  <a:gd name="T20" fmla="*/ 91 w 239"/>
                  <a:gd name="T21" fmla="*/ 8 h 98"/>
                  <a:gd name="T22" fmla="*/ 83 w 239"/>
                  <a:gd name="T23" fmla="*/ 2 h 98"/>
                  <a:gd name="T24" fmla="*/ 72 w 239"/>
                  <a:gd name="T25" fmla="*/ 9 h 98"/>
                  <a:gd name="T26" fmla="*/ 58 w 239"/>
                  <a:gd name="T27" fmla="*/ 15 h 98"/>
                  <a:gd name="T28" fmla="*/ 58 w 239"/>
                  <a:gd name="T29" fmla="*/ 28 h 98"/>
                  <a:gd name="T30" fmla="*/ 36 w 239"/>
                  <a:gd name="T31" fmla="*/ 40 h 98"/>
                  <a:gd name="T32" fmla="*/ 24 w 239"/>
                  <a:gd name="T33" fmla="*/ 39 h 98"/>
                  <a:gd name="T34" fmla="*/ 12 w 239"/>
                  <a:gd name="T35" fmla="*/ 41 h 98"/>
                  <a:gd name="T36" fmla="*/ 3 w 239"/>
                  <a:gd name="T37" fmla="*/ 46 h 98"/>
                  <a:gd name="T38" fmla="*/ 1 w 239"/>
                  <a:gd name="T39" fmla="*/ 60 h 98"/>
                  <a:gd name="T40" fmla="*/ 0 w 239"/>
                  <a:gd name="T41" fmla="*/ 70 h 98"/>
                  <a:gd name="T42" fmla="*/ 7 w 239"/>
                  <a:gd name="T43" fmla="*/ 75 h 98"/>
                  <a:gd name="T44" fmla="*/ 7 w 239"/>
                  <a:gd name="T45" fmla="*/ 87 h 98"/>
                  <a:gd name="T46" fmla="*/ 7 w 239"/>
                  <a:gd name="T47" fmla="*/ 87 h 98"/>
                  <a:gd name="T48" fmla="*/ 13 w 239"/>
                  <a:gd name="T49" fmla="*/ 92 h 98"/>
                  <a:gd name="T50" fmla="*/ 20 w 239"/>
                  <a:gd name="T51" fmla="*/ 81 h 98"/>
                  <a:gd name="T52" fmla="*/ 40 w 239"/>
                  <a:gd name="T53" fmla="*/ 97 h 98"/>
                  <a:gd name="T54" fmla="*/ 81 w 239"/>
                  <a:gd name="T55" fmla="*/ 94 h 98"/>
                  <a:gd name="T56" fmla="*/ 87 w 239"/>
                  <a:gd name="T57" fmla="*/ 78 h 98"/>
                  <a:gd name="T58" fmla="*/ 111 w 239"/>
                  <a:gd name="T59" fmla="*/ 81 h 98"/>
                  <a:gd name="T60" fmla="*/ 118 w 239"/>
                  <a:gd name="T61" fmla="*/ 73 h 98"/>
                  <a:gd name="T62" fmla="*/ 144 w 239"/>
                  <a:gd name="T63" fmla="*/ 69 h 98"/>
                  <a:gd name="T64" fmla="*/ 155 w 239"/>
                  <a:gd name="T65" fmla="*/ 53 h 98"/>
                  <a:gd name="T66" fmla="*/ 171 w 239"/>
                  <a:gd name="T67" fmla="*/ 53 h 98"/>
                  <a:gd name="T68" fmla="*/ 174 w 239"/>
                  <a:gd name="T69" fmla="*/ 63 h 98"/>
                  <a:gd name="T70" fmla="*/ 183 w 239"/>
                  <a:gd name="T71" fmla="*/ 64 h 98"/>
                  <a:gd name="T72" fmla="*/ 188 w 239"/>
                  <a:gd name="T73" fmla="*/ 53 h 98"/>
                  <a:gd name="T74" fmla="*/ 194 w 239"/>
                  <a:gd name="T75" fmla="*/ 63 h 98"/>
                  <a:gd name="T76" fmla="*/ 223 w 239"/>
                  <a:gd name="T77" fmla="*/ 59 h 98"/>
                  <a:gd name="T78" fmla="*/ 223 w 239"/>
                  <a:gd name="T79" fmla="*/ 59 h 98"/>
                  <a:gd name="T80" fmla="*/ 224 w 239"/>
                  <a:gd name="T81" fmla="*/ 51 h 98"/>
                  <a:gd name="T82" fmla="*/ 234 w 239"/>
                  <a:gd name="T83" fmla="*/ 43 h 98"/>
                  <a:gd name="T84" fmla="*/ 237 w 239"/>
                  <a:gd name="T85" fmla="*/ 30 h 98"/>
                  <a:gd name="T86" fmla="*/ 233 w 239"/>
                  <a:gd name="T87" fmla="*/ 2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9" h="98">
                    <a:moveTo>
                      <a:pt x="233" y="23"/>
                    </a:moveTo>
                    <a:cubicBezTo>
                      <a:pt x="227" y="23"/>
                      <a:pt x="221" y="25"/>
                      <a:pt x="214" y="19"/>
                    </a:cubicBezTo>
                    <a:cubicBezTo>
                      <a:pt x="207" y="13"/>
                      <a:pt x="208" y="6"/>
                      <a:pt x="194" y="6"/>
                    </a:cubicBezTo>
                    <a:cubicBezTo>
                      <a:pt x="180" y="6"/>
                      <a:pt x="175" y="14"/>
                      <a:pt x="170" y="14"/>
                    </a:cubicBezTo>
                    <a:cubicBezTo>
                      <a:pt x="165" y="14"/>
                      <a:pt x="159" y="10"/>
                      <a:pt x="159" y="10"/>
                    </a:cubicBezTo>
                    <a:cubicBezTo>
                      <a:pt x="140" y="9"/>
                      <a:pt x="140" y="9"/>
                      <a:pt x="140" y="9"/>
                    </a:cubicBezTo>
                    <a:cubicBezTo>
                      <a:pt x="140" y="9"/>
                      <a:pt x="141" y="18"/>
                      <a:pt x="132" y="18"/>
                    </a:cubicBezTo>
                    <a:cubicBezTo>
                      <a:pt x="123" y="18"/>
                      <a:pt x="126" y="11"/>
                      <a:pt x="126" y="11"/>
                    </a:cubicBezTo>
                    <a:cubicBezTo>
                      <a:pt x="119" y="11"/>
                      <a:pt x="119" y="11"/>
                      <a:pt x="119" y="11"/>
                    </a:cubicBezTo>
                    <a:cubicBezTo>
                      <a:pt x="119" y="11"/>
                      <a:pt x="118" y="4"/>
                      <a:pt x="111" y="2"/>
                    </a:cubicBezTo>
                    <a:cubicBezTo>
                      <a:pt x="104" y="0"/>
                      <a:pt x="94" y="8"/>
                      <a:pt x="91" y="8"/>
                    </a:cubicBezTo>
                    <a:cubicBezTo>
                      <a:pt x="89" y="8"/>
                      <a:pt x="86" y="5"/>
                      <a:pt x="83" y="2"/>
                    </a:cubicBezTo>
                    <a:cubicBezTo>
                      <a:pt x="72" y="9"/>
                      <a:pt x="72" y="9"/>
                      <a:pt x="72" y="9"/>
                    </a:cubicBezTo>
                    <a:cubicBezTo>
                      <a:pt x="58" y="15"/>
                      <a:pt x="58" y="15"/>
                      <a:pt x="58" y="15"/>
                    </a:cubicBezTo>
                    <a:cubicBezTo>
                      <a:pt x="58" y="28"/>
                      <a:pt x="58" y="28"/>
                      <a:pt x="58" y="28"/>
                    </a:cubicBezTo>
                    <a:cubicBezTo>
                      <a:pt x="58" y="28"/>
                      <a:pt x="43" y="35"/>
                      <a:pt x="36" y="40"/>
                    </a:cubicBezTo>
                    <a:cubicBezTo>
                      <a:pt x="31" y="43"/>
                      <a:pt x="25" y="41"/>
                      <a:pt x="24" y="39"/>
                    </a:cubicBezTo>
                    <a:cubicBezTo>
                      <a:pt x="21" y="40"/>
                      <a:pt x="15" y="40"/>
                      <a:pt x="12" y="41"/>
                    </a:cubicBezTo>
                    <a:cubicBezTo>
                      <a:pt x="8" y="42"/>
                      <a:pt x="3" y="46"/>
                      <a:pt x="3" y="46"/>
                    </a:cubicBezTo>
                    <a:cubicBezTo>
                      <a:pt x="1" y="60"/>
                      <a:pt x="1" y="60"/>
                      <a:pt x="1" y="60"/>
                    </a:cubicBezTo>
                    <a:cubicBezTo>
                      <a:pt x="0" y="70"/>
                      <a:pt x="0" y="70"/>
                      <a:pt x="0" y="70"/>
                    </a:cubicBezTo>
                    <a:cubicBezTo>
                      <a:pt x="0" y="70"/>
                      <a:pt x="6" y="69"/>
                      <a:pt x="7" y="75"/>
                    </a:cubicBezTo>
                    <a:cubicBezTo>
                      <a:pt x="7" y="78"/>
                      <a:pt x="7" y="83"/>
                      <a:pt x="7" y="87"/>
                    </a:cubicBezTo>
                    <a:cubicBezTo>
                      <a:pt x="7" y="87"/>
                      <a:pt x="7" y="87"/>
                      <a:pt x="7" y="87"/>
                    </a:cubicBezTo>
                    <a:cubicBezTo>
                      <a:pt x="13" y="92"/>
                      <a:pt x="13" y="92"/>
                      <a:pt x="13" y="92"/>
                    </a:cubicBezTo>
                    <a:cubicBezTo>
                      <a:pt x="20" y="81"/>
                      <a:pt x="20" y="81"/>
                      <a:pt x="20" y="81"/>
                    </a:cubicBezTo>
                    <a:cubicBezTo>
                      <a:pt x="20" y="81"/>
                      <a:pt x="23" y="98"/>
                      <a:pt x="40" y="97"/>
                    </a:cubicBezTo>
                    <a:cubicBezTo>
                      <a:pt x="57" y="96"/>
                      <a:pt x="81" y="94"/>
                      <a:pt x="81" y="94"/>
                    </a:cubicBezTo>
                    <a:cubicBezTo>
                      <a:pt x="87" y="78"/>
                      <a:pt x="87" y="78"/>
                      <a:pt x="87" y="78"/>
                    </a:cubicBezTo>
                    <a:cubicBezTo>
                      <a:pt x="111" y="81"/>
                      <a:pt x="111" y="81"/>
                      <a:pt x="111" y="81"/>
                    </a:cubicBezTo>
                    <a:cubicBezTo>
                      <a:pt x="118" y="73"/>
                      <a:pt x="118" y="73"/>
                      <a:pt x="118" y="73"/>
                    </a:cubicBezTo>
                    <a:cubicBezTo>
                      <a:pt x="118" y="73"/>
                      <a:pt x="141" y="72"/>
                      <a:pt x="144" y="69"/>
                    </a:cubicBezTo>
                    <a:cubicBezTo>
                      <a:pt x="147" y="66"/>
                      <a:pt x="155" y="53"/>
                      <a:pt x="155" y="53"/>
                    </a:cubicBezTo>
                    <a:cubicBezTo>
                      <a:pt x="171" y="53"/>
                      <a:pt x="171" y="53"/>
                      <a:pt x="171" y="53"/>
                    </a:cubicBezTo>
                    <a:cubicBezTo>
                      <a:pt x="174" y="63"/>
                      <a:pt x="174" y="63"/>
                      <a:pt x="174" y="63"/>
                    </a:cubicBezTo>
                    <a:cubicBezTo>
                      <a:pt x="183" y="64"/>
                      <a:pt x="183" y="64"/>
                      <a:pt x="183" y="64"/>
                    </a:cubicBezTo>
                    <a:cubicBezTo>
                      <a:pt x="183" y="64"/>
                      <a:pt x="183" y="53"/>
                      <a:pt x="188" y="53"/>
                    </a:cubicBezTo>
                    <a:cubicBezTo>
                      <a:pt x="193" y="53"/>
                      <a:pt x="194" y="63"/>
                      <a:pt x="194" y="63"/>
                    </a:cubicBezTo>
                    <a:cubicBezTo>
                      <a:pt x="194" y="63"/>
                      <a:pt x="215" y="57"/>
                      <a:pt x="223" y="59"/>
                    </a:cubicBezTo>
                    <a:cubicBezTo>
                      <a:pt x="223" y="59"/>
                      <a:pt x="223" y="59"/>
                      <a:pt x="223" y="59"/>
                    </a:cubicBezTo>
                    <a:cubicBezTo>
                      <a:pt x="224" y="51"/>
                      <a:pt x="224" y="51"/>
                      <a:pt x="224" y="51"/>
                    </a:cubicBezTo>
                    <a:cubicBezTo>
                      <a:pt x="224" y="51"/>
                      <a:pt x="232" y="49"/>
                      <a:pt x="234" y="43"/>
                    </a:cubicBezTo>
                    <a:cubicBezTo>
                      <a:pt x="236" y="37"/>
                      <a:pt x="237" y="30"/>
                      <a:pt x="237" y="30"/>
                    </a:cubicBezTo>
                    <a:cubicBezTo>
                      <a:pt x="237" y="30"/>
                      <a:pt x="239" y="23"/>
                      <a:pt x="233" y="23"/>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56" name="Freeform 254">
                <a:extLst>
                  <a:ext uri="{FF2B5EF4-FFF2-40B4-BE49-F238E27FC236}">
                    <a16:creationId xmlns:a16="http://schemas.microsoft.com/office/drawing/2014/main" id="{3CEC1525-984F-794D-83A1-7D6046FAF8F9}"/>
                  </a:ext>
                </a:extLst>
              </p:cNvPr>
              <p:cNvSpPr>
                <a:spLocks/>
              </p:cNvSpPr>
              <p:nvPr/>
            </p:nvSpPr>
            <p:spPr bwMode="gray">
              <a:xfrm>
                <a:off x="-5106328" y="3001879"/>
                <a:ext cx="158635" cy="75210"/>
              </a:xfrm>
              <a:custGeom>
                <a:avLst/>
                <a:gdLst>
                  <a:gd name="T0" fmla="*/ 31 w 286"/>
                  <a:gd name="T1" fmla="*/ 43 h 148"/>
                  <a:gd name="T2" fmla="*/ 16 w 286"/>
                  <a:gd name="T3" fmla="*/ 43 h 148"/>
                  <a:gd name="T4" fmla="*/ 15 w 286"/>
                  <a:gd name="T5" fmla="*/ 52 h 148"/>
                  <a:gd name="T6" fmla="*/ 23 w 286"/>
                  <a:gd name="T7" fmla="*/ 53 h 148"/>
                  <a:gd name="T8" fmla="*/ 15 w 286"/>
                  <a:gd name="T9" fmla="*/ 65 h 148"/>
                  <a:gd name="T10" fmla="*/ 15 w 286"/>
                  <a:gd name="T11" fmla="*/ 79 h 148"/>
                  <a:gd name="T12" fmla="*/ 2 w 286"/>
                  <a:gd name="T13" fmla="*/ 81 h 148"/>
                  <a:gd name="T14" fmla="*/ 0 w 286"/>
                  <a:gd name="T15" fmla="*/ 85 h 148"/>
                  <a:gd name="T16" fmla="*/ 7 w 286"/>
                  <a:gd name="T17" fmla="*/ 90 h 148"/>
                  <a:gd name="T18" fmla="*/ 10 w 286"/>
                  <a:gd name="T19" fmla="*/ 100 h 148"/>
                  <a:gd name="T20" fmla="*/ 20 w 286"/>
                  <a:gd name="T21" fmla="*/ 107 h 148"/>
                  <a:gd name="T22" fmla="*/ 34 w 286"/>
                  <a:gd name="T23" fmla="*/ 120 h 148"/>
                  <a:gd name="T24" fmla="*/ 54 w 286"/>
                  <a:gd name="T25" fmla="*/ 137 h 148"/>
                  <a:gd name="T26" fmla="*/ 63 w 286"/>
                  <a:gd name="T27" fmla="*/ 141 h 148"/>
                  <a:gd name="T28" fmla="*/ 75 w 286"/>
                  <a:gd name="T29" fmla="*/ 141 h 148"/>
                  <a:gd name="T30" fmla="*/ 78 w 286"/>
                  <a:gd name="T31" fmla="*/ 148 h 148"/>
                  <a:gd name="T32" fmla="*/ 106 w 286"/>
                  <a:gd name="T33" fmla="*/ 145 h 148"/>
                  <a:gd name="T34" fmla="*/ 112 w 286"/>
                  <a:gd name="T35" fmla="*/ 139 h 148"/>
                  <a:gd name="T36" fmla="*/ 115 w 286"/>
                  <a:gd name="T37" fmla="*/ 140 h 148"/>
                  <a:gd name="T38" fmla="*/ 118 w 286"/>
                  <a:gd name="T39" fmla="*/ 136 h 148"/>
                  <a:gd name="T40" fmla="*/ 133 w 286"/>
                  <a:gd name="T41" fmla="*/ 136 h 148"/>
                  <a:gd name="T42" fmla="*/ 145 w 286"/>
                  <a:gd name="T43" fmla="*/ 125 h 148"/>
                  <a:gd name="T44" fmla="*/ 163 w 286"/>
                  <a:gd name="T45" fmla="*/ 125 h 148"/>
                  <a:gd name="T46" fmla="*/ 176 w 286"/>
                  <a:gd name="T47" fmla="*/ 131 h 148"/>
                  <a:gd name="T48" fmla="*/ 192 w 286"/>
                  <a:gd name="T49" fmla="*/ 127 h 148"/>
                  <a:gd name="T50" fmla="*/ 194 w 286"/>
                  <a:gd name="T51" fmla="*/ 118 h 148"/>
                  <a:gd name="T52" fmla="*/ 205 w 286"/>
                  <a:gd name="T53" fmla="*/ 120 h 148"/>
                  <a:gd name="T54" fmla="*/ 221 w 286"/>
                  <a:gd name="T55" fmla="*/ 110 h 148"/>
                  <a:gd name="T56" fmla="*/ 222 w 286"/>
                  <a:gd name="T57" fmla="*/ 96 h 148"/>
                  <a:gd name="T58" fmla="*/ 238 w 286"/>
                  <a:gd name="T59" fmla="*/ 83 h 148"/>
                  <a:gd name="T60" fmla="*/ 245 w 286"/>
                  <a:gd name="T61" fmla="*/ 66 h 148"/>
                  <a:gd name="T62" fmla="*/ 246 w 286"/>
                  <a:gd name="T63" fmla="*/ 48 h 148"/>
                  <a:gd name="T64" fmla="*/ 266 w 286"/>
                  <a:gd name="T65" fmla="*/ 41 h 148"/>
                  <a:gd name="T66" fmla="*/ 286 w 286"/>
                  <a:gd name="T67" fmla="*/ 27 h 148"/>
                  <a:gd name="T68" fmla="*/ 264 w 286"/>
                  <a:gd name="T69" fmla="*/ 19 h 148"/>
                  <a:gd name="T70" fmla="*/ 248 w 286"/>
                  <a:gd name="T71" fmla="*/ 6 h 148"/>
                  <a:gd name="T72" fmla="*/ 219 w 286"/>
                  <a:gd name="T73" fmla="*/ 10 h 148"/>
                  <a:gd name="T74" fmla="*/ 213 w 286"/>
                  <a:gd name="T75" fmla="*/ 0 h 148"/>
                  <a:gd name="T76" fmla="*/ 208 w 286"/>
                  <a:gd name="T77" fmla="*/ 11 h 148"/>
                  <a:gd name="T78" fmla="*/ 199 w 286"/>
                  <a:gd name="T79" fmla="*/ 10 h 148"/>
                  <a:gd name="T80" fmla="*/ 196 w 286"/>
                  <a:gd name="T81" fmla="*/ 0 h 148"/>
                  <a:gd name="T82" fmla="*/ 180 w 286"/>
                  <a:gd name="T83" fmla="*/ 0 h 148"/>
                  <a:gd name="T84" fmla="*/ 169 w 286"/>
                  <a:gd name="T85" fmla="*/ 16 h 148"/>
                  <a:gd name="T86" fmla="*/ 143 w 286"/>
                  <a:gd name="T87" fmla="*/ 20 h 148"/>
                  <a:gd name="T88" fmla="*/ 136 w 286"/>
                  <a:gd name="T89" fmla="*/ 28 h 148"/>
                  <a:gd name="T90" fmla="*/ 112 w 286"/>
                  <a:gd name="T91" fmla="*/ 25 h 148"/>
                  <a:gd name="T92" fmla="*/ 106 w 286"/>
                  <a:gd name="T93" fmla="*/ 41 h 148"/>
                  <a:gd name="T94" fmla="*/ 65 w 286"/>
                  <a:gd name="T95" fmla="*/ 44 h 148"/>
                  <a:gd name="T96" fmla="*/ 45 w 286"/>
                  <a:gd name="T97" fmla="*/ 28 h 148"/>
                  <a:gd name="T98" fmla="*/ 38 w 286"/>
                  <a:gd name="T99" fmla="*/ 39 h 148"/>
                  <a:gd name="T100" fmla="*/ 32 w 286"/>
                  <a:gd name="T101" fmla="*/ 34 h 148"/>
                  <a:gd name="T102" fmla="*/ 31 w 286"/>
                  <a:gd name="T103" fmla="*/ 43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6" h="148">
                    <a:moveTo>
                      <a:pt x="31" y="43"/>
                    </a:moveTo>
                    <a:cubicBezTo>
                      <a:pt x="16" y="43"/>
                      <a:pt x="16" y="43"/>
                      <a:pt x="16" y="43"/>
                    </a:cubicBezTo>
                    <a:cubicBezTo>
                      <a:pt x="15" y="52"/>
                      <a:pt x="15" y="52"/>
                      <a:pt x="15" y="52"/>
                    </a:cubicBezTo>
                    <a:cubicBezTo>
                      <a:pt x="23" y="53"/>
                      <a:pt x="23" y="53"/>
                      <a:pt x="23" y="53"/>
                    </a:cubicBezTo>
                    <a:cubicBezTo>
                      <a:pt x="15" y="65"/>
                      <a:pt x="15" y="65"/>
                      <a:pt x="15" y="65"/>
                    </a:cubicBezTo>
                    <a:cubicBezTo>
                      <a:pt x="15" y="79"/>
                      <a:pt x="15" y="79"/>
                      <a:pt x="15" y="79"/>
                    </a:cubicBezTo>
                    <a:cubicBezTo>
                      <a:pt x="2" y="81"/>
                      <a:pt x="2" y="81"/>
                      <a:pt x="2" y="81"/>
                    </a:cubicBezTo>
                    <a:cubicBezTo>
                      <a:pt x="0" y="85"/>
                      <a:pt x="0" y="85"/>
                      <a:pt x="0" y="85"/>
                    </a:cubicBezTo>
                    <a:cubicBezTo>
                      <a:pt x="7" y="90"/>
                      <a:pt x="7" y="90"/>
                      <a:pt x="7" y="90"/>
                    </a:cubicBezTo>
                    <a:cubicBezTo>
                      <a:pt x="10" y="100"/>
                      <a:pt x="10" y="100"/>
                      <a:pt x="10" y="100"/>
                    </a:cubicBezTo>
                    <a:cubicBezTo>
                      <a:pt x="20" y="107"/>
                      <a:pt x="20" y="107"/>
                      <a:pt x="20" y="107"/>
                    </a:cubicBezTo>
                    <a:cubicBezTo>
                      <a:pt x="20" y="107"/>
                      <a:pt x="32" y="117"/>
                      <a:pt x="34" y="120"/>
                    </a:cubicBezTo>
                    <a:cubicBezTo>
                      <a:pt x="36" y="123"/>
                      <a:pt x="54" y="137"/>
                      <a:pt x="54" y="137"/>
                    </a:cubicBezTo>
                    <a:cubicBezTo>
                      <a:pt x="63" y="141"/>
                      <a:pt x="63" y="141"/>
                      <a:pt x="63" y="141"/>
                    </a:cubicBezTo>
                    <a:cubicBezTo>
                      <a:pt x="75" y="141"/>
                      <a:pt x="75" y="141"/>
                      <a:pt x="75" y="141"/>
                    </a:cubicBezTo>
                    <a:cubicBezTo>
                      <a:pt x="78" y="148"/>
                      <a:pt x="78" y="148"/>
                      <a:pt x="78" y="148"/>
                    </a:cubicBezTo>
                    <a:cubicBezTo>
                      <a:pt x="106" y="145"/>
                      <a:pt x="106" y="145"/>
                      <a:pt x="106" y="145"/>
                    </a:cubicBezTo>
                    <a:cubicBezTo>
                      <a:pt x="112" y="139"/>
                      <a:pt x="112" y="139"/>
                      <a:pt x="112" y="139"/>
                    </a:cubicBezTo>
                    <a:cubicBezTo>
                      <a:pt x="115" y="140"/>
                      <a:pt x="115" y="140"/>
                      <a:pt x="115" y="140"/>
                    </a:cubicBezTo>
                    <a:cubicBezTo>
                      <a:pt x="118" y="136"/>
                      <a:pt x="118" y="136"/>
                      <a:pt x="118" y="136"/>
                    </a:cubicBezTo>
                    <a:cubicBezTo>
                      <a:pt x="133" y="136"/>
                      <a:pt x="133" y="136"/>
                      <a:pt x="133" y="136"/>
                    </a:cubicBezTo>
                    <a:cubicBezTo>
                      <a:pt x="133" y="136"/>
                      <a:pt x="142" y="131"/>
                      <a:pt x="145" y="125"/>
                    </a:cubicBezTo>
                    <a:cubicBezTo>
                      <a:pt x="148" y="119"/>
                      <a:pt x="163" y="125"/>
                      <a:pt x="163" y="125"/>
                    </a:cubicBezTo>
                    <a:cubicBezTo>
                      <a:pt x="176" y="131"/>
                      <a:pt x="176" y="131"/>
                      <a:pt x="176" y="131"/>
                    </a:cubicBezTo>
                    <a:cubicBezTo>
                      <a:pt x="192" y="127"/>
                      <a:pt x="192" y="127"/>
                      <a:pt x="192" y="127"/>
                    </a:cubicBezTo>
                    <a:cubicBezTo>
                      <a:pt x="194" y="118"/>
                      <a:pt x="194" y="118"/>
                      <a:pt x="194" y="118"/>
                    </a:cubicBezTo>
                    <a:cubicBezTo>
                      <a:pt x="205" y="120"/>
                      <a:pt x="205" y="120"/>
                      <a:pt x="205" y="120"/>
                    </a:cubicBezTo>
                    <a:cubicBezTo>
                      <a:pt x="205" y="120"/>
                      <a:pt x="215" y="116"/>
                      <a:pt x="221" y="110"/>
                    </a:cubicBezTo>
                    <a:cubicBezTo>
                      <a:pt x="227" y="104"/>
                      <a:pt x="222" y="96"/>
                      <a:pt x="222" y="96"/>
                    </a:cubicBezTo>
                    <a:cubicBezTo>
                      <a:pt x="222" y="96"/>
                      <a:pt x="228" y="88"/>
                      <a:pt x="238" y="83"/>
                    </a:cubicBezTo>
                    <a:cubicBezTo>
                      <a:pt x="248" y="78"/>
                      <a:pt x="245" y="66"/>
                      <a:pt x="245" y="66"/>
                    </a:cubicBezTo>
                    <a:cubicBezTo>
                      <a:pt x="245" y="66"/>
                      <a:pt x="245" y="54"/>
                      <a:pt x="246" y="48"/>
                    </a:cubicBezTo>
                    <a:cubicBezTo>
                      <a:pt x="247" y="42"/>
                      <a:pt x="256" y="42"/>
                      <a:pt x="266" y="41"/>
                    </a:cubicBezTo>
                    <a:cubicBezTo>
                      <a:pt x="276" y="40"/>
                      <a:pt x="286" y="27"/>
                      <a:pt x="286" y="27"/>
                    </a:cubicBezTo>
                    <a:cubicBezTo>
                      <a:pt x="286" y="27"/>
                      <a:pt x="270" y="20"/>
                      <a:pt x="264" y="19"/>
                    </a:cubicBezTo>
                    <a:cubicBezTo>
                      <a:pt x="258" y="18"/>
                      <a:pt x="256" y="8"/>
                      <a:pt x="248" y="6"/>
                    </a:cubicBezTo>
                    <a:cubicBezTo>
                      <a:pt x="240" y="4"/>
                      <a:pt x="219" y="10"/>
                      <a:pt x="219" y="10"/>
                    </a:cubicBezTo>
                    <a:cubicBezTo>
                      <a:pt x="219" y="10"/>
                      <a:pt x="218" y="0"/>
                      <a:pt x="213" y="0"/>
                    </a:cubicBezTo>
                    <a:cubicBezTo>
                      <a:pt x="208" y="0"/>
                      <a:pt x="208" y="11"/>
                      <a:pt x="208" y="11"/>
                    </a:cubicBezTo>
                    <a:cubicBezTo>
                      <a:pt x="199" y="10"/>
                      <a:pt x="199" y="10"/>
                      <a:pt x="199" y="10"/>
                    </a:cubicBezTo>
                    <a:cubicBezTo>
                      <a:pt x="196" y="0"/>
                      <a:pt x="196" y="0"/>
                      <a:pt x="196" y="0"/>
                    </a:cubicBezTo>
                    <a:cubicBezTo>
                      <a:pt x="180" y="0"/>
                      <a:pt x="180" y="0"/>
                      <a:pt x="180" y="0"/>
                    </a:cubicBezTo>
                    <a:cubicBezTo>
                      <a:pt x="180" y="0"/>
                      <a:pt x="172" y="13"/>
                      <a:pt x="169" y="16"/>
                    </a:cubicBezTo>
                    <a:cubicBezTo>
                      <a:pt x="166" y="19"/>
                      <a:pt x="143" y="20"/>
                      <a:pt x="143" y="20"/>
                    </a:cubicBezTo>
                    <a:cubicBezTo>
                      <a:pt x="136" y="28"/>
                      <a:pt x="136" y="28"/>
                      <a:pt x="136" y="28"/>
                    </a:cubicBezTo>
                    <a:cubicBezTo>
                      <a:pt x="112" y="25"/>
                      <a:pt x="112" y="25"/>
                      <a:pt x="112" y="25"/>
                    </a:cubicBezTo>
                    <a:cubicBezTo>
                      <a:pt x="106" y="41"/>
                      <a:pt x="106" y="41"/>
                      <a:pt x="106" y="41"/>
                    </a:cubicBezTo>
                    <a:cubicBezTo>
                      <a:pt x="106" y="41"/>
                      <a:pt x="82" y="43"/>
                      <a:pt x="65" y="44"/>
                    </a:cubicBezTo>
                    <a:cubicBezTo>
                      <a:pt x="48" y="45"/>
                      <a:pt x="45" y="28"/>
                      <a:pt x="45" y="28"/>
                    </a:cubicBezTo>
                    <a:cubicBezTo>
                      <a:pt x="38" y="39"/>
                      <a:pt x="38" y="39"/>
                      <a:pt x="38" y="39"/>
                    </a:cubicBezTo>
                    <a:cubicBezTo>
                      <a:pt x="32" y="34"/>
                      <a:pt x="32" y="34"/>
                      <a:pt x="32" y="34"/>
                    </a:cubicBezTo>
                    <a:cubicBezTo>
                      <a:pt x="31" y="39"/>
                      <a:pt x="31" y="43"/>
                      <a:pt x="31" y="43"/>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57" name="Freeform 255">
                <a:extLst>
                  <a:ext uri="{FF2B5EF4-FFF2-40B4-BE49-F238E27FC236}">
                    <a16:creationId xmlns:a16="http://schemas.microsoft.com/office/drawing/2014/main" id="{EFB9A6FC-DCA7-CC40-A1F5-41340423EC96}"/>
                  </a:ext>
                </a:extLst>
              </p:cNvPr>
              <p:cNvSpPr>
                <a:spLocks/>
              </p:cNvSpPr>
              <p:nvPr/>
            </p:nvSpPr>
            <p:spPr bwMode="gray">
              <a:xfrm>
                <a:off x="-5008237" y="2794300"/>
                <a:ext cx="127424" cy="67044"/>
              </a:xfrm>
              <a:custGeom>
                <a:avLst/>
                <a:gdLst>
                  <a:gd name="T0" fmla="*/ 222 w 230"/>
                  <a:gd name="T1" fmla="*/ 42 h 132"/>
                  <a:gd name="T2" fmla="*/ 210 w 230"/>
                  <a:gd name="T3" fmla="*/ 38 h 132"/>
                  <a:gd name="T4" fmla="*/ 195 w 230"/>
                  <a:gd name="T5" fmla="*/ 30 h 132"/>
                  <a:gd name="T6" fmla="*/ 184 w 230"/>
                  <a:gd name="T7" fmla="*/ 20 h 132"/>
                  <a:gd name="T8" fmla="*/ 157 w 230"/>
                  <a:gd name="T9" fmla="*/ 17 h 132"/>
                  <a:gd name="T10" fmla="*/ 145 w 230"/>
                  <a:gd name="T11" fmla="*/ 4 h 132"/>
                  <a:gd name="T12" fmla="*/ 128 w 230"/>
                  <a:gd name="T13" fmla="*/ 12 h 132"/>
                  <a:gd name="T14" fmla="*/ 113 w 230"/>
                  <a:gd name="T15" fmla="*/ 8 h 132"/>
                  <a:gd name="T16" fmla="*/ 104 w 230"/>
                  <a:gd name="T17" fmla="*/ 13 h 132"/>
                  <a:gd name="T18" fmla="*/ 81 w 230"/>
                  <a:gd name="T19" fmla="*/ 7 h 132"/>
                  <a:gd name="T20" fmla="*/ 73 w 230"/>
                  <a:gd name="T21" fmla="*/ 9 h 132"/>
                  <a:gd name="T22" fmla="*/ 60 w 230"/>
                  <a:gd name="T23" fmla="*/ 2 h 132"/>
                  <a:gd name="T24" fmla="*/ 46 w 230"/>
                  <a:gd name="T25" fmla="*/ 5 h 132"/>
                  <a:gd name="T26" fmla="*/ 13 w 230"/>
                  <a:gd name="T27" fmla="*/ 11 h 132"/>
                  <a:gd name="T28" fmla="*/ 0 w 230"/>
                  <a:gd name="T29" fmla="*/ 16 h 132"/>
                  <a:gd name="T30" fmla="*/ 1 w 230"/>
                  <a:gd name="T31" fmla="*/ 23 h 132"/>
                  <a:gd name="T32" fmla="*/ 11 w 230"/>
                  <a:gd name="T33" fmla="*/ 60 h 132"/>
                  <a:gd name="T34" fmla="*/ 14 w 230"/>
                  <a:gd name="T35" fmla="*/ 64 h 132"/>
                  <a:gd name="T36" fmla="*/ 19 w 230"/>
                  <a:gd name="T37" fmla="*/ 64 h 132"/>
                  <a:gd name="T38" fmla="*/ 22 w 230"/>
                  <a:gd name="T39" fmla="*/ 70 h 132"/>
                  <a:gd name="T40" fmla="*/ 30 w 230"/>
                  <a:gd name="T41" fmla="*/ 69 h 132"/>
                  <a:gd name="T42" fmla="*/ 32 w 230"/>
                  <a:gd name="T43" fmla="*/ 75 h 132"/>
                  <a:gd name="T44" fmla="*/ 64 w 230"/>
                  <a:gd name="T45" fmla="*/ 71 h 132"/>
                  <a:gd name="T46" fmla="*/ 74 w 230"/>
                  <a:gd name="T47" fmla="*/ 86 h 132"/>
                  <a:gd name="T48" fmla="*/ 65 w 230"/>
                  <a:gd name="T49" fmla="*/ 98 h 132"/>
                  <a:gd name="T50" fmla="*/ 70 w 230"/>
                  <a:gd name="T51" fmla="*/ 108 h 132"/>
                  <a:gd name="T52" fmla="*/ 74 w 230"/>
                  <a:gd name="T53" fmla="*/ 108 h 132"/>
                  <a:gd name="T54" fmla="*/ 103 w 230"/>
                  <a:gd name="T55" fmla="*/ 119 h 132"/>
                  <a:gd name="T56" fmla="*/ 103 w 230"/>
                  <a:gd name="T57" fmla="*/ 132 h 132"/>
                  <a:gd name="T58" fmla="*/ 127 w 230"/>
                  <a:gd name="T59" fmla="*/ 127 h 132"/>
                  <a:gd name="T60" fmla="*/ 137 w 230"/>
                  <a:gd name="T61" fmla="*/ 132 h 132"/>
                  <a:gd name="T62" fmla="*/ 155 w 230"/>
                  <a:gd name="T63" fmla="*/ 132 h 132"/>
                  <a:gd name="T64" fmla="*/ 157 w 230"/>
                  <a:gd name="T65" fmla="*/ 122 h 132"/>
                  <a:gd name="T66" fmla="*/ 165 w 230"/>
                  <a:gd name="T67" fmla="*/ 130 h 132"/>
                  <a:gd name="T68" fmla="*/ 169 w 230"/>
                  <a:gd name="T69" fmla="*/ 122 h 132"/>
                  <a:gd name="T70" fmla="*/ 187 w 230"/>
                  <a:gd name="T71" fmla="*/ 115 h 132"/>
                  <a:gd name="T72" fmla="*/ 193 w 230"/>
                  <a:gd name="T73" fmla="*/ 123 h 132"/>
                  <a:gd name="T74" fmla="*/ 188 w 230"/>
                  <a:gd name="T75" fmla="*/ 103 h 132"/>
                  <a:gd name="T76" fmla="*/ 195 w 230"/>
                  <a:gd name="T77" fmla="*/ 96 h 132"/>
                  <a:gd name="T78" fmla="*/ 193 w 230"/>
                  <a:gd name="T79" fmla="*/ 81 h 132"/>
                  <a:gd name="T80" fmla="*/ 208 w 230"/>
                  <a:gd name="T81" fmla="*/ 79 h 132"/>
                  <a:gd name="T82" fmla="*/ 204 w 230"/>
                  <a:gd name="T83" fmla="*/ 66 h 132"/>
                  <a:gd name="T84" fmla="*/ 217 w 230"/>
                  <a:gd name="T85" fmla="*/ 71 h 132"/>
                  <a:gd name="T86" fmla="*/ 230 w 230"/>
                  <a:gd name="T87" fmla="*/ 65 h 132"/>
                  <a:gd name="T88" fmla="*/ 216 w 230"/>
                  <a:gd name="T89" fmla="*/ 50 h 132"/>
                  <a:gd name="T90" fmla="*/ 222 w 230"/>
                  <a:gd name="T91" fmla="*/ 4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0" h="132">
                    <a:moveTo>
                      <a:pt x="222" y="42"/>
                    </a:moveTo>
                    <a:cubicBezTo>
                      <a:pt x="210" y="38"/>
                      <a:pt x="210" y="38"/>
                      <a:pt x="210" y="38"/>
                    </a:cubicBezTo>
                    <a:cubicBezTo>
                      <a:pt x="195" y="30"/>
                      <a:pt x="195" y="30"/>
                      <a:pt x="195" y="30"/>
                    </a:cubicBezTo>
                    <a:cubicBezTo>
                      <a:pt x="195" y="30"/>
                      <a:pt x="190" y="22"/>
                      <a:pt x="184" y="20"/>
                    </a:cubicBezTo>
                    <a:cubicBezTo>
                      <a:pt x="178" y="18"/>
                      <a:pt x="157" y="17"/>
                      <a:pt x="157" y="17"/>
                    </a:cubicBezTo>
                    <a:cubicBezTo>
                      <a:pt x="157" y="17"/>
                      <a:pt x="151" y="4"/>
                      <a:pt x="145" y="4"/>
                    </a:cubicBezTo>
                    <a:cubicBezTo>
                      <a:pt x="139" y="4"/>
                      <a:pt x="136" y="12"/>
                      <a:pt x="128" y="12"/>
                    </a:cubicBezTo>
                    <a:cubicBezTo>
                      <a:pt x="120" y="12"/>
                      <a:pt x="118" y="8"/>
                      <a:pt x="113" y="8"/>
                    </a:cubicBezTo>
                    <a:cubicBezTo>
                      <a:pt x="108" y="8"/>
                      <a:pt x="104" y="13"/>
                      <a:pt x="104" y="13"/>
                    </a:cubicBezTo>
                    <a:cubicBezTo>
                      <a:pt x="104" y="13"/>
                      <a:pt x="84" y="6"/>
                      <a:pt x="81" y="7"/>
                    </a:cubicBezTo>
                    <a:cubicBezTo>
                      <a:pt x="78" y="8"/>
                      <a:pt x="73" y="9"/>
                      <a:pt x="73" y="9"/>
                    </a:cubicBezTo>
                    <a:cubicBezTo>
                      <a:pt x="73" y="9"/>
                      <a:pt x="66" y="4"/>
                      <a:pt x="60" y="2"/>
                    </a:cubicBezTo>
                    <a:cubicBezTo>
                      <a:pt x="54" y="0"/>
                      <a:pt x="52" y="2"/>
                      <a:pt x="46" y="5"/>
                    </a:cubicBezTo>
                    <a:cubicBezTo>
                      <a:pt x="40" y="8"/>
                      <a:pt x="33" y="8"/>
                      <a:pt x="13" y="11"/>
                    </a:cubicBezTo>
                    <a:cubicBezTo>
                      <a:pt x="7" y="12"/>
                      <a:pt x="3" y="14"/>
                      <a:pt x="0" y="16"/>
                    </a:cubicBezTo>
                    <a:cubicBezTo>
                      <a:pt x="0" y="20"/>
                      <a:pt x="1" y="23"/>
                      <a:pt x="1" y="23"/>
                    </a:cubicBezTo>
                    <a:cubicBezTo>
                      <a:pt x="1" y="23"/>
                      <a:pt x="2" y="58"/>
                      <a:pt x="11" y="60"/>
                    </a:cubicBezTo>
                    <a:cubicBezTo>
                      <a:pt x="13" y="60"/>
                      <a:pt x="14" y="62"/>
                      <a:pt x="14" y="64"/>
                    </a:cubicBezTo>
                    <a:cubicBezTo>
                      <a:pt x="19" y="64"/>
                      <a:pt x="19" y="64"/>
                      <a:pt x="19" y="64"/>
                    </a:cubicBezTo>
                    <a:cubicBezTo>
                      <a:pt x="22" y="70"/>
                      <a:pt x="22" y="70"/>
                      <a:pt x="22" y="70"/>
                    </a:cubicBezTo>
                    <a:cubicBezTo>
                      <a:pt x="30" y="69"/>
                      <a:pt x="30" y="69"/>
                      <a:pt x="30" y="69"/>
                    </a:cubicBezTo>
                    <a:cubicBezTo>
                      <a:pt x="32" y="75"/>
                      <a:pt x="32" y="75"/>
                      <a:pt x="32" y="75"/>
                    </a:cubicBezTo>
                    <a:cubicBezTo>
                      <a:pt x="32" y="75"/>
                      <a:pt x="56" y="72"/>
                      <a:pt x="64" y="71"/>
                    </a:cubicBezTo>
                    <a:cubicBezTo>
                      <a:pt x="72" y="70"/>
                      <a:pt x="75" y="81"/>
                      <a:pt x="74" y="86"/>
                    </a:cubicBezTo>
                    <a:cubicBezTo>
                      <a:pt x="73" y="91"/>
                      <a:pt x="65" y="98"/>
                      <a:pt x="65" y="98"/>
                    </a:cubicBezTo>
                    <a:cubicBezTo>
                      <a:pt x="70" y="108"/>
                      <a:pt x="70" y="108"/>
                      <a:pt x="70" y="108"/>
                    </a:cubicBezTo>
                    <a:cubicBezTo>
                      <a:pt x="71" y="108"/>
                      <a:pt x="73" y="108"/>
                      <a:pt x="74" y="108"/>
                    </a:cubicBezTo>
                    <a:cubicBezTo>
                      <a:pt x="87" y="110"/>
                      <a:pt x="103" y="119"/>
                      <a:pt x="103" y="119"/>
                    </a:cubicBezTo>
                    <a:cubicBezTo>
                      <a:pt x="103" y="132"/>
                      <a:pt x="103" y="132"/>
                      <a:pt x="103" y="132"/>
                    </a:cubicBezTo>
                    <a:cubicBezTo>
                      <a:pt x="103" y="132"/>
                      <a:pt x="119" y="128"/>
                      <a:pt x="127" y="127"/>
                    </a:cubicBezTo>
                    <a:cubicBezTo>
                      <a:pt x="135" y="126"/>
                      <a:pt x="137" y="132"/>
                      <a:pt x="137" y="132"/>
                    </a:cubicBezTo>
                    <a:cubicBezTo>
                      <a:pt x="155" y="132"/>
                      <a:pt x="155" y="132"/>
                      <a:pt x="155" y="132"/>
                    </a:cubicBezTo>
                    <a:cubicBezTo>
                      <a:pt x="157" y="122"/>
                      <a:pt x="157" y="122"/>
                      <a:pt x="157" y="122"/>
                    </a:cubicBezTo>
                    <a:cubicBezTo>
                      <a:pt x="165" y="130"/>
                      <a:pt x="165" y="130"/>
                      <a:pt x="165" y="130"/>
                    </a:cubicBezTo>
                    <a:cubicBezTo>
                      <a:pt x="169" y="122"/>
                      <a:pt x="169" y="122"/>
                      <a:pt x="169" y="122"/>
                    </a:cubicBezTo>
                    <a:cubicBezTo>
                      <a:pt x="169" y="122"/>
                      <a:pt x="177" y="115"/>
                      <a:pt x="187" y="115"/>
                    </a:cubicBezTo>
                    <a:cubicBezTo>
                      <a:pt x="197" y="115"/>
                      <a:pt x="186" y="124"/>
                      <a:pt x="193" y="123"/>
                    </a:cubicBezTo>
                    <a:cubicBezTo>
                      <a:pt x="200" y="122"/>
                      <a:pt x="193" y="111"/>
                      <a:pt x="188" y="103"/>
                    </a:cubicBezTo>
                    <a:cubicBezTo>
                      <a:pt x="183" y="95"/>
                      <a:pt x="195" y="96"/>
                      <a:pt x="195" y="96"/>
                    </a:cubicBezTo>
                    <a:cubicBezTo>
                      <a:pt x="195" y="96"/>
                      <a:pt x="191" y="88"/>
                      <a:pt x="193" y="81"/>
                    </a:cubicBezTo>
                    <a:cubicBezTo>
                      <a:pt x="195" y="74"/>
                      <a:pt x="208" y="79"/>
                      <a:pt x="208" y="79"/>
                    </a:cubicBezTo>
                    <a:cubicBezTo>
                      <a:pt x="204" y="66"/>
                      <a:pt x="204" y="66"/>
                      <a:pt x="204" y="66"/>
                    </a:cubicBezTo>
                    <a:cubicBezTo>
                      <a:pt x="204" y="66"/>
                      <a:pt x="211" y="71"/>
                      <a:pt x="217" y="71"/>
                    </a:cubicBezTo>
                    <a:cubicBezTo>
                      <a:pt x="223" y="71"/>
                      <a:pt x="230" y="65"/>
                      <a:pt x="230" y="65"/>
                    </a:cubicBezTo>
                    <a:cubicBezTo>
                      <a:pt x="230" y="65"/>
                      <a:pt x="214" y="55"/>
                      <a:pt x="216" y="50"/>
                    </a:cubicBezTo>
                    <a:cubicBezTo>
                      <a:pt x="217" y="48"/>
                      <a:pt x="219" y="45"/>
                      <a:pt x="222" y="42"/>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58" name="Freeform 256">
                <a:extLst>
                  <a:ext uri="{FF2B5EF4-FFF2-40B4-BE49-F238E27FC236}">
                    <a16:creationId xmlns:a16="http://schemas.microsoft.com/office/drawing/2014/main" id="{C91F1D70-2582-5945-B0D6-98B47C5D7DB6}"/>
                  </a:ext>
                </a:extLst>
              </p:cNvPr>
              <p:cNvSpPr>
                <a:spLocks/>
              </p:cNvSpPr>
              <p:nvPr/>
            </p:nvSpPr>
            <p:spPr bwMode="gray">
              <a:xfrm>
                <a:off x="-5344750" y="3020789"/>
                <a:ext cx="108651" cy="55226"/>
              </a:xfrm>
              <a:custGeom>
                <a:avLst/>
                <a:gdLst>
                  <a:gd name="T0" fmla="*/ 93 w 196"/>
                  <a:gd name="T1" fmla="*/ 17 h 109"/>
                  <a:gd name="T2" fmla="*/ 81 w 196"/>
                  <a:gd name="T3" fmla="*/ 17 h 109"/>
                  <a:gd name="T4" fmla="*/ 70 w 196"/>
                  <a:gd name="T5" fmla="*/ 15 h 109"/>
                  <a:gd name="T6" fmla="*/ 70 w 196"/>
                  <a:gd name="T7" fmla="*/ 16 h 109"/>
                  <a:gd name="T8" fmla="*/ 65 w 196"/>
                  <a:gd name="T9" fmla="*/ 26 h 109"/>
                  <a:gd name="T10" fmla="*/ 52 w 196"/>
                  <a:gd name="T11" fmla="*/ 19 h 109"/>
                  <a:gd name="T12" fmla="*/ 47 w 196"/>
                  <a:gd name="T13" fmla="*/ 28 h 109"/>
                  <a:gd name="T14" fmla="*/ 36 w 196"/>
                  <a:gd name="T15" fmla="*/ 43 h 109"/>
                  <a:gd name="T16" fmla="*/ 25 w 196"/>
                  <a:gd name="T17" fmla="*/ 43 h 109"/>
                  <a:gd name="T18" fmla="*/ 22 w 196"/>
                  <a:gd name="T19" fmla="*/ 56 h 109"/>
                  <a:gd name="T20" fmla="*/ 4 w 196"/>
                  <a:gd name="T21" fmla="*/ 72 h 109"/>
                  <a:gd name="T22" fmla="*/ 10 w 196"/>
                  <a:gd name="T23" fmla="*/ 80 h 109"/>
                  <a:gd name="T24" fmla="*/ 6 w 196"/>
                  <a:gd name="T25" fmla="*/ 89 h 109"/>
                  <a:gd name="T26" fmla="*/ 24 w 196"/>
                  <a:gd name="T27" fmla="*/ 73 h 109"/>
                  <a:gd name="T28" fmla="*/ 39 w 196"/>
                  <a:gd name="T29" fmla="*/ 75 h 109"/>
                  <a:gd name="T30" fmla="*/ 38 w 196"/>
                  <a:gd name="T31" fmla="*/ 93 h 109"/>
                  <a:gd name="T32" fmla="*/ 45 w 196"/>
                  <a:gd name="T33" fmla="*/ 103 h 109"/>
                  <a:gd name="T34" fmla="*/ 52 w 196"/>
                  <a:gd name="T35" fmla="*/ 103 h 109"/>
                  <a:gd name="T36" fmla="*/ 66 w 196"/>
                  <a:gd name="T37" fmla="*/ 96 h 109"/>
                  <a:gd name="T38" fmla="*/ 86 w 196"/>
                  <a:gd name="T39" fmla="*/ 101 h 109"/>
                  <a:gd name="T40" fmla="*/ 92 w 196"/>
                  <a:gd name="T41" fmla="*/ 81 h 109"/>
                  <a:gd name="T42" fmla="*/ 103 w 196"/>
                  <a:gd name="T43" fmla="*/ 75 h 109"/>
                  <a:gd name="T44" fmla="*/ 111 w 196"/>
                  <a:gd name="T45" fmla="*/ 90 h 109"/>
                  <a:gd name="T46" fmla="*/ 116 w 196"/>
                  <a:gd name="T47" fmla="*/ 91 h 109"/>
                  <a:gd name="T48" fmla="*/ 132 w 196"/>
                  <a:gd name="T49" fmla="*/ 108 h 109"/>
                  <a:gd name="T50" fmla="*/ 133 w 196"/>
                  <a:gd name="T51" fmla="*/ 93 h 109"/>
                  <a:gd name="T52" fmla="*/ 139 w 196"/>
                  <a:gd name="T53" fmla="*/ 87 h 109"/>
                  <a:gd name="T54" fmla="*/ 144 w 196"/>
                  <a:gd name="T55" fmla="*/ 71 h 109"/>
                  <a:gd name="T56" fmla="*/ 150 w 196"/>
                  <a:gd name="T57" fmla="*/ 83 h 109"/>
                  <a:gd name="T58" fmla="*/ 164 w 196"/>
                  <a:gd name="T59" fmla="*/ 80 h 109"/>
                  <a:gd name="T60" fmla="*/ 175 w 196"/>
                  <a:gd name="T61" fmla="*/ 85 h 109"/>
                  <a:gd name="T62" fmla="*/ 180 w 196"/>
                  <a:gd name="T63" fmla="*/ 79 h 109"/>
                  <a:gd name="T64" fmla="*/ 176 w 196"/>
                  <a:gd name="T65" fmla="*/ 66 h 109"/>
                  <a:gd name="T66" fmla="*/ 189 w 196"/>
                  <a:gd name="T67" fmla="*/ 68 h 109"/>
                  <a:gd name="T68" fmla="*/ 191 w 196"/>
                  <a:gd name="T69" fmla="*/ 55 h 109"/>
                  <a:gd name="T70" fmla="*/ 196 w 196"/>
                  <a:gd name="T71" fmla="*/ 54 h 109"/>
                  <a:gd name="T72" fmla="*/ 187 w 196"/>
                  <a:gd name="T73" fmla="*/ 43 h 109"/>
                  <a:gd name="T74" fmla="*/ 171 w 196"/>
                  <a:gd name="T75" fmla="*/ 55 h 109"/>
                  <a:gd name="T76" fmla="*/ 166 w 196"/>
                  <a:gd name="T77" fmla="*/ 43 h 109"/>
                  <a:gd name="T78" fmla="*/ 154 w 196"/>
                  <a:gd name="T79" fmla="*/ 44 h 109"/>
                  <a:gd name="T80" fmla="*/ 146 w 196"/>
                  <a:gd name="T81" fmla="*/ 42 h 109"/>
                  <a:gd name="T82" fmla="*/ 153 w 196"/>
                  <a:gd name="T83" fmla="*/ 29 h 109"/>
                  <a:gd name="T84" fmla="*/ 154 w 196"/>
                  <a:gd name="T85" fmla="*/ 19 h 109"/>
                  <a:gd name="T86" fmla="*/ 150 w 196"/>
                  <a:gd name="T87" fmla="*/ 19 h 109"/>
                  <a:gd name="T88" fmla="*/ 144 w 196"/>
                  <a:gd name="T89" fmla="*/ 11 h 109"/>
                  <a:gd name="T90" fmla="*/ 134 w 196"/>
                  <a:gd name="T91" fmla="*/ 8 h 109"/>
                  <a:gd name="T92" fmla="*/ 125 w 196"/>
                  <a:gd name="T93" fmla="*/ 8 h 109"/>
                  <a:gd name="T94" fmla="*/ 109 w 196"/>
                  <a:gd name="T95" fmla="*/ 1 h 109"/>
                  <a:gd name="T96" fmla="*/ 107 w 196"/>
                  <a:gd name="T97" fmla="*/ 14 h 109"/>
                  <a:gd name="T98" fmla="*/ 103 w 196"/>
                  <a:gd name="T99" fmla="*/ 10 h 109"/>
                  <a:gd name="T100" fmla="*/ 93 w 196"/>
                  <a:gd name="T101" fmla="*/ 1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6" h="109">
                    <a:moveTo>
                      <a:pt x="93" y="17"/>
                    </a:moveTo>
                    <a:cubicBezTo>
                      <a:pt x="81" y="17"/>
                      <a:pt x="81" y="17"/>
                      <a:pt x="81" y="17"/>
                    </a:cubicBezTo>
                    <a:cubicBezTo>
                      <a:pt x="70" y="15"/>
                      <a:pt x="70" y="15"/>
                      <a:pt x="70" y="15"/>
                    </a:cubicBezTo>
                    <a:cubicBezTo>
                      <a:pt x="70" y="16"/>
                      <a:pt x="70" y="16"/>
                      <a:pt x="70" y="16"/>
                    </a:cubicBezTo>
                    <a:cubicBezTo>
                      <a:pt x="65" y="26"/>
                      <a:pt x="65" y="26"/>
                      <a:pt x="65" y="26"/>
                    </a:cubicBezTo>
                    <a:cubicBezTo>
                      <a:pt x="52" y="19"/>
                      <a:pt x="52" y="19"/>
                      <a:pt x="52" y="19"/>
                    </a:cubicBezTo>
                    <a:cubicBezTo>
                      <a:pt x="47" y="28"/>
                      <a:pt x="47" y="28"/>
                      <a:pt x="47" y="28"/>
                    </a:cubicBezTo>
                    <a:cubicBezTo>
                      <a:pt x="47" y="28"/>
                      <a:pt x="41" y="37"/>
                      <a:pt x="36" y="43"/>
                    </a:cubicBezTo>
                    <a:cubicBezTo>
                      <a:pt x="31" y="49"/>
                      <a:pt x="25" y="43"/>
                      <a:pt x="25" y="43"/>
                    </a:cubicBezTo>
                    <a:cubicBezTo>
                      <a:pt x="25" y="43"/>
                      <a:pt x="28" y="49"/>
                      <a:pt x="22" y="56"/>
                    </a:cubicBezTo>
                    <a:cubicBezTo>
                      <a:pt x="16" y="63"/>
                      <a:pt x="4" y="72"/>
                      <a:pt x="4" y="72"/>
                    </a:cubicBezTo>
                    <a:cubicBezTo>
                      <a:pt x="10" y="80"/>
                      <a:pt x="10" y="80"/>
                      <a:pt x="10" y="80"/>
                    </a:cubicBezTo>
                    <a:cubicBezTo>
                      <a:pt x="10" y="80"/>
                      <a:pt x="0" y="88"/>
                      <a:pt x="6" y="89"/>
                    </a:cubicBezTo>
                    <a:cubicBezTo>
                      <a:pt x="12" y="90"/>
                      <a:pt x="17" y="77"/>
                      <a:pt x="24" y="73"/>
                    </a:cubicBezTo>
                    <a:cubicBezTo>
                      <a:pt x="31" y="69"/>
                      <a:pt x="39" y="75"/>
                      <a:pt x="39" y="75"/>
                    </a:cubicBezTo>
                    <a:cubicBezTo>
                      <a:pt x="38" y="93"/>
                      <a:pt x="38" y="93"/>
                      <a:pt x="38" y="93"/>
                    </a:cubicBezTo>
                    <a:cubicBezTo>
                      <a:pt x="38" y="93"/>
                      <a:pt x="45" y="99"/>
                      <a:pt x="45" y="103"/>
                    </a:cubicBezTo>
                    <a:cubicBezTo>
                      <a:pt x="52" y="103"/>
                      <a:pt x="52" y="103"/>
                      <a:pt x="52" y="103"/>
                    </a:cubicBezTo>
                    <a:cubicBezTo>
                      <a:pt x="52" y="103"/>
                      <a:pt x="61" y="96"/>
                      <a:pt x="66" y="96"/>
                    </a:cubicBezTo>
                    <a:cubicBezTo>
                      <a:pt x="71" y="96"/>
                      <a:pt x="76" y="109"/>
                      <a:pt x="86" y="101"/>
                    </a:cubicBezTo>
                    <a:cubicBezTo>
                      <a:pt x="96" y="92"/>
                      <a:pt x="92" y="81"/>
                      <a:pt x="92" y="81"/>
                    </a:cubicBezTo>
                    <a:cubicBezTo>
                      <a:pt x="92" y="81"/>
                      <a:pt x="99" y="75"/>
                      <a:pt x="103" y="75"/>
                    </a:cubicBezTo>
                    <a:cubicBezTo>
                      <a:pt x="107" y="75"/>
                      <a:pt x="111" y="90"/>
                      <a:pt x="111" y="90"/>
                    </a:cubicBezTo>
                    <a:cubicBezTo>
                      <a:pt x="116" y="91"/>
                      <a:pt x="116" y="91"/>
                      <a:pt x="116" y="91"/>
                    </a:cubicBezTo>
                    <a:cubicBezTo>
                      <a:pt x="132" y="108"/>
                      <a:pt x="132" y="108"/>
                      <a:pt x="132" y="108"/>
                    </a:cubicBezTo>
                    <a:cubicBezTo>
                      <a:pt x="133" y="93"/>
                      <a:pt x="133" y="93"/>
                      <a:pt x="133" y="93"/>
                    </a:cubicBezTo>
                    <a:cubicBezTo>
                      <a:pt x="139" y="87"/>
                      <a:pt x="139" y="87"/>
                      <a:pt x="139" y="87"/>
                    </a:cubicBezTo>
                    <a:cubicBezTo>
                      <a:pt x="144" y="71"/>
                      <a:pt x="144" y="71"/>
                      <a:pt x="144" y="71"/>
                    </a:cubicBezTo>
                    <a:cubicBezTo>
                      <a:pt x="150" y="83"/>
                      <a:pt x="150" y="83"/>
                      <a:pt x="150" y="83"/>
                    </a:cubicBezTo>
                    <a:cubicBezTo>
                      <a:pt x="164" y="80"/>
                      <a:pt x="164" y="80"/>
                      <a:pt x="164" y="80"/>
                    </a:cubicBezTo>
                    <a:cubicBezTo>
                      <a:pt x="175" y="85"/>
                      <a:pt x="175" y="85"/>
                      <a:pt x="175" y="85"/>
                    </a:cubicBezTo>
                    <a:cubicBezTo>
                      <a:pt x="180" y="79"/>
                      <a:pt x="180" y="79"/>
                      <a:pt x="180" y="79"/>
                    </a:cubicBezTo>
                    <a:cubicBezTo>
                      <a:pt x="180" y="79"/>
                      <a:pt x="165" y="68"/>
                      <a:pt x="176" y="66"/>
                    </a:cubicBezTo>
                    <a:cubicBezTo>
                      <a:pt x="187" y="64"/>
                      <a:pt x="189" y="68"/>
                      <a:pt x="189" y="68"/>
                    </a:cubicBezTo>
                    <a:cubicBezTo>
                      <a:pt x="191" y="55"/>
                      <a:pt x="191" y="55"/>
                      <a:pt x="191" y="55"/>
                    </a:cubicBezTo>
                    <a:cubicBezTo>
                      <a:pt x="196" y="54"/>
                      <a:pt x="196" y="54"/>
                      <a:pt x="196" y="54"/>
                    </a:cubicBezTo>
                    <a:cubicBezTo>
                      <a:pt x="195" y="50"/>
                      <a:pt x="192" y="44"/>
                      <a:pt x="187" y="43"/>
                    </a:cubicBezTo>
                    <a:cubicBezTo>
                      <a:pt x="176" y="43"/>
                      <a:pt x="178" y="52"/>
                      <a:pt x="171" y="55"/>
                    </a:cubicBezTo>
                    <a:cubicBezTo>
                      <a:pt x="163" y="57"/>
                      <a:pt x="166" y="43"/>
                      <a:pt x="166" y="43"/>
                    </a:cubicBezTo>
                    <a:cubicBezTo>
                      <a:pt x="154" y="44"/>
                      <a:pt x="154" y="44"/>
                      <a:pt x="154" y="44"/>
                    </a:cubicBezTo>
                    <a:cubicBezTo>
                      <a:pt x="154" y="44"/>
                      <a:pt x="150" y="44"/>
                      <a:pt x="146" y="42"/>
                    </a:cubicBezTo>
                    <a:cubicBezTo>
                      <a:pt x="142" y="39"/>
                      <a:pt x="148" y="31"/>
                      <a:pt x="153" y="29"/>
                    </a:cubicBezTo>
                    <a:cubicBezTo>
                      <a:pt x="159" y="27"/>
                      <a:pt x="154" y="19"/>
                      <a:pt x="154" y="19"/>
                    </a:cubicBezTo>
                    <a:cubicBezTo>
                      <a:pt x="150" y="19"/>
                      <a:pt x="150" y="19"/>
                      <a:pt x="150" y="19"/>
                    </a:cubicBezTo>
                    <a:cubicBezTo>
                      <a:pt x="144" y="11"/>
                      <a:pt x="144" y="11"/>
                      <a:pt x="144" y="11"/>
                    </a:cubicBezTo>
                    <a:cubicBezTo>
                      <a:pt x="134" y="8"/>
                      <a:pt x="134" y="8"/>
                      <a:pt x="134" y="8"/>
                    </a:cubicBezTo>
                    <a:cubicBezTo>
                      <a:pt x="125" y="8"/>
                      <a:pt x="125" y="8"/>
                      <a:pt x="125" y="8"/>
                    </a:cubicBezTo>
                    <a:cubicBezTo>
                      <a:pt x="125" y="8"/>
                      <a:pt x="116" y="0"/>
                      <a:pt x="109" y="1"/>
                    </a:cubicBezTo>
                    <a:cubicBezTo>
                      <a:pt x="102" y="2"/>
                      <a:pt x="107" y="14"/>
                      <a:pt x="107" y="14"/>
                    </a:cubicBezTo>
                    <a:cubicBezTo>
                      <a:pt x="103" y="10"/>
                      <a:pt x="103" y="10"/>
                      <a:pt x="103" y="10"/>
                    </a:cubicBezTo>
                    <a:lnTo>
                      <a:pt x="93" y="17"/>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59" name="Freeform 257">
                <a:extLst>
                  <a:ext uri="{FF2B5EF4-FFF2-40B4-BE49-F238E27FC236}">
                    <a16:creationId xmlns:a16="http://schemas.microsoft.com/office/drawing/2014/main" id="{B2A0CA25-793E-AF44-B4AD-C836CB503C70}"/>
                  </a:ext>
                </a:extLst>
              </p:cNvPr>
              <p:cNvSpPr>
                <a:spLocks noEditPoints="1"/>
              </p:cNvSpPr>
              <p:nvPr/>
            </p:nvSpPr>
            <p:spPr bwMode="gray">
              <a:xfrm>
                <a:off x="-5330201" y="3040558"/>
                <a:ext cx="289814" cy="281285"/>
              </a:xfrm>
              <a:custGeom>
                <a:avLst/>
                <a:gdLst>
                  <a:gd name="T0" fmla="*/ 341 w 523"/>
                  <a:gd name="T1" fmla="*/ 483 h 554"/>
                  <a:gd name="T2" fmla="*/ 278 w 523"/>
                  <a:gd name="T3" fmla="*/ 485 h 554"/>
                  <a:gd name="T4" fmla="*/ 281 w 523"/>
                  <a:gd name="T5" fmla="*/ 507 h 554"/>
                  <a:gd name="T6" fmla="*/ 330 w 523"/>
                  <a:gd name="T7" fmla="*/ 531 h 554"/>
                  <a:gd name="T8" fmla="*/ 372 w 523"/>
                  <a:gd name="T9" fmla="*/ 513 h 554"/>
                  <a:gd name="T10" fmla="*/ 378 w 523"/>
                  <a:gd name="T11" fmla="*/ 479 h 554"/>
                  <a:gd name="T12" fmla="*/ 68 w 523"/>
                  <a:gd name="T13" fmla="*/ 320 h 554"/>
                  <a:gd name="T14" fmla="*/ 75 w 523"/>
                  <a:gd name="T15" fmla="*/ 381 h 554"/>
                  <a:gd name="T16" fmla="*/ 78 w 523"/>
                  <a:gd name="T17" fmla="*/ 424 h 554"/>
                  <a:gd name="T18" fmla="*/ 103 w 523"/>
                  <a:gd name="T19" fmla="*/ 414 h 554"/>
                  <a:gd name="T20" fmla="*/ 133 w 523"/>
                  <a:gd name="T21" fmla="*/ 388 h 554"/>
                  <a:gd name="T22" fmla="*/ 140 w 523"/>
                  <a:gd name="T23" fmla="*/ 352 h 554"/>
                  <a:gd name="T24" fmla="*/ 481 w 523"/>
                  <a:gd name="T25" fmla="*/ 337 h 554"/>
                  <a:gd name="T26" fmla="*/ 414 w 523"/>
                  <a:gd name="T27" fmla="*/ 281 h 554"/>
                  <a:gd name="T28" fmla="*/ 311 w 523"/>
                  <a:gd name="T29" fmla="*/ 216 h 554"/>
                  <a:gd name="T30" fmla="*/ 249 w 523"/>
                  <a:gd name="T31" fmla="*/ 148 h 554"/>
                  <a:gd name="T32" fmla="*/ 244 w 523"/>
                  <a:gd name="T33" fmla="*/ 92 h 554"/>
                  <a:gd name="T34" fmla="*/ 294 w 523"/>
                  <a:gd name="T35" fmla="*/ 46 h 554"/>
                  <a:gd name="T36" fmla="*/ 265 w 523"/>
                  <a:gd name="T37" fmla="*/ 29 h 554"/>
                  <a:gd name="T38" fmla="*/ 243 w 523"/>
                  <a:gd name="T39" fmla="*/ 16 h 554"/>
                  <a:gd name="T40" fmla="*/ 195 w 523"/>
                  <a:gd name="T41" fmla="*/ 7 h 554"/>
                  <a:gd name="T42" fmla="*/ 165 w 523"/>
                  <a:gd name="T43" fmla="*/ 16 h 554"/>
                  <a:gd name="T44" fmla="*/ 154 w 523"/>
                  <a:gd name="T45" fmla="*/ 40 h 554"/>
                  <a:gd name="T46" fmla="*/ 124 w 523"/>
                  <a:gd name="T47" fmla="*/ 44 h 554"/>
                  <a:gd name="T48" fmla="*/ 107 w 523"/>
                  <a:gd name="T49" fmla="*/ 54 h 554"/>
                  <a:gd name="T50" fmla="*/ 85 w 523"/>
                  <a:gd name="T51" fmla="*/ 51 h 554"/>
                  <a:gd name="T52" fmla="*/ 60 w 523"/>
                  <a:gd name="T53" fmla="*/ 62 h 554"/>
                  <a:gd name="T54" fmla="*/ 19 w 523"/>
                  <a:gd name="T55" fmla="*/ 64 h 554"/>
                  <a:gd name="T56" fmla="*/ 28 w 523"/>
                  <a:gd name="T57" fmla="*/ 93 h 554"/>
                  <a:gd name="T58" fmla="*/ 6 w 523"/>
                  <a:gd name="T59" fmla="*/ 118 h 554"/>
                  <a:gd name="T60" fmla="*/ 12 w 523"/>
                  <a:gd name="T61" fmla="*/ 141 h 554"/>
                  <a:gd name="T62" fmla="*/ 45 w 523"/>
                  <a:gd name="T63" fmla="*/ 160 h 554"/>
                  <a:gd name="T64" fmla="*/ 58 w 523"/>
                  <a:gd name="T65" fmla="*/ 173 h 554"/>
                  <a:gd name="T66" fmla="*/ 160 w 523"/>
                  <a:gd name="T67" fmla="*/ 192 h 554"/>
                  <a:gd name="T68" fmla="*/ 193 w 523"/>
                  <a:gd name="T69" fmla="*/ 236 h 554"/>
                  <a:gd name="T70" fmla="*/ 259 w 523"/>
                  <a:gd name="T71" fmla="*/ 294 h 554"/>
                  <a:gd name="T72" fmla="*/ 325 w 523"/>
                  <a:gd name="T73" fmla="*/ 334 h 554"/>
                  <a:gd name="T74" fmla="*/ 397 w 523"/>
                  <a:gd name="T75" fmla="*/ 373 h 554"/>
                  <a:gd name="T76" fmla="*/ 418 w 523"/>
                  <a:gd name="T77" fmla="*/ 446 h 554"/>
                  <a:gd name="T78" fmla="*/ 395 w 523"/>
                  <a:gd name="T79" fmla="*/ 489 h 554"/>
                  <a:gd name="T80" fmla="*/ 435 w 523"/>
                  <a:gd name="T81" fmla="*/ 466 h 554"/>
                  <a:gd name="T82" fmla="*/ 452 w 523"/>
                  <a:gd name="T83" fmla="*/ 408 h 554"/>
                  <a:gd name="T84" fmla="*/ 468 w 523"/>
                  <a:gd name="T85" fmla="*/ 361 h 554"/>
                  <a:gd name="T86" fmla="*/ 515 w 523"/>
                  <a:gd name="T87" fmla="*/ 363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3" h="554">
                    <a:moveTo>
                      <a:pt x="378" y="479"/>
                    </a:moveTo>
                    <a:cubicBezTo>
                      <a:pt x="378" y="479"/>
                      <a:pt x="365" y="472"/>
                      <a:pt x="358" y="474"/>
                    </a:cubicBezTo>
                    <a:cubicBezTo>
                      <a:pt x="351" y="476"/>
                      <a:pt x="341" y="483"/>
                      <a:pt x="341" y="483"/>
                    </a:cubicBezTo>
                    <a:cubicBezTo>
                      <a:pt x="341" y="483"/>
                      <a:pt x="322" y="486"/>
                      <a:pt x="314" y="486"/>
                    </a:cubicBezTo>
                    <a:cubicBezTo>
                      <a:pt x="306" y="486"/>
                      <a:pt x="292" y="470"/>
                      <a:pt x="289" y="473"/>
                    </a:cubicBezTo>
                    <a:cubicBezTo>
                      <a:pt x="286" y="476"/>
                      <a:pt x="278" y="485"/>
                      <a:pt x="278" y="485"/>
                    </a:cubicBezTo>
                    <a:cubicBezTo>
                      <a:pt x="265" y="477"/>
                      <a:pt x="265" y="477"/>
                      <a:pt x="265" y="477"/>
                    </a:cubicBezTo>
                    <a:cubicBezTo>
                      <a:pt x="265" y="477"/>
                      <a:pt x="245" y="482"/>
                      <a:pt x="253" y="494"/>
                    </a:cubicBezTo>
                    <a:cubicBezTo>
                      <a:pt x="264" y="510"/>
                      <a:pt x="276" y="505"/>
                      <a:pt x="281" y="507"/>
                    </a:cubicBezTo>
                    <a:cubicBezTo>
                      <a:pt x="286" y="509"/>
                      <a:pt x="291" y="517"/>
                      <a:pt x="293" y="521"/>
                    </a:cubicBezTo>
                    <a:cubicBezTo>
                      <a:pt x="295" y="525"/>
                      <a:pt x="317" y="535"/>
                      <a:pt x="317" y="535"/>
                    </a:cubicBezTo>
                    <a:cubicBezTo>
                      <a:pt x="330" y="531"/>
                      <a:pt x="330" y="531"/>
                      <a:pt x="330" y="531"/>
                    </a:cubicBezTo>
                    <a:cubicBezTo>
                      <a:pt x="330" y="531"/>
                      <a:pt x="344" y="552"/>
                      <a:pt x="363" y="553"/>
                    </a:cubicBezTo>
                    <a:cubicBezTo>
                      <a:pt x="382" y="554"/>
                      <a:pt x="377" y="537"/>
                      <a:pt x="377" y="537"/>
                    </a:cubicBezTo>
                    <a:cubicBezTo>
                      <a:pt x="377" y="537"/>
                      <a:pt x="372" y="520"/>
                      <a:pt x="372" y="513"/>
                    </a:cubicBezTo>
                    <a:cubicBezTo>
                      <a:pt x="372" y="506"/>
                      <a:pt x="377" y="496"/>
                      <a:pt x="383" y="491"/>
                    </a:cubicBezTo>
                    <a:cubicBezTo>
                      <a:pt x="389" y="486"/>
                      <a:pt x="383" y="469"/>
                      <a:pt x="383" y="469"/>
                    </a:cubicBezTo>
                    <a:lnTo>
                      <a:pt x="378" y="479"/>
                    </a:lnTo>
                    <a:close/>
                    <a:moveTo>
                      <a:pt x="119" y="312"/>
                    </a:moveTo>
                    <a:cubicBezTo>
                      <a:pt x="107" y="311"/>
                      <a:pt x="95" y="332"/>
                      <a:pt x="87" y="332"/>
                    </a:cubicBezTo>
                    <a:cubicBezTo>
                      <a:pt x="79" y="332"/>
                      <a:pt x="68" y="320"/>
                      <a:pt x="68" y="320"/>
                    </a:cubicBezTo>
                    <a:cubicBezTo>
                      <a:pt x="64" y="331"/>
                      <a:pt x="64" y="331"/>
                      <a:pt x="64" y="331"/>
                    </a:cubicBezTo>
                    <a:cubicBezTo>
                      <a:pt x="64" y="331"/>
                      <a:pt x="79" y="344"/>
                      <a:pt x="79" y="354"/>
                    </a:cubicBezTo>
                    <a:cubicBezTo>
                      <a:pt x="79" y="364"/>
                      <a:pt x="75" y="381"/>
                      <a:pt x="75" y="381"/>
                    </a:cubicBezTo>
                    <a:cubicBezTo>
                      <a:pt x="81" y="388"/>
                      <a:pt x="81" y="388"/>
                      <a:pt x="81" y="388"/>
                    </a:cubicBezTo>
                    <a:cubicBezTo>
                      <a:pt x="73" y="393"/>
                      <a:pt x="73" y="393"/>
                      <a:pt x="73" y="393"/>
                    </a:cubicBezTo>
                    <a:cubicBezTo>
                      <a:pt x="78" y="424"/>
                      <a:pt x="78" y="424"/>
                      <a:pt x="78" y="424"/>
                    </a:cubicBezTo>
                    <a:cubicBezTo>
                      <a:pt x="69" y="424"/>
                      <a:pt x="69" y="424"/>
                      <a:pt x="69" y="424"/>
                    </a:cubicBezTo>
                    <a:cubicBezTo>
                      <a:pt x="82" y="435"/>
                      <a:pt x="82" y="435"/>
                      <a:pt x="82" y="435"/>
                    </a:cubicBezTo>
                    <a:cubicBezTo>
                      <a:pt x="98" y="435"/>
                      <a:pt x="103" y="414"/>
                      <a:pt x="103" y="414"/>
                    </a:cubicBezTo>
                    <a:cubicBezTo>
                      <a:pt x="103" y="414"/>
                      <a:pt x="115" y="430"/>
                      <a:pt x="124" y="423"/>
                    </a:cubicBezTo>
                    <a:cubicBezTo>
                      <a:pt x="133" y="416"/>
                      <a:pt x="129" y="398"/>
                      <a:pt x="129" y="398"/>
                    </a:cubicBezTo>
                    <a:cubicBezTo>
                      <a:pt x="133" y="388"/>
                      <a:pt x="133" y="388"/>
                      <a:pt x="133" y="388"/>
                    </a:cubicBezTo>
                    <a:cubicBezTo>
                      <a:pt x="133" y="371"/>
                      <a:pt x="133" y="371"/>
                      <a:pt x="133" y="371"/>
                    </a:cubicBezTo>
                    <a:cubicBezTo>
                      <a:pt x="133" y="371"/>
                      <a:pt x="127" y="369"/>
                      <a:pt x="128" y="364"/>
                    </a:cubicBezTo>
                    <a:cubicBezTo>
                      <a:pt x="129" y="359"/>
                      <a:pt x="140" y="359"/>
                      <a:pt x="140" y="352"/>
                    </a:cubicBezTo>
                    <a:cubicBezTo>
                      <a:pt x="140" y="345"/>
                      <a:pt x="131" y="313"/>
                      <a:pt x="119" y="312"/>
                    </a:cubicBezTo>
                    <a:close/>
                    <a:moveTo>
                      <a:pt x="515" y="363"/>
                    </a:moveTo>
                    <a:cubicBezTo>
                      <a:pt x="507" y="354"/>
                      <a:pt x="481" y="337"/>
                      <a:pt x="481" y="337"/>
                    </a:cubicBezTo>
                    <a:cubicBezTo>
                      <a:pt x="451" y="321"/>
                      <a:pt x="451" y="321"/>
                      <a:pt x="451" y="321"/>
                    </a:cubicBezTo>
                    <a:cubicBezTo>
                      <a:pt x="451" y="321"/>
                      <a:pt x="398" y="308"/>
                      <a:pt x="402" y="299"/>
                    </a:cubicBezTo>
                    <a:cubicBezTo>
                      <a:pt x="406" y="290"/>
                      <a:pt x="415" y="289"/>
                      <a:pt x="414" y="281"/>
                    </a:cubicBezTo>
                    <a:cubicBezTo>
                      <a:pt x="413" y="273"/>
                      <a:pt x="365" y="271"/>
                      <a:pt x="365" y="271"/>
                    </a:cubicBezTo>
                    <a:cubicBezTo>
                      <a:pt x="365" y="271"/>
                      <a:pt x="351" y="266"/>
                      <a:pt x="334" y="249"/>
                    </a:cubicBezTo>
                    <a:cubicBezTo>
                      <a:pt x="317" y="232"/>
                      <a:pt x="311" y="216"/>
                      <a:pt x="311" y="216"/>
                    </a:cubicBezTo>
                    <a:cubicBezTo>
                      <a:pt x="311" y="216"/>
                      <a:pt x="306" y="192"/>
                      <a:pt x="296" y="186"/>
                    </a:cubicBezTo>
                    <a:cubicBezTo>
                      <a:pt x="286" y="180"/>
                      <a:pt x="275" y="170"/>
                      <a:pt x="275" y="170"/>
                    </a:cubicBezTo>
                    <a:cubicBezTo>
                      <a:pt x="249" y="148"/>
                      <a:pt x="249" y="148"/>
                      <a:pt x="249" y="148"/>
                    </a:cubicBezTo>
                    <a:cubicBezTo>
                      <a:pt x="249" y="148"/>
                      <a:pt x="235" y="126"/>
                      <a:pt x="240" y="124"/>
                    </a:cubicBezTo>
                    <a:cubicBezTo>
                      <a:pt x="245" y="122"/>
                      <a:pt x="253" y="120"/>
                      <a:pt x="253" y="115"/>
                    </a:cubicBezTo>
                    <a:cubicBezTo>
                      <a:pt x="253" y="110"/>
                      <a:pt x="236" y="101"/>
                      <a:pt x="244" y="92"/>
                    </a:cubicBezTo>
                    <a:cubicBezTo>
                      <a:pt x="252" y="83"/>
                      <a:pt x="275" y="77"/>
                      <a:pt x="275" y="77"/>
                    </a:cubicBezTo>
                    <a:cubicBezTo>
                      <a:pt x="289" y="71"/>
                      <a:pt x="289" y="71"/>
                      <a:pt x="289" y="71"/>
                    </a:cubicBezTo>
                    <a:cubicBezTo>
                      <a:pt x="294" y="46"/>
                      <a:pt x="294" y="46"/>
                      <a:pt x="294" y="46"/>
                    </a:cubicBezTo>
                    <a:cubicBezTo>
                      <a:pt x="286" y="43"/>
                      <a:pt x="286" y="43"/>
                      <a:pt x="286" y="43"/>
                    </a:cubicBezTo>
                    <a:cubicBezTo>
                      <a:pt x="286" y="43"/>
                      <a:pt x="294" y="36"/>
                      <a:pt x="291" y="30"/>
                    </a:cubicBezTo>
                    <a:cubicBezTo>
                      <a:pt x="288" y="25"/>
                      <a:pt x="265" y="29"/>
                      <a:pt x="265" y="29"/>
                    </a:cubicBezTo>
                    <a:cubicBezTo>
                      <a:pt x="253" y="29"/>
                      <a:pt x="253" y="29"/>
                      <a:pt x="253" y="29"/>
                    </a:cubicBezTo>
                    <a:cubicBezTo>
                      <a:pt x="248" y="16"/>
                      <a:pt x="248" y="16"/>
                      <a:pt x="248" y="16"/>
                    </a:cubicBezTo>
                    <a:cubicBezTo>
                      <a:pt x="243" y="16"/>
                      <a:pt x="243" y="16"/>
                      <a:pt x="243" y="16"/>
                    </a:cubicBezTo>
                    <a:cubicBezTo>
                      <a:pt x="243" y="16"/>
                      <a:pt x="242" y="2"/>
                      <a:pt x="233" y="1"/>
                    </a:cubicBezTo>
                    <a:cubicBezTo>
                      <a:pt x="223" y="0"/>
                      <a:pt x="221" y="9"/>
                      <a:pt x="221" y="9"/>
                    </a:cubicBezTo>
                    <a:cubicBezTo>
                      <a:pt x="195" y="7"/>
                      <a:pt x="195" y="7"/>
                      <a:pt x="195" y="7"/>
                    </a:cubicBezTo>
                    <a:cubicBezTo>
                      <a:pt x="185" y="19"/>
                      <a:pt x="185" y="19"/>
                      <a:pt x="185" y="19"/>
                    </a:cubicBezTo>
                    <a:cubicBezTo>
                      <a:pt x="179" y="15"/>
                      <a:pt x="179" y="15"/>
                      <a:pt x="179" y="15"/>
                    </a:cubicBezTo>
                    <a:cubicBezTo>
                      <a:pt x="165" y="16"/>
                      <a:pt x="165" y="16"/>
                      <a:pt x="165" y="16"/>
                    </a:cubicBezTo>
                    <a:cubicBezTo>
                      <a:pt x="163" y="29"/>
                      <a:pt x="163" y="29"/>
                      <a:pt x="163" y="29"/>
                    </a:cubicBezTo>
                    <a:cubicBezTo>
                      <a:pt x="163" y="29"/>
                      <a:pt x="161" y="25"/>
                      <a:pt x="150" y="27"/>
                    </a:cubicBezTo>
                    <a:cubicBezTo>
                      <a:pt x="139" y="29"/>
                      <a:pt x="154" y="40"/>
                      <a:pt x="154" y="40"/>
                    </a:cubicBezTo>
                    <a:cubicBezTo>
                      <a:pt x="149" y="46"/>
                      <a:pt x="149" y="46"/>
                      <a:pt x="149" y="46"/>
                    </a:cubicBezTo>
                    <a:cubicBezTo>
                      <a:pt x="138" y="41"/>
                      <a:pt x="138" y="41"/>
                      <a:pt x="138" y="41"/>
                    </a:cubicBezTo>
                    <a:cubicBezTo>
                      <a:pt x="124" y="44"/>
                      <a:pt x="124" y="44"/>
                      <a:pt x="124" y="44"/>
                    </a:cubicBezTo>
                    <a:cubicBezTo>
                      <a:pt x="118" y="32"/>
                      <a:pt x="118" y="32"/>
                      <a:pt x="118" y="32"/>
                    </a:cubicBezTo>
                    <a:cubicBezTo>
                      <a:pt x="113" y="48"/>
                      <a:pt x="113" y="48"/>
                      <a:pt x="113" y="48"/>
                    </a:cubicBezTo>
                    <a:cubicBezTo>
                      <a:pt x="107" y="54"/>
                      <a:pt x="107" y="54"/>
                      <a:pt x="107" y="54"/>
                    </a:cubicBezTo>
                    <a:cubicBezTo>
                      <a:pt x="106" y="69"/>
                      <a:pt x="106" y="69"/>
                      <a:pt x="106" y="69"/>
                    </a:cubicBezTo>
                    <a:cubicBezTo>
                      <a:pt x="90" y="52"/>
                      <a:pt x="90" y="52"/>
                      <a:pt x="90" y="52"/>
                    </a:cubicBezTo>
                    <a:cubicBezTo>
                      <a:pt x="85" y="51"/>
                      <a:pt x="85" y="51"/>
                      <a:pt x="85" y="51"/>
                    </a:cubicBezTo>
                    <a:cubicBezTo>
                      <a:pt x="85" y="51"/>
                      <a:pt x="81" y="36"/>
                      <a:pt x="77" y="36"/>
                    </a:cubicBezTo>
                    <a:cubicBezTo>
                      <a:pt x="73" y="36"/>
                      <a:pt x="66" y="42"/>
                      <a:pt x="66" y="42"/>
                    </a:cubicBezTo>
                    <a:cubicBezTo>
                      <a:pt x="66" y="42"/>
                      <a:pt x="70" y="53"/>
                      <a:pt x="60" y="62"/>
                    </a:cubicBezTo>
                    <a:cubicBezTo>
                      <a:pt x="50" y="70"/>
                      <a:pt x="45" y="57"/>
                      <a:pt x="40" y="57"/>
                    </a:cubicBezTo>
                    <a:cubicBezTo>
                      <a:pt x="35" y="57"/>
                      <a:pt x="26" y="64"/>
                      <a:pt x="26" y="64"/>
                    </a:cubicBezTo>
                    <a:cubicBezTo>
                      <a:pt x="19" y="64"/>
                      <a:pt x="19" y="64"/>
                      <a:pt x="19" y="64"/>
                    </a:cubicBezTo>
                    <a:cubicBezTo>
                      <a:pt x="19" y="68"/>
                      <a:pt x="9" y="72"/>
                      <a:pt x="9" y="72"/>
                    </a:cubicBezTo>
                    <a:cubicBezTo>
                      <a:pt x="17" y="80"/>
                      <a:pt x="17" y="80"/>
                      <a:pt x="17" y="80"/>
                    </a:cubicBezTo>
                    <a:cubicBezTo>
                      <a:pt x="17" y="80"/>
                      <a:pt x="28" y="84"/>
                      <a:pt x="28" y="93"/>
                    </a:cubicBezTo>
                    <a:cubicBezTo>
                      <a:pt x="28" y="102"/>
                      <a:pt x="9" y="103"/>
                      <a:pt x="9" y="103"/>
                    </a:cubicBezTo>
                    <a:cubicBezTo>
                      <a:pt x="0" y="105"/>
                      <a:pt x="0" y="105"/>
                      <a:pt x="0" y="105"/>
                    </a:cubicBezTo>
                    <a:cubicBezTo>
                      <a:pt x="6" y="118"/>
                      <a:pt x="6" y="118"/>
                      <a:pt x="6" y="118"/>
                    </a:cubicBezTo>
                    <a:cubicBezTo>
                      <a:pt x="13" y="118"/>
                      <a:pt x="13" y="118"/>
                      <a:pt x="13" y="118"/>
                    </a:cubicBezTo>
                    <a:cubicBezTo>
                      <a:pt x="13" y="118"/>
                      <a:pt x="17" y="121"/>
                      <a:pt x="18" y="126"/>
                    </a:cubicBezTo>
                    <a:cubicBezTo>
                      <a:pt x="19" y="131"/>
                      <a:pt x="13" y="131"/>
                      <a:pt x="12" y="141"/>
                    </a:cubicBezTo>
                    <a:cubicBezTo>
                      <a:pt x="11" y="151"/>
                      <a:pt x="25" y="152"/>
                      <a:pt x="25" y="152"/>
                    </a:cubicBezTo>
                    <a:cubicBezTo>
                      <a:pt x="28" y="158"/>
                      <a:pt x="28" y="158"/>
                      <a:pt x="28" y="158"/>
                    </a:cubicBezTo>
                    <a:cubicBezTo>
                      <a:pt x="28" y="158"/>
                      <a:pt x="42" y="156"/>
                      <a:pt x="45" y="160"/>
                    </a:cubicBezTo>
                    <a:cubicBezTo>
                      <a:pt x="48" y="164"/>
                      <a:pt x="42" y="174"/>
                      <a:pt x="38" y="174"/>
                    </a:cubicBezTo>
                    <a:cubicBezTo>
                      <a:pt x="36" y="174"/>
                      <a:pt x="35" y="176"/>
                      <a:pt x="35" y="179"/>
                    </a:cubicBezTo>
                    <a:cubicBezTo>
                      <a:pt x="44" y="178"/>
                      <a:pt x="54" y="177"/>
                      <a:pt x="58" y="173"/>
                    </a:cubicBezTo>
                    <a:cubicBezTo>
                      <a:pt x="65" y="166"/>
                      <a:pt x="83" y="145"/>
                      <a:pt x="93" y="145"/>
                    </a:cubicBezTo>
                    <a:cubicBezTo>
                      <a:pt x="103" y="145"/>
                      <a:pt x="132" y="152"/>
                      <a:pt x="144" y="162"/>
                    </a:cubicBezTo>
                    <a:cubicBezTo>
                      <a:pt x="156" y="172"/>
                      <a:pt x="160" y="192"/>
                      <a:pt x="160" y="192"/>
                    </a:cubicBezTo>
                    <a:cubicBezTo>
                      <a:pt x="168" y="200"/>
                      <a:pt x="168" y="200"/>
                      <a:pt x="168" y="200"/>
                    </a:cubicBezTo>
                    <a:cubicBezTo>
                      <a:pt x="168" y="200"/>
                      <a:pt x="160" y="221"/>
                      <a:pt x="169" y="226"/>
                    </a:cubicBezTo>
                    <a:cubicBezTo>
                      <a:pt x="178" y="231"/>
                      <a:pt x="193" y="236"/>
                      <a:pt x="193" y="236"/>
                    </a:cubicBezTo>
                    <a:cubicBezTo>
                      <a:pt x="197" y="249"/>
                      <a:pt x="197" y="249"/>
                      <a:pt x="197" y="249"/>
                    </a:cubicBezTo>
                    <a:cubicBezTo>
                      <a:pt x="217" y="250"/>
                      <a:pt x="217" y="250"/>
                      <a:pt x="217" y="250"/>
                    </a:cubicBezTo>
                    <a:cubicBezTo>
                      <a:pt x="217" y="250"/>
                      <a:pt x="250" y="284"/>
                      <a:pt x="259" y="294"/>
                    </a:cubicBezTo>
                    <a:cubicBezTo>
                      <a:pt x="268" y="304"/>
                      <a:pt x="276" y="313"/>
                      <a:pt x="276" y="313"/>
                    </a:cubicBezTo>
                    <a:cubicBezTo>
                      <a:pt x="303" y="314"/>
                      <a:pt x="303" y="314"/>
                      <a:pt x="303" y="314"/>
                    </a:cubicBezTo>
                    <a:cubicBezTo>
                      <a:pt x="303" y="314"/>
                      <a:pt x="310" y="329"/>
                      <a:pt x="325" y="334"/>
                    </a:cubicBezTo>
                    <a:cubicBezTo>
                      <a:pt x="340" y="339"/>
                      <a:pt x="359" y="335"/>
                      <a:pt x="362" y="342"/>
                    </a:cubicBezTo>
                    <a:cubicBezTo>
                      <a:pt x="365" y="349"/>
                      <a:pt x="366" y="372"/>
                      <a:pt x="379" y="375"/>
                    </a:cubicBezTo>
                    <a:cubicBezTo>
                      <a:pt x="392" y="378"/>
                      <a:pt x="397" y="373"/>
                      <a:pt x="397" y="373"/>
                    </a:cubicBezTo>
                    <a:cubicBezTo>
                      <a:pt x="397" y="373"/>
                      <a:pt x="400" y="392"/>
                      <a:pt x="402" y="406"/>
                    </a:cubicBezTo>
                    <a:cubicBezTo>
                      <a:pt x="404" y="420"/>
                      <a:pt x="417" y="419"/>
                      <a:pt x="417" y="429"/>
                    </a:cubicBezTo>
                    <a:cubicBezTo>
                      <a:pt x="417" y="439"/>
                      <a:pt x="418" y="446"/>
                      <a:pt x="418" y="446"/>
                    </a:cubicBezTo>
                    <a:cubicBezTo>
                      <a:pt x="405" y="445"/>
                      <a:pt x="405" y="445"/>
                      <a:pt x="405" y="445"/>
                    </a:cubicBezTo>
                    <a:cubicBezTo>
                      <a:pt x="404" y="460"/>
                      <a:pt x="404" y="460"/>
                      <a:pt x="404" y="460"/>
                    </a:cubicBezTo>
                    <a:cubicBezTo>
                      <a:pt x="404" y="460"/>
                      <a:pt x="384" y="489"/>
                      <a:pt x="395" y="489"/>
                    </a:cubicBezTo>
                    <a:cubicBezTo>
                      <a:pt x="406" y="489"/>
                      <a:pt x="414" y="483"/>
                      <a:pt x="414" y="483"/>
                    </a:cubicBezTo>
                    <a:cubicBezTo>
                      <a:pt x="422" y="468"/>
                      <a:pt x="422" y="468"/>
                      <a:pt x="422" y="468"/>
                    </a:cubicBezTo>
                    <a:cubicBezTo>
                      <a:pt x="435" y="466"/>
                      <a:pt x="435" y="466"/>
                      <a:pt x="435" y="466"/>
                    </a:cubicBezTo>
                    <a:cubicBezTo>
                      <a:pt x="435" y="466"/>
                      <a:pt x="432" y="444"/>
                      <a:pt x="436" y="441"/>
                    </a:cubicBezTo>
                    <a:cubicBezTo>
                      <a:pt x="440" y="438"/>
                      <a:pt x="461" y="432"/>
                      <a:pt x="461" y="432"/>
                    </a:cubicBezTo>
                    <a:cubicBezTo>
                      <a:pt x="461" y="432"/>
                      <a:pt x="456" y="412"/>
                      <a:pt x="452" y="408"/>
                    </a:cubicBezTo>
                    <a:cubicBezTo>
                      <a:pt x="448" y="404"/>
                      <a:pt x="430" y="399"/>
                      <a:pt x="431" y="392"/>
                    </a:cubicBezTo>
                    <a:cubicBezTo>
                      <a:pt x="432" y="385"/>
                      <a:pt x="445" y="351"/>
                      <a:pt x="453" y="354"/>
                    </a:cubicBezTo>
                    <a:cubicBezTo>
                      <a:pt x="461" y="357"/>
                      <a:pt x="468" y="361"/>
                      <a:pt x="468" y="361"/>
                    </a:cubicBezTo>
                    <a:cubicBezTo>
                      <a:pt x="488" y="361"/>
                      <a:pt x="488" y="361"/>
                      <a:pt x="488" y="361"/>
                    </a:cubicBezTo>
                    <a:cubicBezTo>
                      <a:pt x="488" y="361"/>
                      <a:pt x="491" y="384"/>
                      <a:pt x="505" y="385"/>
                    </a:cubicBezTo>
                    <a:cubicBezTo>
                      <a:pt x="519" y="386"/>
                      <a:pt x="523" y="372"/>
                      <a:pt x="515" y="363"/>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60" name="Freeform 258">
                <a:extLst>
                  <a:ext uri="{FF2B5EF4-FFF2-40B4-BE49-F238E27FC236}">
                    <a16:creationId xmlns:a16="http://schemas.microsoft.com/office/drawing/2014/main" id="{AFBC119F-3963-824F-845C-02F358BD5508}"/>
                  </a:ext>
                </a:extLst>
              </p:cNvPr>
              <p:cNvSpPr>
                <a:spLocks/>
              </p:cNvSpPr>
              <p:nvPr/>
            </p:nvSpPr>
            <p:spPr bwMode="gray">
              <a:xfrm>
                <a:off x="-5201603" y="2935909"/>
                <a:ext cx="155115" cy="67044"/>
              </a:xfrm>
              <a:custGeom>
                <a:avLst/>
                <a:gdLst>
                  <a:gd name="T0" fmla="*/ 268 w 280"/>
                  <a:gd name="T1" fmla="*/ 67 h 132"/>
                  <a:gd name="T2" fmla="*/ 255 w 280"/>
                  <a:gd name="T3" fmla="*/ 60 h 132"/>
                  <a:gd name="T4" fmla="*/ 240 w 280"/>
                  <a:gd name="T5" fmla="*/ 57 h 132"/>
                  <a:gd name="T6" fmla="*/ 219 w 280"/>
                  <a:gd name="T7" fmla="*/ 42 h 132"/>
                  <a:gd name="T8" fmla="*/ 196 w 280"/>
                  <a:gd name="T9" fmla="*/ 47 h 132"/>
                  <a:gd name="T10" fmla="*/ 177 w 280"/>
                  <a:gd name="T11" fmla="*/ 35 h 132"/>
                  <a:gd name="T12" fmla="*/ 178 w 280"/>
                  <a:gd name="T13" fmla="*/ 28 h 132"/>
                  <a:gd name="T14" fmla="*/ 159 w 280"/>
                  <a:gd name="T15" fmla="*/ 24 h 132"/>
                  <a:gd name="T16" fmla="*/ 132 w 280"/>
                  <a:gd name="T17" fmla="*/ 13 h 132"/>
                  <a:gd name="T18" fmla="*/ 116 w 280"/>
                  <a:gd name="T19" fmla="*/ 2 h 132"/>
                  <a:gd name="T20" fmla="*/ 108 w 280"/>
                  <a:gd name="T21" fmla="*/ 11 h 132"/>
                  <a:gd name="T22" fmla="*/ 87 w 280"/>
                  <a:gd name="T23" fmla="*/ 11 h 132"/>
                  <a:gd name="T24" fmla="*/ 72 w 280"/>
                  <a:gd name="T25" fmla="*/ 19 h 132"/>
                  <a:gd name="T26" fmla="*/ 56 w 280"/>
                  <a:gd name="T27" fmla="*/ 24 h 132"/>
                  <a:gd name="T28" fmla="*/ 38 w 280"/>
                  <a:gd name="T29" fmla="*/ 36 h 132"/>
                  <a:gd name="T30" fmla="*/ 21 w 280"/>
                  <a:gd name="T31" fmla="*/ 36 h 132"/>
                  <a:gd name="T32" fmla="*/ 11 w 280"/>
                  <a:gd name="T33" fmla="*/ 42 h 132"/>
                  <a:gd name="T34" fmla="*/ 5 w 280"/>
                  <a:gd name="T35" fmla="*/ 50 h 132"/>
                  <a:gd name="T36" fmla="*/ 17 w 280"/>
                  <a:gd name="T37" fmla="*/ 60 h 132"/>
                  <a:gd name="T38" fmla="*/ 19 w 280"/>
                  <a:gd name="T39" fmla="*/ 74 h 132"/>
                  <a:gd name="T40" fmla="*/ 27 w 280"/>
                  <a:gd name="T41" fmla="*/ 82 h 132"/>
                  <a:gd name="T42" fmla="*/ 42 w 280"/>
                  <a:gd name="T43" fmla="*/ 90 h 132"/>
                  <a:gd name="T44" fmla="*/ 49 w 280"/>
                  <a:gd name="T45" fmla="*/ 98 h 132"/>
                  <a:gd name="T46" fmla="*/ 65 w 280"/>
                  <a:gd name="T47" fmla="*/ 108 h 132"/>
                  <a:gd name="T48" fmla="*/ 87 w 280"/>
                  <a:gd name="T49" fmla="*/ 131 h 132"/>
                  <a:gd name="T50" fmla="*/ 110 w 280"/>
                  <a:gd name="T51" fmla="*/ 132 h 132"/>
                  <a:gd name="T52" fmla="*/ 115 w 280"/>
                  <a:gd name="T53" fmla="*/ 119 h 132"/>
                  <a:gd name="T54" fmla="*/ 142 w 280"/>
                  <a:gd name="T55" fmla="*/ 112 h 132"/>
                  <a:gd name="T56" fmla="*/ 158 w 280"/>
                  <a:gd name="T57" fmla="*/ 113 h 132"/>
                  <a:gd name="T58" fmla="*/ 173 w 280"/>
                  <a:gd name="T59" fmla="*/ 120 h 132"/>
                  <a:gd name="T60" fmla="*/ 200 w 280"/>
                  <a:gd name="T61" fmla="*/ 123 h 132"/>
                  <a:gd name="T62" fmla="*/ 221 w 280"/>
                  <a:gd name="T63" fmla="*/ 116 h 132"/>
                  <a:gd name="T64" fmla="*/ 255 w 280"/>
                  <a:gd name="T65" fmla="*/ 105 h 132"/>
                  <a:gd name="T66" fmla="*/ 269 w 280"/>
                  <a:gd name="T67" fmla="*/ 86 h 132"/>
                  <a:gd name="T68" fmla="*/ 275 w 280"/>
                  <a:gd name="T69" fmla="*/ 7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0" h="132">
                    <a:moveTo>
                      <a:pt x="275" y="73"/>
                    </a:moveTo>
                    <a:cubicBezTo>
                      <a:pt x="268" y="67"/>
                      <a:pt x="268" y="67"/>
                      <a:pt x="268" y="67"/>
                    </a:cubicBezTo>
                    <a:cubicBezTo>
                      <a:pt x="269" y="62"/>
                      <a:pt x="269" y="62"/>
                      <a:pt x="269" y="62"/>
                    </a:cubicBezTo>
                    <a:cubicBezTo>
                      <a:pt x="269" y="62"/>
                      <a:pt x="259" y="60"/>
                      <a:pt x="255" y="60"/>
                    </a:cubicBezTo>
                    <a:cubicBezTo>
                      <a:pt x="251" y="60"/>
                      <a:pt x="247" y="51"/>
                      <a:pt x="247" y="51"/>
                    </a:cubicBezTo>
                    <a:cubicBezTo>
                      <a:pt x="240" y="57"/>
                      <a:pt x="240" y="57"/>
                      <a:pt x="240" y="57"/>
                    </a:cubicBezTo>
                    <a:cubicBezTo>
                      <a:pt x="240" y="57"/>
                      <a:pt x="235" y="44"/>
                      <a:pt x="227" y="43"/>
                    </a:cubicBezTo>
                    <a:cubicBezTo>
                      <a:pt x="219" y="42"/>
                      <a:pt x="219" y="42"/>
                      <a:pt x="219" y="42"/>
                    </a:cubicBezTo>
                    <a:cubicBezTo>
                      <a:pt x="219" y="42"/>
                      <a:pt x="224" y="35"/>
                      <a:pt x="211" y="39"/>
                    </a:cubicBezTo>
                    <a:cubicBezTo>
                      <a:pt x="198" y="43"/>
                      <a:pt x="196" y="47"/>
                      <a:pt x="196" y="47"/>
                    </a:cubicBezTo>
                    <a:cubicBezTo>
                      <a:pt x="196" y="47"/>
                      <a:pt x="185" y="45"/>
                      <a:pt x="181" y="43"/>
                    </a:cubicBezTo>
                    <a:cubicBezTo>
                      <a:pt x="177" y="41"/>
                      <a:pt x="177" y="35"/>
                      <a:pt x="177" y="35"/>
                    </a:cubicBezTo>
                    <a:cubicBezTo>
                      <a:pt x="171" y="32"/>
                      <a:pt x="171" y="32"/>
                      <a:pt x="171" y="32"/>
                    </a:cubicBezTo>
                    <a:cubicBezTo>
                      <a:pt x="178" y="28"/>
                      <a:pt x="178" y="28"/>
                      <a:pt x="178" y="28"/>
                    </a:cubicBezTo>
                    <a:cubicBezTo>
                      <a:pt x="175" y="23"/>
                      <a:pt x="175" y="23"/>
                      <a:pt x="175" y="23"/>
                    </a:cubicBezTo>
                    <a:cubicBezTo>
                      <a:pt x="175" y="23"/>
                      <a:pt x="162" y="24"/>
                      <a:pt x="159" y="24"/>
                    </a:cubicBezTo>
                    <a:cubicBezTo>
                      <a:pt x="156" y="24"/>
                      <a:pt x="158" y="18"/>
                      <a:pt x="146" y="14"/>
                    </a:cubicBezTo>
                    <a:cubicBezTo>
                      <a:pt x="134" y="10"/>
                      <a:pt x="132" y="13"/>
                      <a:pt x="132" y="13"/>
                    </a:cubicBezTo>
                    <a:cubicBezTo>
                      <a:pt x="129" y="4"/>
                      <a:pt x="129" y="4"/>
                      <a:pt x="129" y="4"/>
                    </a:cubicBezTo>
                    <a:cubicBezTo>
                      <a:pt x="116" y="2"/>
                      <a:pt x="116" y="2"/>
                      <a:pt x="116" y="2"/>
                    </a:cubicBezTo>
                    <a:cubicBezTo>
                      <a:pt x="116" y="2"/>
                      <a:pt x="116" y="2"/>
                      <a:pt x="116" y="2"/>
                    </a:cubicBezTo>
                    <a:cubicBezTo>
                      <a:pt x="114" y="6"/>
                      <a:pt x="111" y="11"/>
                      <a:pt x="108" y="11"/>
                    </a:cubicBezTo>
                    <a:cubicBezTo>
                      <a:pt x="103" y="12"/>
                      <a:pt x="98" y="0"/>
                      <a:pt x="96" y="1"/>
                    </a:cubicBezTo>
                    <a:cubicBezTo>
                      <a:pt x="94" y="2"/>
                      <a:pt x="89" y="8"/>
                      <a:pt x="87" y="11"/>
                    </a:cubicBezTo>
                    <a:cubicBezTo>
                      <a:pt x="84" y="14"/>
                      <a:pt x="73" y="13"/>
                      <a:pt x="73" y="13"/>
                    </a:cubicBezTo>
                    <a:cubicBezTo>
                      <a:pt x="73" y="13"/>
                      <a:pt x="75" y="18"/>
                      <a:pt x="72" y="19"/>
                    </a:cubicBezTo>
                    <a:cubicBezTo>
                      <a:pt x="69" y="20"/>
                      <a:pt x="58" y="20"/>
                      <a:pt x="58" y="20"/>
                    </a:cubicBezTo>
                    <a:cubicBezTo>
                      <a:pt x="56" y="24"/>
                      <a:pt x="56" y="24"/>
                      <a:pt x="56" y="24"/>
                    </a:cubicBezTo>
                    <a:cubicBezTo>
                      <a:pt x="45" y="27"/>
                      <a:pt x="45" y="27"/>
                      <a:pt x="45" y="27"/>
                    </a:cubicBezTo>
                    <a:cubicBezTo>
                      <a:pt x="38" y="36"/>
                      <a:pt x="38" y="36"/>
                      <a:pt x="38" y="36"/>
                    </a:cubicBezTo>
                    <a:cubicBezTo>
                      <a:pt x="38" y="36"/>
                      <a:pt x="40" y="32"/>
                      <a:pt x="31" y="30"/>
                    </a:cubicBezTo>
                    <a:cubicBezTo>
                      <a:pt x="23" y="28"/>
                      <a:pt x="21" y="36"/>
                      <a:pt x="21" y="36"/>
                    </a:cubicBezTo>
                    <a:cubicBezTo>
                      <a:pt x="14" y="36"/>
                      <a:pt x="14" y="36"/>
                      <a:pt x="14" y="36"/>
                    </a:cubicBezTo>
                    <a:cubicBezTo>
                      <a:pt x="14" y="36"/>
                      <a:pt x="15" y="41"/>
                      <a:pt x="11" y="42"/>
                    </a:cubicBezTo>
                    <a:cubicBezTo>
                      <a:pt x="7" y="42"/>
                      <a:pt x="7" y="36"/>
                      <a:pt x="3" y="38"/>
                    </a:cubicBezTo>
                    <a:cubicBezTo>
                      <a:pt x="0" y="41"/>
                      <a:pt x="5" y="50"/>
                      <a:pt x="5" y="50"/>
                    </a:cubicBezTo>
                    <a:cubicBezTo>
                      <a:pt x="11" y="51"/>
                      <a:pt x="11" y="51"/>
                      <a:pt x="11" y="51"/>
                    </a:cubicBezTo>
                    <a:cubicBezTo>
                      <a:pt x="17" y="60"/>
                      <a:pt x="17" y="60"/>
                      <a:pt x="17" y="60"/>
                    </a:cubicBezTo>
                    <a:cubicBezTo>
                      <a:pt x="17" y="60"/>
                      <a:pt x="9" y="64"/>
                      <a:pt x="10" y="66"/>
                    </a:cubicBezTo>
                    <a:cubicBezTo>
                      <a:pt x="11" y="68"/>
                      <a:pt x="19" y="74"/>
                      <a:pt x="19" y="74"/>
                    </a:cubicBezTo>
                    <a:cubicBezTo>
                      <a:pt x="21" y="80"/>
                      <a:pt x="21" y="80"/>
                      <a:pt x="21" y="80"/>
                    </a:cubicBezTo>
                    <a:cubicBezTo>
                      <a:pt x="27" y="82"/>
                      <a:pt x="27" y="82"/>
                      <a:pt x="27" y="82"/>
                    </a:cubicBezTo>
                    <a:cubicBezTo>
                      <a:pt x="27" y="82"/>
                      <a:pt x="21" y="87"/>
                      <a:pt x="29" y="88"/>
                    </a:cubicBezTo>
                    <a:cubicBezTo>
                      <a:pt x="36" y="88"/>
                      <a:pt x="42" y="90"/>
                      <a:pt x="42" y="90"/>
                    </a:cubicBezTo>
                    <a:cubicBezTo>
                      <a:pt x="45" y="98"/>
                      <a:pt x="45" y="98"/>
                      <a:pt x="45" y="98"/>
                    </a:cubicBezTo>
                    <a:cubicBezTo>
                      <a:pt x="49" y="98"/>
                      <a:pt x="49" y="98"/>
                      <a:pt x="49" y="98"/>
                    </a:cubicBezTo>
                    <a:cubicBezTo>
                      <a:pt x="55" y="107"/>
                      <a:pt x="55" y="107"/>
                      <a:pt x="55" y="107"/>
                    </a:cubicBezTo>
                    <a:cubicBezTo>
                      <a:pt x="55" y="107"/>
                      <a:pt x="60" y="105"/>
                      <a:pt x="65" y="108"/>
                    </a:cubicBezTo>
                    <a:cubicBezTo>
                      <a:pt x="71" y="112"/>
                      <a:pt x="72" y="119"/>
                      <a:pt x="72" y="119"/>
                    </a:cubicBezTo>
                    <a:cubicBezTo>
                      <a:pt x="72" y="119"/>
                      <a:pt x="80" y="131"/>
                      <a:pt x="87" y="131"/>
                    </a:cubicBezTo>
                    <a:cubicBezTo>
                      <a:pt x="95" y="131"/>
                      <a:pt x="101" y="127"/>
                      <a:pt x="101" y="127"/>
                    </a:cubicBezTo>
                    <a:cubicBezTo>
                      <a:pt x="110" y="132"/>
                      <a:pt x="110" y="132"/>
                      <a:pt x="110" y="132"/>
                    </a:cubicBezTo>
                    <a:cubicBezTo>
                      <a:pt x="111" y="120"/>
                      <a:pt x="111" y="120"/>
                      <a:pt x="111" y="120"/>
                    </a:cubicBezTo>
                    <a:cubicBezTo>
                      <a:pt x="115" y="119"/>
                      <a:pt x="115" y="119"/>
                      <a:pt x="115" y="119"/>
                    </a:cubicBezTo>
                    <a:cubicBezTo>
                      <a:pt x="115" y="119"/>
                      <a:pt x="122" y="106"/>
                      <a:pt x="125" y="105"/>
                    </a:cubicBezTo>
                    <a:cubicBezTo>
                      <a:pt x="129" y="104"/>
                      <a:pt x="142" y="112"/>
                      <a:pt x="142" y="112"/>
                    </a:cubicBezTo>
                    <a:cubicBezTo>
                      <a:pt x="151" y="118"/>
                      <a:pt x="151" y="118"/>
                      <a:pt x="151" y="118"/>
                    </a:cubicBezTo>
                    <a:cubicBezTo>
                      <a:pt x="158" y="113"/>
                      <a:pt x="158" y="113"/>
                      <a:pt x="158" y="113"/>
                    </a:cubicBezTo>
                    <a:cubicBezTo>
                      <a:pt x="165" y="121"/>
                      <a:pt x="165" y="121"/>
                      <a:pt x="165" y="121"/>
                    </a:cubicBezTo>
                    <a:cubicBezTo>
                      <a:pt x="173" y="120"/>
                      <a:pt x="173" y="120"/>
                      <a:pt x="173" y="120"/>
                    </a:cubicBezTo>
                    <a:cubicBezTo>
                      <a:pt x="173" y="120"/>
                      <a:pt x="177" y="113"/>
                      <a:pt x="184" y="115"/>
                    </a:cubicBezTo>
                    <a:cubicBezTo>
                      <a:pt x="192" y="118"/>
                      <a:pt x="200" y="123"/>
                      <a:pt x="200" y="123"/>
                    </a:cubicBezTo>
                    <a:cubicBezTo>
                      <a:pt x="200" y="123"/>
                      <a:pt x="205" y="119"/>
                      <a:pt x="209" y="118"/>
                    </a:cubicBezTo>
                    <a:cubicBezTo>
                      <a:pt x="212" y="117"/>
                      <a:pt x="218" y="117"/>
                      <a:pt x="221" y="116"/>
                    </a:cubicBezTo>
                    <a:cubicBezTo>
                      <a:pt x="222" y="118"/>
                      <a:pt x="228" y="120"/>
                      <a:pt x="233" y="117"/>
                    </a:cubicBezTo>
                    <a:cubicBezTo>
                      <a:pt x="240" y="112"/>
                      <a:pt x="255" y="105"/>
                      <a:pt x="255" y="105"/>
                    </a:cubicBezTo>
                    <a:cubicBezTo>
                      <a:pt x="255" y="92"/>
                      <a:pt x="255" y="92"/>
                      <a:pt x="255" y="92"/>
                    </a:cubicBezTo>
                    <a:cubicBezTo>
                      <a:pt x="269" y="86"/>
                      <a:pt x="269" y="86"/>
                      <a:pt x="269" y="86"/>
                    </a:cubicBezTo>
                    <a:cubicBezTo>
                      <a:pt x="280" y="79"/>
                      <a:pt x="280" y="79"/>
                      <a:pt x="280" y="79"/>
                    </a:cubicBezTo>
                    <a:cubicBezTo>
                      <a:pt x="277" y="76"/>
                      <a:pt x="275" y="73"/>
                      <a:pt x="275" y="73"/>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61" name="Freeform 259">
                <a:extLst>
                  <a:ext uri="{FF2B5EF4-FFF2-40B4-BE49-F238E27FC236}">
                    <a16:creationId xmlns:a16="http://schemas.microsoft.com/office/drawing/2014/main" id="{6B122332-A9B2-FB4E-BA54-C21846657480}"/>
                  </a:ext>
                </a:extLst>
              </p:cNvPr>
              <p:cNvSpPr>
                <a:spLocks/>
              </p:cNvSpPr>
              <p:nvPr/>
            </p:nvSpPr>
            <p:spPr bwMode="gray">
              <a:xfrm>
                <a:off x="-5157955" y="2837921"/>
                <a:ext cx="232321" cy="152784"/>
              </a:xfrm>
              <a:custGeom>
                <a:avLst/>
                <a:gdLst>
                  <a:gd name="T0" fmla="*/ 312 w 419"/>
                  <a:gd name="T1" fmla="*/ 276 h 301"/>
                  <a:gd name="T2" fmla="*/ 351 w 419"/>
                  <a:gd name="T3" fmla="*/ 293 h 301"/>
                  <a:gd name="T4" fmla="*/ 371 w 419"/>
                  <a:gd name="T5" fmla="*/ 301 h 301"/>
                  <a:gd name="T6" fmla="*/ 364 w 419"/>
                  <a:gd name="T7" fmla="*/ 265 h 301"/>
                  <a:gd name="T8" fmla="*/ 417 w 419"/>
                  <a:gd name="T9" fmla="*/ 224 h 301"/>
                  <a:gd name="T10" fmla="*/ 416 w 419"/>
                  <a:gd name="T11" fmla="*/ 203 h 301"/>
                  <a:gd name="T12" fmla="*/ 390 w 419"/>
                  <a:gd name="T13" fmla="*/ 180 h 301"/>
                  <a:gd name="T14" fmla="*/ 389 w 419"/>
                  <a:gd name="T15" fmla="*/ 167 h 301"/>
                  <a:gd name="T16" fmla="*/ 387 w 419"/>
                  <a:gd name="T17" fmla="*/ 140 h 301"/>
                  <a:gd name="T18" fmla="*/ 379 w 419"/>
                  <a:gd name="T19" fmla="*/ 123 h 301"/>
                  <a:gd name="T20" fmla="*/ 394 w 419"/>
                  <a:gd name="T21" fmla="*/ 106 h 301"/>
                  <a:gd name="T22" fmla="*/ 392 w 419"/>
                  <a:gd name="T23" fmla="*/ 78 h 301"/>
                  <a:gd name="T24" fmla="*/ 373 w 419"/>
                  <a:gd name="T25" fmla="*/ 46 h 301"/>
                  <a:gd name="T26" fmla="*/ 344 w 419"/>
                  <a:gd name="T27" fmla="*/ 22 h 301"/>
                  <a:gd name="T28" fmla="*/ 313 w 419"/>
                  <a:gd name="T29" fmla="*/ 26 h 301"/>
                  <a:gd name="T30" fmla="*/ 257 w 419"/>
                  <a:gd name="T31" fmla="*/ 20 h 301"/>
                  <a:gd name="T32" fmla="*/ 231 w 419"/>
                  <a:gd name="T33" fmla="*/ 18 h 301"/>
                  <a:gd name="T34" fmla="*/ 189 w 419"/>
                  <a:gd name="T35" fmla="*/ 22 h 301"/>
                  <a:gd name="T36" fmla="*/ 149 w 419"/>
                  <a:gd name="T37" fmla="*/ 0 h 301"/>
                  <a:gd name="T38" fmla="*/ 81 w 419"/>
                  <a:gd name="T39" fmla="*/ 28 h 301"/>
                  <a:gd name="T40" fmla="*/ 12 w 419"/>
                  <a:gd name="T41" fmla="*/ 48 h 301"/>
                  <a:gd name="T42" fmla="*/ 7 w 419"/>
                  <a:gd name="T43" fmla="*/ 58 h 301"/>
                  <a:gd name="T44" fmla="*/ 14 w 419"/>
                  <a:gd name="T45" fmla="*/ 75 h 301"/>
                  <a:gd name="T46" fmla="*/ 3 w 419"/>
                  <a:gd name="T47" fmla="*/ 102 h 301"/>
                  <a:gd name="T48" fmla="*/ 14 w 419"/>
                  <a:gd name="T49" fmla="*/ 111 h 301"/>
                  <a:gd name="T50" fmla="*/ 24 w 419"/>
                  <a:gd name="T51" fmla="*/ 122 h 301"/>
                  <a:gd name="T52" fmla="*/ 25 w 419"/>
                  <a:gd name="T53" fmla="*/ 132 h 301"/>
                  <a:gd name="T54" fmla="*/ 29 w 419"/>
                  <a:gd name="T55" fmla="*/ 142 h 301"/>
                  <a:gd name="T56" fmla="*/ 30 w 419"/>
                  <a:gd name="T57" fmla="*/ 161 h 301"/>
                  <a:gd name="T58" fmla="*/ 38 w 419"/>
                  <a:gd name="T59" fmla="*/ 173 h 301"/>
                  <a:gd name="T60" fmla="*/ 41 w 419"/>
                  <a:gd name="T61" fmla="*/ 187 h 301"/>
                  <a:gd name="T62" fmla="*/ 50 w 419"/>
                  <a:gd name="T63" fmla="*/ 197 h 301"/>
                  <a:gd name="T64" fmla="*/ 67 w 419"/>
                  <a:gd name="T65" fmla="*/ 207 h 301"/>
                  <a:gd name="T66" fmla="*/ 96 w 419"/>
                  <a:gd name="T67" fmla="*/ 216 h 301"/>
                  <a:gd name="T68" fmla="*/ 92 w 419"/>
                  <a:gd name="T69" fmla="*/ 225 h 301"/>
                  <a:gd name="T70" fmla="*/ 102 w 419"/>
                  <a:gd name="T71" fmla="*/ 236 h 301"/>
                  <a:gd name="T72" fmla="*/ 132 w 419"/>
                  <a:gd name="T73" fmla="*/ 232 h 301"/>
                  <a:gd name="T74" fmla="*/ 148 w 419"/>
                  <a:gd name="T75" fmla="*/ 236 h 301"/>
                  <a:gd name="T76" fmla="*/ 168 w 419"/>
                  <a:gd name="T77" fmla="*/ 244 h 301"/>
                  <a:gd name="T78" fmla="*/ 190 w 419"/>
                  <a:gd name="T79" fmla="*/ 255 h 301"/>
                  <a:gd name="T80" fmla="*/ 196 w 419"/>
                  <a:gd name="T81" fmla="*/ 266 h 301"/>
                  <a:gd name="T82" fmla="*/ 229 w 419"/>
                  <a:gd name="T83" fmla="*/ 272 h 301"/>
                  <a:gd name="T84" fmla="*/ 244 w 419"/>
                  <a:gd name="T85" fmla="*/ 281 h 301"/>
                  <a:gd name="T86" fmla="*/ 258 w 419"/>
                  <a:gd name="T87" fmla="*/ 279 h 301"/>
                  <a:gd name="T88" fmla="*/ 288 w 419"/>
                  <a:gd name="T89" fmla="*/ 284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9" h="301">
                    <a:moveTo>
                      <a:pt x="288" y="284"/>
                    </a:moveTo>
                    <a:cubicBezTo>
                      <a:pt x="293" y="284"/>
                      <a:pt x="298" y="276"/>
                      <a:pt x="312" y="276"/>
                    </a:cubicBezTo>
                    <a:cubicBezTo>
                      <a:pt x="326" y="276"/>
                      <a:pt x="325" y="283"/>
                      <a:pt x="332" y="289"/>
                    </a:cubicBezTo>
                    <a:cubicBezTo>
                      <a:pt x="339" y="295"/>
                      <a:pt x="345" y="293"/>
                      <a:pt x="351" y="293"/>
                    </a:cubicBezTo>
                    <a:cubicBezTo>
                      <a:pt x="357" y="293"/>
                      <a:pt x="355" y="300"/>
                      <a:pt x="355" y="300"/>
                    </a:cubicBezTo>
                    <a:cubicBezTo>
                      <a:pt x="371" y="301"/>
                      <a:pt x="371" y="301"/>
                      <a:pt x="371" y="301"/>
                    </a:cubicBezTo>
                    <a:cubicBezTo>
                      <a:pt x="371" y="301"/>
                      <a:pt x="362" y="295"/>
                      <a:pt x="363" y="285"/>
                    </a:cubicBezTo>
                    <a:cubicBezTo>
                      <a:pt x="364" y="275"/>
                      <a:pt x="364" y="265"/>
                      <a:pt x="364" y="265"/>
                    </a:cubicBezTo>
                    <a:cubicBezTo>
                      <a:pt x="399" y="230"/>
                      <a:pt x="399" y="230"/>
                      <a:pt x="399" y="230"/>
                    </a:cubicBezTo>
                    <a:cubicBezTo>
                      <a:pt x="399" y="230"/>
                      <a:pt x="419" y="229"/>
                      <a:pt x="417" y="224"/>
                    </a:cubicBezTo>
                    <a:cubicBezTo>
                      <a:pt x="415" y="219"/>
                      <a:pt x="409" y="211"/>
                      <a:pt x="409" y="211"/>
                    </a:cubicBezTo>
                    <a:cubicBezTo>
                      <a:pt x="416" y="203"/>
                      <a:pt x="416" y="203"/>
                      <a:pt x="416" y="203"/>
                    </a:cubicBezTo>
                    <a:cubicBezTo>
                      <a:pt x="416" y="203"/>
                      <a:pt x="404" y="200"/>
                      <a:pt x="401" y="191"/>
                    </a:cubicBezTo>
                    <a:cubicBezTo>
                      <a:pt x="398" y="182"/>
                      <a:pt x="390" y="180"/>
                      <a:pt x="390" y="180"/>
                    </a:cubicBezTo>
                    <a:cubicBezTo>
                      <a:pt x="388" y="167"/>
                      <a:pt x="388" y="167"/>
                      <a:pt x="388" y="167"/>
                    </a:cubicBezTo>
                    <a:cubicBezTo>
                      <a:pt x="388" y="167"/>
                      <a:pt x="388" y="167"/>
                      <a:pt x="389" y="167"/>
                    </a:cubicBezTo>
                    <a:cubicBezTo>
                      <a:pt x="386" y="158"/>
                      <a:pt x="386" y="158"/>
                      <a:pt x="386" y="158"/>
                    </a:cubicBezTo>
                    <a:cubicBezTo>
                      <a:pt x="386" y="158"/>
                      <a:pt x="389" y="144"/>
                      <a:pt x="387" y="140"/>
                    </a:cubicBezTo>
                    <a:cubicBezTo>
                      <a:pt x="385" y="136"/>
                      <a:pt x="371" y="133"/>
                      <a:pt x="369" y="127"/>
                    </a:cubicBezTo>
                    <a:cubicBezTo>
                      <a:pt x="367" y="121"/>
                      <a:pt x="376" y="123"/>
                      <a:pt x="379" y="123"/>
                    </a:cubicBezTo>
                    <a:cubicBezTo>
                      <a:pt x="382" y="123"/>
                      <a:pt x="380" y="111"/>
                      <a:pt x="380" y="111"/>
                    </a:cubicBezTo>
                    <a:cubicBezTo>
                      <a:pt x="394" y="106"/>
                      <a:pt x="394" y="106"/>
                      <a:pt x="394" y="106"/>
                    </a:cubicBezTo>
                    <a:cubicBezTo>
                      <a:pt x="394" y="106"/>
                      <a:pt x="396" y="98"/>
                      <a:pt x="398" y="94"/>
                    </a:cubicBezTo>
                    <a:cubicBezTo>
                      <a:pt x="400" y="90"/>
                      <a:pt x="392" y="78"/>
                      <a:pt x="392" y="78"/>
                    </a:cubicBezTo>
                    <a:cubicBezTo>
                      <a:pt x="392" y="78"/>
                      <a:pt x="381" y="69"/>
                      <a:pt x="381" y="64"/>
                    </a:cubicBezTo>
                    <a:cubicBezTo>
                      <a:pt x="381" y="59"/>
                      <a:pt x="373" y="46"/>
                      <a:pt x="373" y="46"/>
                    </a:cubicBezTo>
                    <a:cubicBezTo>
                      <a:pt x="373" y="33"/>
                      <a:pt x="373" y="33"/>
                      <a:pt x="373" y="33"/>
                    </a:cubicBezTo>
                    <a:cubicBezTo>
                      <a:pt x="373" y="33"/>
                      <a:pt x="357" y="24"/>
                      <a:pt x="344" y="22"/>
                    </a:cubicBezTo>
                    <a:cubicBezTo>
                      <a:pt x="331" y="20"/>
                      <a:pt x="336" y="27"/>
                      <a:pt x="336" y="27"/>
                    </a:cubicBezTo>
                    <a:cubicBezTo>
                      <a:pt x="336" y="27"/>
                      <a:pt x="321" y="27"/>
                      <a:pt x="313" y="26"/>
                    </a:cubicBezTo>
                    <a:cubicBezTo>
                      <a:pt x="305" y="25"/>
                      <a:pt x="274" y="27"/>
                      <a:pt x="274" y="27"/>
                    </a:cubicBezTo>
                    <a:cubicBezTo>
                      <a:pt x="274" y="27"/>
                      <a:pt x="266" y="22"/>
                      <a:pt x="257" y="20"/>
                    </a:cubicBezTo>
                    <a:cubicBezTo>
                      <a:pt x="248" y="18"/>
                      <a:pt x="236" y="23"/>
                      <a:pt x="236" y="23"/>
                    </a:cubicBezTo>
                    <a:cubicBezTo>
                      <a:pt x="231" y="18"/>
                      <a:pt x="231" y="18"/>
                      <a:pt x="231" y="18"/>
                    </a:cubicBezTo>
                    <a:cubicBezTo>
                      <a:pt x="231" y="19"/>
                      <a:pt x="231" y="19"/>
                      <a:pt x="231" y="19"/>
                    </a:cubicBezTo>
                    <a:cubicBezTo>
                      <a:pt x="231" y="19"/>
                      <a:pt x="195" y="23"/>
                      <a:pt x="189" y="22"/>
                    </a:cubicBezTo>
                    <a:cubicBezTo>
                      <a:pt x="183" y="21"/>
                      <a:pt x="178" y="4"/>
                      <a:pt x="178" y="4"/>
                    </a:cubicBezTo>
                    <a:cubicBezTo>
                      <a:pt x="178" y="4"/>
                      <a:pt x="164" y="0"/>
                      <a:pt x="149" y="0"/>
                    </a:cubicBezTo>
                    <a:cubicBezTo>
                      <a:pt x="134" y="0"/>
                      <a:pt x="94" y="17"/>
                      <a:pt x="94" y="17"/>
                    </a:cubicBezTo>
                    <a:cubicBezTo>
                      <a:pt x="81" y="28"/>
                      <a:pt x="81" y="28"/>
                      <a:pt x="81" y="28"/>
                    </a:cubicBezTo>
                    <a:cubicBezTo>
                      <a:pt x="41" y="33"/>
                      <a:pt x="41" y="33"/>
                      <a:pt x="41" y="33"/>
                    </a:cubicBezTo>
                    <a:cubicBezTo>
                      <a:pt x="41" y="33"/>
                      <a:pt x="10" y="44"/>
                      <a:pt x="12" y="48"/>
                    </a:cubicBezTo>
                    <a:cubicBezTo>
                      <a:pt x="14" y="52"/>
                      <a:pt x="14" y="62"/>
                      <a:pt x="14" y="62"/>
                    </a:cubicBezTo>
                    <a:cubicBezTo>
                      <a:pt x="7" y="58"/>
                      <a:pt x="7" y="58"/>
                      <a:pt x="7" y="58"/>
                    </a:cubicBezTo>
                    <a:cubicBezTo>
                      <a:pt x="8" y="61"/>
                      <a:pt x="9" y="65"/>
                      <a:pt x="8" y="68"/>
                    </a:cubicBezTo>
                    <a:cubicBezTo>
                      <a:pt x="6" y="74"/>
                      <a:pt x="11" y="66"/>
                      <a:pt x="14" y="75"/>
                    </a:cubicBezTo>
                    <a:cubicBezTo>
                      <a:pt x="16" y="83"/>
                      <a:pt x="18" y="85"/>
                      <a:pt x="12" y="89"/>
                    </a:cubicBezTo>
                    <a:cubicBezTo>
                      <a:pt x="6" y="94"/>
                      <a:pt x="0" y="95"/>
                      <a:pt x="3" y="102"/>
                    </a:cubicBezTo>
                    <a:cubicBezTo>
                      <a:pt x="6" y="109"/>
                      <a:pt x="10" y="105"/>
                      <a:pt x="10" y="105"/>
                    </a:cubicBezTo>
                    <a:cubicBezTo>
                      <a:pt x="14" y="111"/>
                      <a:pt x="14" y="111"/>
                      <a:pt x="14" y="111"/>
                    </a:cubicBezTo>
                    <a:cubicBezTo>
                      <a:pt x="14" y="111"/>
                      <a:pt x="18" y="107"/>
                      <a:pt x="21" y="111"/>
                    </a:cubicBezTo>
                    <a:cubicBezTo>
                      <a:pt x="24" y="116"/>
                      <a:pt x="24" y="122"/>
                      <a:pt x="24" y="122"/>
                    </a:cubicBezTo>
                    <a:cubicBezTo>
                      <a:pt x="24" y="122"/>
                      <a:pt x="18" y="125"/>
                      <a:pt x="19" y="128"/>
                    </a:cubicBezTo>
                    <a:cubicBezTo>
                      <a:pt x="20" y="131"/>
                      <a:pt x="25" y="132"/>
                      <a:pt x="25" y="132"/>
                    </a:cubicBezTo>
                    <a:cubicBezTo>
                      <a:pt x="25" y="132"/>
                      <a:pt x="22" y="139"/>
                      <a:pt x="24" y="139"/>
                    </a:cubicBezTo>
                    <a:cubicBezTo>
                      <a:pt x="26" y="140"/>
                      <a:pt x="29" y="142"/>
                      <a:pt x="29" y="142"/>
                    </a:cubicBezTo>
                    <a:cubicBezTo>
                      <a:pt x="29" y="142"/>
                      <a:pt x="20" y="148"/>
                      <a:pt x="20" y="153"/>
                    </a:cubicBezTo>
                    <a:cubicBezTo>
                      <a:pt x="21" y="159"/>
                      <a:pt x="30" y="161"/>
                      <a:pt x="30" y="161"/>
                    </a:cubicBezTo>
                    <a:cubicBezTo>
                      <a:pt x="29" y="173"/>
                      <a:pt x="29" y="173"/>
                      <a:pt x="29" y="173"/>
                    </a:cubicBezTo>
                    <a:cubicBezTo>
                      <a:pt x="29" y="173"/>
                      <a:pt x="37" y="167"/>
                      <a:pt x="38" y="173"/>
                    </a:cubicBezTo>
                    <a:cubicBezTo>
                      <a:pt x="40" y="178"/>
                      <a:pt x="36" y="183"/>
                      <a:pt x="36" y="183"/>
                    </a:cubicBezTo>
                    <a:cubicBezTo>
                      <a:pt x="36" y="183"/>
                      <a:pt x="42" y="184"/>
                      <a:pt x="41" y="187"/>
                    </a:cubicBezTo>
                    <a:cubicBezTo>
                      <a:pt x="40" y="189"/>
                      <a:pt x="39" y="192"/>
                      <a:pt x="37" y="195"/>
                    </a:cubicBezTo>
                    <a:cubicBezTo>
                      <a:pt x="50" y="197"/>
                      <a:pt x="50" y="197"/>
                      <a:pt x="50" y="197"/>
                    </a:cubicBezTo>
                    <a:cubicBezTo>
                      <a:pt x="53" y="206"/>
                      <a:pt x="53" y="206"/>
                      <a:pt x="53" y="206"/>
                    </a:cubicBezTo>
                    <a:cubicBezTo>
                      <a:pt x="53" y="206"/>
                      <a:pt x="55" y="203"/>
                      <a:pt x="67" y="207"/>
                    </a:cubicBezTo>
                    <a:cubicBezTo>
                      <a:pt x="79" y="211"/>
                      <a:pt x="77" y="217"/>
                      <a:pt x="80" y="217"/>
                    </a:cubicBezTo>
                    <a:cubicBezTo>
                      <a:pt x="83" y="217"/>
                      <a:pt x="96" y="216"/>
                      <a:pt x="96" y="216"/>
                    </a:cubicBezTo>
                    <a:cubicBezTo>
                      <a:pt x="99" y="221"/>
                      <a:pt x="99" y="221"/>
                      <a:pt x="99" y="221"/>
                    </a:cubicBezTo>
                    <a:cubicBezTo>
                      <a:pt x="92" y="225"/>
                      <a:pt x="92" y="225"/>
                      <a:pt x="92" y="225"/>
                    </a:cubicBezTo>
                    <a:cubicBezTo>
                      <a:pt x="98" y="228"/>
                      <a:pt x="98" y="228"/>
                      <a:pt x="98" y="228"/>
                    </a:cubicBezTo>
                    <a:cubicBezTo>
                      <a:pt x="98" y="228"/>
                      <a:pt x="98" y="234"/>
                      <a:pt x="102" y="236"/>
                    </a:cubicBezTo>
                    <a:cubicBezTo>
                      <a:pt x="106" y="238"/>
                      <a:pt x="117" y="240"/>
                      <a:pt x="117" y="240"/>
                    </a:cubicBezTo>
                    <a:cubicBezTo>
                      <a:pt x="117" y="240"/>
                      <a:pt x="119" y="236"/>
                      <a:pt x="132" y="232"/>
                    </a:cubicBezTo>
                    <a:cubicBezTo>
                      <a:pt x="145" y="228"/>
                      <a:pt x="140" y="235"/>
                      <a:pt x="140" y="235"/>
                    </a:cubicBezTo>
                    <a:cubicBezTo>
                      <a:pt x="140" y="235"/>
                      <a:pt x="140" y="235"/>
                      <a:pt x="148" y="236"/>
                    </a:cubicBezTo>
                    <a:cubicBezTo>
                      <a:pt x="156" y="237"/>
                      <a:pt x="161" y="250"/>
                      <a:pt x="161" y="250"/>
                    </a:cubicBezTo>
                    <a:cubicBezTo>
                      <a:pt x="168" y="244"/>
                      <a:pt x="168" y="244"/>
                      <a:pt x="168" y="244"/>
                    </a:cubicBezTo>
                    <a:cubicBezTo>
                      <a:pt x="168" y="244"/>
                      <a:pt x="172" y="253"/>
                      <a:pt x="176" y="253"/>
                    </a:cubicBezTo>
                    <a:cubicBezTo>
                      <a:pt x="180" y="253"/>
                      <a:pt x="190" y="255"/>
                      <a:pt x="190" y="255"/>
                    </a:cubicBezTo>
                    <a:cubicBezTo>
                      <a:pt x="189" y="260"/>
                      <a:pt x="189" y="260"/>
                      <a:pt x="189" y="260"/>
                    </a:cubicBezTo>
                    <a:cubicBezTo>
                      <a:pt x="196" y="266"/>
                      <a:pt x="196" y="266"/>
                      <a:pt x="196" y="266"/>
                    </a:cubicBezTo>
                    <a:cubicBezTo>
                      <a:pt x="196" y="266"/>
                      <a:pt x="206" y="278"/>
                      <a:pt x="209" y="278"/>
                    </a:cubicBezTo>
                    <a:cubicBezTo>
                      <a:pt x="212" y="278"/>
                      <a:pt x="222" y="270"/>
                      <a:pt x="229" y="272"/>
                    </a:cubicBezTo>
                    <a:cubicBezTo>
                      <a:pt x="236" y="274"/>
                      <a:pt x="237" y="281"/>
                      <a:pt x="237" y="281"/>
                    </a:cubicBezTo>
                    <a:cubicBezTo>
                      <a:pt x="244" y="281"/>
                      <a:pt x="244" y="281"/>
                      <a:pt x="244" y="281"/>
                    </a:cubicBezTo>
                    <a:cubicBezTo>
                      <a:pt x="244" y="281"/>
                      <a:pt x="241" y="288"/>
                      <a:pt x="250" y="288"/>
                    </a:cubicBezTo>
                    <a:cubicBezTo>
                      <a:pt x="259" y="288"/>
                      <a:pt x="258" y="279"/>
                      <a:pt x="258" y="279"/>
                    </a:cubicBezTo>
                    <a:cubicBezTo>
                      <a:pt x="277" y="280"/>
                      <a:pt x="277" y="280"/>
                      <a:pt x="277" y="280"/>
                    </a:cubicBezTo>
                    <a:cubicBezTo>
                      <a:pt x="277" y="280"/>
                      <a:pt x="283" y="284"/>
                      <a:pt x="288" y="284"/>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62" name="Freeform 260">
                <a:extLst>
                  <a:ext uri="{FF2B5EF4-FFF2-40B4-BE49-F238E27FC236}">
                    <a16:creationId xmlns:a16="http://schemas.microsoft.com/office/drawing/2014/main" id="{B727986E-53E2-EB45-84D6-EF9795DE2225}"/>
                  </a:ext>
                </a:extLst>
              </p:cNvPr>
              <p:cNvSpPr>
                <a:spLocks/>
              </p:cNvSpPr>
              <p:nvPr/>
            </p:nvSpPr>
            <p:spPr bwMode="gray">
              <a:xfrm>
                <a:off x="-5348505" y="2960406"/>
                <a:ext cx="19947" cy="16116"/>
              </a:xfrm>
              <a:custGeom>
                <a:avLst/>
                <a:gdLst>
                  <a:gd name="T0" fmla="*/ 13 w 36"/>
                  <a:gd name="T1" fmla="*/ 32 h 32"/>
                  <a:gd name="T2" fmla="*/ 19 w 36"/>
                  <a:gd name="T3" fmla="*/ 27 h 32"/>
                  <a:gd name="T4" fmla="*/ 30 w 36"/>
                  <a:gd name="T5" fmla="*/ 29 h 32"/>
                  <a:gd name="T6" fmla="*/ 35 w 36"/>
                  <a:gd name="T7" fmla="*/ 20 h 32"/>
                  <a:gd name="T8" fmla="*/ 20 w 36"/>
                  <a:gd name="T9" fmla="*/ 8 h 32"/>
                  <a:gd name="T10" fmla="*/ 20 w 36"/>
                  <a:gd name="T11" fmla="*/ 0 h 32"/>
                  <a:gd name="T12" fmla="*/ 12 w 36"/>
                  <a:gd name="T13" fmla="*/ 4 h 32"/>
                  <a:gd name="T14" fmla="*/ 2 w 36"/>
                  <a:gd name="T15" fmla="*/ 18 h 32"/>
                  <a:gd name="T16" fmla="*/ 13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3" y="32"/>
                    </a:moveTo>
                    <a:cubicBezTo>
                      <a:pt x="19" y="27"/>
                      <a:pt x="19" y="27"/>
                      <a:pt x="19" y="27"/>
                    </a:cubicBezTo>
                    <a:cubicBezTo>
                      <a:pt x="30" y="29"/>
                      <a:pt x="30" y="29"/>
                      <a:pt x="30" y="29"/>
                    </a:cubicBezTo>
                    <a:cubicBezTo>
                      <a:pt x="30" y="29"/>
                      <a:pt x="36" y="25"/>
                      <a:pt x="35" y="20"/>
                    </a:cubicBezTo>
                    <a:cubicBezTo>
                      <a:pt x="34" y="16"/>
                      <a:pt x="24" y="14"/>
                      <a:pt x="20" y="8"/>
                    </a:cubicBezTo>
                    <a:cubicBezTo>
                      <a:pt x="19" y="6"/>
                      <a:pt x="19" y="3"/>
                      <a:pt x="20" y="0"/>
                    </a:cubicBezTo>
                    <a:cubicBezTo>
                      <a:pt x="19" y="1"/>
                      <a:pt x="16" y="2"/>
                      <a:pt x="12" y="4"/>
                    </a:cubicBezTo>
                    <a:cubicBezTo>
                      <a:pt x="1" y="10"/>
                      <a:pt x="0" y="16"/>
                      <a:pt x="2" y="18"/>
                    </a:cubicBezTo>
                    <a:cubicBezTo>
                      <a:pt x="3" y="20"/>
                      <a:pt x="9" y="27"/>
                      <a:pt x="13" y="32"/>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63" name="Freeform 261">
                <a:extLst>
                  <a:ext uri="{FF2B5EF4-FFF2-40B4-BE49-F238E27FC236}">
                    <a16:creationId xmlns:a16="http://schemas.microsoft.com/office/drawing/2014/main" id="{158AA450-7F25-004E-9DD7-6F7D868FA227}"/>
                  </a:ext>
                </a:extLst>
              </p:cNvPr>
              <p:cNvSpPr>
                <a:spLocks/>
              </p:cNvSpPr>
              <p:nvPr/>
            </p:nvSpPr>
            <p:spPr bwMode="gray">
              <a:xfrm>
                <a:off x="-5258862" y="2988771"/>
                <a:ext cx="170838" cy="70053"/>
              </a:xfrm>
              <a:custGeom>
                <a:avLst/>
                <a:gdLst>
                  <a:gd name="T0" fmla="*/ 307 w 308"/>
                  <a:gd name="T1" fmla="*/ 48 h 138"/>
                  <a:gd name="T2" fmla="*/ 301 w 308"/>
                  <a:gd name="T3" fmla="*/ 33 h 138"/>
                  <a:gd name="T4" fmla="*/ 287 w 308"/>
                  <a:gd name="T5" fmla="*/ 11 h 138"/>
                  <a:gd name="T6" fmla="*/ 268 w 308"/>
                  <a:gd name="T7" fmla="*/ 17 h 138"/>
                  <a:gd name="T8" fmla="*/ 254 w 308"/>
                  <a:gd name="T9" fmla="*/ 14 h 138"/>
                  <a:gd name="T10" fmla="*/ 228 w 308"/>
                  <a:gd name="T11" fmla="*/ 1 h 138"/>
                  <a:gd name="T12" fmla="*/ 214 w 308"/>
                  <a:gd name="T13" fmla="*/ 16 h 138"/>
                  <a:gd name="T14" fmla="*/ 204 w 308"/>
                  <a:gd name="T15" fmla="*/ 23 h 138"/>
                  <a:gd name="T16" fmla="*/ 175 w 308"/>
                  <a:gd name="T17" fmla="*/ 15 h 138"/>
                  <a:gd name="T18" fmla="*/ 156 w 308"/>
                  <a:gd name="T19" fmla="*/ 27 h 138"/>
                  <a:gd name="T20" fmla="*/ 160 w 308"/>
                  <a:gd name="T21" fmla="*/ 45 h 138"/>
                  <a:gd name="T22" fmla="*/ 133 w 308"/>
                  <a:gd name="T23" fmla="*/ 57 h 138"/>
                  <a:gd name="T24" fmla="*/ 141 w 308"/>
                  <a:gd name="T25" fmla="*/ 68 h 138"/>
                  <a:gd name="T26" fmla="*/ 131 w 308"/>
                  <a:gd name="T27" fmla="*/ 77 h 138"/>
                  <a:gd name="T28" fmla="*/ 109 w 308"/>
                  <a:gd name="T29" fmla="*/ 71 h 138"/>
                  <a:gd name="T30" fmla="*/ 84 w 308"/>
                  <a:gd name="T31" fmla="*/ 78 h 138"/>
                  <a:gd name="T32" fmla="*/ 63 w 308"/>
                  <a:gd name="T33" fmla="*/ 88 h 138"/>
                  <a:gd name="T34" fmla="*/ 33 w 308"/>
                  <a:gd name="T35" fmla="*/ 76 h 138"/>
                  <a:gd name="T36" fmla="*/ 26 w 308"/>
                  <a:gd name="T37" fmla="*/ 91 h 138"/>
                  <a:gd name="T38" fmla="*/ 0 w 308"/>
                  <a:gd name="T39" fmla="*/ 84 h 138"/>
                  <a:gd name="T40" fmla="*/ 2 w 308"/>
                  <a:gd name="T41" fmla="*/ 97 h 138"/>
                  <a:gd name="T42" fmla="*/ 11 w 308"/>
                  <a:gd name="T43" fmla="*/ 106 h 138"/>
                  <a:gd name="T44" fmla="*/ 32 w 308"/>
                  <a:gd name="T45" fmla="*/ 106 h 138"/>
                  <a:gd name="T46" fmla="*/ 50 w 308"/>
                  <a:gd name="T47" fmla="*/ 117 h 138"/>
                  <a:gd name="T48" fmla="*/ 66 w 308"/>
                  <a:gd name="T49" fmla="*/ 109 h 138"/>
                  <a:gd name="T50" fmla="*/ 104 w 308"/>
                  <a:gd name="T51" fmla="*/ 103 h 138"/>
                  <a:gd name="T52" fmla="*/ 119 w 308"/>
                  <a:gd name="T53" fmla="*/ 118 h 138"/>
                  <a:gd name="T54" fmla="*/ 136 w 308"/>
                  <a:gd name="T55" fmla="*/ 131 h 138"/>
                  <a:gd name="T56" fmla="*/ 162 w 308"/>
                  <a:gd name="T57" fmla="*/ 136 h 138"/>
                  <a:gd name="T58" fmla="*/ 183 w 308"/>
                  <a:gd name="T59" fmla="*/ 132 h 138"/>
                  <a:gd name="T60" fmla="*/ 207 w 308"/>
                  <a:gd name="T61" fmla="*/ 138 h 138"/>
                  <a:gd name="T62" fmla="*/ 247 w 308"/>
                  <a:gd name="T63" fmla="*/ 130 h 138"/>
                  <a:gd name="T64" fmla="*/ 270 w 308"/>
                  <a:gd name="T65" fmla="*/ 131 h 138"/>
                  <a:gd name="T66" fmla="*/ 277 w 308"/>
                  <a:gd name="T67" fmla="*/ 107 h 138"/>
                  <a:gd name="T68" fmla="*/ 290 w 308"/>
                  <a:gd name="T69" fmla="*/ 91 h 138"/>
                  <a:gd name="T70" fmla="*/ 290 w 308"/>
                  <a:gd name="T71" fmla="*/ 78 h 138"/>
                  <a:gd name="T72" fmla="*/ 306 w 308"/>
                  <a:gd name="T73" fmla="*/ 6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8" h="138">
                    <a:moveTo>
                      <a:pt x="306" y="69"/>
                    </a:moveTo>
                    <a:cubicBezTo>
                      <a:pt x="306" y="69"/>
                      <a:pt x="308" y="55"/>
                      <a:pt x="307" y="48"/>
                    </a:cubicBezTo>
                    <a:cubicBezTo>
                      <a:pt x="306" y="42"/>
                      <a:pt x="300" y="43"/>
                      <a:pt x="300" y="43"/>
                    </a:cubicBezTo>
                    <a:cubicBezTo>
                      <a:pt x="301" y="33"/>
                      <a:pt x="301" y="33"/>
                      <a:pt x="301" y="33"/>
                    </a:cubicBezTo>
                    <a:cubicBezTo>
                      <a:pt x="303" y="19"/>
                      <a:pt x="303" y="19"/>
                      <a:pt x="303" y="19"/>
                    </a:cubicBezTo>
                    <a:cubicBezTo>
                      <a:pt x="303" y="19"/>
                      <a:pt x="295" y="14"/>
                      <a:pt x="287" y="11"/>
                    </a:cubicBezTo>
                    <a:cubicBezTo>
                      <a:pt x="280" y="9"/>
                      <a:pt x="276" y="16"/>
                      <a:pt x="276" y="16"/>
                    </a:cubicBezTo>
                    <a:cubicBezTo>
                      <a:pt x="268" y="17"/>
                      <a:pt x="268" y="17"/>
                      <a:pt x="268" y="17"/>
                    </a:cubicBezTo>
                    <a:cubicBezTo>
                      <a:pt x="261" y="9"/>
                      <a:pt x="261" y="9"/>
                      <a:pt x="261" y="9"/>
                    </a:cubicBezTo>
                    <a:cubicBezTo>
                      <a:pt x="254" y="14"/>
                      <a:pt x="254" y="14"/>
                      <a:pt x="254" y="14"/>
                    </a:cubicBezTo>
                    <a:cubicBezTo>
                      <a:pt x="245" y="8"/>
                      <a:pt x="245" y="8"/>
                      <a:pt x="245" y="8"/>
                    </a:cubicBezTo>
                    <a:cubicBezTo>
                      <a:pt x="245" y="8"/>
                      <a:pt x="232" y="0"/>
                      <a:pt x="228" y="1"/>
                    </a:cubicBezTo>
                    <a:cubicBezTo>
                      <a:pt x="225" y="2"/>
                      <a:pt x="218" y="15"/>
                      <a:pt x="218" y="15"/>
                    </a:cubicBezTo>
                    <a:cubicBezTo>
                      <a:pt x="214" y="16"/>
                      <a:pt x="214" y="16"/>
                      <a:pt x="214" y="16"/>
                    </a:cubicBezTo>
                    <a:cubicBezTo>
                      <a:pt x="213" y="28"/>
                      <a:pt x="213" y="28"/>
                      <a:pt x="213" y="28"/>
                    </a:cubicBezTo>
                    <a:cubicBezTo>
                      <a:pt x="204" y="23"/>
                      <a:pt x="204" y="23"/>
                      <a:pt x="204" y="23"/>
                    </a:cubicBezTo>
                    <a:cubicBezTo>
                      <a:pt x="204" y="23"/>
                      <a:pt x="198" y="27"/>
                      <a:pt x="190" y="27"/>
                    </a:cubicBezTo>
                    <a:cubicBezTo>
                      <a:pt x="183" y="27"/>
                      <a:pt x="175" y="15"/>
                      <a:pt x="175" y="15"/>
                    </a:cubicBezTo>
                    <a:cubicBezTo>
                      <a:pt x="168" y="26"/>
                      <a:pt x="168" y="26"/>
                      <a:pt x="168" y="26"/>
                    </a:cubicBezTo>
                    <a:cubicBezTo>
                      <a:pt x="156" y="27"/>
                      <a:pt x="156" y="27"/>
                      <a:pt x="156" y="27"/>
                    </a:cubicBezTo>
                    <a:cubicBezTo>
                      <a:pt x="160" y="34"/>
                      <a:pt x="160" y="34"/>
                      <a:pt x="160" y="34"/>
                    </a:cubicBezTo>
                    <a:cubicBezTo>
                      <a:pt x="160" y="45"/>
                      <a:pt x="160" y="45"/>
                      <a:pt x="160" y="45"/>
                    </a:cubicBezTo>
                    <a:cubicBezTo>
                      <a:pt x="160" y="45"/>
                      <a:pt x="147" y="42"/>
                      <a:pt x="142" y="43"/>
                    </a:cubicBezTo>
                    <a:cubicBezTo>
                      <a:pt x="138" y="44"/>
                      <a:pt x="133" y="57"/>
                      <a:pt x="133" y="57"/>
                    </a:cubicBezTo>
                    <a:cubicBezTo>
                      <a:pt x="141" y="59"/>
                      <a:pt x="141" y="59"/>
                      <a:pt x="141" y="59"/>
                    </a:cubicBezTo>
                    <a:cubicBezTo>
                      <a:pt x="141" y="68"/>
                      <a:pt x="141" y="68"/>
                      <a:pt x="141" y="68"/>
                    </a:cubicBezTo>
                    <a:cubicBezTo>
                      <a:pt x="141" y="68"/>
                      <a:pt x="142" y="78"/>
                      <a:pt x="141" y="84"/>
                    </a:cubicBezTo>
                    <a:cubicBezTo>
                      <a:pt x="139" y="91"/>
                      <a:pt x="131" y="77"/>
                      <a:pt x="131" y="77"/>
                    </a:cubicBezTo>
                    <a:cubicBezTo>
                      <a:pt x="118" y="72"/>
                      <a:pt x="118" y="72"/>
                      <a:pt x="118" y="72"/>
                    </a:cubicBezTo>
                    <a:cubicBezTo>
                      <a:pt x="109" y="71"/>
                      <a:pt x="109" y="71"/>
                      <a:pt x="109" y="71"/>
                    </a:cubicBezTo>
                    <a:cubicBezTo>
                      <a:pt x="98" y="77"/>
                      <a:pt x="98" y="77"/>
                      <a:pt x="98" y="77"/>
                    </a:cubicBezTo>
                    <a:cubicBezTo>
                      <a:pt x="84" y="78"/>
                      <a:pt x="84" y="78"/>
                      <a:pt x="84" y="78"/>
                    </a:cubicBezTo>
                    <a:cubicBezTo>
                      <a:pt x="75" y="86"/>
                      <a:pt x="75" y="86"/>
                      <a:pt x="75" y="86"/>
                    </a:cubicBezTo>
                    <a:cubicBezTo>
                      <a:pt x="75" y="86"/>
                      <a:pt x="69" y="88"/>
                      <a:pt x="63" y="88"/>
                    </a:cubicBezTo>
                    <a:cubicBezTo>
                      <a:pt x="56" y="88"/>
                      <a:pt x="46" y="77"/>
                      <a:pt x="46" y="77"/>
                    </a:cubicBezTo>
                    <a:cubicBezTo>
                      <a:pt x="33" y="76"/>
                      <a:pt x="33" y="76"/>
                      <a:pt x="33" y="76"/>
                    </a:cubicBezTo>
                    <a:cubicBezTo>
                      <a:pt x="33" y="85"/>
                      <a:pt x="33" y="85"/>
                      <a:pt x="33" y="85"/>
                    </a:cubicBezTo>
                    <a:cubicBezTo>
                      <a:pt x="33" y="85"/>
                      <a:pt x="30" y="90"/>
                      <a:pt x="26" y="91"/>
                    </a:cubicBezTo>
                    <a:cubicBezTo>
                      <a:pt x="22" y="92"/>
                      <a:pt x="21" y="82"/>
                      <a:pt x="12" y="81"/>
                    </a:cubicBezTo>
                    <a:cubicBezTo>
                      <a:pt x="6" y="79"/>
                      <a:pt x="2" y="82"/>
                      <a:pt x="0" y="84"/>
                    </a:cubicBezTo>
                    <a:cubicBezTo>
                      <a:pt x="1" y="86"/>
                      <a:pt x="2" y="89"/>
                      <a:pt x="0" y="91"/>
                    </a:cubicBezTo>
                    <a:cubicBezTo>
                      <a:pt x="1" y="93"/>
                      <a:pt x="2" y="95"/>
                      <a:pt x="2" y="97"/>
                    </a:cubicBezTo>
                    <a:cubicBezTo>
                      <a:pt x="2" y="100"/>
                      <a:pt x="2" y="105"/>
                      <a:pt x="2" y="107"/>
                    </a:cubicBezTo>
                    <a:cubicBezTo>
                      <a:pt x="11" y="106"/>
                      <a:pt x="11" y="106"/>
                      <a:pt x="11" y="106"/>
                    </a:cubicBezTo>
                    <a:cubicBezTo>
                      <a:pt x="11" y="106"/>
                      <a:pt x="8" y="120"/>
                      <a:pt x="16" y="118"/>
                    </a:cubicBezTo>
                    <a:cubicBezTo>
                      <a:pt x="23" y="115"/>
                      <a:pt x="21" y="106"/>
                      <a:pt x="32" y="106"/>
                    </a:cubicBezTo>
                    <a:cubicBezTo>
                      <a:pt x="37" y="107"/>
                      <a:pt x="40" y="113"/>
                      <a:pt x="41" y="117"/>
                    </a:cubicBezTo>
                    <a:cubicBezTo>
                      <a:pt x="50" y="117"/>
                      <a:pt x="50" y="117"/>
                      <a:pt x="50" y="117"/>
                    </a:cubicBezTo>
                    <a:cubicBezTo>
                      <a:pt x="56" y="121"/>
                      <a:pt x="56" y="121"/>
                      <a:pt x="56" y="121"/>
                    </a:cubicBezTo>
                    <a:cubicBezTo>
                      <a:pt x="66" y="109"/>
                      <a:pt x="66" y="109"/>
                      <a:pt x="66" y="109"/>
                    </a:cubicBezTo>
                    <a:cubicBezTo>
                      <a:pt x="92" y="111"/>
                      <a:pt x="92" y="111"/>
                      <a:pt x="92" y="111"/>
                    </a:cubicBezTo>
                    <a:cubicBezTo>
                      <a:pt x="92" y="111"/>
                      <a:pt x="94" y="102"/>
                      <a:pt x="104" y="103"/>
                    </a:cubicBezTo>
                    <a:cubicBezTo>
                      <a:pt x="113" y="104"/>
                      <a:pt x="114" y="118"/>
                      <a:pt x="114" y="118"/>
                    </a:cubicBezTo>
                    <a:cubicBezTo>
                      <a:pt x="119" y="118"/>
                      <a:pt x="119" y="118"/>
                      <a:pt x="119" y="118"/>
                    </a:cubicBezTo>
                    <a:cubicBezTo>
                      <a:pt x="124" y="131"/>
                      <a:pt x="124" y="131"/>
                      <a:pt x="124" y="131"/>
                    </a:cubicBezTo>
                    <a:cubicBezTo>
                      <a:pt x="136" y="131"/>
                      <a:pt x="136" y="131"/>
                      <a:pt x="136" y="131"/>
                    </a:cubicBezTo>
                    <a:cubicBezTo>
                      <a:pt x="136" y="131"/>
                      <a:pt x="159" y="127"/>
                      <a:pt x="162" y="132"/>
                    </a:cubicBezTo>
                    <a:cubicBezTo>
                      <a:pt x="162" y="134"/>
                      <a:pt x="162" y="135"/>
                      <a:pt x="162" y="136"/>
                    </a:cubicBezTo>
                    <a:cubicBezTo>
                      <a:pt x="171" y="136"/>
                      <a:pt x="171" y="136"/>
                      <a:pt x="171" y="136"/>
                    </a:cubicBezTo>
                    <a:cubicBezTo>
                      <a:pt x="171" y="136"/>
                      <a:pt x="180" y="132"/>
                      <a:pt x="183" y="132"/>
                    </a:cubicBezTo>
                    <a:cubicBezTo>
                      <a:pt x="186" y="132"/>
                      <a:pt x="192" y="136"/>
                      <a:pt x="192" y="136"/>
                    </a:cubicBezTo>
                    <a:cubicBezTo>
                      <a:pt x="192" y="136"/>
                      <a:pt x="200" y="138"/>
                      <a:pt x="207" y="138"/>
                    </a:cubicBezTo>
                    <a:cubicBezTo>
                      <a:pt x="214" y="138"/>
                      <a:pt x="214" y="129"/>
                      <a:pt x="214" y="129"/>
                    </a:cubicBezTo>
                    <a:cubicBezTo>
                      <a:pt x="247" y="130"/>
                      <a:pt x="247" y="130"/>
                      <a:pt x="247" y="130"/>
                    </a:cubicBezTo>
                    <a:cubicBezTo>
                      <a:pt x="254" y="126"/>
                      <a:pt x="254" y="126"/>
                      <a:pt x="254" y="126"/>
                    </a:cubicBezTo>
                    <a:cubicBezTo>
                      <a:pt x="270" y="131"/>
                      <a:pt x="270" y="131"/>
                      <a:pt x="270" y="131"/>
                    </a:cubicBezTo>
                    <a:cubicBezTo>
                      <a:pt x="272" y="119"/>
                      <a:pt x="272" y="119"/>
                      <a:pt x="272" y="119"/>
                    </a:cubicBezTo>
                    <a:cubicBezTo>
                      <a:pt x="277" y="107"/>
                      <a:pt x="277" y="107"/>
                      <a:pt x="277" y="107"/>
                    </a:cubicBezTo>
                    <a:cubicBezTo>
                      <a:pt x="290" y="105"/>
                      <a:pt x="290" y="105"/>
                      <a:pt x="290" y="105"/>
                    </a:cubicBezTo>
                    <a:cubicBezTo>
                      <a:pt x="290" y="91"/>
                      <a:pt x="290" y="91"/>
                      <a:pt x="290" y="91"/>
                    </a:cubicBezTo>
                    <a:cubicBezTo>
                      <a:pt x="298" y="79"/>
                      <a:pt x="298" y="79"/>
                      <a:pt x="298" y="79"/>
                    </a:cubicBezTo>
                    <a:cubicBezTo>
                      <a:pt x="290" y="78"/>
                      <a:pt x="290" y="78"/>
                      <a:pt x="290" y="78"/>
                    </a:cubicBezTo>
                    <a:cubicBezTo>
                      <a:pt x="291" y="69"/>
                      <a:pt x="291" y="69"/>
                      <a:pt x="291" y="69"/>
                    </a:cubicBezTo>
                    <a:lnTo>
                      <a:pt x="306" y="69"/>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64" name="Freeform 262">
                <a:extLst>
                  <a:ext uri="{FF2B5EF4-FFF2-40B4-BE49-F238E27FC236}">
                    <a16:creationId xmlns:a16="http://schemas.microsoft.com/office/drawing/2014/main" id="{30EB68E5-23F3-4240-886A-5FB124162AF5}"/>
                  </a:ext>
                </a:extLst>
              </p:cNvPr>
              <p:cNvSpPr>
                <a:spLocks/>
              </p:cNvSpPr>
              <p:nvPr/>
            </p:nvSpPr>
            <p:spPr bwMode="gray">
              <a:xfrm>
                <a:off x="-5409518" y="2874022"/>
                <a:ext cx="100907" cy="73706"/>
              </a:xfrm>
              <a:custGeom>
                <a:avLst/>
                <a:gdLst>
                  <a:gd name="T0" fmla="*/ 14 w 182"/>
                  <a:gd name="T1" fmla="*/ 104 h 145"/>
                  <a:gd name="T2" fmla="*/ 0 w 182"/>
                  <a:gd name="T3" fmla="*/ 116 h 145"/>
                  <a:gd name="T4" fmla="*/ 0 w 182"/>
                  <a:gd name="T5" fmla="*/ 116 h 145"/>
                  <a:gd name="T6" fmla="*/ 9 w 182"/>
                  <a:gd name="T7" fmla="*/ 108 h 145"/>
                  <a:gd name="T8" fmla="*/ 10 w 182"/>
                  <a:gd name="T9" fmla="*/ 110 h 145"/>
                  <a:gd name="T10" fmla="*/ 18 w 182"/>
                  <a:gd name="T11" fmla="*/ 108 h 145"/>
                  <a:gd name="T12" fmla="*/ 22 w 182"/>
                  <a:gd name="T13" fmla="*/ 114 h 145"/>
                  <a:gd name="T14" fmla="*/ 34 w 182"/>
                  <a:gd name="T15" fmla="*/ 112 h 145"/>
                  <a:gd name="T16" fmla="*/ 43 w 182"/>
                  <a:gd name="T17" fmla="*/ 117 h 145"/>
                  <a:gd name="T18" fmla="*/ 46 w 182"/>
                  <a:gd name="T19" fmla="*/ 110 h 145"/>
                  <a:gd name="T20" fmla="*/ 56 w 182"/>
                  <a:gd name="T21" fmla="*/ 112 h 145"/>
                  <a:gd name="T22" fmla="*/ 56 w 182"/>
                  <a:gd name="T23" fmla="*/ 106 h 145"/>
                  <a:gd name="T24" fmla="*/ 65 w 182"/>
                  <a:gd name="T25" fmla="*/ 108 h 145"/>
                  <a:gd name="T26" fmla="*/ 71 w 182"/>
                  <a:gd name="T27" fmla="*/ 104 h 145"/>
                  <a:gd name="T28" fmla="*/ 90 w 182"/>
                  <a:gd name="T29" fmla="*/ 104 h 145"/>
                  <a:gd name="T30" fmla="*/ 94 w 182"/>
                  <a:gd name="T31" fmla="*/ 114 h 145"/>
                  <a:gd name="T32" fmla="*/ 108 w 182"/>
                  <a:gd name="T33" fmla="*/ 114 h 145"/>
                  <a:gd name="T34" fmla="*/ 119 w 182"/>
                  <a:gd name="T35" fmla="*/ 121 h 145"/>
                  <a:gd name="T36" fmla="*/ 114 w 182"/>
                  <a:gd name="T37" fmla="*/ 130 h 145"/>
                  <a:gd name="T38" fmla="*/ 112 w 182"/>
                  <a:gd name="T39" fmla="*/ 140 h 145"/>
                  <a:gd name="T40" fmla="*/ 123 w 182"/>
                  <a:gd name="T41" fmla="*/ 140 h 145"/>
                  <a:gd name="T42" fmla="*/ 127 w 182"/>
                  <a:gd name="T43" fmla="*/ 124 h 145"/>
                  <a:gd name="T44" fmla="*/ 123 w 182"/>
                  <a:gd name="T45" fmla="*/ 116 h 145"/>
                  <a:gd name="T46" fmla="*/ 134 w 182"/>
                  <a:gd name="T47" fmla="*/ 106 h 145"/>
                  <a:gd name="T48" fmla="*/ 130 w 182"/>
                  <a:gd name="T49" fmla="*/ 95 h 145"/>
                  <a:gd name="T50" fmla="*/ 124 w 182"/>
                  <a:gd name="T51" fmla="*/ 80 h 145"/>
                  <a:gd name="T52" fmla="*/ 148 w 182"/>
                  <a:gd name="T53" fmla="*/ 85 h 145"/>
                  <a:gd name="T54" fmla="*/ 152 w 182"/>
                  <a:gd name="T55" fmla="*/ 77 h 145"/>
                  <a:gd name="T56" fmla="*/ 158 w 182"/>
                  <a:gd name="T57" fmla="*/ 78 h 145"/>
                  <a:gd name="T58" fmla="*/ 160 w 182"/>
                  <a:gd name="T59" fmla="*/ 67 h 145"/>
                  <a:gd name="T60" fmla="*/ 168 w 182"/>
                  <a:gd name="T61" fmla="*/ 59 h 145"/>
                  <a:gd name="T62" fmla="*/ 153 w 182"/>
                  <a:gd name="T63" fmla="*/ 47 h 145"/>
                  <a:gd name="T64" fmla="*/ 164 w 182"/>
                  <a:gd name="T65" fmla="*/ 40 h 145"/>
                  <a:gd name="T66" fmla="*/ 172 w 182"/>
                  <a:gd name="T67" fmla="*/ 40 h 145"/>
                  <a:gd name="T68" fmla="*/ 170 w 182"/>
                  <a:gd name="T69" fmla="*/ 28 h 145"/>
                  <a:gd name="T70" fmla="*/ 182 w 182"/>
                  <a:gd name="T71" fmla="*/ 20 h 145"/>
                  <a:gd name="T72" fmla="*/ 177 w 182"/>
                  <a:gd name="T73" fmla="*/ 12 h 145"/>
                  <a:gd name="T74" fmla="*/ 180 w 182"/>
                  <a:gd name="T75" fmla="*/ 10 h 145"/>
                  <a:gd name="T76" fmla="*/ 176 w 182"/>
                  <a:gd name="T77" fmla="*/ 7 h 145"/>
                  <a:gd name="T78" fmla="*/ 154 w 182"/>
                  <a:gd name="T79" fmla="*/ 1 h 145"/>
                  <a:gd name="T80" fmla="*/ 125 w 182"/>
                  <a:gd name="T81" fmla="*/ 0 h 145"/>
                  <a:gd name="T82" fmla="*/ 103 w 182"/>
                  <a:gd name="T83" fmla="*/ 10 h 145"/>
                  <a:gd name="T84" fmla="*/ 107 w 182"/>
                  <a:gd name="T85" fmla="*/ 21 h 145"/>
                  <a:gd name="T86" fmla="*/ 111 w 182"/>
                  <a:gd name="T87" fmla="*/ 34 h 145"/>
                  <a:gd name="T88" fmla="*/ 116 w 182"/>
                  <a:gd name="T89" fmla="*/ 40 h 145"/>
                  <a:gd name="T90" fmla="*/ 122 w 182"/>
                  <a:gd name="T91" fmla="*/ 48 h 145"/>
                  <a:gd name="T92" fmla="*/ 104 w 182"/>
                  <a:gd name="T93" fmla="*/ 60 h 145"/>
                  <a:gd name="T94" fmla="*/ 92 w 182"/>
                  <a:gd name="T95" fmla="*/ 52 h 145"/>
                  <a:gd name="T96" fmla="*/ 100 w 182"/>
                  <a:gd name="T97" fmla="*/ 37 h 145"/>
                  <a:gd name="T98" fmla="*/ 102 w 182"/>
                  <a:gd name="T99" fmla="*/ 24 h 145"/>
                  <a:gd name="T100" fmla="*/ 97 w 182"/>
                  <a:gd name="T101" fmla="*/ 16 h 145"/>
                  <a:gd name="T102" fmla="*/ 81 w 182"/>
                  <a:gd name="T103" fmla="*/ 30 h 145"/>
                  <a:gd name="T104" fmla="*/ 64 w 182"/>
                  <a:gd name="T105" fmla="*/ 49 h 145"/>
                  <a:gd name="T106" fmla="*/ 60 w 182"/>
                  <a:gd name="T107" fmla="*/ 69 h 145"/>
                  <a:gd name="T108" fmla="*/ 42 w 182"/>
                  <a:gd name="T109" fmla="*/ 89 h 145"/>
                  <a:gd name="T110" fmla="*/ 48 w 182"/>
                  <a:gd name="T111" fmla="*/ 97 h 145"/>
                  <a:gd name="T112" fmla="*/ 31 w 182"/>
                  <a:gd name="T113" fmla="*/ 98 h 145"/>
                  <a:gd name="T114" fmla="*/ 14 w 182"/>
                  <a:gd name="T115" fmla="*/ 10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2" h="145">
                    <a:moveTo>
                      <a:pt x="14" y="104"/>
                    </a:moveTo>
                    <a:cubicBezTo>
                      <a:pt x="0" y="116"/>
                      <a:pt x="0" y="116"/>
                      <a:pt x="0" y="116"/>
                    </a:cubicBezTo>
                    <a:cubicBezTo>
                      <a:pt x="0" y="116"/>
                      <a:pt x="0" y="116"/>
                      <a:pt x="0" y="116"/>
                    </a:cubicBezTo>
                    <a:cubicBezTo>
                      <a:pt x="9" y="108"/>
                      <a:pt x="9" y="108"/>
                      <a:pt x="9" y="108"/>
                    </a:cubicBezTo>
                    <a:cubicBezTo>
                      <a:pt x="10" y="110"/>
                      <a:pt x="10" y="110"/>
                      <a:pt x="10" y="110"/>
                    </a:cubicBezTo>
                    <a:cubicBezTo>
                      <a:pt x="18" y="108"/>
                      <a:pt x="18" y="108"/>
                      <a:pt x="18" y="108"/>
                    </a:cubicBezTo>
                    <a:cubicBezTo>
                      <a:pt x="22" y="114"/>
                      <a:pt x="22" y="114"/>
                      <a:pt x="22" y="114"/>
                    </a:cubicBezTo>
                    <a:cubicBezTo>
                      <a:pt x="22" y="114"/>
                      <a:pt x="30" y="113"/>
                      <a:pt x="34" y="112"/>
                    </a:cubicBezTo>
                    <a:cubicBezTo>
                      <a:pt x="39" y="112"/>
                      <a:pt x="43" y="117"/>
                      <a:pt x="43" y="117"/>
                    </a:cubicBezTo>
                    <a:cubicBezTo>
                      <a:pt x="46" y="110"/>
                      <a:pt x="46" y="110"/>
                      <a:pt x="46" y="110"/>
                    </a:cubicBezTo>
                    <a:cubicBezTo>
                      <a:pt x="56" y="112"/>
                      <a:pt x="56" y="112"/>
                      <a:pt x="56" y="112"/>
                    </a:cubicBezTo>
                    <a:cubicBezTo>
                      <a:pt x="56" y="106"/>
                      <a:pt x="56" y="106"/>
                      <a:pt x="56" y="106"/>
                    </a:cubicBezTo>
                    <a:cubicBezTo>
                      <a:pt x="65" y="108"/>
                      <a:pt x="65" y="108"/>
                      <a:pt x="65" y="108"/>
                    </a:cubicBezTo>
                    <a:cubicBezTo>
                      <a:pt x="65" y="108"/>
                      <a:pt x="66" y="105"/>
                      <a:pt x="71" y="104"/>
                    </a:cubicBezTo>
                    <a:cubicBezTo>
                      <a:pt x="76" y="102"/>
                      <a:pt x="90" y="104"/>
                      <a:pt x="90" y="104"/>
                    </a:cubicBezTo>
                    <a:cubicBezTo>
                      <a:pt x="90" y="104"/>
                      <a:pt x="91" y="110"/>
                      <a:pt x="94" y="114"/>
                    </a:cubicBezTo>
                    <a:cubicBezTo>
                      <a:pt x="96" y="118"/>
                      <a:pt x="108" y="114"/>
                      <a:pt x="108" y="114"/>
                    </a:cubicBezTo>
                    <a:cubicBezTo>
                      <a:pt x="108" y="114"/>
                      <a:pt x="118" y="112"/>
                      <a:pt x="119" y="121"/>
                    </a:cubicBezTo>
                    <a:cubicBezTo>
                      <a:pt x="120" y="130"/>
                      <a:pt x="114" y="130"/>
                      <a:pt x="114" y="130"/>
                    </a:cubicBezTo>
                    <a:cubicBezTo>
                      <a:pt x="114" y="130"/>
                      <a:pt x="110" y="134"/>
                      <a:pt x="112" y="140"/>
                    </a:cubicBezTo>
                    <a:cubicBezTo>
                      <a:pt x="114" y="145"/>
                      <a:pt x="123" y="140"/>
                      <a:pt x="123" y="140"/>
                    </a:cubicBezTo>
                    <a:cubicBezTo>
                      <a:pt x="123" y="140"/>
                      <a:pt x="126" y="126"/>
                      <a:pt x="127" y="124"/>
                    </a:cubicBezTo>
                    <a:cubicBezTo>
                      <a:pt x="128" y="122"/>
                      <a:pt x="123" y="116"/>
                      <a:pt x="123" y="116"/>
                    </a:cubicBezTo>
                    <a:cubicBezTo>
                      <a:pt x="123" y="116"/>
                      <a:pt x="134" y="110"/>
                      <a:pt x="134" y="106"/>
                    </a:cubicBezTo>
                    <a:cubicBezTo>
                      <a:pt x="135" y="103"/>
                      <a:pt x="130" y="95"/>
                      <a:pt x="130" y="95"/>
                    </a:cubicBezTo>
                    <a:cubicBezTo>
                      <a:pt x="124" y="80"/>
                      <a:pt x="124" y="80"/>
                      <a:pt x="124" y="80"/>
                    </a:cubicBezTo>
                    <a:cubicBezTo>
                      <a:pt x="124" y="80"/>
                      <a:pt x="146" y="88"/>
                      <a:pt x="148" y="85"/>
                    </a:cubicBezTo>
                    <a:cubicBezTo>
                      <a:pt x="150" y="82"/>
                      <a:pt x="152" y="77"/>
                      <a:pt x="152" y="77"/>
                    </a:cubicBezTo>
                    <a:cubicBezTo>
                      <a:pt x="158" y="78"/>
                      <a:pt x="158" y="78"/>
                      <a:pt x="158" y="78"/>
                    </a:cubicBezTo>
                    <a:cubicBezTo>
                      <a:pt x="160" y="67"/>
                      <a:pt x="160" y="67"/>
                      <a:pt x="160" y="67"/>
                    </a:cubicBezTo>
                    <a:cubicBezTo>
                      <a:pt x="160" y="67"/>
                      <a:pt x="168" y="63"/>
                      <a:pt x="168" y="59"/>
                    </a:cubicBezTo>
                    <a:cubicBezTo>
                      <a:pt x="168" y="55"/>
                      <a:pt x="154" y="50"/>
                      <a:pt x="153" y="47"/>
                    </a:cubicBezTo>
                    <a:cubicBezTo>
                      <a:pt x="152" y="44"/>
                      <a:pt x="164" y="40"/>
                      <a:pt x="164" y="40"/>
                    </a:cubicBezTo>
                    <a:cubicBezTo>
                      <a:pt x="172" y="40"/>
                      <a:pt x="172" y="40"/>
                      <a:pt x="172" y="40"/>
                    </a:cubicBezTo>
                    <a:cubicBezTo>
                      <a:pt x="172" y="40"/>
                      <a:pt x="168" y="32"/>
                      <a:pt x="170" y="28"/>
                    </a:cubicBezTo>
                    <a:cubicBezTo>
                      <a:pt x="171" y="24"/>
                      <a:pt x="182" y="20"/>
                      <a:pt x="182" y="20"/>
                    </a:cubicBezTo>
                    <a:cubicBezTo>
                      <a:pt x="177" y="12"/>
                      <a:pt x="177" y="12"/>
                      <a:pt x="177" y="12"/>
                    </a:cubicBezTo>
                    <a:cubicBezTo>
                      <a:pt x="180" y="10"/>
                      <a:pt x="180" y="10"/>
                      <a:pt x="180" y="10"/>
                    </a:cubicBezTo>
                    <a:cubicBezTo>
                      <a:pt x="176" y="7"/>
                      <a:pt x="176" y="7"/>
                      <a:pt x="176" y="7"/>
                    </a:cubicBezTo>
                    <a:cubicBezTo>
                      <a:pt x="176" y="7"/>
                      <a:pt x="160" y="1"/>
                      <a:pt x="154" y="1"/>
                    </a:cubicBezTo>
                    <a:cubicBezTo>
                      <a:pt x="148" y="1"/>
                      <a:pt x="125" y="0"/>
                      <a:pt x="125" y="0"/>
                    </a:cubicBezTo>
                    <a:cubicBezTo>
                      <a:pt x="125" y="0"/>
                      <a:pt x="111" y="5"/>
                      <a:pt x="103" y="10"/>
                    </a:cubicBezTo>
                    <a:cubicBezTo>
                      <a:pt x="104" y="14"/>
                      <a:pt x="107" y="19"/>
                      <a:pt x="107" y="21"/>
                    </a:cubicBezTo>
                    <a:cubicBezTo>
                      <a:pt x="108" y="24"/>
                      <a:pt x="111" y="34"/>
                      <a:pt x="111" y="34"/>
                    </a:cubicBezTo>
                    <a:cubicBezTo>
                      <a:pt x="111" y="34"/>
                      <a:pt x="114" y="40"/>
                      <a:pt x="116" y="40"/>
                    </a:cubicBezTo>
                    <a:cubicBezTo>
                      <a:pt x="119" y="40"/>
                      <a:pt x="122" y="43"/>
                      <a:pt x="122" y="48"/>
                    </a:cubicBezTo>
                    <a:cubicBezTo>
                      <a:pt x="123" y="52"/>
                      <a:pt x="111" y="59"/>
                      <a:pt x="104" y="60"/>
                    </a:cubicBezTo>
                    <a:cubicBezTo>
                      <a:pt x="98" y="60"/>
                      <a:pt x="95" y="55"/>
                      <a:pt x="92" y="52"/>
                    </a:cubicBezTo>
                    <a:cubicBezTo>
                      <a:pt x="88" y="48"/>
                      <a:pt x="94" y="45"/>
                      <a:pt x="100" y="37"/>
                    </a:cubicBezTo>
                    <a:cubicBezTo>
                      <a:pt x="106" y="29"/>
                      <a:pt x="102" y="24"/>
                      <a:pt x="102" y="24"/>
                    </a:cubicBezTo>
                    <a:cubicBezTo>
                      <a:pt x="102" y="24"/>
                      <a:pt x="99" y="21"/>
                      <a:pt x="97" y="16"/>
                    </a:cubicBezTo>
                    <a:cubicBezTo>
                      <a:pt x="92" y="23"/>
                      <a:pt x="81" y="30"/>
                      <a:pt x="81" y="30"/>
                    </a:cubicBezTo>
                    <a:cubicBezTo>
                      <a:pt x="81" y="30"/>
                      <a:pt x="64" y="42"/>
                      <a:pt x="64" y="49"/>
                    </a:cubicBezTo>
                    <a:cubicBezTo>
                      <a:pt x="64" y="56"/>
                      <a:pt x="60" y="69"/>
                      <a:pt x="60" y="69"/>
                    </a:cubicBezTo>
                    <a:cubicBezTo>
                      <a:pt x="42" y="89"/>
                      <a:pt x="42" y="89"/>
                      <a:pt x="42" y="89"/>
                    </a:cubicBezTo>
                    <a:cubicBezTo>
                      <a:pt x="48" y="97"/>
                      <a:pt x="48" y="97"/>
                      <a:pt x="48" y="97"/>
                    </a:cubicBezTo>
                    <a:cubicBezTo>
                      <a:pt x="31" y="98"/>
                      <a:pt x="31" y="98"/>
                      <a:pt x="31" y="98"/>
                    </a:cubicBezTo>
                    <a:lnTo>
                      <a:pt x="14" y="104"/>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65" name="Freeform 263">
                <a:extLst>
                  <a:ext uri="{FF2B5EF4-FFF2-40B4-BE49-F238E27FC236}">
                    <a16:creationId xmlns:a16="http://schemas.microsoft.com/office/drawing/2014/main" id="{DD7928A1-A252-6448-A93F-73CA62669A60}"/>
                  </a:ext>
                </a:extLst>
              </p:cNvPr>
              <p:cNvSpPr>
                <a:spLocks/>
              </p:cNvSpPr>
              <p:nvPr/>
            </p:nvSpPr>
            <p:spPr bwMode="gray">
              <a:xfrm>
                <a:off x="-5413977" y="2925810"/>
                <a:ext cx="82603" cy="51787"/>
              </a:xfrm>
              <a:custGeom>
                <a:avLst/>
                <a:gdLst>
                  <a:gd name="T0" fmla="*/ 0 w 149"/>
                  <a:gd name="T1" fmla="*/ 29 h 102"/>
                  <a:gd name="T2" fmla="*/ 6 w 149"/>
                  <a:gd name="T3" fmla="*/ 43 h 102"/>
                  <a:gd name="T4" fmla="*/ 22 w 149"/>
                  <a:gd name="T5" fmla="*/ 47 h 102"/>
                  <a:gd name="T6" fmla="*/ 29 w 149"/>
                  <a:gd name="T7" fmla="*/ 54 h 102"/>
                  <a:gd name="T8" fmla="*/ 52 w 149"/>
                  <a:gd name="T9" fmla="*/ 59 h 102"/>
                  <a:gd name="T10" fmla="*/ 57 w 149"/>
                  <a:gd name="T11" fmla="*/ 78 h 102"/>
                  <a:gd name="T12" fmla="*/ 72 w 149"/>
                  <a:gd name="T13" fmla="*/ 78 h 102"/>
                  <a:gd name="T14" fmla="*/ 82 w 149"/>
                  <a:gd name="T15" fmla="*/ 71 h 102"/>
                  <a:gd name="T16" fmla="*/ 82 w 149"/>
                  <a:gd name="T17" fmla="*/ 87 h 102"/>
                  <a:gd name="T18" fmla="*/ 106 w 149"/>
                  <a:gd name="T19" fmla="*/ 94 h 102"/>
                  <a:gd name="T20" fmla="*/ 109 w 149"/>
                  <a:gd name="T21" fmla="*/ 98 h 102"/>
                  <a:gd name="T22" fmla="*/ 123 w 149"/>
                  <a:gd name="T23" fmla="*/ 98 h 102"/>
                  <a:gd name="T24" fmla="*/ 128 w 149"/>
                  <a:gd name="T25" fmla="*/ 102 h 102"/>
                  <a:gd name="T26" fmla="*/ 131 w 149"/>
                  <a:gd name="T27" fmla="*/ 100 h 102"/>
                  <a:gd name="T28" fmla="*/ 120 w 149"/>
                  <a:gd name="T29" fmla="*/ 86 h 102"/>
                  <a:gd name="T30" fmla="*/ 130 w 149"/>
                  <a:gd name="T31" fmla="*/ 72 h 102"/>
                  <a:gd name="T32" fmla="*/ 138 w 149"/>
                  <a:gd name="T33" fmla="*/ 68 h 102"/>
                  <a:gd name="T34" fmla="*/ 138 w 149"/>
                  <a:gd name="T35" fmla="*/ 68 h 102"/>
                  <a:gd name="T36" fmla="*/ 140 w 149"/>
                  <a:gd name="T37" fmla="*/ 62 h 102"/>
                  <a:gd name="T38" fmla="*/ 149 w 149"/>
                  <a:gd name="T39" fmla="*/ 61 h 102"/>
                  <a:gd name="T40" fmla="*/ 146 w 149"/>
                  <a:gd name="T41" fmla="*/ 48 h 102"/>
                  <a:gd name="T42" fmla="*/ 136 w 149"/>
                  <a:gd name="T43" fmla="*/ 39 h 102"/>
                  <a:gd name="T44" fmla="*/ 131 w 149"/>
                  <a:gd name="T45" fmla="*/ 38 h 102"/>
                  <a:gd name="T46" fmla="*/ 120 w 149"/>
                  <a:gd name="T47" fmla="*/ 38 h 102"/>
                  <a:gd name="T48" fmla="*/ 122 w 149"/>
                  <a:gd name="T49" fmla="*/ 28 h 102"/>
                  <a:gd name="T50" fmla="*/ 127 w 149"/>
                  <a:gd name="T51" fmla="*/ 19 h 102"/>
                  <a:gd name="T52" fmla="*/ 116 w 149"/>
                  <a:gd name="T53" fmla="*/ 12 h 102"/>
                  <a:gd name="T54" fmla="*/ 102 w 149"/>
                  <a:gd name="T55" fmla="*/ 12 h 102"/>
                  <a:gd name="T56" fmla="*/ 98 w 149"/>
                  <a:gd name="T57" fmla="*/ 2 h 102"/>
                  <a:gd name="T58" fmla="*/ 79 w 149"/>
                  <a:gd name="T59" fmla="*/ 2 h 102"/>
                  <a:gd name="T60" fmla="*/ 73 w 149"/>
                  <a:gd name="T61" fmla="*/ 6 h 102"/>
                  <a:gd name="T62" fmla="*/ 64 w 149"/>
                  <a:gd name="T63" fmla="*/ 4 h 102"/>
                  <a:gd name="T64" fmla="*/ 64 w 149"/>
                  <a:gd name="T65" fmla="*/ 10 h 102"/>
                  <a:gd name="T66" fmla="*/ 54 w 149"/>
                  <a:gd name="T67" fmla="*/ 8 h 102"/>
                  <a:gd name="T68" fmla="*/ 51 w 149"/>
                  <a:gd name="T69" fmla="*/ 15 h 102"/>
                  <a:gd name="T70" fmla="*/ 42 w 149"/>
                  <a:gd name="T71" fmla="*/ 10 h 102"/>
                  <a:gd name="T72" fmla="*/ 30 w 149"/>
                  <a:gd name="T73" fmla="*/ 12 h 102"/>
                  <a:gd name="T74" fmla="*/ 26 w 149"/>
                  <a:gd name="T75" fmla="*/ 6 h 102"/>
                  <a:gd name="T76" fmla="*/ 18 w 149"/>
                  <a:gd name="T77" fmla="*/ 8 h 102"/>
                  <a:gd name="T78" fmla="*/ 17 w 149"/>
                  <a:gd name="T79" fmla="*/ 6 h 102"/>
                  <a:gd name="T80" fmla="*/ 1 w 149"/>
                  <a:gd name="T81" fmla="*/ 20 h 102"/>
                  <a:gd name="T82" fmla="*/ 0 w 149"/>
                  <a:gd name="T83"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9" h="102">
                    <a:moveTo>
                      <a:pt x="0" y="29"/>
                    </a:moveTo>
                    <a:cubicBezTo>
                      <a:pt x="6" y="43"/>
                      <a:pt x="6" y="43"/>
                      <a:pt x="6" y="43"/>
                    </a:cubicBezTo>
                    <a:cubicBezTo>
                      <a:pt x="22" y="47"/>
                      <a:pt x="22" y="47"/>
                      <a:pt x="22" y="47"/>
                    </a:cubicBezTo>
                    <a:cubicBezTo>
                      <a:pt x="29" y="54"/>
                      <a:pt x="29" y="54"/>
                      <a:pt x="29" y="54"/>
                    </a:cubicBezTo>
                    <a:cubicBezTo>
                      <a:pt x="29" y="54"/>
                      <a:pt x="47" y="56"/>
                      <a:pt x="52" y="59"/>
                    </a:cubicBezTo>
                    <a:cubicBezTo>
                      <a:pt x="57" y="62"/>
                      <a:pt x="57" y="78"/>
                      <a:pt x="57" y="78"/>
                    </a:cubicBezTo>
                    <a:cubicBezTo>
                      <a:pt x="72" y="78"/>
                      <a:pt x="72" y="78"/>
                      <a:pt x="72" y="78"/>
                    </a:cubicBezTo>
                    <a:cubicBezTo>
                      <a:pt x="82" y="71"/>
                      <a:pt x="82" y="71"/>
                      <a:pt x="82" y="71"/>
                    </a:cubicBezTo>
                    <a:cubicBezTo>
                      <a:pt x="82" y="87"/>
                      <a:pt x="82" y="87"/>
                      <a:pt x="82" y="87"/>
                    </a:cubicBezTo>
                    <a:cubicBezTo>
                      <a:pt x="82" y="87"/>
                      <a:pt x="104" y="91"/>
                      <a:pt x="106" y="94"/>
                    </a:cubicBezTo>
                    <a:cubicBezTo>
                      <a:pt x="108" y="97"/>
                      <a:pt x="109" y="98"/>
                      <a:pt x="109" y="98"/>
                    </a:cubicBezTo>
                    <a:cubicBezTo>
                      <a:pt x="123" y="98"/>
                      <a:pt x="123" y="98"/>
                      <a:pt x="123" y="98"/>
                    </a:cubicBezTo>
                    <a:cubicBezTo>
                      <a:pt x="128" y="102"/>
                      <a:pt x="128" y="102"/>
                      <a:pt x="128" y="102"/>
                    </a:cubicBezTo>
                    <a:cubicBezTo>
                      <a:pt x="131" y="100"/>
                      <a:pt x="131" y="100"/>
                      <a:pt x="131" y="100"/>
                    </a:cubicBezTo>
                    <a:cubicBezTo>
                      <a:pt x="127" y="95"/>
                      <a:pt x="121" y="88"/>
                      <a:pt x="120" y="86"/>
                    </a:cubicBezTo>
                    <a:cubicBezTo>
                      <a:pt x="118" y="84"/>
                      <a:pt x="119" y="78"/>
                      <a:pt x="130" y="72"/>
                    </a:cubicBezTo>
                    <a:cubicBezTo>
                      <a:pt x="134" y="70"/>
                      <a:pt x="137" y="69"/>
                      <a:pt x="138" y="68"/>
                    </a:cubicBezTo>
                    <a:cubicBezTo>
                      <a:pt x="138" y="68"/>
                      <a:pt x="138" y="68"/>
                      <a:pt x="138" y="68"/>
                    </a:cubicBezTo>
                    <a:cubicBezTo>
                      <a:pt x="139" y="65"/>
                      <a:pt x="140" y="62"/>
                      <a:pt x="140" y="62"/>
                    </a:cubicBezTo>
                    <a:cubicBezTo>
                      <a:pt x="149" y="61"/>
                      <a:pt x="149" y="61"/>
                      <a:pt x="149" y="61"/>
                    </a:cubicBezTo>
                    <a:cubicBezTo>
                      <a:pt x="149" y="61"/>
                      <a:pt x="146" y="54"/>
                      <a:pt x="146" y="48"/>
                    </a:cubicBezTo>
                    <a:cubicBezTo>
                      <a:pt x="145" y="42"/>
                      <a:pt x="136" y="39"/>
                      <a:pt x="136" y="39"/>
                    </a:cubicBezTo>
                    <a:cubicBezTo>
                      <a:pt x="131" y="38"/>
                      <a:pt x="131" y="38"/>
                      <a:pt x="131" y="38"/>
                    </a:cubicBezTo>
                    <a:cubicBezTo>
                      <a:pt x="131" y="38"/>
                      <a:pt x="122" y="43"/>
                      <a:pt x="120" y="38"/>
                    </a:cubicBezTo>
                    <a:cubicBezTo>
                      <a:pt x="118" y="32"/>
                      <a:pt x="122" y="28"/>
                      <a:pt x="122" y="28"/>
                    </a:cubicBezTo>
                    <a:cubicBezTo>
                      <a:pt x="122" y="28"/>
                      <a:pt x="128" y="28"/>
                      <a:pt x="127" y="19"/>
                    </a:cubicBezTo>
                    <a:cubicBezTo>
                      <a:pt x="126" y="10"/>
                      <a:pt x="116" y="12"/>
                      <a:pt x="116" y="12"/>
                    </a:cubicBezTo>
                    <a:cubicBezTo>
                      <a:pt x="116" y="12"/>
                      <a:pt x="104" y="16"/>
                      <a:pt x="102" y="12"/>
                    </a:cubicBezTo>
                    <a:cubicBezTo>
                      <a:pt x="99" y="8"/>
                      <a:pt x="98" y="2"/>
                      <a:pt x="98" y="2"/>
                    </a:cubicBezTo>
                    <a:cubicBezTo>
                      <a:pt x="98" y="2"/>
                      <a:pt x="84" y="0"/>
                      <a:pt x="79" y="2"/>
                    </a:cubicBezTo>
                    <a:cubicBezTo>
                      <a:pt x="74" y="3"/>
                      <a:pt x="73" y="6"/>
                      <a:pt x="73" y="6"/>
                    </a:cubicBezTo>
                    <a:cubicBezTo>
                      <a:pt x="64" y="4"/>
                      <a:pt x="64" y="4"/>
                      <a:pt x="64" y="4"/>
                    </a:cubicBezTo>
                    <a:cubicBezTo>
                      <a:pt x="64" y="10"/>
                      <a:pt x="64" y="10"/>
                      <a:pt x="64" y="10"/>
                    </a:cubicBezTo>
                    <a:cubicBezTo>
                      <a:pt x="54" y="8"/>
                      <a:pt x="54" y="8"/>
                      <a:pt x="54" y="8"/>
                    </a:cubicBezTo>
                    <a:cubicBezTo>
                      <a:pt x="51" y="15"/>
                      <a:pt x="51" y="15"/>
                      <a:pt x="51" y="15"/>
                    </a:cubicBezTo>
                    <a:cubicBezTo>
                      <a:pt x="51" y="15"/>
                      <a:pt x="47" y="10"/>
                      <a:pt x="42" y="10"/>
                    </a:cubicBezTo>
                    <a:cubicBezTo>
                      <a:pt x="38" y="11"/>
                      <a:pt x="30" y="12"/>
                      <a:pt x="30" y="12"/>
                    </a:cubicBezTo>
                    <a:cubicBezTo>
                      <a:pt x="26" y="6"/>
                      <a:pt x="26" y="6"/>
                      <a:pt x="26" y="6"/>
                    </a:cubicBezTo>
                    <a:cubicBezTo>
                      <a:pt x="18" y="8"/>
                      <a:pt x="18" y="8"/>
                      <a:pt x="18" y="8"/>
                    </a:cubicBezTo>
                    <a:cubicBezTo>
                      <a:pt x="17" y="6"/>
                      <a:pt x="17" y="6"/>
                      <a:pt x="17" y="6"/>
                    </a:cubicBezTo>
                    <a:cubicBezTo>
                      <a:pt x="1" y="20"/>
                      <a:pt x="1" y="20"/>
                      <a:pt x="1" y="20"/>
                    </a:cubicBezTo>
                    <a:lnTo>
                      <a:pt x="0" y="29"/>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66" name="Freeform 264">
                <a:extLst>
                  <a:ext uri="{FF2B5EF4-FFF2-40B4-BE49-F238E27FC236}">
                    <a16:creationId xmlns:a16="http://schemas.microsoft.com/office/drawing/2014/main" id="{5B8FC2F9-CAF4-804F-9F2B-A37B1A73D8FA}"/>
                  </a:ext>
                </a:extLst>
              </p:cNvPr>
              <p:cNvSpPr>
                <a:spLocks/>
              </p:cNvSpPr>
              <p:nvPr/>
            </p:nvSpPr>
            <p:spPr bwMode="gray">
              <a:xfrm>
                <a:off x="-5341465" y="2835987"/>
                <a:ext cx="206977" cy="199414"/>
              </a:xfrm>
              <a:custGeom>
                <a:avLst/>
                <a:gdLst>
                  <a:gd name="T0" fmla="*/ 21 w 373"/>
                  <a:gd name="T1" fmla="*/ 294 h 393"/>
                  <a:gd name="T2" fmla="*/ 62 w 373"/>
                  <a:gd name="T3" fmla="*/ 297 h 393"/>
                  <a:gd name="T4" fmla="*/ 90 w 373"/>
                  <a:gd name="T5" fmla="*/ 305 h 393"/>
                  <a:gd name="T6" fmla="*/ 74 w 373"/>
                  <a:gd name="T7" fmla="*/ 330 h 393"/>
                  <a:gd name="T8" fmla="*/ 75 w 373"/>
                  <a:gd name="T9" fmla="*/ 381 h 393"/>
                  <a:gd name="T10" fmla="*/ 101 w 373"/>
                  <a:gd name="T11" fmla="*/ 378 h 393"/>
                  <a:gd name="T12" fmla="*/ 128 w 373"/>
                  <a:gd name="T13" fmla="*/ 372 h 393"/>
                  <a:gd name="T14" fmla="*/ 148 w 373"/>
                  <a:gd name="T15" fmla="*/ 383 h 393"/>
                  <a:gd name="T16" fmla="*/ 161 w 373"/>
                  <a:gd name="T17" fmla="*/ 382 h 393"/>
                  <a:gd name="T18" fmla="*/ 182 w 373"/>
                  <a:gd name="T19" fmla="*/ 377 h 393"/>
                  <a:gd name="T20" fmla="*/ 224 w 373"/>
                  <a:gd name="T21" fmla="*/ 387 h 393"/>
                  <a:gd name="T22" fmla="*/ 258 w 373"/>
                  <a:gd name="T23" fmla="*/ 372 h 393"/>
                  <a:gd name="T24" fmla="*/ 290 w 373"/>
                  <a:gd name="T25" fmla="*/ 385 h 393"/>
                  <a:gd name="T26" fmla="*/ 282 w 373"/>
                  <a:gd name="T27" fmla="*/ 358 h 393"/>
                  <a:gd name="T28" fmla="*/ 309 w 373"/>
                  <a:gd name="T29" fmla="*/ 335 h 393"/>
                  <a:gd name="T30" fmla="*/ 324 w 373"/>
                  <a:gd name="T31" fmla="*/ 316 h 393"/>
                  <a:gd name="T32" fmla="*/ 301 w 373"/>
                  <a:gd name="T33" fmla="*/ 295 h 393"/>
                  <a:gd name="T34" fmla="*/ 281 w 373"/>
                  <a:gd name="T35" fmla="*/ 285 h 393"/>
                  <a:gd name="T36" fmla="*/ 271 w 373"/>
                  <a:gd name="T37" fmla="*/ 271 h 393"/>
                  <a:gd name="T38" fmla="*/ 263 w 373"/>
                  <a:gd name="T39" fmla="*/ 248 h 393"/>
                  <a:gd name="T40" fmla="*/ 263 w 373"/>
                  <a:gd name="T41" fmla="*/ 239 h 393"/>
                  <a:gd name="T42" fmla="*/ 283 w 373"/>
                  <a:gd name="T43" fmla="*/ 227 h 393"/>
                  <a:gd name="T44" fmla="*/ 308 w 373"/>
                  <a:gd name="T45" fmla="*/ 221 h 393"/>
                  <a:gd name="T46" fmla="*/ 325 w 373"/>
                  <a:gd name="T47" fmla="*/ 210 h 393"/>
                  <a:gd name="T48" fmla="*/ 360 w 373"/>
                  <a:gd name="T49" fmla="*/ 208 h 393"/>
                  <a:gd name="T50" fmla="*/ 369 w 373"/>
                  <a:gd name="T51" fmla="*/ 177 h 393"/>
                  <a:gd name="T52" fmla="*/ 351 w 373"/>
                  <a:gd name="T53" fmla="*/ 157 h 393"/>
                  <a:gd name="T54" fmla="*/ 356 w 373"/>
                  <a:gd name="T55" fmla="*/ 136 h 393"/>
                  <a:gd name="T56" fmla="*/ 352 w 373"/>
                  <a:gd name="T57" fmla="*/ 115 h 393"/>
                  <a:gd name="T58" fmla="*/ 334 w 373"/>
                  <a:gd name="T59" fmla="*/ 106 h 393"/>
                  <a:gd name="T60" fmla="*/ 339 w 373"/>
                  <a:gd name="T61" fmla="*/ 72 h 393"/>
                  <a:gd name="T62" fmla="*/ 321 w 373"/>
                  <a:gd name="T63" fmla="*/ 55 h 393"/>
                  <a:gd name="T64" fmla="*/ 296 w 373"/>
                  <a:gd name="T65" fmla="*/ 35 h 393"/>
                  <a:gd name="T66" fmla="*/ 226 w 373"/>
                  <a:gd name="T67" fmla="*/ 35 h 393"/>
                  <a:gd name="T68" fmla="*/ 202 w 373"/>
                  <a:gd name="T69" fmla="*/ 35 h 393"/>
                  <a:gd name="T70" fmla="*/ 168 w 373"/>
                  <a:gd name="T71" fmla="*/ 22 h 393"/>
                  <a:gd name="T72" fmla="*/ 145 w 373"/>
                  <a:gd name="T73" fmla="*/ 3 h 393"/>
                  <a:gd name="T74" fmla="*/ 112 w 373"/>
                  <a:gd name="T75" fmla="*/ 0 h 393"/>
                  <a:gd name="T76" fmla="*/ 130 w 373"/>
                  <a:gd name="T77" fmla="*/ 49 h 393"/>
                  <a:gd name="T78" fmla="*/ 105 w 373"/>
                  <a:gd name="T79" fmla="*/ 55 h 393"/>
                  <a:gd name="T80" fmla="*/ 82 w 373"/>
                  <a:gd name="T81" fmla="*/ 62 h 393"/>
                  <a:gd name="T82" fmla="*/ 57 w 373"/>
                  <a:gd name="T83" fmla="*/ 85 h 393"/>
                  <a:gd name="T84" fmla="*/ 47 w 373"/>
                  <a:gd name="T85" fmla="*/ 103 h 393"/>
                  <a:gd name="T86" fmla="*/ 30 w 373"/>
                  <a:gd name="T87" fmla="*/ 122 h 393"/>
                  <a:gd name="T88" fmla="*/ 35 w 373"/>
                  <a:gd name="T89" fmla="*/ 153 h 393"/>
                  <a:gd name="T90" fmla="*/ 1 w 373"/>
                  <a:gd name="T91" fmla="*/ 155 h 393"/>
                  <a:gd name="T92" fmla="*/ 0 w 373"/>
                  <a:gd name="T93" fmla="*/ 191 h 393"/>
                  <a:gd name="T94" fmla="*/ 5 w 373"/>
                  <a:gd name="T95" fmla="*/ 216 h 393"/>
                  <a:gd name="T96" fmla="*/ 9 w 373"/>
                  <a:gd name="T97" fmla="*/ 239 h 393"/>
                  <a:gd name="T98" fmla="*/ 17 w 373"/>
                  <a:gd name="T99" fmla="*/ 27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3" h="393">
                    <a:moveTo>
                      <a:pt x="17" y="274"/>
                    </a:moveTo>
                    <a:cubicBezTo>
                      <a:pt x="17" y="274"/>
                      <a:pt x="19" y="278"/>
                      <a:pt x="22" y="281"/>
                    </a:cubicBezTo>
                    <a:cubicBezTo>
                      <a:pt x="25" y="284"/>
                      <a:pt x="21" y="294"/>
                      <a:pt x="21" y="294"/>
                    </a:cubicBezTo>
                    <a:cubicBezTo>
                      <a:pt x="38" y="294"/>
                      <a:pt x="38" y="294"/>
                      <a:pt x="38" y="294"/>
                    </a:cubicBezTo>
                    <a:cubicBezTo>
                      <a:pt x="38" y="294"/>
                      <a:pt x="36" y="299"/>
                      <a:pt x="42" y="300"/>
                    </a:cubicBezTo>
                    <a:cubicBezTo>
                      <a:pt x="48" y="301"/>
                      <a:pt x="62" y="297"/>
                      <a:pt x="62" y="297"/>
                    </a:cubicBezTo>
                    <a:cubicBezTo>
                      <a:pt x="62" y="301"/>
                      <a:pt x="62" y="301"/>
                      <a:pt x="62" y="301"/>
                    </a:cubicBezTo>
                    <a:cubicBezTo>
                      <a:pt x="80" y="300"/>
                      <a:pt x="80" y="300"/>
                      <a:pt x="80" y="300"/>
                    </a:cubicBezTo>
                    <a:cubicBezTo>
                      <a:pt x="90" y="305"/>
                      <a:pt x="90" y="305"/>
                      <a:pt x="90" y="305"/>
                    </a:cubicBezTo>
                    <a:cubicBezTo>
                      <a:pt x="88" y="311"/>
                      <a:pt x="88" y="311"/>
                      <a:pt x="88" y="311"/>
                    </a:cubicBezTo>
                    <a:cubicBezTo>
                      <a:pt x="74" y="322"/>
                      <a:pt x="74" y="322"/>
                      <a:pt x="74" y="322"/>
                    </a:cubicBezTo>
                    <a:cubicBezTo>
                      <a:pt x="74" y="330"/>
                      <a:pt x="74" y="330"/>
                      <a:pt x="74" y="330"/>
                    </a:cubicBezTo>
                    <a:cubicBezTo>
                      <a:pt x="74" y="330"/>
                      <a:pt x="64" y="349"/>
                      <a:pt x="62" y="360"/>
                    </a:cubicBezTo>
                    <a:cubicBezTo>
                      <a:pt x="60" y="369"/>
                      <a:pt x="63" y="377"/>
                      <a:pt x="64" y="379"/>
                    </a:cubicBezTo>
                    <a:cubicBezTo>
                      <a:pt x="75" y="381"/>
                      <a:pt x="75" y="381"/>
                      <a:pt x="75" y="381"/>
                    </a:cubicBezTo>
                    <a:cubicBezTo>
                      <a:pt x="87" y="381"/>
                      <a:pt x="87" y="381"/>
                      <a:pt x="87" y="381"/>
                    </a:cubicBezTo>
                    <a:cubicBezTo>
                      <a:pt x="97" y="374"/>
                      <a:pt x="97" y="374"/>
                      <a:pt x="97" y="374"/>
                    </a:cubicBezTo>
                    <a:cubicBezTo>
                      <a:pt x="101" y="378"/>
                      <a:pt x="101" y="378"/>
                      <a:pt x="101" y="378"/>
                    </a:cubicBezTo>
                    <a:cubicBezTo>
                      <a:pt x="101" y="378"/>
                      <a:pt x="96" y="366"/>
                      <a:pt x="103" y="365"/>
                    </a:cubicBezTo>
                    <a:cubicBezTo>
                      <a:pt x="110" y="364"/>
                      <a:pt x="119" y="372"/>
                      <a:pt x="119" y="372"/>
                    </a:cubicBezTo>
                    <a:cubicBezTo>
                      <a:pt x="128" y="372"/>
                      <a:pt x="128" y="372"/>
                      <a:pt x="128" y="372"/>
                    </a:cubicBezTo>
                    <a:cubicBezTo>
                      <a:pt x="138" y="375"/>
                      <a:pt x="138" y="375"/>
                      <a:pt x="138" y="375"/>
                    </a:cubicBezTo>
                    <a:cubicBezTo>
                      <a:pt x="144" y="383"/>
                      <a:pt x="144" y="383"/>
                      <a:pt x="144" y="383"/>
                    </a:cubicBezTo>
                    <a:cubicBezTo>
                      <a:pt x="148" y="383"/>
                      <a:pt x="148" y="383"/>
                      <a:pt x="148" y="383"/>
                    </a:cubicBezTo>
                    <a:cubicBezTo>
                      <a:pt x="148" y="383"/>
                      <a:pt x="149" y="384"/>
                      <a:pt x="149" y="385"/>
                    </a:cubicBezTo>
                    <a:cubicBezTo>
                      <a:pt x="149" y="385"/>
                      <a:pt x="149" y="385"/>
                      <a:pt x="149" y="385"/>
                    </a:cubicBezTo>
                    <a:cubicBezTo>
                      <a:pt x="151" y="383"/>
                      <a:pt x="155" y="380"/>
                      <a:pt x="161" y="382"/>
                    </a:cubicBezTo>
                    <a:cubicBezTo>
                      <a:pt x="170" y="383"/>
                      <a:pt x="171" y="393"/>
                      <a:pt x="175" y="392"/>
                    </a:cubicBezTo>
                    <a:cubicBezTo>
                      <a:pt x="179" y="391"/>
                      <a:pt x="182" y="386"/>
                      <a:pt x="182" y="386"/>
                    </a:cubicBezTo>
                    <a:cubicBezTo>
                      <a:pt x="182" y="377"/>
                      <a:pt x="182" y="377"/>
                      <a:pt x="182" y="377"/>
                    </a:cubicBezTo>
                    <a:cubicBezTo>
                      <a:pt x="195" y="378"/>
                      <a:pt x="195" y="378"/>
                      <a:pt x="195" y="378"/>
                    </a:cubicBezTo>
                    <a:cubicBezTo>
                      <a:pt x="195" y="378"/>
                      <a:pt x="205" y="389"/>
                      <a:pt x="212" y="389"/>
                    </a:cubicBezTo>
                    <a:cubicBezTo>
                      <a:pt x="218" y="389"/>
                      <a:pt x="224" y="387"/>
                      <a:pt x="224" y="387"/>
                    </a:cubicBezTo>
                    <a:cubicBezTo>
                      <a:pt x="233" y="379"/>
                      <a:pt x="233" y="379"/>
                      <a:pt x="233" y="379"/>
                    </a:cubicBezTo>
                    <a:cubicBezTo>
                      <a:pt x="247" y="378"/>
                      <a:pt x="247" y="378"/>
                      <a:pt x="247" y="378"/>
                    </a:cubicBezTo>
                    <a:cubicBezTo>
                      <a:pt x="258" y="372"/>
                      <a:pt x="258" y="372"/>
                      <a:pt x="258" y="372"/>
                    </a:cubicBezTo>
                    <a:cubicBezTo>
                      <a:pt x="267" y="373"/>
                      <a:pt x="267" y="373"/>
                      <a:pt x="267" y="373"/>
                    </a:cubicBezTo>
                    <a:cubicBezTo>
                      <a:pt x="280" y="378"/>
                      <a:pt x="280" y="378"/>
                      <a:pt x="280" y="378"/>
                    </a:cubicBezTo>
                    <a:cubicBezTo>
                      <a:pt x="280" y="378"/>
                      <a:pt x="288" y="392"/>
                      <a:pt x="290" y="385"/>
                    </a:cubicBezTo>
                    <a:cubicBezTo>
                      <a:pt x="291" y="379"/>
                      <a:pt x="290" y="369"/>
                      <a:pt x="290" y="369"/>
                    </a:cubicBezTo>
                    <a:cubicBezTo>
                      <a:pt x="290" y="360"/>
                      <a:pt x="290" y="360"/>
                      <a:pt x="290" y="360"/>
                    </a:cubicBezTo>
                    <a:cubicBezTo>
                      <a:pt x="282" y="358"/>
                      <a:pt x="282" y="358"/>
                      <a:pt x="282" y="358"/>
                    </a:cubicBezTo>
                    <a:cubicBezTo>
                      <a:pt x="282" y="358"/>
                      <a:pt x="287" y="345"/>
                      <a:pt x="291" y="344"/>
                    </a:cubicBezTo>
                    <a:cubicBezTo>
                      <a:pt x="296" y="343"/>
                      <a:pt x="309" y="346"/>
                      <a:pt x="309" y="346"/>
                    </a:cubicBezTo>
                    <a:cubicBezTo>
                      <a:pt x="309" y="335"/>
                      <a:pt x="309" y="335"/>
                      <a:pt x="309" y="335"/>
                    </a:cubicBezTo>
                    <a:cubicBezTo>
                      <a:pt x="305" y="328"/>
                      <a:pt x="305" y="328"/>
                      <a:pt x="305" y="328"/>
                    </a:cubicBezTo>
                    <a:cubicBezTo>
                      <a:pt x="317" y="327"/>
                      <a:pt x="317" y="327"/>
                      <a:pt x="317" y="327"/>
                    </a:cubicBezTo>
                    <a:cubicBezTo>
                      <a:pt x="324" y="316"/>
                      <a:pt x="324" y="316"/>
                      <a:pt x="324" y="316"/>
                    </a:cubicBezTo>
                    <a:cubicBezTo>
                      <a:pt x="324" y="316"/>
                      <a:pt x="323" y="309"/>
                      <a:pt x="317" y="305"/>
                    </a:cubicBezTo>
                    <a:cubicBezTo>
                      <a:pt x="312" y="302"/>
                      <a:pt x="307" y="304"/>
                      <a:pt x="307" y="304"/>
                    </a:cubicBezTo>
                    <a:cubicBezTo>
                      <a:pt x="301" y="295"/>
                      <a:pt x="301" y="295"/>
                      <a:pt x="301" y="295"/>
                    </a:cubicBezTo>
                    <a:cubicBezTo>
                      <a:pt x="297" y="295"/>
                      <a:pt x="297" y="295"/>
                      <a:pt x="297" y="295"/>
                    </a:cubicBezTo>
                    <a:cubicBezTo>
                      <a:pt x="294" y="287"/>
                      <a:pt x="294" y="287"/>
                      <a:pt x="294" y="287"/>
                    </a:cubicBezTo>
                    <a:cubicBezTo>
                      <a:pt x="294" y="287"/>
                      <a:pt x="288" y="285"/>
                      <a:pt x="281" y="285"/>
                    </a:cubicBezTo>
                    <a:cubicBezTo>
                      <a:pt x="273" y="284"/>
                      <a:pt x="279" y="279"/>
                      <a:pt x="279" y="279"/>
                    </a:cubicBezTo>
                    <a:cubicBezTo>
                      <a:pt x="273" y="277"/>
                      <a:pt x="273" y="277"/>
                      <a:pt x="273" y="277"/>
                    </a:cubicBezTo>
                    <a:cubicBezTo>
                      <a:pt x="271" y="271"/>
                      <a:pt x="271" y="271"/>
                      <a:pt x="271" y="271"/>
                    </a:cubicBezTo>
                    <a:cubicBezTo>
                      <a:pt x="271" y="271"/>
                      <a:pt x="263" y="265"/>
                      <a:pt x="262" y="263"/>
                    </a:cubicBezTo>
                    <a:cubicBezTo>
                      <a:pt x="261" y="261"/>
                      <a:pt x="269" y="257"/>
                      <a:pt x="269" y="257"/>
                    </a:cubicBezTo>
                    <a:cubicBezTo>
                      <a:pt x="263" y="248"/>
                      <a:pt x="263" y="248"/>
                      <a:pt x="263" y="248"/>
                    </a:cubicBezTo>
                    <a:cubicBezTo>
                      <a:pt x="257" y="247"/>
                      <a:pt x="257" y="247"/>
                      <a:pt x="257" y="247"/>
                    </a:cubicBezTo>
                    <a:cubicBezTo>
                      <a:pt x="257" y="247"/>
                      <a:pt x="252" y="238"/>
                      <a:pt x="255" y="235"/>
                    </a:cubicBezTo>
                    <a:cubicBezTo>
                      <a:pt x="259" y="233"/>
                      <a:pt x="259" y="239"/>
                      <a:pt x="263" y="239"/>
                    </a:cubicBezTo>
                    <a:cubicBezTo>
                      <a:pt x="267" y="238"/>
                      <a:pt x="266" y="233"/>
                      <a:pt x="266" y="233"/>
                    </a:cubicBezTo>
                    <a:cubicBezTo>
                      <a:pt x="273" y="233"/>
                      <a:pt x="273" y="233"/>
                      <a:pt x="273" y="233"/>
                    </a:cubicBezTo>
                    <a:cubicBezTo>
                      <a:pt x="273" y="233"/>
                      <a:pt x="275" y="225"/>
                      <a:pt x="283" y="227"/>
                    </a:cubicBezTo>
                    <a:cubicBezTo>
                      <a:pt x="292" y="229"/>
                      <a:pt x="290" y="233"/>
                      <a:pt x="290" y="233"/>
                    </a:cubicBezTo>
                    <a:cubicBezTo>
                      <a:pt x="297" y="224"/>
                      <a:pt x="297" y="224"/>
                      <a:pt x="297" y="224"/>
                    </a:cubicBezTo>
                    <a:cubicBezTo>
                      <a:pt x="308" y="221"/>
                      <a:pt x="308" y="221"/>
                      <a:pt x="308" y="221"/>
                    </a:cubicBezTo>
                    <a:cubicBezTo>
                      <a:pt x="310" y="217"/>
                      <a:pt x="310" y="217"/>
                      <a:pt x="310" y="217"/>
                    </a:cubicBezTo>
                    <a:cubicBezTo>
                      <a:pt x="310" y="217"/>
                      <a:pt x="321" y="217"/>
                      <a:pt x="324" y="216"/>
                    </a:cubicBezTo>
                    <a:cubicBezTo>
                      <a:pt x="327" y="215"/>
                      <a:pt x="325" y="210"/>
                      <a:pt x="325" y="210"/>
                    </a:cubicBezTo>
                    <a:cubicBezTo>
                      <a:pt x="325" y="210"/>
                      <a:pt x="336" y="211"/>
                      <a:pt x="339" y="208"/>
                    </a:cubicBezTo>
                    <a:cubicBezTo>
                      <a:pt x="341" y="205"/>
                      <a:pt x="346" y="199"/>
                      <a:pt x="348" y="198"/>
                    </a:cubicBezTo>
                    <a:cubicBezTo>
                      <a:pt x="350" y="197"/>
                      <a:pt x="355" y="209"/>
                      <a:pt x="360" y="208"/>
                    </a:cubicBezTo>
                    <a:cubicBezTo>
                      <a:pt x="365" y="207"/>
                      <a:pt x="371" y="195"/>
                      <a:pt x="372" y="191"/>
                    </a:cubicBezTo>
                    <a:cubicBezTo>
                      <a:pt x="373" y="188"/>
                      <a:pt x="367" y="187"/>
                      <a:pt x="367" y="187"/>
                    </a:cubicBezTo>
                    <a:cubicBezTo>
                      <a:pt x="367" y="187"/>
                      <a:pt x="371" y="182"/>
                      <a:pt x="369" y="177"/>
                    </a:cubicBezTo>
                    <a:cubicBezTo>
                      <a:pt x="368" y="171"/>
                      <a:pt x="360" y="177"/>
                      <a:pt x="360" y="177"/>
                    </a:cubicBezTo>
                    <a:cubicBezTo>
                      <a:pt x="361" y="165"/>
                      <a:pt x="361" y="165"/>
                      <a:pt x="361" y="165"/>
                    </a:cubicBezTo>
                    <a:cubicBezTo>
                      <a:pt x="361" y="165"/>
                      <a:pt x="352" y="163"/>
                      <a:pt x="351" y="157"/>
                    </a:cubicBezTo>
                    <a:cubicBezTo>
                      <a:pt x="351" y="152"/>
                      <a:pt x="360" y="146"/>
                      <a:pt x="360" y="146"/>
                    </a:cubicBezTo>
                    <a:cubicBezTo>
                      <a:pt x="360" y="146"/>
                      <a:pt x="357" y="144"/>
                      <a:pt x="355" y="143"/>
                    </a:cubicBezTo>
                    <a:cubicBezTo>
                      <a:pt x="353" y="143"/>
                      <a:pt x="356" y="136"/>
                      <a:pt x="356" y="136"/>
                    </a:cubicBezTo>
                    <a:cubicBezTo>
                      <a:pt x="356" y="136"/>
                      <a:pt x="351" y="135"/>
                      <a:pt x="350" y="132"/>
                    </a:cubicBezTo>
                    <a:cubicBezTo>
                      <a:pt x="349" y="129"/>
                      <a:pt x="355" y="126"/>
                      <a:pt x="355" y="126"/>
                    </a:cubicBezTo>
                    <a:cubicBezTo>
                      <a:pt x="355" y="126"/>
                      <a:pt x="355" y="120"/>
                      <a:pt x="352" y="115"/>
                    </a:cubicBezTo>
                    <a:cubicBezTo>
                      <a:pt x="349" y="111"/>
                      <a:pt x="345" y="115"/>
                      <a:pt x="345" y="115"/>
                    </a:cubicBezTo>
                    <a:cubicBezTo>
                      <a:pt x="341" y="109"/>
                      <a:pt x="341" y="109"/>
                      <a:pt x="341" y="109"/>
                    </a:cubicBezTo>
                    <a:cubicBezTo>
                      <a:pt x="341" y="109"/>
                      <a:pt x="337" y="113"/>
                      <a:pt x="334" y="106"/>
                    </a:cubicBezTo>
                    <a:cubicBezTo>
                      <a:pt x="331" y="99"/>
                      <a:pt x="337" y="98"/>
                      <a:pt x="343" y="93"/>
                    </a:cubicBezTo>
                    <a:cubicBezTo>
                      <a:pt x="349" y="89"/>
                      <a:pt x="347" y="87"/>
                      <a:pt x="345" y="79"/>
                    </a:cubicBezTo>
                    <a:cubicBezTo>
                      <a:pt x="342" y="70"/>
                      <a:pt x="337" y="78"/>
                      <a:pt x="339" y="72"/>
                    </a:cubicBezTo>
                    <a:cubicBezTo>
                      <a:pt x="340" y="69"/>
                      <a:pt x="339" y="65"/>
                      <a:pt x="338" y="62"/>
                    </a:cubicBezTo>
                    <a:cubicBezTo>
                      <a:pt x="334" y="60"/>
                      <a:pt x="334" y="60"/>
                      <a:pt x="334" y="60"/>
                    </a:cubicBezTo>
                    <a:cubicBezTo>
                      <a:pt x="321" y="55"/>
                      <a:pt x="321" y="55"/>
                      <a:pt x="321" y="55"/>
                    </a:cubicBezTo>
                    <a:cubicBezTo>
                      <a:pt x="321" y="55"/>
                      <a:pt x="323" y="50"/>
                      <a:pt x="318" y="44"/>
                    </a:cubicBezTo>
                    <a:cubicBezTo>
                      <a:pt x="313" y="38"/>
                      <a:pt x="301" y="41"/>
                      <a:pt x="301" y="41"/>
                    </a:cubicBezTo>
                    <a:cubicBezTo>
                      <a:pt x="296" y="35"/>
                      <a:pt x="296" y="35"/>
                      <a:pt x="296" y="35"/>
                    </a:cubicBezTo>
                    <a:cubicBezTo>
                      <a:pt x="296" y="35"/>
                      <a:pt x="270" y="23"/>
                      <a:pt x="265" y="26"/>
                    </a:cubicBezTo>
                    <a:cubicBezTo>
                      <a:pt x="260" y="29"/>
                      <a:pt x="253" y="36"/>
                      <a:pt x="253" y="36"/>
                    </a:cubicBezTo>
                    <a:cubicBezTo>
                      <a:pt x="226" y="35"/>
                      <a:pt x="226" y="35"/>
                      <a:pt x="226" y="35"/>
                    </a:cubicBezTo>
                    <a:cubicBezTo>
                      <a:pt x="226" y="47"/>
                      <a:pt x="226" y="47"/>
                      <a:pt x="226" y="47"/>
                    </a:cubicBezTo>
                    <a:cubicBezTo>
                      <a:pt x="200" y="46"/>
                      <a:pt x="200" y="46"/>
                      <a:pt x="200" y="46"/>
                    </a:cubicBezTo>
                    <a:cubicBezTo>
                      <a:pt x="200" y="46"/>
                      <a:pt x="198" y="38"/>
                      <a:pt x="202" y="35"/>
                    </a:cubicBezTo>
                    <a:cubicBezTo>
                      <a:pt x="206" y="32"/>
                      <a:pt x="209" y="20"/>
                      <a:pt x="209" y="20"/>
                    </a:cubicBezTo>
                    <a:cubicBezTo>
                      <a:pt x="196" y="27"/>
                      <a:pt x="196" y="27"/>
                      <a:pt x="196" y="27"/>
                    </a:cubicBezTo>
                    <a:cubicBezTo>
                      <a:pt x="168" y="22"/>
                      <a:pt x="168" y="22"/>
                      <a:pt x="168" y="22"/>
                    </a:cubicBezTo>
                    <a:cubicBezTo>
                      <a:pt x="168" y="22"/>
                      <a:pt x="160" y="14"/>
                      <a:pt x="156" y="4"/>
                    </a:cubicBezTo>
                    <a:cubicBezTo>
                      <a:pt x="154" y="5"/>
                      <a:pt x="153" y="6"/>
                      <a:pt x="153" y="6"/>
                    </a:cubicBezTo>
                    <a:cubicBezTo>
                      <a:pt x="153" y="6"/>
                      <a:pt x="152" y="2"/>
                      <a:pt x="145" y="3"/>
                    </a:cubicBezTo>
                    <a:cubicBezTo>
                      <a:pt x="137" y="3"/>
                      <a:pt x="135" y="5"/>
                      <a:pt x="135" y="5"/>
                    </a:cubicBezTo>
                    <a:cubicBezTo>
                      <a:pt x="135" y="5"/>
                      <a:pt x="127" y="0"/>
                      <a:pt x="123" y="0"/>
                    </a:cubicBezTo>
                    <a:cubicBezTo>
                      <a:pt x="119" y="0"/>
                      <a:pt x="112" y="0"/>
                      <a:pt x="112" y="0"/>
                    </a:cubicBezTo>
                    <a:cubicBezTo>
                      <a:pt x="126" y="23"/>
                      <a:pt x="126" y="23"/>
                      <a:pt x="126" y="23"/>
                    </a:cubicBezTo>
                    <a:cubicBezTo>
                      <a:pt x="117" y="31"/>
                      <a:pt x="117" y="31"/>
                      <a:pt x="117" y="31"/>
                    </a:cubicBezTo>
                    <a:cubicBezTo>
                      <a:pt x="130" y="49"/>
                      <a:pt x="130" y="49"/>
                      <a:pt x="130" y="49"/>
                    </a:cubicBezTo>
                    <a:cubicBezTo>
                      <a:pt x="142" y="58"/>
                      <a:pt x="142" y="58"/>
                      <a:pt x="142" y="58"/>
                    </a:cubicBezTo>
                    <a:cubicBezTo>
                      <a:pt x="123" y="51"/>
                      <a:pt x="123" y="51"/>
                      <a:pt x="123" y="51"/>
                    </a:cubicBezTo>
                    <a:cubicBezTo>
                      <a:pt x="105" y="55"/>
                      <a:pt x="105" y="55"/>
                      <a:pt x="105" y="55"/>
                    </a:cubicBezTo>
                    <a:cubicBezTo>
                      <a:pt x="105" y="55"/>
                      <a:pt x="110" y="70"/>
                      <a:pt x="104" y="72"/>
                    </a:cubicBezTo>
                    <a:cubicBezTo>
                      <a:pt x="98" y="74"/>
                      <a:pt x="88" y="72"/>
                      <a:pt x="88" y="72"/>
                    </a:cubicBezTo>
                    <a:cubicBezTo>
                      <a:pt x="82" y="62"/>
                      <a:pt x="82" y="62"/>
                      <a:pt x="82" y="62"/>
                    </a:cubicBezTo>
                    <a:cubicBezTo>
                      <a:pt x="82" y="62"/>
                      <a:pt x="55" y="59"/>
                      <a:pt x="54" y="64"/>
                    </a:cubicBezTo>
                    <a:cubicBezTo>
                      <a:pt x="53" y="69"/>
                      <a:pt x="53" y="82"/>
                      <a:pt x="53" y="82"/>
                    </a:cubicBezTo>
                    <a:cubicBezTo>
                      <a:pt x="57" y="85"/>
                      <a:pt x="57" y="85"/>
                      <a:pt x="57" y="85"/>
                    </a:cubicBezTo>
                    <a:cubicBezTo>
                      <a:pt x="54" y="87"/>
                      <a:pt x="54" y="87"/>
                      <a:pt x="54" y="87"/>
                    </a:cubicBezTo>
                    <a:cubicBezTo>
                      <a:pt x="59" y="95"/>
                      <a:pt x="59" y="95"/>
                      <a:pt x="59" y="95"/>
                    </a:cubicBezTo>
                    <a:cubicBezTo>
                      <a:pt x="59" y="95"/>
                      <a:pt x="48" y="99"/>
                      <a:pt x="47" y="103"/>
                    </a:cubicBezTo>
                    <a:cubicBezTo>
                      <a:pt x="45" y="107"/>
                      <a:pt x="49" y="115"/>
                      <a:pt x="49" y="115"/>
                    </a:cubicBezTo>
                    <a:cubicBezTo>
                      <a:pt x="41" y="115"/>
                      <a:pt x="41" y="115"/>
                      <a:pt x="41" y="115"/>
                    </a:cubicBezTo>
                    <a:cubicBezTo>
                      <a:pt x="41" y="115"/>
                      <a:pt x="29" y="119"/>
                      <a:pt x="30" y="122"/>
                    </a:cubicBezTo>
                    <a:cubicBezTo>
                      <a:pt x="31" y="125"/>
                      <a:pt x="45" y="130"/>
                      <a:pt x="45" y="134"/>
                    </a:cubicBezTo>
                    <a:cubicBezTo>
                      <a:pt x="45" y="138"/>
                      <a:pt x="37" y="142"/>
                      <a:pt x="37" y="142"/>
                    </a:cubicBezTo>
                    <a:cubicBezTo>
                      <a:pt x="35" y="153"/>
                      <a:pt x="35" y="153"/>
                      <a:pt x="35" y="153"/>
                    </a:cubicBezTo>
                    <a:cubicBezTo>
                      <a:pt x="29" y="152"/>
                      <a:pt x="29" y="152"/>
                      <a:pt x="29" y="152"/>
                    </a:cubicBezTo>
                    <a:cubicBezTo>
                      <a:pt x="29" y="152"/>
                      <a:pt x="27" y="157"/>
                      <a:pt x="25" y="160"/>
                    </a:cubicBezTo>
                    <a:cubicBezTo>
                      <a:pt x="23" y="163"/>
                      <a:pt x="1" y="155"/>
                      <a:pt x="1" y="155"/>
                    </a:cubicBezTo>
                    <a:cubicBezTo>
                      <a:pt x="7" y="170"/>
                      <a:pt x="7" y="170"/>
                      <a:pt x="7" y="170"/>
                    </a:cubicBezTo>
                    <a:cubicBezTo>
                      <a:pt x="7" y="170"/>
                      <a:pt x="12" y="178"/>
                      <a:pt x="11" y="181"/>
                    </a:cubicBezTo>
                    <a:cubicBezTo>
                      <a:pt x="11" y="185"/>
                      <a:pt x="0" y="191"/>
                      <a:pt x="0" y="191"/>
                    </a:cubicBezTo>
                    <a:cubicBezTo>
                      <a:pt x="0" y="191"/>
                      <a:pt x="5" y="197"/>
                      <a:pt x="4" y="199"/>
                    </a:cubicBezTo>
                    <a:cubicBezTo>
                      <a:pt x="3" y="201"/>
                      <a:pt x="0" y="215"/>
                      <a:pt x="0" y="215"/>
                    </a:cubicBezTo>
                    <a:cubicBezTo>
                      <a:pt x="5" y="216"/>
                      <a:pt x="5" y="216"/>
                      <a:pt x="5" y="216"/>
                    </a:cubicBezTo>
                    <a:cubicBezTo>
                      <a:pt x="5" y="216"/>
                      <a:pt x="14" y="219"/>
                      <a:pt x="15" y="225"/>
                    </a:cubicBezTo>
                    <a:cubicBezTo>
                      <a:pt x="15" y="231"/>
                      <a:pt x="18" y="238"/>
                      <a:pt x="18" y="238"/>
                    </a:cubicBezTo>
                    <a:cubicBezTo>
                      <a:pt x="9" y="239"/>
                      <a:pt x="9" y="239"/>
                      <a:pt x="9" y="239"/>
                    </a:cubicBezTo>
                    <a:cubicBezTo>
                      <a:pt x="9" y="239"/>
                      <a:pt x="4" y="247"/>
                      <a:pt x="7" y="253"/>
                    </a:cubicBezTo>
                    <a:cubicBezTo>
                      <a:pt x="11" y="259"/>
                      <a:pt x="21" y="261"/>
                      <a:pt x="22" y="265"/>
                    </a:cubicBezTo>
                    <a:cubicBezTo>
                      <a:pt x="23" y="270"/>
                      <a:pt x="17" y="274"/>
                      <a:pt x="17" y="274"/>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67" name="Freeform 265">
                <a:extLst>
                  <a:ext uri="{FF2B5EF4-FFF2-40B4-BE49-F238E27FC236}">
                    <a16:creationId xmlns:a16="http://schemas.microsoft.com/office/drawing/2014/main" id="{AFC7AB07-3B2D-2C40-B474-BC50A709DD4D}"/>
                  </a:ext>
                </a:extLst>
              </p:cNvPr>
              <p:cNvSpPr>
                <a:spLocks/>
              </p:cNvSpPr>
              <p:nvPr/>
            </p:nvSpPr>
            <p:spPr bwMode="gray">
              <a:xfrm>
                <a:off x="-5455044" y="3159820"/>
                <a:ext cx="11029" cy="6661"/>
              </a:xfrm>
              <a:custGeom>
                <a:avLst/>
                <a:gdLst>
                  <a:gd name="T0" fmla="*/ 5 w 20"/>
                  <a:gd name="T1" fmla="*/ 13 h 13"/>
                  <a:gd name="T2" fmla="*/ 18 w 20"/>
                  <a:gd name="T3" fmla="*/ 10 h 13"/>
                  <a:gd name="T4" fmla="*/ 20 w 20"/>
                  <a:gd name="T5" fmla="*/ 10 h 13"/>
                  <a:gd name="T6" fmla="*/ 19 w 20"/>
                  <a:gd name="T7" fmla="*/ 1 h 13"/>
                  <a:gd name="T8" fmla="*/ 5 w 20"/>
                  <a:gd name="T9" fmla="*/ 1 h 13"/>
                  <a:gd name="T10" fmla="*/ 0 w 20"/>
                  <a:gd name="T11" fmla="*/ 2 h 13"/>
                  <a:gd name="T12" fmla="*/ 5 w 20"/>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20" h="13">
                    <a:moveTo>
                      <a:pt x="5" y="13"/>
                    </a:moveTo>
                    <a:cubicBezTo>
                      <a:pt x="5" y="13"/>
                      <a:pt x="14" y="11"/>
                      <a:pt x="18" y="10"/>
                    </a:cubicBezTo>
                    <a:cubicBezTo>
                      <a:pt x="19" y="10"/>
                      <a:pt x="20" y="10"/>
                      <a:pt x="20" y="10"/>
                    </a:cubicBezTo>
                    <a:cubicBezTo>
                      <a:pt x="19" y="1"/>
                      <a:pt x="19" y="1"/>
                      <a:pt x="19" y="1"/>
                    </a:cubicBezTo>
                    <a:cubicBezTo>
                      <a:pt x="19" y="1"/>
                      <a:pt x="15" y="0"/>
                      <a:pt x="5" y="1"/>
                    </a:cubicBezTo>
                    <a:cubicBezTo>
                      <a:pt x="3" y="1"/>
                      <a:pt x="1" y="1"/>
                      <a:pt x="0" y="2"/>
                    </a:cubicBezTo>
                    <a:lnTo>
                      <a:pt x="5" y="13"/>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68" name="Freeform 269">
                <a:extLst>
                  <a:ext uri="{FF2B5EF4-FFF2-40B4-BE49-F238E27FC236}">
                    <a16:creationId xmlns:a16="http://schemas.microsoft.com/office/drawing/2014/main" id="{7C5EB60D-736F-694A-9F4A-24E713CA2B5E}"/>
                  </a:ext>
                </a:extLst>
              </p:cNvPr>
              <p:cNvSpPr>
                <a:spLocks/>
              </p:cNvSpPr>
              <p:nvPr/>
            </p:nvSpPr>
            <p:spPr bwMode="gray">
              <a:xfrm>
                <a:off x="-4968813" y="2902387"/>
                <a:ext cx="415830" cy="210803"/>
              </a:xfrm>
              <a:custGeom>
                <a:avLst/>
                <a:gdLst>
                  <a:gd name="T0" fmla="*/ 51 w 750"/>
                  <a:gd name="T1" fmla="*/ 223 h 415"/>
                  <a:gd name="T2" fmla="*/ 79 w 750"/>
                  <a:gd name="T3" fmla="*/ 232 h 415"/>
                  <a:gd name="T4" fmla="*/ 132 w 750"/>
                  <a:gd name="T5" fmla="*/ 230 h 415"/>
                  <a:gd name="T6" fmla="*/ 166 w 750"/>
                  <a:gd name="T7" fmla="*/ 227 h 415"/>
                  <a:gd name="T8" fmla="*/ 209 w 750"/>
                  <a:gd name="T9" fmla="*/ 209 h 415"/>
                  <a:gd name="T10" fmla="*/ 243 w 750"/>
                  <a:gd name="T11" fmla="*/ 208 h 415"/>
                  <a:gd name="T12" fmla="*/ 274 w 750"/>
                  <a:gd name="T13" fmla="*/ 225 h 415"/>
                  <a:gd name="T14" fmla="*/ 296 w 750"/>
                  <a:gd name="T15" fmla="*/ 259 h 415"/>
                  <a:gd name="T16" fmla="*/ 311 w 750"/>
                  <a:gd name="T17" fmla="*/ 278 h 415"/>
                  <a:gd name="T18" fmla="*/ 317 w 750"/>
                  <a:gd name="T19" fmla="*/ 310 h 415"/>
                  <a:gd name="T20" fmla="*/ 304 w 750"/>
                  <a:gd name="T21" fmla="*/ 321 h 415"/>
                  <a:gd name="T22" fmla="*/ 283 w 750"/>
                  <a:gd name="T23" fmla="*/ 356 h 415"/>
                  <a:gd name="T24" fmla="*/ 281 w 750"/>
                  <a:gd name="T25" fmla="*/ 370 h 415"/>
                  <a:gd name="T26" fmla="*/ 323 w 750"/>
                  <a:gd name="T27" fmla="*/ 353 h 415"/>
                  <a:gd name="T28" fmla="*/ 391 w 750"/>
                  <a:gd name="T29" fmla="*/ 301 h 415"/>
                  <a:gd name="T30" fmla="*/ 436 w 750"/>
                  <a:gd name="T31" fmla="*/ 299 h 415"/>
                  <a:gd name="T32" fmla="*/ 420 w 750"/>
                  <a:gd name="T33" fmla="*/ 310 h 415"/>
                  <a:gd name="T34" fmla="*/ 488 w 750"/>
                  <a:gd name="T35" fmla="*/ 324 h 415"/>
                  <a:gd name="T36" fmla="*/ 499 w 750"/>
                  <a:gd name="T37" fmla="*/ 381 h 415"/>
                  <a:gd name="T38" fmla="*/ 542 w 750"/>
                  <a:gd name="T39" fmla="*/ 396 h 415"/>
                  <a:gd name="T40" fmla="*/ 591 w 750"/>
                  <a:gd name="T41" fmla="*/ 385 h 415"/>
                  <a:gd name="T42" fmla="*/ 622 w 750"/>
                  <a:gd name="T43" fmla="*/ 361 h 415"/>
                  <a:gd name="T44" fmla="*/ 553 w 750"/>
                  <a:gd name="T45" fmla="*/ 352 h 415"/>
                  <a:gd name="T46" fmla="*/ 503 w 750"/>
                  <a:gd name="T47" fmla="*/ 328 h 415"/>
                  <a:gd name="T48" fmla="*/ 537 w 750"/>
                  <a:gd name="T49" fmla="*/ 322 h 415"/>
                  <a:gd name="T50" fmla="*/ 588 w 750"/>
                  <a:gd name="T51" fmla="*/ 297 h 415"/>
                  <a:gd name="T52" fmla="*/ 679 w 750"/>
                  <a:gd name="T53" fmla="*/ 273 h 415"/>
                  <a:gd name="T54" fmla="*/ 703 w 750"/>
                  <a:gd name="T55" fmla="*/ 231 h 415"/>
                  <a:gd name="T56" fmla="*/ 727 w 750"/>
                  <a:gd name="T57" fmla="*/ 189 h 415"/>
                  <a:gd name="T58" fmla="*/ 742 w 750"/>
                  <a:gd name="T59" fmla="*/ 166 h 415"/>
                  <a:gd name="T60" fmla="*/ 709 w 750"/>
                  <a:gd name="T61" fmla="*/ 136 h 415"/>
                  <a:gd name="T62" fmla="*/ 662 w 750"/>
                  <a:gd name="T63" fmla="*/ 119 h 415"/>
                  <a:gd name="T64" fmla="*/ 620 w 750"/>
                  <a:gd name="T65" fmla="*/ 100 h 415"/>
                  <a:gd name="T66" fmla="*/ 578 w 750"/>
                  <a:gd name="T67" fmla="*/ 106 h 415"/>
                  <a:gd name="T68" fmla="*/ 540 w 750"/>
                  <a:gd name="T69" fmla="*/ 99 h 415"/>
                  <a:gd name="T70" fmla="*/ 482 w 750"/>
                  <a:gd name="T71" fmla="*/ 56 h 415"/>
                  <a:gd name="T72" fmla="*/ 486 w 750"/>
                  <a:gd name="T73" fmla="*/ 26 h 415"/>
                  <a:gd name="T74" fmla="*/ 431 w 750"/>
                  <a:gd name="T75" fmla="*/ 1 h 415"/>
                  <a:gd name="T76" fmla="*/ 398 w 750"/>
                  <a:gd name="T77" fmla="*/ 16 h 415"/>
                  <a:gd name="T78" fmla="*/ 327 w 750"/>
                  <a:gd name="T79" fmla="*/ 53 h 415"/>
                  <a:gd name="T80" fmla="*/ 273 w 750"/>
                  <a:gd name="T81" fmla="*/ 39 h 415"/>
                  <a:gd name="T82" fmla="*/ 247 w 750"/>
                  <a:gd name="T83" fmla="*/ 46 h 415"/>
                  <a:gd name="T84" fmla="*/ 224 w 750"/>
                  <a:gd name="T85" fmla="*/ 38 h 415"/>
                  <a:gd name="T86" fmla="*/ 202 w 750"/>
                  <a:gd name="T87" fmla="*/ 40 h 415"/>
                  <a:gd name="T88" fmla="*/ 157 w 750"/>
                  <a:gd name="T89" fmla="*/ 28 h 415"/>
                  <a:gd name="T90" fmla="*/ 103 w 750"/>
                  <a:gd name="T91" fmla="*/ 27 h 415"/>
                  <a:gd name="T92" fmla="*/ 47 w 750"/>
                  <a:gd name="T93" fmla="*/ 40 h 415"/>
                  <a:gd name="T94" fmla="*/ 75 w 750"/>
                  <a:gd name="T95" fmla="*/ 76 h 415"/>
                  <a:gd name="T96" fmla="*/ 58 w 750"/>
                  <a:gd name="T97" fmla="*/ 103 h 415"/>
                  <a:gd name="T98" fmla="*/ 30 w 750"/>
                  <a:gd name="T99" fmla="*/ 174 h 415"/>
                  <a:gd name="T100" fmla="*/ 1 w 750"/>
                  <a:gd name="T101" fmla="*/ 194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50" h="415">
                    <a:moveTo>
                      <a:pt x="16" y="215"/>
                    </a:moveTo>
                    <a:cubicBezTo>
                      <a:pt x="22" y="216"/>
                      <a:pt x="38" y="223"/>
                      <a:pt x="38" y="223"/>
                    </a:cubicBezTo>
                    <a:cubicBezTo>
                      <a:pt x="38" y="223"/>
                      <a:pt x="47" y="223"/>
                      <a:pt x="51" y="223"/>
                    </a:cubicBezTo>
                    <a:cubicBezTo>
                      <a:pt x="55" y="223"/>
                      <a:pt x="57" y="230"/>
                      <a:pt x="57" y="230"/>
                    </a:cubicBezTo>
                    <a:cubicBezTo>
                      <a:pt x="73" y="227"/>
                      <a:pt x="73" y="227"/>
                      <a:pt x="73" y="227"/>
                    </a:cubicBezTo>
                    <a:cubicBezTo>
                      <a:pt x="79" y="232"/>
                      <a:pt x="79" y="232"/>
                      <a:pt x="79" y="232"/>
                    </a:cubicBezTo>
                    <a:cubicBezTo>
                      <a:pt x="79" y="232"/>
                      <a:pt x="94" y="224"/>
                      <a:pt x="100" y="225"/>
                    </a:cubicBezTo>
                    <a:cubicBezTo>
                      <a:pt x="106" y="226"/>
                      <a:pt x="112" y="245"/>
                      <a:pt x="122" y="242"/>
                    </a:cubicBezTo>
                    <a:cubicBezTo>
                      <a:pt x="132" y="239"/>
                      <a:pt x="132" y="230"/>
                      <a:pt x="132" y="230"/>
                    </a:cubicBezTo>
                    <a:cubicBezTo>
                      <a:pt x="149" y="233"/>
                      <a:pt x="149" y="233"/>
                      <a:pt x="149" y="233"/>
                    </a:cubicBezTo>
                    <a:cubicBezTo>
                      <a:pt x="153" y="226"/>
                      <a:pt x="153" y="226"/>
                      <a:pt x="153" y="226"/>
                    </a:cubicBezTo>
                    <a:cubicBezTo>
                      <a:pt x="153" y="226"/>
                      <a:pt x="156" y="227"/>
                      <a:pt x="166" y="227"/>
                    </a:cubicBezTo>
                    <a:cubicBezTo>
                      <a:pt x="176" y="227"/>
                      <a:pt x="174" y="209"/>
                      <a:pt x="191" y="212"/>
                    </a:cubicBezTo>
                    <a:cubicBezTo>
                      <a:pt x="193" y="204"/>
                      <a:pt x="193" y="204"/>
                      <a:pt x="193" y="204"/>
                    </a:cubicBezTo>
                    <a:cubicBezTo>
                      <a:pt x="193" y="204"/>
                      <a:pt x="203" y="210"/>
                      <a:pt x="209" y="209"/>
                    </a:cubicBezTo>
                    <a:cubicBezTo>
                      <a:pt x="215" y="208"/>
                      <a:pt x="215" y="203"/>
                      <a:pt x="224" y="202"/>
                    </a:cubicBezTo>
                    <a:cubicBezTo>
                      <a:pt x="233" y="201"/>
                      <a:pt x="239" y="210"/>
                      <a:pt x="239" y="210"/>
                    </a:cubicBezTo>
                    <a:cubicBezTo>
                      <a:pt x="243" y="208"/>
                      <a:pt x="243" y="208"/>
                      <a:pt x="243" y="208"/>
                    </a:cubicBezTo>
                    <a:cubicBezTo>
                      <a:pt x="243" y="208"/>
                      <a:pt x="239" y="213"/>
                      <a:pt x="248" y="213"/>
                    </a:cubicBezTo>
                    <a:cubicBezTo>
                      <a:pt x="257" y="213"/>
                      <a:pt x="264" y="210"/>
                      <a:pt x="269" y="214"/>
                    </a:cubicBezTo>
                    <a:cubicBezTo>
                      <a:pt x="274" y="218"/>
                      <a:pt x="274" y="225"/>
                      <a:pt x="274" y="225"/>
                    </a:cubicBezTo>
                    <a:cubicBezTo>
                      <a:pt x="274" y="225"/>
                      <a:pt x="283" y="219"/>
                      <a:pt x="294" y="227"/>
                    </a:cubicBezTo>
                    <a:cubicBezTo>
                      <a:pt x="305" y="235"/>
                      <a:pt x="296" y="244"/>
                      <a:pt x="296" y="244"/>
                    </a:cubicBezTo>
                    <a:cubicBezTo>
                      <a:pt x="296" y="244"/>
                      <a:pt x="293" y="259"/>
                      <a:pt x="296" y="259"/>
                    </a:cubicBezTo>
                    <a:cubicBezTo>
                      <a:pt x="299" y="259"/>
                      <a:pt x="308" y="257"/>
                      <a:pt x="308" y="257"/>
                    </a:cubicBezTo>
                    <a:cubicBezTo>
                      <a:pt x="313" y="262"/>
                      <a:pt x="313" y="262"/>
                      <a:pt x="313" y="262"/>
                    </a:cubicBezTo>
                    <a:cubicBezTo>
                      <a:pt x="313" y="262"/>
                      <a:pt x="304" y="276"/>
                      <a:pt x="311" y="278"/>
                    </a:cubicBezTo>
                    <a:cubicBezTo>
                      <a:pt x="318" y="280"/>
                      <a:pt x="331" y="277"/>
                      <a:pt x="332" y="284"/>
                    </a:cubicBezTo>
                    <a:cubicBezTo>
                      <a:pt x="333" y="291"/>
                      <a:pt x="334" y="305"/>
                      <a:pt x="334" y="305"/>
                    </a:cubicBezTo>
                    <a:cubicBezTo>
                      <a:pt x="334" y="305"/>
                      <a:pt x="324" y="309"/>
                      <a:pt x="317" y="310"/>
                    </a:cubicBezTo>
                    <a:cubicBezTo>
                      <a:pt x="310" y="311"/>
                      <a:pt x="304" y="303"/>
                      <a:pt x="304" y="303"/>
                    </a:cubicBezTo>
                    <a:cubicBezTo>
                      <a:pt x="304" y="303"/>
                      <a:pt x="287" y="303"/>
                      <a:pt x="288" y="307"/>
                    </a:cubicBezTo>
                    <a:cubicBezTo>
                      <a:pt x="289" y="311"/>
                      <a:pt x="304" y="321"/>
                      <a:pt x="304" y="321"/>
                    </a:cubicBezTo>
                    <a:cubicBezTo>
                      <a:pt x="295" y="330"/>
                      <a:pt x="295" y="330"/>
                      <a:pt x="295" y="330"/>
                    </a:cubicBezTo>
                    <a:cubicBezTo>
                      <a:pt x="295" y="330"/>
                      <a:pt x="279" y="338"/>
                      <a:pt x="279" y="342"/>
                    </a:cubicBezTo>
                    <a:cubicBezTo>
                      <a:pt x="279" y="346"/>
                      <a:pt x="283" y="356"/>
                      <a:pt x="283" y="356"/>
                    </a:cubicBezTo>
                    <a:cubicBezTo>
                      <a:pt x="266" y="359"/>
                      <a:pt x="266" y="359"/>
                      <a:pt x="266" y="359"/>
                    </a:cubicBezTo>
                    <a:cubicBezTo>
                      <a:pt x="263" y="353"/>
                      <a:pt x="264" y="348"/>
                      <a:pt x="264" y="345"/>
                    </a:cubicBezTo>
                    <a:cubicBezTo>
                      <a:pt x="263" y="350"/>
                      <a:pt x="263" y="367"/>
                      <a:pt x="281" y="370"/>
                    </a:cubicBezTo>
                    <a:cubicBezTo>
                      <a:pt x="302" y="373"/>
                      <a:pt x="298" y="359"/>
                      <a:pt x="310" y="360"/>
                    </a:cubicBezTo>
                    <a:cubicBezTo>
                      <a:pt x="319" y="361"/>
                      <a:pt x="323" y="357"/>
                      <a:pt x="324" y="355"/>
                    </a:cubicBezTo>
                    <a:cubicBezTo>
                      <a:pt x="324" y="353"/>
                      <a:pt x="323" y="353"/>
                      <a:pt x="323" y="353"/>
                    </a:cubicBezTo>
                    <a:cubicBezTo>
                      <a:pt x="323" y="353"/>
                      <a:pt x="340" y="346"/>
                      <a:pt x="348" y="340"/>
                    </a:cubicBezTo>
                    <a:cubicBezTo>
                      <a:pt x="357" y="334"/>
                      <a:pt x="370" y="310"/>
                      <a:pt x="370" y="310"/>
                    </a:cubicBezTo>
                    <a:cubicBezTo>
                      <a:pt x="391" y="301"/>
                      <a:pt x="391" y="301"/>
                      <a:pt x="391" y="301"/>
                    </a:cubicBezTo>
                    <a:cubicBezTo>
                      <a:pt x="400" y="290"/>
                      <a:pt x="400" y="290"/>
                      <a:pt x="400" y="290"/>
                    </a:cubicBezTo>
                    <a:cubicBezTo>
                      <a:pt x="411" y="295"/>
                      <a:pt x="411" y="295"/>
                      <a:pt x="411" y="295"/>
                    </a:cubicBezTo>
                    <a:cubicBezTo>
                      <a:pt x="411" y="295"/>
                      <a:pt x="433" y="299"/>
                      <a:pt x="436" y="299"/>
                    </a:cubicBezTo>
                    <a:cubicBezTo>
                      <a:pt x="439" y="299"/>
                      <a:pt x="447" y="293"/>
                      <a:pt x="447" y="293"/>
                    </a:cubicBezTo>
                    <a:cubicBezTo>
                      <a:pt x="435" y="309"/>
                      <a:pt x="435" y="309"/>
                      <a:pt x="435" y="309"/>
                    </a:cubicBezTo>
                    <a:cubicBezTo>
                      <a:pt x="435" y="309"/>
                      <a:pt x="417" y="303"/>
                      <a:pt x="420" y="310"/>
                    </a:cubicBezTo>
                    <a:cubicBezTo>
                      <a:pt x="423" y="317"/>
                      <a:pt x="443" y="322"/>
                      <a:pt x="443" y="322"/>
                    </a:cubicBezTo>
                    <a:cubicBezTo>
                      <a:pt x="475" y="323"/>
                      <a:pt x="475" y="323"/>
                      <a:pt x="475" y="323"/>
                    </a:cubicBezTo>
                    <a:cubicBezTo>
                      <a:pt x="488" y="324"/>
                      <a:pt x="488" y="324"/>
                      <a:pt x="488" y="324"/>
                    </a:cubicBezTo>
                    <a:cubicBezTo>
                      <a:pt x="495" y="335"/>
                      <a:pt x="495" y="335"/>
                      <a:pt x="495" y="335"/>
                    </a:cubicBezTo>
                    <a:cubicBezTo>
                      <a:pt x="495" y="335"/>
                      <a:pt x="449" y="361"/>
                      <a:pt x="452" y="364"/>
                    </a:cubicBezTo>
                    <a:cubicBezTo>
                      <a:pt x="455" y="367"/>
                      <a:pt x="497" y="368"/>
                      <a:pt x="499" y="381"/>
                    </a:cubicBezTo>
                    <a:cubicBezTo>
                      <a:pt x="501" y="395"/>
                      <a:pt x="489" y="409"/>
                      <a:pt x="494" y="411"/>
                    </a:cubicBezTo>
                    <a:cubicBezTo>
                      <a:pt x="500" y="413"/>
                      <a:pt x="521" y="415"/>
                      <a:pt x="521" y="415"/>
                    </a:cubicBezTo>
                    <a:cubicBezTo>
                      <a:pt x="521" y="415"/>
                      <a:pt x="535" y="396"/>
                      <a:pt x="542" y="396"/>
                    </a:cubicBezTo>
                    <a:cubicBezTo>
                      <a:pt x="550" y="396"/>
                      <a:pt x="553" y="402"/>
                      <a:pt x="563" y="396"/>
                    </a:cubicBezTo>
                    <a:cubicBezTo>
                      <a:pt x="573" y="390"/>
                      <a:pt x="571" y="378"/>
                      <a:pt x="578" y="377"/>
                    </a:cubicBezTo>
                    <a:cubicBezTo>
                      <a:pt x="585" y="376"/>
                      <a:pt x="591" y="385"/>
                      <a:pt x="591" y="385"/>
                    </a:cubicBezTo>
                    <a:cubicBezTo>
                      <a:pt x="614" y="381"/>
                      <a:pt x="614" y="381"/>
                      <a:pt x="614" y="381"/>
                    </a:cubicBezTo>
                    <a:cubicBezTo>
                      <a:pt x="616" y="370"/>
                      <a:pt x="616" y="370"/>
                      <a:pt x="616" y="370"/>
                    </a:cubicBezTo>
                    <a:cubicBezTo>
                      <a:pt x="622" y="361"/>
                      <a:pt x="622" y="361"/>
                      <a:pt x="622" y="361"/>
                    </a:cubicBezTo>
                    <a:cubicBezTo>
                      <a:pt x="622" y="361"/>
                      <a:pt x="608" y="355"/>
                      <a:pt x="602" y="361"/>
                    </a:cubicBezTo>
                    <a:cubicBezTo>
                      <a:pt x="596" y="367"/>
                      <a:pt x="572" y="368"/>
                      <a:pt x="572" y="368"/>
                    </a:cubicBezTo>
                    <a:cubicBezTo>
                      <a:pt x="572" y="368"/>
                      <a:pt x="554" y="362"/>
                      <a:pt x="553" y="352"/>
                    </a:cubicBezTo>
                    <a:cubicBezTo>
                      <a:pt x="552" y="342"/>
                      <a:pt x="540" y="343"/>
                      <a:pt x="540" y="343"/>
                    </a:cubicBezTo>
                    <a:cubicBezTo>
                      <a:pt x="528" y="330"/>
                      <a:pt x="528" y="330"/>
                      <a:pt x="528" y="330"/>
                    </a:cubicBezTo>
                    <a:cubicBezTo>
                      <a:pt x="503" y="328"/>
                      <a:pt x="503" y="328"/>
                      <a:pt x="503" y="328"/>
                    </a:cubicBezTo>
                    <a:cubicBezTo>
                      <a:pt x="496" y="320"/>
                      <a:pt x="496" y="320"/>
                      <a:pt x="496" y="320"/>
                    </a:cubicBezTo>
                    <a:cubicBezTo>
                      <a:pt x="512" y="319"/>
                      <a:pt x="512" y="319"/>
                      <a:pt x="512" y="319"/>
                    </a:cubicBezTo>
                    <a:cubicBezTo>
                      <a:pt x="512" y="319"/>
                      <a:pt x="531" y="323"/>
                      <a:pt x="537" y="322"/>
                    </a:cubicBezTo>
                    <a:cubicBezTo>
                      <a:pt x="544" y="320"/>
                      <a:pt x="559" y="308"/>
                      <a:pt x="559" y="308"/>
                    </a:cubicBezTo>
                    <a:cubicBezTo>
                      <a:pt x="565" y="313"/>
                      <a:pt x="565" y="313"/>
                      <a:pt x="565" y="313"/>
                    </a:cubicBezTo>
                    <a:cubicBezTo>
                      <a:pt x="565" y="313"/>
                      <a:pt x="579" y="300"/>
                      <a:pt x="588" y="297"/>
                    </a:cubicBezTo>
                    <a:cubicBezTo>
                      <a:pt x="598" y="294"/>
                      <a:pt x="624" y="293"/>
                      <a:pt x="624" y="293"/>
                    </a:cubicBezTo>
                    <a:cubicBezTo>
                      <a:pt x="652" y="271"/>
                      <a:pt x="652" y="271"/>
                      <a:pt x="652" y="271"/>
                    </a:cubicBezTo>
                    <a:cubicBezTo>
                      <a:pt x="652" y="271"/>
                      <a:pt x="667" y="278"/>
                      <a:pt x="679" y="273"/>
                    </a:cubicBezTo>
                    <a:cubicBezTo>
                      <a:pt x="676" y="248"/>
                      <a:pt x="676" y="248"/>
                      <a:pt x="676" y="248"/>
                    </a:cubicBezTo>
                    <a:cubicBezTo>
                      <a:pt x="676" y="248"/>
                      <a:pt x="689" y="248"/>
                      <a:pt x="692" y="244"/>
                    </a:cubicBezTo>
                    <a:cubicBezTo>
                      <a:pt x="695" y="240"/>
                      <a:pt x="703" y="231"/>
                      <a:pt x="703" y="231"/>
                    </a:cubicBezTo>
                    <a:cubicBezTo>
                      <a:pt x="703" y="231"/>
                      <a:pt x="726" y="233"/>
                      <a:pt x="738" y="229"/>
                    </a:cubicBezTo>
                    <a:cubicBezTo>
                      <a:pt x="750" y="225"/>
                      <a:pt x="742" y="212"/>
                      <a:pt x="741" y="206"/>
                    </a:cubicBezTo>
                    <a:cubicBezTo>
                      <a:pt x="740" y="200"/>
                      <a:pt x="728" y="192"/>
                      <a:pt x="727" y="189"/>
                    </a:cubicBezTo>
                    <a:cubicBezTo>
                      <a:pt x="726" y="186"/>
                      <a:pt x="743" y="188"/>
                      <a:pt x="744" y="182"/>
                    </a:cubicBezTo>
                    <a:cubicBezTo>
                      <a:pt x="745" y="176"/>
                      <a:pt x="728" y="173"/>
                      <a:pt x="728" y="173"/>
                    </a:cubicBezTo>
                    <a:cubicBezTo>
                      <a:pt x="742" y="166"/>
                      <a:pt x="742" y="166"/>
                      <a:pt x="742" y="166"/>
                    </a:cubicBezTo>
                    <a:cubicBezTo>
                      <a:pt x="742" y="166"/>
                      <a:pt x="741" y="159"/>
                      <a:pt x="740" y="149"/>
                    </a:cubicBezTo>
                    <a:cubicBezTo>
                      <a:pt x="739" y="139"/>
                      <a:pt x="722" y="145"/>
                      <a:pt x="722" y="145"/>
                    </a:cubicBezTo>
                    <a:cubicBezTo>
                      <a:pt x="709" y="136"/>
                      <a:pt x="709" y="136"/>
                      <a:pt x="709" y="136"/>
                    </a:cubicBezTo>
                    <a:cubicBezTo>
                      <a:pt x="709" y="136"/>
                      <a:pt x="707" y="130"/>
                      <a:pt x="700" y="128"/>
                    </a:cubicBezTo>
                    <a:cubicBezTo>
                      <a:pt x="693" y="126"/>
                      <a:pt x="679" y="128"/>
                      <a:pt x="679" y="128"/>
                    </a:cubicBezTo>
                    <a:cubicBezTo>
                      <a:pt x="679" y="128"/>
                      <a:pt x="666" y="119"/>
                      <a:pt x="662" y="119"/>
                    </a:cubicBezTo>
                    <a:cubicBezTo>
                      <a:pt x="658" y="119"/>
                      <a:pt x="646" y="125"/>
                      <a:pt x="646" y="125"/>
                    </a:cubicBezTo>
                    <a:cubicBezTo>
                      <a:pt x="646" y="125"/>
                      <a:pt x="643" y="120"/>
                      <a:pt x="637" y="116"/>
                    </a:cubicBezTo>
                    <a:cubicBezTo>
                      <a:pt x="631" y="112"/>
                      <a:pt x="629" y="101"/>
                      <a:pt x="620" y="100"/>
                    </a:cubicBezTo>
                    <a:cubicBezTo>
                      <a:pt x="611" y="99"/>
                      <a:pt x="615" y="109"/>
                      <a:pt x="615" y="109"/>
                    </a:cubicBezTo>
                    <a:cubicBezTo>
                      <a:pt x="615" y="109"/>
                      <a:pt x="606" y="103"/>
                      <a:pt x="595" y="104"/>
                    </a:cubicBezTo>
                    <a:cubicBezTo>
                      <a:pt x="584" y="105"/>
                      <a:pt x="586" y="110"/>
                      <a:pt x="578" y="106"/>
                    </a:cubicBezTo>
                    <a:cubicBezTo>
                      <a:pt x="570" y="102"/>
                      <a:pt x="562" y="98"/>
                      <a:pt x="562" y="98"/>
                    </a:cubicBezTo>
                    <a:cubicBezTo>
                      <a:pt x="544" y="102"/>
                      <a:pt x="544" y="102"/>
                      <a:pt x="544" y="102"/>
                    </a:cubicBezTo>
                    <a:cubicBezTo>
                      <a:pt x="540" y="99"/>
                      <a:pt x="540" y="99"/>
                      <a:pt x="540" y="99"/>
                    </a:cubicBezTo>
                    <a:cubicBezTo>
                      <a:pt x="533" y="70"/>
                      <a:pt x="533" y="70"/>
                      <a:pt x="533" y="70"/>
                    </a:cubicBezTo>
                    <a:cubicBezTo>
                      <a:pt x="505" y="58"/>
                      <a:pt x="505" y="58"/>
                      <a:pt x="505" y="58"/>
                    </a:cubicBezTo>
                    <a:cubicBezTo>
                      <a:pt x="482" y="56"/>
                      <a:pt x="482" y="56"/>
                      <a:pt x="482" y="56"/>
                    </a:cubicBezTo>
                    <a:cubicBezTo>
                      <a:pt x="481" y="45"/>
                      <a:pt x="481" y="45"/>
                      <a:pt x="481" y="45"/>
                    </a:cubicBezTo>
                    <a:cubicBezTo>
                      <a:pt x="476" y="33"/>
                      <a:pt x="476" y="33"/>
                      <a:pt x="476" y="33"/>
                    </a:cubicBezTo>
                    <a:cubicBezTo>
                      <a:pt x="476" y="33"/>
                      <a:pt x="484" y="32"/>
                      <a:pt x="486" y="26"/>
                    </a:cubicBezTo>
                    <a:cubicBezTo>
                      <a:pt x="488" y="20"/>
                      <a:pt x="467" y="14"/>
                      <a:pt x="467" y="14"/>
                    </a:cubicBezTo>
                    <a:cubicBezTo>
                      <a:pt x="461" y="0"/>
                      <a:pt x="461" y="0"/>
                      <a:pt x="461" y="0"/>
                    </a:cubicBezTo>
                    <a:cubicBezTo>
                      <a:pt x="431" y="1"/>
                      <a:pt x="431" y="1"/>
                      <a:pt x="431" y="1"/>
                    </a:cubicBezTo>
                    <a:cubicBezTo>
                      <a:pt x="420" y="6"/>
                      <a:pt x="420" y="6"/>
                      <a:pt x="420" y="6"/>
                    </a:cubicBezTo>
                    <a:cubicBezTo>
                      <a:pt x="402" y="3"/>
                      <a:pt x="402" y="3"/>
                      <a:pt x="402" y="3"/>
                    </a:cubicBezTo>
                    <a:cubicBezTo>
                      <a:pt x="402" y="3"/>
                      <a:pt x="406" y="12"/>
                      <a:pt x="398" y="16"/>
                    </a:cubicBezTo>
                    <a:cubicBezTo>
                      <a:pt x="390" y="20"/>
                      <a:pt x="356" y="12"/>
                      <a:pt x="349" y="12"/>
                    </a:cubicBezTo>
                    <a:cubicBezTo>
                      <a:pt x="342" y="12"/>
                      <a:pt x="326" y="37"/>
                      <a:pt x="326" y="37"/>
                    </a:cubicBezTo>
                    <a:cubicBezTo>
                      <a:pt x="326" y="37"/>
                      <a:pt x="336" y="50"/>
                      <a:pt x="327" y="53"/>
                    </a:cubicBezTo>
                    <a:cubicBezTo>
                      <a:pt x="318" y="56"/>
                      <a:pt x="304" y="47"/>
                      <a:pt x="304" y="47"/>
                    </a:cubicBezTo>
                    <a:cubicBezTo>
                      <a:pt x="304" y="47"/>
                      <a:pt x="293" y="50"/>
                      <a:pt x="285" y="51"/>
                    </a:cubicBezTo>
                    <a:cubicBezTo>
                      <a:pt x="277" y="52"/>
                      <a:pt x="285" y="40"/>
                      <a:pt x="273" y="39"/>
                    </a:cubicBezTo>
                    <a:cubicBezTo>
                      <a:pt x="261" y="38"/>
                      <a:pt x="262" y="48"/>
                      <a:pt x="262" y="48"/>
                    </a:cubicBezTo>
                    <a:cubicBezTo>
                      <a:pt x="252" y="40"/>
                      <a:pt x="252" y="40"/>
                      <a:pt x="252" y="40"/>
                    </a:cubicBezTo>
                    <a:cubicBezTo>
                      <a:pt x="247" y="46"/>
                      <a:pt x="247" y="46"/>
                      <a:pt x="247" y="46"/>
                    </a:cubicBezTo>
                    <a:cubicBezTo>
                      <a:pt x="241" y="41"/>
                      <a:pt x="241" y="41"/>
                      <a:pt x="241" y="41"/>
                    </a:cubicBezTo>
                    <a:cubicBezTo>
                      <a:pt x="231" y="43"/>
                      <a:pt x="231" y="43"/>
                      <a:pt x="231" y="43"/>
                    </a:cubicBezTo>
                    <a:cubicBezTo>
                      <a:pt x="224" y="38"/>
                      <a:pt x="224" y="38"/>
                      <a:pt x="224" y="38"/>
                    </a:cubicBezTo>
                    <a:cubicBezTo>
                      <a:pt x="219" y="45"/>
                      <a:pt x="219" y="45"/>
                      <a:pt x="219" y="45"/>
                    </a:cubicBezTo>
                    <a:cubicBezTo>
                      <a:pt x="207" y="37"/>
                      <a:pt x="207" y="37"/>
                      <a:pt x="207" y="37"/>
                    </a:cubicBezTo>
                    <a:cubicBezTo>
                      <a:pt x="202" y="40"/>
                      <a:pt x="202" y="40"/>
                      <a:pt x="202" y="40"/>
                    </a:cubicBezTo>
                    <a:cubicBezTo>
                      <a:pt x="191" y="31"/>
                      <a:pt x="191" y="31"/>
                      <a:pt x="191" y="31"/>
                    </a:cubicBezTo>
                    <a:cubicBezTo>
                      <a:pt x="172" y="28"/>
                      <a:pt x="172" y="28"/>
                      <a:pt x="172" y="28"/>
                    </a:cubicBezTo>
                    <a:cubicBezTo>
                      <a:pt x="172" y="28"/>
                      <a:pt x="167" y="28"/>
                      <a:pt x="157" y="28"/>
                    </a:cubicBezTo>
                    <a:cubicBezTo>
                      <a:pt x="147" y="28"/>
                      <a:pt x="147" y="20"/>
                      <a:pt x="147" y="20"/>
                    </a:cubicBezTo>
                    <a:cubicBezTo>
                      <a:pt x="147" y="20"/>
                      <a:pt x="120" y="19"/>
                      <a:pt x="117" y="20"/>
                    </a:cubicBezTo>
                    <a:cubicBezTo>
                      <a:pt x="114" y="21"/>
                      <a:pt x="103" y="27"/>
                      <a:pt x="103" y="27"/>
                    </a:cubicBezTo>
                    <a:cubicBezTo>
                      <a:pt x="77" y="27"/>
                      <a:pt x="77" y="27"/>
                      <a:pt x="77" y="27"/>
                    </a:cubicBezTo>
                    <a:cubicBezTo>
                      <a:pt x="77" y="27"/>
                      <a:pt x="76" y="37"/>
                      <a:pt x="68" y="42"/>
                    </a:cubicBezTo>
                    <a:cubicBezTo>
                      <a:pt x="60" y="47"/>
                      <a:pt x="47" y="40"/>
                      <a:pt x="47" y="40"/>
                    </a:cubicBezTo>
                    <a:cubicBezTo>
                      <a:pt x="49" y="53"/>
                      <a:pt x="49" y="53"/>
                      <a:pt x="49" y="53"/>
                    </a:cubicBezTo>
                    <a:cubicBezTo>
                      <a:pt x="49" y="53"/>
                      <a:pt x="57" y="55"/>
                      <a:pt x="60" y="64"/>
                    </a:cubicBezTo>
                    <a:cubicBezTo>
                      <a:pt x="63" y="73"/>
                      <a:pt x="75" y="76"/>
                      <a:pt x="75" y="76"/>
                    </a:cubicBezTo>
                    <a:cubicBezTo>
                      <a:pt x="68" y="84"/>
                      <a:pt x="68" y="84"/>
                      <a:pt x="68" y="84"/>
                    </a:cubicBezTo>
                    <a:cubicBezTo>
                      <a:pt x="68" y="84"/>
                      <a:pt x="74" y="92"/>
                      <a:pt x="76" y="97"/>
                    </a:cubicBezTo>
                    <a:cubicBezTo>
                      <a:pt x="78" y="102"/>
                      <a:pt x="58" y="103"/>
                      <a:pt x="58" y="103"/>
                    </a:cubicBezTo>
                    <a:cubicBezTo>
                      <a:pt x="23" y="138"/>
                      <a:pt x="23" y="138"/>
                      <a:pt x="23" y="138"/>
                    </a:cubicBezTo>
                    <a:cubicBezTo>
                      <a:pt x="23" y="138"/>
                      <a:pt x="23" y="148"/>
                      <a:pt x="22" y="158"/>
                    </a:cubicBezTo>
                    <a:cubicBezTo>
                      <a:pt x="21" y="168"/>
                      <a:pt x="30" y="174"/>
                      <a:pt x="30" y="174"/>
                    </a:cubicBezTo>
                    <a:cubicBezTo>
                      <a:pt x="14" y="173"/>
                      <a:pt x="14" y="173"/>
                      <a:pt x="14" y="173"/>
                    </a:cubicBezTo>
                    <a:cubicBezTo>
                      <a:pt x="14" y="173"/>
                      <a:pt x="13" y="180"/>
                      <a:pt x="11" y="186"/>
                    </a:cubicBezTo>
                    <a:cubicBezTo>
                      <a:pt x="9" y="192"/>
                      <a:pt x="1" y="194"/>
                      <a:pt x="1" y="194"/>
                    </a:cubicBezTo>
                    <a:cubicBezTo>
                      <a:pt x="0" y="202"/>
                      <a:pt x="0" y="202"/>
                      <a:pt x="0" y="202"/>
                    </a:cubicBezTo>
                    <a:cubicBezTo>
                      <a:pt x="8" y="204"/>
                      <a:pt x="10" y="214"/>
                      <a:pt x="16" y="215"/>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69" name="Freeform 270">
                <a:extLst>
                  <a:ext uri="{FF2B5EF4-FFF2-40B4-BE49-F238E27FC236}">
                    <a16:creationId xmlns:a16="http://schemas.microsoft.com/office/drawing/2014/main" id="{BC00633C-8C91-3E4E-80BF-1B7F50148DEF}"/>
                  </a:ext>
                </a:extLst>
              </p:cNvPr>
              <p:cNvSpPr>
                <a:spLocks/>
              </p:cNvSpPr>
              <p:nvPr/>
            </p:nvSpPr>
            <p:spPr bwMode="gray">
              <a:xfrm>
                <a:off x="-4954498" y="2803969"/>
                <a:ext cx="211905" cy="126997"/>
              </a:xfrm>
              <a:custGeom>
                <a:avLst/>
                <a:gdLst>
                  <a:gd name="T0" fmla="*/ 19 w 382"/>
                  <a:gd name="T1" fmla="*/ 225 h 250"/>
                  <a:gd name="T2" fmla="*/ 42 w 382"/>
                  <a:gd name="T3" fmla="*/ 236 h 250"/>
                  <a:gd name="T4" fmla="*/ 77 w 382"/>
                  <a:gd name="T5" fmla="*/ 221 h 250"/>
                  <a:gd name="T6" fmla="*/ 121 w 382"/>
                  <a:gd name="T7" fmla="*/ 214 h 250"/>
                  <a:gd name="T8" fmla="*/ 146 w 382"/>
                  <a:gd name="T9" fmla="*/ 222 h 250"/>
                  <a:gd name="T10" fmla="*/ 176 w 382"/>
                  <a:gd name="T11" fmla="*/ 234 h 250"/>
                  <a:gd name="T12" fmla="*/ 193 w 382"/>
                  <a:gd name="T13" fmla="*/ 239 h 250"/>
                  <a:gd name="T14" fmla="*/ 205 w 382"/>
                  <a:gd name="T15" fmla="*/ 237 h 250"/>
                  <a:gd name="T16" fmla="*/ 221 w 382"/>
                  <a:gd name="T17" fmla="*/ 240 h 250"/>
                  <a:gd name="T18" fmla="*/ 236 w 382"/>
                  <a:gd name="T19" fmla="*/ 242 h 250"/>
                  <a:gd name="T20" fmla="*/ 259 w 382"/>
                  <a:gd name="T21" fmla="*/ 245 h 250"/>
                  <a:gd name="T22" fmla="*/ 301 w 382"/>
                  <a:gd name="T23" fmla="*/ 247 h 250"/>
                  <a:gd name="T24" fmla="*/ 323 w 382"/>
                  <a:gd name="T25" fmla="*/ 206 h 250"/>
                  <a:gd name="T26" fmla="*/ 344 w 382"/>
                  <a:gd name="T27" fmla="*/ 191 h 250"/>
                  <a:gd name="T28" fmla="*/ 328 w 382"/>
                  <a:gd name="T29" fmla="*/ 151 h 250"/>
                  <a:gd name="T30" fmla="*/ 365 w 382"/>
                  <a:gd name="T31" fmla="*/ 155 h 250"/>
                  <a:gd name="T32" fmla="*/ 368 w 382"/>
                  <a:gd name="T33" fmla="*/ 131 h 250"/>
                  <a:gd name="T34" fmla="*/ 340 w 382"/>
                  <a:gd name="T35" fmla="*/ 118 h 250"/>
                  <a:gd name="T36" fmla="*/ 318 w 382"/>
                  <a:gd name="T37" fmla="*/ 96 h 250"/>
                  <a:gd name="T38" fmla="*/ 294 w 382"/>
                  <a:gd name="T39" fmla="*/ 66 h 250"/>
                  <a:gd name="T40" fmla="*/ 290 w 382"/>
                  <a:gd name="T41" fmla="*/ 44 h 250"/>
                  <a:gd name="T42" fmla="*/ 260 w 382"/>
                  <a:gd name="T43" fmla="*/ 9 h 250"/>
                  <a:gd name="T44" fmla="*/ 236 w 382"/>
                  <a:gd name="T45" fmla="*/ 11 h 250"/>
                  <a:gd name="T46" fmla="*/ 204 w 382"/>
                  <a:gd name="T47" fmla="*/ 11 h 250"/>
                  <a:gd name="T48" fmla="*/ 176 w 382"/>
                  <a:gd name="T49" fmla="*/ 0 h 250"/>
                  <a:gd name="T50" fmla="*/ 157 w 382"/>
                  <a:gd name="T51" fmla="*/ 19 h 250"/>
                  <a:gd name="T52" fmla="*/ 119 w 382"/>
                  <a:gd name="T53" fmla="*/ 31 h 250"/>
                  <a:gd name="T54" fmla="*/ 120 w 382"/>
                  <a:gd name="T55" fmla="*/ 52 h 250"/>
                  <a:gd name="T56" fmla="*/ 111 w 382"/>
                  <a:gd name="T57" fmla="*/ 60 h 250"/>
                  <a:gd name="T58" fmla="*/ 98 w 382"/>
                  <a:gd name="T59" fmla="*/ 77 h 250"/>
                  <a:gd name="T60" fmla="*/ 96 w 382"/>
                  <a:gd name="T61" fmla="*/ 104 h 250"/>
                  <a:gd name="T62" fmla="*/ 72 w 382"/>
                  <a:gd name="T63" fmla="*/ 103 h 250"/>
                  <a:gd name="T64" fmla="*/ 60 w 382"/>
                  <a:gd name="T65" fmla="*/ 103 h 250"/>
                  <a:gd name="T66" fmla="*/ 40 w 382"/>
                  <a:gd name="T67" fmla="*/ 113 h 250"/>
                  <a:gd name="T68" fmla="*/ 6 w 382"/>
                  <a:gd name="T69" fmla="*/ 113 h 250"/>
                  <a:gd name="T70" fmla="*/ 25 w 382"/>
                  <a:gd name="T71" fmla="*/ 145 h 250"/>
                  <a:gd name="T72" fmla="*/ 27 w 382"/>
                  <a:gd name="T73" fmla="*/ 173 h 250"/>
                  <a:gd name="T74" fmla="*/ 12 w 382"/>
                  <a:gd name="T75" fmla="*/ 190 h 250"/>
                  <a:gd name="T76" fmla="*/ 20 w 382"/>
                  <a:gd name="T77" fmla="*/ 20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2" h="250">
                    <a:moveTo>
                      <a:pt x="20" y="207"/>
                    </a:moveTo>
                    <a:cubicBezTo>
                      <a:pt x="22" y="211"/>
                      <a:pt x="19" y="225"/>
                      <a:pt x="19" y="225"/>
                    </a:cubicBezTo>
                    <a:cubicBezTo>
                      <a:pt x="22" y="234"/>
                      <a:pt x="22" y="234"/>
                      <a:pt x="22" y="234"/>
                    </a:cubicBezTo>
                    <a:cubicBezTo>
                      <a:pt x="26" y="236"/>
                      <a:pt x="35" y="240"/>
                      <a:pt x="42" y="236"/>
                    </a:cubicBezTo>
                    <a:cubicBezTo>
                      <a:pt x="50" y="231"/>
                      <a:pt x="51" y="221"/>
                      <a:pt x="51" y="221"/>
                    </a:cubicBezTo>
                    <a:cubicBezTo>
                      <a:pt x="77" y="221"/>
                      <a:pt x="77" y="221"/>
                      <a:pt x="77" y="221"/>
                    </a:cubicBezTo>
                    <a:cubicBezTo>
                      <a:pt x="77" y="221"/>
                      <a:pt x="88" y="215"/>
                      <a:pt x="91" y="214"/>
                    </a:cubicBezTo>
                    <a:cubicBezTo>
                      <a:pt x="94" y="213"/>
                      <a:pt x="121" y="214"/>
                      <a:pt x="121" y="214"/>
                    </a:cubicBezTo>
                    <a:cubicBezTo>
                      <a:pt x="121" y="214"/>
                      <a:pt x="121" y="222"/>
                      <a:pt x="131" y="222"/>
                    </a:cubicBezTo>
                    <a:cubicBezTo>
                      <a:pt x="141" y="222"/>
                      <a:pt x="146" y="222"/>
                      <a:pt x="146" y="222"/>
                    </a:cubicBezTo>
                    <a:cubicBezTo>
                      <a:pt x="165" y="225"/>
                      <a:pt x="165" y="225"/>
                      <a:pt x="165" y="225"/>
                    </a:cubicBezTo>
                    <a:cubicBezTo>
                      <a:pt x="176" y="234"/>
                      <a:pt x="176" y="234"/>
                      <a:pt x="176" y="234"/>
                    </a:cubicBezTo>
                    <a:cubicBezTo>
                      <a:pt x="181" y="231"/>
                      <a:pt x="181" y="231"/>
                      <a:pt x="181" y="231"/>
                    </a:cubicBezTo>
                    <a:cubicBezTo>
                      <a:pt x="193" y="239"/>
                      <a:pt x="193" y="239"/>
                      <a:pt x="193" y="239"/>
                    </a:cubicBezTo>
                    <a:cubicBezTo>
                      <a:pt x="198" y="232"/>
                      <a:pt x="198" y="232"/>
                      <a:pt x="198" y="232"/>
                    </a:cubicBezTo>
                    <a:cubicBezTo>
                      <a:pt x="205" y="237"/>
                      <a:pt x="205" y="237"/>
                      <a:pt x="205" y="237"/>
                    </a:cubicBezTo>
                    <a:cubicBezTo>
                      <a:pt x="215" y="235"/>
                      <a:pt x="215" y="235"/>
                      <a:pt x="215" y="235"/>
                    </a:cubicBezTo>
                    <a:cubicBezTo>
                      <a:pt x="221" y="240"/>
                      <a:pt x="221" y="240"/>
                      <a:pt x="221" y="240"/>
                    </a:cubicBezTo>
                    <a:cubicBezTo>
                      <a:pt x="226" y="234"/>
                      <a:pt x="226" y="234"/>
                      <a:pt x="226" y="234"/>
                    </a:cubicBezTo>
                    <a:cubicBezTo>
                      <a:pt x="236" y="242"/>
                      <a:pt x="236" y="242"/>
                      <a:pt x="236" y="242"/>
                    </a:cubicBezTo>
                    <a:cubicBezTo>
                      <a:pt x="236" y="242"/>
                      <a:pt x="235" y="232"/>
                      <a:pt x="247" y="233"/>
                    </a:cubicBezTo>
                    <a:cubicBezTo>
                      <a:pt x="259" y="234"/>
                      <a:pt x="251" y="246"/>
                      <a:pt x="259" y="245"/>
                    </a:cubicBezTo>
                    <a:cubicBezTo>
                      <a:pt x="267" y="244"/>
                      <a:pt x="278" y="241"/>
                      <a:pt x="278" y="241"/>
                    </a:cubicBezTo>
                    <a:cubicBezTo>
                      <a:pt x="278" y="241"/>
                      <a:pt x="292" y="250"/>
                      <a:pt x="301" y="247"/>
                    </a:cubicBezTo>
                    <a:cubicBezTo>
                      <a:pt x="310" y="244"/>
                      <a:pt x="300" y="231"/>
                      <a:pt x="300" y="231"/>
                    </a:cubicBezTo>
                    <a:cubicBezTo>
                      <a:pt x="300" y="231"/>
                      <a:pt x="316" y="206"/>
                      <a:pt x="323" y="206"/>
                    </a:cubicBezTo>
                    <a:cubicBezTo>
                      <a:pt x="326" y="206"/>
                      <a:pt x="336" y="208"/>
                      <a:pt x="347" y="209"/>
                    </a:cubicBezTo>
                    <a:cubicBezTo>
                      <a:pt x="346" y="201"/>
                      <a:pt x="346" y="191"/>
                      <a:pt x="344" y="191"/>
                    </a:cubicBezTo>
                    <a:cubicBezTo>
                      <a:pt x="341" y="190"/>
                      <a:pt x="341" y="176"/>
                      <a:pt x="341" y="176"/>
                    </a:cubicBezTo>
                    <a:cubicBezTo>
                      <a:pt x="341" y="176"/>
                      <a:pt x="314" y="154"/>
                      <a:pt x="328" y="151"/>
                    </a:cubicBezTo>
                    <a:cubicBezTo>
                      <a:pt x="342" y="148"/>
                      <a:pt x="344" y="154"/>
                      <a:pt x="344" y="154"/>
                    </a:cubicBezTo>
                    <a:cubicBezTo>
                      <a:pt x="344" y="154"/>
                      <a:pt x="357" y="162"/>
                      <a:pt x="365" y="155"/>
                    </a:cubicBezTo>
                    <a:cubicBezTo>
                      <a:pt x="373" y="148"/>
                      <a:pt x="382" y="139"/>
                      <a:pt x="382" y="139"/>
                    </a:cubicBezTo>
                    <a:cubicBezTo>
                      <a:pt x="368" y="131"/>
                      <a:pt x="368" y="131"/>
                      <a:pt x="368" y="131"/>
                    </a:cubicBezTo>
                    <a:cubicBezTo>
                      <a:pt x="368" y="131"/>
                      <a:pt x="376" y="122"/>
                      <a:pt x="363" y="119"/>
                    </a:cubicBezTo>
                    <a:cubicBezTo>
                      <a:pt x="350" y="116"/>
                      <a:pt x="340" y="118"/>
                      <a:pt x="340" y="118"/>
                    </a:cubicBezTo>
                    <a:cubicBezTo>
                      <a:pt x="338" y="103"/>
                      <a:pt x="338" y="103"/>
                      <a:pt x="338" y="103"/>
                    </a:cubicBezTo>
                    <a:cubicBezTo>
                      <a:pt x="318" y="96"/>
                      <a:pt x="318" y="96"/>
                      <a:pt x="318" y="96"/>
                    </a:cubicBezTo>
                    <a:cubicBezTo>
                      <a:pt x="318" y="96"/>
                      <a:pt x="315" y="75"/>
                      <a:pt x="307" y="73"/>
                    </a:cubicBezTo>
                    <a:cubicBezTo>
                      <a:pt x="299" y="71"/>
                      <a:pt x="294" y="66"/>
                      <a:pt x="294" y="66"/>
                    </a:cubicBezTo>
                    <a:cubicBezTo>
                      <a:pt x="298" y="54"/>
                      <a:pt x="298" y="54"/>
                      <a:pt x="298" y="54"/>
                    </a:cubicBezTo>
                    <a:cubicBezTo>
                      <a:pt x="290" y="44"/>
                      <a:pt x="290" y="44"/>
                      <a:pt x="290" y="44"/>
                    </a:cubicBezTo>
                    <a:cubicBezTo>
                      <a:pt x="290" y="44"/>
                      <a:pt x="304" y="30"/>
                      <a:pt x="293" y="25"/>
                    </a:cubicBezTo>
                    <a:cubicBezTo>
                      <a:pt x="282" y="20"/>
                      <a:pt x="260" y="9"/>
                      <a:pt x="260" y="9"/>
                    </a:cubicBezTo>
                    <a:cubicBezTo>
                      <a:pt x="238" y="21"/>
                      <a:pt x="238" y="21"/>
                      <a:pt x="238" y="21"/>
                    </a:cubicBezTo>
                    <a:cubicBezTo>
                      <a:pt x="236" y="11"/>
                      <a:pt x="236" y="11"/>
                      <a:pt x="236" y="11"/>
                    </a:cubicBezTo>
                    <a:cubicBezTo>
                      <a:pt x="210" y="5"/>
                      <a:pt x="210" y="5"/>
                      <a:pt x="210" y="5"/>
                    </a:cubicBezTo>
                    <a:cubicBezTo>
                      <a:pt x="204" y="11"/>
                      <a:pt x="204" y="11"/>
                      <a:pt x="204" y="11"/>
                    </a:cubicBezTo>
                    <a:cubicBezTo>
                      <a:pt x="204" y="11"/>
                      <a:pt x="203" y="4"/>
                      <a:pt x="195" y="3"/>
                    </a:cubicBezTo>
                    <a:cubicBezTo>
                      <a:pt x="187" y="2"/>
                      <a:pt x="176" y="0"/>
                      <a:pt x="176" y="0"/>
                    </a:cubicBezTo>
                    <a:cubicBezTo>
                      <a:pt x="176" y="0"/>
                      <a:pt x="162" y="16"/>
                      <a:pt x="162" y="13"/>
                    </a:cubicBezTo>
                    <a:cubicBezTo>
                      <a:pt x="162" y="10"/>
                      <a:pt x="157" y="19"/>
                      <a:pt x="157" y="19"/>
                    </a:cubicBezTo>
                    <a:cubicBezTo>
                      <a:pt x="157" y="19"/>
                      <a:pt x="146" y="13"/>
                      <a:pt x="141" y="13"/>
                    </a:cubicBezTo>
                    <a:cubicBezTo>
                      <a:pt x="136" y="13"/>
                      <a:pt x="121" y="26"/>
                      <a:pt x="119" y="31"/>
                    </a:cubicBezTo>
                    <a:cubicBezTo>
                      <a:pt x="117" y="36"/>
                      <a:pt x="133" y="46"/>
                      <a:pt x="133" y="46"/>
                    </a:cubicBezTo>
                    <a:cubicBezTo>
                      <a:pt x="133" y="46"/>
                      <a:pt x="126" y="52"/>
                      <a:pt x="120" y="52"/>
                    </a:cubicBezTo>
                    <a:cubicBezTo>
                      <a:pt x="114" y="52"/>
                      <a:pt x="107" y="47"/>
                      <a:pt x="107" y="47"/>
                    </a:cubicBezTo>
                    <a:cubicBezTo>
                      <a:pt x="111" y="60"/>
                      <a:pt x="111" y="60"/>
                      <a:pt x="111" y="60"/>
                    </a:cubicBezTo>
                    <a:cubicBezTo>
                      <a:pt x="111" y="60"/>
                      <a:pt x="98" y="55"/>
                      <a:pt x="96" y="62"/>
                    </a:cubicBezTo>
                    <a:cubicBezTo>
                      <a:pt x="94" y="69"/>
                      <a:pt x="98" y="77"/>
                      <a:pt x="98" y="77"/>
                    </a:cubicBezTo>
                    <a:cubicBezTo>
                      <a:pt x="98" y="77"/>
                      <a:pt x="86" y="76"/>
                      <a:pt x="91" y="84"/>
                    </a:cubicBezTo>
                    <a:cubicBezTo>
                      <a:pt x="96" y="92"/>
                      <a:pt x="103" y="103"/>
                      <a:pt x="96" y="104"/>
                    </a:cubicBezTo>
                    <a:cubicBezTo>
                      <a:pt x="89" y="105"/>
                      <a:pt x="100" y="96"/>
                      <a:pt x="90" y="96"/>
                    </a:cubicBezTo>
                    <a:cubicBezTo>
                      <a:pt x="80" y="96"/>
                      <a:pt x="72" y="103"/>
                      <a:pt x="72" y="103"/>
                    </a:cubicBezTo>
                    <a:cubicBezTo>
                      <a:pt x="68" y="111"/>
                      <a:pt x="68" y="111"/>
                      <a:pt x="68" y="111"/>
                    </a:cubicBezTo>
                    <a:cubicBezTo>
                      <a:pt x="60" y="103"/>
                      <a:pt x="60" y="103"/>
                      <a:pt x="60" y="103"/>
                    </a:cubicBezTo>
                    <a:cubicBezTo>
                      <a:pt x="58" y="113"/>
                      <a:pt x="58" y="113"/>
                      <a:pt x="58" y="113"/>
                    </a:cubicBezTo>
                    <a:cubicBezTo>
                      <a:pt x="40" y="113"/>
                      <a:pt x="40" y="113"/>
                      <a:pt x="40" y="113"/>
                    </a:cubicBezTo>
                    <a:cubicBezTo>
                      <a:pt x="40" y="113"/>
                      <a:pt x="38" y="107"/>
                      <a:pt x="30" y="108"/>
                    </a:cubicBezTo>
                    <a:cubicBezTo>
                      <a:pt x="22" y="109"/>
                      <a:pt x="6" y="113"/>
                      <a:pt x="6" y="113"/>
                    </a:cubicBezTo>
                    <a:cubicBezTo>
                      <a:pt x="6" y="113"/>
                      <a:pt x="14" y="126"/>
                      <a:pt x="14" y="131"/>
                    </a:cubicBezTo>
                    <a:cubicBezTo>
                      <a:pt x="14" y="136"/>
                      <a:pt x="25" y="145"/>
                      <a:pt x="25" y="145"/>
                    </a:cubicBezTo>
                    <a:cubicBezTo>
                      <a:pt x="25" y="145"/>
                      <a:pt x="33" y="157"/>
                      <a:pt x="31" y="161"/>
                    </a:cubicBezTo>
                    <a:cubicBezTo>
                      <a:pt x="29" y="165"/>
                      <a:pt x="27" y="173"/>
                      <a:pt x="27" y="173"/>
                    </a:cubicBezTo>
                    <a:cubicBezTo>
                      <a:pt x="13" y="178"/>
                      <a:pt x="13" y="178"/>
                      <a:pt x="13" y="178"/>
                    </a:cubicBezTo>
                    <a:cubicBezTo>
                      <a:pt x="13" y="178"/>
                      <a:pt x="15" y="190"/>
                      <a:pt x="12" y="190"/>
                    </a:cubicBezTo>
                    <a:cubicBezTo>
                      <a:pt x="9" y="190"/>
                      <a:pt x="0" y="188"/>
                      <a:pt x="2" y="194"/>
                    </a:cubicBezTo>
                    <a:cubicBezTo>
                      <a:pt x="4" y="200"/>
                      <a:pt x="18" y="203"/>
                      <a:pt x="20" y="207"/>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70" name="Freeform 271">
                <a:extLst>
                  <a:ext uri="{FF2B5EF4-FFF2-40B4-BE49-F238E27FC236}">
                    <a16:creationId xmlns:a16="http://schemas.microsoft.com/office/drawing/2014/main" id="{9F2A8F3E-BE49-7449-8D2B-EE4F7164E81A}"/>
                  </a:ext>
                </a:extLst>
              </p:cNvPr>
              <p:cNvSpPr>
                <a:spLocks/>
              </p:cNvSpPr>
              <p:nvPr/>
            </p:nvSpPr>
            <p:spPr bwMode="gray">
              <a:xfrm>
                <a:off x="-5011053" y="2753256"/>
                <a:ext cx="158635" cy="62317"/>
              </a:xfrm>
              <a:custGeom>
                <a:avLst/>
                <a:gdLst>
                  <a:gd name="T0" fmla="*/ 5 w 286"/>
                  <a:gd name="T1" fmla="*/ 97 h 123"/>
                  <a:gd name="T2" fmla="*/ 18 w 286"/>
                  <a:gd name="T3" fmla="*/ 92 h 123"/>
                  <a:gd name="T4" fmla="*/ 51 w 286"/>
                  <a:gd name="T5" fmla="*/ 86 h 123"/>
                  <a:gd name="T6" fmla="*/ 65 w 286"/>
                  <a:gd name="T7" fmla="*/ 83 h 123"/>
                  <a:gd name="T8" fmla="*/ 78 w 286"/>
                  <a:gd name="T9" fmla="*/ 90 h 123"/>
                  <a:gd name="T10" fmla="*/ 86 w 286"/>
                  <a:gd name="T11" fmla="*/ 88 h 123"/>
                  <a:gd name="T12" fmla="*/ 109 w 286"/>
                  <a:gd name="T13" fmla="*/ 94 h 123"/>
                  <a:gd name="T14" fmla="*/ 118 w 286"/>
                  <a:gd name="T15" fmla="*/ 89 h 123"/>
                  <a:gd name="T16" fmla="*/ 133 w 286"/>
                  <a:gd name="T17" fmla="*/ 93 h 123"/>
                  <a:gd name="T18" fmla="*/ 150 w 286"/>
                  <a:gd name="T19" fmla="*/ 85 h 123"/>
                  <a:gd name="T20" fmla="*/ 162 w 286"/>
                  <a:gd name="T21" fmla="*/ 98 h 123"/>
                  <a:gd name="T22" fmla="*/ 189 w 286"/>
                  <a:gd name="T23" fmla="*/ 101 h 123"/>
                  <a:gd name="T24" fmla="*/ 200 w 286"/>
                  <a:gd name="T25" fmla="*/ 111 h 123"/>
                  <a:gd name="T26" fmla="*/ 215 w 286"/>
                  <a:gd name="T27" fmla="*/ 119 h 123"/>
                  <a:gd name="T28" fmla="*/ 227 w 286"/>
                  <a:gd name="T29" fmla="*/ 123 h 123"/>
                  <a:gd name="T30" fmla="*/ 243 w 286"/>
                  <a:gd name="T31" fmla="*/ 113 h 123"/>
                  <a:gd name="T32" fmla="*/ 259 w 286"/>
                  <a:gd name="T33" fmla="*/ 119 h 123"/>
                  <a:gd name="T34" fmla="*/ 264 w 286"/>
                  <a:gd name="T35" fmla="*/ 113 h 123"/>
                  <a:gd name="T36" fmla="*/ 278 w 286"/>
                  <a:gd name="T37" fmla="*/ 100 h 123"/>
                  <a:gd name="T38" fmla="*/ 286 w 286"/>
                  <a:gd name="T39" fmla="*/ 101 h 123"/>
                  <a:gd name="T40" fmla="*/ 280 w 286"/>
                  <a:gd name="T41" fmla="*/ 82 h 123"/>
                  <a:gd name="T42" fmla="*/ 268 w 286"/>
                  <a:gd name="T43" fmla="*/ 65 h 123"/>
                  <a:gd name="T44" fmla="*/ 255 w 286"/>
                  <a:gd name="T45" fmla="*/ 61 h 123"/>
                  <a:gd name="T46" fmla="*/ 256 w 286"/>
                  <a:gd name="T47" fmla="*/ 52 h 123"/>
                  <a:gd name="T48" fmla="*/ 268 w 286"/>
                  <a:gd name="T49" fmla="*/ 45 h 123"/>
                  <a:gd name="T50" fmla="*/ 246 w 286"/>
                  <a:gd name="T51" fmla="*/ 30 h 123"/>
                  <a:gd name="T52" fmla="*/ 238 w 286"/>
                  <a:gd name="T53" fmla="*/ 31 h 123"/>
                  <a:gd name="T54" fmla="*/ 225 w 286"/>
                  <a:gd name="T55" fmla="*/ 26 h 123"/>
                  <a:gd name="T56" fmla="*/ 214 w 286"/>
                  <a:gd name="T57" fmla="*/ 32 h 123"/>
                  <a:gd name="T58" fmla="*/ 194 w 286"/>
                  <a:gd name="T59" fmla="*/ 20 h 123"/>
                  <a:gd name="T60" fmla="*/ 166 w 286"/>
                  <a:gd name="T61" fmla="*/ 3 h 123"/>
                  <a:gd name="T62" fmla="*/ 145 w 286"/>
                  <a:gd name="T63" fmla="*/ 4 h 123"/>
                  <a:gd name="T64" fmla="*/ 124 w 286"/>
                  <a:gd name="T65" fmla="*/ 10 h 123"/>
                  <a:gd name="T66" fmla="*/ 120 w 286"/>
                  <a:gd name="T67" fmla="*/ 10 h 123"/>
                  <a:gd name="T68" fmla="*/ 119 w 286"/>
                  <a:gd name="T69" fmla="*/ 12 h 123"/>
                  <a:gd name="T70" fmla="*/ 123 w 286"/>
                  <a:gd name="T71" fmla="*/ 55 h 123"/>
                  <a:gd name="T72" fmla="*/ 86 w 286"/>
                  <a:gd name="T73" fmla="*/ 52 h 123"/>
                  <a:gd name="T74" fmla="*/ 79 w 286"/>
                  <a:gd name="T75" fmla="*/ 37 h 123"/>
                  <a:gd name="T76" fmla="*/ 56 w 286"/>
                  <a:gd name="T77" fmla="*/ 18 h 123"/>
                  <a:gd name="T78" fmla="*/ 21 w 286"/>
                  <a:gd name="T79" fmla="*/ 30 h 123"/>
                  <a:gd name="T80" fmla="*/ 16 w 286"/>
                  <a:gd name="T81" fmla="*/ 46 h 123"/>
                  <a:gd name="T82" fmla="*/ 0 w 286"/>
                  <a:gd name="T83" fmla="*/ 69 h 123"/>
                  <a:gd name="T84" fmla="*/ 6 w 286"/>
                  <a:gd name="T85" fmla="*/ 104 h 123"/>
                  <a:gd name="T86" fmla="*/ 5 w 286"/>
                  <a:gd name="T87" fmla="*/ 9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6" h="123">
                    <a:moveTo>
                      <a:pt x="5" y="97"/>
                    </a:moveTo>
                    <a:cubicBezTo>
                      <a:pt x="8" y="95"/>
                      <a:pt x="12" y="93"/>
                      <a:pt x="18" y="92"/>
                    </a:cubicBezTo>
                    <a:cubicBezTo>
                      <a:pt x="38" y="89"/>
                      <a:pt x="45" y="89"/>
                      <a:pt x="51" y="86"/>
                    </a:cubicBezTo>
                    <a:cubicBezTo>
                      <a:pt x="57" y="83"/>
                      <a:pt x="59" y="81"/>
                      <a:pt x="65" y="83"/>
                    </a:cubicBezTo>
                    <a:cubicBezTo>
                      <a:pt x="71" y="85"/>
                      <a:pt x="78" y="90"/>
                      <a:pt x="78" y="90"/>
                    </a:cubicBezTo>
                    <a:cubicBezTo>
                      <a:pt x="78" y="90"/>
                      <a:pt x="83" y="89"/>
                      <a:pt x="86" y="88"/>
                    </a:cubicBezTo>
                    <a:cubicBezTo>
                      <a:pt x="89" y="87"/>
                      <a:pt x="109" y="94"/>
                      <a:pt x="109" y="94"/>
                    </a:cubicBezTo>
                    <a:cubicBezTo>
                      <a:pt x="109" y="94"/>
                      <a:pt x="113" y="89"/>
                      <a:pt x="118" y="89"/>
                    </a:cubicBezTo>
                    <a:cubicBezTo>
                      <a:pt x="123" y="89"/>
                      <a:pt x="125" y="93"/>
                      <a:pt x="133" y="93"/>
                    </a:cubicBezTo>
                    <a:cubicBezTo>
                      <a:pt x="141" y="93"/>
                      <a:pt x="144" y="85"/>
                      <a:pt x="150" y="85"/>
                    </a:cubicBezTo>
                    <a:cubicBezTo>
                      <a:pt x="156" y="85"/>
                      <a:pt x="162" y="98"/>
                      <a:pt x="162" y="98"/>
                    </a:cubicBezTo>
                    <a:cubicBezTo>
                      <a:pt x="162" y="98"/>
                      <a:pt x="183" y="99"/>
                      <a:pt x="189" y="101"/>
                    </a:cubicBezTo>
                    <a:cubicBezTo>
                      <a:pt x="195" y="103"/>
                      <a:pt x="200" y="111"/>
                      <a:pt x="200" y="111"/>
                    </a:cubicBezTo>
                    <a:cubicBezTo>
                      <a:pt x="215" y="119"/>
                      <a:pt x="215" y="119"/>
                      <a:pt x="215" y="119"/>
                    </a:cubicBezTo>
                    <a:cubicBezTo>
                      <a:pt x="227" y="123"/>
                      <a:pt x="227" y="123"/>
                      <a:pt x="227" y="123"/>
                    </a:cubicBezTo>
                    <a:cubicBezTo>
                      <a:pt x="233" y="118"/>
                      <a:pt x="240" y="113"/>
                      <a:pt x="243" y="113"/>
                    </a:cubicBezTo>
                    <a:cubicBezTo>
                      <a:pt x="248" y="113"/>
                      <a:pt x="259" y="119"/>
                      <a:pt x="259" y="119"/>
                    </a:cubicBezTo>
                    <a:cubicBezTo>
                      <a:pt x="259" y="119"/>
                      <a:pt x="264" y="110"/>
                      <a:pt x="264" y="113"/>
                    </a:cubicBezTo>
                    <a:cubicBezTo>
                      <a:pt x="264" y="116"/>
                      <a:pt x="278" y="100"/>
                      <a:pt x="278" y="100"/>
                    </a:cubicBezTo>
                    <a:cubicBezTo>
                      <a:pt x="278" y="100"/>
                      <a:pt x="282" y="101"/>
                      <a:pt x="286" y="101"/>
                    </a:cubicBezTo>
                    <a:cubicBezTo>
                      <a:pt x="286" y="97"/>
                      <a:pt x="286" y="87"/>
                      <a:pt x="280" y="82"/>
                    </a:cubicBezTo>
                    <a:cubicBezTo>
                      <a:pt x="273" y="76"/>
                      <a:pt x="268" y="65"/>
                      <a:pt x="268" y="65"/>
                    </a:cubicBezTo>
                    <a:cubicBezTo>
                      <a:pt x="255" y="61"/>
                      <a:pt x="255" y="61"/>
                      <a:pt x="255" y="61"/>
                    </a:cubicBezTo>
                    <a:cubicBezTo>
                      <a:pt x="256" y="52"/>
                      <a:pt x="256" y="52"/>
                      <a:pt x="256" y="52"/>
                    </a:cubicBezTo>
                    <a:cubicBezTo>
                      <a:pt x="256" y="52"/>
                      <a:pt x="269" y="50"/>
                      <a:pt x="268" y="45"/>
                    </a:cubicBezTo>
                    <a:cubicBezTo>
                      <a:pt x="267" y="40"/>
                      <a:pt x="246" y="30"/>
                      <a:pt x="246" y="30"/>
                    </a:cubicBezTo>
                    <a:cubicBezTo>
                      <a:pt x="238" y="31"/>
                      <a:pt x="238" y="31"/>
                      <a:pt x="238" y="31"/>
                    </a:cubicBezTo>
                    <a:cubicBezTo>
                      <a:pt x="238" y="31"/>
                      <a:pt x="228" y="27"/>
                      <a:pt x="225" y="26"/>
                    </a:cubicBezTo>
                    <a:cubicBezTo>
                      <a:pt x="222" y="25"/>
                      <a:pt x="220" y="32"/>
                      <a:pt x="214" y="32"/>
                    </a:cubicBezTo>
                    <a:cubicBezTo>
                      <a:pt x="208" y="32"/>
                      <a:pt x="205" y="29"/>
                      <a:pt x="194" y="20"/>
                    </a:cubicBezTo>
                    <a:cubicBezTo>
                      <a:pt x="183" y="11"/>
                      <a:pt x="181" y="6"/>
                      <a:pt x="166" y="3"/>
                    </a:cubicBezTo>
                    <a:cubicBezTo>
                      <a:pt x="151" y="0"/>
                      <a:pt x="145" y="4"/>
                      <a:pt x="145" y="4"/>
                    </a:cubicBezTo>
                    <a:cubicBezTo>
                      <a:pt x="124" y="10"/>
                      <a:pt x="124" y="10"/>
                      <a:pt x="124" y="10"/>
                    </a:cubicBezTo>
                    <a:cubicBezTo>
                      <a:pt x="120" y="10"/>
                      <a:pt x="120" y="10"/>
                      <a:pt x="120" y="10"/>
                    </a:cubicBezTo>
                    <a:cubicBezTo>
                      <a:pt x="119" y="12"/>
                      <a:pt x="119" y="12"/>
                      <a:pt x="119" y="12"/>
                    </a:cubicBezTo>
                    <a:cubicBezTo>
                      <a:pt x="119" y="12"/>
                      <a:pt x="136" y="55"/>
                      <a:pt x="123" y="55"/>
                    </a:cubicBezTo>
                    <a:cubicBezTo>
                      <a:pt x="110" y="55"/>
                      <a:pt x="86" y="52"/>
                      <a:pt x="86" y="52"/>
                    </a:cubicBezTo>
                    <a:cubicBezTo>
                      <a:pt x="79" y="37"/>
                      <a:pt x="79" y="37"/>
                      <a:pt x="79" y="37"/>
                    </a:cubicBezTo>
                    <a:cubicBezTo>
                      <a:pt x="56" y="18"/>
                      <a:pt x="56" y="18"/>
                      <a:pt x="56" y="18"/>
                    </a:cubicBezTo>
                    <a:cubicBezTo>
                      <a:pt x="56" y="18"/>
                      <a:pt x="24" y="23"/>
                      <a:pt x="21" y="30"/>
                    </a:cubicBezTo>
                    <a:cubicBezTo>
                      <a:pt x="18" y="37"/>
                      <a:pt x="16" y="46"/>
                      <a:pt x="16" y="46"/>
                    </a:cubicBezTo>
                    <a:cubicBezTo>
                      <a:pt x="16" y="46"/>
                      <a:pt x="0" y="64"/>
                      <a:pt x="0" y="69"/>
                    </a:cubicBezTo>
                    <a:cubicBezTo>
                      <a:pt x="0" y="74"/>
                      <a:pt x="6" y="104"/>
                      <a:pt x="6" y="104"/>
                    </a:cubicBezTo>
                    <a:cubicBezTo>
                      <a:pt x="6" y="104"/>
                      <a:pt x="5" y="101"/>
                      <a:pt x="5" y="97"/>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71" name="Freeform 272">
                <a:extLst>
                  <a:ext uri="{FF2B5EF4-FFF2-40B4-BE49-F238E27FC236}">
                    <a16:creationId xmlns:a16="http://schemas.microsoft.com/office/drawing/2014/main" id="{FF2A47A8-CACC-484D-858A-BE18E11831EE}"/>
                  </a:ext>
                </a:extLst>
              </p:cNvPr>
              <p:cNvSpPr>
                <a:spLocks/>
              </p:cNvSpPr>
              <p:nvPr/>
            </p:nvSpPr>
            <p:spPr bwMode="gray">
              <a:xfrm>
                <a:off x="-5043203" y="2465310"/>
                <a:ext cx="233963" cy="243680"/>
              </a:xfrm>
              <a:custGeom>
                <a:avLst/>
                <a:gdLst>
                  <a:gd name="T0" fmla="*/ 88 w 422"/>
                  <a:gd name="T1" fmla="*/ 64 h 480"/>
                  <a:gd name="T2" fmla="*/ 64 w 422"/>
                  <a:gd name="T3" fmla="*/ 59 h 480"/>
                  <a:gd name="T4" fmla="*/ 40 w 422"/>
                  <a:gd name="T5" fmla="*/ 47 h 480"/>
                  <a:gd name="T6" fmla="*/ 16 w 422"/>
                  <a:gd name="T7" fmla="*/ 36 h 480"/>
                  <a:gd name="T8" fmla="*/ 2 w 422"/>
                  <a:gd name="T9" fmla="*/ 40 h 480"/>
                  <a:gd name="T10" fmla="*/ 17 w 422"/>
                  <a:gd name="T11" fmla="*/ 56 h 480"/>
                  <a:gd name="T12" fmla="*/ 48 w 422"/>
                  <a:gd name="T13" fmla="*/ 72 h 480"/>
                  <a:gd name="T14" fmla="*/ 92 w 422"/>
                  <a:gd name="T15" fmla="*/ 85 h 480"/>
                  <a:gd name="T16" fmla="*/ 103 w 422"/>
                  <a:gd name="T17" fmla="*/ 114 h 480"/>
                  <a:gd name="T18" fmla="*/ 107 w 422"/>
                  <a:gd name="T19" fmla="*/ 132 h 480"/>
                  <a:gd name="T20" fmla="*/ 113 w 422"/>
                  <a:gd name="T21" fmla="*/ 165 h 480"/>
                  <a:gd name="T22" fmla="*/ 138 w 422"/>
                  <a:gd name="T23" fmla="*/ 204 h 480"/>
                  <a:gd name="T24" fmla="*/ 179 w 422"/>
                  <a:gd name="T25" fmla="*/ 217 h 480"/>
                  <a:gd name="T26" fmla="*/ 167 w 422"/>
                  <a:gd name="T27" fmla="*/ 234 h 480"/>
                  <a:gd name="T28" fmla="*/ 119 w 422"/>
                  <a:gd name="T29" fmla="*/ 283 h 480"/>
                  <a:gd name="T30" fmla="*/ 81 w 422"/>
                  <a:gd name="T31" fmla="*/ 309 h 480"/>
                  <a:gd name="T32" fmla="*/ 45 w 422"/>
                  <a:gd name="T33" fmla="*/ 336 h 480"/>
                  <a:gd name="T34" fmla="*/ 49 w 422"/>
                  <a:gd name="T35" fmla="*/ 364 h 480"/>
                  <a:gd name="T36" fmla="*/ 62 w 422"/>
                  <a:gd name="T37" fmla="*/ 393 h 480"/>
                  <a:gd name="T38" fmla="*/ 71 w 422"/>
                  <a:gd name="T39" fmla="*/ 452 h 480"/>
                  <a:gd name="T40" fmla="*/ 114 w 422"/>
                  <a:gd name="T41" fmla="*/ 460 h 480"/>
                  <a:gd name="T42" fmla="*/ 180 w 422"/>
                  <a:gd name="T43" fmla="*/ 475 h 480"/>
                  <a:gd name="T44" fmla="*/ 222 w 422"/>
                  <a:gd name="T45" fmla="*/ 465 h 480"/>
                  <a:gd name="T46" fmla="*/ 304 w 422"/>
                  <a:gd name="T47" fmla="*/ 451 h 480"/>
                  <a:gd name="T48" fmla="*/ 305 w 422"/>
                  <a:gd name="T49" fmla="*/ 441 h 480"/>
                  <a:gd name="T50" fmla="*/ 382 w 422"/>
                  <a:gd name="T51" fmla="*/ 381 h 480"/>
                  <a:gd name="T52" fmla="*/ 421 w 422"/>
                  <a:gd name="T53" fmla="*/ 340 h 480"/>
                  <a:gd name="T54" fmla="*/ 360 w 422"/>
                  <a:gd name="T55" fmla="*/ 295 h 480"/>
                  <a:gd name="T56" fmla="*/ 368 w 422"/>
                  <a:gd name="T57" fmla="*/ 265 h 480"/>
                  <a:gd name="T58" fmla="*/ 359 w 422"/>
                  <a:gd name="T59" fmla="*/ 247 h 480"/>
                  <a:gd name="T60" fmla="*/ 339 w 422"/>
                  <a:gd name="T61" fmla="*/ 228 h 480"/>
                  <a:gd name="T62" fmla="*/ 337 w 422"/>
                  <a:gd name="T63" fmla="*/ 202 h 480"/>
                  <a:gd name="T64" fmla="*/ 312 w 422"/>
                  <a:gd name="T65" fmla="*/ 156 h 480"/>
                  <a:gd name="T66" fmla="*/ 316 w 422"/>
                  <a:gd name="T67" fmla="*/ 133 h 480"/>
                  <a:gd name="T68" fmla="*/ 312 w 422"/>
                  <a:gd name="T69" fmla="*/ 98 h 480"/>
                  <a:gd name="T70" fmla="*/ 275 w 422"/>
                  <a:gd name="T71" fmla="*/ 82 h 480"/>
                  <a:gd name="T72" fmla="*/ 282 w 422"/>
                  <a:gd name="T73" fmla="*/ 62 h 480"/>
                  <a:gd name="T74" fmla="*/ 280 w 422"/>
                  <a:gd name="T75" fmla="*/ 36 h 480"/>
                  <a:gd name="T76" fmla="*/ 271 w 422"/>
                  <a:gd name="T77" fmla="*/ 13 h 480"/>
                  <a:gd name="T78" fmla="*/ 240 w 422"/>
                  <a:gd name="T79" fmla="*/ 1 h 480"/>
                  <a:gd name="T80" fmla="*/ 198 w 422"/>
                  <a:gd name="T81" fmla="*/ 5 h 480"/>
                  <a:gd name="T82" fmla="*/ 173 w 422"/>
                  <a:gd name="T83" fmla="*/ 30 h 480"/>
                  <a:gd name="T84" fmla="*/ 157 w 422"/>
                  <a:gd name="T85" fmla="*/ 50 h 480"/>
                  <a:gd name="T86" fmla="*/ 123 w 422"/>
                  <a:gd name="T87" fmla="*/ 56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22" h="480">
                    <a:moveTo>
                      <a:pt x="107" y="59"/>
                    </a:moveTo>
                    <a:cubicBezTo>
                      <a:pt x="107" y="59"/>
                      <a:pt x="98" y="67"/>
                      <a:pt x="88" y="64"/>
                    </a:cubicBezTo>
                    <a:cubicBezTo>
                      <a:pt x="78" y="61"/>
                      <a:pt x="78" y="61"/>
                      <a:pt x="78" y="61"/>
                    </a:cubicBezTo>
                    <a:cubicBezTo>
                      <a:pt x="78" y="61"/>
                      <a:pt x="78" y="60"/>
                      <a:pt x="64" y="59"/>
                    </a:cubicBezTo>
                    <a:cubicBezTo>
                      <a:pt x="50" y="58"/>
                      <a:pt x="49" y="48"/>
                      <a:pt x="49" y="48"/>
                    </a:cubicBezTo>
                    <a:cubicBezTo>
                      <a:pt x="40" y="47"/>
                      <a:pt x="40" y="47"/>
                      <a:pt x="40" y="47"/>
                    </a:cubicBezTo>
                    <a:cubicBezTo>
                      <a:pt x="40" y="47"/>
                      <a:pt x="31" y="33"/>
                      <a:pt x="27" y="33"/>
                    </a:cubicBezTo>
                    <a:cubicBezTo>
                      <a:pt x="23" y="33"/>
                      <a:pt x="16" y="36"/>
                      <a:pt x="16" y="36"/>
                    </a:cubicBezTo>
                    <a:cubicBezTo>
                      <a:pt x="14" y="45"/>
                      <a:pt x="14" y="45"/>
                      <a:pt x="14" y="45"/>
                    </a:cubicBezTo>
                    <a:cubicBezTo>
                      <a:pt x="2" y="40"/>
                      <a:pt x="2" y="40"/>
                      <a:pt x="2" y="40"/>
                    </a:cubicBezTo>
                    <a:cubicBezTo>
                      <a:pt x="0" y="45"/>
                      <a:pt x="0" y="45"/>
                      <a:pt x="0" y="45"/>
                    </a:cubicBezTo>
                    <a:cubicBezTo>
                      <a:pt x="0" y="45"/>
                      <a:pt x="7" y="52"/>
                      <a:pt x="17" y="56"/>
                    </a:cubicBezTo>
                    <a:cubicBezTo>
                      <a:pt x="27" y="60"/>
                      <a:pt x="40" y="64"/>
                      <a:pt x="40" y="64"/>
                    </a:cubicBezTo>
                    <a:cubicBezTo>
                      <a:pt x="48" y="72"/>
                      <a:pt x="48" y="72"/>
                      <a:pt x="48" y="72"/>
                    </a:cubicBezTo>
                    <a:cubicBezTo>
                      <a:pt x="70" y="73"/>
                      <a:pt x="70" y="73"/>
                      <a:pt x="70" y="73"/>
                    </a:cubicBezTo>
                    <a:cubicBezTo>
                      <a:pt x="92" y="85"/>
                      <a:pt x="92" y="85"/>
                      <a:pt x="92" y="85"/>
                    </a:cubicBezTo>
                    <a:cubicBezTo>
                      <a:pt x="92" y="85"/>
                      <a:pt x="110" y="90"/>
                      <a:pt x="109" y="95"/>
                    </a:cubicBezTo>
                    <a:cubicBezTo>
                      <a:pt x="108" y="100"/>
                      <a:pt x="103" y="114"/>
                      <a:pt x="103" y="114"/>
                    </a:cubicBezTo>
                    <a:cubicBezTo>
                      <a:pt x="111" y="119"/>
                      <a:pt x="111" y="119"/>
                      <a:pt x="111" y="119"/>
                    </a:cubicBezTo>
                    <a:cubicBezTo>
                      <a:pt x="107" y="132"/>
                      <a:pt x="107" y="132"/>
                      <a:pt x="107" y="132"/>
                    </a:cubicBezTo>
                    <a:cubicBezTo>
                      <a:pt x="124" y="142"/>
                      <a:pt x="124" y="142"/>
                      <a:pt x="124" y="142"/>
                    </a:cubicBezTo>
                    <a:cubicBezTo>
                      <a:pt x="124" y="142"/>
                      <a:pt x="111" y="157"/>
                      <a:pt x="113" y="165"/>
                    </a:cubicBezTo>
                    <a:cubicBezTo>
                      <a:pt x="115" y="173"/>
                      <a:pt x="130" y="183"/>
                      <a:pt x="130" y="183"/>
                    </a:cubicBezTo>
                    <a:cubicBezTo>
                      <a:pt x="138" y="204"/>
                      <a:pt x="138" y="204"/>
                      <a:pt x="138" y="204"/>
                    </a:cubicBezTo>
                    <a:cubicBezTo>
                      <a:pt x="148" y="198"/>
                      <a:pt x="148" y="198"/>
                      <a:pt x="148" y="198"/>
                    </a:cubicBezTo>
                    <a:cubicBezTo>
                      <a:pt x="148" y="198"/>
                      <a:pt x="177" y="205"/>
                      <a:pt x="179" y="217"/>
                    </a:cubicBezTo>
                    <a:cubicBezTo>
                      <a:pt x="181" y="229"/>
                      <a:pt x="182" y="239"/>
                      <a:pt x="182" y="239"/>
                    </a:cubicBezTo>
                    <a:cubicBezTo>
                      <a:pt x="182" y="239"/>
                      <a:pt x="170" y="233"/>
                      <a:pt x="167" y="234"/>
                    </a:cubicBezTo>
                    <a:cubicBezTo>
                      <a:pt x="164" y="235"/>
                      <a:pt x="142" y="260"/>
                      <a:pt x="142" y="260"/>
                    </a:cubicBezTo>
                    <a:cubicBezTo>
                      <a:pt x="119" y="283"/>
                      <a:pt x="119" y="283"/>
                      <a:pt x="119" y="283"/>
                    </a:cubicBezTo>
                    <a:cubicBezTo>
                      <a:pt x="96" y="288"/>
                      <a:pt x="96" y="288"/>
                      <a:pt x="96" y="288"/>
                    </a:cubicBezTo>
                    <a:cubicBezTo>
                      <a:pt x="96" y="288"/>
                      <a:pt x="81" y="300"/>
                      <a:pt x="81" y="309"/>
                    </a:cubicBezTo>
                    <a:cubicBezTo>
                      <a:pt x="81" y="318"/>
                      <a:pt x="61" y="318"/>
                      <a:pt x="61" y="318"/>
                    </a:cubicBezTo>
                    <a:cubicBezTo>
                      <a:pt x="45" y="336"/>
                      <a:pt x="45" y="336"/>
                      <a:pt x="45" y="336"/>
                    </a:cubicBezTo>
                    <a:cubicBezTo>
                      <a:pt x="45" y="336"/>
                      <a:pt x="41" y="348"/>
                      <a:pt x="43" y="352"/>
                    </a:cubicBezTo>
                    <a:cubicBezTo>
                      <a:pt x="45" y="356"/>
                      <a:pt x="49" y="364"/>
                      <a:pt x="49" y="364"/>
                    </a:cubicBezTo>
                    <a:cubicBezTo>
                      <a:pt x="47" y="380"/>
                      <a:pt x="47" y="380"/>
                      <a:pt x="47" y="380"/>
                    </a:cubicBezTo>
                    <a:cubicBezTo>
                      <a:pt x="62" y="393"/>
                      <a:pt x="62" y="393"/>
                      <a:pt x="62" y="393"/>
                    </a:cubicBezTo>
                    <a:cubicBezTo>
                      <a:pt x="62" y="393"/>
                      <a:pt x="52" y="425"/>
                      <a:pt x="56" y="434"/>
                    </a:cubicBezTo>
                    <a:cubicBezTo>
                      <a:pt x="60" y="443"/>
                      <a:pt x="71" y="452"/>
                      <a:pt x="71" y="452"/>
                    </a:cubicBezTo>
                    <a:cubicBezTo>
                      <a:pt x="86" y="463"/>
                      <a:pt x="86" y="463"/>
                      <a:pt x="86" y="463"/>
                    </a:cubicBezTo>
                    <a:cubicBezTo>
                      <a:pt x="114" y="460"/>
                      <a:pt x="114" y="460"/>
                      <a:pt x="114" y="460"/>
                    </a:cubicBezTo>
                    <a:cubicBezTo>
                      <a:pt x="114" y="460"/>
                      <a:pt x="105" y="476"/>
                      <a:pt x="125" y="478"/>
                    </a:cubicBezTo>
                    <a:cubicBezTo>
                      <a:pt x="145" y="480"/>
                      <a:pt x="180" y="475"/>
                      <a:pt x="180" y="475"/>
                    </a:cubicBezTo>
                    <a:cubicBezTo>
                      <a:pt x="199" y="465"/>
                      <a:pt x="199" y="465"/>
                      <a:pt x="199" y="465"/>
                    </a:cubicBezTo>
                    <a:cubicBezTo>
                      <a:pt x="222" y="465"/>
                      <a:pt x="222" y="465"/>
                      <a:pt x="222" y="465"/>
                    </a:cubicBezTo>
                    <a:cubicBezTo>
                      <a:pt x="255" y="448"/>
                      <a:pt x="255" y="448"/>
                      <a:pt x="255" y="448"/>
                    </a:cubicBezTo>
                    <a:cubicBezTo>
                      <a:pt x="304" y="451"/>
                      <a:pt x="304" y="451"/>
                      <a:pt x="304" y="451"/>
                    </a:cubicBezTo>
                    <a:cubicBezTo>
                      <a:pt x="309" y="448"/>
                      <a:pt x="309" y="448"/>
                      <a:pt x="309" y="448"/>
                    </a:cubicBezTo>
                    <a:cubicBezTo>
                      <a:pt x="305" y="441"/>
                      <a:pt x="305" y="441"/>
                      <a:pt x="305" y="441"/>
                    </a:cubicBezTo>
                    <a:cubicBezTo>
                      <a:pt x="305" y="441"/>
                      <a:pt x="346" y="417"/>
                      <a:pt x="350" y="412"/>
                    </a:cubicBezTo>
                    <a:cubicBezTo>
                      <a:pt x="354" y="407"/>
                      <a:pt x="382" y="381"/>
                      <a:pt x="382" y="381"/>
                    </a:cubicBezTo>
                    <a:cubicBezTo>
                      <a:pt x="382" y="381"/>
                      <a:pt x="403" y="369"/>
                      <a:pt x="407" y="362"/>
                    </a:cubicBezTo>
                    <a:cubicBezTo>
                      <a:pt x="411" y="355"/>
                      <a:pt x="420" y="348"/>
                      <a:pt x="421" y="340"/>
                    </a:cubicBezTo>
                    <a:cubicBezTo>
                      <a:pt x="422" y="332"/>
                      <a:pt x="399" y="313"/>
                      <a:pt x="399" y="313"/>
                    </a:cubicBezTo>
                    <a:cubicBezTo>
                      <a:pt x="360" y="295"/>
                      <a:pt x="360" y="295"/>
                      <a:pt x="360" y="295"/>
                    </a:cubicBezTo>
                    <a:cubicBezTo>
                      <a:pt x="360" y="295"/>
                      <a:pt x="381" y="281"/>
                      <a:pt x="380" y="277"/>
                    </a:cubicBezTo>
                    <a:cubicBezTo>
                      <a:pt x="379" y="273"/>
                      <a:pt x="368" y="265"/>
                      <a:pt x="368" y="265"/>
                    </a:cubicBezTo>
                    <a:cubicBezTo>
                      <a:pt x="353" y="262"/>
                      <a:pt x="353" y="262"/>
                      <a:pt x="353" y="262"/>
                    </a:cubicBezTo>
                    <a:cubicBezTo>
                      <a:pt x="353" y="262"/>
                      <a:pt x="360" y="251"/>
                      <a:pt x="359" y="247"/>
                    </a:cubicBezTo>
                    <a:cubicBezTo>
                      <a:pt x="358" y="243"/>
                      <a:pt x="339" y="238"/>
                      <a:pt x="339" y="238"/>
                    </a:cubicBezTo>
                    <a:cubicBezTo>
                      <a:pt x="339" y="228"/>
                      <a:pt x="339" y="228"/>
                      <a:pt x="339" y="228"/>
                    </a:cubicBezTo>
                    <a:cubicBezTo>
                      <a:pt x="332" y="222"/>
                      <a:pt x="332" y="222"/>
                      <a:pt x="332" y="222"/>
                    </a:cubicBezTo>
                    <a:cubicBezTo>
                      <a:pt x="337" y="202"/>
                      <a:pt x="337" y="202"/>
                      <a:pt x="337" y="202"/>
                    </a:cubicBezTo>
                    <a:cubicBezTo>
                      <a:pt x="337" y="202"/>
                      <a:pt x="365" y="208"/>
                      <a:pt x="359" y="198"/>
                    </a:cubicBezTo>
                    <a:cubicBezTo>
                      <a:pt x="353" y="188"/>
                      <a:pt x="312" y="156"/>
                      <a:pt x="312" y="156"/>
                    </a:cubicBezTo>
                    <a:cubicBezTo>
                      <a:pt x="299" y="145"/>
                      <a:pt x="299" y="145"/>
                      <a:pt x="299" y="145"/>
                    </a:cubicBezTo>
                    <a:cubicBezTo>
                      <a:pt x="299" y="145"/>
                      <a:pt x="316" y="138"/>
                      <a:pt x="316" y="133"/>
                    </a:cubicBezTo>
                    <a:cubicBezTo>
                      <a:pt x="316" y="128"/>
                      <a:pt x="340" y="126"/>
                      <a:pt x="331" y="116"/>
                    </a:cubicBezTo>
                    <a:cubicBezTo>
                      <a:pt x="322" y="106"/>
                      <a:pt x="316" y="103"/>
                      <a:pt x="312" y="98"/>
                    </a:cubicBezTo>
                    <a:cubicBezTo>
                      <a:pt x="308" y="93"/>
                      <a:pt x="303" y="86"/>
                      <a:pt x="297" y="86"/>
                    </a:cubicBezTo>
                    <a:cubicBezTo>
                      <a:pt x="291" y="86"/>
                      <a:pt x="277" y="94"/>
                      <a:pt x="275" y="82"/>
                    </a:cubicBezTo>
                    <a:cubicBezTo>
                      <a:pt x="273" y="70"/>
                      <a:pt x="270" y="67"/>
                      <a:pt x="270" y="67"/>
                    </a:cubicBezTo>
                    <a:cubicBezTo>
                      <a:pt x="270" y="67"/>
                      <a:pt x="283" y="65"/>
                      <a:pt x="282" y="62"/>
                    </a:cubicBezTo>
                    <a:cubicBezTo>
                      <a:pt x="281" y="59"/>
                      <a:pt x="277" y="53"/>
                      <a:pt x="277" y="53"/>
                    </a:cubicBezTo>
                    <a:cubicBezTo>
                      <a:pt x="280" y="36"/>
                      <a:pt x="280" y="36"/>
                      <a:pt x="280" y="36"/>
                    </a:cubicBezTo>
                    <a:cubicBezTo>
                      <a:pt x="280" y="36"/>
                      <a:pt x="293" y="48"/>
                      <a:pt x="289" y="31"/>
                    </a:cubicBezTo>
                    <a:cubicBezTo>
                      <a:pt x="285" y="14"/>
                      <a:pt x="271" y="13"/>
                      <a:pt x="271" y="13"/>
                    </a:cubicBezTo>
                    <a:cubicBezTo>
                      <a:pt x="248" y="8"/>
                      <a:pt x="248" y="8"/>
                      <a:pt x="248" y="8"/>
                    </a:cubicBezTo>
                    <a:cubicBezTo>
                      <a:pt x="248" y="8"/>
                      <a:pt x="255" y="2"/>
                      <a:pt x="240" y="1"/>
                    </a:cubicBezTo>
                    <a:cubicBezTo>
                      <a:pt x="225" y="0"/>
                      <a:pt x="214" y="7"/>
                      <a:pt x="214" y="7"/>
                    </a:cubicBezTo>
                    <a:cubicBezTo>
                      <a:pt x="214" y="7"/>
                      <a:pt x="203" y="6"/>
                      <a:pt x="198" y="5"/>
                    </a:cubicBezTo>
                    <a:cubicBezTo>
                      <a:pt x="193" y="4"/>
                      <a:pt x="176" y="13"/>
                      <a:pt x="176" y="13"/>
                    </a:cubicBezTo>
                    <a:cubicBezTo>
                      <a:pt x="176" y="13"/>
                      <a:pt x="172" y="26"/>
                      <a:pt x="173" y="30"/>
                    </a:cubicBezTo>
                    <a:cubicBezTo>
                      <a:pt x="174" y="34"/>
                      <a:pt x="173" y="50"/>
                      <a:pt x="173" y="50"/>
                    </a:cubicBezTo>
                    <a:cubicBezTo>
                      <a:pt x="173" y="50"/>
                      <a:pt x="164" y="45"/>
                      <a:pt x="157" y="50"/>
                    </a:cubicBezTo>
                    <a:cubicBezTo>
                      <a:pt x="150" y="55"/>
                      <a:pt x="156" y="65"/>
                      <a:pt x="148" y="65"/>
                    </a:cubicBezTo>
                    <a:cubicBezTo>
                      <a:pt x="140" y="65"/>
                      <a:pt x="128" y="57"/>
                      <a:pt x="123" y="56"/>
                    </a:cubicBezTo>
                    <a:cubicBezTo>
                      <a:pt x="118" y="55"/>
                      <a:pt x="107" y="59"/>
                      <a:pt x="107" y="59"/>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72" name="Freeform 318">
                <a:extLst>
                  <a:ext uri="{FF2B5EF4-FFF2-40B4-BE49-F238E27FC236}">
                    <a16:creationId xmlns:a16="http://schemas.microsoft.com/office/drawing/2014/main" id="{57AFB851-225F-9A47-A959-A8EADCD1E088}"/>
                  </a:ext>
                </a:extLst>
              </p:cNvPr>
              <p:cNvSpPr>
                <a:spLocks noEditPoints="1"/>
              </p:cNvSpPr>
              <p:nvPr/>
            </p:nvSpPr>
            <p:spPr bwMode="gray">
              <a:xfrm>
                <a:off x="-5221080" y="2489162"/>
                <a:ext cx="254379" cy="337155"/>
              </a:xfrm>
              <a:custGeom>
                <a:avLst/>
                <a:gdLst>
                  <a:gd name="T0" fmla="*/ 445 w 459"/>
                  <a:gd name="T1" fmla="*/ 95 h 664"/>
                  <a:gd name="T2" fmla="*/ 424 w 459"/>
                  <a:gd name="T3" fmla="*/ 67 h 664"/>
                  <a:gd name="T4" fmla="*/ 391 w 459"/>
                  <a:gd name="T5" fmla="*/ 26 h 664"/>
                  <a:gd name="T6" fmla="*/ 338 w 459"/>
                  <a:gd name="T7" fmla="*/ 9 h 664"/>
                  <a:gd name="T8" fmla="*/ 305 w 459"/>
                  <a:gd name="T9" fmla="*/ 14 h 664"/>
                  <a:gd name="T10" fmla="*/ 284 w 459"/>
                  <a:gd name="T11" fmla="*/ 25 h 664"/>
                  <a:gd name="T12" fmla="*/ 243 w 459"/>
                  <a:gd name="T13" fmla="*/ 25 h 664"/>
                  <a:gd name="T14" fmla="*/ 216 w 459"/>
                  <a:gd name="T15" fmla="*/ 45 h 664"/>
                  <a:gd name="T16" fmla="*/ 165 w 459"/>
                  <a:gd name="T17" fmla="*/ 71 h 664"/>
                  <a:gd name="T18" fmla="*/ 161 w 459"/>
                  <a:gd name="T19" fmla="*/ 99 h 664"/>
                  <a:gd name="T20" fmla="*/ 146 w 459"/>
                  <a:gd name="T21" fmla="*/ 128 h 664"/>
                  <a:gd name="T22" fmla="*/ 118 w 459"/>
                  <a:gd name="T23" fmla="*/ 144 h 664"/>
                  <a:gd name="T24" fmla="*/ 96 w 459"/>
                  <a:gd name="T25" fmla="*/ 194 h 664"/>
                  <a:gd name="T26" fmla="*/ 68 w 459"/>
                  <a:gd name="T27" fmla="*/ 227 h 664"/>
                  <a:gd name="T28" fmla="*/ 28 w 459"/>
                  <a:gd name="T29" fmla="*/ 260 h 664"/>
                  <a:gd name="T30" fmla="*/ 21 w 459"/>
                  <a:gd name="T31" fmla="*/ 290 h 664"/>
                  <a:gd name="T32" fmla="*/ 33 w 459"/>
                  <a:gd name="T33" fmla="*/ 334 h 664"/>
                  <a:gd name="T34" fmla="*/ 50 w 459"/>
                  <a:gd name="T35" fmla="*/ 374 h 664"/>
                  <a:gd name="T36" fmla="*/ 51 w 459"/>
                  <a:gd name="T37" fmla="*/ 409 h 664"/>
                  <a:gd name="T38" fmla="*/ 36 w 459"/>
                  <a:gd name="T39" fmla="*/ 431 h 664"/>
                  <a:gd name="T40" fmla="*/ 15 w 459"/>
                  <a:gd name="T41" fmla="*/ 452 h 664"/>
                  <a:gd name="T42" fmla="*/ 0 w 459"/>
                  <a:gd name="T43" fmla="*/ 469 h 664"/>
                  <a:gd name="T44" fmla="*/ 19 w 459"/>
                  <a:gd name="T45" fmla="*/ 515 h 664"/>
                  <a:gd name="T46" fmla="*/ 49 w 459"/>
                  <a:gd name="T47" fmla="*/ 586 h 664"/>
                  <a:gd name="T48" fmla="*/ 53 w 459"/>
                  <a:gd name="T49" fmla="*/ 607 h 664"/>
                  <a:gd name="T50" fmla="*/ 69 w 459"/>
                  <a:gd name="T51" fmla="*/ 656 h 664"/>
                  <a:gd name="T52" fmla="*/ 120 w 459"/>
                  <a:gd name="T53" fmla="*/ 631 h 664"/>
                  <a:gd name="T54" fmla="*/ 176 w 459"/>
                  <a:gd name="T55" fmla="*/ 618 h 664"/>
                  <a:gd name="T56" fmla="*/ 206 w 459"/>
                  <a:gd name="T57" fmla="*/ 549 h 664"/>
                  <a:gd name="T58" fmla="*/ 196 w 459"/>
                  <a:gd name="T59" fmla="*/ 507 h 664"/>
                  <a:gd name="T60" fmla="*/ 237 w 459"/>
                  <a:gd name="T61" fmla="*/ 489 h 664"/>
                  <a:gd name="T62" fmla="*/ 270 w 459"/>
                  <a:gd name="T63" fmla="*/ 456 h 664"/>
                  <a:gd name="T64" fmla="*/ 271 w 459"/>
                  <a:gd name="T65" fmla="*/ 409 h 664"/>
                  <a:gd name="T66" fmla="*/ 217 w 459"/>
                  <a:gd name="T67" fmla="*/ 350 h 664"/>
                  <a:gd name="T68" fmla="*/ 237 w 459"/>
                  <a:gd name="T69" fmla="*/ 303 h 664"/>
                  <a:gd name="T70" fmla="*/ 271 w 459"/>
                  <a:gd name="T71" fmla="*/ 270 h 664"/>
                  <a:gd name="T72" fmla="*/ 340 w 459"/>
                  <a:gd name="T73" fmla="*/ 249 h 664"/>
                  <a:gd name="T74" fmla="*/ 372 w 459"/>
                  <a:gd name="T75" fmla="*/ 175 h 664"/>
                  <a:gd name="T76" fmla="*/ 396 w 459"/>
                  <a:gd name="T77" fmla="*/ 144 h 664"/>
                  <a:gd name="T78" fmla="*/ 459 w 459"/>
                  <a:gd name="T79" fmla="*/ 157 h 664"/>
                  <a:gd name="T80" fmla="*/ 271 w 459"/>
                  <a:gd name="T81" fmla="*/ 583 h 664"/>
                  <a:gd name="T82" fmla="*/ 290 w 459"/>
                  <a:gd name="T83" fmla="*/ 543 h 664"/>
                  <a:gd name="T84" fmla="*/ 200 w 459"/>
                  <a:gd name="T85" fmla="*/ 597 h 664"/>
                  <a:gd name="T86" fmla="*/ 230 w 459"/>
                  <a:gd name="T87" fmla="*/ 570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9" h="664">
                    <a:moveTo>
                      <a:pt x="451" y="136"/>
                    </a:moveTo>
                    <a:cubicBezTo>
                      <a:pt x="451" y="136"/>
                      <a:pt x="436" y="126"/>
                      <a:pt x="434" y="118"/>
                    </a:cubicBezTo>
                    <a:cubicBezTo>
                      <a:pt x="432" y="110"/>
                      <a:pt x="445" y="95"/>
                      <a:pt x="445" y="95"/>
                    </a:cubicBezTo>
                    <a:cubicBezTo>
                      <a:pt x="428" y="85"/>
                      <a:pt x="428" y="85"/>
                      <a:pt x="428" y="85"/>
                    </a:cubicBezTo>
                    <a:cubicBezTo>
                      <a:pt x="432" y="72"/>
                      <a:pt x="432" y="72"/>
                      <a:pt x="432" y="72"/>
                    </a:cubicBezTo>
                    <a:cubicBezTo>
                      <a:pt x="424" y="67"/>
                      <a:pt x="424" y="67"/>
                      <a:pt x="424" y="67"/>
                    </a:cubicBezTo>
                    <a:cubicBezTo>
                      <a:pt x="424" y="67"/>
                      <a:pt x="429" y="53"/>
                      <a:pt x="430" y="48"/>
                    </a:cubicBezTo>
                    <a:cubicBezTo>
                      <a:pt x="431" y="43"/>
                      <a:pt x="413" y="38"/>
                      <a:pt x="413" y="38"/>
                    </a:cubicBezTo>
                    <a:cubicBezTo>
                      <a:pt x="391" y="26"/>
                      <a:pt x="391" y="26"/>
                      <a:pt x="391" y="26"/>
                    </a:cubicBezTo>
                    <a:cubicBezTo>
                      <a:pt x="369" y="25"/>
                      <a:pt x="369" y="25"/>
                      <a:pt x="369" y="25"/>
                    </a:cubicBezTo>
                    <a:cubicBezTo>
                      <a:pt x="361" y="17"/>
                      <a:pt x="361" y="17"/>
                      <a:pt x="361" y="17"/>
                    </a:cubicBezTo>
                    <a:cubicBezTo>
                      <a:pt x="361" y="17"/>
                      <a:pt x="348" y="13"/>
                      <a:pt x="338" y="9"/>
                    </a:cubicBezTo>
                    <a:cubicBezTo>
                      <a:pt x="332" y="7"/>
                      <a:pt x="327" y="3"/>
                      <a:pt x="324" y="1"/>
                    </a:cubicBezTo>
                    <a:cubicBezTo>
                      <a:pt x="304" y="0"/>
                      <a:pt x="304" y="0"/>
                      <a:pt x="304" y="0"/>
                    </a:cubicBezTo>
                    <a:cubicBezTo>
                      <a:pt x="305" y="14"/>
                      <a:pt x="305" y="14"/>
                      <a:pt x="305" y="14"/>
                    </a:cubicBezTo>
                    <a:cubicBezTo>
                      <a:pt x="305" y="14"/>
                      <a:pt x="298" y="11"/>
                      <a:pt x="298" y="16"/>
                    </a:cubicBezTo>
                    <a:cubicBezTo>
                      <a:pt x="298" y="21"/>
                      <a:pt x="311" y="27"/>
                      <a:pt x="303" y="29"/>
                    </a:cubicBezTo>
                    <a:cubicBezTo>
                      <a:pt x="295" y="31"/>
                      <a:pt x="284" y="25"/>
                      <a:pt x="284" y="25"/>
                    </a:cubicBezTo>
                    <a:cubicBezTo>
                      <a:pt x="275" y="25"/>
                      <a:pt x="275" y="25"/>
                      <a:pt x="275" y="25"/>
                    </a:cubicBezTo>
                    <a:cubicBezTo>
                      <a:pt x="262" y="21"/>
                      <a:pt x="262" y="21"/>
                      <a:pt x="262" y="21"/>
                    </a:cubicBezTo>
                    <a:cubicBezTo>
                      <a:pt x="243" y="25"/>
                      <a:pt x="243" y="25"/>
                      <a:pt x="243" y="25"/>
                    </a:cubicBezTo>
                    <a:cubicBezTo>
                      <a:pt x="243" y="25"/>
                      <a:pt x="243" y="12"/>
                      <a:pt x="235" y="18"/>
                    </a:cubicBezTo>
                    <a:cubicBezTo>
                      <a:pt x="227" y="24"/>
                      <a:pt x="237" y="35"/>
                      <a:pt x="234" y="40"/>
                    </a:cubicBezTo>
                    <a:cubicBezTo>
                      <a:pt x="231" y="45"/>
                      <a:pt x="216" y="45"/>
                      <a:pt x="216" y="45"/>
                    </a:cubicBezTo>
                    <a:cubicBezTo>
                      <a:pt x="190" y="49"/>
                      <a:pt x="190" y="49"/>
                      <a:pt x="190" y="49"/>
                    </a:cubicBezTo>
                    <a:cubicBezTo>
                      <a:pt x="181" y="59"/>
                      <a:pt x="181" y="59"/>
                      <a:pt x="181" y="59"/>
                    </a:cubicBezTo>
                    <a:cubicBezTo>
                      <a:pt x="181" y="59"/>
                      <a:pt x="164" y="67"/>
                      <a:pt x="165" y="71"/>
                    </a:cubicBezTo>
                    <a:cubicBezTo>
                      <a:pt x="166" y="75"/>
                      <a:pt x="177" y="83"/>
                      <a:pt x="177" y="83"/>
                    </a:cubicBezTo>
                    <a:cubicBezTo>
                      <a:pt x="172" y="93"/>
                      <a:pt x="172" y="93"/>
                      <a:pt x="172" y="93"/>
                    </a:cubicBezTo>
                    <a:cubicBezTo>
                      <a:pt x="172" y="93"/>
                      <a:pt x="167" y="94"/>
                      <a:pt x="161" y="99"/>
                    </a:cubicBezTo>
                    <a:cubicBezTo>
                      <a:pt x="155" y="104"/>
                      <a:pt x="153" y="111"/>
                      <a:pt x="153" y="111"/>
                    </a:cubicBezTo>
                    <a:cubicBezTo>
                      <a:pt x="139" y="112"/>
                      <a:pt x="139" y="112"/>
                      <a:pt x="139" y="112"/>
                    </a:cubicBezTo>
                    <a:cubicBezTo>
                      <a:pt x="139" y="112"/>
                      <a:pt x="153" y="126"/>
                      <a:pt x="146" y="128"/>
                    </a:cubicBezTo>
                    <a:cubicBezTo>
                      <a:pt x="139" y="130"/>
                      <a:pt x="130" y="135"/>
                      <a:pt x="130" y="135"/>
                    </a:cubicBezTo>
                    <a:cubicBezTo>
                      <a:pt x="116" y="128"/>
                      <a:pt x="116" y="128"/>
                      <a:pt x="116" y="128"/>
                    </a:cubicBezTo>
                    <a:cubicBezTo>
                      <a:pt x="118" y="144"/>
                      <a:pt x="118" y="144"/>
                      <a:pt x="118" y="144"/>
                    </a:cubicBezTo>
                    <a:cubicBezTo>
                      <a:pt x="115" y="149"/>
                      <a:pt x="115" y="149"/>
                      <a:pt x="115" y="149"/>
                    </a:cubicBezTo>
                    <a:cubicBezTo>
                      <a:pt x="111" y="178"/>
                      <a:pt x="111" y="178"/>
                      <a:pt x="111" y="178"/>
                    </a:cubicBezTo>
                    <a:cubicBezTo>
                      <a:pt x="111" y="178"/>
                      <a:pt x="101" y="190"/>
                      <a:pt x="96" y="194"/>
                    </a:cubicBezTo>
                    <a:cubicBezTo>
                      <a:pt x="91" y="198"/>
                      <a:pt x="82" y="204"/>
                      <a:pt x="82" y="204"/>
                    </a:cubicBezTo>
                    <a:cubicBezTo>
                      <a:pt x="82" y="204"/>
                      <a:pt x="103" y="214"/>
                      <a:pt x="99" y="223"/>
                    </a:cubicBezTo>
                    <a:cubicBezTo>
                      <a:pt x="95" y="232"/>
                      <a:pt x="68" y="227"/>
                      <a:pt x="68" y="227"/>
                    </a:cubicBezTo>
                    <a:cubicBezTo>
                      <a:pt x="68" y="227"/>
                      <a:pt x="53" y="239"/>
                      <a:pt x="46" y="244"/>
                    </a:cubicBezTo>
                    <a:cubicBezTo>
                      <a:pt x="39" y="249"/>
                      <a:pt x="33" y="254"/>
                      <a:pt x="33" y="254"/>
                    </a:cubicBezTo>
                    <a:cubicBezTo>
                      <a:pt x="28" y="260"/>
                      <a:pt x="28" y="260"/>
                      <a:pt x="28" y="260"/>
                    </a:cubicBezTo>
                    <a:cubicBezTo>
                      <a:pt x="28" y="260"/>
                      <a:pt x="22" y="265"/>
                      <a:pt x="22" y="268"/>
                    </a:cubicBezTo>
                    <a:cubicBezTo>
                      <a:pt x="22" y="271"/>
                      <a:pt x="40" y="271"/>
                      <a:pt x="34" y="277"/>
                    </a:cubicBezTo>
                    <a:cubicBezTo>
                      <a:pt x="28" y="283"/>
                      <a:pt x="19" y="285"/>
                      <a:pt x="21" y="290"/>
                    </a:cubicBezTo>
                    <a:cubicBezTo>
                      <a:pt x="23" y="295"/>
                      <a:pt x="29" y="303"/>
                      <a:pt x="29" y="303"/>
                    </a:cubicBezTo>
                    <a:cubicBezTo>
                      <a:pt x="29" y="303"/>
                      <a:pt x="40" y="310"/>
                      <a:pt x="39" y="315"/>
                    </a:cubicBezTo>
                    <a:cubicBezTo>
                      <a:pt x="38" y="320"/>
                      <a:pt x="32" y="327"/>
                      <a:pt x="33" y="334"/>
                    </a:cubicBezTo>
                    <a:cubicBezTo>
                      <a:pt x="34" y="341"/>
                      <a:pt x="42" y="348"/>
                      <a:pt x="42" y="348"/>
                    </a:cubicBezTo>
                    <a:cubicBezTo>
                      <a:pt x="42" y="348"/>
                      <a:pt x="61" y="354"/>
                      <a:pt x="59" y="361"/>
                    </a:cubicBezTo>
                    <a:cubicBezTo>
                      <a:pt x="57" y="368"/>
                      <a:pt x="50" y="374"/>
                      <a:pt x="50" y="374"/>
                    </a:cubicBezTo>
                    <a:cubicBezTo>
                      <a:pt x="35" y="377"/>
                      <a:pt x="35" y="377"/>
                      <a:pt x="35" y="377"/>
                    </a:cubicBezTo>
                    <a:cubicBezTo>
                      <a:pt x="35" y="377"/>
                      <a:pt x="41" y="394"/>
                      <a:pt x="44" y="397"/>
                    </a:cubicBezTo>
                    <a:cubicBezTo>
                      <a:pt x="47" y="400"/>
                      <a:pt x="51" y="409"/>
                      <a:pt x="51" y="409"/>
                    </a:cubicBezTo>
                    <a:cubicBezTo>
                      <a:pt x="44" y="409"/>
                      <a:pt x="44" y="409"/>
                      <a:pt x="44" y="409"/>
                    </a:cubicBezTo>
                    <a:cubicBezTo>
                      <a:pt x="44" y="426"/>
                      <a:pt x="44" y="426"/>
                      <a:pt x="44" y="426"/>
                    </a:cubicBezTo>
                    <a:cubicBezTo>
                      <a:pt x="44" y="426"/>
                      <a:pt x="41" y="431"/>
                      <a:pt x="36" y="431"/>
                    </a:cubicBezTo>
                    <a:cubicBezTo>
                      <a:pt x="31" y="431"/>
                      <a:pt x="17" y="425"/>
                      <a:pt x="19" y="431"/>
                    </a:cubicBezTo>
                    <a:cubicBezTo>
                      <a:pt x="21" y="437"/>
                      <a:pt x="21" y="441"/>
                      <a:pt x="21" y="441"/>
                    </a:cubicBezTo>
                    <a:cubicBezTo>
                      <a:pt x="21" y="441"/>
                      <a:pt x="12" y="444"/>
                      <a:pt x="15" y="452"/>
                    </a:cubicBezTo>
                    <a:cubicBezTo>
                      <a:pt x="18" y="460"/>
                      <a:pt x="24" y="461"/>
                      <a:pt x="22" y="466"/>
                    </a:cubicBezTo>
                    <a:cubicBezTo>
                      <a:pt x="20" y="471"/>
                      <a:pt x="14" y="482"/>
                      <a:pt x="14" y="482"/>
                    </a:cubicBezTo>
                    <a:cubicBezTo>
                      <a:pt x="0" y="469"/>
                      <a:pt x="0" y="469"/>
                      <a:pt x="0" y="469"/>
                    </a:cubicBezTo>
                    <a:cubicBezTo>
                      <a:pt x="2" y="510"/>
                      <a:pt x="2" y="510"/>
                      <a:pt x="2" y="510"/>
                    </a:cubicBezTo>
                    <a:cubicBezTo>
                      <a:pt x="2" y="510"/>
                      <a:pt x="16" y="499"/>
                      <a:pt x="23" y="511"/>
                    </a:cubicBezTo>
                    <a:cubicBezTo>
                      <a:pt x="30" y="523"/>
                      <a:pt x="19" y="515"/>
                      <a:pt x="19" y="515"/>
                    </a:cubicBezTo>
                    <a:cubicBezTo>
                      <a:pt x="19" y="515"/>
                      <a:pt x="14" y="549"/>
                      <a:pt x="18" y="553"/>
                    </a:cubicBezTo>
                    <a:cubicBezTo>
                      <a:pt x="22" y="557"/>
                      <a:pt x="34" y="562"/>
                      <a:pt x="34" y="562"/>
                    </a:cubicBezTo>
                    <a:cubicBezTo>
                      <a:pt x="34" y="562"/>
                      <a:pt x="43" y="579"/>
                      <a:pt x="49" y="586"/>
                    </a:cubicBezTo>
                    <a:cubicBezTo>
                      <a:pt x="55" y="593"/>
                      <a:pt x="66" y="597"/>
                      <a:pt x="66" y="597"/>
                    </a:cubicBezTo>
                    <a:cubicBezTo>
                      <a:pt x="65" y="605"/>
                      <a:pt x="65" y="605"/>
                      <a:pt x="65" y="605"/>
                    </a:cubicBezTo>
                    <a:cubicBezTo>
                      <a:pt x="53" y="607"/>
                      <a:pt x="53" y="607"/>
                      <a:pt x="53" y="607"/>
                    </a:cubicBezTo>
                    <a:cubicBezTo>
                      <a:pt x="53" y="607"/>
                      <a:pt x="51" y="615"/>
                      <a:pt x="52" y="621"/>
                    </a:cubicBezTo>
                    <a:cubicBezTo>
                      <a:pt x="53" y="627"/>
                      <a:pt x="68" y="640"/>
                      <a:pt x="68" y="640"/>
                    </a:cubicBezTo>
                    <a:cubicBezTo>
                      <a:pt x="68" y="640"/>
                      <a:pt x="64" y="653"/>
                      <a:pt x="69" y="656"/>
                    </a:cubicBezTo>
                    <a:cubicBezTo>
                      <a:pt x="74" y="659"/>
                      <a:pt x="94" y="657"/>
                      <a:pt x="94" y="657"/>
                    </a:cubicBezTo>
                    <a:cubicBezTo>
                      <a:pt x="94" y="657"/>
                      <a:pt x="122" y="664"/>
                      <a:pt x="121" y="655"/>
                    </a:cubicBezTo>
                    <a:cubicBezTo>
                      <a:pt x="120" y="646"/>
                      <a:pt x="120" y="631"/>
                      <a:pt x="120" y="631"/>
                    </a:cubicBezTo>
                    <a:cubicBezTo>
                      <a:pt x="132" y="625"/>
                      <a:pt x="132" y="625"/>
                      <a:pt x="132" y="625"/>
                    </a:cubicBezTo>
                    <a:cubicBezTo>
                      <a:pt x="133" y="615"/>
                      <a:pt x="133" y="615"/>
                      <a:pt x="133" y="615"/>
                    </a:cubicBezTo>
                    <a:cubicBezTo>
                      <a:pt x="176" y="618"/>
                      <a:pt x="176" y="618"/>
                      <a:pt x="176" y="618"/>
                    </a:cubicBezTo>
                    <a:cubicBezTo>
                      <a:pt x="185" y="623"/>
                      <a:pt x="185" y="623"/>
                      <a:pt x="185" y="623"/>
                    </a:cubicBezTo>
                    <a:cubicBezTo>
                      <a:pt x="199" y="581"/>
                      <a:pt x="199" y="581"/>
                      <a:pt x="199" y="581"/>
                    </a:cubicBezTo>
                    <a:cubicBezTo>
                      <a:pt x="199" y="581"/>
                      <a:pt x="208" y="555"/>
                      <a:pt x="206" y="549"/>
                    </a:cubicBezTo>
                    <a:cubicBezTo>
                      <a:pt x="204" y="543"/>
                      <a:pt x="198" y="532"/>
                      <a:pt x="198" y="532"/>
                    </a:cubicBezTo>
                    <a:cubicBezTo>
                      <a:pt x="198" y="532"/>
                      <a:pt x="219" y="529"/>
                      <a:pt x="217" y="518"/>
                    </a:cubicBezTo>
                    <a:cubicBezTo>
                      <a:pt x="215" y="507"/>
                      <a:pt x="196" y="507"/>
                      <a:pt x="196" y="507"/>
                    </a:cubicBezTo>
                    <a:cubicBezTo>
                      <a:pt x="209" y="502"/>
                      <a:pt x="209" y="502"/>
                      <a:pt x="209" y="502"/>
                    </a:cubicBezTo>
                    <a:cubicBezTo>
                      <a:pt x="200" y="498"/>
                      <a:pt x="200" y="498"/>
                      <a:pt x="200" y="498"/>
                    </a:cubicBezTo>
                    <a:cubicBezTo>
                      <a:pt x="200" y="498"/>
                      <a:pt x="234" y="500"/>
                      <a:pt x="237" y="489"/>
                    </a:cubicBezTo>
                    <a:cubicBezTo>
                      <a:pt x="240" y="478"/>
                      <a:pt x="245" y="472"/>
                      <a:pt x="245" y="472"/>
                    </a:cubicBezTo>
                    <a:cubicBezTo>
                      <a:pt x="245" y="472"/>
                      <a:pt x="256" y="490"/>
                      <a:pt x="266" y="478"/>
                    </a:cubicBezTo>
                    <a:cubicBezTo>
                      <a:pt x="276" y="466"/>
                      <a:pt x="270" y="456"/>
                      <a:pt x="270" y="456"/>
                    </a:cubicBezTo>
                    <a:cubicBezTo>
                      <a:pt x="270" y="456"/>
                      <a:pt x="297" y="451"/>
                      <a:pt x="290" y="437"/>
                    </a:cubicBezTo>
                    <a:cubicBezTo>
                      <a:pt x="283" y="423"/>
                      <a:pt x="271" y="420"/>
                      <a:pt x="271" y="420"/>
                    </a:cubicBezTo>
                    <a:cubicBezTo>
                      <a:pt x="271" y="409"/>
                      <a:pt x="271" y="409"/>
                      <a:pt x="271" y="409"/>
                    </a:cubicBezTo>
                    <a:cubicBezTo>
                      <a:pt x="247" y="399"/>
                      <a:pt x="247" y="399"/>
                      <a:pt x="247" y="399"/>
                    </a:cubicBezTo>
                    <a:cubicBezTo>
                      <a:pt x="247" y="399"/>
                      <a:pt x="236" y="406"/>
                      <a:pt x="228" y="399"/>
                    </a:cubicBezTo>
                    <a:cubicBezTo>
                      <a:pt x="220" y="392"/>
                      <a:pt x="217" y="350"/>
                      <a:pt x="217" y="350"/>
                    </a:cubicBezTo>
                    <a:cubicBezTo>
                      <a:pt x="217" y="350"/>
                      <a:pt x="228" y="340"/>
                      <a:pt x="229" y="329"/>
                    </a:cubicBezTo>
                    <a:cubicBezTo>
                      <a:pt x="230" y="318"/>
                      <a:pt x="219" y="308"/>
                      <a:pt x="219" y="308"/>
                    </a:cubicBezTo>
                    <a:cubicBezTo>
                      <a:pt x="219" y="308"/>
                      <a:pt x="233" y="311"/>
                      <a:pt x="237" y="303"/>
                    </a:cubicBezTo>
                    <a:cubicBezTo>
                      <a:pt x="241" y="295"/>
                      <a:pt x="232" y="283"/>
                      <a:pt x="232" y="283"/>
                    </a:cubicBezTo>
                    <a:cubicBezTo>
                      <a:pt x="232" y="283"/>
                      <a:pt x="249" y="292"/>
                      <a:pt x="254" y="287"/>
                    </a:cubicBezTo>
                    <a:cubicBezTo>
                      <a:pt x="259" y="282"/>
                      <a:pt x="271" y="270"/>
                      <a:pt x="271" y="270"/>
                    </a:cubicBezTo>
                    <a:cubicBezTo>
                      <a:pt x="291" y="273"/>
                      <a:pt x="291" y="273"/>
                      <a:pt x="291" y="273"/>
                    </a:cubicBezTo>
                    <a:cubicBezTo>
                      <a:pt x="299" y="258"/>
                      <a:pt x="299" y="258"/>
                      <a:pt x="299" y="258"/>
                    </a:cubicBezTo>
                    <a:cubicBezTo>
                      <a:pt x="299" y="258"/>
                      <a:pt x="330" y="259"/>
                      <a:pt x="340" y="249"/>
                    </a:cubicBezTo>
                    <a:cubicBezTo>
                      <a:pt x="350" y="239"/>
                      <a:pt x="364" y="213"/>
                      <a:pt x="364" y="213"/>
                    </a:cubicBezTo>
                    <a:cubicBezTo>
                      <a:pt x="352" y="198"/>
                      <a:pt x="352" y="198"/>
                      <a:pt x="352" y="198"/>
                    </a:cubicBezTo>
                    <a:cubicBezTo>
                      <a:pt x="372" y="175"/>
                      <a:pt x="372" y="175"/>
                      <a:pt x="372" y="175"/>
                    </a:cubicBezTo>
                    <a:cubicBezTo>
                      <a:pt x="361" y="162"/>
                      <a:pt x="361" y="162"/>
                      <a:pt x="361" y="162"/>
                    </a:cubicBezTo>
                    <a:cubicBezTo>
                      <a:pt x="386" y="156"/>
                      <a:pt x="386" y="156"/>
                      <a:pt x="386" y="156"/>
                    </a:cubicBezTo>
                    <a:cubicBezTo>
                      <a:pt x="396" y="144"/>
                      <a:pt x="396" y="144"/>
                      <a:pt x="396" y="144"/>
                    </a:cubicBezTo>
                    <a:cubicBezTo>
                      <a:pt x="449" y="146"/>
                      <a:pt x="449" y="146"/>
                      <a:pt x="449" y="146"/>
                    </a:cubicBezTo>
                    <a:cubicBezTo>
                      <a:pt x="457" y="159"/>
                      <a:pt x="457" y="159"/>
                      <a:pt x="457" y="159"/>
                    </a:cubicBezTo>
                    <a:cubicBezTo>
                      <a:pt x="459" y="157"/>
                      <a:pt x="459" y="157"/>
                      <a:pt x="459" y="157"/>
                    </a:cubicBezTo>
                    <a:lnTo>
                      <a:pt x="451" y="136"/>
                    </a:lnTo>
                    <a:close/>
                    <a:moveTo>
                      <a:pt x="262" y="549"/>
                    </a:moveTo>
                    <a:cubicBezTo>
                      <a:pt x="259" y="560"/>
                      <a:pt x="271" y="583"/>
                      <a:pt x="271" y="583"/>
                    </a:cubicBezTo>
                    <a:cubicBezTo>
                      <a:pt x="279" y="566"/>
                      <a:pt x="279" y="566"/>
                      <a:pt x="279" y="566"/>
                    </a:cubicBezTo>
                    <a:cubicBezTo>
                      <a:pt x="279" y="566"/>
                      <a:pt x="285" y="569"/>
                      <a:pt x="290" y="560"/>
                    </a:cubicBezTo>
                    <a:cubicBezTo>
                      <a:pt x="296" y="552"/>
                      <a:pt x="290" y="543"/>
                      <a:pt x="290" y="543"/>
                    </a:cubicBezTo>
                    <a:cubicBezTo>
                      <a:pt x="302" y="531"/>
                      <a:pt x="302" y="531"/>
                      <a:pt x="302" y="531"/>
                    </a:cubicBezTo>
                    <a:cubicBezTo>
                      <a:pt x="302" y="531"/>
                      <a:pt x="265" y="538"/>
                      <a:pt x="262" y="549"/>
                    </a:cubicBezTo>
                    <a:close/>
                    <a:moveTo>
                      <a:pt x="200" y="597"/>
                    </a:moveTo>
                    <a:cubicBezTo>
                      <a:pt x="200" y="602"/>
                      <a:pt x="199" y="615"/>
                      <a:pt x="199" y="615"/>
                    </a:cubicBezTo>
                    <a:cubicBezTo>
                      <a:pt x="207" y="615"/>
                      <a:pt x="216" y="584"/>
                      <a:pt x="216" y="584"/>
                    </a:cubicBezTo>
                    <a:cubicBezTo>
                      <a:pt x="230" y="570"/>
                      <a:pt x="230" y="570"/>
                      <a:pt x="230" y="570"/>
                    </a:cubicBezTo>
                    <a:cubicBezTo>
                      <a:pt x="226" y="557"/>
                      <a:pt x="226" y="557"/>
                      <a:pt x="226" y="557"/>
                    </a:cubicBezTo>
                    <a:cubicBezTo>
                      <a:pt x="226" y="557"/>
                      <a:pt x="200" y="591"/>
                      <a:pt x="200" y="597"/>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73" name="Freeform 319">
                <a:extLst>
                  <a:ext uri="{FF2B5EF4-FFF2-40B4-BE49-F238E27FC236}">
                    <a16:creationId xmlns:a16="http://schemas.microsoft.com/office/drawing/2014/main" id="{6B621E58-A4A2-3147-8857-C5AA150CF666}"/>
                  </a:ext>
                </a:extLst>
              </p:cNvPr>
              <p:cNvSpPr>
                <a:spLocks noEditPoints="1"/>
              </p:cNvSpPr>
              <p:nvPr/>
            </p:nvSpPr>
            <p:spPr bwMode="gray">
              <a:xfrm>
                <a:off x="-5350147" y="2245697"/>
                <a:ext cx="501484" cy="512502"/>
              </a:xfrm>
              <a:custGeom>
                <a:avLst/>
                <a:gdLst>
                  <a:gd name="T0" fmla="*/ 453 w 905"/>
                  <a:gd name="T1" fmla="*/ 40 h 1010"/>
                  <a:gd name="T2" fmla="*/ 653 w 905"/>
                  <a:gd name="T3" fmla="*/ 48 h 1010"/>
                  <a:gd name="T4" fmla="*/ 558 w 905"/>
                  <a:gd name="T5" fmla="*/ 4 h 1010"/>
                  <a:gd name="T6" fmla="*/ 429 w 905"/>
                  <a:gd name="T7" fmla="*/ 28 h 1010"/>
                  <a:gd name="T8" fmla="*/ 281 w 905"/>
                  <a:gd name="T9" fmla="*/ 93 h 1010"/>
                  <a:gd name="T10" fmla="*/ 345 w 905"/>
                  <a:gd name="T11" fmla="*/ 111 h 1010"/>
                  <a:gd name="T12" fmla="*/ 432 w 905"/>
                  <a:gd name="T13" fmla="*/ 100 h 1010"/>
                  <a:gd name="T14" fmla="*/ 515 w 905"/>
                  <a:gd name="T15" fmla="*/ 123 h 1010"/>
                  <a:gd name="T16" fmla="*/ 551 w 905"/>
                  <a:gd name="T17" fmla="*/ 82 h 1010"/>
                  <a:gd name="T18" fmla="*/ 453 w 905"/>
                  <a:gd name="T19" fmla="*/ 54 h 1010"/>
                  <a:gd name="T20" fmla="*/ 328 w 905"/>
                  <a:gd name="T21" fmla="*/ 27 h 1010"/>
                  <a:gd name="T22" fmla="*/ 240 w 905"/>
                  <a:gd name="T23" fmla="*/ 24 h 1010"/>
                  <a:gd name="T24" fmla="*/ 417 w 905"/>
                  <a:gd name="T25" fmla="*/ 467 h 1010"/>
                  <a:gd name="T26" fmla="*/ 363 w 905"/>
                  <a:gd name="T27" fmla="*/ 482 h 1010"/>
                  <a:gd name="T28" fmla="*/ 611 w 905"/>
                  <a:gd name="T29" fmla="*/ 404 h 1010"/>
                  <a:gd name="T30" fmla="*/ 320 w 905"/>
                  <a:gd name="T31" fmla="*/ 509 h 1010"/>
                  <a:gd name="T32" fmla="*/ 902 w 905"/>
                  <a:gd name="T33" fmla="*/ 421 h 1010"/>
                  <a:gd name="T34" fmla="*/ 749 w 905"/>
                  <a:gd name="T35" fmla="*/ 425 h 1010"/>
                  <a:gd name="T36" fmla="*/ 683 w 905"/>
                  <a:gd name="T37" fmla="*/ 393 h 1010"/>
                  <a:gd name="T38" fmla="*/ 593 w 905"/>
                  <a:gd name="T39" fmla="*/ 446 h 1010"/>
                  <a:gd name="T40" fmla="*/ 507 w 905"/>
                  <a:gd name="T41" fmla="*/ 444 h 1010"/>
                  <a:gd name="T42" fmla="*/ 494 w 905"/>
                  <a:gd name="T43" fmla="*/ 437 h 1010"/>
                  <a:gd name="T44" fmla="*/ 446 w 905"/>
                  <a:gd name="T45" fmla="*/ 491 h 1010"/>
                  <a:gd name="T46" fmla="*/ 399 w 905"/>
                  <a:gd name="T47" fmla="*/ 505 h 1010"/>
                  <a:gd name="T48" fmla="*/ 360 w 905"/>
                  <a:gd name="T49" fmla="*/ 526 h 1010"/>
                  <a:gd name="T50" fmla="*/ 365 w 905"/>
                  <a:gd name="T51" fmla="*/ 561 h 1010"/>
                  <a:gd name="T52" fmla="*/ 293 w 905"/>
                  <a:gd name="T53" fmla="*/ 606 h 1010"/>
                  <a:gd name="T54" fmla="*/ 266 w 905"/>
                  <a:gd name="T55" fmla="*/ 642 h 1010"/>
                  <a:gd name="T56" fmla="*/ 237 w 905"/>
                  <a:gd name="T57" fmla="*/ 689 h 1010"/>
                  <a:gd name="T58" fmla="*/ 180 w 905"/>
                  <a:gd name="T59" fmla="*/ 715 h 1010"/>
                  <a:gd name="T60" fmla="*/ 118 w 905"/>
                  <a:gd name="T61" fmla="*/ 741 h 1010"/>
                  <a:gd name="T62" fmla="*/ 111 w 905"/>
                  <a:gd name="T63" fmla="*/ 775 h 1010"/>
                  <a:gd name="T64" fmla="*/ 72 w 905"/>
                  <a:gd name="T65" fmla="*/ 808 h 1010"/>
                  <a:gd name="T66" fmla="*/ 20 w 905"/>
                  <a:gd name="T67" fmla="*/ 804 h 1010"/>
                  <a:gd name="T68" fmla="*/ 21 w 905"/>
                  <a:gd name="T69" fmla="*/ 834 h 1010"/>
                  <a:gd name="T70" fmla="*/ 71 w 905"/>
                  <a:gd name="T71" fmla="*/ 854 h 1010"/>
                  <a:gd name="T72" fmla="*/ 0 w 905"/>
                  <a:gd name="T73" fmla="*/ 858 h 1010"/>
                  <a:gd name="T74" fmla="*/ 65 w 905"/>
                  <a:gd name="T75" fmla="*/ 884 h 1010"/>
                  <a:gd name="T76" fmla="*/ 14 w 905"/>
                  <a:gd name="T77" fmla="*/ 926 h 1010"/>
                  <a:gd name="T78" fmla="*/ 36 w 905"/>
                  <a:gd name="T79" fmla="*/ 967 h 1010"/>
                  <a:gd name="T80" fmla="*/ 103 w 905"/>
                  <a:gd name="T81" fmla="*/ 1004 h 1010"/>
                  <a:gd name="T82" fmla="*/ 207 w 905"/>
                  <a:gd name="T83" fmla="*/ 942 h 1010"/>
                  <a:gd name="T84" fmla="*/ 252 w 905"/>
                  <a:gd name="T85" fmla="*/ 911 h 1010"/>
                  <a:gd name="T86" fmla="*/ 268 w 905"/>
                  <a:gd name="T87" fmla="*/ 857 h 1010"/>
                  <a:gd name="T88" fmla="*/ 262 w 905"/>
                  <a:gd name="T89" fmla="*/ 783 h 1010"/>
                  <a:gd name="T90" fmla="*/ 279 w 905"/>
                  <a:gd name="T91" fmla="*/ 724 h 1010"/>
                  <a:gd name="T92" fmla="*/ 348 w 905"/>
                  <a:gd name="T93" fmla="*/ 629 h 1010"/>
                  <a:gd name="T94" fmla="*/ 386 w 905"/>
                  <a:gd name="T95" fmla="*/ 591 h 1010"/>
                  <a:gd name="T96" fmla="*/ 423 w 905"/>
                  <a:gd name="T97" fmla="*/ 529 h 1010"/>
                  <a:gd name="T98" fmla="*/ 508 w 905"/>
                  <a:gd name="T99" fmla="*/ 505 h 1010"/>
                  <a:gd name="T100" fmla="*/ 557 w 905"/>
                  <a:gd name="T101" fmla="*/ 481 h 1010"/>
                  <a:gd name="T102" fmla="*/ 594 w 905"/>
                  <a:gd name="T103" fmla="*/ 480 h 1010"/>
                  <a:gd name="T104" fmla="*/ 677 w 905"/>
                  <a:gd name="T105" fmla="*/ 489 h 1010"/>
                  <a:gd name="T106" fmla="*/ 752 w 905"/>
                  <a:gd name="T107" fmla="*/ 438 h 1010"/>
                  <a:gd name="T108" fmla="*/ 834 w 905"/>
                  <a:gd name="T109" fmla="*/ 469 h 1010"/>
                  <a:gd name="T110" fmla="*/ 891 w 905"/>
                  <a:gd name="T111" fmla="*/ 456 h 1010"/>
                  <a:gd name="T112" fmla="*/ 380 w 905"/>
                  <a:gd name="T113" fmla="*/ 512 h 1010"/>
                  <a:gd name="T114" fmla="*/ 346 w 905"/>
                  <a:gd name="T115" fmla="*/ 483 h 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5" h="1010">
                    <a:moveTo>
                      <a:pt x="215" y="87"/>
                    </a:moveTo>
                    <a:cubicBezTo>
                      <a:pt x="229" y="97"/>
                      <a:pt x="250" y="93"/>
                      <a:pt x="250" y="93"/>
                    </a:cubicBezTo>
                    <a:cubicBezTo>
                      <a:pt x="228" y="82"/>
                      <a:pt x="228" y="82"/>
                      <a:pt x="228" y="82"/>
                    </a:cubicBezTo>
                    <a:cubicBezTo>
                      <a:pt x="195" y="65"/>
                      <a:pt x="195" y="65"/>
                      <a:pt x="195" y="65"/>
                    </a:cubicBezTo>
                    <a:cubicBezTo>
                      <a:pt x="191" y="78"/>
                      <a:pt x="201" y="78"/>
                      <a:pt x="215" y="87"/>
                    </a:cubicBezTo>
                    <a:close/>
                    <a:moveTo>
                      <a:pt x="453" y="40"/>
                    </a:moveTo>
                    <a:cubicBezTo>
                      <a:pt x="481" y="40"/>
                      <a:pt x="481" y="40"/>
                      <a:pt x="481" y="40"/>
                    </a:cubicBezTo>
                    <a:cubicBezTo>
                      <a:pt x="481" y="40"/>
                      <a:pt x="512" y="51"/>
                      <a:pt x="516" y="49"/>
                    </a:cubicBezTo>
                    <a:cubicBezTo>
                      <a:pt x="520" y="48"/>
                      <a:pt x="542" y="44"/>
                      <a:pt x="547" y="44"/>
                    </a:cubicBezTo>
                    <a:cubicBezTo>
                      <a:pt x="553" y="44"/>
                      <a:pt x="599" y="62"/>
                      <a:pt x="599" y="62"/>
                    </a:cubicBezTo>
                    <a:cubicBezTo>
                      <a:pt x="613" y="47"/>
                      <a:pt x="613" y="47"/>
                      <a:pt x="613" y="47"/>
                    </a:cubicBezTo>
                    <a:cubicBezTo>
                      <a:pt x="653" y="48"/>
                      <a:pt x="653" y="48"/>
                      <a:pt x="653" y="48"/>
                    </a:cubicBezTo>
                    <a:cubicBezTo>
                      <a:pt x="656" y="35"/>
                      <a:pt x="656" y="35"/>
                      <a:pt x="656" y="35"/>
                    </a:cubicBezTo>
                    <a:cubicBezTo>
                      <a:pt x="656" y="35"/>
                      <a:pt x="677" y="42"/>
                      <a:pt x="688" y="21"/>
                    </a:cubicBezTo>
                    <a:cubicBezTo>
                      <a:pt x="699" y="0"/>
                      <a:pt x="653" y="17"/>
                      <a:pt x="653" y="17"/>
                    </a:cubicBezTo>
                    <a:cubicBezTo>
                      <a:pt x="653" y="17"/>
                      <a:pt x="650" y="7"/>
                      <a:pt x="626" y="7"/>
                    </a:cubicBezTo>
                    <a:cubicBezTo>
                      <a:pt x="602" y="7"/>
                      <a:pt x="585" y="19"/>
                      <a:pt x="578" y="17"/>
                    </a:cubicBezTo>
                    <a:cubicBezTo>
                      <a:pt x="571" y="16"/>
                      <a:pt x="577" y="4"/>
                      <a:pt x="558" y="4"/>
                    </a:cubicBezTo>
                    <a:cubicBezTo>
                      <a:pt x="540" y="4"/>
                      <a:pt x="535" y="20"/>
                      <a:pt x="535" y="20"/>
                    </a:cubicBezTo>
                    <a:cubicBezTo>
                      <a:pt x="491" y="4"/>
                      <a:pt x="491" y="4"/>
                      <a:pt x="491" y="4"/>
                    </a:cubicBezTo>
                    <a:cubicBezTo>
                      <a:pt x="491" y="4"/>
                      <a:pt x="470" y="11"/>
                      <a:pt x="447" y="16"/>
                    </a:cubicBezTo>
                    <a:cubicBezTo>
                      <a:pt x="425" y="20"/>
                      <a:pt x="440" y="4"/>
                      <a:pt x="440" y="4"/>
                    </a:cubicBezTo>
                    <a:cubicBezTo>
                      <a:pt x="419" y="14"/>
                      <a:pt x="419" y="14"/>
                      <a:pt x="419" y="14"/>
                    </a:cubicBezTo>
                    <a:cubicBezTo>
                      <a:pt x="429" y="28"/>
                      <a:pt x="429" y="28"/>
                      <a:pt x="429" y="28"/>
                    </a:cubicBezTo>
                    <a:lnTo>
                      <a:pt x="453" y="40"/>
                    </a:lnTo>
                    <a:close/>
                    <a:moveTo>
                      <a:pt x="214" y="49"/>
                    </a:moveTo>
                    <a:cubicBezTo>
                      <a:pt x="221" y="54"/>
                      <a:pt x="236" y="51"/>
                      <a:pt x="239" y="55"/>
                    </a:cubicBezTo>
                    <a:cubicBezTo>
                      <a:pt x="242" y="59"/>
                      <a:pt x="223" y="69"/>
                      <a:pt x="223" y="69"/>
                    </a:cubicBezTo>
                    <a:cubicBezTo>
                      <a:pt x="252" y="80"/>
                      <a:pt x="252" y="80"/>
                      <a:pt x="252" y="80"/>
                    </a:cubicBezTo>
                    <a:cubicBezTo>
                      <a:pt x="252" y="80"/>
                      <a:pt x="267" y="90"/>
                      <a:pt x="281" y="93"/>
                    </a:cubicBezTo>
                    <a:cubicBezTo>
                      <a:pt x="295" y="96"/>
                      <a:pt x="305" y="76"/>
                      <a:pt x="305" y="76"/>
                    </a:cubicBezTo>
                    <a:cubicBezTo>
                      <a:pt x="333" y="71"/>
                      <a:pt x="333" y="71"/>
                      <a:pt x="333" y="71"/>
                    </a:cubicBezTo>
                    <a:cubicBezTo>
                      <a:pt x="356" y="85"/>
                      <a:pt x="356" y="85"/>
                      <a:pt x="356" y="85"/>
                    </a:cubicBezTo>
                    <a:cubicBezTo>
                      <a:pt x="356" y="85"/>
                      <a:pt x="337" y="90"/>
                      <a:pt x="319" y="94"/>
                    </a:cubicBezTo>
                    <a:cubicBezTo>
                      <a:pt x="301" y="99"/>
                      <a:pt x="302" y="106"/>
                      <a:pt x="302" y="106"/>
                    </a:cubicBezTo>
                    <a:cubicBezTo>
                      <a:pt x="302" y="106"/>
                      <a:pt x="352" y="110"/>
                      <a:pt x="345" y="111"/>
                    </a:cubicBezTo>
                    <a:cubicBezTo>
                      <a:pt x="337" y="113"/>
                      <a:pt x="307" y="125"/>
                      <a:pt x="307" y="125"/>
                    </a:cubicBezTo>
                    <a:cubicBezTo>
                      <a:pt x="340" y="137"/>
                      <a:pt x="340" y="137"/>
                      <a:pt x="340" y="137"/>
                    </a:cubicBezTo>
                    <a:cubicBezTo>
                      <a:pt x="340" y="137"/>
                      <a:pt x="370" y="152"/>
                      <a:pt x="395" y="148"/>
                    </a:cubicBezTo>
                    <a:cubicBezTo>
                      <a:pt x="421" y="144"/>
                      <a:pt x="402" y="128"/>
                      <a:pt x="402" y="121"/>
                    </a:cubicBezTo>
                    <a:cubicBezTo>
                      <a:pt x="402" y="114"/>
                      <a:pt x="432" y="114"/>
                      <a:pt x="432" y="114"/>
                    </a:cubicBezTo>
                    <a:cubicBezTo>
                      <a:pt x="432" y="100"/>
                      <a:pt x="432" y="100"/>
                      <a:pt x="432" y="100"/>
                    </a:cubicBezTo>
                    <a:cubicBezTo>
                      <a:pt x="451" y="96"/>
                      <a:pt x="451" y="96"/>
                      <a:pt x="451" y="96"/>
                    </a:cubicBezTo>
                    <a:cubicBezTo>
                      <a:pt x="460" y="75"/>
                      <a:pt x="460" y="75"/>
                      <a:pt x="460" y="75"/>
                    </a:cubicBezTo>
                    <a:cubicBezTo>
                      <a:pt x="473" y="82"/>
                      <a:pt x="473" y="82"/>
                      <a:pt x="473" y="82"/>
                    </a:cubicBezTo>
                    <a:cubicBezTo>
                      <a:pt x="489" y="73"/>
                      <a:pt x="489" y="73"/>
                      <a:pt x="489" y="73"/>
                    </a:cubicBezTo>
                    <a:cubicBezTo>
                      <a:pt x="489" y="73"/>
                      <a:pt x="498" y="87"/>
                      <a:pt x="518" y="92"/>
                    </a:cubicBezTo>
                    <a:cubicBezTo>
                      <a:pt x="537" y="96"/>
                      <a:pt x="515" y="123"/>
                      <a:pt x="515" y="123"/>
                    </a:cubicBezTo>
                    <a:cubicBezTo>
                      <a:pt x="551" y="121"/>
                      <a:pt x="551" y="121"/>
                      <a:pt x="551" y="121"/>
                    </a:cubicBezTo>
                    <a:cubicBezTo>
                      <a:pt x="551" y="121"/>
                      <a:pt x="570" y="137"/>
                      <a:pt x="571" y="132"/>
                    </a:cubicBezTo>
                    <a:cubicBezTo>
                      <a:pt x="572" y="128"/>
                      <a:pt x="623" y="114"/>
                      <a:pt x="627" y="106"/>
                    </a:cubicBezTo>
                    <a:cubicBezTo>
                      <a:pt x="632" y="97"/>
                      <a:pt x="589" y="99"/>
                      <a:pt x="589" y="99"/>
                    </a:cubicBezTo>
                    <a:cubicBezTo>
                      <a:pt x="587" y="87"/>
                      <a:pt x="587" y="87"/>
                      <a:pt x="587" y="87"/>
                    </a:cubicBezTo>
                    <a:cubicBezTo>
                      <a:pt x="551" y="82"/>
                      <a:pt x="551" y="82"/>
                      <a:pt x="551" y="82"/>
                    </a:cubicBezTo>
                    <a:cubicBezTo>
                      <a:pt x="550" y="71"/>
                      <a:pt x="550" y="71"/>
                      <a:pt x="550" y="71"/>
                    </a:cubicBezTo>
                    <a:cubicBezTo>
                      <a:pt x="529" y="73"/>
                      <a:pt x="529" y="73"/>
                      <a:pt x="529" y="73"/>
                    </a:cubicBezTo>
                    <a:cubicBezTo>
                      <a:pt x="532" y="61"/>
                      <a:pt x="532" y="61"/>
                      <a:pt x="532" y="61"/>
                    </a:cubicBezTo>
                    <a:cubicBezTo>
                      <a:pt x="481" y="62"/>
                      <a:pt x="481" y="62"/>
                      <a:pt x="481" y="62"/>
                    </a:cubicBezTo>
                    <a:cubicBezTo>
                      <a:pt x="477" y="54"/>
                      <a:pt x="477" y="54"/>
                      <a:pt x="477" y="54"/>
                    </a:cubicBezTo>
                    <a:cubicBezTo>
                      <a:pt x="453" y="54"/>
                      <a:pt x="453" y="54"/>
                      <a:pt x="453" y="54"/>
                    </a:cubicBezTo>
                    <a:cubicBezTo>
                      <a:pt x="453" y="54"/>
                      <a:pt x="450" y="41"/>
                      <a:pt x="435" y="37"/>
                    </a:cubicBezTo>
                    <a:cubicBezTo>
                      <a:pt x="419" y="33"/>
                      <a:pt x="412" y="38"/>
                      <a:pt x="412" y="38"/>
                    </a:cubicBezTo>
                    <a:cubicBezTo>
                      <a:pt x="415" y="26"/>
                      <a:pt x="415" y="26"/>
                      <a:pt x="415" y="26"/>
                    </a:cubicBezTo>
                    <a:cubicBezTo>
                      <a:pt x="415" y="26"/>
                      <a:pt x="394" y="20"/>
                      <a:pt x="366" y="21"/>
                    </a:cubicBezTo>
                    <a:cubicBezTo>
                      <a:pt x="337" y="23"/>
                      <a:pt x="374" y="55"/>
                      <a:pt x="374" y="55"/>
                    </a:cubicBezTo>
                    <a:cubicBezTo>
                      <a:pt x="374" y="55"/>
                      <a:pt x="343" y="30"/>
                      <a:pt x="328" y="27"/>
                    </a:cubicBezTo>
                    <a:cubicBezTo>
                      <a:pt x="312" y="24"/>
                      <a:pt x="307" y="44"/>
                      <a:pt x="307" y="44"/>
                    </a:cubicBezTo>
                    <a:cubicBezTo>
                      <a:pt x="307" y="44"/>
                      <a:pt x="284" y="40"/>
                      <a:pt x="278" y="37"/>
                    </a:cubicBezTo>
                    <a:cubicBezTo>
                      <a:pt x="273" y="34"/>
                      <a:pt x="291" y="24"/>
                      <a:pt x="291" y="24"/>
                    </a:cubicBezTo>
                    <a:cubicBezTo>
                      <a:pt x="254" y="27"/>
                      <a:pt x="254" y="27"/>
                      <a:pt x="254" y="27"/>
                    </a:cubicBezTo>
                    <a:cubicBezTo>
                      <a:pt x="245" y="35"/>
                      <a:pt x="245" y="35"/>
                      <a:pt x="245" y="35"/>
                    </a:cubicBezTo>
                    <a:cubicBezTo>
                      <a:pt x="240" y="24"/>
                      <a:pt x="240" y="24"/>
                      <a:pt x="240" y="24"/>
                    </a:cubicBezTo>
                    <a:cubicBezTo>
                      <a:pt x="240" y="24"/>
                      <a:pt x="216" y="31"/>
                      <a:pt x="208" y="38"/>
                    </a:cubicBezTo>
                    <a:cubicBezTo>
                      <a:pt x="208" y="38"/>
                      <a:pt x="207" y="45"/>
                      <a:pt x="214" y="49"/>
                    </a:cubicBezTo>
                    <a:close/>
                    <a:moveTo>
                      <a:pt x="425" y="477"/>
                    </a:moveTo>
                    <a:cubicBezTo>
                      <a:pt x="441" y="474"/>
                      <a:pt x="440" y="464"/>
                      <a:pt x="447" y="464"/>
                    </a:cubicBezTo>
                    <a:cubicBezTo>
                      <a:pt x="453" y="464"/>
                      <a:pt x="447" y="453"/>
                      <a:pt x="447" y="453"/>
                    </a:cubicBezTo>
                    <a:cubicBezTo>
                      <a:pt x="417" y="467"/>
                      <a:pt x="417" y="467"/>
                      <a:pt x="417" y="467"/>
                    </a:cubicBezTo>
                    <a:lnTo>
                      <a:pt x="425" y="477"/>
                    </a:lnTo>
                    <a:close/>
                    <a:moveTo>
                      <a:pt x="513" y="437"/>
                    </a:moveTo>
                    <a:cubicBezTo>
                      <a:pt x="522" y="434"/>
                      <a:pt x="535" y="424"/>
                      <a:pt x="517" y="423"/>
                    </a:cubicBezTo>
                    <a:cubicBezTo>
                      <a:pt x="500" y="422"/>
                      <a:pt x="513" y="437"/>
                      <a:pt x="513" y="437"/>
                    </a:cubicBezTo>
                    <a:close/>
                    <a:moveTo>
                      <a:pt x="392" y="470"/>
                    </a:moveTo>
                    <a:cubicBezTo>
                      <a:pt x="373" y="465"/>
                      <a:pt x="363" y="482"/>
                      <a:pt x="363" y="482"/>
                    </a:cubicBezTo>
                    <a:cubicBezTo>
                      <a:pt x="379" y="486"/>
                      <a:pt x="379" y="486"/>
                      <a:pt x="379" y="486"/>
                    </a:cubicBezTo>
                    <a:cubicBezTo>
                      <a:pt x="385" y="482"/>
                      <a:pt x="411" y="474"/>
                      <a:pt x="392" y="470"/>
                    </a:cubicBezTo>
                    <a:close/>
                    <a:moveTo>
                      <a:pt x="610" y="414"/>
                    </a:moveTo>
                    <a:cubicBezTo>
                      <a:pt x="623" y="417"/>
                      <a:pt x="623" y="417"/>
                      <a:pt x="623" y="417"/>
                    </a:cubicBezTo>
                    <a:cubicBezTo>
                      <a:pt x="631" y="408"/>
                      <a:pt x="631" y="402"/>
                      <a:pt x="631" y="402"/>
                    </a:cubicBezTo>
                    <a:cubicBezTo>
                      <a:pt x="611" y="404"/>
                      <a:pt x="611" y="404"/>
                      <a:pt x="611" y="404"/>
                    </a:cubicBezTo>
                    <a:lnTo>
                      <a:pt x="610" y="414"/>
                    </a:lnTo>
                    <a:close/>
                    <a:moveTo>
                      <a:pt x="320" y="509"/>
                    </a:moveTo>
                    <a:cubicBezTo>
                      <a:pt x="304" y="509"/>
                      <a:pt x="279" y="528"/>
                      <a:pt x="285" y="532"/>
                    </a:cubicBezTo>
                    <a:cubicBezTo>
                      <a:pt x="290" y="535"/>
                      <a:pt x="315" y="520"/>
                      <a:pt x="315" y="520"/>
                    </a:cubicBezTo>
                    <a:cubicBezTo>
                      <a:pt x="338" y="516"/>
                      <a:pt x="338" y="516"/>
                      <a:pt x="338" y="516"/>
                    </a:cubicBezTo>
                    <a:cubicBezTo>
                      <a:pt x="335" y="516"/>
                      <a:pt x="336" y="509"/>
                      <a:pt x="320" y="509"/>
                    </a:cubicBezTo>
                    <a:close/>
                    <a:moveTo>
                      <a:pt x="901" y="448"/>
                    </a:moveTo>
                    <a:cubicBezTo>
                      <a:pt x="884" y="451"/>
                      <a:pt x="884" y="451"/>
                      <a:pt x="884" y="451"/>
                    </a:cubicBezTo>
                    <a:cubicBezTo>
                      <a:pt x="856" y="444"/>
                      <a:pt x="856" y="444"/>
                      <a:pt x="856" y="444"/>
                    </a:cubicBezTo>
                    <a:cubicBezTo>
                      <a:pt x="836" y="433"/>
                      <a:pt x="836" y="433"/>
                      <a:pt x="836" y="433"/>
                    </a:cubicBezTo>
                    <a:cubicBezTo>
                      <a:pt x="836" y="433"/>
                      <a:pt x="862" y="437"/>
                      <a:pt x="873" y="432"/>
                    </a:cubicBezTo>
                    <a:cubicBezTo>
                      <a:pt x="884" y="427"/>
                      <a:pt x="902" y="421"/>
                      <a:pt x="902" y="421"/>
                    </a:cubicBezTo>
                    <a:cubicBezTo>
                      <a:pt x="902" y="421"/>
                      <a:pt x="876" y="406"/>
                      <a:pt x="862" y="406"/>
                    </a:cubicBezTo>
                    <a:cubicBezTo>
                      <a:pt x="848" y="406"/>
                      <a:pt x="827" y="395"/>
                      <a:pt x="827" y="395"/>
                    </a:cubicBezTo>
                    <a:cubicBezTo>
                      <a:pt x="827" y="395"/>
                      <a:pt x="819" y="421"/>
                      <a:pt x="803" y="418"/>
                    </a:cubicBezTo>
                    <a:cubicBezTo>
                      <a:pt x="787" y="415"/>
                      <a:pt x="815" y="397"/>
                      <a:pt x="815" y="397"/>
                    </a:cubicBezTo>
                    <a:cubicBezTo>
                      <a:pt x="771" y="382"/>
                      <a:pt x="771" y="382"/>
                      <a:pt x="771" y="382"/>
                    </a:cubicBezTo>
                    <a:cubicBezTo>
                      <a:pt x="771" y="382"/>
                      <a:pt x="763" y="431"/>
                      <a:pt x="749" y="425"/>
                    </a:cubicBezTo>
                    <a:cubicBezTo>
                      <a:pt x="735" y="419"/>
                      <a:pt x="746" y="393"/>
                      <a:pt x="746" y="393"/>
                    </a:cubicBezTo>
                    <a:cubicBezTo>
                      <a:pt x="746" y="393"/>
                      <a:pt x="708" y="437"/>
                      <a:pt x="698" y="430"/>
                    </a:cubicBezTo>
                    <a:cubicBezTo>
                      <a:pt x="688" y="423"/>
                      <a:pt x="734" y="387"/>
                      <a:pt x="734" y="387"/>
                    </a:cubicBezTo>
                    <a:cubicBezTo>
                      <a:pt x="711" y="385"/>
                      <a:pt x="711" y="385"/>
                      <a:pt x="711" y="385"/>
                    </a:cubicBezTo>
                    <a:cubicBezTo>
                      <a:pt x="699" y="395"/>
                      <a:pt x="699" y="395"/>
                      <a:pt x="699" y="395"/>
                    </a:cubicBezTo>
                    <a:cubicBezTo>
                      <a:pt x="683" y="393"/>
                      <a:pt x="683" y="393"/>
                      <a:pt x="683" y="393"/>
                    </a:cubicBezTo>
                    <a:cubicBezTo>
                      <a:pt x="653" y="411"/>
                      <a:pt x="653" y="411"/>
                      <a:pt x="653" y="411"/>
                    </a:cubicBezTo>
                    <a:cubicBezTo>
                      <a:pt x="637" y="412"/>
                      <a:pt x="637" y="412"/>
                      <a:pt x="637" y="412"/>
                    </a:cubicBezTo>
                    <a:cubicBezTo>
                      <a:pt x="635" y="432"/>
                      <a:pt x="635" y="432"/>
                      <a:pt x="635" y="432"/>
                    </a:cubicBezTo>
                    <a:cubicBezTo>
                      <a:pt x="611" y="423"/>
                      <a:pt x="611" y="423"/>
                      <a:pt x="611" y="423"/>
                    </a:cubicBezTo>
                    <a:cubicBezTo>
                      <a:pt x="585" y="428"/>
                      <a:pt x="585" y="428"/>
                      <a:pt x="585" y="428"/>
                    </a:cubicBezTo>
                    <a:cubicBezTo>
                      <a:pt x="593" y="446"/>
                      <a:pt x="593" y="446"/>
                      <a:pt x="593" y="446"/>
                    </a:cubicBezTo>
                    <a:cubicBezTo>
                      <a:pt x="562" y="437"/>
                      <a:pt x="562" y="437"/>
                      <a:pt x="562" y="437"/>
                    </a:cubicBezTo>
                    <a:cubicBezTo>
                      <a:pt x="551" y="443"/>
                      <a:pt x="551" y="443"/>
                      <a:pt x="551" y="443"/>
                    </a:cubicBezTo>
                    <a:cubicBezTo>
                      <a:pt x="554" y="459"/>
                      <a:pt x="554" y="459"/>
                      <a:pt x="554" y="459"/>
                    </a:cubicBezTo>
                    <a:cubicBezTo>
                      <a:pt x="524" y="465"/>
                      <a:pt x="524" y="465"/>
                      <a:pt x="524" y="465"/>
                    </a:cubicBezTo>
                    <a:cubicBezTo>
                      <a:pt x="527" y="444"/>
                      <a:pt x="527" y="444"/>
                      <a:pt x="527" y="444"/>
                    </a:cubicBezTo>
                    <a:cubicBezTo>
                      <a:pt x="507" y="444"/>
                      <a:pt x="507" y="444"/>
                      <a:pt x="507" y="444"/>
                    </a:cubicBezTo>
                    <a:cubicBezTo>
                      <a:pt x="513" y="457"/>
                      <a:pt x="513" y="457"/>
                      <a:pt x="513" y="457"/>
                    </a:cubicBezTo>
                    <a:cubicBezTo>
                      <a:pt x="497" y="447"/>
                      <a:pt x="497" y="447"/>
                      <a:pt x="497" y="447"/>
                    </a:cubicBezTo>
                    <a:cubicBezTo>
                      <a:pt x="499" y="467"/>
                      <a:pt x="499" y="467"/>
                      <a:pt x="499" y="467"/>
                    </a:cubicBezTo>
                    <a:cubicBezTo>
                      <a:pt x="482" y="466"/>
                      <a:pt x="482" y="466"/>
                      <a:pt x="482" y="466"/>
                    </a:cubicBezTo>
                    <a:cubicBezTo>
                      <a:pt x="482" y="466"/>
                      <a:pt x="479" y="453"/>
                      <a:pt x="481" y="450"/>
                    </a:cubicBezTo>
                    <a:cubicBezTo>
                      <a:pt x="483" y="447"/>
                      <a:pt x="494" y="437"/>
                      <a:pt x="494" y="437"/>
                    </a:cubicBezTo>
                    <a:cubicBezTo>
                      <a:pt x="471" y="434"/>
                      <a:pt x="471" y="434"/>
                      <a:pt x="471" y="434"/>
                    </a:cubicBezTo>
                    <a:cubicBezTo>
                      <a:pt x="468" y="463"/>
                      <a:pt x="468" y="463"/>
                      <a:pt x="468" y="463"/>
                    </a:cubicBezTo>
                    <a:cubicBezTo>
                      <a:pt x="450" y="472"/>
                      <a:pt x="450" y="472"/>
                      <a:pt x="450" y="472"/>
                    </a:cubicBezTo>
                    <a:cubicBezTo>
                      <a:pt x="460" y="480"/>
                      <a:pt x="460" y="480"/>
                      <a:pt x="460" y="480"/>
                    </a:cubicBezTo>
                    <a:cubicBezTo>
                      <a:pt x="438" y="483"/>
                      <a:pt x="438" y="483"/>
                      <a:pt x="438" y="483"/>
                    </a:cubicBezTo>
                    <a:cubicBezTo>
                      <a:pt x="446" y="491"/>
                      <a:pt x="446" y="491"/>
                      <a:pt x="446" y="491"/>
                    </a:cubicBezTo>
                    <a:cubicBezTo>
                      <a:pt x="418" y="492"/>
                      <a:pt x="418" y="492"/>
                      <a:pt x="418" y="492"/>
                    </a:cubicBezTo>
                    <a:cubicBezTo>
                      <a:pt x="418" y="500"/>
                      <a:pt x="418" y="500"/>
                      <a:pt x="418" y="500"/>
                    </a:cubicBezTo>
                    <a:cubicBezTo>
                      <a:pt x="439" y="505"/>
                      <a:pt x="439" y="505"/>
                      <a:pt x="439" y="505"/>
                    </a:cubicBezTo>
                    <a:cubicBezTo>
                      <a:pt x="432" y="514"/>
                      <a:pt x="432" y="514"/>
                      <a:pt x="432" y="514"/>
                    </a:cubicBezTo>
                    <a:cubicBezTo>
                      <a:pt x="408" y="504"/>
                      <a:pt x="408" y="504"/>
                      <a:pt x="408" y="504"/>
                    </a:cubicBezTo>
                    <a:cubicBezTo>
                      <a:pt x="399" y="505"/>
                      <a:pt x="399" y="505"/>
                      <a:pt x="399" y="505"/>
                    </a:cubicBezTo>
                    <a:cubicBezTo>
                      <a:pt x="415" y="516"/>
                      <a:pt x="415" y="516"/>
                      <a:pt x="415" y="516"/>
                    </a:cubicBezTo>
                    <a:cubicBezTo>
                      <a:pt x="400" y="527"/>
                      <a:pt x="400" y="527"/>
                      <a:pt x="400" y="527"/>
                    </a:cubicBezTo>
                    <a:cubicBezTo>
                      <a:pt x="392" y="514"/>
                      <a:pt x="392" y="514"/>
                      <a:pt x="392" y="514"/>
                    </a:cubicBezTo>
                    <a:cubicBezTo>
                      <a:pt x="382" y="520"/>
                      <a:pt x="382" y="520"/>
                      <a:pt x="382" y="520"/>
                    </a:cubicBezTo>
                    <a:cubicBezTo>
                      <a:pt x="383" y="525"/>
                      <a:pt x="383" y="525"/>
                      <a:pt x="383" y="525"/>
                    </a:cubicBezTo>
                    <a:cubicBezTo>
                      <a:pt x="360" y="526"/>
                      <a:pt x="360" y="526"/>
                      <a:pt x="360" y="526"/>
                    </a:cubicBezTo>
                    <a:cubicBezTo>
                      <a:pt x="357" y="535"/>
                      <a:pt x="357" y="535"/>
                      <a:pt x="357" y="535"/>
                    </a:cubicBezTo>
                    <a:cubicBezTo>
                      <a:pt x="374" y="544"/>
                      <a:pt x="374" y="544"/>
                      <a:pt x="374" y="544"/>
                    </a:cubicBezTo>
                    <a:cubicBezTo>
                      <a:pt x="372" y="554"/>
                      <a:pt x="372" y="554"/>
                      <a:pt x="372" y="554"/>
                    </a:cubicBezTo>
                    <a:cubicBezTo>
                      <a:pt x="350" y="546"/>
                      <a:pt x="350" y="546"/>
                      <a:pt x="350" y="546"/>
                    </a:cubicBezTo>
                    <a:cubicBezTo>
                      <a:pt x="347" y="556"/>
                      <a:pt x="347" y="556"/>
                      <a:pt x="347" y="556"/>
                    </a:cubicBezTo>
                    <a:cubicBezTo>
                      <a:pt x="365" y="561"/>
                      <a:pt x="365" y="561"/>
                      <a:pt x="365" y="561"/>
                    </a:cubicBezTo>
                    <a:cubicBezTo>
                      <a:pt x="365" y="561"/>
                      <a:pt x="344" y="562"/>
                      <a:pt x="337" y="563"/>
                    </a:cubicBezTo>
                    <a:cubicBezTo>
                      <a:pt x="330" y="564"/>
                      <a:pt x="334" y="574"/>
                      <a:pt x="334" y="574"/>
                    </a:cubicBezTo>
                    <a:cubicBezTo>
                      <a:pt x="334" y="574"/>
                      <a:pt x="321" y="567"/>
                      <a:pt x="313" y="573"/>
                    </a:cubicBezTo>
                    <a:cubicBezTo>
                      <a:pt x="305" y="579"/>
                      <a:pt x="298" y="584"/>
                      <a:pt x="303" y="587"/>
                    </a:cubicBezTo>
                    <a:cubicBezTo>
                      <a:pt x="308" y="590"/>
                      <a:pt x="297" y="596"/>
                      <a:pt x="297" y="596"/>
                    </a:cubicBezTo>
                    <a:cubicBezTo>
                      <a:pt x="297" y="596"/>
                      <a:pt x="290" y="605"/>
                      <a:pt x="293" y="606"/>
                    </a:cubicBezTo>
                    <a:cubicBezTo>
                      <a:pt x="296" y="607"/>
                      <a:pt x="316" y="608"/>
                      <a:pt x="316" y="608"/>
                    </a:cubicBezTo>
                    <a:cubicBezTo>
                      <a:pt x="309" y="616"/>
                      <a:pt x="309" y="616"/>
                      <a:pt x="309" y="616"/>
                    </a:cubicBezTo>
                    <a:cubicBezTo>
                      <a:pt x="286" y="612"/>
                      <a:pt x="286" y="612"/>
                      <a:pt x="286" y="612"/>
                    </a:cubicBezTo>
                    <a:cubicBezTo>
                      <a:pt x="286" y="612"/>
                      <a:pt x="273" y="614"/>
                      <a:pt x="273" y="622"/>
                    </a:cubicBezTo>
                    <a:cubicBezTo>
                      <a:pt x="273" y="630"/>
                      <a:pt x="283" y="636"/>
                      <a:pt x="279" y="639"/>
                    </a:cubicBezTo>
                    <a:cubicBezTo>
                      <a:pt x="275" y="642"/>
                      <a:pt x="271" y="642"/>
                      <a:pt x="266" y="642"/>
                    </a:cubicBezTo>
                    <a:cubicBezTo>
                      <a:pt x="261" y="642"/>
                      <a:pt x="255" y="643"/>
                      <a:pt x="257" y="650"/>
                    </a:cubicBezTo>
                    <a:cubicBezTo>
                      <a:pt x="259" y="657"/>
                      <a:pt x="267" y="661"/>
                      <a:pt x="267" y="661"/>
                    </a:cubicBezTo>
                    <a:cubicBezTo>
                      <a:pt x="267" y="661"/>
                      <a:pt x="273" y="672"/>
                      <a:pt x="266" y="673"/>
                    </a:cubicBezTo>
                    <a:cubicBezTo>
                      <a:pt x="259" y="674"/>
                      <a:pt x="252" y="673"/>
                      <a:pt x="249" y="673"/>
                    </a:cubicBezTo>
                    <a:cubicBezTo>
                      <a:pt x="246" y="673"/>
                      <a:pt x="243" y="674"/>
                      <a:pt x="240" y="678"/>
                    </a:cubicBezTo>
                    <a:cubicBezTo>
                      <a:pt x="237" y="682"/>
                      <a:pt x="237" y="689"/>
                      <a:pt x="237" y="689"/>
                    </a:cubicBezTo>
                    <a:cubicBezTo>
                      <a:pt x="237" y="689"/>
                      <a:pt x="239" y="696"/>
                      <a:pt x="232" y="696"/>
                    </a:cubicBezTo>
                    <a:cubicBezTo>
                      <a:pt x="225" y="696"/>
                      <a:pt x="222" y="689"/>
                      <a:pt x="216" y="690"/>
                    </a:cubicBezTo>
                    <a:cubicBezTo>
                      <a:pt x="210" y="691"/>
                      <a:pt x="212" y="691"/>
                      <a:pt x="207" y="695"/>
                    </a:cubicBezTo>
                    <a:cubicBezTo>
                      <a:pt x="202" y="699"/>
                      <a:pt x="202" y="700"/>
                      <a:pt x="199" y="704"/>
                    </a:cubicBezTo>
                    <a:cubicBezTo>
                      <a:pt x="196" y="708"/>
                      <a:pt x="187" y="708"/>
                      <a:pt x="187" y="708"/>
                    </a:cubicBezTo>
                    <a:cubicBezTo>
                      <a:pt x="187" y="708"/>
                      <a:pt x="183" y="709"/>
                      <a:pt x="180" y="715"/>
                    </a:cubicBezTo>
                    <a:cubicBezTo>
                      <a:pt x="177" y="721"/>
                      <a:pt x="186" y="725"/>
                      <a:pt x="181" y="728"/>
                    </a:cubicBezTo>
                    <a:cubicBezTo>
                      <a:pt x="176" y="731"/>
                      <a:pt x="175" y="733"/>
                      <a:pt x="170" y="733"/>
                    </a:cubicBezTo>
                    <a:cubicBezTo>
                      <a:pt x="165" y="733"/>
                      <a:pt x="156" y="728"/>
                      <a:pt x="153" y="728"/>
                    </a:cubicBezTo>
                    <a:cubicBezTo>
                      <a:pt x="150" y="728"/>
                      <a:pt x="157" y="720"/>
                      <a:pt x="144" y="727"/>
                    </a:cubicBezTo>
                    <a:cubicBezTo>
                      <a:pt x="131" y="734"/>
                      <a:pt x="130" y="735"/>
                      <a:pt x="126" y="734"/>
                    </a:cubicBezTo>
                    <a:cubicBezTo>
                      <a:pt x="122" y="733"/>
                      <a:pt x="117" y="731"/>
                      <a:pt x="118" y="741"/>
                    </a:cubicBezTo>
                    <a:cubicBezTo>
                      <a:pt x="119" y="751"/>
                      <a:pt x="125" y="750"/>
                      <a:pt x="126" y="753"/>
                    </a:cubicBezTo>
                    <a:cubicBezTo>
                      <a:pt x="127" y="756"/>
                      <a:pt x="130" y="764"/>
                      <a:pt x="122" y="760"/>
                    </a:cubicBezTo>
                    <a:cubicBezTo>
                      <a:pt x="114" y="756"/>
                      <a:pt x="113" y="747"/>
                      <a:pt x="108" y="750"/>
                    </a:cubicBezTo>
                    <a:cubicBezTo>
                      <a:pt x="103" y="753"/>
                      <a:pt x="97" y="760"/>
                      <a:pt x="102" y="763"/>
                    </a:cubicBezTo>
                    <a:cubicBezTo>
                      <a:pt x="107" y="766"/>
                      <a:pt x="122" y="762"/>
                      <a:pt x="119" y="768"/>
                    </a:cubicBezTo>
                    <a:cubicBezTo>
                      <a:pt x="116" y="774"/>
                      <a:pt x="126" y="777"/>
                      <a:pt x="111" y="775"/>
                    </a:cubicBezTo>
                    <a:cubicBezTo>
                      <a:pt x="96" y="773"/>
                      <a:pt x="92" y="773"/>
                      <a:pt x="92" y="773"/>
                    </a:cubicBezTo>
                    <a:cubicBezTo>
                      <a:pt x="92" y="773"/>
                      <a:pt x="94" y="767"/>
                      <a:pt x="88" y="772"/>
                    </a:cubicBezTo>
                    <a:cubicBezTo>
                      <a:pt x="82" y="777"/>
                      <a:pt x="84" y="786"/>
                      <a:pt x="84" y="786"/>
                    </a:cubicBezTo>
                    <a:cubicBezTo>
                      <a:pt x="84" y="786"/>
                      <a:pt x="55" y="773"/>
                      <a:pt x="59" y="781"/>
                    </a:cubicBezTo>
                    <a:cubicBezTo>
                      <a:pt x="63" y="789"/>
                      <a:pt x="85" y="794"/>
                      <a:pt x="85" y="794"/>
                    </a:cubicBezTo>
                    <a:cubicBezTo>
                      <a:pt x="72" y="808"/>
                      <a:pt x="72" y="808"/>
                      <a:pt x="72" y="808"/>
                    </a:cubicBezTo>
                    <a:cubicBezTo>
                      <a:pt x="72" y="808"/>
                      <a:pt x="73" y="798"/>
                      <a:pt x="66" y="797"/>
                    </a:cubicBezTo>
                    <a:cubicBezTo>
                      <a:pt x="59" y="796"/>
                      <a:pt x="53" y="804"/>
                      <a:pt x="53" y="804"/>
                    </a:cubicBezTo>
                    <a:cubicBezTo>
                      <a:pt x="40" y="793"/>
                      <a:pt x="40" y="793"/>
                      <a:pt x="40" y="793"/>
                    </a:cubicBezTo>
                    <a:cubicBezTo>
                      <a:pt x="34" y="802"/>
                      <a:pt x="34" y="802"/>
                      <a:pt x="34" y="802"/>
                    </a:cubicBezTo>
                    <a:cubicBezTo>
                      <a:pt x="43" y="805"/>
                      <a:pt x="43" y="805"/>
                      <a:pt x="43" y="805"/>
                    </a:cubicBezTo>
                    <a:cubicBezTo>
                      <a:pt x="20" y="804"/>
                      <a:pt x="20" y="804"/>
                      <a:pt x="20" y="804"/>
                    </a:cubicBezTo>
                    <a:cubicBezTo>
                      <a:pt x="19" y="813"/>
                      <a:pt x="19" y="813"/>
                      <a:pt x="19" y="813"/>
                    </a:cubicBezTo>
                    <a:cubicBezTo>
                      <a:pt x="52" y="815"/>
                      <a:pt x="52" y="815"/>
                      <a:pt x="52" y="815"/>
                    </a:cubicBezTo>
                    <a:cubicBezTo>
                      <a:pt x="35" y="820"/>
                      <a:pt x="35" y="820"/>
                      <a:pt x="35" y="820"/>
                    </a:cubicBezTo>
                    <a:cubicBezTo>
                      <a:pt x="11" y="814"/>
                      <a:pt x="11" y="814"/>
                      <a:pt x="11" y="814"/>
                    </a:cubicBezTo>
                    <a:cubicBezTo>
                      <a:pt x="11" y="814"/>
                      <a:pt x="3" y="821"/>
                      <a:pt x="3" y="827"/>
                    </a:cubicBezTo>
                    <a:cubicBezTo>
                      <a:pt x="3" y="833"/>
                      <a:pt x="21" y="834"/>
                      <a:pt x="21" y="834"/>
                    </a:cubicBezTo>
                    <a:cubicBezTo>
                      <a:pt x="10" y="839"/>
                      <a:pt x="10" y="839"/>
                      <a:pt x="10" y="839"/>
                    </a:cubicBezTo>
                    <a:cubicBezTo>
                      <a:pt x="10" y="839"/>
                      <a:pt x="1" y="846"/>
                      <a:pt x="10" y="847"/>
                    </a:cubicBezTo>
                    <a:cubicBezTo>
                      <a:pt x="19" y="848"/>
                      <a:pt x="42" y="848"/>
                      <a:pt x="42" y="848"/>
                    </a:cubicBezTo>
                    <a:cubicBezTo>
                      <a:pt x="52" y="854"/>
                      <a:pt x="52" y="854"/>
                      <a:pt x="52" y="854"/>
                    </a:cubicBezTo>
                    <a:cubicBezTo>
                      <a:pt x="63" y="846"/>
                      <a:pt x="63" y="846"/>
                      <a:pt x="63" y="846"/>
                    </a:cubicBezTo>
                    <a:cubicBezTo>
                      <a:pt x="71" y="854"/>
                      <a:pt x="71" y="854"/>
                      <a:pt x="71" y="854"/>
                    </a:cubicBezTo>
                    <a:cubicBezTo>
                      <a:pt x="89" y="845"/>
                      <a:pt x="89" y="845"/>
                      <a:pt x="89" y="845"/>
                    </a:cubicBezTo>
                    <a:cubicBezTo>
                      <a:pt x="89" y="845"/>
                      <a:pt x="86" y="858"/>
                      <a:pt x="80" y="858"/>
                    </a:cubicBezTo>
                    <a:cubicBezTo>
                      <a:pt x="74" y="858"/>
                      <a:pt x="62" y="857"/>
                      <a:pt x="62" y="857"/>
                    </a:cubicBezTo>
                    <a:cubicBezTo>
                      <a:pt x="44" y="858"/>
                      <a:pt x="44" y="858"/>
                      <a:pt x="44" y="858"/>
                    </a:cubicBezTo>
                    <a:cubicBezTo>
                      <a:pt x="44" y="858"/>
                      <a:pt x="28" y="856"/>
                      <a:pt x="25" y="856"/>
                    </a:cubicBezTo>
                    <a:cubicBezTo>
                      <a:pt x="22" y="856"/>
                      <a:pt x="0" y="858"/>
                      <a:pt x="0" y="858"/>
                    </a:cubicBezTo>
                    <a:cubicBezTo>
                      <a:pt x="0" y="858"/>
                      <a:pt x="2" y="870"/>
                      <a:pt x="7" y="872"/>
                    </a:cubicBezTo>
                    <a:cubicBezTo>
                      <a:pt x="12" y="874"/>
                      <a:pt x="20" y="874"/>
                      <a:pt x="20" y="874"/>
                    </a:cubicBezTo>
                    <a:cubicBezTo>
                      <a:pt x="20" y="874"/>
                      <a:pt x="7" y="884"/>
                      <a:pt x="13" y="891"/>
                    </a:cubicBezTo>
                    <a:cubicBezTo>
                      <a:pt x="19" y="898"/>
                      <a:pt x="29" y="899"/>
                      <a:pt x="29" y="899"/>
                    </a:cubicBezTo>
                    <a:cubicBezTo>
                      <a:pt x="47" y="888"/>
                      <a:pt x="47" y="888"/>
                      <a:pt x="47" y="888"/>
                    </a:cubicBezTo>
                    <a:cubicBezTo>
                      <a:pt x="65" y="884"/>
                      <a:pt x="65" y="884"/>
                      <a:pt x="65" y="884"/>
                    </a:cubicBezTo>
                    <a:cubicBezTo>
                      <a:pt x="59" y="898"/>
                      <a:pt x="59" y="898"/>
                      <a:pt x="59" y="898"/>
                    </a:cubicBezTo>
                    <a:cubicBezTo>
                      <a:pt x="49" y="895"/>
                      <a:pt x="49" y="895"/>
                      <a:pt x="49" y="895"/>
                    </a:cubicBezTo>
                    <a:cubicBezTo>
                      <a:pt x="43" y="907"/>
                      <a:pt x="43" y="907"/>
                      <a:pt x="43" y="907"/>
                    </a:cubicBezTo>
                    <a:cubicBezTo>
                      <a:pt x="43" y="907"/>
                      <a:pt x="13" y="901"/>
                      <a:pt x="17" y="908"/>
                    </a:cubicBezTo>
                    <a:cubicBezTo>
                      <a:pt x="21" y="915"/>
                      <a:pt x="30" y="918"/>
                      <a:pt x="30" y="918"/>
                    </a:cubicBezTo>
                    <a:cubicBezTo>
                      <a:pt x="14" y="926"/>
                      <a:pt x="14" y="926"/>
                      <a:pt x="14" y="926"/>
                    </a:cubicBezTo>
                    <a:cubicBezTo>
                      <a:pt x="2" y="926"/>
                      <a:pt x="2" y="926"/>
                      <a:pt x="2" y="926"/>
                    </a:cubicBezTo>
                    <a:cubicBezTo>
                      <a:pt x="2" y="926"/>
                      <a:pt x="4" y="938"/>
                      <a:pt x="7" y="938"/>
                    </a:cubicBezTo>
                    <a:cubicBezTo>
                      <a:pt x="10" y="938"/>
                      <a:pt x="42" y="939"/>
                      <a:pt x="42" y="939"/>
                    </a:cubicBezTo>
                    <a:cubicBezTo>
                      <a:pt x="33" y="953"/>
                      <a:pt x="33" y="953"/>
                      <a:pt x="33" y="953"/>
                    </a:cubicBezTo>
                    <a:cubicBezTo>
                      <a:pt x="41" y="955"/>
                      <a:pt x="41" y="955"/>
                      <a:pt x="41" y="955"/>
                    </a:cubicBezTo>
                    <a:cubicBezTo>
                      <a:pt x="36" y="967"/>
                      <a:pt x="36" y="967"/>
                      <a:pt x="36" y="967"/>
                    </a:cubicBezTo>
                    <a:cubicBezTo>
                      <a:pt x="36" y="967"/>
                      <a:pt x="10" y="954"/>
                      <a:pt x="11" y="962"/>
                    </a:cubicBezTo>
                    <a:cubicBezTo>
                      <a:pt x="12" y="970"/>
                      <a:pt x="23" y="981"/>
                      <a:pt x="23" y="981"/>
                    </a:cubicBezTo>
                    <a:cubicBezTo>
                      <a:pt x="55" y="995"/>
                      <a:pt x="55" y="995"/>
                      <a:pt x="55" y="995"/>
                    </a:cubicBezTo>
                    <a:cubicBezTo>
                      <a:pt x="55" y="995"/>
                      <a:pt x="48" y="1000"/>
                      <a:pt x="55" y="1003"/>
                    </a:cubicBezTo>
                    <a:cubicBezTo>
                      <a:pt x="62" y="1006"/>
                      <a:pt x="83" y="1001"/>
                      <a:pt x="83" y="1001"/>
                    </a:cubicBezTo>
                    <a:cubicBezTo>
                      <a:pt x="83" y="1001"/>
                      <a:pt x="86" y="1010"/>
                      <a:pt x="103" y="1004"/>
                    </a:cubicBezTo>
                    <a:cubicBezTo>
                      <a:pt x="120" y="998"/>
                      <a:pt x="148" y="973"/>
                      <a:pt x="148" y="973"/>
                    </a:cubicBezTo>
                    <a:cubicBezTo>
                      <a:pt x="172" y="954"/>
                      <a:pt x="172" y="954"/>
                      <a:pt x="172" y="954"/>
                    </a:cubicBezTo>
                    <a:cubicBezTo>
                      <a:pt x="172" y="954"/>
                      <a:pt x="183" y="959"/>
                      <a:pt x="193" y="950"/>
                    </a:cubicBezTo>
                    <a:cubicBezTo>
                      <a:pt x="203" y="941"/>
                      <a:pt x="193" y="922"/>
                      <a:pt x="193" y="922"/>
                    </a:cubicBezTo>
                    <a:cubicBezTo>
                      <a:pt x="205" y="920"/>
                      <a:pt x="205" y="920"/>
                      <a:pt x="205" y="920"/>
                    </a:cubicBezTo>
                    <a:cubicBezTo>
                      <a:pt x="205" y="920"/>
                      <a:pt x="192" y="937"/>
                      <a:pt x="207" y="942"/>
                    </a:cubicBezTo>
                    <a:cubicBezTo>
                      <a:pt x="222" y="947"/>
                      <a:pt x="233" y="949"/>
                      <a:pt x="233" y="949"/>
                    </a:cubicBezTo>
                    <a:cubicBezTo>
                      <a:pt x="247" y="962"/>
                      <a:pt x="247" y="962"/>
                      <a:pt x="247" y="962"/>
                    </a:cubicBezTo>
                    <a:cubicBezTo>
                      <a:pt x="247" y="962"/>
                      <a:pt x="253" y="951"/>
                      <a:pt x="255" y="946"/>
                    </a:cubicBezTo>
                    <a:cubicBezTo>
                      <a:pt x="257" y="941"/>
                      <a:pt x="251" y="940"/>
                      <a:pt x="248" y="932"/>
                    </a:cubicBezTo>
                    <a:cubicBezTo>
                      <a:pt x="245" y="924"/>
                      <a:pt x="254" y="921"/>
                      <a:pt x="254" y="921"/>
                    </a:cubicBezTo>
                    <a:cubicBezTo>
                      <a:pt x="254" y="921"/>
                      <a:pt x="254" y="917"/>
                      <a:pt x="252" y="911"/>
                    </a:cubicBezTo>
                    <a:cubicBezTo>
                      <a:pt x="250" y="905"/>
                      <a:pt x="264" y="911"/>
                      <a:pt x="269" y="911"/>
                    </a:cubicBezTo>
                    <a:cubicBezTo>
                      <a:pt x="274" y="911"/>
                      <a:pt x="277" y="906"/>
                      <a:pt x="277" y="906"/>
                    </a:cubicBezTo>
                    <a:cubicBezTo>
                      <a:pt x="277" y="889"/>
                      <a:pt x="277" y="889"/>
                      <a:pt x="277" y="889"/>
                    </a:cubicBezTo>
                    <a:cubicBezTo>
                      <a:pt x="284" y="889"/>
                      <a:pt x="284" y="889"/>
                      <a:pt x="284" y="889"/>
                    </a:cubicBezTo>
                    <a:cubicBezTo>
                      <a:pt x="284" y="889"/>
                      <a:pt x="280" y="880"/>
                      <a:pt x="277" y="877"/>
                    </a:cubicBezTo>
                    <a:cubicBezTo>
                      <a:pt x="274" y="874"/>
                      <a:pt x="268" y="857"/>
                      <a:pt x="268" y="857"/>
                    </a:cubicBezTo>
                    <a:cubicBezTo>
                      <a:pt x="283" y="854"/>
                      <a:pt x="283" y="854"/>
                      <a:pt x="283" y="854"/>
                    </a:cubicBezTo>
                    <a:cubicBezTo>
                      <a:pt x="283" y="854"/>
                      <a:pt x="290" y="848"/>
                      <a:pt x="292" y="841"/>
                    </a:cubicBezTo>
                    <a:cubicBezTo>
                      <a:pt x="294" y="834"/>
                      <a:pt x="275" y="828"/>
                      <a:pt x="275" y="828"/>
                    </a:cubicBezTo>
                    <a:cubicBezTo>
                      <a:pt x="275" y="828"/>
                      <a:pt x="267" y="821"/>
                      <a:pt x="266" y="814"/>
                    </a:cubicBezTo>
                    <a:cubicBezTo>
                      <a:pt x="265" y="807"/>
                      <a:pt x="271" y="800"/>
                      <a:pt x="272" y="795"/>
                    </a:cubicBezTo>
                    <a:cubicBezTo>
                      <a:pt x="273" y="790"/>
                      <a:pt x="262" y="783"/>
                      <a:pt x="262" y="783"/>
                    </a:cubicBezTo>
                    <a:cubicBezTo>
                      <a:pt x="262" y="783"/>
                      <a:pt x="256" y="775"/>
                      <a:pt x="254" y="770"/>
                    </a:cubicBezTo>
                    <a:cubicBezTo>
                      <a:pt x="252" y="765"/>
                      <a:pt x="261" y="763"/>
                      <a:pt x="267" y="757"/>
                    </a:cubicBezTo>
                    <a:cubicBezTo>
                      <a:pt x="273" y="751"/>
                      <a:pt x="255" y="751"/>
                      <a:pt x="255" y="748"/>
                    </a:cubicBezTo>
                    <a:cubicBezTo>
                      <a:pt x="255" y="745"/>
                      <a:pt x="261" y="740"/>
                      <a:pt x="261" y="740"/>
                    </a:cubicBezTo>
                    <a:cubicBezTo>
                      <a:pt x="266" y="734"/>
                      <a:pt x="266" y="734"/>
                      <a:pt x="266" y="734"/>
                    </a:cubicBezTo>
                    <a:cubicBezTo>
                      <a:pt x="266" y="734"/>
                      <a:pt x="272" y="729"/>
                      <a:pt x="279" y="724"/>
                    </a:cubicBezTo>
                    <a:cubicBezTo>
                      <a:pt x="286" y="719"/>
                      <a:pt x="301" y="707"/>
                      <a:pt x="301" y="707"/>
                    </a:cubicBezTo>
                    <a:cubicBezTo>
                      <a:pt x="301" y="707"/>
                      <a:pt x="328" y="712"/>
                      <a:pt x="332" y="703"/>
                    </a:cubicBezTo>
                    <a:cubicBezTo>
                      <a:pt x="336" y="694"/>
                      <a:pt x="315" y="684"/>
                      <a:pt x="315" y="684"/>
                    </a:cubicBezTo>
                    <a:cubicBezTo>
                      <a:pt x="315" y="684"/>
                      <a:pt x="324" y="678"/>
                      <a:pt x="329" y="674"/>
                    </a:cubicBezTo>
                    <a:cubicBezTo>
                      <a:pt x="334" y="670"/>
                      <a:pt x="344" y="658"/>
                      <a:pt x="344" y="658"/>
                    </a:cubicBezTo>
                    <a:cubicBezTo>
                      <a:pt x="348" y="629"/>
                      <a:pt x="348" y="629"/>
                      <a:pt x="348" y="629"/>
                    </a:cubicBezTo>
                    <a:cubicBezTo>
                      <a:pt x="351" y="624"/>
                      <a:pt x="351" y="624"/>
                      <a:pt x="351" y="624"/>
                    </a:cubicBezTo>
                    <a:cubicBezTo>
                      <a:pt x="349" y="608"/>
                      <a:pt x="349" y="608"/>
                      <a:pt x="349" y="608"/>
                    </a:cubicBezTo>
                    <a:cubicBezTo>
                      <a:pt x="363" y="615"/>
                      <a:pt x="363" y="615"/>
                      <a:pt x="363" y="615"/>
                    </a:cubicBezTo>
                    <a:cubicBezTo>
                      <a:pt x="363" y="615"/>
                      <a:pt x="372" y="610"/>
                      <a:pt x="379" y="608"/>
                    </a:cubicBezTo>
                    <a:cubicBezTo>
                      <a:pt x="386" y="606"/>
                      <a:pt x="372" y="592"/>
                      <a:pt x="372" y="592"/>
                    </a:cubicBezTo>
                    <a:cubicBezTo>
                      <a:pt x="386" y="591"/>
                      <a:pt x="386" y="591"/>
                      <a:pt x="386" y="591"/>
                    </a:cubicBezTo>
                    <a:cubicBezTo>
                      <a:pt x="386" y="591"/>
                      <a:pt x="388" y="584"/>
                      <a:pt x="394" y="579"/>
                    </a:cubicBezTo>
                    <a:cubicBezTo>
                      <a:pt x="400" y="574"/>
                      <a:pt x="405" y="573"/>
                      <a:pt x="405" y="573"/>
                    </a:cubicBezTo>
                    <a:cubicBezTo>
                      <a:pt x="410" y="563"/>
                      <a:pt x="410" y="563"/>
                      <a:pt x="410" y="563"/>
                    </a:cubicBezTo>
                    <a:cubicBezTo>
                      <a:pt x="410" y="563"/>
                      <a:pt x="399" y="555"/>
                      <a:pt x="398" y="551"/>
                    </a:cubicBezTo>
                    <a:cubicBezTo>
                      <a:pt x="397" y="547"/>
                      <a:pt x="414" y="539"/>
                      <a:pt x="414" y="539"/>
                    </a:cubicBezTo>
                    <a:cubicBezTo>
                      <a:pt x="423" y="529"/>
                      <a:pt x="423" y="529"/>
                      <a:pt x="423" y="529"/>
                    </a:cubicBezTo>
                    <a:cubicBezTo>
                      <a:pt x="449" y="525"/>
                      <a:pt x="449" y="525"/>
                      <a:pt x="449" y="525"/>
                    </a:cubicBezTo>
                    <a:cubicBezTo>
                      <a:pt x="449" y="525"/>
                      <a:pt x="464" y="525"/>
                      <a:pt x="467" y="520"/>
                    </a:cubicBezTo>
                    <a:cubicBezTo>
                      <a:pt x="470" y="515"/>
                      <a:pt x="460" y="504"/>
                      <a:pt x="468" y="498"/>
                    </a:cubicBezTo>
                    <a:cubicBezTo>
                      <a:pt x="476" y="492"/>
                      <a:pt x="476" y="505"/>
                      <a:pt x="476" y="505"/>
                    </a:cubicBezTo>
                    <a:cubicBezTo>
                      <a:pt x="495" y="501"/>
                      <a:pt x="495" y="501"/>
                      <a:pt x="495" y="501"/>
                    </a:cubicBezTo>
                    <a:cubicBezTo>
                      <a:pt x="508" y="505"/>
                      <a:pt x="508" y="505"/>
                      <a:pt x="508" y="505"/>
                    </a:cubicBezTo>
                    <a:cubicBezTo>
                      <a:pt x="517" y="505"/>
                      <a:pt x="517" y="505"/>
                      <a:pt x="517" y="505"/>
                    </a:cubicBezTo>
                    <a:cubicBezTo>
                      <a:pt x="517" y="505"/>
                      <a:pt x="528" y="511"/>
                      <a:pt x="536" y="509"/>
                    </a:cubicBezTo>
                    <a:cubicBezTo>
                      <a:pt x="544" y="507"/>
                      <a:pt x="531" y="501"/>
                      <a:pt x="531" y="496"/>
                    </a:cubicBezTo>
                    <a:cubicBezTo>
                      <a:pt x="531" y="491"/>
                      <a:pt x="538" y="494"/>
                      <a:pt x="538" y="494"/>
                    </a:cubicBezTo>
                    <a:cubicBezTo>
                      <a:pt x="537" y="480"/>
                      <a:pt x="537" y="480"/>
                      <a:pt x="537" y="480"/>
                    </a:cubicBezTo>
                    <a:cubicBezTo>
                      <a:pt x="557" y="481"/>
                      <a:pt x="557" y="481"/>
                      <a:pt x="557" y="481"/>
                    </a:cubicBezTo>
                    <a:cubicBezTo>
                      <a:pt x="555" y="479"/>
                      <a:pt x="554" y="478"/>
                      <a:pt x="554" y="478"/>
                    </a:cubicBezTo>
                    <a:cubicBezTo>
                      <a:pt x="556" y="473"/>
                      <a:pt x="556" y="473"/>
                      <a:pt x="556" y="473"/>
                    </a:cubicBezTo>
                    <a:cubicBezTo>
                      <a:pt x="568" y="478"/>
                      <a:pt x="568" y="478"/>
                      <a:pt x="568" y="478"/>
                    </a:cubicBezTo>
                    <a:cubicBezTo>
                      <a:pt x="570" y="469"/>
                      <a:pt x="570" y="469"/>
                      <a:pt x="570" y="469"/>
                    </a:cubicBezTo>
                    <a:cubicBezTo>
                      <a:pt x="570" y="469"/>
                      <a:pt x="577" y="466"/>
                      <a:pt x="581" y="466"/>
                    </a:cubicBezTo>
                    <a:cubicBezTo>
                      <a:pt x="585" y="466"/>
                      <a:pt x="594" y="480"/>
                      <a:pt x="594" y="480"/>
                    </a:cubicBezTo>
                    <a:cubicBezTo>
                      <a:pt x="603" y="481"/>
                      <a:pt x="603" y="481"/>
                      <a:pt x="603" y="481"/>
                    </a:cubicBezTo>
                    <a:cubicBezTo>
                      <a:pt x="603" y="481"/>
                      <a:pt x="604" y="491"/>
                      <a:pt x="618" y="492"/>
                    </a:cubicBezTo>
                    <a:cubicBezTo>
                      <a:pt x="632" y="493"/>
                      <a:pt x="632" y="494"/>
                      <a:pt x="632" y="494"/>
                    </a:cubicBezTo>
                    <a:cubicBezTo>
                      <a:pt x="632" y="494"/>
                      <a:pt x="632" y="494"/>
                      <a:pt x="642" y="497"/>
                    </a:cubicBezTo>
                    <a:cubicBezTo>
                      <a:pt x="652" y="500"/>
                      <a:pt x="661" y="492"/>
                      <a:pt x="661" y="492"/>
                    </a:cubicBezTo>
                    <a:cubicBezTo>
                      <a:pt x="661" y="492"/>
                      <a:pt x="672" y="488"/>
                      <a:pt x="677" y="489"/>
                    </a:cubicBezTo>
                    <a:cubicBezTo>
                      <a:pt x="682" y="490"/>
                      <a:pt x="694" y="498"/>
                      <a:pt x="702" y="498"/>
                    </a:cubicBezTo>
                    <a:cubicBezTo>
                      <a:pt x="710" y="498"/>
                      <a:pt x="704" y="488"/>
                      <a:pt x="711" y="483"/>
                    </a:cubicBezTo>
                    <a:cubicBezTo>
                      <a:pt x="718" y="478"/>
                      <a:pt x="727" y="483"/>
                      <a:pt x="727" y="483"/>
                    </a:cubicBezTo>
                    <a:cubicBezTo>
                      <a:pt x="727" y="483"/>
                      <a:pt x="728" y="467"/>
                      <a:pt x="727" y="463"/>
                    </a:cubicBezTo>
                    <a:cubicBezTo>
                      <a:pt x="726" y="459"/>
                      <a:pt x="730" y="446"/>
                      <a:pt x="730" y="446"/>
                    </a:cubicBezTo>
                    <a:cubicBezTo>
                      <a:pt x="730" y="446"/>
                      <a:pt x="747" y="437"/>
                      <a:pt x="752" y="438"/>
                    </a:cubicBezTo>
                    <a:cubicBezTo>
                      <a:pt x="757" y="439"/>
                      <a:pt x="768" y="440"/>
                      <a:pt x="768" y="440"/>
                    </a:cubicBezTo>
                    <a:cubicBezTo>
                      <a:pt x="768" y="440"/>
                      <a:pt x="779" y="433"/>
                      <a:pt x="794" y="434"/>
                    </a:cubicBezTo>
                    <a:cubicBezTo>
                      <a:pt x="809" y="435"/>
                      <a:pt x="802" y="441"/>
                      <a:pt x="802" y="441"/>
                    </a:cubicBezTo>
                    <a:cubicBezTo>
                      <a:pt x="825" y="446"/>
                      <a:pt x="825" y="446"/>
                      <a:pt x="825" y="446"/>
                    </a:cubicBezTo>
                    <a:cubicBezTo>
                      <a:pt x="825" y="446"/>
                      <a:pt x="839" y="447"/>
                      <a:pt x="843" y="464"/>
                    </a:cubicBezTo>
                    <a:cubicBezTo>
                      <a:pt x="847" y="481"/>
                      <a:pt x="834" y="469"/>
                      <a:pt x="834" y="469"/>
                    </a:cubicBezTo>
                    <a:cubicBezTo>
                      <a:pt x="832" y="477"/>
                      <a:pt x="832" y="477"/>
                      <a:pt x="832" y="477"/>
                    </a:cubicBezTo>
                    <a:cubicBezTo>
                      <a:pt x="836" y="479"/>
                      <a:pt x="840" y="480"/>
                      <a:pt x="845" y="480"/>
                    </a:cubicBezTo>
                    <a:cubicBezTo>
                      <a:pt x="854" y="479"/>
                      <a:pt x="855" y="465"/>
                      <a:pt x="855" y="465"/>
                    </a:cubicBezTo>
                    <a:cubicBezTo>
                      <a:pt x="870" y="464"/>
                      <a:pt x="870" y="464"/>
                      <a:pt x="870" y="464"/>
                    </a:cubicBezTo>
                    <a:cubicBezTo>
                      <a:pt x="874" y="456"/>
                      <a:pt x="874" y="456"/>
                      <a:pt x="874" y="456"/>
                    </a:cubicBezTo>
                    <a:cubicBezTo>
                      <a:pt x="874" y="456"/>
                      <a:pt x="873" y="459"/>
                      <a:pt x="891" y="456"/>
                    </a:cubicBezTo>
                    <a:cubicBezTo>
                      <a:pt x="899" y="455"/>
                      <a:pt x="903" y="451"/>
                      <a:pt x="905" y="448"/>
                    </a:cubicBezTo>
                    <a:lnTo>
                      <a:pt x="901" y="448"/>
                    </a:lnTo>
                    <a:close/>
                    <a:moveTo>
                      <a:pt x="372" y="489"/>
                    </a:moveTo>
                    <a:cubicBezTo>
                      <a:pt x="357" y="498"/>
                      <a:pt x="357" y="498"/>
                      <a:pt x="357" y="498"/>
                    </a:cubicBezTo>
                    <a:cubicBezTo>
                      <a:pt x="362" y="511"/>
                      <a:pt x="362" y="511"/>
                      <a:pt x="362" y="511"/>
                    </a:cubicBezTo>
                    <a:cubicBezTo>
                      <a:pt x="380" y="512"/>
                      <a:pt x="380" y="512"/>
                      <a:pt x="380" y="512"/>
                    </a:cubicBezTo>
                    <a:cubicBezTo>
                      <a:pt x="376" y="499"/>
                      <a:pt x="376" y="499"/>
                      <a:pt x="376" y="499"/>
                    </a:cubicBezTo>
                    <a:lnTo>
                      <a:pt x="372" y="489"/>
                    </a:lnTo>
                    <a:close/>
                    <a:moveTo>
                      <a:pt x="346" y="483"/>
                    </a:moveTo>
                    <a:cubicBezTo>
                      <a:pt x="335" y="487"/>
                      <a:pt x="339" y="504"/>
                      <a:pt x="339" y="504"/>
                    </a:cubicBezTo>
                    <a:cubicBezTo>
                      <a:pt x="351" y="516"/>
                      <a:pt x="351" y="516"/>
                      <a:pt x="351" y="516"/>
                    </a:cubicBezTo>
                    <a:cubicBezTo>
                      <a:pt x="351" y="516"/>
                      <a:pt x="357" y="479"/>
                      <a:pt x="346" y="483"/>
                    </a:cubicBezTo>
                    <a:close/>
                    <a:moveTo>
                      <a:pt x="403" y="498"/>
                    </a:moveTo>
                    <a:cubicBezTo>
                      <a:pt x="412" y="493"/>
                      <a:pt x="427" y="490"/>
                      <a:pt x="408" y="486"/>
                    </a:cubicBezTo>
                    <a:cubicBezTo>
                      <a:pt x="389" y="483"/>
                      <a:pt x="380" y="494"/>
                      <a:pt x="380" y="494"/>
                    </a:cubicBezTo>
                    <a:cubicBezTo>
                      <a:pt x="386" y="501"/>
                      <a:pt x="386" y="501"/>
                      <a:pt x="386" y="501"/>
                    </a:cubicBezTo>
                    <a:lnTo>
                      <a:pt x="403" y="498"/>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74" name="Freeform 330">
                <a:extLst>
                  <a:ext uri="{FF2B5EF4-FFF2-40B4-BE49-F238E27FC236}">
                    <a16:creationId xmlns:a16="http://schemas.microsoft.com/office/drawing/2014/main" id="{42647872-8C42-F244-B58B-194218F85F44}"/>
                  </a:ext>
                </a:extLst>
              </p:cNvPr>
              <p:cNvSpPr>
                <a:spLocks noEditPoints="1"/>
              </p:cNvSpPr>
              <p:nvPr/>
            </p:nvSpPr>
            <p:spPr bwMode="gray">
              <a:xfrm>
                <a:off x="-5654042" y="2685782"/>
                <a:ext cx="218945" cy="278707"/>
              </a:xfrm>
              <a:custGeom>
                <a:avLst/>
                <a:gdLst>
                  <a:gd name="T0" fmla="*/ 118 w 395"/>
                  <a:gd name="T1" fmla="*/ 256 h 549"/>
                  <a:gd name="T2" fmla="*/ 111 w 395"/>
                  <a:gd name="T3" fmla="*/ 221 h 549"/>
                  <a:gd name="T4" fmla="*/ 98 w 395"/>
                  <a:gd name="T5" fmla="*/ 248 h 549"/>
                  <a:gd name="T6" fmla="*/ 222 w 395"/>
                  <a:gd name="T7" fmla="*/ 93 h 549"/>
                  <a:gd name="T8" fmla="*/ 97 w 395"/>
                  <a:gd name="T9" fmla="*/ 159 h 549"/>
                  <a:gd name="T10" fmla="*/ 93 w 395"/>
                  <a:gd name="T11" fmla="*/ 183 h 549"/>
                  <a:gd name="T12" fmla="*/ 325 w 395"/>
                  <a:gd name="T13" fmla="*/ 1 h 549"/>
                  <a:gd name="T14" fmla="*/ 296 w 395"/>
                  <a:gd name="T15" fmla="*/ 36 h 549"/>
                  <a:gd name="T16" fmla="*/ 301 w 395"/>
                  <a:gd name="T17" fmla="*/ 12 h 549"/>
                  <a:gd name="T18" fmla="*/ 296 w 395"/>
                  <a:gd name="T19" fmla="*/ 36 h 549"/>
                  <a:gd name="T20" fmla="*/ 246 w 395"/>
                  <a:gd name="T21" fmla="*/ 96 h 549"/>
                  <a:gd name="T22" fmla="*/ 128 w 395"/>
                  <a:gd name="T23" fmla="*/ 258 h 549"/>
                  <a:gd name="T24" fmla="*/ 331 w 395"/>
                  <a:gd name="T25" fmla="*/ 402 h 549"/>
                  <a:gd name="T26" fmla="*/ 330 w 395"/>
                  <a:gd name="T27" fmla="*/ 357 h 549"/>
                  <a:gd name="T28" fmla="*/ 291 w 395"/>
                  <a:gd name="T29" fmla="*/ 314 h 549"/>
                  <a:gd name="T30" fmla="*/ 265 w 395"/>
                  <a:gd name="T31" fmla="*/ 261 h 549"/>
                  <a:gd name="T32" fmla="*/ 191 w 395"/>
                  <a:gd name="T33" fmla="*/ 235 h 549"/>
                  <a:gd name="T34" fmla="*/ 214 w 395"/>
                  <a:gd name="T35" fmla="*/ 222 h 549"/>
                  <a:gd name="T36" fmla="*/ 261 w 395"/>
                  <a:gd name="T37" fmla="*/ 177 h 549"/>
                  <a:gd name="T38" fmla="*/ 211 w 395"/>
                  <a:gd name="T39" fmla="*/ 154 h 549"/>
                  <a:gd name="T40" fmla="*/ 179 w 395"/>
                  <a:gd name="T41" fmla="*/ 147 h 549"/>
                  <a:gd name="T42" fmla="*/ 224 w 395"/>
                  <a:gd name="T43" fmla="*/ 112 h 549"/>
                  <a:gd name="T44" fmla="*/ 153 w 395"/>
                  <a:gd name="T45" fmla="*/ 110 h 549"/>
                  <a:gd name="T46" fmla="*/ 144 w 395"/>
                  <a:gd name="T47" fmla="*/ 148 h 549"/>
                  <a:gd name="T48" fmla="*/ 121 w 395"/>
                  <a:gd name="T49" fmla="*/ 162 h 549"/>
                  <a:gd name="T50" fmla="*/ 116 w 395"/>
                  <a:gd name="T51" fmla="*/ 198 h 549"/>
                  <a:gd name="T52" fmla="*/ 134 w 395"/>
                  <a:gd name="T53" fmla="*/ 202 h 549"/>
                  <a:gd name="T54" fmla="*/ 116 w 395"/>
                  <a:gd name="T55" fmla="*/ 250 h 549"/>
                  <a:gd name="T56" fmla="*/ 144 w 395"/>
                  <a:gd name="T57" fmla="*/ 251 h 549"/>
                  <a:gd name="T58" fmla="*/ 146 w 395"/>
                  <a:gd name="T59" fmla="*/ 306 h 549"/>
                  <a:gd name="T60" fmla="*/ 211 w 395"/>
                  <a:gd name="T61" fmla="*/ 295 h 549"/>
                  <a:gd name="T62" fmla="*/ 216 w 395"/>
                  <a:gd name="T63" fmla="*/ 349 h 549"/>
                  <a:gd name="T64" fmla="*/ 162 w 395"/>
                  <a:gd name="T65" fmla="*/ 377 h 549"/>
                  <a:gd name="T66" fmla="*/ 135 w 395"/>
                  <a:gd name="T67" fmla="*/ 402 h 549"/>
                  <a:gd name="T68" fmla="*/ 117 w 395"/>
                  <a:gd name="T69" fmla="*/ 448 h 549"/>
                  <a:gd name="T70" fmla="*/ 151 w 395"/>
                  <a:gd name="T71" fmla="*/ 466 h 549"/>
                  <a:gd name="T72" fmla="*/ 202 w 395"/>
                  <a:gd name="T73" fmla="*/ 467 h 549"/>
                  <a:gd name="T74" fmla="*/ 156 w 395"/>
                  <a:gd name="T75" fmla="*/ 485 h 549"/>
                  <a:gd name="T76" fmla="*/ 129 w 395"/>
                  <a:gd name="T77" fmla="*/ 516 h 549"/>
                  <a:gd name="T78" fmla="*/ 83 w 395"/>
                  <a:gd name="T79" fmla="*/ 545 h 549"/>
                  <a:gd name="T80" fmla="*/ 147 w 395"/>
                  <a:gd name="T81" fmla="*/ 530 h 549"/>
                  <a:gd name="T82" fmla="*/ 211 w 395"/>
                  <a:gd name="T83" fmla="*/ 519 h 549"/>
                  <a:gd name="T84" fmla="*/ 273 w 395"/>
                  <a:gd name="T85" fmla="*/ 520 h 549"/>
                  <a:gd name="T86" fmla="*/ 293 w 395"/>
                  <a:gd name="T87" fmla="*/ 508 h 549"/>
                  <a:gd name="T88" fmla="*/ 340 w 395"/>
                  <a:gd name="T89" fmla="*/ 474 h 549"/>
                  <a:gd name="T90" fmla="*/ 375 w 395"/>
                  <a:gd name="T91" fmla="*/ 447 h 549"/>
                  <a:gd name="T92" fmla="*/ 157 w 395"/>
                  <a:gd name="T93" fmla="*/ 325 h 549"/>
                  <a:gd name="T94" fmla="*/ 94 w 395"/>
                  <a:gd name="T95" fmla="*/ 338 h 549"/>
                  <a:gd name="T96" fmla="*/ 110 w 395"/>
                  <a:gd name="T97" fmla="*/ 308 h 549"/>
                  <a:gd name="T98" fmla="*/ 86 w 395"/>
                  <a:gd name="T99" fmla="*/ 281 h 549"/>
                  <a:gd name="T100" fmla="*/ 58 w 395"/>
                  <a:gd name="T101" fmla="*/ 288 h 549"/>
                  <a:gd name="T102" fmla="*/ 13 w 395"/>
                  <a:gd name="T103" fmla="*/ 325 h 549"/>
                  <a:gd name="T104" fmla="*/ 67 w 395"/>
                  <a:gd name="T105" fmla="*/ 335 h 549"/>
                  <a:gd name="T106" fmla="*/ 63 w 395"/>
                  <a:gd name="T107" fmla="*/ 155 h 549"/>
                  <a:gd name="T108" fmla="*/ 63 w 395"/>
                  <a:gd name="T109" fmla="*/ 155 h 549"/>
                  <a:gd name="T110" fmla="*/ 108 w 395"/>
                  <a:gd name="T111" fmla="*/ 115 h 549"/>
                  <a:gd name="T112" fmla="*/ 72 w 395"/>
                  <a:gd name="T113" fmla="*/ 128 h 549"/>
                  <a:gd name="T114" fmla="*/ 57 w 395"/>
                  <a:gd name="T115" fmla="*/ 169 h 549"/>
                  <a:gd name="T116" fmla="*/ 57 w 395"/>
                  <a:gd name="T117" fmla="*/ 169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5" h="549">
                    <a:moveTo>
                      <a:pt x="118" y="256"/>
                    </a:moveTo>
                    <a:cubicBezTo>
                      <a:pt x="110" y="256"/>
                      <a:pt x="109" y="262"/>
                      <a:pt x="106" y="277"/>
                    </a:cubicBezTo>
                    <a:cubicBezTo>
                      <a:pt x="104" y="289"/>
                      <a:pt x="126" y="256"/>
                      <a:pt x="118" y="256"/>
                    </a:cubicBezTo>
                    <a:close/>
                    <a:moveTo>
                      <a:pt x="100" y="210"/>
                    </a:moveTo>
                    <a:cubicBezTo>
                      <a:pt x="96" y="210"/>
                      <a:pt x="90" y="222"/>
                      <a:pt x="94" y="225"/>
                    </a:cubicBezTo>
                    <a:cubicBezTo>
                      <a:pt x="98" y="228"/>
                      <a:pt x="111" y="221"/>
                      <a:pt x="111" y="221"/>
                    </a:cubicBezTo>
                    <a:cubicBezTo>
                      <a:pt x="111" y="221"/>
                      <a:pt x="104" y="210"/>
                      <a:pt x="100" y="210"/>
                    </a:cubicBezTo>
                    <a:close/>
                    <a:moveTo>
                      <a:pt x="87" y="261"/>
                    </a:moveTo>
                    <a:cubicBezTo>
                      <a:pt x="102" y="261"/>
                      <a:pt x="109" y="250"/>
                      <a:pt x="98" y="248"/>
                    </a:cubicBezTo>
                    <a:cubicBezTo>
                      <a:pt x="87" y="246"/>
                      <a:pt x="78" y="261"/>
                      <a:pt x="87" y="261"/>
                    </a:cubicBezTo>
                    <a:close/>
                    <a:moveTo>
                      <a:pt x="231" y="85"/>
                    </a:moveTo>
                    <a:cubicBezTo>
                      <a:pt x="223" y="78"/>
                      <a:pt x="222" y="93"/>
                      <a:pt x="222" y="93"/>
                    </a:cubicBezTo>
                    <a:cubicBezTo>
                      <a:pt x="229" y="99"/>
                      <a:pt x="239" y="92"/>
                      <a:pt x="231" y="85"/>
                    </a:cubicBezTo>
                    <a:close/>
                    <a:moveTo>
                      <a:pt x="103" y="176"/>
                    </a:moveTo>
                    <a:cubicBezTo>
                      <a:pt x="103" y="176"/>
                      <a:pt x="107" y="159"/>
                      <a:pt x="97" y="159"/>
                    </a:cubicBezTo>
                    <a:cubicBezTo>
                      <a:pt x="87" y="159"/>
                      <a:pt x="93" y="169"/>
                      <a:pt x="93" y="169"/>
                    </a:cubicBezTo>
                    <a:cubicBezTo>
                      <a:pt x="93" y="169"/>
                      <a:pt x="85" y="166"/>
                      <a:pt x="82" y="169"/>
                    </a:cubicBezTo>
                    <a:cubicBezTo>
                      <a:pt x="79" y="172"/>
                      <a:pt x="91" y="179"/>
                      <a:pt x="93" y="183"/>
                    </a:cubicBezTo>
                    <a:cubicBezTo>
                      <a:pt x="95" y="187"/>
                      <a:pt x="110" y="184"/>
                      <a:pt x="110" y="184"/>
                    </a:cubicBezTo>
                    <a:lnTo>
                      <a:pt x="103" y="176"/>
                    </a:lnTo>
                    <a:close/>
                    <a:moveTo>
                      <a:pt x="325" y="1"/>
                    </a:moveTo>
                    <a:cubicBezTo>
                      <a:pt x="318" y="2"/>
                      <a:pt x="316" y="11"/>
                      <a:pt x="316" y="11"/>
                    </a:cubicBezTo>
                    <a:cubicBezTo>
                      <a:pt x="327" y="16"/>
                      <a:pt x="332" y="0"/>
                      <a:pt x="325" y="1"/>
                    </a:cubicBezTo>
                    <a:close/>
                    <a:moveTo>
                      <a:pt x="296" y="36"/>
                    </a:moveTo>
                    <a:cubicBezTo>
                      <a:pt x="300" y="45"/>
                      <a:pt x="300" y="45"/>
                      <a:pt x="300" y="45"/>
                    </a:cubicBezTo>
                    <a:cubicBezTo>
                      <a:pt x="305" y="49"/>
                      <a:pt x="312" y="28"/>
                      <a:pt x="311" y="24"/>
                    </a:cubicBezTo>
                    <a:cubicBezTo>
                      <a:pt x="310" y="20"/>
                      <a:pt x="301" y="12"/>
                      <a:pt x="301" y="12"/>
                    </a:cubicBezTo>
                    <a:cubicBezTo>
                      <a:pt x="300" y="21"/>
                      <a:pt x="300" y="21"/>
                      <a:pt x="300" y="21"/>
                    </a:cubicBezTo>
                    <a:cubicBezTo>
                      <a:pt x="300" y="21"/>
                      <a:pt x="287" y="25"/>
                      <a:pt x="288" y="29"/>
                    </a:cubicBezTo>
                    <a:cubicBezTo>
                      <a:pt x="289" y="33"/>
                      <a:pt x="296" y="36"/>
                      <a:pt x="296" y="36"/>
                    </a:cubicBezTo>
                    <a:close/>
                    <a:moveTo>
                      <a:pt x="239" y="94"/>
                    </a:moveTo>
                    <a:cubicBezTo>
                      <a:pt x="237" y="104"/>
                      <a:pt x="237" y="104"/>
                      <a:pt x="237" y="104"/>
                    </a:cubicBezTo>
                    <a:cubicBezTo>
                      <a:pt x="246" y="96"/>
                      <a:pt x="246" y="96"/>
                      <a:pt x="246" y="96"/>
                    </a:cubicBezTo>
                    <a:lnTo>
                      <a:pt x="239" y="94"/>
                    </a:lnTo>
                    <a:close/>
                    <a:moveTo>
                      <a:pt x="137" y="269"/>
                    </a:moveTo>
                    <a:cubicBezTo>
                      <a:pt x="143" y="265"/>
                      <a:pt x="134" y="252"/>
                      <a:pt x="128" y="258"/>
                    </a:cubicBezTo>
                    <a:cubicBezTo>
                      <a:pt x="122" y="264"/>
                      <a:pt x="130" y="273"/>
                      <a:pt x="137" y="269"/>
                    </a:cubicBezTo>
                    <a:close/>
                    <a:moveTo>
                      <a:pt x="346" y="395"/>
                    </a:moveTo>
                    <a:cubicBezTo>
                      <a:pt x="346" y="395"/>
                      <a:pt x="341" y="409"/>
                      <a:pt x="331" y="402"/>
                    </a:cubicBezTo>
                    <a:cubicBezTo>
                      <a:pt x="321" y="394"/>
                      <a:pt x="341" y="387"/>
                      <a:pt x="340" y="378"/>
                    </a:cubicBezTo>
                    <a:cubicBezTo>
                      <a:pt x="339" y="369"/>
                      <a:pt x="308" y="364"/>
                      <a:pt x="308" y="359"/>
                    </a:cubicBezTo>
                    <a:cubicBezTo>
                      <a:pt x="308" y="354"/>
                      <a:pt x="330" y="357"/>
                      <a:pt x="330" y="357"/>
                    </a:cubicBezTo>
                    <a:cubicBezTo>
                      <a:pt x="321" y="349"/>
                      <a:pt x="321" y="349"/>
                      <a:pt x="321" y="349"/>
                    </a:cubicBezTo>
                    <a:cubicBezTo>
                      <a:pt x="321" y="349"/>
                      <a:pt x="312" y="328"/>
                      <a:pt x="308" y="321"/>
                    </a:cubicBezTo>
                    <a:cubicBezTo>
                      <a:pt x="304" y="314"/>
                      <a:pt x="291" y="314"/>
                      <a:pt x="291" y="314"/>
                    </a:cubicBezTo>
                    <a:cubicBezTo>
                      <a:pt x="291" y="314"/>
                      <a:pt x="283" y="305"/>
                      <a:pt x="275" y="299"/>
                    </a:cubicBezTo>
                    <a:cubicBezTo>
                      <a:pt x="267" y="293"/>
                      <a:pt x="273" y="261"/>
                      <a:pt x="273" y="261"/>
                    </a:cubicBezTo>
                    <a:cubicBezTo>
                      <a:pt x="265" y="261"/>
                      <a:pt x="265" y="261"/>
                      <a:pt x="265" y="261"/>
                    </a:cubicBezTo>
                    <a:cubicBezTo>
                      <a:pt x="265" y="261"/>
                      <a:pt x="264" y="255"/>
                      <a:pt x="250" y="245"/>
                    </a:cubicBezTo>
                    <a:cubicBezTo>
                      <a:pt x="235" y="235"/>
                      <a:pt x="216" y="245"/>
                      <a:pt x="208" y="246"/>
                    </a:cubicBezTo>
                    <a:cubicBezTo>
                      <a:pt x="200" y="247"/>
                      <a:pt x="191" y="235"/>
                      <a:pt x="191" y="235"/>
                    </a:cubicBezTo>
                    <a:cubicBezTo>
                      <a:pt x="191" y="235"/>
                      <a:pt x="205" y="240"/>
                      <a:pt x="209" y="239"/>
                    </a:cubicBezTo>
                    <a:cubicBezTo>
                      <a:pt x="213" y="238"/>
                      <a:pt x="231" y="234"/>
                      <a:pt x="232" y="228"/>
                    </a:cubicBezTo>
                    <a:cubicBezTo>
                      <a:pt x="233" y="223"/>
                      <a:pt x="214" y="222"/>
                      <a:pt x="214" y="222"/>
                    </a:cubicBezTo>
                    <a:cubicBezTo>
                      <a:pt x="230" y="218"/>
                      <a:pt x="230" y="218"/>
                      <a:pt x="230" y="218"/>
                    </a:cubicBezTo>
                    <a:cubicBezTo>
                      <a:pt x="230" y="218"/>
                      <a:pt x="239" y="211"/>
                      <a:pt x="245" y="206"/>
                    </a:cubicBezTo>
                    <a:cubicBezTo>
                      <a:pt x="250" y="201"/>
                      <a:pt x="261" y="177"/>
                      <a:pt x="261" y="177"/>
                    </a:cubicBezTo>
                    <a:cubicBezTo>
                      <a:pt x="261" y="177"/>
                      <a:pt x="276" y="168"/>
                      <a:pt x="276" y="161"/>
                    </a:cubicBezTo>
                    <a:cubicBezTo>
                      <a:pt x="276" y="154"/>
                      <a:pt x="222" y="159"/>
                      <a:pt x="222" y="159"/>
                    </a:cubicBezTo>
                    <a:cubicBezTo>
                      <a:pt x="222" y="159"/>
                      <a:pt x="223" y="154"/>
                      <a:pt x="211" y="154"/>
                    </a:cubicBezTo>
                    <a:cubicBezTo>
                      <a:pt x="199" y="154"/>
                      <a:pt x="177" y="162"/>
                      <a:pt x="177" y="162"/>
                    </a:cubicBezTo>
                    <a:cubicBezTo>
                      <a:pt x="185" y="155"/>
                      <a:pt x="185" y="155"/>
                      <a:pt x="185" y="155"/>
                    </a:cubicBezTo>
                    <a:cubicBezTo>
                      <a:pt x="179" y="147"/>
                      <a:pt x="179" y="147"/>
                      <a:pt x="179" y="147"/>
                    </a:cubicBezTo>
                    <a:cubicBezTo>
                      <a:pt x="191" y="145"/>
                      <a:pt x="191" y="145"/>
                      <a:pt x="191" y="145"/>
                    </a:cubicBezTo>
                    <a:cubicBezTo>
                      <a:pt x="212" y="132"/>
                      <a:pt x="212" y="132"/>
                      <a:pt x="212" y="132"/>
                    </a:cubicBezTo>
                    <a:cubicBezTo>
                      <a:pt x="212" y="132"/>
                      <a:pt x="223" y="123"/>
                      <a:pt x="224" y="112"/>
                    </a:cubicBezTo>
                    <a:cubicBezTo>
                      <a:pt x="225" y="105"/>
                      <a:pt x="211" y="107"/>
                      <a:pt x="203" y="108"/>
                    </a:cubicBezTo>
                    <a:cubicBezTo>
                      <a:pt x="195" y="109"/>
                      <a:pt x="183" y="115"/>
                      <a:pt x="175" y="115"/>
                    </a:cubicBezTo>
                    <a:cubicBezTo>
                      <a:pt x="167" y="115"/>
                      <a:pt x="160" y="106"/>
                      <a:pt x="153" y="110"/>
                    </a:cubicBezTo>
                    <a:cubicBezTo>
                      <a:pt x="146" y="114"/>
                      <a:pt x="153" y="124"/>
                      <a:pt x="153" y="124"/>
                    </a:cubicBezTo>
                    <a:cubicBezTo>
                      <a:pt x="153" y="124"/>
                      <a:pt x="146" y="125"/>
                      <a:pt x="141" y="129"/>
                    </a:cubicBezTo>
                    <a:cubicBezTo>
                      <a:pt x="136" y="133"/>
                      <a:pt x="144" y="148"/>
                      <a:pt x="144" y="148"/>
                    </a:cubicBezTo>
                    <a:cubicBezTo>
                      <a:pt x="115" y="151"/>
                      <a:pt x="115" y="151"/>
                      <a:pt x="115" y="151"/>
                    </a:cubicBezTo>
                    <a:cubicBezTo>
                      <a:pt x="115" y="157"/>
                      <a:pt x="115" y="157"/>
                      <a:pt x="115" y="157"/>
                    </a:cubicBezTo>
                    <a:cubicBezTo>
                      <a:pt x="121" y="162"/>
                      <a:pt x="121" y="162"/>
                      <a:pt x="121" y="162"/>
                    </a:cubicBezTo>
                    <a:cubicBezTo>
                      <a:pt x="130" y="180"/>
                      <a:pt x="130" y="180"/>
                      <a:pt x="130" y="180"/>
                    </a:cubicBezTo>
                    <a:cubicBezTo>
                      <a:pt x="130" y="180"/>
                      <a:pt x="124" y="185"/>
                      <a:pt x="121" y="188"/>
                    </a:cubicBezTo>
                    <a:cubicBezTo>
                      <a:pt x="118" y="191"/>
                      <a:pt x="116" y="198"/>
                      <a:pt x="116" y="198"/>
                    </a:cubicBezTo>
                    <a:cubicBezTo>
                      <a:pt x="105" y="203"/>
                      <a:pt x="105" y="203"/>
                      <a:pt x="105" y="203"/>
                    </a:cubicBezTo>
                    <a:cubicBezTo>
                      <a:pt x="105" y="203"/>
                      <a:pt x="111" y="212"/>
                      <a:pt x="119" y="211"/>
                    </a:cubicBezTo>
                    <a:cubicBezTo>
                      <a:pt x="127" y="210"/>
                      <a:pt x="134" y="202"/>
                      <a:pt x="134" y="202"/>
                    </a:cubicBezTo>
                    <a:cubicBezTo>
                      <a:pt x="133" y="214"/>
                      <a:pt x="133" y="214"/>
                      <a:pt x="133" y="214"/>
                    </a:cubicBezTo>
                    <a:cubicBezTo>
                      <a:pt x="133" y="214"/>
                      <a:pt x="120" y="220"/>
                      <a:pt x="115" y="228"/>
                    </a:cubicBezTo>
                    <a:cubicBezTo>
                      <a:pt x="110" y="237"/>
                      <a:pt x="116" y="250"/>
                      <a:pt x="116" y="250"/>
                    </a:cubicBezTo>
                    <a:cubicBezTo>
                      <a:pt x="116" y="250"/>
                      <a:pt x="127" y="242"/>
                      <a:pt x="134" y="247"/>
                    </a:cubicBezTo>
                    <a:cubicBezTo>
                      <a:pt x="140" y="252"/>
                      <a:pt x="153" y="241"/>
                      <a:pt x="153" y="241"/>
                    </a:cubicBezTo>
                    <a:cubicBezTo>
                      <a:pt x="144" y="251"/>
                      <a:pt x="144" y="251"/>
                      <a:pt x="144" y="251"/>
                    </a:cubicBezTo>
                    <a:cubicBezTo>
                      <a:pt x="149" y="269"/>
                      <a:pt x="149" y="269"/>
                      <a:pt x="149" y="269"/>
                    </a:cubicBezTo>
                    <a:cubicBezTo>
                      <a:pt x="149" y="269"/>
                      <a:pt x="138" y="282"/>
                      <a:pt x="130" y="296"/>
                    </a:cubicBezTo>
                    <a:cubicBezTo>
                      <a:pt x="123" y="309"/>
                      <a:pt x="146" y="306"/>
                      <a:pt x="146" y="306"/>
                    </a:cubicBezTo>
                    <a:cubicBezTo>
                      <a:pt x="146" y="306"/>
                      <a:pt x="159" y="300"/>
                      <a:pt x="166" y="303"/>
                    </a:cubicBezTo>
                    <a:cubicBezTo>
                      <a:pt x="173" y="306"/>
                      <a:pt x="189" y="293"/>
                      <a:pt x="189" y="293"/>
                    </a:cubicBezTo>
                    <a:cubicBezTo>
                      <a:pt x="211" y="295"/>
                      <a:pt x="211" y="295"/>
                      <a:pt x="211" y="295"/>
                    </a:cubicBezTo>
                    <a:cubicBezTo>
                      <a:pt x="211" y="295"/>
                      <a:pt x="188" y="308"/>
                      <a:pt x="186" y="318"/>
                    </a:cubicBezTo>
                    <a:cubicBezTo>
                      <a:pt x="185" y="328"/>
                      <a:pt x="215" y="335"/>
                      <a:pt x="215" y="335"/>
                    </a:cubicBezTo>
                    <a:cubicBezTo>
                      <a:pt x="216" y="349"/>
                      <a:pt x="216" y="349"/>
                      <a:pt x="216" y="349"/>
                    </a:cubicBezTo>
                    <a:cubicBezTo>
                      <a:pt x="208" y="361"/>
                      <a:pt x="208" y="361"/>
                      <a:pt x="208" y="361"/>
                    </a:cubicBezTo>
                    <a:cubicBezTo>
                      <a:pt x="208" y="361"/>
                      <a:pt x="210" y="375"/>
                      <a:pt x="207" y="379"/>
                    </a:cubicBezTo>
                    <a:cubicBezTo>
                      <a:pt x="204" y="383"/>
                      <a:pt x="162" y="377"/>
                      <a:pt x="162" y="377"/>
                    </a:cubicBezTo>
                    <a:cubicBezTo>
                      <a:pt x="162" y="377"/>
                      <a:pt x="152" y="374"/>
                      <a:pt x="143" y="376"/>
                    </a:cubicBezTo>
                    <a:cubicBezTo>
                      <a:pt x="134" y="378"/>
                      <a:pt x="149" y="389"/>
                      <a:pt x="149" y="389"/>
                    </a:cubicBezTo>
                    <a:cubicBezTo>
                      <a:pt x="135" y="402"/>
                      <a:pt x="135" y="402"/>
                      <a:pt x="135" y="402"/>
                    </a:cubicBezTo>
                    <a:cubicBezTo>
                      <a:pt x="163" y="400"/>
                      <a:pt x="163" y="400"/>
                      <a:pt x="163" y="400"/>
                    </a:cubicBezTo>
                    <a:cubicBezTo>
                      <a:pt x="163" y="400"/>
                      <a:pt x="163" y="423"/>
                      <a:pt x="156" y="430"/>
                    </a:cubicBezTo>
                    <a:cubicBezTo>
                      <a:pt x="149" y="437"/>
                      <a:pt x="121" y="445"/>
                      <a:pt x="117" y="448"/>
                    </a:cubicBezTo>
                    <a:cubicBezTo>
                      <a:pt x="113" y="451"/>
                      <a:pt x="118" y="466"/>
                      <a:pt x="122" y="468"/>
                    </a:cubicBezTo>
                    <a:cubicBezTo>
                      <a:pt x="126" y="470"/>
                      <a:pt x="144" y="456"/>
                      <a:pt x="144" y="456"/>
                    </a:cubicBezTo>
                    <a:cubicBezTo>
                      <a:pt x="144" y="456"/>
                      <a:pt x="147" y="462"/>
                      <a:pt x="151" y="466"/>
                    </a:cubicBezTo>
                    <a:cubicBezTo>
                      <a:pt x="155" y="470"/>
                      <a:pt x="165" y="466"/>
                      <a:pt x="165" y="466"/>
                    </a:cubicBezTo>
                    <a:cubicBezTo>
                      <a:pt x="165" y="466"/>
                      <a:pt x="173" y="475"/>
                      <a:pt x="181" y="476"/>
                    </a:cubicBezTo>
                    <a:cubicBezTo>
                      <a:pt x="190" y="477"/>
                      <a:pt x="197" y="472"/>
                      <a:pt x="202" y="467"/>
                    </a:cubicBezTo>
                    <a:cubicBezTo>
                      <a:pt x="207" y="462"/>
                      <a:pt x="220" y="463"/>
                      <a:pt x="220" y="463"/>
                    </a:cubicBezTo>
                    <a:cubicBezTo>
                      <a:pt x="220" y="463"/>
                      <a:pt x="204" y="478"/>
                      <a:pt x="194" y="485"/>
                    </a:cubicBezTo>
                    <a:cubicBezTo>
                      <a:pt x="183" y="492"/>
                      <a:pt x="163" y="485"/>
                      <a:pt x="156" y="485"/>
                    </a:cubicBezTo>
                    <a:cubicBezTo>
                      <a:pt x="149" y="485"/>
                      <a:pt x="151" y="495"/>
                      <a:pt x="151" y="495"/>
                    </a:cubicBezTo>
                    <a:cubicBezTo>
                      <a:pt x="151" y="495"/>
                      <a:pt x="142" y="495"/>
                      <a:pt x="135" y="498"/>
                    </a:cubicBezTo>
                    <a:cubicBezTo>
                      <a:pt x="127" y="501"/>
                      <a:pt x="135" y="507"/>
                      <a:pt x="129" y="516"/>
                    </a:cubicBezTo>
                    <a:cubicBezTo>
                      <a:pt x="124" y="524"/>
                      <a:pt x="117" y="520"/>
                      <a:pt x="110" y="520"/>
                    </a:cubicBezTo>
                    <a:cubicBezTo>
                      <a:pt x="103" y="520"/>
                      <a:pt x="106" y="530"/>
                      <a:pt x="99" y="536"/>
                    </a:cubicBezTo>
                    <a:cubicBezTo>
                      <a:pt x="92" y="542"/>
                      <a:pt x="83" y="541"/>
                      <a:pt x="83" y="545"/>
                    </a:cubicBezTo>
                    <a:cubicBezTo>
                      <a:pt x="83" y="549"/>
                      <a:pt x="102" y="549"/>
                      <a:pt x="105" y="549"/>
                    </a:cubicBezTo>
                    <a:cubicBezTo>
                      <a:pt x="108" y="549"/>
                      <a:pt x="116" y="539"/>
                      <a:pt x="122" y="534"/>
                    </a:cubicBezTo>
                    <a:cubicBezTo>
                      <a:pt x="128" y="529"/>
                      <a:pt x="138" y="530"/>
                      <a:pt x="147" y="530"/>
                    </a:cubicBezTo>
                    <a:cubicBezTo>
                      <a:pt x="156" y="530"/>
                      <a:pt x="159" y="540"/>
                      <a:pt x="165" y="540"/>
                    </a:cubicBezTo>
                    <a:cubicBezTo>
                      <a:pt x="171" y="540"/>
                      <a:pt x="184" y="515"/>
                      <a:pt x="191" y="512"/>
                    </a:cubicBezTo>
                    <a:cubicBezTo>
                      <a:pt x="197" y="508"/>
                      <a:pt x="211" y="519"/>
                      <a:pt x="211" y="519"/>
                    </a:cubicBezTo>
                    <a:cubicBezTo>
                      <a:pt x="228" y="520"/>
                      <a:pt x="228" y="520"/>
                      <a:pt x="228" y="520"/>
                    </a:cubicBezTo>
                    <a:cubicBezTo>
                      <a:pt x="248" y="512"/>
                      <a:pt x="248" y="512"/>
                      <a:pt x="248" y="512"/>
                    </a:cubicBezTo>
                    <a:cubicBezTo>
                      <a:pt x="248" y="512"/>
                      <a:pt x="267" y="521"/>
                      <a:pt x="273" y="520"/>
                    </a:cubicBezTo>
                    <a:cubicBezTo>
                      <a:pt x="279" y="519"/>
                      <a:pt x="265" y="508"/>
                      <a:pt x="271" y="503"/>
                    </a:cubicBezTo>
                    <a:cubicBezTo>
                      <a:pt x="277" y="498"/>
                      <a:pt x="286" y="513"/>
                      <a:pt x="286" y="513"/>
                    </a:cubicBezTo>
                    <a:cubicBezTo>
                      <a:pt x="293" y="508"/>
                      <a:pt x="293" y="508"/>
                      <a:pt x="293" y="508"/>
                    </a:cubicBezTo>
                    <a:cubicBezTo>
                      <a:pt x="293" y="508"/>
                      <a:pt x="346" y="508"/>
                      <a:pt x="359" y="501"/>
                    </a:cubicBezTo>
                    <a:cubicBezTo>
                      <a:pt x="371" y="494"/>
                      <a:pt x="379" y="479"/>
                      <a:pt x="379" y="479"/>
                    </a:cubicBezTo>
                    <a:cubicBezTo>
                      <a:pt x="340" y="474"/>
                      <a:pt x="340" y="474"/>
                      <a:pt x="340" y="474"/>
                    </a:cubicBezTo>
                    <a:cubicBezTo>
                      <a:pt x="358" y="471"/>
                      <a:pt x="358" y="471"/>
                      <a:pt x="358" y="471"/>
                    </a:cubicBezTo>
                    <a:cubicBezTo>
                      <a:pt x="354" y="461"/>
                      <a:pt x="354" y="461"/>
                      <a:pt x="354" y="461"/>
                    </a:cubicBezTo>
                    <a:cubicBezTo>
                      <a:pt x="354" y="461"/>
                      <a:pt x="368" y="448"/>
                      <a:pt x="375" y="447"/>
                    </a:cubicBezTo>
                    <a:cubicBezTo>
                      <a:pt x="382" y="446"/>
                      <a:pt x="393" y="435"/>
                      <a:pt x="394" y="415"/>
                    </a:cubicBezTo>
                    <a:cubicBezTo>
                      <a:pt x="395" y="394"/>
                      <a:pt x="346" y="395"/>
                      <a:pt x="346" y="395"/>
                    </a:cubicBezTo>
                    <a:close/>
                    <a:moveTo>
                      <a:pt x="157" y="325"/>
                    </a:moveTo>
                    <a:cubicBezTo>
                      <a:pt x="152" y="310"/>
                      <a:pt x="147" y="330"/>
                      <a:pt x="138" y="338"/>
                    </a:cubicBezTo>
                    <a:cubicBezTo>
                      <a:pt x="138" y="338"/>
                      <a:pt x="162" y="340"/>
                      <a:pt x="157" y="325"/>
                    </a:cubicBezTo>
                    <a:close/>
                    <a:moveTo>
                      <a:pt x="94" y="338"/>
                    </a:moveTo>
                    <a:cubicBezTo>
                      <a:pt x="97" y="335"/>
                      <a:pt x="99" y="329"/>
                      <a:pt x="99" y="329"/>
                    </a:cubicBezTo>
                    <a:cubicBezTo>
                      <a:pt x="99" y="329"/>
                      <a:pt x="104" y="336"/>
                      <a:pt x="107" y="330"/>
                    </a:cubicBezTo>
                    <a:cubicBezTo>
                      <a:pt x="110" y="324"/>
                      <a:pt x="117" y="314"/>
                      <a:pt x="110" y="308"/>
                    </a:cubicBezTo>
                    <a:cubicBezTo>
                      <a:pt x="103" y="302"/>
                      <a:pt x="103" y="293"/>
                      <a:pt x="103" y="293"/>
                    </a:cubicBezTo>
                    <a:cubicBezTo>
                      <a:pt x="98" y="295"/>
                      <a:pt x="98" y="295"/>
                      <a:pt x="98" y="295"/>
                    </a:cubicBezTo>
                    <a:cubicBezTo>
                      <a:pt x="98" y="295"/>
                      <a:pt x="93" y="283"/>
                      <a:pt x="86" y="281"/>
                    </a:cubicBezTo>
                    <a:cubicBezTo>
                      <a:pt x="79" y="279"/>
                      <a:pt x="61" y="282"/>
                      <a:pt x="61" y="282"/>
                    </a:cubicBezTo>
                    <a:cubicBezTo>
                      <a:pt x="61" y="282"/>
                      <a:pt x="61" y="282"/>
                      <a:pt x="61" y="281"/>
                    </a:cubicBezTo>
                    <a:cubicBezTo>
                      <a:pt x="58" y="288"/>
                      <a:pt x="58" y="288"/>
                      <a:pt x="58" y="288"/>
                    </a:cubicBezTo>
                    <a:cubicBezTo>
                      <a:pt x="28" y="302"/>
                      <a:pt x="28" y="302"/>
                      <a:pt x="28" y="302"/>
                    </a:cubicBezTo>
                    <a:cubicBezTo>
                      <a:pt x="29" y="312"/>
                      <a:pt x="29" y="312"/>
                      <a:pt x="29" y="312"/>
                    </a:cubicBezTo>
                    <a:cubicBezTo>
                      <a:pt x="29" y="312"/>
                      <a:pt x="0" y="318"/>
                      <a:pt x="13" y="325"/>
                    </a:cubicBezTo>
                    <a:cubicBezTo>
                      <a:pt x="26" y="333"/>
                      <a:pt x="38" y="335"/>
                      <a:pt x="38" y="335"/>
                    </a:cubicBezTo>
                    <a:cubicBezTo>
                      <a:pt x="55" y="319"/>
                      <a:pt x="55" y="319"/>
                      <a:pt x="55" y="319"/>
                    </a:cubicBezTo>
                    <a:cubicBezTo>
                      <a:pt x="67" y="335"/>
                      <a:pt x="67" y="335"/>
                      <a:pt x="67" y="335"/>
                    </a:cubicBezTo>
                    <a:cubicBezTo>
                      <a:pt x="89" y="340"/>
                      <a:pt x="89" y="340"/>
                      <a:pt x="89" y="340"/>
                    </a:cubicBezTo>
                    <a:cubicBezTo>
                      <a:pt x="91" y="340"/>
                      <a:pt x="93" y="339"/>
                      <a:pt x="94" y="338"/>
                    </a:cubicBezTo>
                    <a:close/>
                    <a:moveTo>
                      <a:pt x="63" y="155"/>
                    </a:moveTo>
                    <a:cubicBezTo>
                      <a:pt x="57" y="155"/>
                      <a:pt x="54" y="155"/>
                      <a:pt x="52" y="163"/>
                    </a:cubicBezTo>
                    <a:cubicBezTo>
                      <a:pt x="66" y="163"/>
                      <a:pt x="66" y="163"/>
                      <a:pt x="66" y="163"/>
                    </a:cubicBezTo>
                    <a:cubicBezTo>
                      <a:pt x="66" y="163"/>
                      <a:pt x="69" y="155"/>
                      <a:pt x="63" y="155"/>
                    </a:cubicBezTo>
                    <a:close/>
                    <a:moveTo>
                      <a:pt x="82" y="144"/>
                    </a:moveTo>
                    <a:cubicBezTo>
                      <a:pt x="82" y="144"/>
                      <a:pt x="88" y="146"/>
                      <a:pt x="94" y="145"/>
                    </a:cubicBezTo>
                    <a:cubicBezTo>
                      <a:pt x="100" y="144"/>
                      <a:pt x="108" y="115"/>
                      <a:pt x="108" y="115"/>
                    </a:cubicBezTo>
                    <a:cubicBezTo>
                      <a:pt x="108" y="115"/>
                      <a:pt x="100" y="117"/>
                      <a:pt x="94" y="122"/>
                    </a:cubicBezTo>
                    <a:cubicBezTo>
                      <a:pt x="88" y="126"/>
                      <a:pt x="86" y="133"/>
                      <a:pt x="86" y="133"/>
                    </a:cubicBezTo>
                    <a:cubicBezTo>
                      <a:pt x="86" y="133"/>
                      <a:pt x="78" y="125"/>
                      <a:pt x="72" y="128"/>
                    </a:cubicBezTo>
                    <a:cubicBezTo>
                      <a:pt x="67" y="131"/>
                      <a:pt x="73" y="153"/>
                      <a:pt x="73" y="153"/>
                    </a:cubicBezTo>
                    <a:lnTo>
                      <a:pt x="82" y="144"/>
                    </a:lnTo>
                    <a:close/>
                    <a:moveTo>
                      <a:pt x="57" y="169"/>
                    </a:moveTo>
                    <a:cubicBezTo>
                      <a:pt x="51" y="191"/>
                      <a:pt x="51" y="191"/>
                      <a:pt x="51" y="191"/>
                    </a:cubicBezTo>
                    <a:cubicBezTo>
                      <a:pt x="62" y="177"/>
                      <a:pt x="62" y="177"/>
                      <a:pt x="62" y="177"/>
                    </a:cubicBezTo>
                    <a:lnTo>
                      <a:pt x="57" y="169"/>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75" name="Freeform 331">
                <a:extLst>
                  <a:ext uri="{FF2B5EF4-FFF2-40B4-BE49-F238E27FC236}">
                    <a16:creationId xmlns:a16="http://schemas.microsoft.com/office/drawing/2014/main" id="{9E236F41-7FDD-2142-A49B-FA3E0BC34CAF}"/>
                  </a:ext>
                </a:extLst>
              </p:cNvPr>
              <p:cNvSpPr>
                <a:spLocks/>
              </p:cNvSpPr>
              <p:nvPr/>
            </p:nvSpPr>
            <p:spPr bwMode="gray">
              <a:xfrm>
                <a:off x="-5709423" y="2824813"/>
                <a:ext cx="104662" cy="102500"/>
              </a:xfrm>
              <a:custGeom>
                <a:avLst/>
                <a:gdLst>
                  <a:gd name="T0" fmla="*/ 186 w 189"/>
                  <a:gd name="T1" fmla="*/ 104 h 202"/>
                  <a:gd name="T2" fmla="*/ 177 w 189"/>
                  <a:gd name="T3" fmla="*/ 87 h 202"/>
                  <a:gd name="T4" fmla="*/ 175 w 189"/>
                  <a:gd name="T5" fmla="*/ 73 h 202"/>
                  <a:gd name="T6" fmla="*/ 189 w 189"/>
                  <a:gd name="T7" fmla="*/ 66 h 202"/>
                  <a:gd name="T8" fmla="*/ 167 w 189"/>
                  <a:gd name="T9" fmla="*/ 61 h 202"/>
                  <a:gd name="T10" fmla="*/ 155 w 189"/>
                  <a:gd name="T11" fmla="*/ 45 h 202"/>
                  <a:gd name="T12" fmla="*/ 138 w 189"/>
                  <a:gd name="T13" fmla="*/ 61 h 202"/>
                  <a:gd name="T14" fmla="*/ 113 w 189"/>
                  <a:gd name="T15" fmla="*/ 51 h 202"/>
                  <a:gd name="T16" fmla="*/ 129 w 189"/>
                  <a:gd name="T17" fmla="*/ 38 h 202"/>
                  <a:gd name="T18" fmla="*/ 128 w 189"/>
                  <a:gd name="T19" fmla="*/ 28 h 202"/>
                  <a:gd name="T20" fmla="*/ 158 w 189"/>
                  <a:gd name="T21" fmla="*/ 14 h 202"/>
                  <a:gd name="T22" fmla="*/ 161 w 189"/>
                  <a:gd name="T23" fmla="*/ 7 h 202"/>
                  <a:gd name="T24" fmla="*/ 153 w 189"/>
                  <a:gd name="T25" fmla="*/ 2 h 202"/>
                  <a:gd name="T26" fmla="*/ 138 w 189"/>
                  <a:gd name="T27" fmla="*/ 14 h 202"/>
                  <a:gd name="T28" fmla="*/ 134 w 189"/>
                  <a:gd name="T29" fmla="*/ 4 h 202"/>
                  <a:gd name="T30" fmla="*/ 107 w 189"/>
                  <a:gd name="T31" fmla="*/ 9 h 202"/>
                  <a:gd name="T32" fmla="*/ 99 w 189"/>
                  <a:gd name="T33" fmla="*/ 30 h 202"/>
                  <a:gd name="T34" fmla="*/ 84 w 189"/>
                  <a:gd name="T35" fmla="*/ 35 h 202"/>
                  <a:gd name="T36" fmla="*/ 102 w 189"/>
                  <a:gd name="T37" fmla="*/ 44 h 202"/>
                  <a:gd name="T38" fmla="*/ 92 w 189"/>
                  <a:gd name="T39" fmla="*/ 50 h 202"/>
                  <a:gd name="T40" fmla="*/ 87 w 189"/>
                  <a:gd name="T41" fmla="*/ 57 h 202"/>
                  <a:gd name="T42" fmla="*/ 69 w 189"/>
                  <a:gd name="T43" fmla="*/ 56 h 202"/>
                  <a:gd name="T44" fmla="*/ 69 w 189"/>
                  <a:gd name="T45" fmla="*/ 61 h 202"/>
                  <a:gd name="T46" fmla="*/ 48 w 189"/>
                  <a:gd name="T47" fmla="*/ 51 h 202"/>
                  <a:gd name="T48" fmla="*/ 30 w 189"/>
                  <a:gd name="T49" fmla="*/ 54 h 202"/>
                  <a:gd name="T50" fmla="*/ 33 w 189"/>
                  <a:gd name="T51" fmla="*/ 71 h 202"/>
                  <a:gd name="T52" fmla="*/ 42 w 189"/>
                  <a:gd name="T53" fmla="*/ 79 h 202"/>
                  <a:gd name="T54" fmla="*/ 31 w 189"/>
                  <a:gd name="T55" fmla="*/ 86 h 202"/>
                  <a:gd name="T56" fmla="*/ 25 w 189"/>
                  <a:gd name="T57" fmla="*/ 98 h 202"/>
                  <a:gd name="T58" fmla="*/ 48 w 189"/>
                  <a:gd name="T59" fmla="*/ 107 h 202"/>
                  <a:gd name="T60" fmla="*/ 66 w 189"/>
                  <a:gd name="T61" fmla="*/ 107 h 202"/>
                  <a:gd name="T62" fmla="*/ 50 w 189"/>
                  <a:gd name="T63" fmla="*/ 116 h 202"/>
                  <a:gd name="T64" fmla="*/ 50 w 189"/>
                  <a:gd name="T65" fmla="*/ 130 h 202"/>
                  <a:gd name="T66" fmla="*/ 35 w 189"/>
                  <a:gd name="T67" fmla="*/ 134 h 202"/>
                  <a:gd name="T68" fmla="*/ 30 w 189"/>
                  <a:gd name="T69" fmla="*/ 156 h 202"/>
                  <a:gd name="T70" fmla="*/ 4 w 189"/>
                  <a:gd name="T71" fmla="*/ 161 h 202"/>
                  <a:gd name="T72" fmla="*/ 15 w 189"/>
                  <a:gd name="T73" fmla="*/ 167 h 202"/>
                  <a:gd name="T74" fmla="*/ 0 w 189"/>
                  <a:gd name="T75" fmla="*/ 176 h 202"/>
                  <a:gd name="T76" fmla="*/ 7 w 189"/>
                  <a:gd name="T77" fmla="*/ 183 h 202"/>
                  <a:gd name="T78" fmla="*/ 30 w 189"/>
                  <a:gd name="T79" fmla="*/ 180 h 202"/>
                  <a:gd name="T80" fmla="*/ 19 w 189"/>
                  <a:gd name="T81" fmla="*/ 192 h 202"/>
                  <a:gd name="T82" fmla="*/ 35 w 189"/>
                  <a:gd name="T83" fmla="*/ 190 h 202"/>
                  <a:gd name="T84" fmla="*/ 29 w 189"/>
                  <a:gd name="T85" fmla="*/ 202 h 202"/>
                  <a:gd name="T86" fmla="*/ 74 w 189"/>
                  <a:gd name="T87" fmla="*/ 191 h 202"/>
                  <a:gd name="T88" fmla="*/ 83 w 189"/>
                  <a:gd name="T89" fmla="*/ 178 h 202"/>
                  <a:gd name="T90" fmla="*/ 102 w 189"/>
                  <a:gd name="T91" fmla="*/ 178 h 202"/>
                  <a:gd name="T92" fmla="*/ 124 w 189"/>
                  <a:gd name="T93" fmla="*/ 166 h 202"/>
                  <a:gd name="T94" fmla="*/ 140 w 189"/>
                  <a:gd name="T95" fmla="*/ 165 h 202"/>
                  <a:gd name="T96" fmla="*/ 143 w 189"/>
                  <a:gd name="T97" fmla="*/ 159 h 202"/>
                  <a:gd name="T98" fmla="*/ 168 w 189"/>
                  <a:gd name="T99" fmla="*/ 160 h 202"/>
                  <a:gd name="T100" fmla="*/ 167 w 189"/>
                  <a:gd name="T101" fmla="*/ 148 h 202"/>
                  <a:gd name="T102" fmla="*/ 179 w 189"/>
                  <a:gd name="T103" fmla="*/ 146 h 202"/>
                  <a:gd name="T104" fmla="*/ 178 w 189"/>
                  <a:gd name="T105" fmla="*/ 133 h 202"/>
                  <a:gd name="T106" fmla="*/ 186 w 189"/>
                  <a:gd name="T107" fmla="*/ 104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9" h="202">
                    <a:moveTo>
                      <a:pt x="186" y="104"/>
                    </a:moveTo>
                    <a:cubicBezTo>
                      <a:pt x="186" y="94"/>
                      <a:pt x="177" y="87"/>
                      <a:pt x="177" y="87"/>
                    </a:cubicBezTo>
                    <a:cubicBezTo>
                      <a:pt x="177" y="87"/>
                      <a:pt x="177" y="78"/>
                      <a:pt x="175" y="73"/>
                    </a:cubicBezTo>
                    <a:cubicBezTo>
                      <a:pt x="175" y="69"/>
                      <a:pt x="184" y="68"/>
                      <a:pt x="189" y="66"/>
                    </a:cubicBezTo>
                    <a:cubicBezTo>
                      <a:pt x="167" y="61"/>
                      <a:pt x="167" y="61"/>
                      <a:pt x="167" y="61"/>
                    </a:cubicBezTo>
                    <a:cubicBezTo>
                      <a:pt x="155" y="45"/>
                      <a:pt x="155" y="45"/>
                      <a:pt x="155" y="45"/>
                    </a:cubicBezTo>
                    <a:cubicBezTo>
                      <a:pt x="138" y="61"/>
                      <a:pt x="138" y="61"/>
                      <a:pt x="138" y="61"/>
                    </a:cubicBezTo>
                    <a:cubicBezTo>
                      <a:pt x="138" y="61"/>
                      <a:pt x="126" y="59"/>
                      <a:pt x="113" y="51"/>
                    </a:cubicBezTo>
                    <a:cubicBezTo>
                      <a:pt x="100" y="44"/>
                      <a:pt x="129" y="38"/>
                      <a:pt x="129" y="38"/>
                    </a:cubicBezTo>
                    <a:cubicBezTo>
                      <a:pt x="128" y="28"/>
                      <a:pt x="128" y="28"/>
                      <a:pt x="128" y="28"/>
                    </a:cubicBezTo>
                    <a:cubicBezTo>
                      <a:pt x="158" y="14"/>
                      <a:pt x="158" y="14"/>
                      <a:pt x="158" y="14"/>
                    </a:cubicBezTo>
                    <a:cubicBezTo>
                      <a:pt x="161" y="7"/>
                      <a:pt x="161" y="7"/>
                      <a:pt x="161" y="7"/>
                    </a:cubicBezTo>
                    <a:cubicBezTo>
                      <a:pt x="160" y="6"/>
                      <a:pt x="158" y="4"/>
                      <a:pt x="153" y="2"/>
                    </a:cubicBezTo>
                    <a:cubicBezTo>
                      <a:pt x="146" y="0"/>
                      <a:pt x="138" y="14"/>
                      <a:pt x="138" y="14"/>
                    </a:cubicBezTo>
                    <a:cubicBezTo>
                      <a:pt x="134" y="4"/>
                      <a:pt x="134" y="4"/>
                      <a:pt x="134" y="4"/>
                    </a:cubicBezTo>
                    <a:cubicBezTo>
                      <a:pt x="134" y="4"/>
                      <a:pt x="111" y="4"/>
                      <a:pt x="107" y="9"/>
                    </a:cubicBezTo>
                    <a:cubicBezTo>
                      <a:pt x="103" y="15"/>
                      <a:pt x="99" y="30"/>
                      <a:pt x="99" y="30"/>
                    </a:cubicBezTo>
                    <a:cubicBezTo>
                      <a:pt x="99" y="30"/>
                      <a:pt x="84" y="29"/>
                      <a:pt x="84" y="35"/>
                    </a:cubicBezTo>
                    <a:cubicBezTo>
                      <a:pt x="84" y="41"/>
                      <a:pt x="106" y="37"/>
                      <a:pt x="102" y="44"/>
                    </a:cubicBezTo>
                    <a:cubicBezTo>
                      <a:pt x="98" y="51"/>
                      <a:pt x="94" y="47"/>
                      <a:pt x="92" y="50"/>
                    </a:cubicBezTo>
                    <a:cubicBezTo>
                      <a:pt x="90" y="53"/>
                      <a:pt x="87" y="57"/>
                      <a:pt x="87" y="57"/>
                    </a:cubicBezTo>
                    <a:cubicBezTo>
                      <a:pt x="69" y="56"/>
                      <a:pt x="69" y="56"/>
                      <a:pt x="69" y="56"/>
                    </a:cubicBezTo>
                    <a:cubicBezTo>
                      <a:pt x="69" y="61"/>
                      <a:pt x="69" y="61"/>
                      <a:pt x="69" y="61"/>
                    </a:cubicBezTo>
                    <a:cubicBezTo>
                      <a:pt x="69" y="61"/>
                      <a:pt x="56" y="47"/>
                      <a:pt x="48" y="51"/>
                    </a:cubicBezTo>
                    <a:cubicBezTo>
                      <a:pt x="40" y="55"/>
                      <a:pt x="30" y="54"/>
                      <a:pt x="30" y="54"/>
                    </a:cubicBezTo>
                    <a:cubicBezTo>
                      <a:pt x="30" y="54"/>
                      <a:pt x="28" y="71"/>
                      <a:pt x="33" y="71"/>
                    </a:cubicBezTo>
                    <a:cubicBezTo>
                      <a:pt x="38" y="71"/>
                      <a:pt x="42" y="79"/>
                      <a:pt x="42" y="79"/>
                    </a:cubicBezTo>
                    <a:cubicBezTo>
                      <a:pt x="31" y="86"/>
                      <a:pt x="31" y="86"/>
                      <a:pt x="31" y="86"/>
                    </a:cubicBezTo>
                    <a:cubicBezTo>
                      <a:pt x="31" y="86"/>
                      <a:pt x="20" y="90"/>
                      <a:pt x="25" y="98"/>
                    </a:cubicBezTo>
                    <a:cubicBezTo>
                      <a:pt x="30" y="106"/>
                      <a:pt x="48" y="107"/>
                      <a:pt x="48" y="107"/>
                    </a:cubicBezTo>
                    <a:cubicBezTo>
                      <a:pt x="48" y="107"/>
                      <a:pt x="67" y="99"/>
                      <a:pt x="66" y="107"/>
                    </a:cubicBezTo>
                    <a:cubicBezTo>
                      <a:pt x="65" y="115"/>
                      <a:pt x="50" y="116"/>
                      <a:pt x="50" y="116"/>
                    </a:cubicBezTo>
                    <a:cubicBezTo>
                      <a:pt x="50" y="130"/>
                      <a:pt x="50" y="130"/>
                      <a:pt x="50" y="130"/>
                    </a:cubicBezTo>
                    <a:cubicBezTo>
                      <a:pt x="50" y="130"/>
                      <a:pt x="37" y="125"/>
                      <a:pt x="35" y="134"/>
                    </a:cubicBezTo>
                    <a:cubicBezTo>
                      <a:pt x="33" y="143"/>
                      <a:pt x="30" y="156"/>
                      <a:pt x="30" y="156"/>
                    </a:cubicBezTo>
                    <a:cubicBezTo>
                      <a:pt x="30" y="156"/>
                      <a:pt x="5" y="156"/>
                      <a:pt x="4" y="161"/>
                    </a:cubicBezTo>
                    <a:cubicBezTo>
                      <a:pt x="3" y="166"/>
                      <a:pt x="15" y="167"/>
                      <a:pt x="15" y="167"/>
                    </a:cubicBezTo>
                    <a:cubicBezTo>
                      <a:pt x="15" y="167"/>
                      <a:pt x="0" y="169"/>
                      <a:pt x="0" y="176"/>
                    </a:cubicBezTo>
                    <a:cubicBezTo>
                      <a:pt x="0" y="184"/>
                      <a:pt x="7" y="183"/>
                      <a:pt x="7" y="183"/>
                    </a:cubicBezTo>
                    <a:cubicBezTo>
                      <a:pt x="30" y="180"/>
                      <a:pt x="30" y="180"/>
                      <a:pt x="30" y="180"/>
                    </a:cubicBezTo>
                    <a:cubicBezTo>
                      <a:pt x="19" y="192"/>
                      <a:pt x="19" y="192"/>
                      <a:pt x="19" y="192"/>
                    </a:cubicBezTo>
                    <a:cubicBezTo>
                      <a:pt x="19" y="192"/>
                      <a:pt x="36" y="187"/>
                      <a:pt x="35" y="190"/>
                    </a:cubicBezTo>
                    <a:cubicBezTo>
                      <a:pt x="34" y="193"/>
                      <a:pt x="14" y="202"/>
                      <a:pt x="29" y="202"/>
                    </a:cubicBezTo>
                    <a:cubicBezTo>
                      <a:pt x="44" y="202"/>
                      <a:pt x="65" y="196"/>
                      <a:pt x="74" y="191"/>
                    </a:cubicBezTo>
                    <a:cubicBezTo>
                      <a:pt x="83" y="186"/>
                      <a:pt x="83" y="178"/>
                      <a:pt x="83" y="178"/>
                    </a:cubicBezTo>
                    <a:cubicBezTo>
                      <a:pt x="83" y="178"/>
                      <a:pt x="93" y="184"/>
                      <a:pt x="102" y="178"/>
                    </a:cubicBezTo>
                    <a:cubicBezTo>
                      <a:pt x="111" y="173"/>
                      <a:pt x="112" y="167"/>
                      <a:pt x="124" y="166"/>
                    </a:cubicBezTo>
                    <a:cubicBezTo>
                      <a:pt x="135" y="165"/>
                      <a:pt x="140" y="165"/>
                      <a:pt x="140" y="165"/>
                    </a:cubicBezTo>
                    <a:cubicBezTo>
                      <a:pt x="143" y="159"/>
                      <a:pt x="143" y="159"/>
                      <a:pt x="143" y="159"/>
                    </a:cubicBezTo>
                    <a:cubicBezTo>
                      <a:pt x="168" y="160"/>
                      <a:pt x="168" y="160"/>
                      <a:pt x="168" y="160"/>
                    </a:cubicBezTo>
                    <a:cubicBezTo>
                      <a:pt x="167" y="148"/>
                      <a:pt x="167" y="148"/>
                      <a:pt x="167" y="148"/>
                    </a:cubicBezTo>
                    <a:cubicBezTo>
                      <a:pt x="167" y="148"/>
                      <a:pt x="179" y="150"/>
                      <a:pt x="179" y="146"/>
                    </a:cubicBezTo>
                    <a:cubicBezTo>
                      <a:pt x="179" y="142"/>
                      <a:pt x="174" y="138"/>
                      <a:pt x="178" y="133"/>
                    </a:cubicBezTo>
                    <a:cubicBezTo>
                      <a:pt x="181" y="128"/>
                      <a:pt x="186" y="114"/>
                      <a:pt x="186" y="104"/>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76" name="Freeform 332">
                <a:extLst>
                  <a:ext uri="{FF2B5EF4-FFF2-40B4-BE49-F238E27FC236}">
                    <a16:creationId xmlns:a16="http://schemas.microsoft.com/office/drawing/2014/main" id="{C445AF05-B38F-A449-8B8D-56CE62121ED7}"/>
                  </a:ext>
                </a:extLst>
              </p:cNvPr>
              <p:cNvSpPr>
                <a:spLocks noEditPoints="1"/>
              </p:cNvSpPr>
              <p:nvPr/>
            </p:nvSpPr>
            <p:spPr bwMode="gray">
              <a:xfrm>
                <a:off x="-6650204" y="2194339"/>
                <a:ext cx="1465732" cy="650674"/>
              </a:xfrm>
              <a:custGeom>
                <a:avLst/>
                <a:gdLst>
                  <a:gd name="T0" fmla="*/ 1565 w 2644"/>
                  <a:gd name="T1" fmla="*/ 52 h 1282"/>
                  <a:gd name="T2" fmla="*/ 1392 w 2644"/>
                  <a:gd name="T3" fmla="*/ 47 h 1282"/>
                  <a:gd name="T4" fmla="*/ 1490 w 2644"/>
                  <a:gd name="T5" fmla="*/ 10 h 1282"/>
                  <a:gd name="T6" fmla="*/ 1129 w 2644"/>
                  <a:gd name="T7" fmla="*/ 20 h 1282"/>
                  <a:gd name="T8" fmla="*/ 1006 w 2644"/>
                  <a:gd name="T9" fmla="*/ 38 h 1282"/>
                  <a:gd name="T10" fmla="*/ 728 w 2644"/>
                  <a:gd name="T11" fmla="*/ 51 h 1282"/>
                  <a:gd name="T12" fmla="*/ 452 w 2644"/>
                  <a:gd name="T13" fmla="*/ 80 h 1282"/>
                  <a:gd name="T14" fmla="*/ 236 w 2644"/>
                  <a:gd name="T15" fmla="*/ 157 h 1282"/>
                  <a:gd name="T16" fmla="*/ 83 w 2644"/>
                  <a:gd name="T17" fmla="*/ 219 h 1282"/>
                  <a:gd name="T18" fmla="*/ 96 w 2644"/>
                  <a:gd name="T19" fmla="*/ 231 h 1282"/>
                  <a:gd name="T20" fmla="*/ 106 w 2644"/>
                  <a:gd name="T21" fmla="*/ 266 h 1282"/>
                  <a:gd name="T22" fmla="*/ 313 w 2644"/>
                  <a:gd name="T23" fmla="*/ 274 h 1282"/>
                  <a:gd name="T24" fmla="*/ 399 w 2644"/>
                  <a:gd name="T25" fmla="*/ 369 h 1282"/>
                  <a:gd name="T26" fmla="*/ 370 w 2644"/>
                  <a:gd name="T27" fmla="*/ 445 h 1282"/>
                  <a:gd name="T28" fmla="*/ 438 w 2644"/>
                  <a:gd name="T29" fmla="*/ 447 h 1282"/>
                  <a:gd name="T30" fmla="*/ 432 w 2644"/>
                  <a:gd name="T31" fmla="*/ 517 h 1282"/>
                  <a:gd name="T32" fmla="*/ 456 w 2644"/>
                  <a:gd name="T33" fmla="*/ 542 h 1282"/>
                  <a:gd name="T34" fmla="*/ 421 w 2644"/>
                  <a:gd name="T35" fmla="*/ 578 h 1282"/>
                  <a:gd name="T36" fmla="*/ 408 w 2644"/>
                  <a:gd name="T37" fmla="*/ 639 h 1282"/>
                  <a:gd name="T38" fmla="*/ 354 w 2644"/>
                  <a:gd name="T39" fmla="*/ 640 h 1282"/>
                  <a:gd name="T40" fmla="*/ 276 w 2644"/>
                  <a:gd name="T41" fmla="*/ 668 h 1282"/>
                  <a:gd name="T42" fmla="*/ 273 w 2644"/>
                  <a:gd name="T43" fmla="*/ 727 h 1282"/>
                  <a:gd name="T44" fmla="*/ 270 w 2644"/>
                  <a:gd name="T45" fmla="*/ 802 h 1282"/>
                  <a:gd name="T46" fmla="*/ 328 w 2644"/>
                  <a:gd name="T47" fmla="*/ 798 h 1282"/>
                  <a:gd name="T48" fmla="*/ 286 w 2644"/>
                  <a:gd name="T49" fmla="*/ 851 h 1282"/>
                  <a:gd name="T50" fmla="*/ 322 w 2644"/>
                  <a:gd name="T51" fmla="*/ 925 h 1282"/>
                  <a:gd name="T52" fmla="*/ 398 w 2644"/>
                  <a:gd name="T53" fmla="*/ 969 h 1282"/>
                  <a:gd name="T54" fmla="*/ 443 w 2644"/>
                  <a:gd name="T55" fmla="*/ 1000 h 1282"/>
                  <a:gd name="T56" fmla="*/ 540 w 2644"/>
                  <a:gd name="T57" fmla="*/ 948 h 1282"/>
                  <a:gd name="T58" fmla="*/ 585 w 2644"/>
                  <a:gd name="T59" fmla="*/ 903 h 1282"/>
                  <a:gd name="T60" fmla="*/ 625 w 2644"/>
                  <a:gd name="T61" fmla="*/ 858 h 1282"/>
                  <a:gd name="T62" fmla="*/ 673 w 2644"/>
                  <a:gd name="T63" fmla="*/ 802 h 1282"/>
                  <a:gd name="T64" fmla="*/ 752 w 2644"/>
                  <a:gd name="T65" fmla="*/ 741 h 1282"/>
                  <a:gd name="T66" fmla="*/ 841 w 2644"/>
                  <a:gd name="T67" fmla="*/ 727 h 1282"/>
                  <a:gd name="T68" fmla="*/ 1053 w 2644"/>
                  <a:gd name="T69" fmla="*/ 599 h 1282"/>
                  <a:gd name="T70" fmla="*/ 1317 w 2644"/>
                  <a:gd name="T71" fmla="*/ 578 h 1282"/>
                  <a:gd name="T72" fmla="*/ 1303 w 2644"/>
                  <a:gd name="T73" fmla="*/ 524 h 1282"/>
                  <a:gd name="T74" fmla="*/ 1217 w 2644"/>
                  <a:gd name="T75" fmla="*/ 512 h 1282"/>
                  <a:gd name="T76" fmla="*/ 1271 w 2644"/>
                  <a:gd name="T77" fmla="*/ 465 h 1282"/>
                  <a:gd name="T78" fmla="*/ 1427 w 2644"/>
                  <a:gd name="T79" fmla="*/ 502 h 1282"/>
                  <a:gd name="T80" fmla="*/ 1425 w 2644"/>
                  <a:gd name="T81" fmla="*/ 459 h 1282"/>
                  <a:gd name="T82" fmla="*/ 1303 w 2644"/>
                  <a:gd name="T83" fmla="*/ 412 h 1282"/>
                  <a:gd name="T84" fmla="*/ 1471 w 2644"/>
                  <a:gd name="T85" fmla="*/ 404 h 1282"/>
                  <a:gd name="T86" fmla="*/ 1535 w 2644"/>
                  <a:gd name="T87" fmla="*/ 368 h 1282"/>
                  <a:gd name="T88" fmla="*/ 1546 w 2644"/>
                  <a:gd name="T89" fmla="*/ 334 h 1282"/>
                  <a:gd name="T90" fmla="*/ 1594 w 2644"/>
                  <a:gd name="T91" fmla="*/ 289 h 1282"/>
                  <a:gd name="T92" fmla="*/ 1590 w 2644"/>
                  <a:gd name="T93" fmla="*/ 221 h 1282"/>
                  <a:gd name="T94" fmla="*/ 1627 w 2644"/>
                  <a:gd name="T95" fmla="*/ 165 h 1282"/>
                  <a:gd name="T96" fmla="*/ 1659 w 2644"/>
                  <a:gd name="T97" fmla="*/ 111 h 1282"/>
                  <a:gd name="T98" fmla="*/ 1807 w 2644"/>
                  <a:gd name="T99" fmla="*/ 79 h 1282"/>
                  <a:gd name="T100" fmla="*/ 371 w 2644"/>
                  <a:gd name="T101" fmla="*/ 534 h 1282"/>
                  <a:gd name="T102" fmla="*/ 2531 w 2644"/>
                  <a:gd name="T103" fmla="*/ 1160 h 1282"/>
                  <a:gd name="T104" fmla="*/ 2458 w 2644"/>
                  <a:gd name="T105" fmla="*/ 1164 h 1282"/>
                  <a:gd name="T106" fmla="*/ 2471 w 2644"/>
                  <a:gd name="T107" fmla="*/ 1249 h 1282"/>
                  <a:gd name="T108" fmla="*/ 2517 w 2644"/>
                  <a:gd name="T109" fmla="*/ 1268 h 1282"/>
                  <a:gd name="T110" fmla="*/ 2531 w 2644"/>
                  <a:gd name="T111" fmla="*/ 1179 h 1282"/>
                  <a:gd name="T112" fmla="*/ 2577 w 2644"/>
                  <a:gd name="T113" fmla="*/ 1240 h 1282"/>
                  <a:gd name="T114" fmla="*/ 2624 w 2644"/>
                  <a:gd name="T115" fmla="*/ 1211 h 1282"/>
                  <a:gd name="T116" fmla="*/ 2629 w 2644"/>
                  <a:gd name="T117" fmla="*/ 1260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44" h="1282">
                    <a:moveTo>
                      <a:pt x="1845" y="57"/>
                    </a:moveTo>
                    <a:cubicBezTo>
                      <a:pt x="1825" y="57"/>
                      <a:pt x="1757" y="51"/>
                      <a:pt x="1752" y="57"/>
                    </a:cubicBezTo>
                    <a:cubicBezTo>
                      <a:pt x="1747" y="63"/>
                      <a:pt x="1722" y="69"/>
                      <a:pt x="1711" y="69"/>
                    </a:cubicBezTo>
                    <a:cubicBezTo>
                      <a:pt x="1700" y="69"/>
                      <a:pt x="1655" y="60"/>
                      <a:pt x="1647" y="64"/>
                    </a:cubicBezTo>
                    <a:cubicBezTo>
                      <a:pt x="1639" y="68"/>
                      <a:pt x="1587" y="83"/>
                      <a:pt x="1581" y="86"/>
                    </a:cubicBezTo>
                    <a:cubicBezTo>
                      <a:pt x="1575" y="89"/>
                      <a:pt x="1523" y="101"/>
                      <a:pt x="1532" y="94"/>
                    </a:cubicBezTo>
                    <a:cubicBezTo>
                      <a:pt x="1541" y="87"/>
                      <a:pt x="1615" y="71"/>
                      <a:pt x="1610" y="61"/>
                    </a:cubicBezTo>
                    <a:cubicBezTo>
                      <a:pt x="1605" y="51"/>
                      <a:pt x="1576" y="48"/>
                      <a:pt x="1565" y="52"/>
                    </a:cubicBezTo>
                    <a:cubicBezTo>
                      <a:pt x="1554" y="56"/>
                      <a:pt x="1536" y="63"/>
                      <a:pt x="1536" y="63"/>
                    </a:cubicBezTo>
                    <a:cubicBezTo>
                      <a:pt x="1457" y="73"/>
                      <a:pt x="1457" y="73"/>
                      <a:pt x="1457" y="73"/>
                    </a:cubicBezTo>
                    <a:cubicBezTo>
                      <a:pt x="1457" y="73"/>
                      <a:pt x="1531" y="55"/>
                      <a:pt x="1513" y="54"/>
                    </a:cubicBezTo>
                    <a:cubicBezTo>
                      <a:pt x="1495" y="53"/>
                      <a:pt x="1427" y="52"/>
                      <a:pt x="1427" y="52"/>
                    </a:cubicBezTo>
                    <a:cubicBezTo>
                      <a:pt x="1403" y="57"/>
                      <a:pt x="1403" y="57"/>
                      <a:pt x="1403" y="57"/>
                    </a:cubicBezTo>
                    <a:cubicBezTo>
                      <a:pt x="1358" y="53"/>
                      <a:pt x="1358" y="53"/>
                      <a:pt x="1358" y="53"/>
                    </a:cubicBezTo>
                    <a:cubicBezTo>
                      <a:pt x="1358" y="53"/>
                      <a:pt x="1307" y="68"/>
                      <a:pt x="1309" y="61"/>
                    </a:cubicBezTo>
                    <a:cubicBezTo>
                      <a:pt x="1311" y="54"/>
                      <a:pt x="1371" y="47"/>
                      <a:pt x="1392" y="47"/>
                    </a:cubicBezTo>
                    <a:cubicBezTo>
                      <a:pt x="1413" y="47"/>
                      <a:pt x="1548" y="45"/>
                      <a:pt x="1557" y="45"/>
                    </a:cubicBezTo>
                    <a:cubicBezTo>
                      <a:pt x="1566" y="45"/>
                      <a:pt x="1645" y="43"/>
                      <a:pt x="1636" y="35"/>
                    </a:cubicBezTo>
                    <a:cubicBezTo>
                      <a:pt x="1627" y="27"/>
                      <a:pt x="1577" y="24"/>
                      <a:pt x="1558" y="27"/>
                    </a:cubicBezTo>
                    <a:cubicBezTo>
                      <a:pt x="1539" y="30"/>
                      <a:pt x="1526" y="29"/>
                      <a:pt x="1526" y="29"/>
                    </a:cubicBezTo>
                    <a:cubicBezTo>
                      <a:pt x="1526" y="29"/>
                      <a:pt x="1551" y="18"/>
                      <a:pt x="1535" y="17"/>
                    </a:cubicBezTo>
                    <a:cubicBezTo>
                      <a:pt x="1519" y="16"/>
                      <a:pt x="1492" y="19"/>
                      <a:pt x="1492" y="19"/>
                    </a:cubicBezTo>
                    <a:cubicBezTo>
                      <a:pt x="1492" y="19"/>
                      <a:pt x="1462" y="18"/>
                      <a:pt x="1455" y="16"/>
                    </a:cubicBezTo>
                    <a:cubicBezTo>
                      <a:pt x="1448" y="14"/>
                      <a:pt x="1483" y="17"/>
                      <a:pt x="1490" y="10"/>
                    </a:cubicBezTo>
                    <a:cubicBezTo>
                      <a:pt x="1497" y="3"/>
                      <a:pt x="1454" y="5"/>
                      <a:pt x="1432" y="5"/>
                    </a:cubicBezTo>
                    <a:cubicBezTo>
                      <a:pt x="1410" y="5"/>
                      <a:pt x="1355" y="8"/>
                      <a:pt x="1355" y="8"/>
                    </a:cubicBezTo>
                    <a:cubicBezTo>
                      <a:pt x="1355" y="8"/>
                      <a:pt x="1315" y="4"/>
                      <a:pt x="1292" y="2"/>
                    </a:cubicBezTo>
                    <a:cubicBezTo>
                      <a:pt x="1269" y="0"/>
                      <a:pt x="1246" y="5"/>
                      <a:pt x="1237" y="6"/>
                    </a:cubicBezTo>
                    <a:cubicBezTo>
                      <a:pt x="1228" y="7"/>
                      <a:pt x="1210" y="7"/>
                      <a:pt x="1188" y="6"/>
                    </a:cubicBezTo>
                    <a:cubicBezTo>
                      <a:pt x="1166" y="5"/>
                      <a:pt x="1144" y="5"/>
                      <a:pt x="1146" y="10"/>
                    </a:cubicBezTo>
                    <a:cubicBezTo>
                      <a:pt x="1148" y="15"/>
                      <a:pt x="1177" y="16"/>
                      <a:pt x="1177" y="16"/>
                    </a:cubicBezTo>
                    <a:cubicBezTo>
                      <a:pt x="1177" y="16"/>
                      <a:pt x="1142" y="21"/>
                      <a:pt x="1129" y="20"/>
                    </a:cubicBezTo>
                    <a:cubicBezTo>
                      <a:pt x="1116" y="19"/>
                      <a:pt x="1061" y="13"/>
                      <a:pt x="1047" y="11"/>
                    </a:cubicBezTo>
                    <a:cubicBezTo>
                      <a:pt x="1033" y="9"/>
                      <a:pt x="995" y="13"/>
                      <a:pt x="990" y="13"/>
                    </a:cubicBezTo>
                    <a:cubicBezTo>
                      <a:pt x="985" y="13"/>
                      <a:pt x="935" y="19"/>
                      <a:pt x="956" y="24"/>
                    </a:cubicBezTo>
                    <a:cubicBezTo>
                      <a:pt x="977" y="29"/>
                      <a:pt x="1046" y="31"/>
                      <a:pt x="1046" y="31"/>
                    </a:cubicBezTo>
                    <a:cubicBezTo>
                      <a:pt x="1103" y="38"/>
                      <a:pt x="1103" y="38"/>
                      <a:pt x="1103" y="38"/>
                    </a:cubicBezTo>
                    <a:cubicBezTo>
                      <a:pt x="1103" y="38"/>
                      <a:pt x="1048" y="40"/>
                      <a:pt x="1040" y="40"/>
                    </a:cubicBezTo>
                    <a:cubicBezTo>
                      <a:pt x="1032" y="40"/>
                      <a:pt x="984" y="27"/>
                      <a:pt x="985" y="31"/>
                    </a:cubicBezTo>
                    <a:cubicBezTo>
                      <a:pt x="986" y="35"/>
                      <a:pt x="1006" y="38"/>
                      <a:pt x="1006" y="38"/>
                    </a:cubicBezTo>
                    <a:cubicBezTo>
                      <a:pt x="975" y="41"/>
                      <a:pt x="975" y="41"/>
                      <a:pt x="975" y="41"/>
                    </a:cubicBezTo>
                    <a:cubicBezTo>
                      <a:pt x="975" y="41"/>
                      <a:pt x="958" y="55"/>
                      <a:pt x="962" y="59"/>
                    </a:cubicBezTo>
                    <a:cubicBezTo>
                      <a:pt x="966" y="63"/>
                      <a:pt x="938" y="64"/>
                      <a:pt x="925" y="56"/>
                    </a:cubicBezTo>
                    <a:cubicBezTo>
                      <a:pt x="912" y="48"/>
                      <a:pt x="885" y="42"/>
                      <a:pt x="859" y="40"/>
                    </a:cubicBezTo>
                    <a:cubicBezTo>
                      <a:pt x="833" y="38"/>
                      <a:pt x="804" y="38"/>
                      <a:pt x="804" y="38"/>
                    </a:cubicBezTo>
                    <a:cubicBezTo>
                      <a:pt x="806" y="58"/>
                      <a:pt x="806" y="58"/>
                      <a:pt x="806" y="58"/>
                    </a:cubicBezTo>
                    <a:cubicBezTo>
                      <a:pt x="806" y="58"/>
                      <a:pt x="786" y="61"/>
                      <a:pt x="773" y="59"/>
                    </a:cubicBezTo>
                    <a:cubicBezTo>
                      <a:pt x="760" y="57"/>
                      <a:pt x="736" y="49"/>
                      <a:pt x="728" y="51"/>
                    </a:cubicBezTo>
                    <a:cubicBezTo>
                      <a:pt x="720" y="53"/>
                      <a:pt x="702" y="62"/>
                      <a:pt x="702" y="62"/>
                    </a:cubicBezTo>
                    <a:cubicBezTo>
                      <a:pt x="702" y="62"/>
                      <a:pt x="713" y="44"/>
                      <a:pt x="700" y="44"/>
                    </a:cubicBezTo>
                    <a:cubicBezTo>
                      <a:pt x="687" y="44"/>
                      <a:pt x="616" y="45"/>
                      <a:pt x="597" y="48"/>
                    </a:cubicBezTo>
                    <a:cubicBezTo>
                      <a:pt x="578" y="51"/>
                      <a:pt x="545" y="44"/>
                      <a:pt x="550" y="49"/>
                    </a:cubicBezTo>
                    <a:cubicBezTo>
                      <a:pt x="555" y="54"/>
                      <a:pt x="590" y="71"/>
                      <a:pt x="590" y="71"/>
                    </a:cubicBezTo>
                    <a:cubicBezTo>
                      <a:pt x="590" y="71"/>
                      <a:pt x="536" y="54"/>
                      <a:pt x="527" y="54"/>
                    </a:cubicBezTo>
                    <a:cubicBezTo>
                      <a:pt x="518" y="54"/>
                      <a:pt x="491" y="49"/>
                      <a:pt x="487" y="59"/>
                    </a:cubicBezTo>
                    <a:cubicBezTo>
                      <a:pt x="483" y="69"/>
                      <a:pt x="465" y="80"/>
                      <a:pt x="452" y="80"/>
                    </a:cubicBezTo>
                    <a:cubicBezTo>
                      <a:pt x="439" y="80"/>
                      <a:pt x="402" y="80"/>
                      <a:pt x="402" y="80"/>
                    </a:cubicBezTo>
                    <a:cubicBezTo>
                      <a:pt x="402" y="80"/>
                      <a:pt x="328" y="94"/>
                      <a:pt x="324" y="95"/>
                    </a:cubicBezTo>
                    <a:cubicBezTo>
                      <a:pt x="320" y="96"/>
                      <a:pt x="248" y="106"/>
                      <a:pt x="259" y="113"/>
                    </a:cubicBezTo>
                    <a:cubicBezTo>
                      <a:pt x="270" y="120"/>
                      <a:pt x="310" y="122"/>
                      <a:pt x="315" y="121"/>
                    </a:cubicBezTo>
                    <a:cubicBezTo>
                      <a:pt x="320" y="120"/>
                      <a:pt x="335" y="118"/>
                      <a:pt x="335" y="118"/>
                    </a:cubicBezTo>
                    <a:cubicBezTo>
                      <a:pt x="311" y="128"/>
                      <a:pt x="311" y="128"/>
                      <a:pt x="311" y="128"/>
                    </a:cubicBezTo>
                    <a:cubicBezTo>
                      <a:pt x="300" y="139"/>
                      <a:pt x="300" y="139"/>
                      <a:pt x="300" y="139"/>
                    </a:cubicBezTo>
                    <a:cubicBezTo>
                      <a:pt x="300" y="139"/>
                      <a:pt x="253" y="157"/>
                      <a:pt x="236" y="157"/>
                    </a:cubicBezTo>
                    <a:cubicBezTo>
                      <a:pt x="219" y="157"/>
                      <a:pt x="151" y="157"/>
                      <a:pt x="137" y="169"/>
                    </a:cubicBezTo>
                    <a:cubicBezTo>
                      <a:pt x="123" y="181"/>
                      <a:pt x="112" y="167"/>
                      <a:pt x="112" y="167"/>
                    </a:cubicBezTo>
                    <a:cubicBezTo>
                      <a:pt x="90" y="176"/>
                      <a:pt x="90" y="176"/>
                      <a:pt x="90" y="176"/>
                    </a:cubicBezTo>
                    <a:cubicBezTo>
                      <a:pt x="57" y="175"/>
                      <a:pt x="57" y="175"/>
                      <a:pt x="57" y="175"/>
                    </a:cubicBezTo>
                    <a:cubicBezTo>
                      <a:pt x="57" y="175"/>
                      <a:pt x="0" y="181"/>
                      <a:pt x="14" y="191"/>
                    </a:cubicBezTo>
                    <a:cubicBezTo>
                      <a:pt x="28" y="201"/>
                      <a:pt x="51" y="212"/>
                      <a:pt x="51" y="212"/>
                    </a:cubicBezTo>
                    <a:cubicBezTo>
                      <a:pt x="71" y="204"/>
                      <a:pt x="71" y="204"/>
                      <a:pt x="71" y="204"/>
                    </a:cubicBezTo>
                    <a:cubicBezTo>
                      <a:pt x="71" y="204"/>
                      <a:pt x="73" y="216"/>
                      <a:pt x="83" y="219"/>
                    </a:cubicBezTo>
                    <a:cubicBezTo>
                      <a:pt x="93" y="222"/>
                      <a:pt x="116" y="209"/>
                      <a:pt x="116" y="209"/>
                    </a:cubicBezTo>
                    <a:cubicBezTo>
                      <a:pt x="116" y="209"/>
                      <a:pt x="112" y="220"/>
                      <a:pt x="122" y="220"/>
                    </a:cubicBezTo>
                    <a:cubicBezTo>
                      <a:pt x="132" y="220"/>
                      <a:pt x="169" y="204"/>
                      <a:pt x="176" y="209"/>
                    </a:cubicBezTo>
                    <a:cubicBezTo>
                      <a:pt x="183" y="214"/>
                      <a:pt x="181" y="220"/>
                      <a:pt x="181" y="220"/>
                    </a:cubicBezTo>
                    <a:cubicBezTo>
                      <a:pt x="170" y="221"/>
                      <a:pt x="170" y="221"/>
                      <a:pt x="170" y="221"/>
                    </a:cubicBezTo>
                    <a:cubicBezTo>
                      <a:pt x="170" y="221"/>
                      <a:pt x="162" y="232"/>
                      <a:pt x="155" y="232"/>
                    </a:cubicBezTo>
                    <a:cubicBezTo>
                      <a:pt x="148" y="232"/>
                      <a:pt x="152" y="226"/>
                      <a:pt x="141" y="226"/>
                    </a:cubicBezTo>
                    <a:cubicBezTo>
                      <a:pt x="130" y="226"/>
                      <a:pt x="96" y="231"/>
                      <a:pt x="96" y="231"/>
                    </a:cubicBezTo>
                    <a:cubicBezTo>
                      <a:pt x="69" y="228"/>
                      <a:pt x="69" y="228"/>
                      <a:pt x="69" y="228"/>
                    </a:cubicBezTo>
                    <a:cubicBezTo>
                      <a:pt x="69" y="228"/>
                      <a:pt x="31" y="208"/>
                      <a:pt x="20" y="227"/>
                    </a:cubicBezTo>
                    <a:cubicBezTo>
                      <a:pt x="9" y="246"/>
                      <a:pt x="36" y="252"/>
                      <a:pt x="44" y="251"/>
                    </a:cubicBezTo>
                    <a:cubicBezTo>
                      <a:pt x="52" y="250"/>
                      <a:pt x="79" y="251"/>
                      <a:pt x="79" y="251"/>
                    </a:cubicBezTo>
                    <a:cubicBezTo>
                      <a:pt x="79" y="251"/>
                      <a:pt x="36" y="254"/>
                      <a:pt x="41" y="261"/>
                    </a:cubicBezTo>
                    <a:cubicBezTo>
                      <a:pt x="46" y="268"/>
                      <a:pt x="74" y="274"/>
                      <a:pt x="74" y="274"/>
                    </a:cubicBezTo>
                    <a:cubicBezTo>
                      <a:pt x="98" y="277"/>
                      <a:pt x="98" y="277"/>
                      <a:pt x="98" y="277"/>
                    </a:cubicBezTo>
                    <a:cubicBezTo>
                      <a:pt x="98" y="277"/>
                      <a:pt x="99" y="267"/>
                      <a:pt x="106" y="266"/>
                    </a:cubicBezTo>
                    <a:cubicBezTo>
                      <a:pt x="113" y="265"/>
                      <a:pt x="121" y="276"/>
                      <a:pt x="121" y="276"/>
                    </a:cubicBezTo>
                    <a:cubicBezTo>
                      <a:pt x="144" y="267"/>
                      <a:pt x="144" y="267"/>
                      <a:pt x="144" y="267"/>
                    </a:cubicBezTo>
                    <a:cubicBezTo>
                      <a:pt x="144" y="267"/>
                      <a:pt x="148" y="277"/>
                      <a:pt x="151" y="277"/>
                    </a:cubicBezTo>
                    <a:cubicBezTo>
                      <a:pt x="154" y="277"/>
                      <a:pt x="184" y="263"/>
                      <a:pt x="193" y="265"/>
                    </a:cubicBezTo>
                    <a:cubicBezTo>
                      <a:pt x="202" y="267"/>
                      <a:pt x="209" y="271"/>
                      <a:pt x="214" y="271"/>
                    </a:cubicBezTo>
                    <a:cubicBezTo>
                      <a:pt x="219" y="271"/>
                      <a:pt x="230" y="262"/>
                      <a:pt x="236" y="262"/>
                    </a:cubicBezTo>
                    <a:cubicBezTo>
                      <a:pt x="242" y="262"/>
                      <a:pt x="259" y="273"/>
                      <a:pt x="259" y="273"/>
                    </a:cubicBezTo>
                    <a:cubicBezTo>
                      <a:pt x="259" y="273"/>
                      <a:pt x="291" y="268"/>
                      <a:pt x="313" y="274"/>
                    </a:cubicBezTo>
                    <a:cubicBezTo>
                      <a:pt x="335" y="280"/>
                      <a:pt x="339" y="291"/>
                      <a:pt x="339" y="291"/>
                    </a:cubicBezTo>
                    <a:cubicBezTo>
                      <a:pt x="339" y="291"/>
                      <a:pt x="361" y="286"/>
                      <a:pt x="361" y="291"/>
                    </a:cubicBezTo>
                    <a:cubicBezTo>
                      <a:pt x="361" y="296"/>
                      <a:pt x="351" y="306"/>
                      <a:pt x="351" y="306"/>
                    </a:cubicBezTo>
                    <a:cubicBezTo>
                      <a:pt x="357" y="315"/>
                      <a:pt x="357" y="315"/>
                      <a:pt x="357" y="315"/>
                    </a:cubicBezTo>
                    <a:cubicBezTo>
                      <a:pt x="357" y="315"/>
                      <a:pt x="390" y="321"/>
                      <a:pt x="390" y="330"/>
                    </a:cubicBezTo>
                    <a:cubicBezTo>
                      <a:pt x="390" y="339"/>
                      <a:pt x="374" y="343"/>
                      <a:pt x="374" y="343"/>
                    </a:cubicBezTo>
                    <a:cubicBezTo>
                      <a:pt x="383" y="359"/>
                      <a:pt x="383" y="359"/>
                      <a:pt x="383" y="359"/>
                    </a:cubicBezTo>
                    <a:cubicBezTo>
                      <a:pt x="399" y="369"/>
                      <a:pt x="399" y="369"/>
                      <a:pt x="399" y="369"/>
                    </a:cubicBezTo>
                    <a:cubicBezTo>
                      <a:pt x="385" y="374"/>
                      <a:pt x="385" y="374"/>
                      <a:pt x="385" y="374"/>
                    </a:cubicBezTo>
                    <a:cubicBezTo>
                      <a:pt x="395" y="387"/>
                      <a:pt x="395" y="387"/>
                      <a:pt x="395" y="387"/>
                    </a:cubicBezTo>
                    <a:cubicBezTo>
                      <a:pt x="395" y="387"/>
                      <a:pt x="383" y="386"/>
                      <a:pt x="383" y="395"/>
                    </a:cubicBezTo>
                    <a:cubicBezTo>
                      <a:pt x="383" y="404"/>
                      <a:pt x="405" y="407"/>
                      <a:pt x="402" y="412"/>
                    </a:cubicBezTo>
                    <a:cubicBezTo>
                      <a:pt x="399" y="417"/>
                      <a:pt x="380" y="426"/>
                      <a:pt x="380" y="426"/>
                    </a:cubicBezTo>
                    <a:cubicBezTo>
                      <a:pt x="388" y="433"/>
                      <a:pt x="388" y="433"/>
                      <a:pt x="388" y="433"/>
                    </a:cubicBezTo>
                    <a:cubicBezTo>
                      <a:pt x="388" y="433"/>
                      <a:pt x="347" y="438"/>
                      <a:pt x="348" y="441"/>
                    </a:cubicBezTo>
                    <a:cubicBezTo>
                      <a:pt x="349" y="444"/>
                      <a:pt x="357" y="446"/>
                      <a:pt x="370" y="445"/>
                    </a:cubicBezTo>
                    <a:cubicBezTo>
                      <a:pt x="383" y="444"/>
                      <a:pt x="367" y="455"/>
                      <a:pt x="367" y="455"/>
                    </a:cubicBezTo>
                    <a:cubicBezTo>
                      <a:pt x="367" y="455"/>
                      <a:pt x="316" y="456"/>
                      <a:pt x="328" y="465"/>
                    </a:cubicBezTo>
                    <a:cubicBezTo>
                      <a:pt x="340" y="474"/>
                      <a:pt x="353" y="479"/>
                      <a:pt x="369" y="478"/>
                    </a:cubicBezTo>
                    <a:cubicBezTo>
                      <a:pt x="385" y="477"/>
                      <a:pt x="389" y="467"/>
                      <a:pt x="389" y="467"/>
                    </a:cubicBezTo>
                    <a:cubicBezTo>
                      <a:pt x="389" y="467"/>
                      <a:pt x="416" y="469"/>
                      <a:pt x="414" y="460"/>
                    </a:cubicBezTo>
                    <a:cubicBezTo>
                      <a:pt x="412" y="451"/>
                      <a:pt x="419" y="439"/>
                      <a:pt x="419" y="439"/>
                    </a:cubicBezTo>
                    <a:cubicBezTo>
                      <a:pt x="421" y="458"/>
                      <a:pt x="421" y="458"/>
                      <a:pt x="421" y="458"/>
                    </a:cubicBezTo>
                    <a:cubicBezTo>
                      <a:pt x="438" y="447"/>
                      <a:pt x="438" y="447"/>
                      <a:pt x="438" y="447"/>
                    </a:cubicBezTo>
                    <a:cubicBezTo>
                      <a:pt x="438" y="447"/>
                      <a:pt x="430" y="453"/>
                      <a:pt x="434" y="458"/>
                    </a:cubicBezTo>
                    <a:cubicBezTo>
                      <a:pt x="438" y="463"/>
                      <a:pt x="463" y="465"/>
                      <a:pt x="463" y="465"/>
                    </a:cubicBezTo>
                    <a:cubicBezTo>
                      <a:pt x="454" y="471"/>
                      <a:pt x="454" y="471"/>
                      <a:pt x="454" y="471"/>
                    </a:cubicBezTo>
                    <a:cubicBezTo>
                      <a:pt x="454" y="471"/>
                      <a:pt x="448" y="484"/>
                      <a:pt x="457" y="487"/>
                    </a:cubicBezTo>
                    <a:cubicBezTo>
                      <a:pt x="466" y="490"/>
                      <a:pt x="479" y="504"/>
                      <a:pt x="473" y="510"/>
                    </a:cubicBezTo>
                    <a:cubicBezTo>
                      <a:pt x="467" y="516"/>
                      <a:pt x="456" y="513"/>
                      <a:pt x="456" y="513"/>
                    </a:cubicBezTo>
                    <a:cubicBezTo>
                      <a:pt x="456" y="519"/>
                      <a:pt x="456" y="519"/>
                      <a:pt x="456" y="519"/>
                    </a:cubicBezTo>
                    <a:cubicBezTo>
                      <a:pt x="456" y="519"/>
                      <a:pt x="441" y="518"/>
                      <a:pt x="432" y="517"/>
                    </a:cubicBezTo>
                    <a:cubicBezTo>
                      <a:pt x="423" y="516"/>
                      <a:pt x="415" y="506"/>
                      <a:pt x="415" y="506"/>
                    </a:cubicBezTo>
                    <a:cubicBezTo>
                      <a:pt x="375" y="505"/>
                      <a:pt x="375" y="505"/>
                      <a:pt x="375" y="505"/>
                    </a:cubicBezTo>
                    <a:cubicBezTo>
                      <a:pt x="375" y="505"/>
                      <a:pt x="351" y="483"/>
                      <a:pt x="345" y="505"/>
                    </a:cubicBezTo>
                    <a:cubicBezTo>
                      <a:pt x="343" y="514"/>
                      <a:pt x="355" y="520"/>
                      <a:pt x="362" y="521"/>
                    </a:cubicBezTo>
                    <a:cubicBezTo>
                      <a:pt x="369" y="522"/>
                      <a:pt x="374" y="518"/>
                      <a:pt x="383" y="522"/>
                    </a:cubicBezTo>
                    <a:cubicBezTo>
                      <a:pt x="392" y="526"/>
                      <a:pt x="400" y="540"/>
                      <a:pt x="415" y="540"/>
                    </a:cubicBezTo>
                    <a:cubicBezTo>
                      <a:pt x="430" y="540"/>
                      <a:pt x="441" y="534"/>
                      <a:pt x="441" y="534"/>
                    </a:cubicBezTo>
                    <a:cubicBezTo>
                      <a:pt x="456" y="542"/>
                      <a:pt x="456" y="542"/>
                      <a:pt x="456" y="542"/>
                    </a:cubicBezTo>
                    <a:cubicBezTo>
                      <a:pt x="470" y="533"/>
                      <a:pt x="470" y="533"/>
                      <a:pt x="470" y="533"/>
                    </a:cubicBezTo>
                    <a:cubicBezTo>
                      <a:pt x="467" y="547"/>
                      <a:pt x="467" y="547"/>
                      <a:pt x="467" y="547"/>
                    </a:cubicBezTo>
                    <a:cubicBezTo>
                      <a:pt x="467" y="547"/>
                      <a:pt x="452" y="540"/>
                      <a:pt x="450" y="547"/>
                    </a:cubicBezTo>
                    <a:cubicBezTo>
                      <a:pt x="448" y="554"/>
                      <a:pt x="459" y="561"/>
                      <a:pt x="459" y="561"/>
                    </a:cubicBezTo>
                    <a:cubicBezTo>
                      <a:pt x="459" y="561"/>
                      <a:pt x="432" y="561"/>
                      <a:pt x="433" y="566"/>
                    </a:cubicBezTo>
                    <a:cubicBezTo>
                      <a:pt x="434" y="571"/>
                      <a:pt x="454" y="572"/>
                      <a:pt x="454" y="572"/>
                    </a:cubicBezTo>
                    <a:cubicBezTo>
                      <a:pt x="454" y="572"/>
                      <a:pt x="451" y="581"/>
                      <a:pt x="446" y="583"/>
                    </a:cubicBezTo>
                    <a:cubicBezTo>
                      <a:pt x="441" y="585"/>
                      <a:pt x="425" y="572"/>
                      <a:pt x="421" y="578"/>
                    </a:cubicBezTo>
                    <a:cubicBezTo>
                      <a:pt x="417" y="584"/>
                      <a:pt x="427" y="592"/>
                      <a:pt x="427" y="592"/>
                    </a:cubicBezTo>
                    <a:cubicBezTo>
                      <a:pt x="411" y="591"/>
                      <a:pt x="411" y="591"/>
                      <a:pt x="411" y="591"/>
                    </a:cubicBezTo>
                    <a:cubicBezTo>
                      <a:pt x="416" y="605"/>
                      <a:pt x="416" y="605"/>
                      <a:pt x="416" y="605"/>
                    </a:cubicBezTo>
                    <a:cubicBezTo>
                      <a:pt x="416" y="605"/>
                      <a:pt x="395" y="606"/>
                      <a:pt x="398" y="616"/>
                    </a:cubicBezTo>
                    <a:cubicBezTo>
                      <a:pt x="401" y="626"/>
                      <a:pt x="420" y="628"/>
                      <a:pt x="420" y="628"/>
                    </a:cubicBezTo>
                    <a:cubicBezTo>
                      <a:pt x="420" y="628"/>
                      <a:pt x="422" y="639"/>
                      <a:pt x="415" y="639"/>
                    </a:cubicBezTo>
                    <a:cubicBezTo>
                      <a:pt x="408" y="639"/>
                      <a:pt x="413" y="647"/>
                      <a:pt x="413" y="647"/>
                    </a:cubicBezTo>
                    <a:cubicBezTo>
                      <a:pt x="413" y="647"/>
                      <a:pt x="411" y="649"/>
                      <a:pt x="408" y="639"/>
                    </a:cubicBezTo>
                    <a:cubicBezTo>
                      <a:pt x="405" y="629"/>
                      <a:pt x="394" y="624"/>
                      <a:pt x="394" y="624"/>
                    </a:cubicBezTo>
                    <a:cubicBezTo>
                      <a:pt x="394" y="624"/>
                      <a:pt x="377" y="593"/>
                      <a:pt x="367" y="595"/>
                    </a:cubicBezTo>
                    <a:cubicBezTo>
                      <a:pt x="357" y="597"/>
                      <a:pt x="331" y="609"/>
                      <a:pt x="345" y="617"/>
                    </a:cubicBezTo>
                    <a:cubicBezTo>
                      <a:pt x="359" y="625"/>
                      <a:pt x="381" y="628"/>
                      <a:pt x="381" y="628"/>
                    </a:cubicBezTo>
                    <a:cubicBezTo>
                      <a:pt x="381" y="628"/>
                      <a:pt x="364" y="630"/>
                      <a:pt x="353" y="630"/>
                    </a:cubicBezTo>
                    <a:cubicBezTo>
                      <a:pt x="342" y="630"/>
                      <a:pt x="328" y="625"/>
                      <a:pt x="320" y="630"/>
                    </a:cubicBezTo>
                    <a:cubicBezTo>
                      <a:pt x="312" y="635"/>
                      <a:pt x="289" y="640"/>
                      <a:pt x="296" y="643"/>
                    </a:cubicBezTo>
                    <a:cubicBezTo>
                      <a:pt x="303" y="646"/>
                      <a:pt x="344" y="639"/>
                      <a:pt x="354" y="640"/>
                    </a:cubicBezTo>
                    <a:cubicBezTo>
                      <a:pt x="364" y="641"/>
                      <a:pt x="388" y="643"/>
                      <a:pt x="388" y="643"/>
                    </a:cubicBezTo>
                    <a:cubicBezTo>
                      <a:pt x="388" y="643"/>
                      <a:pt x="368" y="644"/>
                      <a:pt x="362" y="644"/>
                    </a:cubicBezTo>
                    <a:cubicBezTo>
                      <a:pt x="356" y="644"/>
                      <a:pt x="290" y="649"/>
                      <a:pt x="284" y="654"/>
                    </a:cubicBezTo>
                    <a:cubicBezTo>
                      <a:pt x="278" y="659"/>
                      <a:pt x="278" y="663"/>
                      <a:pt x="294" y="662"/>
                    </a:cubicBezTo>
                    <a:cubicBezTo>
                      <a:pt x="310" y="661"/>
                      <a:pt x="348" y="657"/>
                      <a:pt x="348" y="657"/>
                    </a:cubicBezTo>
                    <a:cubicBezTo>
                      <a:pt x="348" y="657"/>
                      <a:pt x="375" y="656"/>
                      <a:pt x="376" y="659"/>
                    </a:cubicBezTo>
                    <a:cubicBezTo>
                      <a:pt x="377" y="662"/>
                      <a:pt x="330" y="664"/>
                      <a:pt x="330" y="664"/>
                    </a:cubicBezTo>
                    <a:cubicBezTo>
                      <a:pt x="330" y="664"/>
                      <a:pt x="275" y="666"/>
                      <a:pt x="276" y="668"/>
                    </a:cubicBezTo>
                    <a:cubicBezTo>
                      <a:pt x="277" y="670"/>
                      <a:pt x="286" y="675"/>
                      <a:pt x="295" y="675"/>
                    </a:cubicBezTo>
                    <a:cubicBezTo>
                      <a:pt x="304" y="675"/>
                      <a:pt x="318" y="682"/>
                      <a:pt x="318" y="682"/>
                    </a:cubicBezTo>
                    <a:cubicBezTo>
                      <a:pt x="318" y="682"/>
                      <a:pt x="294" y="676"/>
                      <a:pt x="289" y="682"/>
                    </a:cubicBezTo>
                    <a:cubicBezTo>
                      <a:pt x="284" y="688"/>
                      <a:pt x="289" y="690"/>
                      <a:pt x="289" y="690"/>
                    </a:cubicBezTo>
                    <a:cubicBezTo>
                      <a:pt x="289" y="690"/>
                      <a:pt x="258" y="699"/>
                      <a:pt x="262" y="705"/>
                    </a:cubicBezTo>
                    <a:cubicBezTo>
                      <a:pt x="287" y="706"/>
                      <a:pt x="287" y="706"/>
                      <a:pt x="287" y="706"/>
                    </a:cubicBezTo>
                    <a:cubicBezTo>
                      <a:pt x="264" y="716"/>
                      <a:pt x="264" y="716"/>
                      <a:pt x="264" y="716"/>
                    </a:cubicBezTo>
                    <a:cubicBezTo>
                      <a:pt x="264" y="716"/>
                      <a:pt x="263" y="729"/>
                      <a:pt x="273" y="727"/>
                    </a:cubicBezTo>
                    <a:cubicBezTo>
                      <a:pt x="283" y="725"/>
                      <a:pt x="306" y="725"/>
                      <a:pt x="306" y="725"/>
                    </a:cubicBezTo>
                    <a:cubicBezTo>
                      <a:pt x="306" y="725"/>
                      <a:pt x="267" y="736"/>
                      <a:pt x="274" y="744"/>
                    </a:cubicBezTo>
                    <a:cubicBezTo>
                      <a:pt x="281" y="752"/>
                      <a:pt x="304" y="740"/>
                      <a:pt x="304" y="740"/>
                    </a:cubicBezTo>
                    <a:cubicBezTo>
                      <a:pt x="304" y="740"/>
                      <a:pt x="287" y="755"/>
                      <a:pt x="285" y="762"/>
                    </a:cubicBezTo>
                    <a:cubicBezTo>
                      <a:pt x="283" y="769"/>
                      <a:pt x="280" y="775"/>
                      <a:pt x="286" y="775"/>
                    </a:cubicBezTo>
                    <a:cubicBezTo>
                      <a:pt x="292" y="775"/>
                      <a:pt x="303" y="767"/>
                      <a:pt x="303" y="767"/>
                    </a:cubicBezTo>
                    <a:cubicBezTo>
                      <a:pt x="303" y="767"/>
                      <a:pt x="298" y="783"/>
                      <a:pt x="291" y="783"/>
                    </a:cubicBezTo>
                    <a:cubicBezTo>
                      <a:pt x="284" y="783"/>
                      <a:pt x="269" y="792"/>
                      <a:pt x="270" y="802"/>
                    </a:cubicBezTo>
                    <a:cubicBezTo>
                      <a:pt x="271" y="812"/>
                      <a:pt x="294" y="793"/>
                      <a:pt x="294" y="793"/>
                    </a:cubicBezTo>
                    <a:cubicBezTo>
                      <a:pt x="294" y="793"/>
                      <a:pt x="309" y="776"/>
                      <a:pt x="313" y="780"/>
                    </a:cubicBezTo>
                    <a:cubicBezTo>
                      <a:pt x="317" y="784"/>
                      <a:pt x="341" y="774"/>
                      <a:pt x="341" y="774"/>
                    </a:cubicBezTo>
                    <a:cubicBezTo>
                      <a:pt x="338" y="784"/>
                      <a:pt x="338" y="784"/>
                      <a:pt x="338" y="784"/>
                    </a:cubicBezTo>
                    <a:cubicBezTo>
                      <a:pt x="352" y="774"/>
                      <a:pt x="352" y="774"/>
                      <a:pt x="352" y="774"/>
                    </a:cubicBezTo>
                    <a:cubicBezTo>
                      <a:pt x="338" y="791"/>
                      <a:pt x="338" y="791"/>
                      <a:pt x="338" y="791"/>
                    </a:cubicBezTo>
                    <a:cubicBezTo>
                      <a:pt x="360" y="794"/>
                      <a:pt x="360" y="794"/>
                      <a:pt x="360" y="794"/>
                    </a:cubicBezTo>
                    <a:cubicBezTo>
                      <a:pt x="360" y="794"/>
                      <a:pt x="330" y="794"/>
                      <a:pt x="328" y="798"/>
                    </a:cubicBezTo>
                    <a:cubicBezTo>
                      <a:pt x="326" y="802"/>
                      <a:pt x="335" y="804"/>
                      <a:pt x="335" y="804"/>
                    </a:cubicBezTo>
                    <a:cubicBezTo>
                      <a:pt x="335" y="804"/>
                      <a:pt x="312" y="809"/>
                      <a:pt x="306" y="810"/>
                    </a:cubicBezTo>
                    <a:cubicBezTo>
                      <a:pt x="300" y="811"/>
                      <a:pt x="307" y="816"/>
                      <a:pt x="307" y="816"/>
                    </a:cubicBezTo>
                    <a:cubicBezTo>
                      <a:pt x="307" y="816"/>
                      <a:pt x="283" y="821"/>
                      <a:pt x="281" y="826"/>
                    </a:cubicBezTo>
                    <a:cubicBezTo>
                      <a:pt x="279" y="831"/>
                      <a:pt x="305" y="829"/>
                      <a:pt x="305" y="829"/>
                    </a:cubicBezTo>
                    <a:cubicBezTo>
                      <a:pt x="305" y="829"/>
                      <a:pt x="284" y="833"/>
                      <a:pt x="284" y="836"/>
                    </a:cubicBezTo>
                    <a:cubicBezTo>
                      <a:pt x="284" y="839"/>
                      <a:pt x="304" y="844"/>
                      <a:pt x="304" y="844"/>
                    </a:cubicBezTo>
                    <a:cubicBezTo>
                      <a:pt x="304" y="844"/>
                      <a:pt x="287" y="844"/>
                      <a:pt x="286" y="851"/>
                    </a:cubicBezTo>
                    <a:cubicBezTo>
                      <a:pt x="285" y="858"/>
                      <a:pt x="310" y="855"/>
                      <a:pt x="310" y="855"/>
                    </a:cubicBezTo>
                    <a:cubicBezTo>
                      <a:pt x="298" y="870"/>
                      <a:pt x="298" y="870"/>
                      <a:pt x="298" y="870"/>
                    </a:cubicBezTo>
                    <a:cubicBezTo>
                      <a:pt x="317" y="867"/>
                      <a:pt x="317" y="867"/>
                      <a:pt x="317" y="867"/>
                    </a:cubicBezTo>
                    <a:cubicBezTo>
                      <a:pt x="317" y="867"/>
                      <a:pt x="295" y="880"/>
                      <a:pt x="298" y="891"/>
                    </a:cubicBezTo>
                    <a:cubicBezTo>
                      <a:pt x="301" y="902"/>
                      <a:pt x="324" y="900"/>
                      <a:pt x="324" y="900"/>
                    </a:cubicBezTo>
                    <a:cubicBezTo>
                      <a:pt x="313" y="915"/>
                      <a:pt x="313" y="915"/>
                      <a:pt x="313" y="915"/>
                    </a:cubicBezTo>
                    <a:cubicBezTo>
                      <a:pt x="334" y="908"/>
                      <a:pt x="334" y="908"/>
                      <a:pt x="334" y="908"/>
                    </a:cubicBezTo>
                    <a:cubicBezTo>
                      <a:pt x="334" y="908"/>
                      <a:pt x="319" y="920"/>
                      <a:pt x="322" y="925"/>
                    </a:cubicBezTo>
                    <a:cubicBezTo>
                      <a:pt x="325" y="930"/>
                      <a:pt x="344" y="931"/>
                      <a:pt x="344" y="931"/>
                    </a:cubicBezTo>
                    <a:cubicBezTo>
                      <a:pt x="344" y="931"/>
                      <a:pt x="334" y="934"/>
                      <a:pt x="337" y="940"/>
                    </a:cubicBezTo>
                    <a:cubicBezTo>
                      <a:pt x="340" y="946"/>
                      <a:pt x="351" y="943"/>
                      <a:pt x="351" y="943"/>
                    </a:cubicBezTo>
                    <a:cubicBezTo>
                      <a:pt x="351" y="943"/>
                      <a:pt x="336" y="955"/>
                      <a:pt x="339" y="959"/>
                    </a:cubicBezTo>
                    <a:cubicBezTo>
                      <a:pt x="342" y="963"/>
                      <a:pt x="358" y="961"/>
                      <a:pt x="358" y="961"/>
                    </a:cubicBezTo>
                    <a:cubicBezTo>
                      <a:pt x="356" y="969"/>
                      <a:pt x="356" y="969"/>
                      <a:pt x="356" y="969"/>
                    </a:cubicBezTo>
                    <a:cubicBezTo>
                      <a:pt x="382" y="963"/>
                      <a:pt x="382" y="963"/>
                      <a:pt x="382" y="963"/>
                    </a:cubicBezTo>
                    <a:cubicBezTo>
                      <a:pt x="382" y="963"/>
                      <a:pt x="390" y="976"/>
                      <a:pt x="398" y="969"/>
                    </a:cubicBezTo>
                    <a:cubicBezTo>
                      <a:pt x="406" y="962"/>
                      <a:pt x="431" y="946"/>
                      <a:pt x="435" y="948"/>
                    </a:cubicBezTo>
                    <a:cubicBezTo>
                      <a:pt x="439" y="950"/>
                      <a:pt x="428" y="958"/>
                      <a:pt x="428" y="958"/>
                    </a:cubicBezTo>
                    <a:cubicBezTo>
                      <a:pt x="443" y="962"/>
                      <a:pt x="443" y="962"/>
                      <a:pt x="443" y="962"/>
                    </a:cubicBezTo>
                    <a:cubicBezTo>
                      <a:pt x="457" y="955"/>
                      <a:pt x="457" y="955"/>
                      <a:pt x="457" y="955"/>
                    </a:cubicBezTo>
                    <a:cubicBezTo>
                      <a:pt x="457" y="955"/>
                      <a:pt x="436" y="968"/>
                      <a:pt x="431" y="973"/>
                    </a:cubicBezTo>
                    <a:cubicBezTo>
                      <a:pt x="426" y="978"/>
                      <a:pt x="422" y="983"/>
                      <a:pt x="430" y="983"/>
                    </a:cubicBezTo>
                    <a:cubicBezTo>
                      <a:pt x="438" y="983"/>
                      <a:pt x="465" y="978"/>
                      <a:pt x="465" y="978"/>
                    </a:cubicBezTo>
                    <a:cubicBezTo>
                      <a:pt x="465" y="978"/>
                      <a:pt x="434" y="994"/>
                      <a:pt x="443" y="1000"/>
                    </a:cubicBezTo>
                    <a:cubicBezTo>
                      <a:pt x="452" y="1006"/>
                      <a:pt x="471" y="1000"/>
                      <a:pt x="471" y="1000"/>
                    </a:cubicBezTo>
                    <a:cubicBezTo>
                      <a:pt x="471" y="1000"/>
                      <a:pt x="481" y="1019"/>
                      <a:pt x="493" y="1012"/>
                    </a:cubicBezTo>
                    <a:cubicBezTo>
                      <a:pt x="505" y="1005"/>
                      <a:pt x="511" y="998"/>
                      <a:pt x="511" y="998"/>
                    </a:cubicBezTo>
                    <a:cubicBezTo>
                      <a:pt x="511" y="998"/>
                      <a:pt x="506" y="995"/>
                      <a:pt x="502" y="989"/>
                    </a:cubicBezTo>
                    <a:cubicBezTo>
                      <a:pt x="498" y="983"/>
                      <a:pt x="515" y="990"/>
                      <a:pt x="520" y="985"/>
                    </a:cubicBezTo>
                    <a:cubicBezTo>
                      <a:pt x="525" y="980"/>
                      <a:pt x="524" y="964"/>
                      <a:pt x="524" y="964"/>
                    </a:cubicBezTo>
                    <a:cubicBezTo>
                      <a:pt x="524" y="964"/>
                      <a:pt x="546" y="974"/>
                      <a:pt x="545" y="964"/>
                    </a:cubicBezTo>
                    <a:cubicBezTo>
                      <a:pt x="544" y="954"/>
                      <a:pt x="540" y="948"/>
                      <a:pt x="540" y="948"/>
                    </a:cubicBezTo>
                    <a:cubicBezTo>
                      <a:pt x="540" y="948"/>
                      <a:pt x="546" y="957"/>
                      <a:pt x="552" y="958"/>
                    </a:cubicBezTo>
                    <a:cubicBezTo>
                      <a:pt x="557" y="958"/>
                      <a:pt x="562" y="949"/>
                      <a:pt x="559" y="944"/>
                    </a:cubicBezTo>
                    <a:cubicBezTo>
                      <a:pt x="553" y="934"/>
                      <a:pt x="547" y="931"/>
                      <a:pt x="547" y="931"/>
                    </a:cubicBezTo>
                    <a:cubicBezTo>
                      <a:pt x="547" y="931"/>
                      <a:pt x="569" y="937"/>
                      <a:pt x="569" y="933"/>
                    </a:cubicBezTo>
                    <a:cubicBezTo>
                      <a:pt x="569" y="929"/>
                      <a:pt x="564" y="923"/>
                      <a:pt x="564" y="923"/>
                    </a:cubicBezTo>
                    <a:cubicBezTo>
                      <a:pt x="582" y="922"/>
                      <a:pt x="582" y="922"/>
                      <a:pt x="582" y="922"/>
                    </a:cubicBezTo>
                    <a:cubicBezTo>
                      <a:pt x="574" y="908"/>
                      <a:pt x="574" y="908"/>
                      <a:pt x="574" y="908"/>
                    </a:cubicBezTo>
                    <a:cubicBezTo>
                      <a:pt x="585" y="903"/>
                      <a:pt x="585" y="903"/>
                      <a:pt x="585" y="903"/>
                    </a:cubicBezTo>
                    <a:cubicBezTo>
                      <a:pt x="585" y="903"/>
                      <a:pt x="572" y="894"/>
                      <a:pt x="569" y="893"/>
                    </a:cubicBezTo>
                    <a:cubicBezTo>
                      <a:pt x="566" y="892"/>
                      <a:pt x="580" y="887"/>
                      <a:pt x="580" y="887"/>
                    </a:cubicBezTo>
                    <a:cubicBezTo>
                      <a:pt x="566" y="873"/>
                      <a:pt x="566" y="873"/>
                      <a:pt x="566" y="873"/>
                    </a:cubicBezTo>
                    <a:cubicBezTo>
                      <a:pt x="566" y="873"/>
                      <a:pt x="580" y="885"/>
                      <a:pt x="584" y="882"/>
                    </a:cubicBezTo>
                    <a:cubicBezTo>
                      <a:pt x="588" y="879"/>
                      <a:pt x="596" y="873"/>
                      <a:pt x="596" y="873"/>
                    </a:cubicBezTo>
                    <a:cubicBezTo>
                      <a:pt x="596" y="873"/>
                      <a:pt x="612" y="875"/>
                      <a:pt x="615" y="872"/>
                    </a:cubicBezTo>
                    <a:cubicBezTo>
                      <a:pt x="618" y="869"/>
                      <a:pt x="611" y="859"/>
                      <a:pt x="611" y="859"/>
                    </a:cubicBezTo>
                    <a:cubicBezTo>
                      <a:pt x="625" y="858"/>
                      <a:pt x="625" y="858"/>
                      <a:pt x="625" y="858"/>
                    </a:cubicBezTo>
                    <a:cubicBezTo>
                      <a:pt x="630" y="841"/>
                      <a:pt x="630" y="841"/>
                      <a:pt x="630" y="841"/>
                    </a:cubicBezTo>
                    <a:cubicBezTo>
                      <a:pt x="630" y="841"/>
                      <a:pt x="650" y="848"/>
                      <a:pt x="656" y="843"/>
                    </a:cubicBezTo>
                    <a:cubicBezTo>
                      <a:pt x="662" y="838"/>
                      <a:pt x="657" y="829"/>
                      <a:pt x="657" y="829"/>
                    </a:cubicBezTo>
                    <a:cubicBezTo>
                      <a:pt x="657" y="829"/>
                      <a:pt x="664" y="839"/>
                      <a:pt x="671" y="839"/>
                    </a:cubicBezTo>
                    <a:cubicBezTo>
                      <a:pt x="675" y="839"/>
                      <a:pt x="678" y="830"/>
                      <a:pt x="680" y="828"/>
                    </a:cubicBezTo>
                    <a:cubicBezTo>
                      <a:pt x="685" y="821"/>
                      <a:pt x="680" y="811"/>
                      <a:pt x="680" y="811"/>
                    </a:cubicBezTo>
                    <a:cubicBezTo>
                      <a:pt x="655" y="807"/>
                      <a:pt x="655" y="807"/>
                      <a:pt x="655" y="807"/>
                    </a:cubicBezTo>
                    <a:cubicBezTo>
                      <a:pt x="673" y="802"/>
                      <a:pt x="673" y="802"/>
                      <a:pt x="673" y="802"/>
                    </a:cubicBezTo>
                    <a:cubicBezTo>
                      <a:pt x="693" y="794"/>
                      <a:pt x="693" y="794"/>
                      <a:pt x="693" y="794"/>
                    </a:cubicBezTo>
                    <a:cubicBezTo>
                      <a:pt x="694" y="780"/>
                      <a:pt x="694" y="780"/>
                      <a:pt x="694" y="780"/>
                    </a:cubicBezTo>
                    <a:cubicBezTo>
                      <a:pt x="681" y="777"/>
                      <a:pt x="681" y="777"/>
                      <a:pt x="681" y="777"/>
                    </a:cubicBezTo>
                    <a:cubicBezTo>
                      <a:pt x="686" y="765"/>
                      <a:pt x="686" y="765"/>
                      <a:pt x="686" y="765"/>
                    </a:cubicBezTo>
                    <a:cubicBezTo>
                      <a:pt x="707" y="765"/>
                      <a:pt x="707" y="765"/>
                      <a:pt x="707" y="765"/>
                    </a:cubicBezTo>
                    <a:cubicBezTo>
                      <a:pt x="707" y="765"/>
                      <a:pt x="721" y="769"/>
                      <a:pt x="728" y="763"/>
                    </a:cubicBezTo>
                    <a:cubicBezTo>
                      <a:pt x="735" y="757"/>
                      <a:pt x="730" y="745"/>
                      <a:pt x="730" y="745"/>
                    </a:cubicBezTo>
                    <a:cubicBezTo>
                      <a:pt x="752" y="741"/>
                      <a:pt x="752" y="741"/>
                      <a:pt x="752" y="741"/>
                    </a:cubicBezTo>
                    <a:cubicBezTo>
                      <a:pt x="752" y="741"/>
                      <a:pt x="783" y="747"/>
                      <a:pt x="791" y="740"/>
                    </a:cubicBezTo>
                    <a:cubicBezTo>
                      <a:pt x="799" y="733"/>
                      <a:pt x="802" y="726"/>
                      <a:pt x="802" y="726"/>
                    </a:cubicBezTo>
                    <a:cubicBezTo>
                      <a:pt x="811" y="721"/>
                      <a:pt x="811" y="721"/>
                      <a:pt x="811" y="721"/>
                    </a:cubicBezTo>
                    <a:cubicBezTo>
                      <a:pt x="811" y="721"/>
                      <a:pt x="813" y="710"/>
                      <a:pt x="824" y="708"/>
                    </a:cubicBezTo>
                    <a:cubicBezTo>
                      <a:pt x="835" y="706"/>
                      <a:pt x="804" y="740"/>
                      <a:pt x="812" y="740"/>
                    </a:cubicBezTo>
                    <a:cubicBezTo>
                      <a:pt x="820" y="740"/>
                      <a:pt x="828" y="738"/>
                      <a:pt x="828" y="738"/>
                    </a:cubicBezTo>
                    <a:cubicBezTo>
                      <a:pt x="832" y="725"/>
                      <a:pt x="832" y="725"/>
                      <a:pt x="832" y="725"/>
                    </a:cubicBezTo>
                    <a:cubicBezTo>
                      <a:pt x="841" y="727"/>
                      <a:pt x="841" y="727"/>
                      <a:pt x="841" y="727"/>
                    </a:cubicBezTo>
                    <a:cubicBezTo>
                      <a:pt x="849" y="718"/>
                      <a:pt x="849" y="718"/>
                      <a:pt x="849" y="718"/>
                    </a:cubicBezTo>
                    <a:cubicBezTo>
                      <a:pt x="849" y="718"/>
                      <a:pt x="866" y="733"/>
                      <a:pt x="878" y="725"/>
                    </a:cubicBezTo>
                    <a:cubicBezTo>
                      <a:pt x="890" y="717"/>
                      <a:pt x="907" y="704"/>
                      <a:pt x="907" y="704"/>
                    </a:cubicBezTo>
                    <a:cubicBezTo>
                      <a:pt x="907" y="704"/>
                      <a:pt x="923" y="709"/>
                      <a:pt x="950" y="698"/>
                    </a:cubicBezTo>
                    <a:cubicBezTo>
                      <a:pt x="977" y="687"/>
                      <a:pt x="974" y="670"/>
                      <a:pt x="992" y="658"/>
                    </a:cubicBezTo>
                    <a:cubicBezTo>
                      <a:pt x="1010" y="646"/>
                      <a:pt x="1052" y="634"/>
                      <a:pt x="1052" y="634"/>
                    </a:cubicBezTo>
                    <a:cubicBezTo>
                      <a:pt x="1052" y="634"/>
                      <a:pt x="1055" y="625"/>
                      <a:pt x="1054" y="619"/>
                    </a:cubicBezTo>
                    <a:cubicBezTo>
                      <a:pt x="1053" y="613"/>
                      <a:pt x="1046" y="601"/>
                      <a:pt x="1053" y="599"/>
                    </a:cubicBezTo>
                    <a:cubicBezTo>
                      <a:pt x="1060" y="597"/>
                      <a:pt x="1071" y="625"/>
                      <a:pt x="1082" y="625"/>
                    </a:cubicBezTo>
                    <a:cubicBezTo>
                      <a:pt x="1082" y="625"/>
                      <a:pt x="1124" y="624"/>
                      <a:pt x="1135" y="622"/>
                    </a:cubicBezTo>
                    <a:cubicBezTo>
                      <a:pt x="1146" y="620"/>
                      <a:pt x="1167" y="609"/>
                      <a:pt x="1190" y="606"/>
                    </a:cubicBezTo>
                    <a:cubicBezTo>
                      <a:pt x="1213" y="603"/>
                      <a:pt x="1253" y="600"/>
                      <a:pt x="1260" y="598"/>
                    </a:cubicBezTo>
                    <a:cubicBezTo>
                      <a:pt x="1267" y="596"/>
                      <a:pt x="1273" y="589"/>
                      <a:pt x="1273" y="589"/>
                    </a:cubicBezTo>
                    <a:cubicBezTo>
                      <a:pt x="1291" y="589"/>
                      <a:pt x="1291" y="589"/>
                      <a:pt x="1291" y="589"/>
                    </a:cubicBezTo>
                    <a:cubicBezTo>
                      <a:pt x="1300" y="578"/>
                      <a:pt x="1300" y="578"/>
                      <a:pt x="1300" y="578"/>
                    </a:cubicBezTo>
                    <a:cubicBezTo>
                      <a:pt x="1317" y="578"/>
                      <a:pt x="1317" y="578"/>
                      <a:pt x="1317" y="578"/>
                    </a:cubicBezTo>
                    <a:cubicBezTo>
                      <a:pt x="1317" y="578"/>
                      <a:pt x="1335" y="561"/>
                      <a:pt x="1339" y="558"/>
                    </a:cubicBezTo>
                    <a:cubicBezTo>
                      <a:pt x="1343" y="555"/>
                      <a:pt x="1369" y="553"/>
                      <a:pt x="1369" y="553"/>
                    </a:cubicBezTo>
                    <a:cubicBezTo>
                      <a:pt x="1401" y="542"/>
                      <a:pt x="1401" y="542"/>
                      <a:pt x="1401" y="542"/>
                    </a:cubicBezTo>
                    <a:cubicBezTo>
                      <a:pt x="1422" y="537"/>
                      <a:pt x="1422" y="537"/>
                      <a:pt x="1422" y="537"/>
                    </a:cubicBezTo>
                    <a:cubicBezTo>
                      <a:pt x="1427" y="529"/>
                      <a:pt x="1427" y="529"/>
                      <a:pt x="1427" y="529"/>
                    </a:cubicBezTo>
                    <a:cubicBezTo>
                      <a:pt x="1427" y="529"/>
                      <a:pt x="1407" y="531"/>
                      <a:pt x="1395" y="531"/>
                    </a:cubicBezTo>
                    <a:cubicBezTo>
                      <a:pt x="1383" y="531"/>
                      <a:pt x="1375" y="524"/>
                      <a:pt x="1360" y="522"/>
                    </a:cubicBezTo>
                    <a:cubicBezTo>
                      <a:pt x="1345" y="520"/>
                      <a:pt x="1317" y="520"/>
                      <a:pt x="1303" y="524"/>
                    </a:cubicBezTo>
                    <a:cubicBezTo>
                      <a:pt x="1289" y="528"/>
                      <a:pt x="1269" y="528"/>
                      <a:pt x="1269" y="528"/>
                    </a:cubicBezTo>
                    <a:cubicBezTo>
                      <a:pt x="1259" y="537"/>
                      <a:pt x="1259" y="537"/>
                      <a:pt x="1259" y="537"/>
                    </a:cubicBezTo>
                    <a:cubicBezTo>
                      <a:pt x="1259" y="537"/>
                      <a:pt x="1214" y="541"/>
                      <a:pt x="1221" y="535"/>
                    </a:cubicBezTo>
                    <a:cubicBezTo>
                      <a:pt x="1228" y="529"/>
                      <a:pt x="1288" y="520"/>
                      <a:pt x="1288" y="520"/>
                    </a:cubicBezTo>
                    <a:cubicBezTo>
                      <a:pt x="1288" y="520"/>
                      <a:pt x="1348" y="508"/>
                      <a:pt x="1333" y="499"/>
                    </a:cubicBezTo>
                    <a:cubicBezTo>
                      <a:pt x="1318" y="490"/>
                      <a:pt x="1310" y="490"/>
                      <a:pt x="1310" y="490"/>
                    </a:cubicBezTo>
                    <a:cubicBezTo>
                      <a:pt x="1310" y="490"/>
                      <a:pt x="1255" y="508"/>
                      <a:pt x="1249" y="511"/>
                    </a:cubicBezTo>
                    <a:cubicBezTo>
                      <a:pt x="1243" y="514"/>
                      <a:pt x="1217" y="512"/>
                      <a:pt x="1217" y="512"/>
                    </a:cubicBezTo>
                    <a:cubicBezTo>
                      <a:pt x="1241" y="500"/>
                      <a:pt x="1241" y="500"/>
                      <a:pt x="1241" y="500"/>
                    </a:cubicBezTo>
                    <a:cubicBezTo>
                      <a:pt x="1255" y="489"/>
                      <a:pt x="1255" y="489"/>
                      <a:pt x="1255" y="489"/>
                    </a:cubicBezTo>
                    <a:cubicBezTo>
                      <a:pt x="1255" y="489"/>
                      <a:pt x="1279" y="493"/>
                      <a:pt x="1286" y="491"/>
                    </a:cubicBezTo>
                    <a:cubicBezTo>
                      <a:pt x="1293" y="489"/>
                      <a:pt x="1311" y="485"/>
                      <a:pt x="1319" y="485"/>
                    </a:cubicBezTo>
                    <a:cubicBezTo>
                      <a:pt x="1327" y="485"/>
                      <a:pt x="1349" y="483"/>
                      <a:pt x="1337" y="477"/>
                    </a:cubicBezTo>
                    <a:cubicBezTo>
                      <a:pt x="1325" y="471"/>
                      <a:pt x="1287" y="470"/>
                      <a:pt x="1287" y="470"/>
                    </a:cubicBezTo>
                    <a:cubicBezTo>
                      <a:pt x="1255" y="472"/>
                      <a:pt x="1255" y="472"/>
                      <a:pt x="1255" y="472"/>
                    </a:cubicBezTo>
                    <a:cubicBezTo>
                      <a:pt x="1271" y="465"/>
                      <a:pt x="1271" y="465"/>
                      <a:pt x="1271" y="465"/>
                    </a:cubicBezTo>
                    <a:cubicBezTo>
                      <a:pt x="1255" y="455"/>
                      <a:pt x="1255" y="455"/>
                      <a:pt x="1255" y="455"/>
                    </a:cubicBezTo>
                    <a:cubicBezTo>
                      <a:pt x="1255" y="455"/>
                      <a:pt x="1253" y="446"/>
                      <a:pt x="1257" y="446"/>
                    </a:cubicBezTo>
                    <a:cubicBezTo>
                      <a:pt x="1261" y="446"/>
                      <a:pt x="1281" y="463"/>
                      <a:pt x="1294" y="464"/>
                    </a:cubicBezTo>
                    <a:cubicBezTo>
                      <a:pt x="1307" y="465"/>
                      <a:pt x="1348" y="477"/>
                      <a:pt x="1348" y="477"/>
                    </a:cubicBezTo>
                    <a:cubicBezTo>
                      <a:pt x="1348" y="477"/>
                      <a:pt x="1366" y="469"/>
                      <a:pt x="1367" y="478"/>
                    </a:cubicBezTo>
                    <a:cubicBezTo>
                      <a:pt x="1368" y="487"/>
                      <a:pt x="1356" y="501"/>
                      <a:pt x="1377" y="507"/>
                    </a:cubicBezTo>
                    <a:cubicBezTo>
                      <a:pt x="1398" y="513"/>
                      <a:pt x="1421" y="514"/>
                      <a:pt x="1421" y="514"/>
                    </a:cubicBezTo>
                    <a:cubicBezTo>
                      <a:pt x="1421" y="514"/>
                      <a:pt x="1423" y="499"/>
                      <a:pt x="1427" y="502"/>
                    </a:cubicBezTo>
                    <a:cubicBezTo>
                      <a:pt x="1431" y="505"/>
                      <a:pt x="1427" y="520"/>
                      <a:pt x="1436" y="520"/>
                    </a:cubicBezTo>
                    <a:cubicBezTo>
                      <a:pt x="1445" y="520"/>
                      <a:pt x="1457" y="510"/>
                      <a:pt x="1457" y="510"/>
                    </a:cubicBezTo>
                    <a:cubicBezTo>
                      <a:pt x="1457" y="494"/>
                      <a:pt x="1457" y="494"/>
                      <a:pt x="1457" y="494"/>
                    </a:cubicBezTo>
                    <a:cubicBezTo>
                      <a:pt x="1451" y="492"/>
                      <a:pt x="1451" y="492"/>
                      <a:pt x="1451" y="492"/>
                    </a:cubicBezTo>
                    <a:cubicBezTo>
                      <a:pt x="1451" y="492"/>
                      <a:pt x="1465" y="481"/>
                      <a:pt x="1459" y="476"/>
                    </a:cubicBezTo>
                    <a:cubicBezTo>
                      <a:pt x="1453" y="471"/>
                      <a:pt x="1442" y="477"/>
                      <a:pt x="1442" y="477"/>
                    </a:cubicBezTo>
                    <a:cubicBezTo>
                      <a:pt x="1436" y="462"/>
                      <a:pt x="1436" y="462"/>
                      <a:pt x="1436" y="462"/>
                    </a:cubicBezTo>
                    <a:cubicBezTo>
                      <a:pt x="1425" y="459"/>
                      <a:pt x="1425" y="459"/>
                      <a:pt x="1425" y="459"/>
                    </a:cubicBezTo>
                    <a:cubicBezTo>
                      <a:pt x="1428" y="449"/>
                      <a:pt x="1428" y="449"/>
                      <a:pt x="1428" y="449"/>
                    </a:cubicBezTo>
                    <a:cubicBezTo>
                      <a:pt x="1380" y="430"/>
                      <a:pt x="1380" y="430"/>
                      <a:pt x="1380" y="430"/>
                    </a:cubicBezTo>
                    <a:cubicBezTo>
                      <a:pt x="1353" y="437"/>
                      <a:pt x="1353" y="437"/>
                      <a:pt x="1353" y="437"/>
                    </a:cubicBezTo>
                    <a:cubicBezTo>
                      <a:pt x="1347" y="434"/>
                      <a:pt x="1347" y="434"/>
                      <a:pt x="1347" y="434"/>
                    </a:cubicBezTo>
                    <a:cubicBezTo>
                      <a:pt x="1369" y="427"/>
                      <a:pt x="1369" y="427"/>
                      <a:pt x="1369" y="427"/>
                    </a:cubicBezTo>
                    <a:cubicBezTo>
                      <a:pt x="1371" y="424"/>
                      <a:pt x="1371" y="424"/>
                      <a:pt x="1371" y="424"/>
                    </a:cubicBezTo>
                    <a:cubicBezTo>
                      <a:pt x="1371" y="424"/>
                      <a:pt x="1370" y="415"/>
                      <a:pt x="1353" y="415"/>
                    </a:cubicBezTo>
                    <a:cubicBezTo>
                      <a:pt x="1336" y="415"/>
                      <a:pt x="1303" y="412"/>
                      <a:pt x="1303" y="412"/>
                    </a:cubicBezTo>
                    <a:cubicBezTo>
                      <a:pt x="1314" y="398"/>
                      <a:pt x="1314" y="398"/>
                      <a:pt x="1314" y="398"/>
                    </a:cubicBezTo>
                    <a:cubicBezTo>
                      <a:pt x="1314" y="398"/>
                      <a:pt x="1327" y="396"/>
                      <a:pt x="1337" y="400"/>
                    </a:cubicBezTo>
                    <a:cubicBezTo>
                      <a:pt x="1347" y="404"/>
                      <a:pt x="1363" y="393"/>
                      <a:pt x="1363" y="393"/>
                    </a:cubicBezTo>
                    <a:cubicBezTo>
                      <a:pt x="1381" y="390"/>
                      <a:pt x="1381" y="390"/>
                      <a:pt x="1381" y="390"/>
                    </a:cubicBezTo>
                    <a:cubicBezTo>
                      <a:pt x="1413" y="400"/>
                      <a:pt x="1413" y="400"/>
                      <a:pt x="1413" y="400"/>
                    </a:cubicBezTo>
                    <a:cubicBezTo>
                      <a:pt x="1427" y="397"/>
                      <a:pt x="1427" y="397"/>
                      <a:pt x="1427" y="397"/>
                    </a:cubicBezTo>
                    <a:cubicBezTo>
                      <a:pt x="1427" y="397"/>
                      <a:pt x="1453" y="418"/>
                      <a:pt x="1464" y="418"/>
                    </a:cubicBezTo>
                    <a:cubicBezTo>
                      <a:pt x="1475" y="418"/>
                      <a:pt x="1471" y="404"/>
                      <a:pt x="1471" y="404"/>
                    </a:cubicBezTo>
                    <a:cubicBezTo>
                      <a:pt x="1445" y="400"/>
                      <a:pt x="1445" y="400"/>
                      <a:pt x="1445" y="400"/>
                    </a:cubicBezTo>
                    <a:cubicBezTo>
                      <a:pt x="1425" y="390"/>
                      <a:pt x="1425" y="390"/>
                      <a:pt x="1425" y="390"/>
                    </a:cubicBezTo>
                    <a:cubicBezTo>
                      <a:pt x="1394" y="387"/>
                      <a:pt x="1394" y="387"/>
                      <a:pt x="1394" y="387"/>
                    </a:cubicBezTo>
                    <a:cubicBezTo>
                      <a:pt x="1394" y="387"/>
                      <a:pt x="1401" y="378"/>
                      <a:pt x="1408" y="375"/>
                    </a:cubicBezTo>
                    <a:cubicBezTo>
                      <a:pt x="1415" y="372"/>
                      <a:pt x="1432" y="390"/>
                      <a:pt x="1448" y="390"/>
                    </a:cubicBezTo>
                    <a:cubicBezTo>
                      <a:pt x="1464" y="390"/>
                      <a:pt x="1492" y="391"/>
                      <a:pt x="1492" y="391"/>
                    </a:cubicBezTo>
                    <a:cubicBezTo>
                      <a:pt x="1534" y="386"/>
                      <a:pt x="1534" y="386"/>
                      <a:pt x="1534" y="386"/>
                    </a:cubicBezTo>
                    <a:cubicBezTo>
                      <a:pt x="1535" y="368"/>
                      <a:pt x="1535" y="368"/>
                      <a:pt x="1535" y="368"/>
                    </a:cubicBezTo>
                    <a:cubicBezTo>
                      <a:pt x="1506" y="361"/>
                      <a:pt x="1506" y="361"/>
                      <a:pt x="1506" y="361"/>
                    </a:cubicBezTo>
                    <a:cubicBezTo>
                      <a:pt x="1491" y="371"/>
                      <a:pt x="1491" y="371"/>
                      <a:pt x="1491" y="371"/>
                    </a:cubicBezTo>
                    <a:cubicBezTo>
                      <a:pt x="1491" y="371"/>
                      <a:pt x="1477" y="359"/>
                      <a:pt x="1481" y="355"/>
                    </a:cubicBezTo>
                    <a:cubicBezTo>
                      <a:pt x="1485" y="351"/>
                      <a:pt x="1517" y="354"/>
                      <a:pt x="1517" y="354"/>
                    </a:cubicBezTo>
                    <a:cubicBezTo>
                      <a:pt x="1546" y="346"/>
                      <a:pt x="1546" y="346"/>
                      <a:pt x="1546" y="346"/>
                    </a:cubicBezTo>
                    <a:cubicBezTo>
                      <a:pt x="1546" y="346"/>
                      <a:pt x="1563" y="356"/>
                      <a:pt x="1576" y="352"/>
                    </a:cubicBezTo>
                    <a:cubicBezTo>
                      <a:pt x="1589" y="348"/>
                      <a:pt x="1602" y="339"/>
                      <a:pt x="1597" y="337"/>
                    </a:cubicBezTo>
                    <a:cubicBezTo>
                      <a:pt x="1592" y="335"/>
                      <a:pt x="1550" y="334"/>
                      <a:pt x="1546" y="334"/>
                    </a:cubicBezTo>
                    <a:cubicBezTo>
                      <a:pt x="1542" y="334"/>
                      <a:pt x="1550" y="326"/>
                      <a:pt x="1538" y="323"/>
                    </a:cubicBezTo>
                    <a:cubicBezTo>
                      <a:pt x="1526" y="320"/>
                      <a:pt x="1498" y="321"/>
                      <a:pt x="1498" y="321"/>
                    </a:cubicBezTo>
                    <a:cubicBezTo>
                      <a:pt x="1498" y="321"/>
                      <a:pt x="1532" y="320"/>
                      <a:pt x="1535" y="314"/>
                    </a:cubicBezTo>
                    <a:cubicBezTo>
                      <a:pt x="1538" y="308"/>
                      <a:pt x="1499" y="301"/>
                      <a:pt x="1499" y="301"/>
                    </a:cubicBezTo>
                    <a:cubicBezTo>
                      <a:pt x="1499" y="301"/>
                      <a:pt x="1521" y="296"/>
                      <a:pt x="1528" y="299"/>
                    </a:cubicBezTo>
                    <a:cubicBezTo>
                      <a:pt x="1535" y="302"/>
                      <a:pt x="1559" y="310"/>
                      <a:pt x="1565" y="308"/>
                    </a:cubicBezTo>
                    <a:cubicBezTo>
                      <a:pt x="1571" y="306"/>
                      <a:pt x="1573" y="320"/>
                      <a:pt x="1583" y="316"/>
                    </a:cubicBezTo>
                    <a:cubicBezTo>
                      <a:pt x="1593" y="312"/>
                      <a:pt x="1601" y="294"/>
                      <a:pt x="1594" y="289"/>
                    </a:cubicBezTo>
                    <a:cubicBezTo>
                      <a:pt x="1587" y="284"/>
                      <a:pt x="1570" y="272"/>
                      <a:pt x="1570" y="272"/>
                    </a:cubicBezTo>
                    <a:cubicBezTo>
                      <a:pt x="1531" y="264"/>
                      <a:pt x="1531" y="264"/>
                      <a:pt x="1531" y="264"/>
                    </a:cubicBezTo>
                    <a:cubicBezTo>
                      <a:pt x="1531" y="264"/>
                      <a:pt x="1513" y="256"/>
                      <a:pt x="1520" y="250"/>
                    </a:cubicBezTo>
                    <a:cubicBezTo>
                      <a:pt x="1527" y="244"/>
                      <a:pt x="1549" y="249"/>
                      <a:pt x="1549" y="249"/>
                    </a:cubicBezTo>
                    <a:cubicBezTo>
                      <a:pt x="1580" y="242"/>
                      <a:pt x="1580" y="242"/>
                      <a:pt x="1580" y="242"/>
                    </a:cubicBezTo>
                    <a:cubicBezTo>
                      <a:pt x="1580" y="242"/>
                      <a:pt x="1591" y="244"/>
                      <a:pt x="1623" y="246"/>
                    </a:cubicBezTo>
                    <a:cubicBezTo>
                      <a:pt x="1655" y="248"/>
                      <a:pt x="1670" y="225"/>
                      <a:pt x="1647" y="223"/>
                    </a:cubicBezTo>
                    <a:cubicBezTo>
                      <a:pt x="1624" y="221"/>
                      <a:pt x="1590" y="221"/>
                      <a:pt x="1590" y="221"/>
                    </a:cubicBezTo>
                    <a:cubicBezTo>
                      <a:pt x="1589" y="211"/>
                      <a:pt x="1589" y="211"/>
                      <a:pt x="1589" y="211"/>
                    </a:cubicBezTo>
                    <a:cubicBezTo>
                      <a:pt x="1609" y="210"/>
                      <a:pt x="1609" y="210"/>
                      <a:pt x="1609" y="210"/>
                    </a:cubicBezTo>
                    <a:cubicBezTo>
                      <a:pt x="1609" y="210"/>
                      <a:pt x="1603" y="195"/>
                      <a:pt x="1587" y="197"/>
                    </a:cubicBezTo>
                    <a:cubicBezTo>
                      <a:pt x="1571" y="199"/>
                      <a:pt x="1583" y="215"/>
                      <a:pt x="1574" y="216"/>
                    </a:cubicBezTo>
                    <a:cubicBezTo>
                      <a:pt x="1565" y="217"/>
                      <a:pt x="1540" y="204"/>
                      <a:pt x="1549" y="201"/>
                    </a:cubicBezTo>
                    <a:cubicBezTo>
                      <a:pt x="1558" y="198"/>
                      <a:pt x="1582" y="193"/>
                      <a:pt x="1585" y="185"/>
                    </a:cubicBezTo>
                    <a:cubicBezTo>
                      <a:pt x="1588" y="177"/>
                      <a:pt x="1598" y="165"/>
                      <a:pt x="1601" y="164"/>
                    </a:cubicBezTo>
                    <a:cubicBezTo>
                      <a:pt x="1604" y="163"/>
                      <a:pt x="1618" y="170"/>
                      <a:pt x="1627" y="165"/>
                    </a:cubicBezTo>
                    <a:cubicBezTo>
                      <a:pt x="1636" y="160"/>
                      <a:pt x="1649" y="151"/>
                      <a:pt x="1649" y="151"/>
                    </a:cubicBezTo>
                    <a:cubicBezTo>
                      <a:pt x="1639" y="141"/>
                      <a:pt x="1639" y="141"/>
                      <a:pt x="1639" y="141"/>
                    </a:cubicBezTo>
                    <a:cubicBezTo>
                      <a:pt x="1639" y="141"/>
                      <a:pt x="1665" y="128"/>
                      <a:pt x="1671" y="128"/>
                    </a:cubicBezTo>
                    <a:cubicBezTo>
                      <a:pt x="1677" y="128"/>
                      <a:pt x="1687" y="138"/>
                      <a:pt x="1695" y="132"/>
                    </a:cubicBezTo>
                    <a:cubicBezTo>
                      <a:pt x="1703" y="126"/>
                      <a:pt x="1723" y="122"/>
                      <a:pt x="1711" y="119"/>
                    </a:cubicBezTo>
                    <a:cubicBezTo>
                      <a:pt x="1699" y="116"/>
                      <a:pt x="1670" y="119"/>
                      <a:pt x="1670" y="119"/>
                    </a:cubicBezTo>
                    <a:cubicBezTo>
                      <a:pt x="1670" y="119"/>
                      <a:pt x="1615" y="134"/>
                      <a:pt x="1626" y="123"/>
                    </a:cubicBezTo>
                    <a:cubicBezTo>
                      <a:pt x="1637" y="112"/>
                      <a:pt x="1659" y="111"/>
                      <a:pt x="1659" y="111"/>
                    </a:cubicBezTo>
                    <a:cubicBezTo>
                      <a:pt x="1659" y="111"/>
                      <a:pt x="1700" y="113"/>
                      <a:pt x="1721" y="112"/>
                    </a:cubicBezTo>
                    <a:cubicBezTo>
                      <a:pt x="1742" y="111"/>
                      <a:pt x="1758" y="104"/>
                      <a:pt x="1758" y="104"/>
                    </a:cubicBezTo>
                    <a:cubicBezTo>
                      <a:pt x="1758" y="104"/>
                      <a:pt x="1723" y="95"/>
                      <a:pt x="1717" y="98"/>
                    </a:cubicBezTo>
                    <a:cubicBezTo>
                      <a:pt x="1711" y="101"/>
                      <a:pt x="1672" y="102"/>
                      <a:pt x="1672" y="102"/>
                    </a:cubicBezTo>
                    <a:cubicBezTo>
                      <a:pt x="1672" y="102"/>
                      <a:pt x="1625" y="105"/>
                      <a:pt x="1642" y="100"/>
                    </a:cubicBezTo>
                    <a:cubicBezTo>
                      <a:pt x="1659" y="95"/>
                      <a:pt x="1710" y="94"/>
                      <a:pt x="1710" y="94"/>
                    </a:cubicBezTo>
                    <a:cubicBezTo>
                      <a:pt x="1710" y="94"/>
                      <a:pt x="1776" y="95"/>
                      <a:pt x="1787" y="92"/>
                    </a:cubicBezTo>
                    <a:cubicBezTo>
                      <a:pt x="1798" y="89"/>
                      <a:pt x="1807" y="79"/>
                      <a:pt x="1807" y="79"/>
                    </a:cubicBezTo>
                    <a:cubicBezTo>
                      <a:pt x="1807" y="79"/>
                      <a:pt x="1834" y="80"/>
                      <a:pt x="1851" y="78"/>
                    </a:cubicBezTo>
                    <a:cubicBezTo>
                      <a:pt x="1868" y="76"/>
                      <a:pt x="1891" y="67"/>
                      <a:pt x="1891" y="67"/>
                    </a:cubicBezTo>
                    <a:cubicBezTo>
                      <a:pt x="1891" y="67"/>
                      <a:pt x="1865" y="57"/>
                      <a:pt x="1845" y="57"/>
                    </a:cubicBezTo>
                    <a:close/>
                    <a:moveTo>
                      <a:pt x="345" y="566"/>
                    </a:moveTo>
                    <a:cubicBezTo>
                      <a:pt x="353" y="568"/>
                      <a:pt x="353" y="568"/>
                      <a:pt x="353" y="568"/>
                    </a:cubicBezTo>
                    <a:cubicBezTo>
                      <a:pt x="353" y="568"/>
                      <a:pt x="371" y="564"/>
                      <a:pt x="377" y="564"/>
                    </a:cubicBezTo>
                    <a:cubicBezTo>
                      <a:pt x="383" y="564"/>
                      <a:pt x="397" y="554"/>
                      <a:pt x="395" y="546"/>
                    </a:cubicBezTo>
                    <a:cubicBezTo>
                      <a:pt x="393" y="538"/>
                      <a:pt x="371" y="534"/>
                      <a:pt x="371" y="534"/>
                    </a:cubicBezTo>
                    <a:cubicBezTo>
                      <a:pt x="371" y="534"/>
                      <a:pt x="361" y="526"/>
                      <a:pt x="351" y="526"/>
                    </a:cubicBezTo>
                    <a:cubicBezTo>
                      <a:pt x="341" y="526"/>
                      <a:pt x="337" y="532"/>
                      <a:pt x="321" y="526"/>
                    </a:cubicBezTo>
                    <a:cubicBezTo>
                      <a:pt x="317" y="542"/>
                      <a:pt x="317" y="542"/>
                      <a:pt x="317" y="542"/>
                    </a:cubicBezTo>
                    <a:cubicBezTo>
                      <a:pt x="317" y="542"/>
                      <a:pt x="309" y="546"/>
                      <a:pt x="309" y="552"/>
                    </a:cubicBezTo>
                    <a:cubicBezTo>
                      <a:pt x="309" y="558"/>
                      <a:pt x="321" y="564"/>
                      <a:pt x="321" y="564"/>
                    </a:cubicBezTo>
                    <a:cubicBezTo>
                      <a:pt x="317" y="572"/>
                      <a:pt x="317" y="572"/>
                      <a:pt x="317" y="572"/>
                    </a:cubicBezTo>
                    <a:lnTo>
                      <a:pt x="345" y="566"/>
                    </a:lnTo>
                    <a:close/>
                    <a:moveTo>
                      <a:pt x="2531" y="1160"/>
                    </a:moveTo>
                    <a:cubicBezTo>
                      <a:pt x="2535" y="1157"/>
                      <a:pt x="2548" y="1143"/>
                      <a:pt x="2545" y="1138"/>
                    </a:cubicBezTo>
                    <a:cubicBezTo>
                      <a:pt x="2542" y="1133"/>
                      <a:pt x="2538" y="1126"/>
                      <a:pt x="2538" y="1126"/>
                    </a:cubicBezTo>
                    <a:cubicBezTo>
                      <a:pt x="2538" y="1126"/>
                      <a:pt x="2520" y="1124"/>
                      <a:pt x="2519" y="1127"/>
                    </a:cubicBezTo>
                    <a:cubicBezTo>
                      <a:pt x="2518" y="1130"/>
                      <a:pt x="2498" y="1155"/>
                      <a:pt x="2498" y="1160"/>
                    </a:cubicBezTo>
                    <a:cubicBezTo>
                      <a:pt x="2498" y="1165"/>
                      <a:pt x="2501" y="1177"/>
                      <a:pt x="2501" y="1177"/>
                    </a:cubicBezTo>
                    <a:cubicBezTo>
                      <a:pt x="2488" y="1166"/>
                      <a:pt x="2488" y="1166"/>
                      <a:pt x="2488" y="1166"/>
                    </a:cubicBezTo>
                    <a:cubicBezTo>
                      <a:pt x="2482" y="1145"/>
                      <a:pt x="2482" y="1145"/>
                      <a:pt x="2482" y="1145"/>
                    </a:cubicBezTo>
                    <a:cubicBezTo>
                      <a:pt x="2482" y="1145"/>
                      <a:pt x="2457" y="1161"/>
                      <a:pt x="2458" y="1164"/>
                    </a:cubicBezTo>
                    <a:cubicBezTo>
                      <a:pt x="2459" y="1167"/>
                      <a:pt x="2472" y="1165"/>
                      <a:pt x="2473" y="1168"/>
                    </a:cubicBezTo>
                    <a:cubicBezTo>
                      <a:pt x="2474" y="1171"/>
                      <a:pt x="2483" y="1185"/>
                      <a:pt x="2483" y="1185"/>
                    </a:cubicBezTo>
                    <a:cubicBezTo>
                      <a:pt x="2460" y="1181"/>
                      <a:pt x="2460" y="1181"/>
                      <a:pt x="2460" y="1181"/>
                    </a:cubicBezTo>
                    <a:cubicBezTo>
                      <a:pt x="2460" y="1181"/>
                      <a:pt x="2448" y="1196"/>
                      <a:pt x="2449" y="1204"/>
                    </a:cubicBezTo>
                    <a:cubicBezTo>
                      <a:pt x="2450" y="1212"/>
                      <a:pt x="2466" y="1214"/>
                      <a:pt x="2466" y="1214"/>
                    </a:cubicBezTo>
                    <a:cubicBezTo>
                      <a:pt x="2466" y="1214"/>
                      <a:pt x="2452" y="1230"/>
                      <a:pt x="2455" y="1232"/>
                    </a:cubicBezTo>
                    <a:cubicBezTo>
                      <a:pt x="2458" y="1234"/>
                      <a:pt x="2472" y="1234"/>
                      <a:pt x="2472" y="1234"/>
                    </a:cubicBezTo>
                    <a:cubicBezTo>
                      <a:pt x="2471" y="1249"/>
                      <a:pt x="2471" y="1249"/>
                      <a:pt x="2471" y="1249"/>
                    </a:cubicBezTo>
                    <a:cubicBezTo>
                      <a:pt x="2463" y="1259"/>
                      <a:pt x="2463" y="1259"/>
                      <a:pt x="2463" y="1259"/>
                    </a:cubicBezTo>
                    <a:cubicBezTo>
                      <a:pt x="2473" y="1264"/>
                      <a:pt x="2473" y="1264"/>
                      <a:pt x="2473" y="1264"/>
                    </a:cubicBezTo>
                    <a:cubicBezTo>
                      <a:pt x="2473" y="1264"/>
                      <a:pt x="2480" y="1264"/>
                      <a:pt x="2484" y="1264"/>
                    </a:cubicBezTo>
                    <a:cubicBezTo>
                      <a:pt x="2488" y="1264"/>
                      <a:pt x="2496" y="1269"/>
                      <a:pt x="2496" y="1269"/>
                    </a:cubicBezTo>
                    <a:cubicBezTo>
                      <a:pt x="2496" y="1269"/>
                      <a:pt x="2498" y="1267"/>
                      <a:pt x="2506" y="1267"/>
                    </a:cubicBezTo>
                    <a:cubicBezTo>
                      <a:pt x="2513" y="1266"/>
                      <a:pt x="2514" y="1270"/>
                      <a:pt x="2514" y="1270"/>
                    </a:cubicBezTo>
                    <a:cubicBezTo>
                      <a:pt x="2514" y="1270"/>
                      <a:pt x="2515" y="1269"/>
                      <a:pt x="2517" y="1268"/>
                    </a:cubicBezTo>
                    <a:cubicBezTo>
                      <a:pt x="2517" y="1268"/>
                      <a:pt x="2517" y="1268"/>
                      <a:pt x="2517" y="1268"/>
                    </a:cubicBezTo>
                    <a:cubicBezTo>
                      <a:pt x="2513" y="1258"/>
                      <a:pt x="2510" y="1252"/>
                      <a:pt x="2510" y="1252"/>
                    </a:cubicBezTo>
                    <a:cubicBezTo>
                      <a:pt x="2521" y="1239"/>
                      <a:pt x="2521" y="1239"/>
                      <a:pt x="2521" y="1239"/>
                    </a:cubicBezTo>
                    <a:cubicBezTo>
                      <a:pt x="2521" y="1239"/>
                      <a:pt x="2503" y="1224"/>
                      <a:pt x="2513" y="1222"/>
                    </a:cubicBezTo>
                    <a:cubicBezTo>
                      <a:pt x="2523" y="1220"/>
                      <a:pt x="2531" y="1213"/>
                      <a:pt x="2531" y="1213"/>
                    </a:cubicBezTo>
                    <a:cubicBezTo>
                      <a:pt x="2535" y="1194"/>
                      <a:pt x="2535" y="1194"/>
                      <a:pt x="2535" y="1194"/>
                    </a:cubicBezTo>
                    <a:cubicBezTo>
                      <a:pt x="2549" y="1194"/>
                      <a:pt x="2549" y="1194"/>
                      <a:pt x="2549" y="1194"/>
                    </a:cubicBezTo>
                    <a:cubicBezTo>
                      <a:pt x="2554" y="1179"/>
                      <a:pt x="2554" y="1179"/>
                      <a:pt x="2554" y="1179"/>
                    </a:cubicBezTo>
                    <a:cubicBezTo>
                      <a:pt x="2531" y="1179"/>
                      <a:pt x="2531" y="1179"/>
                      <a:pt x="2531" y="1179"/>
                    </a:cubicBezTo>
                    <a:cubicBezTo>
                      <a:pt x="2531" y="1179"/>
                      <a:pt x="2527" y="1163"/>
                      <a:pt x="2531" y="1160"/>
                    </a:cubicBezTo>
                    <a:close/>
                    <a:moveTo>
                      <a:pt x="2525" y="1228"/>
                    </a:moveTo>
                    <a:cubicBezTo>
                      <a:pt x="2527" y="1252"/>
                      <a:pt x="2527" y="1252"/>
                      <a:pt x="2527" y="1252"/>
                    </a:cubicBezTo>
                    <a:cubicBezTo>
                      <a:pt x="2533" y="1252"/>
                      <a:pt x="2543" y="1262"/>
                      <a:pt x="2543" y="1262"/>
                    </a:cubicBezTo>
                    <a:cubicBezTo>
                      <a:pt x="2549" y="1244"/>
                      <a:pt x="2549" y="1244"/>
                      <a:pt x="2549" y="1244"/>
                    </a:cubicBezTo>
                    <a:cubicBezTo>
                      <a:pt x="2537" y="1230"/>
                      <a:pt x="2537" y="1230"/>
                      <a:pt x="2537" y="1230"/>
                    </a:cubicBezTo>
                    <a:lnTo>
                      <a:pt x="2525" y="1228"/>
                    </a:lnTo>
                    <a:close/>
                    <a:moveTo>
                      <a:pt x="2577" y="1240"/>
                    </a:moveTo>
                    <a:cubicBezTo>
                      <a:pt x="2576" y="1251"/>
                      <a:pt x="2567" y="1253"/>
                      <a:pt x="2579" y="1254"/>
                    </a:cubicBezTo>
                    <a:cubicBezTo>
                      <a:pt x="2591" y="1255"/>
                      <a:pt x="2596" y="1253"/>
                      <a:pt x="2596" y="1253"/>
                    </a:cubicBezTo>
                    <a:cubicBezTo>
                      <a:pt x="2596" y="1253"/>
                      <a:pt x="2604" y="1272"/>
                      <a:pt x="2605" y="1265"/>
                    </a:cubicBezTo>
                    <a:cubicBezTo>
                      <a:pt x="2607" y="1259"/>
                      <a:pt x="2617" y="1245"/>
                      <a:pt x="2619" y="1244"/>
                    </a:cubicBezTo>
                    <a:cubicBezTo>
                      <a:pt x="2621" y="1244"/>
                      <a:pt x="2630" y="1244"/>
                      <a:pt x="2622" y="1239"/>
                    </a:cubicBezTo>
                    <a:cubicBezTo>
                      <a:pt x="2614" y="1234"/>
                      <a:pt x="2607" y="1227"/>
                      <a:pt x="2610" y="1227"/>
                    </a:cubicBezTo>
                    <a:cubicBezTo>
                      <a:pt x="2613" y="1226"/>
                      <a:pt x="2620" y="1227"/>
                      <a:pt x="2615" y="1224"/>
                    </a:cubicBezTo>
                    <a:cubicBezTo>
                      <a:pt x="2610" y="1220"/>
                      <a:pt x="2624" y="1211"/>
                      <a:pt x="2624" y="1211"/>
                    </a:cubicBezTo>
                    <a:cubicBezTo>
                      <a:pt x="2624" y="1211"/>
                      <a:pt x="2616" y="1199"/>
                      <a:pt x="2615" y="1200"/>
                    </a:cubicBezTo>
                    <a:cubicBezTo>
                      <a:pt x="2614" y="1200"/>
                      <a:pt x="2601" y="1205"/>
                      <a:pt x="2601" y="1210"/>
                    </a:cubicBezTo>
                    <a:cubicBezTo>
                      <a:pt x="2601" y="1215"/>
                      <a:pt x="2601" y="1219"/>
                      <a:pt x="2601" y="1219"/>
                    </a:cubicBezTo>
                    <a:cubicBezTo>
                      <a:pt x="2601" y="1219"/>
                      <a:pt x="2592" y="1207"/>
                      <a:pt x="2590" y="1208"/>
                    </a:cubicBezTo>
                    <a:cubicBezTo>
                      <a:pt x="2588" y="1209"/>
                      <a:pt x="2585" y="1213"/>
                      <a:pt x="2585" y="1213"/>
                    </a:cubicBezTo>
                    <a:cubicBezTo>
                      <a:pt x="2569" y="1224"/>
                      <a:pt x="2569" y="1224"/>
                      <a:pt x="2569" y="1224"/>
                    </a:cubicBezTo>
                    <a:cubicBezTo>
                      <a:pt x="2569" y="1224"/>
                      <a:pt x="2578" y="1229"/>
                      <a:pt x="2577" y="1240"/>
                    </a:cubicBezTo>
                    <a:close/>
                    <a:moveTo>
                      <a:pt x="2629" y="1260"/>
                    </a:moveTo>
                    <a:cubicBezTo>
                      <a:pt x="2612" y="1266"/>
                      <a:pt x="2612" y="1266"/>
                      <a:pt x="2612" y="1266"/>
                    </a:cubicBezTo>
                    <a:cubicBezTo>
                      <a:pt x="2612" y="1266"/>
                      <a:pt x="2602" y="1270"/>
                      <a:pt x="2598" y="1269"/>
                    </a:cubicBezTo>
                    <a:cubicBezTo>
                      <a:pt x="2594" y="1269"/>
                      <a:pt x="2578" y="1262"/>
                      <a:pt x="2573" y="1262"/>
                    </a:cubicBezTo>
                    <a:cubicBezTo>
                      <a:pt x="2563" y="1262"/>
                      <a:pt x="2565" y="1273"/>
                      <a:pt x="2573" y="1272"/>
                    </a:cubicBezTo>
                    <a:cubicBezTo>
                      <a:pt x="2581" y="1270"/>
                      <a:pt x="2592" y="1282"/>
                      <a:pt x="2592" y="1282"/>
                    </a:cubicBezTo>
                    <a:cubicBezTo>
                      <a:pt x="2592" y="1282"/>
                      <a:pt x="2609" y="1279"/>
                      <a:pt x="2626" y="1275"/>
                    </a:cubicBezTo>
                    <a:cubicBezTo>
                      <a:pt x="2644" y="1272"/>
                      <a:pt x="2629" y="1260"/>
                      <a:pt x="2629" y="1260"/>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77" name="Freeform 333">
                <a:extLst>
                  <a:ext uri="{FF2B5EF4-FFF2-40B4-BE49-F238E27FC236}">
                    <a16:creationId xmlns:a16="http://schemas.microsoft.com/office/drawing/2014/main" id="{8C775EF9-AD5E-B545-B7DC-24F32351E605}"/>
                  </a:ext>
                </a:extLst>
              </p:cNvPr>
              <p:cNvSpPr>
                <a:spLocks noEditPoints="1"/>
              </p:cNvSpPr>
              <p:nvPr/>
            </p:nvSpPr>
            <p:spPr bwMode="gray">
              <a:xfrm>
                <a:off x="-4998851" y="2715222"/>
                <a:ext cx="131414" cy="54151"/>
              </a:xfrm>
              <a:custGeom>
                <a:avLst/>
                <a:gdLst>
                  <a:gd name="T0" fmla="*/ 228 w 237"/>
                  <a:gd name="T1" fmla="*/ 76 h 107"/>
                  <a:gd name="T2" fmla="*/ 221 w 237"/>
                  <a:gd name="T3" fmla="*/ 74 h 107"/>
                  <a:gd name="T4" fmla="*/ 226 w 237"/>
                  <a:gd name="T5" fmla="*/ 56 h 107"/>
                  <a:gd name="T6" fmla="*/ 217 w 237"/>
                  <a:gd name="T7" fmla="*/ 52 h 107"/>
                  <a:gd name="T8" fmla="*/ 220 w 237"/>
                  <a:gd name="T9" fmla="*/ 36 h 107"/>
                  <a:gd name="T10" fmla="*/ 231 w 237"/>
                  <a:gd name="T11" fmla="*/ 30 h 107"/>
                  <a:gd name="T12" fmla="*/ 228 w 237"/>
                  <a:gd name="T13" fmla="*/ 21 h 107"/>
                  <a:gd name="T14" fmla="*/ 231 w 237"/>
                  <a:gd name="T15" fmla="*/ 11 h 107"/>
                  <a:gd name="T16" fmla="*/ 170 w 237"/>
                  <a:gd name="T17" fmla="*/ 1 h 107"/>
                  <a:gd name="T18" fmla="*/ 110 w 237"/>
                  <a:gd name="T19" fmla="*/ 6 h 107"/>
                  <a:gd name="T20" fmla="*/ 60 w 237"/>
                  <a:gd name="T21" fmla="*/ 31 h 107"/>
                  <a:gd name="T22" fmla="*/ 66 w 237"/>
                  <a:gd name="T23" fmla="*/ 56 h 107"/>
                  <a:gd name="T24" fmla="*/ 105 w 237"/>
                  <a:gd name="T25" fmla="*/ 61 h 107"/>
                  <a:gd name="T26" fmla="*/ 98 w 237"/>
                  <a:gd name="T27" fmla="*/ 85 h 107"/>
                  <a:gd name="T28" fmla="*/ 102 w 237"/>
                  <a:gd name="T29" fmla="*/ 85 h 107"/>
                  <a:gd name="T30" fmla="*/ 123 w 237"/>
                  <a:gd name="T31" fmla="*/ 79 h 107"/>
                  <a:gd name="T32" fmla="*/ 144 w 237"/>
                  <a:gd name="T33" fmla="*/ 78 h 107"/>
                  <a:gd name="T34" fmla="*/ 172 w 237"/>
                  <a:gd name="T35" fmla="*/ 95 h 107"/>
                  <a:gd name="T36" fmla="*/ 192 w 237"/>
                  <a:gd name="T37" fmla="*/ 107 h 107"/>
                  <a:gd name="T38" fmla="*/ 203 w 237"/>
                  <a:gd name="T39" fmla="*/ 101 h 107"/>
                  <a:gd name="T40" fmla="*/ 216 w 237"/>
                  <a:gd name="T41" fmla="*/ 106 h 107"/>
                  <a:gd name="T42" fmla="*/ 224 w 237"/>
                  <a:gd name="T43" fmla="*/ 105 h 107"/>
                  <a:gd name="T44" fmla="*/ 224 w 237"/>
                  <a:gd name="T45" fmla="*/ 97 h 107"/>
                  <a:gd name="T46" fmla="*/ 237 w 237"/>
                  <a:gd name="T47" fmla="*/ 88 h 107"/>
                  <a:gd name="T48" fmla="*/ 228 w 237"/>
                  <a:gd name="T49" fmla="*/ 76 h 107"/>
                  <a:gd name="T50" fmla="*/ 27 w 237"/>
                  <a:gd name="T51" fmla="*/ 53 h 107"/>
                  <a:gd name="T52" fmla="*/ 7 w 237"/>
                  <a:gd name="T53" fmla="*/ 55 h 107"/>
                  <a:gd name="T54" fmla="*/ 9 w 237"/>
                  <a:gd name="T55" fmla="*/ 74 h 107"/>
                  <a:gd name="T56" fmla="*/ 14 w 237"/>
                  <a:gd name="T57" fmla="*/ 87 h 107"/>
                  <a:gd name="T58" fmla="*/ 34 w 237"/>
                  <a:gd name="T59" fmla="*/ 74 h 107"/>
                  <a:gd name="T60" fmla="*/ 55 w 237"/>
                  <a:gd name="T61" fmla="*/ 60 h 107"/>
                  <a:gd name="T62" fmla="*/ 51 w 237"/>
                  <a:gd name="T63" fmla="*/ 49 h 107"/>
                  <a:gd name="T64" fmla="*/ 27 w 237"/>
                  <a:gd name="T65" fmla="*/ 53 h 107"/>
                  <a:gd name="T66" fmla="*/ 29 w 237"/>
                  <a:gd name="T67" fmla="*/ 45 h 107"/>
                  <a:gd name="T68" fmla="*/ 35 w 237"/>
                  <a:gd name="T69" fmla="*/ 25 h 107"/>
                  <a:gd name="T70" fmla="*/ 29 w 237"/>
                  <a:gd name="T71" fmla="*/ 4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107">
                    <a:moveTo>
                      <a:pt x="228" y="76"/>
                    </a:moveTo>
                    <a:cubicBezTo>
                      <a:pt x="221" y="74"/>
                      <a:pt x="221" y="74"/>
                      <a:pt x="221" y="74"/>
                    </a:cubicBezTo>
                    <a:cubicBezTo>
                      <a:pt x="226" y="56"/>
                      <a:pt x="226" y="56"/>
                      <a:pt x="226" y="56"/>
                    </a:cubicBezTo>
                    <a:cubicBezTo>
                      <a:pt x="217" y="52"/>
                      <a:pt x="217" y="52"/>
                      <a:pt x="217" y="52"/>
                    </a:cubicBezTo>
                    <a:cubicBezTo>
                      <a:pt x="217" y="52"/>
                      <a:pt x="216" y="38"/>
                      <a:pt x="220" y="36"/>
                    </a:cubicBezTo>
                    <a:cubicBezTo>
                      <a:pt x="224" y="34"/>
                      <a:pt x="231" y="30"/>
                      <a:pt x="231" y="30"/>
                    </a:cubicBezTo>
                    <a:cubicBezTo>
                      <a:pt x="228" y="21"/>
                      <a:pt x="228" y="21"/>
                      <a:pt x="228" y="21"/>
                    </a:cubicBezTo>
                    <a:cubicBezTo>
                      <a:pt x="231" y="11"/>
                      <a:pt x="231" y="11"/>
                      <a:pt x="231" y="11"/>
                    </a:cubicBezTo>
                    <a:cubicBezTo>
                      <a:pt x="215" y="8"/>
                      <a:pt x="180" y="2"/>
                      <a:pt x="170" y="1"/>
                    </a:cubicBezTo>
                    <a:cubicBezTo>
                      <a:pt x="157" y="0"/>
                      <a:pt x="110" y="6"/>
                      <a:pt x="110" y="6"/>
                    </a:cubicBezTo>
                    <a:cubicBezTo>
                      <a:pt x="110" y="6"/>
                      <a:pt x="60" y="24"/>
                      <a:pt x="60" y="31"/>
                    </a:cubicBezTo>
                    <a:cubicBezTo>
                      <a:pt x="60" y="38"/>
                      <a:pt x="66" y="56"/>
                      <a:pt x="66" y="56"/>
                    </a:cubicBezTo>
                    <a:cubicBezTo>
                      <a:pt x="105" y="61"/>
                      <a:pt x="105" y="61"/>
                      <a:pt x="105" y="61"/>
                    </a:cubicBezTo>
                    <a:cubicBezTo>
                      <a:pt x="98" y="85"/>
                      <a:pt x="98" y="85"/>
                      <a:pt x="98" y="85"/>
                    </a:cubicBezTo>
                    <a:cubicBezTo>
                      <a:pt x="102" y="85"/>
                      <a:pt x="102" y="85"/>
                      <a:pt x="102" y="85"/>
                    </a:cubicBezTo>
                    <a:cubicBezTo>
                      <a:pt x="123" y="79"/>
                      <a:pt x="123" y="79"/>
                      <a:pt x="123" y="79"/>
                    </a:cubicBezTo>
                    <a:cubicBezTo>
                      <a:pt x="123" y="79"/>
                      <a:pt x="129" y="75"/>
                      <a:pt x="144" y="78"/>
                    </a:cubicBezTo>
                    <a:cubicBezTo>
                      <a:pt x="159" y="81"/>
                      <a:pt x="161" y="86"/>
                      <a:pt x="172" y="95"/>
                    </a:cubicBezTo>
                    <a:cubicBezTo>
                      <a:pt x="183" y="104"/>
                      <a:pt x="186" y="107"/>
                      <a:pt x="192" y="107"/>
                    </a:cubicBezTo>
                    <a:cubicBezTo>
                      <a:pt x="198" y="107"/>
                      <a:pt x="200" y="100"/>
                      <a:pt x="203" y="101"/>
                    </a:cubicBezTo>
                    <a:cubicBezTo>
                      <a:pt x="206" y="102"/>
                      <a:pt x="216" y="106"/>
                      <a:pt x="216" y="106"/>
                    </a:cubicBezTo>
                    <a:cubicBezTo>
                      <a:pt x="224" y="105"/>
                      <a:pt x="224" y="105"/>
                      <a:pt x="224" y="105"/>
                    </a:cubicBezTo>
                    <a:cubicBezTo>
                      <a:pt x="224" y="97"/>
                      <a:pt x="224" y="97"/>
                      <a:pt x="224" y="97"/>
                    </a:cubicBezTo>
                    <a:cubicBezTo>
                      <a:pt x="237" y="88"/>
                      <a:pt x="237" y="88"/>
                      <a:pt x="237" y="88"/>
                    </a:cubicBezTo>
                    <a:lnTo>
                      <a:pt x="228" y="76"/>
                    </a:lnTo>
                    <a:close/>
                    <a:moveTo>
                      <a:pt x="27" y="53"/>
                    </a:moveTo>
                    <a:cubicBezTo>
                      <a:pt x="27" y="53"/>
                      <a:pt x="14" y="52"/>
                      <a:pt x="7" y="55"/>
                    </a:cubicBezTo>
                    <a:cubicBezTo>
                      <a:pt x="0" y="57"/>
                      <a:pt x="9" y="74"/>
                      <a:pt x="9" y="74"/>
                    </a:cubicBezTo>
                    <a:cubicBezTo>
                      <a:pt x="14" y="87"/>
                      <a:pt x="14" y="87"/>
                      <a:pt x="14" y="87"/>
                    </a:cubicBezTo>
                    <a:cubicBezTo>
                      <a:pt x="14" y="87"/>
                      <a:pt x="30" y="74"/>
                      <a:pt x="34" y="74"/>
                    </a:cubicBezTo>
                    <a:cubicBezTo>
                      <a:pt x="38" y="74"/>
                      <a:pt x="55" y="60"/>
                      <a:pt x="55" y="60"/>
                    </a:cubicBezTo>
                    <a:cubicBezTo>
                      <a:pt x="51" y="49"/>
                      <a:pt x="51" y="49"/>
                      <a:pt x="51" y="49"/>
                    </a:cubicBezTo>
                    <a:lnTo>
                      <a:pt x="27" y="53"/>
                    </a:lnTo>
                    <a:close/>
                    <a:moveTo>
                      <a:pt x="29" y="45"/>
                    </a:moveTo>
                    <a:cubicBezTo>
                      <a:pt x="44" y="45"/>
                      <a:pt x="48" y="23"/>
                      <a:pt x="35" y="25"/>
                    </a:cubicBezTo>
                    <a:cubicBezTo>
                      <a:pt x="22" y="28"/>
                      <a:pt x="15" y="45"/>
                      <a:pt x="29" y="45"/>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78" name="Freeform 355">
                <a:extLst>
                  <a:ext uri="{FF2B5EF4-FFF2-40B4-BE49-F238E27FC236}">
                    <a16:creationId xmlns:a16="http://schemas.microsoft.com/office/drawing/2014/main" id="{21496BA4-3106-DC42-AE16-2BCF4B1A20EC}"/>
                  </a:ext>
                </a:extLst>
              </p:cNvPr>
              <p:cNvSpPr>
                <a:spLocks/>
              </p:cNvSpPr>
              <p:nvPr/>
            </p:nvSpPr>
            <p:spPr bwMode="gray">
              <a:xfrm>
                <a:off x="-5050947" y="3134893"/>
                <a:ext cx="44352" cy="45771"/>
              </a:xfrm>
              <a:custGeom>
                <a:avLst/>
                <a:gdLst>
                  <a:gd name="T0" fmla="*/ 79 w 80"/>
                  <a:gd name="T1" fmla="*/ 27 h 90"/>
                  <a:gd name="T2" fmla="*/ 73 w 80"/>
                  <a:gd name="T3" fmla="*/ 31 h 90"/>
                  <a:gd name="T4" fmla="*/ 65 w 80"/>
                  <a:gd name="T5" fmla="*/ 17 h 90"/>
                  <a:gd name="T6" fmla="*/ 56 w 80"/>
                  <a:gd name="T7" fmla="*/ 10 h 90"/>
                  <a:gd name="T8" fmla="*/ 46 w 80"/>
                  <a:gd name="T9" fmla="*/ 0 h 90"/>
                  <a:gd name="T10" fmla="*/ 29 w 80"/>
                  <a:gd name="T11" fmla="*/ 0 h 90"/>
                  <a:gd name="T12" fmla="*/ 29 w 80"/>
                  <a:gd name="T13" fmla="*/ 15 h 90"/>
                  <a:gd name="T14" fmla="*/ 18 w 80"/>
                  <a:gd name="T15" fmla="*/ 14 h 90"/>
                  <a:gd name="T16" fmla="*/ 9 w 80"/>
                  <a:gd name="T17" fmla="*/ 29 h 90"/>
                  <a:gd name="T18" fmla="*/ 4 w 80"/>
                  <a:gd name="T19" fmla="*/ 29 h 90"/>
                  <a:gd name="T20" fmla="*/ 3 w 80"/>
                  <a:gd name="T21" fmla="*/ 39 h 90"/>
                  <a:gd name="T22" fmla="*/ 17 w 80"/>
                  <a:gd name="T23" fmla="*/ 48 h 90"/>
                  <a:gd name="T24" fmla="*/ 4 w 80"/>
                  <a:gd name="T25" fmla="*/ 64 h 90"/>
                  <a:gd name="T26" fmla="*/ 6 w 80"/>
                  <a:gd name="T27" fmla="*/ 65 h 90"/>
                  <a:gd name="T28" fmla="*/ 24 w 80"/>
                  <a:gd name="T29" fmla="*/ 62 h 90"/>
                  <a:gd name="T30" fmla="*/ 24 w 80"/>
                  <a:gd name="T31" fmla="*/ 74 h 90"/>
                  <a:gd name="T32" fmla="*/ 41 w 80"/>
                  <a:gd name="T33" fmla="*/ 90 h 90"/>
                  <a:gd name="T34" fmla="*/ 48 w 80"/>
                  <a:gd name="T35" fmla="*/ 81 h 90"/>
                  <a:gd name="T36" fmla="*/ 46 w 80"/>
                  <a:gd name="T37" fmla="*/ 71 h 90"/>
                  <a:gd name="T38" fmla="*/ 40 w 80"/>
                  <a:gd name="T39" fmla="*/ 74 h 90"/>
                  <a:gd name="T40" fmla="*/ 31 w 80"/>
                  <a:gd name="T41" fmla="*/ 68 h 90"/>
                  <a:gd name="T42" fmla="*/ 46 w 80"/>
                  <a:gd name="T43" fmla="*/ 68 h 90"/>
                  <a:gd name="T44" fmla="*/ 52 w 80"/>
                  <a:gd name="T45" fmla="*/ 63 h 90"/>
                  <a:gd name="T46" fmla="*/ 54 w 80"/>
                  <a:gd name="T47" fmla="*/ 49 h 90"/>
                  <a:gd name="T48" fmla="*/ 72 w 80"/>
                  <a:gd name="T49" fmla="*/ 59 h 90"/>
                  <a:gd name="T50" fmla="*/ 78 w 80"/>
                  <a:gd name="T51" fmla="*/ 53 h 90"/>
                  <a:gd name="T52" fmla="*/ 80 w 80"/>
                  <a:gd name="T53" fmla="*/ 56 h 90"/>
                  <a:gd name="T54" fmla="*/ 79 w 80"/>
                  <a:gd name="T55" fmla="*/ 2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90">
                    <a:moveTo>
                      <a:pt x="79" y="27"/>
                    </a:moveTo>
                    <a:cubicBezTo>
                      <a:pt x="73" y="31"/>
                      <a:pt x="73" y="31"/>
                      <a:pt x="73" y="31"/>
                    </a:cubicBezTo>
                    <a:cubicBezTo>
                      <a:pt x="65" y="17"/>
                      <a:pt x="65" y="17"/>
                      <a:pt x="65" y="17"/>
                    </a:cubicBezTo>
                    <a:cubicBezTo>
                      <a:pt x="56" y="10"/>
                      <a:pt x="56" y="10"/>
                      <a:pt x="56" y="10"/>
                    </a:cubicBezTo>
                    <a:cubicBezTo>
                      <a:pt x="46" y="0"/>
                      <a:pt x="46" y="0"/>
                      <a:pt x="46" y="0"/>
                    </a:cubicBezTo>
                    <a:cubicBezTo>
                      <a:pt x="39" y="2"/>
                      <a:pt x="29" y="0"/>
                      <a:pt x="29" y="0"/>
                    </a:cubicBezTo>
                    <a:cubicBezTo>
                      <a:pt x="29" y="15"/>
                      <a:pt x="29" y="15"/>
                      <a:pt x="29" y="15"/>
                    </a:cubicBezTo>
                    <a:cubicBezTo>
                      <a:pt x="29" y="15"/>
                      <a:pt x="21" y="10"/>
                      <a:pt x="18" y="14"/>
                    </a:cubicBezTo>
                    <a:cubicBezTo>
                      <a:pt x="15" y="18"/>
                      <a:pt x="9" y="29"/>
                      <a:pt x="9" y="29"/>
                    </a:cubicBezTo>
                    <a:cubicBezTo>
                      <a:pt x="4" y="29"/>
                      <a:pt x="4" y="29"/>
                      <a:pt x="4" y="29"/>
                    </a:cubicBezTo>
                    <a:cubicBezTo>
                      <a:pt x="4" y="29"/>
                      <a:pt x="0" y="36"/>
                      <a:pt x="3" y="39"/>
                    </a:cubicBezTo>
                    <a:cubicBezTo>
                      <a:pt x="6" y="42"/>
                      <a:pt x="17" y="48"/>
                      <a:pt x="17" y="48"/>
                    </a:cubicBezTo>
                    <a:cubicBezTo>
                      <a:pt x="4" y="64"/>
                      <a:pt x="4" y="64"/>
                      <a:pt x="4" y="64"/>
                    </a:cubicBezTo>
                    <a:cubicBezTo>
                      <a:pt x="5" y="65"/>
                      <a:pt x="6" y="65"/>
                      <a:pt x="6" y="65"/>
                    </a:cubicBezTo>
                    <a:cubicBezTo>
                      <a:pt x="13" y="67"/>
                      <a:pt x="24" y="62"/>
                      <a:pt x="24" y="62"/>
                    </a:cubicBezTo>
                    <a:cubicBezTo>
                      <a:pt x="24" y="74"/>
                      <a:pt x="24" y="74"/>
                      <a:pt x="24" y="74"/>
                    </a:cubicBezTo>
                    <a:cubicBezTo>
                      <a:pt x="41" y="90"/>
                      <a:pt x="41" y="90"/>
                      <a:pt x="41" y="90"/>
                    </a:cubicBezTo>
                    <a:cubicBezTo>
                      <a:pt x="48" y="81"/>
                      <a:pt x="48" y="81"/>
                      <a:pt x="48" y="81"/>
                    </a:cubicBezTo>
                    <a:cubicBezTo>
                      <a:pt x="46" y="71"/>
                      <a:pt x="46" y="71"/>
                      <a:pt x="46" y="71"/>
                    </a:cubicBezTo>
                    <a:cubicBezTo>
                      <a:pt x="40" y="74"/>
                      <a:pt x="40" y="74"/>
                      <a:pt x="40" y="74"/>
                    </a:cubicBezTo>
                    <a:cubicBezTo>
                      <a:pt x="31" y="68"/>
                      <a:pt x="31" y="68"/>
                      <a:pt x="31" y="68"/>
                    </a:cubicBezTo>
                    <a:cubicBezTo>
                      <a:pt x="46" y="68"/>
                      <a:pt x="46" y="68"/>
                      <a:pt x="46" y="68"/>
                    </a:cubicBezTo>
                    <a:cubicBezTo>
                      <a:pt x="52" y="63"/>
                      <a:pt x="52" y="63"/>
                      <a:pt x="52" y="63"/>
                    </a:cubicBezTo>
                    <a:cubicBezTo>
                      <a:pt x="54" y="49"/>
                      <a:pt x="54" y="49"/>
                      <a:pt x="54" y="49"/>
                    </a:cubicBezTo>
                    <a:cubicBezTo>
                      <a:pt x="72" y="59"/>
                      <a:pt x="72" y="59"/>
                      <a:pt x="72" y="59"/>
                    </a:cubicBezTo>
                    <a:cubicBezTo>
                      <a:pt x="78" y="53"/>
                      <a:pt x="78" y="53"/>
                      <a:pt x="78" y="53"/>
                    </a:cubicBezTo>
                    <a:cubicBezTo>
                      <a:pt x="80" y="56"/>
                      <a:pt x="80" y="56"/>
                      <a:pt x="80" y="56"/>
                    </a:cubicBezTo>
                    <a:lnTo>
                      <a:pt x="79" y="27"/>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79" name="Freeform 356">
                <a:extLst>
                  <a:ext uri="{FF2B5EF4-FFF2-40B4-BE49-F238E27FC236}">
                    <a16:creationId xmlns:a16="http://schemas.microsoft.com/office/drawing/2014/main" id="{EDAEFFE8-0759-0A4C-9C29-4D6D7748066C}"/>
                  </a:ext>
                </a:extLst>
              </p:cNvPr>
              <p:cNvSpPr>
                <a:spLocks noEditPoints="1"/>
              </p:cNvSpPr>
              <p:nvPr/>
            </p:nvSpPr>
            <p:spPr bwMode="gray">
              <a:xfrm>
                <a:off x="-5042499" y="3062262"/>
                <a:ext cx="102550" cy="118402"/>
              </a:xfrm>
              <a:custGeom>
                <a:avLst/>
                <a:gdLst>
                  <a:gd name="T0" fmla="*/ 167 w 185"/>
                  <a:gd name="T1" fmla="*/ 152 h 233"/>
                  <a:gd name="T2" fmla="*/ 160 w 185"/>
                  <a:gd name="T3" fmla="*/ 140 h 233"/>
                  <a:gd name="T4" fmla="*/ 166 w 185"/>
                  <a:gd name="T5" fmla="*/ 120 h 233"/>
                  <a:gd name="T6" fmla="*/ 161 w 185"/>
                  <a:gd name="T7" fmla="*/ 102 h 233"/>
                  <a:gd name="T8" fmla="*/ 171 w 185"/>
                  <a:gd name="T9" fmla="*/ 88 h 233"/>
                  <a:gd name="T10" fmla="*/ 139 w 185"/>
                  <a:gd name="T11" fmla="*/ 91 h 233"/>
                  <a:gd name="T12" fmla="*/ 117 w 185"/>
                  <a:gd name="T13" fmla="*/ 82 h 233"/>
                  <a:gd name="T14" fmla="*/ 115 w 185"/>
                  <a:gd name="T15" fmla="*/ 56 h 233"/>
                  <a:gd name="T16" fmla="*/ 91 w 185"/>
                  <a:gd name="T17" fmla="*/ 48 h 233"/>
                  <a:gd name="T18" fmla="*/ 77 w 185"/>
                  <a:gd name="T19" fmla="*/ 27 h 233"/>
                  <a:gd name="T20" fmla="*/ 48 w 185"/>
                  <a:gd name="T21" fmla="*/ 6 h 233"/>
                  <a:gd name="T22" fmla="*/ 18 w 185"/>
                  <a:gd name="T23" fmla="*/ 17 h 233"/>
                  <a:gd name="T24" fmla="*/ 0 w 185"/>
                  <a:gd name="T25" fmla="*/ 21 h 233"/>
                  <a:gd name="T26" fmla="*/ 6 w 185"/>
                  <a:gd name="T27" fmla="*/ 40 h 233"/>
                  <a:gd name="T28" fmla="*/ 8 w 185"/>
                  <a:gd name="T29" fmla="*/ 53 h 233"/>
                  <a:gd name="T30" fmla="*/ 12 w 185"/>
                  <a:gd name="T31" fmla="*/ 65 h 233"/>
                  <a:gd name="T32" fmla="*/ 5 w 185"/>
                  <a:gd name="T33" fmla="*/ 72 h 233"/>
                  <a:gd name="T34" fmla="*/ 27 w 185"/>
                  <a:gd name="T35" fmla="*/ 76 h 233"/>
                  <a:gd name="T36" fmla="*/ 15 w 185"/>
                  <a:gd name="T37" fmla="*/ 106 h 233"/>
                  <a:gd name="T38" fmla="*/ 37 w 185"/>
                  <a:gd name="T39" fmla="*/ 118 h 233"/>
                  <a:gd name="T40" fmla="*/ 35 w 185"/>
                  <a:gd name="T41" fmla="*/ 140 h 233"/>
                  <a:gd name="T42" fmla="*/ 41 w 185"/>
                  <a:gd name="T43" fmla="*/ 153 h 233"/>
                  <a:gd name="T44" fmla="*/ 58 w 185"/>
                  <a:gd name="T45" fmla="*/ 174 h 233"/>
                  <a:gd name="T46" fmla="*/ 65 w 185"/>
                  <a:gd name="T47" fmla="*/ 199 h 233"/>
                  <a:gd name="T48" fmla="*/ 71 w 185"/>
                  <a:gd name="T49" fmla="*/ 211 h 233"/>
                  <a:gd name="T50" fmla="*/ 84 w 185"/>
                  <a:gd name="T51" fmla="*/ 221 h 233"/>
                  <a:gd name="T52" fmla="*/ 95 w 185"/>
                  <a:gd name="T53" fmla="*/ 229 h 233"/>
                  <a:gd name="T54" fmla="*/ 112 w 185"/>
                  <a:gd name="T55" fmla="*/ 221 h 233"/>
                  <a:gd name="T56" fmla="*/ 128 w 185"/>
                  <a:gd name="T57" fmla="*/ 213 h 233"/>
                  <a:gd name="T58" fmla="*/ 158 w 185"/>
                  <a:gd name="T59" fmla="*/ 207 h 233"/>
                  <a:gd name="T60" fmla="*/ 165 w 185"/>
                  <a:gd name="T61" fmla="*/ 192 h 233"/>
                  <a:gd name="T62" fmla="*/ 177 w 185"/>
                  <a:gd name="T63" fmla="*/ 180 h 233"/>
                  <a:gd name="T64" fmla="*/ 180 w 185"/>
                  <a:gd name="T65" fmla="*/ 159 h 233"/>
                  <a:gd name="T66" fmla="*/ 27 w 185"/>
                  <a:gd name="T67" fmla="*/ 144 h 233"/>
                  <a:gd name="T68" fmla="*/ 24 w 185"/>
                  <a:gd name="T69" fmla="*/ 144 h 233"/>
                  <a:gd name="T70" fmla="*/ 24 w 185"/>
                  <a:gd name="T71" fmla="*/ 14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5" h="233">
                    <a:moveTo>
                      <a:pt x="180" y="159"/>
                    </a:moveTo>
                    <a:cubicBezTo>
                      <a:pt x="167" y="152"/>
                      <a:pt x="167" y="152"/>
                      <a:pt x="167" y="152"/>
                    </a:cubicBezTo>
                    <a:cubicBezTo>
                      <a:pt x="169" y="145"/>
                      <a:pt x="169" y="145"/>
                      <a:pt x="169" y="145"/>
                    </a:cubicBezTo>
                    <a:cubicBezTo>
                      <a:pt x="160" y="140"/>
                      <a:pt x="160" y="140"/>
                      <a:pt x="160" y="140"/>
                    </a:cubicBezTo>
                    <a:cubicBezTo>
                      <a:pt x="157" y="128"/>
                      <a:pt x="157" y="128"/>
                      <a:pt x="157" y="128"/>
                    </a:cubicBezTo>
                    <a:cubicBezTo>
                      <a:pt x="166" y="120"/>
                      <a:pt x="166" y="120"/>
                      <a:pt x="166" y="120"/>
                    </a:cubicBezTo>
                    <a:cubicBezTo>
                      <a:pt x="168" y="106"/>
                      <a:pt x="168" y="106"/>
                      <a:pt x="168" y="106"/>
                    </a:cubicBezTo>
                    <a:cubicBezTo>
                      <a:pt x="161" y="102"/>
                      <a:pt x="161" y="102"/>
                      <a:pt x="161" y="102"/>
                    </a:cubicBezTo>
                    <a:cubicBezTo>
                      <a:pt x="168" y="94"/>
                      <a:pt x="168" y="94"/>
                      <a:pt x="168" y="94"/>
                    </a:cubicBezTo>
                    <a:cubicBezTo>
                      <a:pt x="171" y="88"/>
                      <a:pt x="171" y="88"/>
                      <a:pt x="171" y="88"/>
                    </a:cubicBezTo>
                    <a:cubicBezTo>
                      <a:pt x="155" y="84"/>
                      <a:pt x="155" y="84"/>
                      <a:pt x="155" y="84"/>
                    </a:cubicBezTo>
                    <a:cubicBezTo>
                      <a:pt x="139" y="91"/>
                      <a:pt x="139" y="91"/>
                      <a:pt x="139" y="91"/>
                    </a:cubicBezTo>
                    <a:cubicBezTo>
                      <a:pt x="133" y="84"/>
                      <a:pt x="133" y="84"/>
                      <a:pt x="133" y="84"/>
                    </a:cubicBezTo>
                    <a:cubicBezTo>
                      <a:pt x="117" y="82"/>
                      <a:pt x="117" y="82"/>
                      <a:pt x="117" y="82"/>
                    </a:cubicBezTo>
                    <a:cubicBezTo>
                      <a:pt x="112" y="71"/>
                      <a:pt x="112" y="71"/>
                      <a:pt x="112" y="71"/>
                    </a:cubicBezTo>
                    <a:cubicBezTo>
                      <a:pt x="112" y="71"/>
                      <a:pt x="117" y="62"/>
                      <a:pt x="115" y="56"/>
                    </a:cubicBezTo>
                    <a:cubicBezTo>
                      <a:pt x="113" y="50"/>
                      <a:pt x="101" y="49"/>
                      <a:pt x="99" y="54"/>
                    </a:cubicBezTo>
                    <a:cubicBezTo>
                      <a:pt x="97" y="59"/>
                      <a:pt x="91" y="48"/>
                      <a:pt x="91" y="48"/>
                    </a:cubicBezTo>
                    <a:cubicBezTo>
                      <a:pt x="83" y="25"/>
                      <a:pt x="83" y="25"/>
                      <a:pt x="83" y="25"/>
                    </a:cubicBezTo>
                    <a:cubicBezTo>
                      <a:pt x="77" y="27"/>
                      <a:pt x="77" y="27"/>
                      <a:pt x="77" y="27"/>
                    </a:cubicBezTo>
                    <a:cubicBezTo>
                      <a:pt x="62" y="13"/>
                      <a:pt x="62" y="13"/>
                      <a:pt x="62" y="13"/>
                    </a:cubicBezTo>
                    <a:cubicBezTo>
                      <a:pt x="48" y="6"/>
                      <a:pt x="48" y="6"/>
                      <a:pt x="48" y="6"/>
                    </a:cubicBezTo>
                    <a:cubicBezTo>
                      <a:pt x="48" y="6"/>
                      <a:pt x="33" y="0"/>
                      <a:pt x="30" y="6"/>
                    </a:cubicBezTo>
                    <a:cubicBezTo>
                      <a:pt x="27" y="12"/>
                      <a:pt x="18" y="17"/>
                      <a:pt x="18" y="17"/>
                    </a:cubicBezTo>
                    <a:cubicBezTo>
                      <a:pt x="3" y="17"/>
                      <a:pt x="3" y="17"/>
                      <a:pt x="3" y="17"/>
                    </a:cubicBezTo>
                    <a:cubicBezTo>
                      <a:pt x="0" y="21"/>
                      <a:pt x="0" y="21"/>
                      <a:pt x="0" y="21"/>
                    </a:cubicBezTo>
                    <a:cubicBezTo>
                      <a:pt x="2" y="22"/>
                      <a:pt x="2" y="22"/>
                      <a:pt x="2" y="22"/>
                    </a:cubicBezTo>
                    <a:cubicBezTo>
                      <a:pt x="6" y="40"/>
                      <a:pt x="6" y="40"/>
                      <a:pt x="6" y="40"/>
                    </a:cubicBezTo>
                    <a:cubicBezTo>
                      <a:pt x="11" y="41"/>
                      <a:pt x="11" y="41"/>
                      <a:pt x="11" y="41"/>
                    </a:cubicBezTo>
                    <a:cubicBezTo>
                      <a:pt x="8" y="53"/>
                      <a:pt x="8" y="53"/>
                      <a:pt x="8" y="53"/>
                    </a:cubicBezTo>
                    <a:cubicBezTo>
                      <a:pt x="8" y="53"/>
                      <a:pt x="24" y="56"/>
                      <a:pt x="25" y="59"/>
                    </a:cubicBezTo>
                    <a:cubicBezTo>
                      <a:pt x="26" y="62"/>
                      <a:pt x="12" y="65"/>
                      <a:pt x="12" y="65"/>
                    </a:cubicBezTo>
                    <a:cubicBezTo>
                      <a:pt x="10" y="72"/>
                      <a:pt x="10" y="72"/>
                      <a:pt x="10" y="72"/>
                    </a:cubicBezTo>
                    <a:cubicBezTo>
                      <a:pt x="5" y="72"/>
                      <a:pt x="5" y="72"/>
                      <a:pt x="5" y="72"/>
                    </a:cubicBezTo>
                    <a:cubicBezTo>
                      <a:pt x="8" y="77"/>
                      <a:pt x="8" y="77"/>
                      <a:pt x="8" y="77"/>
                    </a:cubicBezTo>
                    <a:cubicBezTo>
                      <a:pt x="8" y="77"/>
                      <a:pt x="27" y="71"/>
                      <a:pt x="27" y="76"/>
                    </a:cubicBezTo>
                    <a:cubicBezTo>
                      <a:pt x="27" y="81"/>
                      <a:pt x="15" y="95"/>
                      <a:pt x="15" y="95"/>
                    </a:cubicBezTo>
                    <a:cubicBezTo>
                      <a:pt x="15" y="106"/>
                      <a:pt x="15" y="106"/>
                      <a:pt x="15" y="106"/>
                    </a:cubicBezTo>
                    <a:cubicBezTo>
                      <a:pt x="15" y="106"/>
                      <a:pt x="19" y="103"/>
                      <a:pt x="26" y="105"/>
                    </a:cubicBezTo>
                    <a:cubicBezTo>
                      <a:pt x="33" y="107"/>
                      <a:pt x="37" y="118"/>
                      <a:pt x="37" y="118"/>
                    </a:cubicBezTo>
                    <a:cubicBezTo>
                      <a:pt x="23" y="120"/>
                      <a:pt x="23" y="120"/>
                      <a:pt x="23" y="120"/>
                    </a:cubicBezTo>
                    <a:cubicBezTo>
                      <a:pt x="23" y="120"/>
                      <a:pt x="37" y="133"/>
                      <a:pt x="35" y="140"/>
                    </a:cubicBezTo>
                    <a:cubicBezTo>
                      <a:pt x="34" y="142"/>
                      <a:pt x="33" y="143"/>
                      <a:pt x="31" y="143"/>
                    </a:cubicBezTo>
                    <a:cubicBezTo>
                      <a:pt x="41" y="153"/>
                      <a:pt x="41" y="153"/>
                      <a:pt x="41" y="153"/>
                    </a:cubicBezTo>
                    <a:cubicBezTo>
                      <a:pt x="50" y="160"/>
                      <a:pt x="50" y="160"/>
                      <a:pt x="50" y="160"/>
                    </a:cubicBezTo>
                    <a:cubicBezTo>
                      <a:pt x="58" y="174"/>
                      <a:pt x="58" y="174"/>
                      <a:pt x="58" y="174"/>
                    </a:cubicBezTo>
                    <a:cubicBezTo>
                      <a:pt x="64" y="170"/>
                      <a:pt x="64" y="170"/>
                      <a:pt x="64" y="170"/>
                    </a:cubicBezTo>
                    <a:cubicBezTo>
                      <a:pt x="65" y="199"/>
                      <a:pt x="65" y="199"/>
                      <a:pt x="65" y="199"/>
                    </a:cubicBezTo>
                    <a:cubicBezTo>
                      <a:pt x="63" y="196"/>
                      <a:pt x="63" y="196"/>
                      <a:pt x="63" y="196"/>
                    </a:cubicBezTo>
                    <a:cubicBezTo>
                      <a:pt x="71" y="211"/>
                      <a:pt x="71" y="211"/>
                      <a:pt x="71" y="211"/>
                    </a:cubicBezTo>
                    <a:cubicBezTo>
                      <a:pt x="80" y="211"/>
                      <a:pt x="80" y="211"/>
                      <a:pt x="80" y="211"/>
                    </a:cubicBezTo>
                    <a:cubicBezTo>
                      <a:pt x="84" y="221"/>
                      <a:pt x="84" y="221"/>
                      <a:pt x="84" y="221"/>
                    </a:cubicBezTo>
                    <a:cubicBezTo>
                      <a:pt x="84" y="233"/>
                      <a:pt x="84" y="233"/>
                      <a:pt x="84" y="233"/>
                    </a:cubicBezTo>
                    <a:cubicBezTo>
                      <a:pt x="95" y="229"/>
                      <a:pt x="95" y="229"/>
                      <a:pt x="95" y="229"/>
                    </a:cubicBezTo>
                    <a:cubicBezTo>
                      <a:pt x="100" y="221"/>
                      <a:pt x="100" y="221"/>
                      <a:pt x="100" y="221"/>
                    </a:cubicBezTo>
                    <a:cubicBezTo>
                      <a:pt x="100" y="221"/>
                      <a:pt x="105" y="221"/>
                      <a:pt x="112" y="221"/>
                    </a:cubicBezTo>
                    <a:cubicBezTo>
                      <a:pt x="119" y="221"/>
                      <a:pt x="115" y="213"/>
                      <a:pt x="115" y="213"/>
                    </a:cubicBezTo>
                    <a:cubicBezTo>
                      <a:pt x="128" y="213"/>
                      <a:pt x="128" y="213"/>
                      <a:pt x="128" y="213"/>
                    </a:cubicBezTo>
                    <a:cubicBezTo>
                      <a:pt x="132" y="209"/>
                      <a:pt x="132" y="209"/>
                      <a:pt x="132" y="209"/>
                    </a:cubicBezTo>
                    <a:cubicBezTo>
                      <a:pt x="158" y="207"/>
                      <a:pt x="158" y="207"/>
                      <a:pt x="158" y="207"/>
                    </a:cubicBezTo>
                    <a:cubicBezTo>
                      <a:pt x="158" y="207"/>
                      <a:pt x="166" y="206"/>
                      <a:pt x="167" y="203"/>
                    </a:cubicBezTo>
                    <a:cubicBezTo>
                      <a:pt x="168" y="200"/>
                      <a:pt x="165" y="192"/>
                      <a:pt x="165" y="192"/>
                    </a:cubicBezTo>
                    <a:cubicBezTo>
                      <a:pt x="165" y="192"/>
                      <a:pt x="162" y="185"/>
                      <a:pt x="164" y="181"/>
                    </a:cubicBezTo>
                    <a:cubicBezTo>
                      <a:pt x="166" y="177"/>
                      <a:pt x="177" y="180"/>
                      <a:pt x="177" y="180"/>
                    </a:cubicBezTo>
                    <a:cubicBezTo>
                      <a:pt x="177" y="180"/>
                      <a:pt x="181" y="173"/>
                      <a:pt x="183" y="169"/>
                    </a:cubicBezTo>
                    <a:cubicBezTo>
                      <a:pt x="185" y="165"/>
                      <a:pt x="180" y="159"/>
                      <a:pt x="180" y="159"/>
                    </a:cubicBezTo>
                    <a:close/>
                    <a:moveTo>
                      <a:pt x="24" y="144"/>
                    </a:moveTo>
                    <a:cubicBezTo>
                      <a:pt x="25" y="144"/>
                      <a:pt x="26" y="144"/>
                      <a:pt x="27" y="144"/>
                    </a:cubicBezTo>
                    <a:cubicBezTo>
                      <a:pt x="26" y="144"/>
                      <a:pt x="25" y="144"/>
                      <a:pt x="24" y="144"/>
                    </a:cubicBezTo>
                    <a:close/>
                    <a:moveTo>
                      <a:pt x="24" y="144"/>
                    </a:moveTo>
                    <a:cubicBezTo>
                      <a:pt x="22" y="144"/>
                      <a:pt x="19" y="144"/>
                      <a:pt x="18" y="143"/>
                    </a:cubicBezTo>
                    <a:cubicBezTo>
                      <a:pt x="19" y="144"/>
                      <a:pt x="22" y="144"/>
                      <a:pt x="24" y="144"/>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80" name="Freeform 147">
                <a:extLst>
                  <a:ext uri="{FF2B5EF4-FFF2-40B4-BE49-F238E27FC236}">
                    <a16:creationId xmlns:a16="http://schemas.microsoft.com/office/drawing/2014/main" id="{4355CB18-CB3A-0C43-8653-CB98BB39751B}"/>
                  </a:ext>
                </a:extLst>
              </p:cNvPr>
              <p:cNvSpPr>
                <a:spLocks/>
              </p:cNvSpPr>
              <p:nvPr/>
            </p:nvSpPr>
            <p:spPr bwMode="gray">
              <a:xfrm>
                <a:off x="-5597281" y="2934873"/>
                <a:ext cx="304475" cy="235000"/>
              </a:xfrm>
              <a:custGeom>
                <a:avLst/>
                <a:gdLst>
                  <a:gd name="T0" fmla="*/ 520 w 548"/>
                  <a:gd name="T1" fmla="*/ 103 h 463"/>
                  <a:gd name="T2" fmla="*/ 496 w 548"/>
                  <a:gd name="T3" fmla="*/ 100 h 463"/>
                  <a:gd name="T4" fmla="*/ 480 w 548"/>
                  <a:gd name="T5" fmla="*/ 87 h 463"/>
                  <a:gd name="T6" fmla="*/ 464 w 548"/>
                  <a:gd name="T7" fmla="*/ 78 h 463"/>
                  <a:gd name="T8" fmla="*/ 450 w 548"/>
                  <a:gd name="T9" fmla="*/ 81 h 463"/>
                  <a:gd name="T10" fmla="*/ 433 w 548"/>
                  <a:gd name="T11" fmla="*/ 77 h 463"/>
                  <a:gd name="T12" fmla="*/ 409 w 548"/>
                  <a:gd name="T13" fmla="*/ 54 h 463"/>
                  <a:gd name="T14" fmla="*/ 384 w 548"/>
                  <a:gd name="T15" fmla="*/ 61 h 463"/>
                  <a:gd name="T16" fmla="*/ 356 w 548"/>
                  <a:gd name="T17" fmla="*/ 37 h 463"/>
                  <a:gd name="T18" fmla="*/ 333 w 548"/>
                  <a:gd name="T19" fmla="*/ 26 h 463"/>
                  <a:gd name="T20" fmla="*/ 328 w 548"/>
                  <a:gd name="T21" fmla="*/ 3 h 463"/>
                  <a:gd name="T22" fmla="*/ 271 w 548"/>
                  <a:gd name="T23" fmla="*/ 12 h 463"/>
                  <a:gd name="T24" fmla="*/ 275 w 548"/>
                  <a:gd name="T25" fmla="*/ 52 h 463"/>
                  <a:gd name="T26" fmla="*/ 217 w 548"/>
                  <a:gd name="T27" fmla="*/ 80 h 463"/>
                  <a:gd name="T28" fmla="*/ 191 w 548"/>
                  <a:gd name="T29" fmla="*/ 97 h 463"/>
                  <a:gd name="T30" fmla="*/ 156 w 548"/>
                  <a:gd name="T31" fmla="*/ 76 h 463"/>
                  <a:gd name="T32" fmla="*/ 148 w 548"/>
                  <a:gd name="T33" fmla="*/ 96 h 463"/>
                  <a:gd name="T34" fmla="*/ 106 w 548"/>
                  <a:gd name="T35" fmla="*/ 125 h 463"/>
                  <a:gd name="T36" fmla="*/ 77 w 548"/>
                  <a:gd name="T37" fmla="*/ 117 h 463"/>
                  <a:gd name="T38" fmla="*/ 12 w 548"/>
                  <a:gd name="T39" fmla="*/ 136 h 463"/>
                  <a:gd name="T40" fmla="*/ 6 w 548"/>
                  <a:gd name="T41" fmla="*/ 161 h 463"/>
                  <a:gd name="T42" fmla="*/ 38 w 548"/>
                  <a:gd name="T43" fmla="*/ 166 h 463"/>
                  <a:gd name="T44" fmla="*/ 90 w 548"/>
                  <a:gd name="T45" fmla="*/ 184 h 463"/>
                  <a:gd name="T46" fmla="*/ 128 w 548"/>
                  <a:gd name="T47" fmla="*/ 199 h 463"/>
                  <a:gd name="T48" fmla="*/ 132 w 548"/>
                  <a:gd name="T49" fmla="*/ 244 h 463"/>
                  <a:gd name="T50" fmla="*/ 151 w 548"/>
                  <a:gd name="T51" fmla="*/ 277 h 463"/>
                  <a:gd name="T52" fmla="*/ 173 w 548"/>
                  <a:gd name="T53" fmla="*/ 320 h 463"/>
                  <a:gd name="T54" fmla="*/ 149 w 548"/>
                  <a:gd name="T55" fmla="*/ 333 h 463"/>
                  <a:gd name="T56" fmla="*/ 118 w 548"/>
                  <a:gd name="T57" fmla="*/ 409 h 463"/>
                  <a:gd name="T58" fmla="*/ 134 w 548"/>
                  <a:gd name="T59" fmla="*/ 414 h 463"/>
                  <a:gd name="T60" fmla="*/ 155 w 548"/>
                  <a:gd name="T61" fmla="*/ 427 h 463"/>
                  <a:gd name="T62" fmla="*/ 182 w 548"/>
                  <a:gd name="T63" fmla="*/ 435 h 463"/>
                  <a:gd name="T64" fmla="*/ 207 w 548"/>
                  <a:gd name="T65" fmla="*/ 441 h 463"/>
                  <a:gd name="T66" fmla="*/ 222 w 548"/>
                  <a:gd name="T67" fmla="*/ 446 h 463"/>
                  <a:gd name="T68" fmla="*/ 242 w 548"/>
                  <a:gd name="T69" fmla="*/ 441 h 463"/>
                  <a:gd name="T70" fmla="*/ 253 w 548"/>
                  <a:gd name="T71" fmla="*/ 446 h 463"/>
                  <a:gd name="T72" fmla="*/ 272 w 548"/>
                  <a:gd name="T73" fmla="*/ 445 h 463"/>
                  <a:gd name="T74" fmla="*/ 278 w 548"/>
                  <a:gd name="T75" fmla="*/ 459 h 463"/>
                  <a:gd name="T76" fmla="*/ 298 w 548"/>
                  <a:gd name="T77" fmla="*/ 463 h 463"/>
                  <a:gd name="T78" fmla="*/ 313 w 548"/>
                  <a:gd name="T79" fmla="*/ 453 h 463"/>
                  <a:gd name="T80" fmla="*/ 319 w 548"/>
                  <a:gd name="T81" fmla="*/ 450 h 463"/>
                  <a:gd name="T82" fmla="*/ 378 w 548"/>
                  <a:gd name="T83" fmla="*/ 397 h 463"/>
                  <a:gd name="T84" fmla="*/ 423 w 548"/>
                  <a:gd name="T85" fmla="*/ 406 h 463"/>
                  <a:gd name="T86" fmla="*/ 476 w 548"/>
                  <a:gd name="T87" fmla="*/ 421 h 463"/>
                  <a:gd name="T88" fmla="*/ 513 w 548"/>
                  <a:gd name="T89" fmla="*/ 388 h 463"/>
                  <a:gd name="T90" fmla="*/ 523 w 548"/>
                  <a:gd name="T91" fmla="*/ 369 h 463"/>
                  <a:gd name="T92" fmla="*/ 503 w 548"/>
                  <a:gd name="T93" fmla="*/ 361 h 463"/>
                  <a:gd name="T94" fmla="*/ 496 w 548"/>
                  <a:gd name="T95" fmla="*/ 335 h 463"/>
                  <a:gd name="T96" fmla="*/ 484 w 548"/>
                  <a:gd name="T97" fmla="*/ 327 h 463"/>
                  <a:gd name="T98" fmla="*/ 487 w 548"/>
                  <a:gd name="T99" fmla="*/ 312 h 463"/>
                  <a:gd name="T100" fmla="*/ 495 w 548"/>
                  <a:gd name="T101" fmla="*/ 289 h 463"/>
                  <a:gd name="T102" fmla="*/ 497 w 548"/>
                  <a:gd name="T103" fmla="*/ 273 h 463"/>
                  <a:gd name="T104" fmla="*/ 491 w 548"/>
                  <a:gd name="T105" fmla="*/ 245 h 463"/>
                  <a:gd name="T106" fmla="*/ 458 w 548"/>
                  <a:gd name="T107" fmla="*/ 259 h 463"/>
                  <a:gd name="T108" fmla="*/ 456 w 548"/>
                  <a:gd name="T109" fmla="*/ 242 h 463"/>
                  <a:gd name="T110" fmla="*/ 477 w 548"/>
                  <a:gd name="T111" fmla="*/ 213 h 463"/>
                  <a:gd name="T112" fmla="*/ 499 w 548"/>
                  <a:gd name="T113" fmla="*/ 198 h 463"/>
                  <a:gd name="T114" fmla="*/ 517 w 548"/>
                  <a:gd name="T115" fmla="*/ 196 h 463"/>
                  <a:gd name="T116" fmla="*/ 520 w 548"/>
                  <a:gd name="T117" fmla="*/ 166 h 463"/>
                  <a:gd name="T118" fmla="*/ 532 w 548"/>
                  <a:gd name="T119" fmla="*/ 128 h 463"/>
                  <a:gd name="T120" fmla="*/ 548 w 548"/>
                  <a:gd name="T121" fmla="*/ 111 h 463"/>
                  <a:gd name="T122" fmla="*/ 520 w 548"/>
                  <a:gd name="T123" fmla="*/ 107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8" h="463">
                    <a:moveTo>
                      <a:pt x="520" y="107"/>
                    </a:moveTo>
                    <a:cubicBezTo>
                      <a:pt x="520" y="103"/>
                      <a:pt x="520" y="103"/>
                      <a:pt x="520" y="103"/>
                    </a:cubicBezTo>
                    <a:cubicBezTo>
                      <a:pt x="520" y="103"/>
                      <a:pt x="506" y="107"/>
                      <a:pt x="500" y="106"/>
                    </a:cubicBezTo>
                    <a:cubicBezTo>
                      <a:pt x="494" y="105"/>
                      <a:pt x="496" y="100"/>
                      <a:pt x="496" y="100"/>
                    </a:cubicBezTo>
                    <a:cubicBezTo>
                      <a:pt x="479" y="100"/>
                      <a:pt x="479" y="100"/>
                      <a:pt x="479" y="100"/>
                    </a:cubicBezTo>
                    <a:cubicBezTo>
                      <a:pt x="479" y="100"/>
                      <a:pt x="483" y="90"/>
                      <a:pt x="480" y="87"/>
                    </a:cubicBezTo>
                    <a:cubicBezTo>
                      <a:pt x="477" y="84"/>
                      <a:pt x="475" y="80"/>
                      <a:pt x="475" y="80"/>
                    </a:cubicBezTo>
                    <a:cubicBezTo>
                      <a:pt x="464" y="78"/>
                      <a:pt x="464" y="78"/>
                      <a:pt x="464" y="78"/>
                    </a:cubicBezTo>
                    <a:cubicBezTo>
                      <a:pt x="455" y="85"/>
                      <a:pt x="455" y="85"/>
                      <a:pt x="455" y="85"/>
                    </a:cubicBezTo>
                    <a:cubicBezTo>
                      <a:pt x="450" y="81"/>
                      <a:pt x="450" y="81"/>
                      <a:pt x="450" y="81"/>
                    </a:cubicBezTo>
                    <a:cubicBezTo>
                      <a:pt x="436" y="81"/>
                      <a:pt x="436" y="81"/>
                      <a:pt x="436" y="81"/>
                    </a:cubicBezTo>
                    <a:cubicBezTo>
                      <a:pt x="436" y="81"/>
                      <a:pt x="435" y="80"/>
                      <a:pt x="433" y="77"/>
                    </a:cubicBezTo>
                    <a:cubicBezTo>
                      <a:pt x="431" y="74"/>
                      <a:pt x="409" y="70"/>
                      <a:pt x="409" y="70"/>
                    </a:cubicBezTo>
                    <a:cubicBezTo>
                      <a:pt x="409" y="54"/>
                      <a:pt x="409" y="54"/>
                      <a:pt x="409" y="54"/>
                    </a:cubicBezTo>
                    <a:cubicBezTo>
                      <a:pt x="399" y="61"/>
                      <a:pt x="399" y="61"/>
                      <a:pt x="399" y="61"/>
                    </a:cubicBezTo>
                    <a:cubicBezTo>
                      <a:pt x="384" y="61"/>
                      <a:pt x="384" y="61"/>
                      <a:pt x="384" y="61"/>
                    </a:cubicBezTo>
                    <a:cubicBezTo>
                      <a:pt x="384" y="61"/>
                      <a:pt x="384" y="45"/>
                      <a:pt x="379" y="42"/>
                    </a:cubicBezTo>
                    <a:cubicBezTo>
                      <a:pt x="374" y="39"/>
                      <a:pt x="356" y="37"/>
                      <a:pt x="356" y="37"/>
                    </a:cubicBezTo>
                    <a:cubicBezTo>
                      <a:pt x="349" y="30"/>
                      <a:pt x="349" y="30"/>
                      <a:pt x="349" y="30"/>
                    </a:cubicBezTo>
                    <a:cubicBezTo>
                      <a:pt x="333" y="26"/>
                      <a:pt x="333" y="26"/>
                      <a:pt x="333" y="26"/>
                    </a:cubicBezTo>
                    <a:cubicBezTo>
                      <a:pt x="327" y="12"/>
                      <a:pt x="327" y="12"/>
                      <a:pt x="327" y="12"/>
                    </a:cubicBezTo>
                    <a:cubicBezTo>
                      <a:pt x="328" y="3"/>
                      <a:pt x="328" y="3"/>
                      <a:pt x="328" y="3"/>
                    </a:cubicBezTo>
                    <a:cubicBezTo>
                      <a:pt x="328" y="3"/>
                      <a:pt x="312" y="0"/>
                      <a:pt x="302" y="4"/>
                    </a:cubicBezTo>
                    <a:cubicBezTo>
                      <a:pt x="292" y="8"/>
                      <a:pt x="267" y="4"/>
                      <a:pt x="271" y="12"/>
                    </a:cubicBezTo>
                    <a:cubicBezTo>
                      <a:pt x="275" y="20"/>
                      <a:pt x="278" y="27"/>
                      <a:pt x="278" y="27"/>
                    </a:cubicBezTo>
                    <a:cubicBezTo>
                      <a:pt x="278" y="27"/>
                      <a:pt x="286" y="44"/>
                      <a:pt x="275" y="52"/>
                    </a:cubicBezTo>
                    <a:cubicBezTo>
                      <a:pt x="264" y="60"/>
                      <a:pt x="242" y="60"/>
                      <a:pt x="242" y="60"/>
                    </a:cubicBezTo>
                    <a:cubicBezTo>
                      <a:pt x="217" y="80"/>
                      <a:pt x="217" y="80"/>
                      <a:pt x="217" y="80"/>
                    </a:cubicBezTo>
                    <a:cubicBezTo>
                      <a:pt x="226" y="86"/>
                      <a:pt x="226" y="86"/>
                      <a:pt x="226" y="86"/>
                    </a:cubicBezTo>
                    <a:cubicBezTo>
                      <a:pt x="226" y="86"/>
                      <a:pt x="206" y="98"/>
                      <a:pt x="191" y="97"/>
                    </a:cubicBezTo>
                    <a:cubicBezTo>
                      <a:pt x="176" y="96"/>
                      <a:pt x="167" y="91"/>
                      <a:pt x="167" y="91"/>
                    </a:cubicBezTo>
                    <a:cubicBezTo>
                      <a:pt x="156" y="76"/>
                      <a:pt x="156" y="76"/>
                      <a:pt x="156" y="76"/>
                    </a:cubicBezTo>
                    <a:cubicBezTo>
                      <a:pt x="156" y="76"/>
                      <a:pt x="135" y="68"/>
                      <a:pt x="136" y="75"/>
                    </a:cubicBezTo>
                    <a:cubicBezTo>
                      <a:pt x="137" y="82"/>
                      <a:pt x="148" y="96"/>
                      <a:pt x="148" y="96"/>
                    </a:cubicBezTo>
                    <a:cubicBezTo>
                      <a:pt x="148" y="96"/>
                      <a:pt x="161" y="120"/>
                      <a:pt x="143" y="123"/>
                    </a:cubicBezTo>
                    <a:cubicBezTo>
                      <a:pt x="125" y="126"/>
                      <a:pt x="106" y="125"/>
                      <a:pt x="106" y="125"/>
                    </a:cubicBezTo>
                    <a:cubicBezTo>
                      <a:pt x="99" y="136"/>
                      <a:pt x="99" y="136"/>
                      <a:pt x="99" y="136"/>
                    </a:cubicBezTo>
                    <a:cubicBezTo>
                      <a:pt x="99" y="136"/>
                      <a:pt x="83" y="116"/>
                      <a:pt x="77" y="117"/>
                    </a:cubicBezTo>
                    <a:cubicBezTo>
                      <a:pt x="71" y="118"/>
                      <a:pt x="51" y="124"/>
                      <a:pt x="51" y="124"/>
                    </a:cubicBezTo>
                    <a:cubicBezTo>
                      <a:pt x="51" y="124"/>
                      <a:pt x="15" y="129"/>
                      <a:pt x="12" y="136"/>
                    </a:cubicBezTo>
                    <a:cubicBezTo>
                      <a:pt x="9" y="143"/>
                      <a:pt x="31" y="149"/>
                      <a:pt x="30" y="152"/>
                    </a:cubicBezTo>
                    <a:cubicBezTo>
                      <a:pt x="29" y="155"/>
                      <a:pt x="0" y="153"/>
                      <a:pt x="6" y="161"/>
                    </a:cubicBezTo>
                    <a:cubicBezTo>
                      <a:pt x="12" y="169"/>
                      <a:pt x="31" y="170"/>
                      <a:pt x="31" y="170"/>
                    </a:cubicBezTo>
                    <a:cubicBezTo>
                      <a:pt x="38" y="166"/>
                      <a:pt x="38" y="166"/>
                      <a:pt x="38" y="166"/>
                    </a:cubicBezTo>
                    <a:cubicBezTo>
                      <a:pt x="70" y="184"/>
                      <a:pt x="70" y="184"/>
                      <a:pt x="70" y="184"/>
                    </a:cubicBezTo>
                    <a:cubicBezTo>
                      <a:pt x="90" y="184"/>
                      <a:pt x="90" y="184"/>
                      <a:pt x="90" y="184"/>
                    </a:cubicBezTo>
                    <a:cubicBezTo>
                      <a:pt x="102" y="196"/>
                      <a:pt x="102" y="196"/>
                      <a:pt x="102" y="196"/>
                    </a:cubicBezTo>
                    <a:cubicBezTo>
                      <a:pt x="128" y="199"/>
                      <a:pt x="128" y="199"/>
                      <a:pt x="128" y="199"/>
                    </a:cubicBezTo>
                    <a:cubicBezTo>
                      <a:pt x="109" y="209"/>
                      <a:pt x="109" y="209"/>
                      <a:pt x="109" y="209"/>
                    </a:cubicBezTo>
                    <a:cubicBezTo>
                      <a:pt x="109" y="209"/>
                      <a:pt x="128" y="240"/>
                      <a:pt x="132" y="244"/>
                    </a:cubicBezTo>
                    <a:cubicBezTo>
                      <a:pt x="136" y="248"/>
                      <a:pt x="153" y="248"/>
                      <a:pt x="153" y="248"/>
                    </a:cubicBezTo>
                    <a:cubicBezTo>
                      <a:pt x="151" y="277"/>
                      <a:pt x="151" y="277"/>
                      <a:pt x="151" y="277"/>
                    </a:cubicBezTo>
                    <a:cubicBezTo>
                      <a:pt x="164" y="297"/>
                      <a:pt x="164" y="297"/>
                      <a:pt x="164" y="297"/>
                    </a:cubicBezTo>
                    <a:cubicBezTo>
                      <a:pt x="173" y="320"/>
                      <a:pt x="173" y="320"/>
                      <a:pt x="173" y="320"/>
                    </a:cubicBezTo>
                    <a:cubicBezTo>
                      <a:pt x="152" y="294"/>
                      <a:pt x="152" y="294"/>
                      <a:pt x="152" y="294"/>
                    </a:cubicBezTo>
                    <a:cubicBezTo>
                      <a:pt x="152" y="294"/>
                      <a:pt x="150" y="323"/>
                      <a:pt x="149" y="333"/>
                    </a:cubicBezTo>
                    <a:cubicBezTo>
                      <a:pt x="148" y="343"/>
                      <a:pt x="137" y="383"/>
                      <a:pt x="132" y="391"/>
                    </a:cubicBezTo>
                    <a:cubicBezTo>
                      <a:pt x="128" y="398"/>
                      <a:pt x="130" y="407"/>
                      <a:pt x="118" y="409"/>
                    </a:cubicBezTo>
                    <a:cubicBezTo>
                      <a:pt x="119" y="415"/>
                      <a:pt x="119" y="415"/>
                      <a:pt x="119" y="415"/>
                    </a:cubicBezTo>
                    <a:cubicBezTo>
                      <a:pt x="119" y="415"/>
                      <a:pt x="128" y="407"/>
                      <a:pt x="134" y="414"/>
                    </a:cubicBezTo>
                    <a:cubicBezTo>
                      <a:pt x="140" y="421"/>
                      <a:pt x="134" y="424"/>
                      <a:pt x="134" y="424"/>
                    </a:cubicBezTo>
                    <a:cubicBezTo>
                      <a:pt x="134" y="424"/>
                      <a:pt x="148" y="426"/>
                      <a:pt x="155" y="427"/>
                    </a:cubicBezTo>
                    <a:cubicBezTo>
                      <a:pt x="162" y="428"/>
                      <a:pt x="168" y="437"/>
                      <a:pt x="168" y="437"/>
                    </a:cubicBezTo>
                    <a:cubicBezTo>
                      <a:pt x="168" y="437"/>
                      <a:pt x="178" y="433"/>
                      <a:pt x="182" y="435"/>
                    </a:cubicBezTo>
                    <a:cubicBezTo>
                      <a:pt x="186" y="437"/>
                      <a:pt x="187" y="440"/>
                      <a:pt x="187" y="440"/>
                    </a:cubicBezTo>
                    <a:cubicBezTo>
                      <a:pt x="207" y="441"/>
                      <a:pt x="207" y="441"/>
                      <a:pt x="207" y="441"/>
                    </a:cubicBezTo>
                    <a:cubicBezTo>
                      <a:pt x="209" y="449"/>
                      <a:pt x="209" y="449"/>
                      <a:pt x="209" y="449"/>
                    </a:cubicBezTo>
                    <a:cubicBezTo>
                      <a:pt x="222" y="446"/>
                      <a:pt x="222" y="446"/>
                      <a:pt x="222" y="446"/>
                    </a:cubicBezTo>
                    <a:cubicBezTo>
                      <a:pt x="222" y="446"/>
                      <a:pt x="216" y="434"/>
                      <a:pt x="229" y="434"/>
                    </a:cubicBezTo>
                    <a:cubicBezTo>
                      <a:pt x="242" y="434"/>
                      <a:pt x="242" y="441"/>
                      <a:pt x="242" y="441"/>
                    </a:cubicBezTo>
                    <a:cubicBezTo>
                      <a:pt x="251" y="442"/>
                      <a:pt x="251" y="442"/>
                      <a:pt x="251" y="442"/>
                    </a:cubicBezTo>
                    <a:cubicBezTo>
                      <a:pt x="253" y="446"/>
                      <a:pt x="253" y="446"/>
                      <a:pt x="253" y="446"/>
                    </a:cubicBezTo>
                    <a:cubicBezTo>
                      <a:pt x="254" y="445"/>
                      <a:pt x="256" y="445"/>
                      <a:pt x="258" y="445"/>
                    </a:cubicBezTo>
                    <a:cubicBezTo>
                      <a:pt x="268" y="444"/>
                      <a:pt x="272" y="445"/>
                      <a:pt x="272" y="445"/>
                    </a:cubicBezTo>
                    <a:cubicBezTo>
                      <a:pt x="273" y="454"/>
                      <a:pt x="273" y="454"/>
                      <a:pt x="273" y="454"/>
                    </a:cubicBezTo>
                    <a:cubicBezTo>
                      <a:pt x="276" y="455"/>
                      <a:pt x="278" y="459"/>
                      <a:pt x="278" y="459"/>
                    </a:cubicBezTo>
                    <a:cubicBezTo>
                      <a:pt x="278" y="459"/>
                      <a:pt x="285" y="457"/>
                      <a:pt x="288" y="456"/>
                    </a:cubicBezTo>
                    <a:cubicBezTo>
                      <a:pt x="291" y="455"/>
                      <a:pt x="298" y="463"/>
                      <a:pt x="298" y="463"/>
                    </a:cubicBezTo>
                    <a:cubicBezTo>
                      <a:pt x="298" y="463"/>
                      <a:pt x="299" y="463"/>
                      <a:pt x="306" y="463"/>
                    </a:cubicBezTo>
                    <a:cubicBezTo>
                      <a:pt x="313" y="463"/>
                      <a:pt x="313" y="453"/>
                      <a:pt x="313" y="453"/>
                    </a:cubicBezTo>
                    <a:cubicBezTo>
                      <a:pt x="319" y="453"/>
                      <a:pt x="319" y="453"/>
                      <a:pt x="319" y="453"/>
                    </a:cubicBezTo>
                    <a:cubicBezTo>
                      <a:pt x="319" y="452"/>
                      <a:pt x="319" y="451"/>
                      <a:pt x="319" y="450"/>
                    </a:cubicBezTo>
                    <a:cubicBezTo>
                      <a:pt x="319" y="440"/>
                      <a:pt x="334" y="417"/>
                      <a:pt x="341" y="413"/>
                    </a:cubicBezTo>
                    <a:cubicBezTo>
                      <a:pt x="348" y="409"/>
                      <a:pt x="369" y="392"/>
                      <a:pt x="378" y="397"/>
                    </a:cubicBezTo>
                    <a:cubicBezTo>
                      <a:pt x="387" y="402"/>
                      <a:pt x="395" y="407"/>
                      <a:pt x="395" y="407"/>
                    </a:cubicBezTo>
                    <a:cubicBezTo>
                      <a:pt x="395" y="407"/>
                      <a:pt x="418" y="401"/>
                      <a:pt x="423" y="406"/>
                    </a:cubicBezTo>
                    <a:cubicBezTo>
                      <a:pt x="428" y="411"/>
                      <a:pt x="435" y="419"/>
                      <a:pt x="438" y="421"/>
                    </a:cubicBezTo>
                    <a:cubicBezTo>
                      <a:pt x="438" y="421"/>
                      <a:pt x="463" y="431"/>
                      <a:pt x="476" y="421"/>
                    </a:cubicBezTo>
                    <a:cubicBezTo>
                      <a:pt x="489" y="411"/>
                      <a:pt x="493" y="392"/>
                      <a:pt x="499" y="390"/>
                    </a:cubicBezTo>
                    <a:cubicBezTo>
                      <a:pt x="501" y="389"/>
                      <a:pt x="507" y="389"/>
                      <a:pt x="513" y="388"/>
                    </a:cubicBezTo>
                    <a:cubicBezTo>
                      <a:pt x="513" y="385"/>
                      <a:pt x="514" y="383"/>
                      <a:pt x="516" y="383"/>
                    </a:cubicBezTo>
                    <a:cubicBezTo>
                      <a:pt x="520" y="383"/>
                      <a:pt x="526" y="373"/>
                      <a:pt x="523" y="369"/>
                    </a:cubicBezTo>
                    <a:cubicBezTo>
                      <a:pt x="520" y="365"/>
                      <a:pt x="506" y="367"/>
                      <a:pt x="506" y="367"/>
                    </a:cubicBezTo>
                    <a:cubicBezTo>
                      <a:pt x="503" y="361"/>
                      <a:pt x="503" y="361"/>
                      <a:pt x="503" y="361"/>
                    </a:cubicBezTo>
                    <a:cubicBezTo>
                      <a:pt x="503" y="361"/>
                      <a:pt x="489" y="360"/>
                      <a:pt x="490" y="350"/>
                    </a:cubicBezTo>
                    <a:cubicBezTo>
                      <a:pt x="491" y="340"/>
                      <a:pt x="497" y="340"/>
                      <a:pt x="496" y="335"/>
                    </a:cubicBezTo>
                    <a:cubicBezTo>
                      <a:pt x="495" y="330"/>
                      <a:pt x="491" y="327"/>
                      <a:pt x="491" y="327"/>
                    </a:cubicBezTo>
                    <a:cubicBezTo>
                      <a:pt x="484" y="327"/>
                      <a:pt x="484" y="327"/>
                      <a:pt x="484" y="327"/>
                    </a:cubicBezTo>
                    <a:cubicBezTo>
                      <a:pt x="478" y="314"/>
                      <a:pt x="478" y="314"/>
                      <a:pt x="478" y="314"/>
                    </a:cubicBezTo>
                    <a:cubicBezTo>
                      <a:pt x="487" y="312"/>
                      <a:pt x="487" y="312"/>
                      <a:pt x="487" y="312"/>
                    </a:cubicBezTo>
                    <a:cubicBezTo>
                      <a:pt x="487" y="312"/>
                      <a:pt x="506" y="311"/>
                      <a:pt x="506" y="302"/>
                    </a:cubicBezTo>
                    <a:cubicBezTo>
                      <a:pt x="506" y="293"/>
                      <a:pt x="495" y="289"/>
                      <a:pt x="495" y="289"/>
                    </a:cubicBezTo>
                    <a:cubicBezTo>
                      <a:pt x="487" y="281"/>
                      <a:pt x="487" y="281"/>
                      <a:pt x="487" y="281"/>
                    </a:cubicBezTo>
                    <a:cubicBezTo>
                      <a:pt x="487" y="281"/>
                      <a:pt x="497" y="277"/>
                      <a:pt x="497" y="273"/>
                    </a:cubicBezTo>
                    <a:cubicBezTo>
                      <a:pt x="497" y="269"/>
                      <a:pt x="490" y="263"/>
                      <a:pt x="490" y="263"/>
                    </a:cubicBezTo>
                    <a:cubicBezTo>
                      <a:pt x="491" y="245"/>
                      <a:pt x="491" y="245"/>
                      <a:pt x="491" y="245"/>
                    </a:cubicBezTo>
                    <a:cubicBezTo>
                      <a:pt x="491" y="245"/>
                      <a:pt x="483" y="239"/>
                      <a:pt x="476" y="243"/>
                    </a:cubicBezTo>
                    <a:cubicBezTo>
                      <a:pt x="469" y="247"/>
                      <a:pt x="464" y="260"/>
                      <a:pt x="458" y="259"/>
                    </a:cubicBezTo>
                    <a:cubicBezTo>
                      <a:pt x="452" y="258"/>
                      <a:pt x="462" y="250"/>
                      <a:pt x="462" y="250"/>
                    </a:cubicBezTo>
                    <a:cubicBezTo>
                      <a:pt x="456" y="242"/>
                      <a:pt x="456" y="242"/>
                      <a:pt x="456" y="242"/>
                    </a:cubicBezTo>
                    <a:cubicBezTo>
                      <a:pt x="456" y="242"/>
                      <a:pt x="468" y="233"/>
                      <a:pt x="474" y="226"/>
                    </a:cubicBezTo>
                    <a:cubicBezTo>
                      <a:pt x="480" y="219"/>
                      <a:pt x="477" y="213"/>
                      <a:pt x="477" y="213"/>
                    </a:cubicBezTo>
                    <a:cubicBezTo>
                      <a:pt x="477" y="213"/>
                      <a:pt x="483" y="219"/>
                      <a:pt x="488" y="213"/>
                    </a:cubicBezTo>
                    <a:cubicBezTo>
                      <a:pt x="493" y="207"/>
                      <a:pt x="499" y="198"/>
                      <a:pt x="499" y="198"/>
                    </a:cubicBezTo>
                    <a:cubicBezTo>
                      <a:pt x="504" y="189"/>
                      <a:pt x="504" y="189"/>
                      <a:pt x="504" y="189"/>
                    </a:cubicBezTo>
                    <a:cubicBezTo>
                      <a:pt x="517" y="196"/>
                      <a:pt x="517" y="196"/>
                      <a:pt x="517" y="196"/>
                    </a:cubicBezTo>
                    <a:cubicBezTo>
                      <a:pt x="522" y="186"/>
                      <a:pt x="522" y="186"/>
                      <a:pt x="522" y="186"/>
                    </a:cubicBezTo>
                    <a:cubicBezTo>
                      <a:pt x="522" y="186"/>
                      <a:pt x="518" y="177"/>
                      <a:pt x="520" y="166"/>
                    </a:cubicBezTo>
                    <a:cubicBezTo>
                      <a:pt x="522" y="155"/>
                      <a:pt x="532" y="136"/>
                      <a:pt x="532" y="136"/>
                    </a:cubicBezTo>
                    <a:cubicBezTo>
                      <a:pt x="532" y="128"/>
                      <a:pt x="532" y="128"/>
                      <a:pt x="532" y="128"/>
                    </a:cubicBezTo>
                    <a:cubicBezTo>
                      <a:pt x="546" y="117"/>
                      <a:pt x="546" y="117"/>
                      <a:pt x="546" y="117"/>
                    </a:cubicBezTo>
                    <a:cubicBezTo>
                      <a:pt x="548" y="111"/>
                      <a:pt x="548" y="111"/>
                      <a:pt x="548" y="111"/>
                    </a:cubicBezTo>
                    <a:cubicBezTo>
                      <a:pt x="538" y="106"/>
                      <a:pt x="538" y="106"/>
                      <a:pt x="538" y="106"/>
                    </a:cubicBezTo>
                    <a:lnTo>
                      <a:pt x="520" y="107"/>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81" name="Freeform 249">
                <a:extLst>
                  <a:ext uri="{FF2B5EF4-FFF2-40B4-BE49-F238E27FC236}">
                    <a16:creationId xmlns:a16="http://schemas.microsoft.com/office/drawing/2014/main" id="{C50EB905-393A-CE4E-97DD-F68B39A83344}"/>
                  </a:ext>
                </a:extLst>
              </p:cNvPr>
              <p:cNvSpPr>
                <a:spLocks/>
              </p:cNvSpPr>
              <p:nvPr/>
            </p:nvSpPr>
            <p:spPr bwMode="gray">
              <a:xfrm>
                <a:off x="-5008707" y="3008540"/>
                <a:ext cx="227862" cy="125923"/>
              </a:xfrm>
              <a:custGeom>
                <a:avLst/>
                <a:gdLst>
                  <a:gd name="T0" fmla="*/ 360 w 411"/>
                  <a:gd name="T1" fmla="*/ 241 h 248"/>
                  <a:gd name="T2" fmla="*/ 379 w 411"/>
                  <a:gd name="T3" fmla="*/ 187 h 248"/>
                  <a:gd name="T4" fmla="*/ 396 w 411"/>
                  <a:gd name="T5" fmla="*/ 146 h 248"/>
                  <a:gd name="T6" fmla="*/ 353 w 411"/>
                  <a:gd name="T7" fmla="*/ 161 h 248"/>
                  <a:gd name="T8" fmla="*/ 330 w 411"/>
                  <a:gd name="T9" fmla="*/ 121 h 248"/>
                  <a:gd name="T10" fmla="*/ 332 w 411"/>
                  <a:gd name="T11" fmla="*/ 98 h 248"/>
                  <a:gd name="T12" fmla="*/ 317 w 411"/>
                  <a:gd name="T13" fmla="*/ 66 h 248"/>
                  <a:gd name="T14" fmla="*/ 307 w 411"/>
                  <a:gd name="T15" fmla="*/ 55 h 248"/>
                  <a:gd name="T16" fmla="*/ 286 w 411"/>
                  <a:gd name="T17" fmla="*/ 32 h 248"/>
                  <a:gd name="T18" fmla="*/ 263 w 411"/>
                  <a:gd name="T19" fmla="*/ 3 h 248"/>
                  <a:gd name="T20" fmla="*/ 225 w 411"/>
                  <a:gd name="T21" fmla="*/ 17 h 248"/>
                  <a:gd name="T22" fmla="*/ 204 w 411"/>
                  <a:gd name="T23" fmla="*/ 21 h 248"/>
                  <a:gd name="T24" fmla="*/ 172 w 411"/>
                  <a:gd name="T25" fmla="*/ 16 h 248"/>
                  <a:gd name="T26" fmla="*/ 145 w 411"/>
                  <a:gd name="T27" fmla="*/ 18 h 248"/>
                  <a:gd name="T28" fmla="*/ 123 w 411"/>
                  <a:gd name="T29" fmla="*/ 14 h 248"/>
                  <a:gd name="T30" fmla="*/ 90 w 411"/>
                  <a:gd name="T31" fmla="*/ 28 h 248"/>
                  <a:gd name="T32" fmla="*/ 69 w 411"/>
                  <a:gd name="T33" fmla="*/ 53 h 248"/>
                  <a:gd name="T34" fmla="*/ 46 w 411"/>
                  <a:gd name="T35" fmla="*/ 83 h 248"/>
                  <a:gd name="T36" fmla="*/ 29 w 411"/>
                  <a:gd name="T37" fmla="*/ 107 h 248"/>
                  <a:gd name="T38" fmla="*/ 16 w 411"/>
                  <a:gd name="T39" fmla="*/ 114 h 248"/>
                  <a:gd name="T40" fmla="*/ 1 w 411"/>
                  <a:gd name="T41" fmla="*/ 119 h 248"/>
                  <a:gd name="T42" fmla="*/ 22 w 411"/>
                  <a:gd name="T43" fmla="*/ 131 h 248"/>
                  <a:gd name="T44" fmla="*/ 38 w 411"/>
                  <a:gd name="T45" fmla="*/ 160 h 248"/>
                  <a:gd name="T46" fmla="*/ 51 w 411"/>
                  <a:gd name="T47" fmla="*/ 177 h 248"/>
                  <a:gd name="T48" fmla="*/ 72 w 411"/>
                  <a:gd name="T49" fmla="*/ 190 h 248"/>
                  <a:gd name="T50" fmla="*/ 94 w 411"/>
                  <a:gd name="T51" fmla="*/ 190 h 248"/>
                  <a:gd name="T52" fmla="*/ 107 w 411"/>
                  <a:gd name="T53" fmla="*/ 200 h 248"/>
                  <a:gd name="T54" fmla="*/ 107 w 411"/>
                  <a:gd name="T55" fmla="*/ 212 h 248"/>
                  <a:gd name="T56" fmla="*/ 113 w 411"/>
                  <a:gd name="T57" fmla="*/ 219 h 248"/>
                  <a:gd name="T58" fmla="*/ 118 w 411"/>
                  <a:gd name="T59" fmla="*/ 236 h 248"/>
                  <a:gd name="T60" fmla="*/ 142 w 411"/>
                  <a:gd name="T61" fmla="*/ 232 h 248"/>
                  <a:gd name="T62" fmla="*/ 180 w 411"/>
                  <a:gd name="T63" fmla="*/ 244 h 248"/>
                  <a:gd name="T64" fmla="*/ 201 w 411"/>
                  <a:gd name="T65" fmla="*/ 240 h 248"/>
                  <a:gd name="T66" fmla="*/ 236 w 411"/>
                  <a:gd name="T67" fmla="*/ 247 h 248"/>
                  <a:gd name="T68" fmla="*/ 266 w 411"/>
                  <a:gd name="T69" fmla="*/ 229 h 248"/>
                  <a:gd name="T70" fmla="*/ 284 w 411"/>
                  <a:gd name="T71" fmla="*/ 226 h 248"/>
                  <a:gd name="T72" fmla="*/ 315 w 411"/>
                  <a:gd name="T73" fmla="*/ 228 h 248"/>
                  <a:gd name="T74" fmla="*/ 341 w 411"/>
                  <a:gd name="T75" fmla="*/ 24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11" h="248">
                    <a:moveTo>
                      <a:pt x="341" y="240"/>
                    </a:moveTo>
                    <a:cubicBezTo>
                      <a:pt x="344" y="242"/>
                      <a:pt x="353" y="242"/>
                      <a:pt x="360" y="241"/>
                    </a:cubicBezTo>
                    <a:cubicBezTo>
                      <a:pt x="358" y="230"/>
                      <a:pt x="359" y="216"/>
                      <a:pt x="364" y="209"/>
                    </a:cubicBezTo>
                    <a:cubicBezTo>
                      <a:pt x="373" y="197"/>
                      <a:pt x="379" y="187"/>
                      <a:pt x="379" y="187"/>
                    </a:cubicBezTo>
                    <a:cubicBezTo>
                      <a:pt x="379" y="187"/>
                      <a:pt x="411" y="197"/>
                      <a:pt x="407" y="174"/>
                    </a:cubicBezTo>
                    <a:cubicBezTo>
                      <a:pt x="404" y="158"/>
                      <a:pt x="399" y="149"/>
                      <a:pt x="396" y="146"/>
                    </a:cubicBezTo>
                    <a:cubicBezTo>
                      <a:pt x="395" y="148"/>
                      <a:pt x="391" y="152"/>
                      <a:pt x="382" y="151"/>
                    </a:cubicBezTo>
                    <a:cubicBezTo>
                      <a:pt x="370" y="150"/>
                      <a:pt x="374" y="164"/>
                      <a:pt x="353" y="161"/>
                    </a:cubicBezTo>
                    <a:cubicBezTo>
                      <a:pt x="332" y="158"/>
                      <a:pt x="336" y="135"/>
                      <a:pt x="336" y="135"/>
                    </a:cubicBezTo>
                    <a:cubicBezTo>
                      <a:pt x="336" y="135"/>
                      <a:pt x="330" y="128"/>
                      <a:pt x="330" y="121"/>
                    </a:cubicBezTo>
                    <a:cubicBezTo>
                      <a:pt x="330" y="114"/>
                      <a:pt x="337" y="101"/>
                      <a:pt x="337" y="101"/>
                    </a:cubicBezTo>
                    <a:cubicBezTo>
                      <a:pt x="332" y="98"/>
                      <a:pt x="332" y="98"/>
                      <a:pt x="332" y="98"/>
                    </a:cubicBezTo>
                    <a:cubicBezTo>
                      <a:pt x="332" y="98"/>
                      <a:pt x="335" y="85"/>
                      <a:pt x="334" y="76"/>
                    </a:cubicBezTo>
                    <a:cubicBezTo>
                      <a:pt x="333" y="67"/>
                      <a:pt x="317" y="66"/>
                      <a:pt x="317" y="66"/>
                    </a:cubicBezTo>
                    <a:cubicBezTo>
                      <a:pt x="315" y="56"/>
                      <a:pt x="315" y="56"/>
                      <a:pt x="315" y="56"/>
                    </a:cubicBezTo>
                    <a:cubicBezTo>
                      <a:pt x="307" y="55"/>
                      <a:pt x="307" y="55"/>
                      <a:pt x="307" y="55"/>
                    </a:cubicBezTo>
                    <a:cubicBezTo>
                      <a:pt x="301" y="41"/>
                      <a:pt x="301" y="41"/>
                      <a:pt x="301" y="41"/>
                    </a:cubicBezTo>
                    <a:cubicBezTo>
                      <a:pt x="286" y="32"/>
                      <a:pt x="286" y="32"/>
                      <a:pt x="286" y="32"/>
                    </a:cubicBezTo>
                    <a:cubicBezTo>
                      <a:pt x="287" y="22"/>
                      <a:pt x="287" y="22"/>
                      <a:pt x="287" y="22"/>
                    </a:cubicBezTo>
                    <a:cubicBezTo>
                      <a:pt x="287" y="22"/>
                      <a:pt x="280" y="6"/>
                      <a:pt x="263" y="3"/>
                    </a:cubicBezTo>
                    <a:cubicBezTo>
                      <a:pt x="246" y="0"/>
                      <a:pt x="248" y="18"/>
                      <a:pt x="238" y="18"/>
                    </a:cubicBezTo>
                    <a:cubicBezTo>
                      <a:pt x="228" y="18"/>
                      <a:pt x="225" y="17"/>
                      <a:pt x="225" y="17"/>
                    </a:cubicBezTo>
                    <a:cubicBezTo>
                      <a:pt x="221" y="24"/>
                      <a:pt x="221" y="24"/>
                      <a:pt x="221" y="24"/>
                    </a:cubicBezTo>
                    <a:cubicBezTo>
                      <a:pt x="204" y="21"/>
                      <a:pt x="204" y="21"/>
                      <a:pt x="204" y="21"/>
                    </a:cubicBezTo>
                    <a:cubicBezTo>
                      <a:pt x="204" y="21"/>
                      <a:pt x="204" y="30"/>
                      <a:pt x="194" y="33"/>
                    </a:cubicBezTo>
                    <a:cubicBezTo>
                      <a:pt x="184" y="36"/>
                      <a:pt x="178" y="17"/>
                      <a:pt x="172" y="16"/>
                    </a:cubicBezTo>
                    <a:cubicBezTo>
                      <a:pt x="166" y="15"/>
                      <a:pt x="151" y="23"/>
                      <a:pt x="151" y="23"/>
                    </a:cubicBezTo>
                    <a:cubicBezTo>
                      <a:pt x="145" y="18"/>
                      <a:pt x="145" y="18"/>
                      <a:pt x="145" y="18"/>
                    </a:cubicBezTo>
                    <a:cubicBezTo>
                      <a:pt x="129" y="21"/>
                      <a:pt x="129" y="21"/>
                      <a:pt x="129" y="21"/>
                    </a:cubicBezTo>
                    <a:cubicBezTo>
                      <a:pt x="129" y="21"/>
                      <a:pt x="127" y="14"/>
                      <a:pt x="123" y="14"/>
                    </a:cubicBezTo>
                    <a:cubicBezTo>
                      <a:pt x="119" y="14"/>
                      <a:pt x="110" y="14"/>
                      <a:pt x="110" y="14"/>
                    </a:cubicBezTo>
                    <a:cubicBezTo>
                      <a:pt x="110" y="14"/>
                      <a:pt x="100" y="27"/>
                      <a:pt x="90" y="28"/>
                    </a:cubicBezTo>
                    <a:cubicBezTo>
                      <a:pt x="80" y="29"/>
                      <a:pt x="71" y="29"/>
                      <a:pt x="70" y="35"/>
                    </a:cubicBezTo>
                    <a:cubicBezTo>
                      <a:pt x="69" y="41"/>
                      <a:pt x="69" y="53"/>
                      <a:pt x="69" y="53"/>
                    </a:cubicBezTo>
                    <a:cubicBezTo>
                      <a:pt x="69" y="53"/>
                      <a:pt x="72" y="65"/>
                      <a:pt x="62" y="70"/>
                    </a:cubicBezTo>
                    <a:cubicBezTo>
                      <a:pt x="52" y="75"/>
                      <a:pt x="46" y="83"/>
                      <a:pt x="46" y="83"/>
                    </a:cubicBezTo>
                    <a:cubicBezTo>
                      <a:pt x="46" y="83"/>
                      <a:pt x="51" y="91"/>
                      <a:pt x="45" y="97"/>
                    </a:cubicBezTo>
                    <a:cubicBezTo>
                      <a:pt x="39" y="103"/>
                      <a:pt x="29" y="107"/>
                      <a:pt x="29" y="107"/>
                    </a:cubicBezTo>
                    <a:cubicBezTo>
                      <a:pt x="18" y="105"/>
                      <a:pt x="18" y="105"/>
                      <a:pt x="18" y="105"/>
                    </a:cubicBezTo>
                    <a:cubicBezTo>
                      <a:pt x="16" y="114"/>
                      <a:pt x="16" y="114"/>
                      <a:pt x="16" y="114"/>
                    </a:cubicBezTo>
                    <a:cubicBezTo>
                      <a:pt x="0" y="118"/>
                      <a:pt x="0" y="118"/>
                      <a:pt x="0" y="118"/>
                    </a:cubicBezTo>
                    <a:cubicBezTo>
                      <a:pt x="1" y="119"/>
                      <a:pt x="1" y="119"/>
                      <a:pt x="1" y="119"/>
                    </a:cubicBezTo>
                    <a:cubicBezTo>
                      <a:pt x="16" y="133"/>
                      <a:pt x="16" y="133"/>
                      <a:pt x="16" y="133"/>
                    </a:cubicBezTo>
                    <a:cubicBezTo>
                      <a:pt x="22" y="131"/>
                      <a:pt x="22" y="131"/>
                      <a:pt x="22" y="131"/>
                    </a:cubicBezTo>
                    <a:cubicBezTo>
                      <a:pt x="30" y="154"/>
                      <a:pt x="30" y="154"/>
                      <a:pt x="30" y="154"/>
                    </a:cubicBezTo>
                    <a:cubicBezTo>
                      <a:pt x="30" y="154"/>
                      <a:pt x="36" y="165"/>
                      <a:pt x="38" y="160"/>
                    </a:cubicBezTo>
                    <a:cubicBezTo>
                      <a:pt x="40" y="155"/>
                      <a:pt x="52" y="156"/>
                      <a:pt x="54" y="162"/>
                    </a:cubicBezTo>
                    <a:cubicBezTo>
                      <a:pt x="56" y="168"/>
                      <a:pt x="51" y="177"/>
                      <a:pt x="51" y="177"/>
                    </a:cubicBezTo>
                    <a:cubicBezTo>
                      <a:pt x="56" y="188"/>
                      <a:pt x="56" y="188"/>
                      <a:pt x="56" y="188"/>
                    </a:cubicBezTo>
                    <a:cubicBezTo>
                      <a:pt x="72" y="190"/>
                      <a:pt x="72" y="190"/>
                      <a:pt x="72" y="190"/>
                    </a:cubicBezTo>
                    <a:cubicBezTo>
                      <a:pt x="78" y="197"/>
                      <a:pt x="78" y="197"/>
                      <a:pt x="78" y="197"/>
                    </a:cubicBezTo>
                    <a:cubicBezTo>
                      <a:pt x="94" y="190"/>
                      <a:pt x="94" y="190"/>
                      <a:pt x="94" y="190"/>
                    </a:cubicBezTo>
                    <a:cubicBezTo>
                      <a:pt x="110" y="194"/>
                      <a:pt x="110" y="194"/>
                      <a:pt x="110" y="194"/>
                    </a:cubicBezTo>
                    <a:cubicBezTo>
                      <a:pt x="107" y="200"/>
                      <a:pt x="107" y="200"/>
                      <a:pt x="107" y="200"/>
                    </a:cubicBezTo>
                    <a:cubicBezTo>
                      <a:pt x="100" y="208"/>
                      <a:pt x="100" y="208"/>
                      <a:pt x="100" y="208"/>
                    </a:cubicBezTo>
                    <a:cubicBezTo>
                      <a:pt x="107" y="212"/>
                      <a:pt x="107" y="212"/>
                      <a:pt x="107" y="212"/>
                    </a:cubicBezTo>
                    <a:cubicBezTo>
                      <a:pt x="106" y="218"/>
                      <a:pt x="106" y="218"/>
                      <a:pt x="106" y="218"/>
                    </a:cubicBezTo>
                    <a:cubicBezTo>
                      <a:pt x="113" y="219"/>
                      <a:pt x="113" y="219"/>
                      <a:pt x="113" y="219"/>
                    </a:cubicBezTo>
                    <a:cubicBezTo>
                      <a:pt x="113" y="219"/>
                      <a:pt x="123" y="219"/>
                      <a:pt x="125" y="223"/>
                    </a:cubicBezTo>
                    <a:cubicBezTo>
                      <a:pt x="127" y="227"/>
                      <a:pt x="118" y="232"/>
                      <a:pt x="118" y="236"/>
                    </a:cubicBezTo>
                    <a:cubicBezTo>
                      <a:pt x="118" y="240"/>
                      <a:pt x="135" y="239"/>
                      <a:pt x="135" y="239"/>
                    </a:cubicBezTo>
                    <a:cubicBezTo>
                      <a:pt x="142" y="232"/>
                      <a:pt x="142" y="232"/>
                      <a:pt x="142" y="232"/>
                    </a:cubicBezTo>
                    <a:cubicBezTo>
                      <a:pt x="158" y="239"/>
                      <a:pt x="158" y="239"/>
                      <a:pt x="158" y="239"/>
                    </a:cubicBezTo>
                    <a:cubicBezTo>
                      <a:pt x="158" y="239"/>
                      <a:pt x="167" y="244"/>
                      <a:pt x="180" y="244"/>
                    </a:cubicBezTo>
                    <a:cubicBezTo>
                      <a:pt x="193" y="244"/>
                      <a:pt x="188" y="235"/>
                      <a:pt x="188" y="235"/>
                    </a:cubicBezTo>
                    <a:cubicBezTo>
                      <a:pt x="201" y="240"/>
                      <a:pt x="201" y="240"/>
                      <a:pt x="201" y="240"/>
                    </a:cubicBezTo>
                    <a:cubicBezTo>
                      <a:pt x="214" y="241"/>
                      <a:pt x="214" y="241"/>
                      <a:pt x="214" y="241"/>
                    </a:cubicBezTo>
                    <a:cubicBezTo>
                      <a:pt x="214" y="241"/>
                      <a:pt x="225" y="246"/>
                      <a:pt x="236" y="247"/>
                    </a:cubicBezTo>
                    <a:cubicBezTo>
                      <a:pt x="247" y="248"/>
                      <a:pt x="246" y="232"/>
                      <a:pt x="253" y="230"/>
                    </a:cubicBezTo>
                    <a:cubicBezTo>
                      <a:pt x="260" y="228"/>
                      <a:pt x="266" y="229"/>
                      <a:pt x="266" y="229"/>
                    </a:cubicBezTo>
                    <a:cubicBezTo>
                      <a:pt x="265" y="224"/>
                      <a:pt x="265" y="224"/>
                      <a:pt x="265" y="224"/>
                    </a:cubicBezTo>
                    <a:cubicBezTo>
                      <a:pt x="284" y="226"/>
                      <a:pt x="284" y="226"/>
                      <a:pt x="284" y="226"/>
                    </a:cubicBezTo>
                    <a:cubicBezTo>
                      <a:pt x="284" y="226"/>
                      <a:pt x="281" y="220"/>
                      <a:pt x="290" y="220"/>
                    </a:cubicBezTo>
                    <a:cubicBezTo>
                      <a:pt x="299" y="220"/>
                      <a:pt x="306" y="228"/>
                      <a:pt x="315" y="228"/>
                    </a:cubicBezTo>
                    <a:cubicBezTo>
                      <a:pt x="324" y="228"/>
                      <a:pt x="333" y="230"/>
                      <a:pt x="333" y="230"/>
                    </a:cubicBezTo>
                    <a:cubicBezTo>
                      <a:pt x="333" y="230"/>
                      <a:pt x="336" y="237"/>
                      <a:pt x="341" y="240"/>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82" name="Freeform 250">
                <a:extLst>
                  <a:ext uri="{FF2B5EF4-FFF2-40B4-BE49-F238E27FC236}">
                    <a16:creationId xmlns:a16="http://schemas.microsoft.com/office/drawing/2014/main" id="{94F23610-3DFB-D749-B99D-721CEF12F9A2}"/>
                  </a:ext>
                </a:extLst>
              </p:cNvPr>
              <p:cNvSpPr>
                <a:spLocks/>
              </p:cNvSpPr>
              <p:nvPr/>
            </p:nvSpPr>
            <p:spPr bwMode="gray">
              <a:xfrm>
                <a:off x="-5118061" y="3089767"/>
                <a:ext cx="95979" cy="77574"/>
              </a:xfrm>
              <a:custGeom>
                <a:avLst/>
                <a:gdLst>
                  <a:gd name="T0" fmla="*/ 162 w 173"/>
                  <a:gd name="T1" fmla="*/ 51 h 153"/>
                  <a:gd name="T2" fmla="*/ 151 w 173"/>
                  <a:gd name="T3" fmla="*/ 52 h 153"/>
                  <a:gd name="T4" fmla="*/ 151 w 173"/>
                  <a:gd name="T5" fmla="*/ 41 h 153"/>
                  <a:gd name="T6" fmla="*/ 163 w 173"/>
                  <a:gd name="T7" fmla="*/ 22 h 153"/>
                  <a:gd name="T8" fmla="*/ 144 w 173"/>
                  <a:gd name="T9" fmla="*/ 23 h 153"/>
                  <a:gd name="T10" fmla="*/ 141 w 173"/>
                  <a:gd name="T11" fmla="*/ 18 h 153"/>
                  <a:gd name="T12" fmla="*/ 136 w 173"/>
                  <a:gd name="T13" fmla="*/ 19 h 153"/>
                  <a:gd name="T14" fmla="*/ 126 w 173"/>
                  <a:gd name="T15" fmla="*/ 8 h 153"/>
                  <a:gd name="T16" fmla="*/ 109 w 173"/>
                  <a:gd name="T17" fmla="*/ 7 h 153"/>
                  <a:gd name="T18" fmla="*/ 93 w 173"/>
                  <a:gd name="T19" fmla="*/ 8 h 153"/>
                  <a:gd name="T20" fmla="*/ 80 w 173"/>
                  <a:gd name="T21" fmla="*/ 5 h 153"/>
                  <a:gd name="T22" fmla="*/ 71 w 173"/>
                  <a:gd name="T23" fmla="*/ 9 h 153"/>
                  <a:gd name="T24" fmla="*/ 58 w 173"/>
                  <a:gd name="T25" fmla="*/ 2 h 153"/>
                  <a:gd name="T26" fmla="*/ 43 w 173"/>
                  <a:gd name="T27" fmla="*/ 4 h 153"/>
                  <a:gd name="T28" fmla="*/ 28 w 173"/>
                  <a:gd name="T29" fmla="*/ 8 h 153"/>
                  <a:gd name="T30" fmla="*/ 12 w 173"/>
                  <a:gd name="T31" fmla="*/ 1 h 153"/>
                  <a:gd name="T32" fmla="*/ 9 w 173"/>
                  <a:gd name="T33" fmla="*/ 15 h 153"/>
                  <a:gd name="T34" fmla="*/ 0 w 173"/>
                  <a:gd name="T35" fmla="*/ 20 h 153"/>
                  <a:gd name="T36" fmla="*/ 7 w 173"/>
                  <a:gd name="T37" fmla="*/ 27 h 153"/>
                  <a:gd name="T38" fmla="*/ 19 w 173"/>
                  <a:gd name="T39" fmla="*/ 30 h 153"/>
                  <a:gd name="T40" fmla="*/ 18 w 173"/>
                  <a:gd name="T41" fmla="*/ 39 h 153"/>
                  <a:gd name="T42" fmla="*/ 26 w 173"/>
                  <a:gd name="T43" fmla="*/ 43 h 153"/>
                  <a:gd name="T44" fmla="*/ 26 w 173"/>
                  <a:gd name="T45" fmla="*/ 57 h 153"/>
                  <a:gd name="T46" fmla="*/ 37 w 173"/>
                  <a:gd name="T47" fmla="*/ 60 h 153"/>
                  <a:gd name="T48" fmla="*/ 47 w 173"/>
                  <a:gd name="T49" fmla="*/ 80 h 153"/>
                  <a:gd name="T50" fmla="*/ 75 w 173"/>
                  <a:gd name="T51" fmla="*/ 99 h 153"/>
                  <a:gd name="T52" fmla="*/ 81 w 173"/>
                  <a:gd name="T53" fmla="*/ 120 h 153"/>
                  <a:gd name="T54" fmla="*/ 89 w 173"/>
                  <a:gd name="T55" fmla="*/ 121 h 153"/>
                  <a:gd name="T56" fmla="*/ 125 w 173"/>
                  <a:gd name="T57" fmla="*/ 153 h 153"/>
                  <a:gd name="T58" fmla="*/ 138 w 173"/>
                  <a:gd name="T59" fmla="*/ 137 h 153"/>
                  <a:gd name="T60" fmla="*/ 124 w 173"/>
                  <a:gd name="T61" fmla="*/ 128 h 153"/>
                  <a:gd name="T62" fmla="*/ 125 w 173"/>
                  <a:gd name="T63" fmla="*/ 118 h 153"/>
                  <a:gd name="T64" fmla="*/ 130 w 173"/>
                  <a:gd name="T65" fmla="*/ 118 h 153"/>
                  <a:gd name="T66" fmla="*/ 139 w 173"/>
                  <a:gd name="T67" fmla="*/ 103 h 153"/>
                  <a:gd name="T68" fmla="*/ 150 w 173"/>
                  <a:gd name="T69" fmla="*/ 104 h 153"/>
                  <a:gd name="T70" fmla="*/ 150 w 173"/>
                  <a:gd name="T71" fmla="*/ 89 h 153"/>
                  <a:gd name="T72" fmla="*/ 171 w 173"/>
                  <a:gd name="T73" fmla="*/ 86 h 153"/>
                  <a:gd name="T74" fmla="*/ 159 w 173"/>
                  <a:gd name="T75" fmla="*/ 66 h 153"/>
                  <a:gd name="T76" fmla="*/ 173 w 173"/>
                  <a:gd name="T77" fmla="*/ 64 h 153"/>
                  <a:gd name="T78" fmla="*/ 162 w 173"/>
                  <a:gd name="T79" fmla="*/ 5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3" h="153">
                    <a:moveTo>
                      <a:pt x="162" y="51"/>
                    </a:moveTo>
                    <a:cubicBezTo>
                      <a:pt x="155" y="49"/>
                      <a:pt x="151" y="52"/>
                      <a:pt x="151" y="52"/>
                    </a:cubicBezTo>
                    <a:cubicBezTo>
                      <a:pt x="151" y="41"/>
                      <a:pt x="151" y="41"/>
                      <a:pt x="151" y="41"/>
                    </a:cubicBezTo>
                    <a:cubicBezTo>
                      <a:pt x="151" y="41"/>
                      <a:pt x="163" y="27"/>
                      <a:pt x="163" y="22"/>
                    </a:cubicBezTo>
                    <a:cubicBezTo>
                      <a:pt x="163" y="17"/>
                      <a:pt x="144" y="23"/>
                      <a:pt x="144" y="23"/>
                    </a:cubicBezTo>
                    <a:cubicBezTo>
                      <a:pt x="141" y="18"/>
                      <a:pt x="141" y="18"/>
                      <a:pt x="141" y="18"/>
                    </a:cubicBezTo>
                    <a:cubicBezTo>
                      <a:pt x="136" y="19"/>
                      <a:pt x="136" y="19"/>
                      <a:pt x="136" y="19"/>
                    </a:cubicBezTo>
                    <a:cubicBezTo>
                      <a:pt x="126" y="8"/>
                      <a:pt x="126" y="8"/>
                      <a:pt x="126" y="8"/>
                    </a:cubicBezTo>
                    <a:cubicBezTo>
                      <a:pt x="126" y="8"/>
                      <a:pt x="115" y="8"/>
                      <a:pt x="109" y="7"/>
                    </a:cubicBezTo>
                    <a:cubicBezTo>
                      <a:pt x="103" y="6"/>
                      <a:pt x="96" y="8"/>
                      <a:pt x="93" y="8"/>
                    </a:cubicBezTo>
                    <a:cubicBezTo>
                      <a:pt x="90" y="8"/>
                      <a:pt x="80" y="5"/>
                      <a:pt x="80" y="5"/>
                    </a:cubicBezTo>
                    <a:cubicBezTo>
                      <a:pt x="71" y="9"/>
                      <a:pt x="71" y="9"/>
                      <a:pt x="71" y="9"/>
                    </a:cubicBezTo>
                    <a:cubicBezTo>
                      <a:pt x="58" y="2"/>
                      <a:pt x="58" y="2"/>
                      <a:pt x="58" y="2"/>
                    </a:cubicBezTo>
                    <a:cubicBezTo>
                      <a:pt x="43" y="4"/>
                      <a:pt x="43" y="4"/>
                      <a:pt x="43" y="4"/>
                    </a:cubicBezTo>
                    <a:cubicBezTo>
                      <a:pt x="28" y="8"/>
                      <a:pt x="28" y="8"/>
                      <a:pt x="28" y="8"/>
                    </a:cubicBezTo>
                    <a:cubicBezTo>
                      <a:pt x="28" y="8"/>
                      <a:pt x="16" y="0"/>
                      <a:pt x="12" y="1"/>
                    </a:cubicBezTo>
                    <a:cubicBezTo>
                      <a:pt x="8" y="2"/>
                      <a:pt x="9" y="15"/>
                      <a:pt x="9" y="15"/>
                    </a:cubicBezTo>
                    <a:cubicBezTo>
                      <a:pt x="0" y="20"/>
                      <a:pt x="0" y="20"/>
                      <a:pt x="0" y="20"/>
                    </a:cubicBezTo>
                    <a:cubicBezTo>
                      <a:pt x="7" y="27"/>
                      <a:pt x="7" y="27"/>
                      <a:pt x="7" y="27"/>
                    </a:cubicBezTo>
                    <a:cubicBezTo>
                      <a:pt x="19" y="30"/>
                      <a:pt x="19" y="30"/>
                      <a:pt x="19" y="30"/>
                    </a:cubicBezTo>
                    <a:cubicBezTo>
                      <a:pt x="18" y="39"/>
                      <a:pt x="18" y="39"/>
                      <a:pt x="18" y="39"/>
                    </a:cubicBezTo>
                    <a:cubicBezTo>
                      <a:pt x="18" y="39"/>
                      <a:pt x="23" y="39"/>
                      <a:pt x="26" y="43"/>
                    </a:cubicBezTo>
                    <a:cubicBezTo>
                      <a:pt x="29" y="47"/>
                      <a:pt x="26" y="57"/>
                      <a:pt x="26" y="57"/>
                    </a:cubicBezTo>
                    <a:cubicBezTo>
                      <a:pt x="37" y="60"/>
                      <a:pt x="37" y="60"/>
                      <a:pt x="37" y="60"/>
                    </a:cubicBezTo>
                    <a:cubicBezTo>
                      <a:pt x="47" y="80"/>
                      <a:pt x="47" y="80"/>
                      <a:pt x="47" y="80"/>
                    </a:cubicBezTo>
                    <a:cubicBezTo>
                      <a:pt x="47" y="80"/>
                      <a:pt x="51" y="84"/>
                      <a:pt x="75" y="99"/>
                    </a:cubicBezTo>
                    <a:cubicBezTo>
                      <a:pt x="90" y="108"/>
                      <a:pt x="86" y="116"/>
                      <a:pt x="81" y="120"/>
                    </a:cubicBezTo>
                    <a:cubicBezTo>
                      <a:pt x="89" y="121"/>
                      <a:pt x="89" y="121"/>
                      <a:pt x="89" y="121"/>
                    </a:cubicBezTo>
                    <a:cubicBezTo>
                      <a:pt x="89" y="121"/>
                      <a:pt x="116" y="148"/>
                      <a:pt x="125" y="153"/>
                    </a:cubicBezTo>
                    <a:cubicBezTo>
                      <a:pt x="138" y="137"/>
                      <a:pt x="138" y="137"/>
                      <a:pt x="138" y="137"/>
                    </a:cubicBezTo>
                    <a:cubicBezTo>
                      <a:pt x="138" y="137"/>
                      <a:pt x="127" y="131"/>
                      <a:pt x="124" y="128"/>
                    </a:cubicBezTo>
                    <a:cubicBezTo>
                      <a:pt x="121" y="125"/>
                      <a:pt x="125" y="118"/>
                      <a:pt x="125" y="118"/>
                    </a:cubicBezTo>
                    <a:cubicBezTo>
                      <a:pt x="130" y="118"/>
                      <a:pt x="130" y="118"/>
                      <a:pt x="130" y="118"/>
                    </a:cubicBezTo>
                    <a:cubicBezTo>
                      <a:pt x="130" y="118"/>
                      <a:pt x="136" y="107"/>
                      <a:pt x="139" y="103"/>
                    </a:cubicBezTo>
                    <a:cubicBezTo>
                      <a:pt x="142" y="99"/>
                      <a:pt x="150" y="104"/>
                      <a:pt x="150" y="104"/>
                    </a:cubicBezTo>
                    <a:cubicBezTo>
                      <a:pt x="150" y="89"/>
                      <a:pt x="150" y="89"/>
                      <a:pt x="150" y="89"/>
                    </a:cubicBezTo>
                    <a:cubicBezTo>
                      <a:pt x="150" y="89"/>
                      <a:pt x="169" y="93"/>
                      <a:pt x="171" y="86"/>
                    </a:cubicBezTo>
                    <a:cubicBezTo>
                      <a:pt x="173" y="79"/>
                      <a:pt x="159" y="66"/>
                      <a:pt x="159" y="66"/>
                    </a:cubicBezTo>
                    <a:cubicBezTo>
                      <a:pt x="173" y="64"/>
                      <a:pt x="173" y="64"/>
                      <a:pt x="173" y="64"/>
                    </a:cubicBezTo>
                    <a:cubicBezTo>
                      <a:pt x="173" y="64"/>
                      <a:pt x="169" y="53"/>
                      <a:pt x="162" y="51"/>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83" name="Freeform 322">
                <a:extLst>
                  <a:ext uri="{FF2B5EF4-FFF2-40B4-BE49-F238E27FC236}">
                    <a16:creationId xmlns:a16="http://schemas.microsoft.com/office/drawing/2014/main" id="{C0989B65-5CE7-3D48-8275-DED311890FDB}"/>
                  </a:ext>
                </a:extLst>
              </p:cNvPr>
              <p:cNvSpPr>
                <a:spLocks noEditPoints="1"/>
              </p:cNvSpPr>
              <p:nvPr/>
            </p:nvSpPr>
            <p:spPr bwMode="gray">
              <a:xfrm>
                <a:off x="-5710596" y="3130381"/>
                <a:ext cx="327596" cy="209728"/>
              </a:xfrm>
              <a:custGeom>
                <a:avLst/>
                <a:gdLst>
                  <a:gd name="T0" fmla="*/ 527 w 591"/>
                  <a:gd name="T1" fmla="*/ 205 h 413"/>
                  <a:gd name="T2" fmla="*/ 511 w 591"/>
                  <a:gd name="T3" fmla="*/ 226 h 413"/>
                  <a:gd name="T4" fmla="*/ 531 w 591"/>
                  <a:gd name="T5" fmla="*/ 237 h 413"/>
                  <a:gd name="T6" fmla="*/ 536 w 591"/>
                  <a:gd name="T7" fmla="*/ 212 h 413"/>
                  <a:gd name="T8" fmla="*/ 461 w 591"/>
                  <a:gd name="T9" fmla="*/ 249 h 413"/>
                  <a:gd name="T10" fmla="*/ 560 w 591"/>
                  <a:gd name="T11" fmla="*/ 198 h 413"/>
                  <a:gd name="T12" fmla="*/ 560 w 591"/>
                  <a:gd name="T13" fmla="*/ 198 h 413"/>
                  <a:gd name="T14" fmla="*/ 534 w 591"/>
                  <a:gd name="T15" fmla="*/ 86 h 413"/>
                  <a:gd name="T16" fmla="*/ 527 w 591"/>
                  <a:gd name="T17" fmla="*/ 67 h 413"/>
                  <a:gd name="T18" fmla="*/ 514 w 591"/>
                  <a:gd name="T19" fmla="*/ 77 h 413"/>
                  <a:gd name="T20" fmla="*/ 496 w 591"/>
                  <a:gd name="T21" fmla="*/ 70 h 413"/>
                  <a:gd name="T22" fmla="*/ 479 w 591"/>
                  <a:gd name="T23" fmla="*/ 68 h 413"/>
                  <a:gd name="T24" fmla="*/ 459 w 591"/>
                  <a:gd name="T25" fmla="*/ 56 h 413"/>
                  <a:gd name="T26" fmla="*/ 437 w 591"/>
                  <a:gd name="T27" fmla="*/ 48 h 413"/>
                  <a:gd name="T28" fmla="*/ 417 w 591"/>
                  <a:gd name="T29" fmla="*/ 63 h 413"/>
                  <a:gd name="T30" fmla="*/ 395 w 591"/>
                  <a:gd name="T31" fmla="*/ 54 h 413"/>
                  <a:gd name="T32" fmla="*/ 376 w 591"/>
                  <a:gd name="T33" fmla="*/ 51 h 413"/>
                  <a:gd name="T34" fmla="*/ 342 w 591"/>
                  <a:gd name="T35" fmla="*/ 38 h 413"/>
                  <a:gd name="T36" fmla="*/ 327 w 591"/>
                  <a:gd name="T37" fmla="*/ 29 h 413"/>
                  <a:gd name="T38" fmla="*/ 320 w 591"/>
                  <a:gd name="T39" fmla="*/ 23 h 413"/>
                  <a:gd name="T40" fmla="*/ 234 w 591"/>
                  <a:gd name="T41" fmla="*/ 22 h 413"/>
                  <a:gd name="T42" fmla="*/ 156 w 591"/>
                  <a:gd name="T43" fmla="*/ 7 h 413"/>
                  <a:gd name="T44" fmla="*/ 91 w 591"/>
                  <a:gd name="T45" fmla="*/ 8 h 413"/>
                  <a:gd name="T46" fmla="*/ 49 w 591"/>
                  <a:gd name="T47" fmla="*/ 18 h 413"/>
                  <a:gd name="T48" fmla="*/ 21 w 591"/>
                  <a:gd name="T49" fmla="*/ 67 h 413"/>
                  <a:gd name="T50" fmla="*/ 15 w 591"/>
                  <a:gd name="T51" fmla="*/ 101 h 413"/>
                  <a:gd name="T52" fmla="*/ 50 w 591"/>
                  <a:gd name="T53" fmla="*/ 94 h 413"/>
                  <a:gd name="T54" fmla="*/ 61 w 591"/>
                  <a:gd name="T55" fmla="*/ 99 h 413"/>
                  <a:gd name="T56" fmla="*/ 85 w 591"/>
                  <a:gd name="T57" fmla="*/ 96 h 413"/>
                  <a:gd name="T58" fmla="*/ 115 w 591"/>
                  <a:gd name="T59" fmla="*/ 108 h 413"/>
                  <a:gd name="T60" fmla="*/ 94 w 591"/>
                  <a:gd name="T61" fmla="*/ 144 h 413"/>
                  <a:gd name="T62" fmla="*/ 96 w 591"/>
                  <a:gd name="T63" fmla="*/ 181 h 413"/>
                  <a:gd name="T64" fmla="*/ 94 w 591"/>
                  <a:gd name="T65" fmla="*/ 205 h 413"/>
                  <a:gd name="T66" fmla="*/ 61 w 591"/>
                  <a:gd name="T67" fmla="*/ 217 h 413"/>
                  <a:gd name="T68" fmla="*/ 77 w 591"/>
                  <a:gd name="T69" fmla="*/ 240 h 413"/>
                  <a:gd name="T70" fmla="*/ 66 w 591"/>
                  <a:gd name="T71" fmla="*/ 276 h 413"/>
                  <a:gd name="T72" fmla="*/ 84 w 591"/>
                  <a:gd name="T73" fmla="*/ 301 h 413"/>
                  <a:gd name="T74" fmla="*/ 60 w 591"/>
                  <a:gd name="T75" fmla="*/ 325 h 413"/>
                  <a:gd name="T76" fmla="*/ 61 w 591"/>
                  <a:gd name="T77" fmla="*/ 351 h 413"/>
                  <a:gd name="T78" fmla="*/ 81 w 591"/>
                  <a:gd name="T79" fmla="*/ 350 h 413"/>
                  <a:gd name="T80" fmla="*/ 109 w 591"/>
                  <a:gd name="T81" fmla="*/ 365 h 413"/>
                  <a:gd name="T82" fmla="*/ 110 w 591"/>
                  <a:gd name="T83" fmla="*/ 383 h 413"/>
                  <a:gd name="T84" fmla="*/ 136 w 591"/>
                  <a:gd name="T85" fmla="*/ 413 h 413"/>
                  <a:gd name="T86" fmla="*/ 177 w 591"/>
                  <a:gd name="T87" fmla="*/ 389 h 413"/>
                  <a:gd name="T88" fmla="*/ 235 w 591"/>
                  <a:gd name="T89" fmla="*/ 377 h 413"/>
                  <a:gd name="T90" fmla="*/ 265 w 591"/>
                  <a:gd name="T91" fmla="*/ 378 h 413"/>
                  <a:gd name="T92" fmla="*/ 297 w 591"/>
                  <a:gd name="T93" fmla="*/ 374 h 413"/>
                  <a:gd name="T94" fmla="*/ 331 w 591"/>
                  <a:gd name="T95" fmla="*/ 329 h 413"/>
                  <a:gd name="T96" fmla="*/ 356 w 591"/>
                  <a:gd name="T97" fmla="*/ 315 h 413"/>
                  <a:gd name="T98" fmla="*/ 401 w 591"/>
                  <a:gd name="T99" fmla="*/ 270 h 413"/>
                  <a:gd name="T100" fmla="*/ 385 w 591"/>
                  <a:gd name="T101" fmla="*/ 215 h 413"/>
                  <a:gd name="T102" fmla="*/ 424 w 591"/>
                  <a:gd name="T103" fmla="*/ 172 h 413"/>
                  <a:gd name="T104" fmla="*/ 438 w 591"/>
                  <a:gd name="T105" fmla="*/ 146 h 413"/>
                  <a:gd name="T106" fmla="*/ 514 w 591"/>
                  <a:gd name="T107" fmla="*/ 1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1" h="413">
                    <a:moveTo>
                      <a:pt x="536" y="212"/>
                    </a:moveTo>
                    <a:cubicBezTo>
                      <a:pt x="536" y="212"/>
                      <a:pt x="533" y="205"/>
                      <a:pt x="527" y="205"/>
                    </a:cubicBezTo>
                    <a:cubicBezTo>
                      <a:pt x="521" y="205"/>
                      <a:pt x="498" y="218"/>
                      <a:pt x="501" y="223"/>
                    </a:cubicBezTo>
                    <a:cubicBezTo>
                      <a:pt x="504" y="228"/>
                      <a:pt x="511" y="226"/>
                      <a:pt x="511" y="226"/>
                    </a:cubicBezTo>
                    <a:cubicBezTo>
                      <a:pt x="511" y="226"/>
                      <a:pt x="515" y="235"/>
                      <a:pt x="519" y="236"/>
                    </a:cubicBezTo>
                    <a:cubicBezTo>
                      <a:pt x="523" y="237"/>
                      <a:pt x="531" y="237"/>
                      <a:pt x="531" y="237"/>
                    </a:cubicBezTo>
                    <a:cubicBezTo>
                      <a:pt x="537" y="235"/>
                      <a:pt x="547" y="225"/>
                      <a:pt x="546" y="218"/>
                    </a:cubicBezTo>
                    <a:cubicBezTo>
                      <a:pt x="545" y="211"/>
                      <a:pt x="536" y="212"/>
                      <a:pt x="536" y="212"/>
                    </a:cubicBezTo>
                    <a:close/>
                    <a:moveTo>
                      <a:pt x="447" y="261"/>
                    </a:moveTo>
                    <a:cubicBezTo>
                      <a:pt x="456" y="270"/>
                      <a:pt x="466" y="259"/>
                      <a:pt x="461" y="249"/>
                    </a:cubicBezTo>
                    <a:cubicBezTo>
                      <a:pt x="456" y="239"/>
                      <a:pt x="447" y="261"/>
                      <a:pt x="447" y="261"/>
                    </a:cubicBezTo>
                    <a:close/>
                    <a:moveTo>
                      <a:pt x="560" y="198"/>
                    </a:moveTo>
                    <a:cubicBezTo>
                      <a:pt x="560" y="198"/>
                      <a:pt x="573" y="218"/>
                      <a:pt x="582" y="213"/>
                    </a:cubicBezTo>
                    <a:cubicBezTo>
                      <a:pt x="591" y="208"/>
                      <a:pt x="570" y="191"/>
                      <a:pt x="560" y="198"/>
                    </a:cubicBezTo>
                    <a:close/>
                    <a:moveTo>
                      <a:pt x="535" y="101"/>
                    </a:moveTo>
                    <a:cubicBezTo>
                      <a:pt x="536" y="98"/>
                      <a:pt x="534" y="86"/>
                      <a:pt x="534" y="86"/>
                    </a:cubicBezTo>
                    <a:cubicBezTo>
                      <a:pt x="542" y="81"/>
                      <a:pt x="542" y="81"/>
                      <a:pt x="542" y="81"/>
                    </a:cubicBezTo>
                    <a:cubicBezTo>
                      <a:pt x="542" y="81"/>
                      <a:pt x="530" y="75"/>
                      <a:pt x="527" y="67"/>
                    </a:cubicBezTo>
                    <a:cubicBezTo>
                      <a:pt x="521" y="67"/>
                      <a:pt x="521" y="67"/>
                      <a:pt x="521" y="67"/>
                    </a:cubicBezTo>
                    <a:cubicBezTo>
                      <a:pt x="521" y="67"/>
                      <a:pt x="521" y="77"/>
                      <a:pt x="514" y="77"/>
                    </a:cubicBezTo>
                    <a:cubicBezTo>
                      <a:pt x="507" y="77"/>
                      <a:pt x="506" y="77"/>
                      <a:pt x="506" y="77"/>
                    </a:cubicBezTo>
                    <a:cubicBezTo>
                      <a:pt x="506" y="77"/>
                      <a:pt x="499" y="69"/>
                      <a:pt x="496" y="70"/>
                    </a:cubicBezTo>
                    <a:cubicBezTo>
                      <a:pt x="493" y="71"/>
                      <a:pt x="486" y="73"/>
                      <a:pt x="486" y="73"/>
                    </a:cubicBezTo>
                    <a:cubicBezTo>
                      <a:pt x="486" y="73"/>
                      <a:pt x="483" y="67"/>
                      <a:pt x="479" y="68"/>
                    </a:cubicBezTo>
                    <a:cubicBezTo>
                      <a:pt x="475" y="69"/>
                      <a:pt x="466" y="71"/>
                      <a:pt x="466" y="71"/>
                    </a:cubicBezTo>
                    <a:cubicBezTo>
                      <a:pt x="459" y="56"/>
                      <a:pt x="459" y="56"/>
                      <a:pt x="459" y="56"/>
                    </a:cubicBezTo>
                    <a:cubicBezTo>
                      <a:pt x="450" y="55"/>
                      <a:pt x="450" y="55"/>
                      <a:pt x="450" y="55"/>
                    </a:cubicBezTo>
                    <a:cubicBezTo>
                      <a:pt x="450" y="55"/>
                      <a:pt x="450" y="48"/>
                      <a:pt x="437" y="48"/>
                    </a:cubicBezTo>
                    <a:cubicBezTo>
                      <a:pt x="424" y="48"/>
                      <a:pt x="430" y="60"/>
                      <a:pt x="430" y="60"/>
                    </a:cubicBezTo>
                    <a:cubicBezTo>
                      <a:pt x="417" y="63"/>
                      <a:pt x="417" y="63"/>
                      <a:pt x="417" y="63"/>
                    </a:cubicBezTo>
                    <a:cubicBezTo>
                      <a:pt x="415" y="55"/>
                      <a:pt x="415" y="55"/>
                      <a:pt x="415" y="55"/>
                    </a:cubicBezTo>
                    <a:cubicBezTo>
                      <a:pt x="395" y="54"/>
                      <a:pt x="395" y="54"/>
                      <a:pt x="395" y="54"/>
                    </a:cubicBezTo>
                    <a:cubicBezTo>
                      <a:pt x="395" y="54"/>
                      <a:pt x="394" y="51"/>
                      <a:pt x="390" y="49"/>
                    </a:cubicBezTo>
                    <a:cubicBezTo>
                      <a:pt x="386" y="47"/>
                      <a:pt x="376" y="51"/>
                      <a:pt x="376" y="51"/>
                    </a:cubicBezTo>
                    <a:cubicBezTo>
                      <a:pt x="376" y="51"/>
                      <a:pt x="370" y="42"/>
                      <a:pt x="363" y="41"/>
                    </a:cubicBezTo>
                    <a:cubicBezTo>
                      <a:pt x="356" y="40"/>
                      <a:pt x="342" y="38"/>
                      <a:pt x="342" y="38"/>
                    </a:cubicBezTo>
                    <a:cubicBezTo>
                      <a:pt x="342" y="38"/>
                      <a:pt x="348" y="35"/>
                      <a:pt x="342" y="28"/>
                    </a:cubicBezTo>
                    <a:cubicBezTo>
                      <a:pt x="336" y="21"/>
                      <a:pt x="327" y="29"/>
                      <a:pt x="327" y="29"/>
                    </a:cubicBezTo>
                    <a:cubicBezTo>
                      <a:pt x="326" y="23"/>
                      <a:pt x="326" y="23"/>
                      <a:pt x="326" y="23"/>
                    </a:cubicBezTo>
                    <a:cubicBezTo>
                      <a:pt x="324" y="23"/>
                      <a:pt x="322" y="23"/>
                      <a:pt x="320" y="23"/>
                    </a:cubicBezTo>
                    <a:cubicBezTo>
                      <a:pt x="301" y="23"/>
                      <a:pt x="254" y="14"/>
                      <a:pt x="254" y="14"/>
                    </a:cubicBezTo>
                    <a:cubicBezTo>
                      <a:pt x="234" y="22"/>
                      <a:pt x="234" y="22"/>
                      <a:pt x="234" y="22"/>
                    </a:cubicBezTo>
                    <a:cubicBezTo>
                      <a:pt x="196" y="18"/>
                      <a:pt x="196" y="18"/>
                      <a:pt x="196" y="18"/>
                    </a:cubicBezTo>
                    <a:cubicBezTo>
                      <a:pt x="196" y="18"/>
                      <a:pt x="171" y="4"/>
                      <a:pt x="156" y="7"/>
                    </a:cubicBezTo>
                    <a:cubicBezTo>
                      <a:pt x="141" y="10"/>
                      <a:pt x="120" y="11"/>
                      <a:pt x="115" y="11"/>
                    </a:cubicBezTo>
                    <a:cubicBezTo>
                      <a:pt x="110" y="11"/>
                      <a:pt x="91" y="8"/>
                      <a:pt x="91" y="8"/>
                    </a:cubicBezTo>
                    <a:cubicBezTo>
                      <a:pt x="91" y="8"/>
                      <a:pt x="81" y="0"/>
                      <a:pt x="75" y="0"/>
                    </a:cubicBezTo>
                    <a:cubicBezTo>
                      <a:pt x="69" y="0"/>
                      <a:pt x="49" y="18"/>
                      <a:pt x="49" y="18"/>
                    </a:cubicBezTo>
                    <a:cubicBezTo>
                      <a:pt x="49" y="18"/>
                      <a:pt x="4" y="25"/>
                      <a:pt x="2" y="38"/>
                    </a:cubicBezTo>
                    <a:cubicBezTo>
                      <a:pt x="0" y="51"/>
                      <a:pt x="21" y="67"/>
                      <a:pt x="21" y="67"/>
                    </a:cubicBezTo>
                    <a:cubicBezTo>
                      <a:pt x="13" y="90"/>
                      <a:pt x="13" y="90"/>
                      <a:pt x="13" y="90"/>
                    </a:cubicBezTo>
                    <a:cubicBezTo>
                      <a:pt x="13" y="90"/>
                      <a:pt x="14" y="94"/>
                      <a:pt x="15" y="101"/>
                    </a:cubicBezTo>
                    <a:cubicBezTo>
                      <a:pt x="20" y="95"/>
                      <a:pt x="27" y="88"/>
                      <a:pt x="36" y="88"/>
                    </a:cubicBezTo>
                    <a:cubicBezTo>
                      <a:pt x="50" y="88"/>
                      <a:pt x="55" y="89"/>
                      <a:pt x="50" y="94"/>
                    </a:cubicBezTo>
                    <a:cubicBezTo>
                      <a:pt x="45" y="99"/>
                      <a:pt x="38" y="103"/>
                      <a:pt x="44" y="103"/>
                    </a:cubicBezTo>
                    <a:cubicBezTo>
                      <a:pt x="50" y="103"/>
                      <a:pt x="54" y="99"/>
                      <a:pt x="61" y="99"/>
                    </a:cubicBezTo>
                    <a:cubicBezTo>
                      <a:pt x="68" y="99"/>
                      <a:pt x="70" y="108"/>
                      <a:pt x="78" y="104"/>
                    </a:cubicBezTo>
                    <a:cubicBezTo>
                      <a:pt x="86" y="100"/>
                      <a:pt x="76" y="96"/>
                      <a:pt x="85" y="96"/>
                    </a:cubicBezTo>
                    <a:cubicBezTo>
                      <a:pt x="94" y="96"/>
                      <a:pt x="110" y="93"/>
                      <a:pt x="114" y="95"/>
                    </a:cubicBezTo>
                    <a:cubicBezTo>
                      <a:pt x="118" y="97"/>
                      <a:pt x="115" y="108"/>
                      <a:pt x="115" y="108"/>
                    </a:cubicBezTo>
                    <a:cubicBezTo>
                      <a:pt x="115" y="108"/>
                      <a:pt x="129" y="109"/>
                      <a:pt x="128" y="117"/>
                    </a:cubicBezTo>
                    <a:cubicBezTo>
                      <a:pt x="127" y="125"/>
                      <a:pt x="95" y="140"/>
                      <a:pt x="94" y="144"/>
                    </a:cubicBezTo>
                    <a:cubicBezTo>
                      <a:pt x="93" y="148"/>
                      <a:pt x="102" y="153"/>
                      <a:pt x="102" y="153"/>
                    </a:cubicBezTo>
                    <a:cubicBezTo>
                      <a:pt x="102" y="153"/>
                      <a:pt x="97" y="178"/>
                      <a:pt x="96" y="181"/>
                    </a:cubicBezTo>
                    <a:cubicBezTo>
                      <a:pt x="95" y="184"/>
                      <a:pt x="90" y="188"/>
                      <a:pt x="90" y="188"/>
                    </a:cubicBezTo>
                    <a:cubicBezTo>
                      <a:pt x="90" y="188"/>
                      <a:pt x="94" y="202"/>
                      <a:pt x="94" y="205"/>
                    </a:cubicBezTo>
                    <a:cubicBezTo>
                      <a:pt x="94" y="208"/>
                      <a:pt x="86" y="215"/>
                      <a:pt x="82" y="216"/>
                    </a:cubicBezTo>
                    <a:cubicBezTo>
                      <a:pt x="78" y="217"/>
                      <a:pt x="61" y="217"/>
                      <a:pt x="61" y="217"/>
                    </a:cubicBezTo>
                    <a:cubicBezTo>
                      <a:pt x="77" y="231"/>
                      <a:pt x="77" y="231"/>
                      <a:pt x="77" y="231"/>
                    </a:cubicBezTo>
                    <a:cubicBezTo>
                      <a:pt x="77" y="240"/>
                      <a:pt x="77" y="240"/>
                      <a:pt x="77" y="240"/>
                    </a:cubicBezTo>
                    <a:cubicBezTo>
                      <a:pt x="77" y="240"/>
                      <a:pt x="90" y="242"/>
                      <a:pt x="88" y="250"/>
                    </a:cubicBezTo>
                    <a:cubicBezTo>
                      <a:pt x="86" y="258"/>
                      <a:pt x="62" y="272"/>
                      <a:pt x="66" y="276"/>
                    </a:cubicBezTo>
                    <a:cubicBezTo>
                      <a:pt x="70" y="280"/>
                      <a:pt x="75" y="294"/>
                      <a:pt x="75" y="294"/>
                    </a:cubicBezTo>
                    <a:cubicBezTo>
                      <a:pt x="75" y="294"/>
                      <a:pt x="88" y="295"/>
                      <a:pt x="84" y="301"/>
                    </a:cubicBezTo>
                    <a:cubicBezTo>
                      <a:pt x="80" y="307"/>
                      <a:pt x="70" y="308"/>
                      <a:pt x="70" y="308"/>
                    </a:cubicBezTo>
                    <a:cubicBezTo>
                      <a:pt x="70" y="308"/>
                      <a:pt x="62" y="318"/>
                      <a:pt x="60" y="325"/>
                    </a:cubicBezTo>
                    <a:cubicBezTo>
                      <a:pt x="58" y="332"/>
                      <a:pt x="59" y="340"/>
                      <a:pt x="59" y="340"/>
                    </a:cubicBezTo>
                    <a:cubicBezTo>
                      <a:pt x="61" y="351"/>
                      <a:pt x="61" y="351"/>
                      <a:pt x="61" y="351"/>
                    </a:cubicBezTo>
                    <a:cubicBezTo>
                      <a:pt x="62" y="351"/>
                      <a:pt x="62" y="351"/>
                      <a:pt x="62" y="351"/>
                    </a:cubicBezTo>
                    <a:cubicBezTo>
                      <a:pt x="81" y="350"/>
                      <a:pt x="81" y="350"/>
                      <a:pt x="81" y="350"/>
                    </a:cubicBezTo>
                    <a:cubicBezTo>
                      <a:pt x="97" y="365"/>
                      <a:pt x="97" y="365"/>
                      <a:pt x="97" y="365"/>
                    </a:cubicBezTo>
                    <a:cubicBezTo>
                      <a:pt x="109" y="365"/>
                      <a:pt x="109" y="365"/>
                      <a:pt x="109" y="365"/>
                    </a:cubicBezTo>
                    <a:cubicBezTo>
                      <a:pt x="103" y="382"/>
                      <a:pt x="103" y="382"/>
                      <a:pt x="103" y="382"/>
                    </a:cubicBezTo>
                    <a:cubicBezTo>
                      <a:pt x="110" y="383"/>
                      <a:pt x="110" y="383"/>
                      <a:pt x="110" y="383"/>
                    </a:cubicBezTo>
                    <a:cubicBezTo>
                      <a:pt x="110" y="383"/>
                      <a:pt x="110" y="403"/>
                      <a:pt x="117" y="406"/>
                    </a:cubicBezTo>
                    <a:cubicBezTo>
                      <a:pt x="124" y="409"/>
                      <a:pt x="136" y="413"/>
                      <a:pt x="136" y="413"/>
                    </a:cubicBezTo>
                    <a:cubicBezTo>
                      <a:pt x="136" y="413"/>
                      <a:pt x="153" y="401"/>
                      <a:pt x="156" y="395"/>
                    </a:cubicBezTo>
                    <a:cubicBezTo>
                      <a:pt x="159" y="389"/>
                      <a:pt x="177" y="389"/>
                      <a:pt x="177" y="389"/>
                    </a:cubicBezTo>
                    <a:cubicBezTo>
                      <a:pt x="196" y="377"/>
                      <a:pt x="196" y="377"/>
                      <a:pt x="196" y="377"/>
                    </a:cubicBezTo>
                    <a:cubicBezTo>
                      <a:pt x="196" y="377"/>
                      <a:pt x="229" y="379"/>
                      <a:pt x="235" y="377"/>
                    </a:cubicBezTo>
                    <a:cubicBezTo>
                      <a:pt x="241" y="375"/>
                      <a:pt x="251" y="371"/>
                      <a:pt x="251" y="371"/>
                    </a:cubicBezTo>
                    <a:cubicBezTo>
                      <a:pt x="251" y="371"/>
                      <a:pt x="259" y="379"/>
                      <a:pt x="265" y="378"/>
                    </a:cubicBezTo>
                    <a:cubicBezTo>
                      <a:pt x="271" y="377"/>
                      <a:pt x="287" y="370"/>
                      <a:pt x="287" y="370"/>
                    </a:cubicBezTo>
                    <a:cubicBezTo>
                      <a:pt x="287" y="370"/>
                      <a:pt x="286" y="382"/>
                      <a:pt x="297" y="374"/>
                    </a:cubicBezTo>
                    <a:cubicBezTo>
                      <a:pt x="308" y="366"/>
                      <a:pt x="310" y="347"/>
                      <a:pt x="310" y="347"/>
                    </a:cubicBezTo>
                    <a:cubicBezTo>
                      <a:pt x="331" y="329"/>
                      <a:pt x="331" y="329"/>
                      <a:pt x="331" y="329"/>
                    </a:cubicBezTo>
                    <a:cubicBezTo>
                      <a:pt x="354" y="328"/>
                      <a:pt x="354" y="328"/>
                      <a:pt x="354" y="328"/>
                    </a:cubicBezTo>
                    <a:cubicBezTo>
                      <a:pt x="356" y="315"/>
                      <a:pt x="356" y="315"/>
                      <a:pt x="356" y="315"/>
                    </a:cubicBezTo>
                    <a:cubicBezTo>
                      <a:pt x="356" y="315"/>
                      <a:pt x="367" y="286"/>
                      <a:pt x="370" y="284"/>
                    </a:cubicBezTo>
                    <a:cubicBezTo>
                      <a:pt x="373" y="282"/>
                      <a:pt x="400" y="279"/>
                      <a:pt x="401" y="270"/>
                    </a:cubicBezTo>
                    <a:cubicBezTo>
                      <a:pt x="402" y="261"/>
                      <a:pt x="379" y="249"/>
                      <a:pt x="379" y="249"/>
                    </a:cubicBezTo>
                    <a:cubicBezTo>
                      <a:pt x="379" y="249"/>
                      <a:pt x="377" y="226"/>
                      <a:pt x="385" y="215"/>
                    </a:cubicBezTo>
                    <a:cubicBezTo>
                      <a:pt x="393" y="204"/>
                      <a:pt x="404" y="191"/>
                      <a:pt x="404" y="191"/>
                    </a:cubicBezTo>
                    <a:cubicBezTo>
                      <a:pt x="404" y="191"/>
                      <a:pt x="421" y="173"/>
                      <a:pt x="424" y="172"/>
                    </a:cubicBezTo>
                    <a:cubicBezTo>
                      <a:pt x="427" y="171"/>
                      <a:pt x="439" y="163"/>
                      <a:pt x="436" y="161"/>
                    </a:cubicBezTo>
                    <a:cubicBezTo>
                      <a:pt x="433" y="159"/>
                      <a:pt x="428" y="151"/>
                      <a:pt x="438" y="146"/>
                    </a:cubicBezTo>
                    <a:cubicBezTo>
                      <a:pt x="448" y="141"/>
                      <a:pt x="472" y="136"/>
                      <a:pt x="485" y="131"/>
                    </a:cubicBezTo>
                    <a:cubicBezTo>
                      <a:pt x="498" y="126"/>
                      <a:pt x="514" y="113"/>
                      <a:pt x="514" y="113"/>
                    </a:cubicBezTo>
                    <a:cubicBezTo>
                      <a:pt x="514" y="113"/>
                      <a:pt x="534" y="104"/>
                      <a:pt x="535" y="101"/>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84" name="Freeform 323">
                <a:extLst>
                  <a:ext uri="{FF2B5EF4-FFF2-40B4-BE49-F238E27FC236}">
                    <a16:creationId xmlns:a16="http://schemas.microsoft.com/office/drawing/2014/main" id="{F7D4FF38-E75F-7946-8CEB-D0FE758A1034}"/>
                  </a:ext>
                </a:extLst>
              </p:cNvPr>
              <p:cNvSpPr>
                <a:spLocks/>
              </p:cNvSpPr>
              <p:nvPr/>
            </p:nvSpPr>
            <p:spPr bwMode="gray">
              <a:xfrm>
                <a:off x="-5724911" y="3175077"/>
                <a:ext cx="85888" cy="140535"/>
              </a:xfrm>
              <a:custGeom>
                <a:avLst/>
                <a:gdLst>
                  <a:gd name="T0" fmla="*/ 141 w 155"/>
                  <a:gd name="T1" fmla="*/ 20 h 277"/>
                  <a:gd name="T2" fmla="*/ 140 w 155"/>
                  <a:gd name="T3" fmla="*/ 7 h 277"/>
                  <a:gd name="T4" fmla="*/ 111 w 155"/>
                  <a:gd name="T5" fmla="*/ 8 h 277"/>
                  <a:gd name="T6" fmla="*/ 104 w 155"/>
                  <a:gd name="T7" fmla="*/ 16 h 277"/>
                  <a:gd name="T8" fmla="*/ 87 w 155"/>
                  <a:gd name="T9" fmla="*/ 11 h 277"/>
                  <a:gd name="T10" fmla="*/ 70 w 155"/>
                  <a:gd name="T11" fmla="*/ 15 h 277"/>
                  <a:gd name="T12" fmla="*/ 76 w 155"/>
                  <a:gd name="T13" fmla="*/ 6 h 277"/>
                  <a:gd name="T14" fmla="*/ 62 w 155"/>
                  <a:gd name="T15" fmla="*/ 0 h 277"/>
                  <a:gd name="T16" fmla="*/ 41 w 155"/>
                  <a:gd name="T17" fmla="*/ 13 h 277"/>
                  <a:gd name="T18" fmla="*/ 46 w 155"/>
                  <a:gd name="T19" fmla="*/ 53 h 277"/>
                  <a:gd name="T20" fmla="*/ 23 w 155"/>
                  <a:gd name="T21" fmla="*/ 114 h 277"/>
                  <a:gd name="T22" fmla="*/ 9 w 155"/>
                  <a:gd name="T23" fmla="*/ 146 h 277"/>
                  <a:gd name="T24" fmla="*/ 6 w 155"/>
                  <a:gd name="T25" fmla="*/ 180 h 277"/>
                  <a:gd name="T26" fmla="*/ 23 w 155"/>
                  <a:gd name="T27" fmla="*/ 191 h 277"/>
                  <a:gd name="T28" fmla="*/ 30 w 155"/>
                  <a:gd name="T29" fmla="*/ 228 h 277"/>
                  <a:gd name="T30" fmla="*/ 20 w 155"/>
                  <a:gd name="T31" fmla="*/ 271 h 277"/>
                  <a:gd name="T32" fmla="*/ 52 w 155"/>
                  <a:gd name="T33" fmla="*/ 268 h 277"/>
                  <a:gd name="T34" fmla="*/ 62 w 155"/>
                  <a:gd name="T35" fmla="*/ 276 h 277"/>
                  <a:gd name="T36" fmla="*/ 87 w 155"/>
                  <a:gd name="T37" fmla="*/ 263 h 277"/>
                  <a:gd name="T38" fmla="*/ 85 w 155"/>
                  <a:gd name="T39" fmla="*/ 252 h 277"/>
                  <a:gd name="T40" fmla="*/ 86 w 155"/>
                  <a:gd name="T41" fmla="*/ 237 h 277"/>
                  <a:gd name="T42" fmla="*/ 96 w 155"/>
                  <a:gd name="T43" fmla="*/ 220 h 277"/>
                  <a:gd name="T44" fmla="*/ 110 w 155"/>
                  <a:gd name="T45" fmla="*/ 213 h 277"/>
                  <a:gd name="T46" fmla="*/ 101 w 155"/>
                  <a:gd name="T47" fmla="*/ 206 h 277"/>
                  <a:gd name="T48" fmla="*/ 92 w 155"/>
                  <a:gd name="T49" fmla="*/ 188 h 277"/>
                  <a:gd name="T50" fmla="*/ 114 w 155"/>
                  <a:gd name="T51" fmla="*/ 162 h 277"/>
                  <a:gd name="T52" fmla="*/ 103 w 155"/>
                  <a:gd name="T53" fmla="*/ 152 h 277"/>
                  <a:gd name="T54" fmla="*/ 103 w 155"/>
                  <a:gd name="T55" fmla="*/ 143 h 277"/>
                  <a:gd name="T56" fmla="*/ 87 w 155"/>
                  <a:gd name="T57" fmla="*/ 129 h 277"/>
                  <a:gd name="T58" fmla="*/ 108 w 155"/>
                  <a:gd name="T59" fmla="*/ 128 h 277"/>
                  <a:gd name="T60" fmla="*/ 120 w 155"/>
                  <a:gd name="T61" fmla="*/ 117 h 277"/>
                  <a:gd name="T62" fmla="*/ 116 w 155"/>
                  <a:gd name="T63" fmla="*/ 100 h 277"/>
                  <a:gd name="T64" fmla="*/ 122 w 155"/>
                  <a:gd name="T65" fmla="*/ 93 h 277"/>
                  <a:gd name="T66" fmla="*/ 128 w 155"/>
                  <a:gd name="T67" fmla="*/ 65 h 277"/>
                  <a:gd name="T68" fmla="*/ 120 w 155"/>
                  <a:gd name="T69" fmla="*/ 56 h 277"/>
                  <a:gd name="T70" fmla="*/ 154 w 155"/>
                  <a:gd name="T71" fmla="*/ 29 h 277"/>
                  <a:gd name="T72" fmla="*/ 141 w 155"/>
                  <a:gd name="T73" fmla="*/ 2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5" h="277">
                    <a:moveTo>
                      <a:pt x="141" y="20"/>
                    </a:moveTo>
                    <a:cubicBezTo>
                      <a:pt x="141" y="20"/>
                      <a:pt x="144" y="9"/>
                      <a:pt x="140" y="7"/>
                    </a:cubicBezTo>
                    <a:cubicBezTo>
                      <a:pt x="136" y="5"/>
                      <a:pt x="120" y="8"/>
                      <a:pt x="111" y="8"/>
                    </a:cubicBezTo>
                    <a:cubicBezTo>
                      <a:pt x="102" y="8"/>
                      <a:pt x="112" y="12"/>
                      <a:pt x="104" y="16"/>
                    </a:cubicBezTo>
                    <a:cubicBezTo>
                      <a:pt x="96" y="20"/>
                      <a:pt x="94" y="11"/>
                      <a:pt x="87" y="11"/>
                    </a:cubicBezTo>
                    <a:cubicBezTo>
                      <a:pt x="80" y="11"/>
                      <a:pt x="76" y="15"/>
                      <a:pt x="70" y="15"/>
                    </a:cubicBezTo>
                    <a:cubicBezTo>
                      <a:pt x="64" y="15"/>
                      <a:pt x="71" y="11"/>
                      <a:pt x="76" y="6"/>
                    </a:cubicBezTo>
                    <a:cubicBezTo>
                      <a:pt x="81" y="1"/>
                      <a:pt x="76" y="0"/>
                      <a:pt x="62" y="0"/>
                    </a:cubicBezTo>
                    <a:cubicBezTo>
                      <a:pt x="53" y="0"/>
                      <a:pt x="46" y="7"/>
                      <a:pt x="41" y="13"/>
                    </a:cubicBezTo>
                    <a:cubicBezTo>
                      <a:pt x="44" y="23"/>
                      <a:pt x="47" y="40"/>
                      <a:pt x="46" y="53"/>
                    </a:cubicBezTo>
                    <a:cubicBezTo>
                      <a:pt x="45" y="74"/>
                      <a:pt x="23" y="114"/>
                      <a:pt x="23" y="114"/>
                    </a:cubicBezTo>
                    <a:cubicBezTo>
                      <a:pt x="9" y="146"/>
                      <a:pt x="9" y="146"/>
                      <a:pt x="9" y="146"/>
                    </a:cubicBezTo>
                    <a:cubicBezTo>
                      <a:pt x="9" y="146"/>
                      <a:pt x="0" y="173"/>
                      <a:pt x="6" y="180"/>
                    </a:cubicBezTo>
                    <a:cubicBezTo>
                      <a:pt x="12" y="187"/>
                      <a:pt x="23" y="191"/>
                      <a:pt x="23" y="191"/>
                    </a:cubicBezTo>
                    <a:cubicBezTo>
                      <a:pt x="30" y="228"/>
                      <a:pt x="30" y="228"/>
                      <a:pt x="30" y="228"/>
                    </a:cubicBezTo>
                    <a:cubicBezTo>
                      <a:pt x="30" y="228"/>
                      <a:pt x="14" y="270"/>
                      <a:pt x="20" y="271"/>
                    </a:cubicBezTo>
                    <a:cubicBezTo>
                      <a:pt x="26" y="272"/>
                      <a:pt x="52" y="268"/>
                      <a:pt x="52" y="268"/>
                    </a:cubicBezTo>
                    <a:cubicBezTo>
                      <a:pt x="52" y="268"/>
                      <a:pt x="56" y="277"/>
                      <a:pt x="62" y="276"/>
                    </a:cubicBezTo>
                    <a:cubicBezTo>
                      <a:pt x="67" y="275"/>
                      <a:pt x="84" y="265"/>
                      <a:pt x="87" y="263"/>
                    </a:cubicBezTo>
                    <a:cubicBezTo>
                      <a:pt x="85" y="252"/>
                      <a:pt x="85" y="252"/>
                      <a:pt x="85" y="252"/>
                    </a:cubicBezTo>
                    <a:cubicBezTo>
                      <a:pt x="85" y="252"/>
                      <a:pt x="84" y="244"/>
                      <a:pt x="86" y="237"/>
                    </a:cubicBezTo>
                    <a:cubicBezTo>
                      <a:pt x="88" y="230"/>
                      <a:pt x="96" y="220"/>
                      <a:pt x="96" y="220"/>
                    </a:cubicBezTo>
                    <a:cubicBezTo>
                      <a:pt x="96" y="220"/>
                      <a:pt x="106" y="219"/>
                      <a:pt x="110" y="213"/>
                    </a:cubicBezTo>
                    <a:cubicBezTo>
                      <a:pt x="114" y="207"/>
                      <a:pt x="101" y="206"/>
                      <a:pt x="101" y="206"/>
                    </a:cubicBezTo>
                    <a:cubicBezTo>
                      <a:pt x="101" y="206"/>
                      <a:pt x="96" y="192"/>
                      <a:pt x="92" y="188"/>
                    </a:cubicBezTo>
                    <a:cubicBezTo>
                      <a:pt x="88" y="184"/>
                      <a:pt x="112" y="170"/>
                      <a:pt x="114" y="162"/>
                    </a:cubicBezTo>
                    <a:cubicBezTo>
                      <a:pt x="116" y="154"/>
                      <a:pt x="103" y="152"/>
                      <a:pt x="103" y="152"/>
                    </a:cubicBezTo>
                    <a:cubicBezTo>
                      <a:pt x="103" y="143"/>
                      <a:pt x="103" y="143"/>
                      <a:pt x="103" y="143"/>
                    </a:cubicBezTo>
                    <a:cubicBezTo>
                      <a:pt x="87" y="129"/>
                      <a:pt x="87" y="129"/>
                      <a:pt x="87" y="129"/>
                    </a:cubicBezTo>
                    <a:cubicBezTo>
                      <a:pt x="87" y="129"/>
                      <a:pt x="104" y="129"/>
                      <a:pt x="108" y="128"/>
                    </a:cubicBezTo>
                    <a:cubicBezTo>
                      <a:pt x="112" y="127"/>
                      <a:pt x="120" y="120"/>
                      <a:pt x="120" y="117"/>
                    </a:cubicBezTo>
                    <a:cubicBezTo>
                      <a:pt x="120" y="114"/>
                      <a:pt x="116" y="100"/>
                      <a:pt x="116" y="100"/>
                    </a:cubicBezTo>
                    <a:cubicBezTo>
                      <a:pt x="116" y="100"/>
                      <a:pt x="121" y="96"/>
                      <a:pt x="122" y="93"/>
                    </a:cubicBezTo>
                    <a:cubicBezTo>
                      <a:pt x="123" y="90"/>
                      <a:pt x="128" y="65"/>
                      <a:pt x="128" y="65"/>
                    </a:cubicBezTo>
                    <a:cubicBezTo>
                      <a:pt x="128" y="65"/>
                      <a:pt x="119" y="60"/>
                      <a:pt x="120" y="56"/>
                    </a:cubicBezTo>
                    <a:cubicBezTo>
                      <a:pt x="121" y="52"/>
                      <a:pt x="153" y="37"/>
                      <a:pt x="154" y="29"/>
                    </a:cubicBezTo>
                    <a:cubicBezTo>
                      <a:pt x="155" y="21"/>
                      <a:pt x="141" y="20"/>
                      <a:pt x="141" y="20"/>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grpSp>
        <p:grpSp>
          <p:nvGrpSpPr>
            <p:cNvPr id="8" name="Gruppieren 7">
              <a:extLst>
                <a:ext uri="{FF2B5EF4-FFF2-40B4-BE49-F238E27FC236}">
                  <a16:creationId xmlns:a16="http://schemas.microsoft.com/office/drawing/2014/main" id="{3BAEB787-03A1-CA47-BA1E-D7291F44E594}"/>
                </a:ext>
              </a:extLst>
            </p:cNvPr>
            <p:cNvGrpSpPr/>
            <p:nvPr/>
          </p:nvGrpSpPr>
          <p:grpSpPr bwMode="gray">
            <a:xfrm>
              <a:off x="1177507" y="2063617"/>
              <a:ext cx="3281803" cy="2073789"/>
              <a:chOff x="-9251726" y="2201000"/>
              <a:chExt cx="2882652" cy="1929458"/>
            </a:xfrm>
            <a:grpFill/>
          </p:grpSpPr>
          <p:sp>
            <p:nvSpPr>
              <p:cNvPr id="126" name="Freeform 201">
                <a:extLst>
                  <a:ext uri="{FF2B5EF4-FFF2-40B4-BE49-F238E27FC236}">
                    <a16:creationId xmlns:a16="http://schemas.microsoft.com/office/drawing/2014/main" id="{030F8383-D3D8-634B-85D7-C3DF9CEB1916}"/>
                  </a:ext>
                </a:extLst>
              </p:cNvPr>
              <p:cNvSpPr>
                <a:spLocks/>
              </p:cNvSpPr>
              <p:nvPr/>
            </p:nvSpPr>
            <p:spPr bwMode="gray">
              <a:xfrm>
                <a:off x="-7691188" y="4058901"/>
                <a:ext cx="154646" cy="71557"/>
              </a:xfrm>
              <a:custGeom>
                <a:avLst/>
                <a:gdLst>
                  <a:gd name="T0" fmla="*/ 209 w 279"/>
                  <a:gd name="T1" fmla="*/ 47 h 141"/>
                  <a:gd name="T2" fmla="*/ 224 w 279"/>
                  <a:gd name="T3" fmla="*/ 66 h 141"/>
                  <a:gd name="T4" fmla="*/ 232 w 279"/>
                  <a:gd name="T5" fmla="*/ 63 h 141"/>
                  <a:gd name="T6" fmla="*/ 254 w 279"/>
                  <a:gd name="T7" fmla="*/ 81 h 141"/>
                  <a:gd name="T8" fmla="*/ 232 w 279"/>
                  <a:gd name="T9" fmla="*/ 71 h 141"/>
                  <a:gd name="T10" fmla="*/ 229 w 279"/>
                  <a:gd name="T11" fmla="*/ 106 h 141"/>
                  <a:gd name="T12" fmla="*/ 243 w 279"/>
                  <a:gd name="T13" fmla="*/ 128 h 141"/>
                  <a:gd name="T14" fmla="*/ 243 w 279"/>
                  <a:gd name="T15" fmla="*/ 128 h 141"/>
                  <a:gd name="T16" fmla="*/ 253 w 279"/>
                  <a:gd name="T17" fmla="*/ 107 h 141"/>
                  <a:gd name="T18" fmla="*/ 269 w 279"/>
                  <a:gd name="T19" fmla="*/ 109 h 141"/>
                  <a:gd name="T20" fmla="*/ 279 w 279"/>
                  <a:gd name="T21" fmla="*/ 84 h 141"/>
                  <a:gd name="T22" fmla="*/ 266 w 279"/>
                  <a:gd name="T23" fmla="*/ 70 h 141"/>
                  <a:gd name="T24" fmla="*/ 270 w 279"/>
                  <a:gd name="T25" fmla="*/ 58 h 141"/>
                  <a:gd name="T26" fmla="*/ 255 w 279"/>
                  <a:gd name="T27" fmla="*/ 46 h 141"/>
                  <a:gd name="T28" fmla="*/ 236 w 279"/>
                  <a:gd name="T29" fmla="*/ 18 h 141"/>
                  <a:gd name="T30" fmla="*/ 196 w 279"/>
                  <a:gd name="T31" fmla="*/ 13 h 141"/>
                  <a:gd name="T32" fmla="*/ 195 w 279"/>
                  <a:gd name="T33" fmla="*/ 4 h 141"/>
                  <a:gd name="T34" fmla="*/ 163 w 279"/>
                  <a:gd name="T35" fmla="*/ 7 h 141"/>
                  <a:gd name="T36" fmla="*/ 144 w 279"/>
                  <a:gd name="T37" fmla="*/ 27 h 141"/>
                  <a:gd name="T38" fmla="*/ 126 w 279"/>
                  <a:gd name="T39" fmla="*/ 25 h 141"/>
                  <a:gd name="T40" fmla="*/ 94 w 279"/>
                  <a:gd name="T41" fmla="*/ 50 h 141"/>
                  <a:gd name="T42" fmla="*/ 75 w 279"/>
                  <a:gd name="T43" fmla="*/ 43 h 141"/>
                  <a:gd name="T44" fmla="*/ 65 w 279"/>
                  <a:gd name="T45" fmla="*/ 32 h 141"/>
                  <a:gd name="T46" fmla="*/ 59 w 279"/>
                  <a:gd name="T47" fmla="*/ 39 h 141"/>
                  <a:gd name="T48" fmla="*/ 40 w 279"/>
                  <a:gd name="T49" fmla="*/ 35 h 141"/>
                  <a:gd name="T50" fmla="*/ 35 w 279"/>
                  <a:gd name="T51" fmla="*/ 10 h 141"/>
                  <a:gd name="T52" fmla="*/ 27 w 279"/>
                  <a:gd name="T53" fmla="*/ 5 h 141"/>
                  <a:gd name="T54" fmla="*/ 10 w 279"/>
                  <a:gd name="T55" fmla="*/ 11 h 141"/>
                  <a:gd name="T56" fmla="*/ 10 w 279"/>
                  <a:gd name="T57" fmla="*/ 33 h 141"/>
                  <a:gd name="T58" fmla="*/ 24 w 279"/>
                  <a:gd name="T59" fmla="*/ 40 h 141"/>
                  <a:gd name="T60" fmla="*/ 11 w 279"/>
                  <a:gd name="T61" fmla="*/ 51 h 141"/>
                  <a:gd name="T62" fmla="*/ 10 w 279"/>
                  <a:gd name="T63" fmla="*/ 65 h 141"/>
                  <a:gd name="T64" fmla="*/ 6 w 279"/>
                  <a:gd name="T65" fmla="*/ 70 h 141"/>
                  <a:gd name="T66" fmla="*/ 11 w 279"/>
                  <a:gd name="T67" fmla="*/ 75 h 141"/>
                  <a:gd name="T68" fmla="*/ 39 w 279"/>
                  <a:gd name="T69" fmla="*/ 69 h 141"/>
                  <a:gd name="T70" fmla="*/ 44 w 279"/>
                  <a:gd name="T71" fmla="*/ 81 h 141"/>
                  <a:gd name="T72" fmla="*/ 64 w 279"/>
                  <a:gd name="T73" fmla="*/ 80 h 141"/>
                  <a:gd name="T74" fmla="*/ 67 w 279"/>
                  <a:gd name="T75" fmla="*/ 107 h 141"/>
                  <a:gd name="T76" fmla="*/ 86 w 279"/>
                  <a:gd name="T77" fmla="*/ 102 h 141"/>
                  <a:gd name="T78" fmla="*/ 86 w 279"/>
                  <a:gd name="T79" fmla="*/ 89 h 141"/>
                  <a:gd name="T80" fmla="*/ 97 w 279"/>
                  <a:gd name="T81" fmla="*/ 88 h 141"/>
                  <a:gd name="T82" fmla="*/ 115 w 279"/>
                  <a:gd name="T83" fmla="*/ 134 h 141"/>
                  <a:gd name="T84" fmla="*/ 143 w 279"/>
                  <a:gd name="T85" fmla="*/ 118 h 141"/>
                  <a:gd name="T86" fmla="*/ 116 w 279"/>
                  <a:gd name="T87" fmla="*/ 81 h 141"/>
                  <a:gd name="T88" fmla="*/ 147 w 279"/>
                  <a:gd name="T89" fmla="*/ 62 h 141"/>
                  <a:gd name="T90" fmla="*/ 177 w 279"/>
                  <a:gd name="T91" fmla="*/ 36 h 141"/>
                  <a:gd name="T92" fmla="*/ 209 w 279"/>
                  <a:gd name="T93" fmla="*/ 4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9" h="141">
                    <a:moveTo>
                      <a:pt x="209" y="47"/>
                    </a:moveTo>
                    <a:cubicBezTo>
                      <a:pt x="215" y="51"/>
                      <a:pt x="224" y="66"/>
                      <a:pt x="224" y="66"/>
                    </a:cubicBezTo>
                    <a:cubicBezTo>
                      <a:pt x="232" y="63"/>
                      <a:pt x="232" y="63"/>
                      <a:pt x="232" y="63"/>
                    </a:cubicBezTo>
                    <a:cubicBezTo>
                      <a:pt x="254" y="81"/>
                      <a:pt x="254" y="81"/>
                      <a:pt x="254" y="81"/>
                    </a:cubicBezTo>
                    <a:cubicBezTo>
                      <a:pt x="232" y="71"/>
                      <a:pt x="232" y="71"/>
                      <a:pt x="232" y="71"/>
                    </a:cubicBezTo>
                    <a:cubicBezTo>
                      <a:pt x="232" y="71"/>
                      <a:pt x="229" y="100"/>
                      <a:pt x="229" y="106"/>
                    </a:cubicBezTo>
                    <a:cubicBezTo>
                      <a:pt x="229" y="111"/>
                      <a:pt x="240" y="124"/>
                      <a:pt x="243" y="128"/>
                    </a:cubicBezTo>
                    <a:cubicBezTo>
                      <a:pt x="243" y="128"/>
                      <a:pt x="243" y="128"/>
                      <a:pt x="243" y="128"/>
                    </a:cubicBezTo>
                    <a:cubicBezTo>
                      <a:pt x="253" y="107"/>
                      <a:pt x="253" y="107"/>
                      <a:pt x="253" y="107"/>
                    </a:cubicBezTo>
                    <a:cubicBezTo>
                      <a:pt x="253" y="107"/>
                      <a:pt x="260" y="117"/>
                      <a:pt x="269" y="109"/>
                    </a:cubicBezTo>
                    <a:cubicBezTo>
                      <a:pt x="279" y="101"/>
                      <a:pt x="279" y="84"/>
                      <a:pt x="279" y="84"/>
                    </a:cubicBezTo>
                    <a:cubicBezTo>
                      <a:pt x="279" y="84"/>
                      <a:pt x="266" y="77"/>
                      <a:pt x="266" y="70"/>
                    </a:cubicBezTo>
                    <a:cubicBezTo>
                      <a:pt x="266" y="64"/>
                      <a:pt x="269" y="59"/>
                      <a:pt x="270" y="58"/>
                    </a:cubicBezTo>
                    <a:cubicBezTo>
                      <a:pt x="255" y="46"/>
                      <a:pt x="255" y="46"/>
                      <a:pt x="255" y="46"/>
                    </a:cubicBezTo>
                    <a:cubicBezTo>
                      <a:pt x="255" y="46"/>
                      <a:pt x="251" y="24"/>
                      <a:pt x="236" y="18"/>
                    </a:cubicBezTo>
                    <a:cubicBezTo>
                      <a:pt x="221" y="12"/>
                      <a:pt x="196" y="13"/>
                      <a:pt x="196" y="13"/>
                    </a:cubicBezTo>
                    <a:cubicBezTo>
                      <a:pt x="195" y="4"/>
                      <a:pt x="195" y="4"/>
                      <a:pt x="195" y="4"/>
                    </a:cubicBezTo>
                    <a:cubicBezTo>
                      <a:pt x="195" y="4"/>
                      <a:pt x="169" y="0"/>
                      <a:pt x="163" y="7"/>
                    </a:cubicBezTo>
                    <a:cubicBezTo>
                      <a:pt x="157" y="14"/>
                      <a:pt x="144" y="27"/>
                      <a:pt x="144" y="27"/>
                    </a:cubicBezTo>
                    <a:cubicBezTo>
                      <a:pt x="144" y="27"/>
                      <a:pt x="134" y="18"/>
                      <a:pt x="126" y="25"/>
                    </a:cubicBezTo>
                    <a:cubicBezTo>
                      <a:pt x="118" y="32"/>
                      <a:pt x="104" y="50"/>
                      <a:pt x="94" y="50"/>
                    </a:cubicBezTo>
                    <a:cubicBezTo>
                      <a:pt x="84" y="50"/>
                      <a:pt x="75" y="43"/>
                      <a:pt x="75" y="43"/>
                    </a:cubicBezTo>
                    <a:cubicBezTo>
                      <a:pt x="65" y="32"/>
                      <a:pt x="65" y="32"/>
                      <a:pt x="65" y="32"/>
                    </a:cubicBezTo>
                    <a:cubicBezTo>
                      <a:pt x="59" y="39"/>
                      <a:pt x="59" y="39"/>
                      <a:pt x="59" y="39"/>
                    </a:cubicBezTo>
                    <a:cubicBezTo>
                      <a:pt x="59" y="39"/>
                      <a:pt x="45" y="44"/>
                      <a:pt x="40" y="35"/>
                    </a:cubicBezTo>
                    <a:cubicBezTo>
                      <a:pt x="35" y="26"/>
                      <a:pt x="42" y="16"/>
                      <a:pt x="35" y="10"/>
                    </a:cubicBezTo>
                    <a:cubicBezTo>
                      <a:pt x="33" y="8"/>
                      <a:pt x="30" y="7"/>
                      <a:pt x="27" y="5"/>
                    </a:cubicBezTo>
                    <a:cubicBezTo>
                      <a:pt x="23" y="6"/>
                      <a:pt x="16" y="9"/>
                      <a:pt x="10" y="11"/>
                    </a:cubicBezTo>
                    <a:cubicBezTo>
                      <a:pt x="0" y="14"/>
                      <a:pt x="10" y="33"/>
                      <a:pt x="10" y="33"/>
                    </a:cubicBezTo>
                    <a:cubicBezTo>
                      <a:pt x="10" y="33"/>
                      <a:pt x="24" y="35"/>
                      <a:pt x="24" y="40"/>
                    </a:cubicBezTo>
                    <a:cubicBezTo>
                      <a:pt x="24" y="45"/>
                      <a:pt x="11" y="51"/>
                      <a:pt x="11" y="51"/>
                    </a:cubicBezTo>
                    <a:cubicBezTo>
                      <a:pt x="10" y="65"/>
                      <a:pt x="10" y="65"/>
                      <a:pt x="10" y="65"/>
                    </a:cubicBezTo>
                    <a:cubicBezTo>
                      <a:pt x="6" y="70"/>
                      <a:pt x="6" y="70"/>
                      <a:pt x="6" y="70"/>
                    </a:cubicBezTo>
                    <a:cubicBezTo>
                      <a:pt x="11" y="75"/>
                      <a:pt x="11" y="75"/>
                      <a:pt x="11" y="75"/>
                    </a:cubicBezTo>
                    <a:cubicBezTo>
                      <a:pt x="39" y="69"/>
                      <a:pt x="39" y="69"/>
                      <a:pt x="39" y="69"/>
                    </a:cubicBezTo>
                    <a:cubicBezTo>
                      <a:pt x="44" y="81"/>
                      <a:pt x="44" y="81"/>
                      <a:pt x="44" y="81"/>
                    </a:cubicBezTo>
                    <a:cubicBezTo>
                      <a:pt x="64" y="80"/>
                      <a:pt x="64" y="80"/>
                      <a:pt x="64" y="80"/>
                    </a:cubicBezTo>
                    <a:cubicBezTo>
                      <a:pt x="64" y="80"/>
                      <a:pt x="59" y="102"/>
                      <a:pt x="67" y="107"/>
                    </a:cubicBezTo>
                    <a:cubicBezTo>
                      <a:pt x="75" y="112"/>
                      <a:pt x="86" y="102"/>
                      <a:pt x="86" y="102"/>
                    </a:cubicBezTo>
                    <a:cubicBezTo>
                      <a:pt x="86" y="89"/>
                      <a:pt x="86" y="89"/>
                      <a:pt x="86" y="89"/>
                    </a:cubicBezTo>
                    <a:cubicBezTo>
                      <a:pt x="97" y="88"/>
                      <a:pt x="97" y="88"/>
                      <a:pt x="97" y="88"/>
                    </a:cubicBezTo>
                    <a:cubicBezTo>
                      <a:pt x="97" y="88"/>
                      <a:pt x="101" y="141"/>
                      <a:pt x="115" y="134"/>
                    </a:cubicBezTo>
                    <a:cubicBezTo>
                      <a:pt x="129" y="127"/>
                      <a:pt x="143" y="118"/>
                      <a:pt x="143" y="118"/>
                    </a:cubicBezTo>
                    <a:cubicBezTo>
                      <a:pt x="143" y="118"/>
                      <a:pt x="105" y="91"/>
                      <a:pt x="116" y="81"/>
                    </a:cubicBezTo>
                    <a:cubicBezTo>
                      <a:pt x="127" y="71"/>
                      <a:pt x="138" y="70"/>
                      <a:pt x="147" y="62"/>
                    </a:cubicBezTo>
                    <a:cubicBezTo>
                      <a:pt x="156" y="54"/>
                      <a:pt x="167" y="34"/>
                      <a:pt x="177" y="36"/>
                    </a:cubicBezTo>
                    <a:cubicBezTo>
                      <a:pt x="187" y="38"/>
                      <a:pt x="203" y="43"/>
                      <a:pt x="209" y="47"/>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27" name="Freeform 354">
                <a:extLst>
                  <a:ext uri="{FF2B5EF4-FFF2-40B4-BE49-F238E27FC236}">
                    <a16:creationId xmlns:a16="http://schemas.microsoft.com/office/drawing/2014/main" id="{46B0FC19-569A-2F49-BEAF-E112C8C4B72D}"/>
                  </a:ext>
                </a:extLst>
              </p:cNvPr>
              <p:cNvSpPr>
                <a:spLocks/>
              </p:cNvSpPr>
              <p:nvPr/>
            </p:nvSpPr>
            <p:spPr bwMode="gray">
              <a:xfrm>
                <a:off x="-7766047" y="4017213"/>
                <a:ext cx="89878" cy="77144"/>
              </a:xfrm>
              <a:custGeom>
                <a:avLst/>
                <a:gdLst>
                  <a:gd name="T0" fmla="*/ 146 w 162"/>
                  <a:gd name="T1" fmla="*/ 133 h 152"/>
                  <a:gd name="T2" fmla="*/ 159 w 162"/>
                  <a:gd name="T3" fmla="*/ 122 h 152"/>
                  <a:gd name="T4" fmla="*/ 145 w 162"/>
                  <a:gd name="T5" fmla="*/ 115 h 152"/>
                  <a:gd name="T6" fmla="*/ 145 w 162"/>
                  <a:gd name="T7" fmla="*/ 93 h 152"/>
                  <a:gd name="T8" fmla="*/ 162 w 162"/>
                  <a:gd name="T9" fmla="*/ 87 h 152"/>
                  <a:gd name="T10" fmla="*/ 140 w 162"/>
                  <a:gd name="T11" fmla="*/ 66 h 152"/>
                  <a:gd name="T12" fmla="*/ 124 w 162"/>
                  <a:gd name="T13" fmla="*/ 39 h 152"/>
                  <a:gd name="T14" fmla="*/ 122 w 162"/>
                  <a:gd name="T15" fmla="*/ 24 h 152"/>
                  <a:gd name="T16" fmla="*/ 122 w 162"/>
                  <a:gd name="T17" fmla="*/ 23 h 152"/>
                  <a:gd name="T18" fmla="*/ 122 w 162"/>
                  <a:gd name="T19" fmla="*/ 23 h 152"/>
                  <a:gd name="T20" fmla="*/ 101 w 162"/>
                  <a:gd name="T21" fmla="*/ 26 h 152"/>
                  <a:gd name="T22" fmla="*/ 89 w 162"/>
                  <a:gd name="T23" fmla="*/ 14 h 152"/>
                  <a:gd name="T24" fmla="*/ 71 w 162"/>
                  <a:gd name="T25" fmla="*/ 7 h 152"/>
                  <a:gd name="T26" fmla="*/ 59 w 162"/>
                  <a:gd name="T27" fmla="*/ 12 h 152"/>
                  <a:gd name="T28" fmla="*/ 33 w 162"/>
                  <a:gd name="T29" fmla="*/ 1 h 152"/>
                  <a:gd name="T30" fmla="*/ 19 w 162"/>
                  <a:gd name="T31" fmla="*/ 2 h 152"/>
                  <a:gd name="T32" fmla="*/ 19 w 162"/>
                  <a:gd name="T33" fmla="*/ 2 h 152"/>
                  <a:gd name="T34" fmla="*/ 10 w 162"/>
                  <a:gd name="T35" fmla="*/ 19 h 152"/>
                  <a:gd name="T36" fmla="*/ 20 w 162"/>
                  <a:gd name="T37" fmla="*/ 32 h 152"/>
                  <a:gd name="T38" fmla="*/ 9 w 162"/>
                  <a:gd name="T39" fmla="*/ 60 h 152"/>
                  <a:gd name="T40" fmla="*/ 33 w 162"/>
                  <a:gd name="T41" fmla="*/ 72 h 152"/>
                  <a:gd name="T42" fmla="*/ 53 w 162"/>
                  <a:gd name="T43" fmla="*/ 85 h 152"/>
                  <a:gd name="T44" fmla="*/ 51 w 162"/>
                  <a:gd name="T45" fmla="*/ 67 h 152"/>
                  <a:gd name="T46" fmla="*/ 33 w 162"/>
                  <a:gd name="T47" fmla="*/ 49 h 152"/>
                  <a:gd name="T48" fmla="*/ 67 w 162"/>
                  <a:gd name="T49" fmla="*/ 70 h 152"/>
                  <a:gd name="T50" fmla="*/ 68 w 162"/>
                  <a:gd name="T51" fmla="*/ 89 h 152"/>
                  <a:gd name="T52" fmla="*/ 95 w 162"/>
                  <a:gd name="T53" fmla="*/ 94 h 152"/>
                  <a:gd name="T54" fmla="*/ 108 w 162"/>
                  <a:gd name="T55" fmla="*/ 121 h 152"/>
                  <a:gd name="T56" fmla="*/ 108 w 162"/>
                  <a:gd name="T57" fmla="*/ 138 h 152"/>
                  <a:gd name="T58" fmla="*/ 131 w 162"/>
                  <a:gd name="T59" fmla="*/ 150 h 152"/>
                  <a:gd name="T60" fmla="*/ 122 w 162"/>
                  <a:gd name="T61" fmla="*/ 133 h 152"/>
                  <a:gd name="T62" fmla="*/ 141 w 162"/>
                  <a:gd name="T63" fmla="*/ 152 h 152"/>
                  <a:gd name="T64" fmla="*/ 145 w 162"/>
                  <a:gd name="T65" fmla="*/ 147 h 152"/>
                  <a:gd name="T66" fmla="*/ 146 w 162"/>
                  <a:gd name="T67" fmla="*/ 13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2" h="152">
                    <a:moveTo>
                      <a:pt x="146" y="133"/>
                    </a:moveTo>
                    <a:cubicBezTo>
                      <a:pt x="146" y="133"/>
                      <a:pt x="159" y="127"/>
                      <a:pt x="159" y="122"/>
                    </a:cubicBezTo>
                    <a:cubicBezTo>
                      <a:pt x="159" y="117"/>
                      <a:pt x="145" y="115"/>
                      <a:pt x="145" y="115"/>
                    </a:cubicBezTo>
                    <a:cubicBezTo>
                      <a:pt x="145" y="115"/>
                      <a:pt x="135" y="96"/>
                      <a:pt x="145" y="93"/>
                    </a:cubicBezTo>
                    <a:cubicBezTo>
                      <a:pt x="151" y="91"/>
                      <a:pt x="158" y="88"/>
                      <a:pt x="162" y="87"/>
                    </a:cubicBezTo>
                    <a:cubicBezTo>
                      <a:pt x="154" y="82"/>
                      <a:pt x="143" y="75"/>
                      <a:pt x="140" y="66"/>
                    </a:cubicBezTo>
                    <a:cubicBezTo>
                      <a:pt x="136" y="53"/>
                      <a:pt x="124" y="39"/>
                      <a:pt x="124" y="39"/>
                    </a:cubicBezTo>
                    <a:cubicBezTo>
                      <a:pt x="122" y="24"/>
                      <a:pt x="122" y="24"/>
                      <a:pt x="122" y="24"/>
                    </a:cubicBezTo>
                    <a:cubicBezTo>
                      <a:pt x="122" y="24"/>
                      <a:pt x="122" y="24"/>
                      <a:pt x="122" y="23"/>
                    </a:cubicBezTo>
                    <a:cubicBezTo>
                      <a:pt x="122" y="23"/>
                      <a:pt x="122" y="23"/>
                      <a:pt x="122" y="23"/>
                    </a:cubicBezTo>
                    <a:cubicBezTo>
                      <a:pt x="115" y="25"/>
                      <a:pt x="107" y="26"/>
                      <a:pt x="101" y="26"/>
                    </a:cubicBezTo>
                    <a:cubicBezTo>
                      <a:pt x="89" y="26"/>
                      <a:pt x="89" y="14"/>
                      <a:pt x="89" y="14"/>
                    </a:cubicBezTo>
                    <a:cubicBezTo>
                      <a:pt x="89" y="14"/>
                      <a:pt x="84" y="8"/>
                      <a:pt x="71" y="7"/>
                    </a:cubicBezTo>
                    <a:cubicBezTo>
                      <a:pt x="58" y="6"/>
                      <a:pt x="59" y="12"/>
                      <a:pt x="59" y="12"/>
                    </a:cubicBezTo>
                    <a:cubicBezTo>
                      <a:pt x="59" y="12"/>
                      <a:pt x="39" y="3"/>
                      <a:pt x="33" y="1"/>
                    </a:cubicBezTo>
                    <a:cubicBezTo>
                      <a:pt x="29" y="0"/>
                      <a:pt x="23" y="1"/>
                      <a:pt x="19" y="2"/>
                    </a:cubicBezTo>
                    <a:cubicBezTo>
                      <a:pt x="19" y="2"/>
                      <a:pt x="19" y="2"/>
                      <a:pt x="19" y="2"/>
                    </a:cubicBezTo>
                    <a:cubicBezTo>
                      <a:pt x="10" y="19"/>
                      <a:pt x="10" y="19"/>
                      <a:pt x="10" y="19"/>
                    </a:cubicBezTo>
                    <a:cubicBezTo>
                      <a:pt x="10" y="19"/>
                      <a:pt x="26" y="28"/>
                      <a:pt x="20" y="32"/>
                    </a:cubicBezTo>
                    <a:cubicBezTo>
                      <a:pt x="14" y="36"/>
                      <a:pt x="0" y="46"/>
                      <a:pt x="9" y="60"/>
                    </a:cubicBezTo>
                    <a:cubicBezTo>
                      <a:pt x="18" y="74"/>
                      <a:pt x="33" y="72"/>
                      <a:pt x="33" y="72"/>
                    </a:cubicBezTo>
                    <a:cubicBezTo>
                      <a:pt x="33" y="72"/>
                      <a:pt x="50" y="92"/>
                      <a:pt x="53" y="85"/>
                    </a:cubicBezTo>
                    <a:cubicBezTo>
                      <a:pt x="56" y="78"/>
                      <a:pt x="51" y="67"/>
                      <a:pt x="51" y="67"/>
                    </a:cubicBezTo>
                    <a:cubicBezTo>
                      <a:pt x="51" y="67"/>
                      <a:pt x="24" y="49"/>
                      <a:pt x="33" y="49"/>
                    </a:cubicBezTo>
                    <a:cubicBezTo>
                      <a:pt x="42" y="49"/>
                      <a:pt x="67" y="70"/>
                      <a:pt x="67" y="70"/>
                    </a:cubicBezTo>
                    <a:cubicBezTo>
                      <a:pt x="67" y="70"/>
                      <a:pt x="64" y="89"/>
                      <a:pt x="68" y="89"/>
                    </a:cubicBezTo>
                    <a:cubicBezTo>
                      <a:pt x="72" y="89"/>
                      <a:pt x="95" y="94"/>
                      <a:pt x="95" y="94"/>
                    </a:cubicBezTo>
                    <a:cubicBezTo>
                      <a:pt x="108" y="121"/>
                      <a:pt x="108" y="121"/>
                      <a:pt x="108" y="121"/>
                    </a:cubicBezTo>
                    <a:cubicBezTo>
                      <a:pt x="108" y="121"/>
                      <a:pt x="99" y="129"/>
                      <a:pt x="108" y="138"/>
                    </a:cubicBezTo>
                    <a:cubicBezTo>
                      <a:pt x="117" y="147"/>
                      <a:pt x="131" y="150"/>
                      <a:pt x="131" y="150"/>
                    </a:cubicBezTo>
                    <a:cubicBezTo>
                      <a:pt x="122" y="133"/>
                      <a:pt x="122" y="133"/>
                      <a:pt x="122" y="133"/>
                    </a:cubicBezTo>
                    <a:cubicBezTo>
                      <a:pt x="141" y="152"/>
                      <a:pt x="141" y="152"/>
                      <a:pt x="141" y="152"/>
                    </a:cubicBezTo>
                    <a:cubicBezTo>
                      <a:pt x="145" y="147"/>
                      <a:pt x="145" y="147"/>
                      <a:pt x="145" y="147"/>
                    </a:cubicBezTo>
                    <a:lnTo>
                      <a:pt x="146" y="133"/>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28" name="Freeform 189">
                <a:extLst>
                  <a:ext uri="{FF2B5EF4-FFF2-40B4-BE49-F238E27FC236}">
                    <a16:creationId xmlns:a16="http://schemas.microsoft.com/office/drawing/2014/main" id="{980B5B13-B3EF-8F48-853A-EEB361DF2C35}"/>
                  </a:ext>
                </a:extLst>
              </p:cNvPr>
              <p:cNvSpPr>
                <a:spLocks noEditPoints="1"/>
              </p:cNvSpPr>
              <p:nvPr/>
            </p:nvSpPr>
            <p:spPr bwMode="gray">
              <a:xfrm>
                <a:off x="-7695647" y="3688224"/>
                <a:ext cx="273387" cy="93905"/>
              </a:xfrm>
              <a:custGeom>
                <a:avLst/>
                <a:gdLst>
                  <a:gd name="T0" fmla="*/ 475 w 493"/>
                  <a:gd name="T1" fmla="*/ 151 h 185"/>
                  <a:gd name="T2" fmla="*/ 445 w 493"/>
                  <a:gd name="T3" fmla="*/ 148 h 185"/>
                  <a:gd name="T4" fmla="*/ 434 w 493"/>
                  <a:gd name="T5" fmla="*/ 129 h 185"/>
                  <a:gd name="T6" fmla="*/ 399 w 493"/>
                  <a:gd name="T7" fmla="*/ 128 h 185"/>
                  <a:gd name="T8" fmla="*/ 416 w 493"/>
                  <a:gd name="T9" fmla="*/ 114 h 185"/>
                  <a:gd name="T10" fmla="*/ 378 w 493"/>
                  <a:gd name="T11" fmla="*/ 106 h 185"/>
                  <a:gd name="T12" fmla="*/ 349 w 493"/>
                  <a:gd name="T13" fmla="*/ 96 h 185"/>
                  <a:gd name="T14" fmla="*/ 351 w 493"/>
                  <a:gd name="T15" fmla="*/ 79 h 185"/>
                  <a:gd name="T16" fmla="*/ 338 w 493"/>
                  <a:gd name="T17" fmla="*/ 77 h 185"/>
                  <a:gd name="T18" fmla="*/ 290 w 493"/>
                  <a:gd name="T19" fmla="*/ 45 h 185"/>
                  <a:gd name="T20" fmla="*/ 300 w 493"/>
                  <a:gd name="T21" fmla="*/ 64 h 185"/>
                  <a:gd name="T22" fmla="*/ 255 w 493"/>
                  <a:gd name="T23" fmla="*/ 42 h 185"/>
                  <a:gd name="T24" fmla="*/ 220 w 493"/>
                  <a:gd name="T25" fmla="*/ 12 h 185"/>
                  <a:gd name="T26" fmla="*/ 180 w 493"/>
                  <a:gd name="T27" fmla="*/ 12 h 185"/>
                  <a:gd name="T28" fmla="*/ 118 w 493"/>
                  <a:gd name="T29" fmla="*/ 0 h 185"/>
                  <a:gd name="T30" fmla="*/ 48 w 493"/>
                  <a:gd name="T31" fmla="*/ 26 h 185"/>
                  <a:gd name="T32" fmla="*/ 0 w 493"/>
                  <a:gd name="T33" fmla="*/ 51 h 185"/>
                  <a:gd name="T34" fmla="*/ 51 w 493"/>
                  <a:gd name="T35" fmla="*/ 49 h 185"/>
                  <a:gd name="T36" fmla="*/ 51 w 493"/>
                  <a:gd name="T37" fmla="*/ 39 h 185"/>
                  <a:gd name="T38" fmla="*/ 102 w 493"/>
                  <a:gd name="T39" fmla="*/ 36 h 185"/>
                  <a:gd name="T40" fmla="*/ 115 w 493"/>
                  <a:gd name="T41" fmla="*/ 29 h 185"/>
                  <a:gd name="T42" fmla="*/ 150 w 493"/>
                  <a:gd name="T43" fmla="*/ 34 h 185"/>
                  <a:gd name="T44" fmla="*/ 126 w 493"/>
                  <a:gd name="T45" fmla="*/ 46 h 185"/>
                  <a:gd name="T46" fmla="*/ 137 w 493"/>
                  <a:gd name="T47" fmla="*/ 54 h 185"/>
                  <a:gd name="T48" fmla="*/ 172 w 493"/>
                  <a:gd name="T49" fmla="*/ 66 h 185"/>
                  <a:gd name="T50" fmla="*/ 188 w 493"/>
                  <a:gd name="T51" fmla="*/ 61 h 185"/>
                  <a:gd name="T52" fmla="*/ 220 w 493"/>
                  <a:gd name="T53" fmla="*/ 81 h 185"/>
                  <a:gd name="T54" fmla="*/ 268 w 493"/>
                  <a:gd name="T55" fmla="*/ 79 h 185"/>
                  <a:gd name="T56" fmla="*/ 263 w 493"/>
                  <a:gd name="T57" fmla="*/ 96 h 185"/>
                  <a:gd name="T58" fmla="*/ 303 w 493"/>
                  <a:gd name="T59" fmla="*/ 113 h 185"/>
                  <a:gd name="T60" fmla="*/ 319 w 493"/>
                  <a:gd name="T61" fmla="*/ 136 h 185"/>
                  <a:gd name="T62" fmla="*/ 335 w 493"/>
                  <a:gd name="T63" fmla="*/ 150 h 185"/>
                  <a:gd name="T64" fmla="*/ 316 w 493"/>
                  <a:gd name="T65" fmla="*/ 172 h 185"/>
                  <a:gd name="T66" fmla="*/ 356 w 493"/>
                  <a:gd name="T67" fmla="*/ 163 h 185"/>
                  <a:gd name="T68" fmla="*/ 367 w 493"/>
                  <a:gd name="T69" fmla="*/ 168 h 185"/>
                  <a:gd name="T70" fmla="*/ 375 w 493"/>
                  <a:gd name="T71" fmla="*/ 180 h 185"/>
                  <a:gd name="T72" fmla="*/ 426 w 493"/>
                  <a:gd name="T73" fmla="*/ 178 h 185"/>
                  <a:gd name="T74" fmla="*/ 493 w 493"/>
                  <a:gd name="T75" fmla="*/ 163 h 185"/>
                  <a:gd name="T76" fmla="*/ 475 w 493"/>
                  <a:gd name="T77" fmla="*/ 151 h 185"/>
                  <a:gd name="T78" fmla="*/ 78 w 493"/>
                  <a:gd name="T79" fmla="*/ 84 h 185"/>
                  <a:gd name="T80" fmla="*/ 104 w 493"/>
                  <a:gd name="T81" fmla="*/ 84 h 185"/>
                  <a:gd name="T82" fmla="*/ 78 w 493"/>
                  <a:gd name="T83" fmla="*/ 84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93" h="185">
                    <a:moveTo>
                      <a:pt x="475" y="151"/>
                    </a:moveTo>
                    <a:cubicBezTo>
                      <a:pt x="456" y="148"/>
                      <a:pt x="445" y="148"/>
                      <a:pt x="445" y="148"/>
                    </a:cubicBezTo>
                    <a:cubicBezTo>
                      <a:pt x="445" y="148"/>
                      <a:pt x="453" y="131"/>
                      <a:pt x="434" y="129"/>
                    </a:cubicBezTo>
                    <a:cubicBezTo>
                      <a:pt x="416" y="126"/>
                      <a:pt x="399" y="128"/>
                      <a:pt x="399" y="128"/>
                    </a:cubicBezTo>
                    <a:cubicBezTo>
                      <a:pt x="416" y="114"/>
                      <a:pt x="416" y="114"/>
                      <a:pt x="416" y="114"/>
                    </a:cubicBezTo>
                    <a:cubicBezTo>
                      <a:pt x="416" y="114"/>
                      <a:pt x="386" y="106"/>
                      <a:pt x="378" y="106"/>
                    </a:cubicBezTo>
                    <a:cubicBezTo>
                      <a:pt x="370" y="106"/>
                      <a:pt x="349" y="96"/>
                      <a:pt x="349" y="96"/>
                    </a:cubicBezTo>
                    <a:cubicBezTo>
                      <a:pt x="349" y="96"/>
                      <a:pt x="359" y="79"/>
                      <a:pt x="351" y="79"/>
                    </a:cubicBezTo>
                    <a:cubicBezTo>
                      <a:pt x="343" y="79"/>
                      <a:pt x="338" y="77"/>
                      <a:pt x="338" y="77"/>
                    </a:cubicBezTo>
                    <a:cubicBezTo>
                      <a:pt x="338" y="77"/>
                      <a:pt x="298" y="37"/>
                      <a:pt x="290" y="45"/>
                    </a:cubicBezTo>
                    <a:cubicBezTo>
                      <a:pt x="282" y="52"/>
                      <a:pt x="300" y="64"/>
                      <a:pt x="300" y="64"/>
                    </a:cubicBezTo>
                    <a:cubicBezTo>
                      <a:pt x="255" y="42"/>
                      <a:pt x="255" y="42"/>
                      <a:pt x="255" y="42"/>
                    </a:cubicBezTo>
                    <a:cubicBezTo>
                      <a:pt x="255" y="42"/>
                      <a:pt x="231" y="17"/>
                      <a:pt x="220" y="12"/>
                    </a:cubicBezTo>
                    <a:cubicBezTo>
                      <a:pt x="209" y="7"/>
                      <a:pt x="180" y="12"/>
                      <a:pt x="180" y="12"/>
                    </a:cubicBezTo>
                    <a:cubicBezTo>
                      <a:pt x="180" y="12"/>
                      <a:pt x="156" y="0"/>
                      <a:pt x="118" y="0"/>
                    </a:cubicBezTo>
                    <a:cubicBezTo>
                      <a:pt x="81" y="0"/>
                      <a:pt x="64" y="12"/>
                      <a:pt x="48" y="26"/>
                    </a:cubicBezTo>
                    <a:cubicBezTo>
                      <a:pt x="32" y="41"/>
                      <a:pt x="0" y="51"/>
                      <a:pt x="0" y="51"/>
                    </a:cubicBezTo>
                    <a:cubicBezTo>
                      <a:pt x="51" y="49"/>
                      <a:pt x="51" y="49"/>
                      <a:pt x="51" y="49"/>
                    </a:cubicBezTo>
                    <a:cubicBezTo>
                      <a:pt x="51" y="39"/>
                      <a:pt x="51" y="39"/>
                      <a:pt x="51" y="39"/>
                    </a:cubicBezTo>
                    <a:cubicBezTo>
                      <a:pt x="102" y="36"/>
                      <a:pt x="102" y="36"/>
                      <a:pt x="102" y="36"/>
                    </a:cubicBezTo>
                    <a:cubicBezTo>
                      <a:pt x="115" y="29"/>
                      <a:pt x="115" y="29"/>
                      <a:pt x="115" y="29"/>
                    </a:cubicBezTo>
                    <a:cubicBezTo>
                      <a:pt x="115" y="29"/>
                      <a:pt x="142" y="27"/>
                      <a:pt x="150" y="34"/>
                    </a:cubicBezTo>
                    <a:cubicBezTo>
                      <a:pt x="158" y="42"/>
                      <a:pt x="126" y="46"/>
                      <a:pt x="126" y="46"/>
                    </a:cubicBezTo>
                    <a:cubicBezTo>
                      <a:pt x="137" y="54"/>
                      <a:pt x="137" y="54"/>
                      <a:pt x="137" y="54"/>
                    </a:cubicBezTo>
                    <a:cubicBezTo>
                      <a:pt x="137" y="54"/>
                      <a:pt x="155" y="61"/>
                      <a:pt x="172" y="66"/>
                    </a:cubicBezTo>
                    <a:cubicBezTo>
                      <a:pt x="188" y="71"/>
                      <a:pt x="188" y="61"/>
                      <a:pt x="188" y="61"/>
                    </a:cubicBezTo>
                    <a:cubicBezTo>
                      <a:pt x="188" y="61"/>
                      <a:pt x="204" y="74"/>
                      <a:pt x="220" y="81"/>
                    </a:cubicBezTo>
                    <a:cubicBezTo>
                      <a:pt x="236" y="89"/>
                      <a:pt x="268" y="79"/>
                      <a:pt x="268" y="79"/>
                    </a:cubicBezTo>
                    <a:cubicBezTo>
                      <a:pt x="263" y="96"/>
                      <a:pt x="263" y="96"/>
                      <a:pt x="263" y="96"/>
                    </a:cubicBezTo>
                    <a:cubicBezTo>
                      <a:pt x="303" y="113"/>
                      <a:pt x="303" y="113"/>
                      <a:pt x="303" y="113"/>
                    </a:cubicBezTo>
                    <a:cubicBezTo>
                      <a:pt x="319" y="136"/>
                      <a:pt x="319" y="136"/>
                      <a:pt x="319" y="136"/>
                    </a:cubicBezTo>
                    <a:cubicBezTo>
                      <a:pt x="319" y="136"/>
                      <a:pt x="335" y="143"/>
                      <a:pt x="335" y="150"/>
                    </a:cubicBezTo>
                    <a:cubicBezTo>
                      <a:pt x="335" y="158"/>
                      <a:pt x="308" y="165"/>
                      <a:pt x="316" y="172"/>
                    </a:cubicBezTo>
                    <a:cubicBezTo>
                      <a:pt x="324" y="180"/>
                      <a:pt x="348" y="163"/>
                      <a:pt x="356" y="163"/>
                    </a:cubicBezTo>
                    <a:cubicBezTo>
                      <a:pt x="364" y="163"/>
                      <a:pt x="381" y="165"/>
                      <a:pt x="367" y="168"/>
                    </a:cubicBezTo>
                    <a:cubicBezTo>
                      <a:pt x="354" y="170"/>
                      <a:pt x="375" y="180"/>
                      <a:pt x="375" y="180"/>
                    </a:cubicBezTo>
                    <a:cubicBezTo>
                      <a:pt x="375" y="180"/>
                      <a:pt x="397" y="185"/>
                      <a:pt x="426" y="178"/>
                    </a:cubicBezTo>
                    <a:cubicBezTo>
                      <a:pt x="456" y="170"/>
                      <a:pt x="493" y="163"/>
                      <a:pt x="493" y="163"/>
                    </a:cubicBezTo>
                    <a:cubicBezTo>
                      <a:pt x="493" y="163"/>
                      <a:pt x="493" y="153"/>
                      <a:pt x="475" y="151"/>
                    </a:cubicBezTo>
                    <a:close/>
                    <a:moveTo>
                      <a:pt x="78" y="84"/>
                    </a:moveTo>
                    <a:cubicBezTo>
                      <a:pt x="75" y="97"/>
                      <a:pt x="102" y="99"/>
                      <a:pt x="104" y="84"/>
                    </a:cubicBezTo>
                    <a:cubicBezTo>
                      <a:pt x="107" y="70"/>
                      <a:pt x="78" y="84"/>
                      <a:pt x="78" y="84"/>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29" name="Freeform 190">
                <a:extLst>
                  <a:ext uri="{FF2B5EF4-FFF2-40B4-BE49-F238E27FC236}">
                    <a16:creationId xmlns:a16="http://schemas.microsoft.com/office/drawing/2014/main" id="{8F0910A2-1768-524E-A1F7-D2A7970BAFC0}"/>
                  </a:ext>
                </a:extLst>
              </p:cNvPr>
              <p:cNvSpPr>
                <a:spLocks/>
              </p:cNvSpPr>
              <p:nvPr/>
            </p:nvSpPr>
            <p:spPr bwMode="gray">
              <a:xfrm>
                <a:off x="-7545460" y="3818229"/>
                <a:ext cx="59840" cy="21274"/>
              </a:xfrm>
              <a:custGeom>
                <a:avLst/>
                <a:gdLst>
                  <a:gd name="T0" fmla="*/ 72 w 108"/>
                  <a:gd name="T1" fmla="*/ 42 h 42"/>
                  <a:gd name="T2" fmla="*/ 79 w 108"/>
                  <a:gd name="T3" fmla="*/ 28 h 42"/>
                  <a:gd name="T4" fmla="*/ 108 w 108"/>
                  <a:gd name="T5" fmla="*/ 34 h 42"/>
                  <a:gd name="T6" fmla="*/ 85 w 108"/>
                  <a:gd name="T7" fmla="*/ 9 h 42"/>
                  <a:gd name="T8" fmla="*/ 48 w 108"/>
                  <a:gd name="T9" fmla="*/ 6 h 42"/>
                  <a:gd name="T10" fmla="*/ 19 w 108"/>
                  <a:gd name="T11" fmla="*/ 4 h 42"/>
                  <a:gd name="T12" fmla="*/ 0 w 108"/>
                  <a:gd name="T13" fmla="*/ 9 h 42"/>
                  <a:gd name="T14" fmla="*/ 17 w 108"/>
                  <a:gd name="T15" fmla="*/ 26 h 42"/>
                  <a:gd name="T16" fmla="*/ 43 w 108"/>
                  <a:gd name="T17" fmla="*/ 32 h 42"/>
                  <a:gd name="T18" fmla="*/ 54 w 108"/>
                  <a:gd name="T19" fmla="*/ 38 h 42"/>
                  <a:gd name="T20" fmla="*/ 72 w 108"/>
                  <a:gd name="T21"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2">
                    <a:moveTo>
                      <a:pt x="72" y="42"/>
                    </a:moveTo>
                    <a:cubicBezTo>
                      <a:pt x="79" y="28"/>
                      <a:pt x="79" y="28"/>
                      <a:pt x="79" y="28"/>
                    </a:cubicBezTo>
                    <a:cubicBezTo>
                      <a:pt x="108" y="34"/>
                      <a:pt x="108" y="34"/>
                      <a:pt x="108" y="34"/>
                    </a:cubicBezTo>
                    <a:cubicBezTo>
                      <a:pt x="108" y="34"/>
                      <a:pt x="95" y="9"/>
                      <a:pt x="85" y="9"/>
                    </a:cubicBezTo>
                    <a:cubicBezTo>
                      <a:pt x="75" y="9"/>
                      <a:pt x="58" y="7"/>
                      <a:pt x="48" y="6"/>
                    </a:cubicBezTo>
                    <a:cubicBezTo>
                      <a:pt x="37" y="4"/>
                      <a:pt x="27" y="0"/>
                      <a:pt x="19" y="4"/>
                    </a:cubicBezTo>
                    <a:cubicBezTo>
                      <a:pt x="11" y="7"/>
                      <a:pt x="0" y="9"/>
                      <a:pt x="0" y="9"/>
                    </a:cubicBezTo>
                    <a:cubicBezTo>
                      <a:pt x="0" y="9"/>
                      <a:pt x="8" y="20"/>
                      <a:pt x="17" y="26"/>
                    </a:cubicBezTo>
                    <a:cubicBezTo>
                      <a:pt x="25" y="32"/>
                      <a:pt x="43" y="32"/>
                      <a:pt x="43" y="32"/>
                    </a:cubicBezTo>
                    <a:cubicBezTo>
                      <a:pt x="54" y="38"/>
                      <a:pt x="54" y="38"/>
                      <a:pt x="54" y="38"/>
                    </a:cubicBezTo>
                    <a:lnTo>
                      <a:pt x="72" y="42"/>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30" name="Freeform 191">
                <a:extLst>
                  <a:ext uri="{FF2B5EF4-FFF2-40B4-BE49-F238E27FC236}">
                    <a16:creationId xmlns:a16="http://schemas.microsoft.com/office/drawing/2014/main" id="{8C8CCA13-F2D9-2545-A792-9073C1232B8E}"/>
                  </a:ext>
                </a:extLst>
              </p:cNvPr>
              <p:cNvSpPr>
                <a:spLocks/>
              </p:cNvSpPr>
              <p:nvPr/>
            </p:nvSpPr>
            <p:spPr bwMode="gray">
              <a:xfrm>
                <a:off x="-7250953" y="3819734"/>
                <a:ext cx="53739" cy="20199"/>
              </a:xfrm>
              <a:custGeom>
                <a:avLst/>
                <a:gdLst>
                  <a:gd name="T0" fmla="*/ 60 w 97"/>
                  <a:gd name="T1" fmla="*/ 9 h 40"/>
                  <a:gd name="T2" fmla="*/ 15 w 97"/>
                  <a:gd name="T3" fmla="*/ 0 h 40"/>
                  <a:gd name="T4" fmla="*/ 2 w 97"/>
                  <a:gd name="T5" fmla="*/ 32 h 40"/>
                  <a:gd name="T6" fmla="*/ 27 w 97"/>
                  <a:gd name="T7" fmla="*/ 40 h 40"/>
                  <a:gd name="T8" fmla="*/ 33 w 97"/>
                  <a:gd name="T9" fmla="*/ 34 h 40"/>
                  <a:gd name="T10" fmla="*/ 64 w 97"/>
                  <a:gd name="T11" fmla="*/ 34 h 40"/>
                  <a:gd name="T12" fmla="*/ 95 w 97"/>
                  <a:gd name="T13" fmla="*/ 10 h 40"/>
                  <a:gd name="T14" fmla="*/ 60 w 97"/>
                  <a:gd name="T15" fmla="*/ 9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 h="40">
                    <a:moveTo>
                      <a:pt x="60" y="9"/>
                    </a:moveTo>
                    <a:cubicBezTo>
                      <a:pt x="52" y="9"/>
                      <a:pt x="29" y="0"/>
                      <a:pt x="15" y="0"/>
                    </a:cubicBezTo>
                    <a:cubicBezTo>
                      <a:pt x="0" y="0"/>
                      <a:pt x="2" y="32"/>
                      <a:pt x="2" y="32"/>
                    </a:cubicBezTo>
                    <a:cubicBezTo>
                      <a:pt x="27" y="40"/>
                      <a:pt x="27" y="40"/>
                      <a:pt x="27" y="40"/>
                    </a:cubicBezTo>
                    <a:cubicBezTo>
                      <a:pt x="33" y="34"/>
                      <a:pt x="33" y="34"/>
                      <a:pt x="33" y="34"/>
                    </a:cubicBezTo>
                    <a:cubicBezTo>
                      <a:pt x="33" y="34"/>
                      <a:pt x="48" y="36"/>
                      <a:pt x="64" y="34"/>
                    </a:cubicBezTo>
                    <a:cubicBezTo>
                      <a:pt x="81" y="32"/>
                      <a:pt x="97" y="17"/>
                      <a:pt x="95" y="10"/>
                    </a:cubicBezTo>
                    <a:cubicBezTo>
                      <a:pt x="93" y="2"/>
                      <a:pt x="68" y="10"/>
                      <a:pt x="60" y="9"/>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31" name="Freeform 192">
                <a:extLst>
                  <a:ext uri="{FF2B5EF4-FFF2-40B4-BE49-F238E27FC236}">
                    <a16:creationId xmlns:a16="http://schemas.microsoft.com/office/drawing/2014/main" id="{FDC02AA8-16A1-414C-95D9-80D645259789}"/>
                  </a:ext>
                </a:extLst>
              </p:cNvPr>
              <p:cNvSpPr>
                <a:spLocks/>
              </p:cNvSpPr>
              <p:nvPr/>
            </p:nvSpPr>
            <p:spPr bwMode="gray">
              <a:xfrm>
                <a:off x="-6860232" y="2923231"/>
                <a:ext cx="161216" cy="131940"/>
              </a:xfrm>
              <a:custGeom>
                <a:avLst/>
                <a:gdLst>
                  <a:gd name="T0" fmla="*/ 180 w 291"/>
                  <a:gd name="T1" fmla="*/ 17 h 260"/>
                  <a:gd name="T2" fmla="*/ 226 w 291"/>
                  <a:gd name="T3" fmla="*/ 5 h 260"/>
                  <a:gd name="T4" fmla="*/ 229 w 291"/>
                  <a:gd name="T5" fmla="*/ 20 h 260"/>
                  <a:gd name="T6" fmla="*/ 215 w 291"/>
                  <a:gd name="T7" fmla="*/ 29 h 260"/>
                  <a:gd name="T8" fmla="*/ 198 w 291"/>
                  <a:gd name="T9" fmla="*/ 60 h 260"/>
                  <a:gd name="T10" fmla="*/ 171 w 291"/>
                  <a:gd name="T11" fmla="*/ 72 h 260"/>
                  <a:gd name="T12" fmla="*/ 147 w 291"/>
                  <a:gd name="T13" fmla="*/ 101 h 260"/>
                  <a:gd name="T14" fmla="*/ 145 w 291"/>
                  <a:gd name="T15" fmla="*/ 119 h 260"/>
                  <a:gd name="T16" fmla="*/ 162 w 291"/>
                  <a:gd name="T17" fmla="*/ 106 h 260"/>
                  <a:gd name="T18" fmla="*/ 180 w 291"/>
                  <a:gd name="T19" fmla="*/ 76 h 260"/>
                  <a:gd name="T20" fmla="*/ 194 w 291"/>
                  <a:gd name="T21" fmla="*/ 88 h 260"/>
                  <a:gd name="T22" fmla="*/ 210 w 291"/>
                  <a:gd name="T23" fmla="*/ 94 h 260"/>
                  <a:gd name="T24" fmla="*/ 202 w 291"/>
                  <a:gd name="T25" fmla="*/ 115 h 260"/>
                  <a:gd name="T26" fmla="*/ 222 w 291"/>
                  <a:gd name="T27" fmla="*/ 113 h 260"/>
                  <a:gd name="T28" fmla="*/ 228 w 291"/>
                  <a:gd name="T29" fmla="*/ 132 h 260"/>
                  <a:gd name="T30" fmla="*/ 262 w 291"/>
                  <a:gd name="T31" fmla="*/ 111 h 260"/>
                  <a:gd name="T32" fmla="*/ 275 w 291"/>
                  <a:gd name="T33" fmla="*/ 120 h 260"/>
                  <a:gd name="T34" fmla="*/ 256 w 291"/>
                  <a:gd name="T35" fmla="*/ 138 h 260"/>
                  <a:gd name="T36" fmla="*/ 280 w 291"/>
                  <a:gd name="T37" fmla="*/ 144 h 260"/>
                  <a:gd name="T38" fmla="*/ 242 w 291"/>
                  <a:gd name="T39" fmla="*/ 197 h 260"/>
                  <a:gd name="T40" fmla="*/ 266 w 291"/>
                  <a:gd name="T41" fmla="*/ 198 h 260"/>
                  <a:gd name="T42" fmla="*/ 244 w 291"/>
                  <a:gd name="T43" fmla="*/ 212 h 260"/>
                  <a:gd name="T44" fmla="*/ 264 w 291"/>
                  <a:gd name="T45" fmla="*/ 213 h 260"/>
                  <a:gd name="T46" fmla="*/ 286 w 291"/>
                  <a:gd name="T47" fmla="*/ 204 h 260"/>
                  <a:gd name="T48" fmla="*/ 291 w 291"/>
                  <a:gd name="T49" fmla="*/ 219 h 260"/>
                  <a:gd name="T50" fmla="*/ 244 w 291"/>
                  <a:gd name="T51" fmla="*/ 260 h 260"/>
                  <a:gd name="T52" fmla="*/ 216 w 291"/>
                  <a:gd name="T53" fmla="*/ 256 h 260"/>
                  <a:gd name="T54" fmla="*/ 232 w 291"/>
                  <a:gd name="T55" fmla="*/ 240 h 260"/>
                  <a:gd name="T56" fmla="*/ 210 w 291"/>
                  <a:gd name="T57" fmla="*/ 242 h 260"/>
                  <a:gd name="T58" fmla="*/ 205 w 291"/>
                  <a:gd name="T59" fmla="*/ 237 h 260"/>
                  <a:gd name="T60" fmla="*/ 158 w 291"/>
                  <a:gd name="T61" fmla="*/ 243 h 260"/>
                  <a:gd name="T62" fmla="*/ 133 w 291"/>
                  <a:gd name="T63" fmla="*/ 239 h 260"/>
                  <a:gd name="T64" fmla="*/ 131 w 291"/>
                  <a:gd name="T65" fmla="*/ 236 h 260"/>
                  <a:gd name="T66" fmla="*/ 159 w 291"/>
                  <a:gd name="T67" fmla="*/ 228 h 260"/>
                  <a:gd name="T68" fmla="*/ 152 w 291"/>
                  <a:gd name="T69" fmla="*/ 217 h 260"/>
                  <a:gd name="T70" fmla="*/ 64 w 291"/>
                  <a:gd name="T71" fmla="*/ 199 h 260"/>
                  <a:gd name="T72" fmla="*/ 12 w 291"/>
                  <a:gd name="T73" fmla="*/ 201 h 260"/>
                  <a:gd name="T74" fmla="*/ 34 w 291"/>
                  <a:gd name="T75" fmla="*/ 186 h 260"/>
                  <a:gd name="T76" fmla="*/ 8 w 291"/>
                  <a:gd name="T77" fmla="*/ 176 h 260"/>
                  <a:gd name="T78" fmla="*/ 50 w 291"/>
                  <a:gd name="T79" fmla="*/ 153 h 260"/>
                  <a:gd name="T80" fmla="*/ 106 w 291"/>
                  <a:gd name="T81" fmla="*/ 101 h 260"/>
                  <a:gd name="T82" fmla="*/ 143 w 291"/>
                  <a:gd name="T83" fmla="*/ 65 h 260"/>
                  <a:gd name="T84" fmla="*/ 180 w 291"/>
                  <a:gd name="T85" fmla="*/ 17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1" h="260">
                    <a:moveTo>
                      <a:pt x="180" y="17"/>
                    </a:moveTo>
                    <a:cubicBezTo>
                      <a:pt x="180" y="17"/>
                      <a:pt x="209" y="0"/>
                      <a:pt x="226" y="5"/>
                    </a:cubicBezTo>
                    <a:cubicBezTo>
                      <a:pt x="244" y="10"/>
                      <a:pt x="229" y="20"/>
                      <a:pt x="229" y="20"/>
                    </a:cubicBezTo>
                    <a:cubicBezTo>
                      <a:pt x="215" y="29"/>
                      <a:pt x="215" y="29"/>
                      <a:pt x="215" y="29"/>
                    </a:cubicBezTo>
                    <a:cubicBezTo>
                      <a:pt x="215" y="29"/>
                      <a:pt x="210" y="49"/>
                      <a:pt x="198" y="60"/>
                    </a:cubicBezTo>
                    <a:cubicBezTo>
                      <a:pt x="186" y="71"/>
                      <a:pt x="171" y="72"/>
                      <a:pt x="171" y="72"/>
                    </a:cubicBezTo>
                    <a:cubicBezTo>
                      <a:pt x="147" y="101"/>
                      <a:pt x="147" y="101"/>
                      <a:pt x="147" y="101"/>
                    </a:cubicBezTo>
                    <a:cubicBezTo>
                      <a:pt x="145" y="119"/>
                      <a:pt x="145" y="119"/>
                      <a:pt x="145" y="119"/>
                    </a:cubicBezTo>
                    <a:cubicBezTo>
                      <a:pt x="162" y="106"/>
                      <a:pt x="162" y="106"/>
                      <a:pt x="162" y="106"/>
                    </a:cubicBezTo>
                    <a:cubicBezTo>
                      <a:pt x="180" y="76"/>
                      <a:pt x="180" y="76"/>
                      <a:pt x="180" y="76"/>
                    </a:cubicBezTo>
                    <a:cubicBezTo>
                      <a:pt x="194" y="88"/>
                      <a:pt x="194" y="88"/>
                      <a:pt x="194" y="88"/>
                    </a:cubicBezTo>
                    <a:cubicBezTo>
                      <a:pt x="210" y="94"/>
                      <a:pt x="210" y="94"/>
                      <a:pt x="210" y="94"/>
                    </a:cubicBezTo>
                    <a:cubicBezTo>
                      <a:pt x="202" y="115"/>
                      <a:pt x="202" y="115"/>
                      <a:pt x="202" y="115"/>
                    </a:cubicBezTo>
                    <a:cubicBezTo>
                      <a:pt x="222" y="113"/>
                      <a:pt x="222" y="113"/>
                      <a:pt x="222" y="113"/>
                    </a:cubicBezTo>
                    <a:cubicBezTo>
                      <a:pt x="228" y="132"/>
                      <a:pt x="228" y="132"/>
                      <a:pt x="228" y="132"/>
                    </a:cubicBezTo>
                    <a:cubicBezTo>
                      <a:pt x="262" y="111"/>
                      <a:pt x="262" y="111"/>
                      <a:pt x="262" y="111"/>
                    </a:cubicBezTo>
                    <a:cubicBezTo>
                      <a:pt x="275" y="120"/>
                      <a:pt x="275" y="120"/>
                      <a:pt x="275" y="120"/>
                    </a:cubicBezTo>
                    <a:cubicBezTo>
                      <a:pt x="275" y="120"/>
                      <a:pt x="265" y="135"/>
                      <a:pt x="256" y="138"/>
                    </a:cubicBezTo>
                    <a:cubicBezTo>
                      <a:pt x="248" y="141"/>
                      <a:pt x="274" y="144"/>
                      <a:pt x="280" y="144"/>
                    </a:cubicBezTo>
                    <a:cubicBezTo>
                      <a:pt x="286" y="145"/>
                      <a:pt x="242" y="197"/>
                      <a:pt x="242" y="197"/>
                    </a:cubicBezTo>
                    <a:cubicBezTo>
                      <a:pt x="266" y="198"/>
                      <a:pt x="266" y="198"/>
                      <a:pt x="266" y="198"/>
                    </a:cubicBezTo>
                    <a:cubicBezTo>
                      <a:pt x="244" y="212"/>
                      <a:pt x="244" y="212"/>
                      <a:pt x="244" y="212"/>
                    </a:cubicBezTo>
                    <a:cubicBezTo>
                      <a:pt x="264" y="213"/>
                      <a:pt x="264" y="213"/>
                      <a:pt x="264" y="213"/>
                    </a:cubicBezTo>
                    <a:cubicBezTo>
                      <a:pt x="286" y="204"/>
                      <a:pt x="286" y="204"/>
                      <a:pt x="286" y="204"/>
                    </a:cubicBezTo>
                    <a:cubicBezTo>
                      <a:pt x="291" y="219"/>
                      <a:pt x="291" y="219"/>
                      <a:pt x="291" y="219"/>
                    </a:cubicBezTo>
                    <a:cubicBezTo>
                      <a:pt x="244" y="260"/>
                      <a:pt x="244" y="260"/>
                      <a:pt x="244" y="260"/>
                    </a:cubicBezTo>
                    <a:cubicBezTo>
                      <a:pt x="216" y="256"/>
                      <a:pt x="216" y="256"/>
                      <a:pt x="216" y="256"/>
                    </a:cubicBezTo>
                    <a:cubicBezTo>
                      <a:pt x="232" y="240"/>
                      <a:pt x="232" y="240"/>
                      <a:pt x="232" y="240"/>
                    </a:cubicBezTo>
                    <a:cubicBezTo>
                      <a:pt x="210" y="242"/>
                      <a:pt x="210" y="242"/>
                      <a:pt x="210" y="242"/>
                    </a:cubicBezTo>
                    <a:cubicBezTo>
                      <a:pt x="205" y="237"/>
                      <a:pt x="205" y="237"/>
                      <a:pt x="205" y="237"/>
                    </a:cubicBezTo>
                    <a:cubicBezTo>
                      <a:pt x="158" y="243"/>
                      <a:pt x="158" y="243"/>
                      <a:pt x="158" y="243"/>
                    </a:cubicBezTo>
                    <a:cubicBezTo>
                      <a:pt x="133" y="239"/>
                      <a:pt x="133" y="239"/>
                      <a:pt x="133" y="239"/>
                    </a:cubicBezTo>
                    <a:cubicBezTo>
                      <a:pt x="131" y="236"/>
                      <a:pt x="131" y="236"/>
                      <a:pt x="131" y="236"/>
                    </a:cubicBezTo>
                    <a:cubicBezTo>
                      <a:pt x="159" y="228"/>
                      <a:pt x="159" y="228"/>
                      <a:pt x="159" y="228"/>
                    </a:cubicBezTo>
                    <a:cubicBezTo>
                      <a:pt x="159" y="228"/>
                      <a:pt x="168" y="217"/>
                      <a:pt x="152" y="217"/>
                    </a:cubicBezTo>
                    <a:cubicBezTo>
                      <a:pt x="136" y="216"/>
                      <a:pt x="64" y="199"/>
                      <a:pt x="64" y="199"/>
                    </a:cubicBezTo>
                    <a:cubicBezTo>
                      <a:pt x="64" y="199"/>
                      <a:pt x="24" y="213"/>
                      <a:pt x="12" y="201"/>
                    </a:cubicBezTo>
                    <a:cubicBezTo>
                      <a:pt x="0" y="189"/>
                      <a:pt x="34" y="186"/>
                      <a:pt x="34" y="186"/>
                    </a:cubicBezTo>
                    <a:cubicBezTo>
                      <a:pt x="34" y="186"/>
                      <a:pt x="6" y="183"/>
                      <a:pt x="8" y="176"/>
                    </a:cubicBezTo>
                    <a:cubicBezTo>
                      <a:pt x="10" y="170"/>
                      <a:pt x="50" y="153"/>
                      <a:pt x="50" y="153"/>
                    </a:cubicBezTo>
                    <a:cubicBezTo>
                      <a:pt x="106" y="101"/>
                      <a:pt x="106" y="101"/>
                      <a:pt x="106" y="101"/>
                    </a:cubicBezTo>
                    <a:cubicBezTo>
                      <a:pt x="143" y="65"/>
                      <a:pt x="143" y="65"/>
                      <a:pt x="143" y="65"/>
                    </a:cubicBezTo>
                    <a:lnTo>
                      <a:pt x="180" y="17"/>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32" name="Freeform 193">
                <a:extLst>
                  <a:ext uri="{FF2B5EF4-FFF2-40B4-BE49-F238E27FC236}">
                    <a16:creationId xmlns:a16="http://schemas.microsoft.com/office/drawing/2014/main" id="{98804412-95EB-5147-A4BF-7E220EFE6706}"/>
                  </a:ext>
                </a:extLst>
              </p:cNvPr>
              <p:cNvSpPr>
                <a:spLocks/>
              </p:cNvSpPr>
              <p:nvPr/>
            </p:nvSpPr>
            <p:spPr bwMode="gray">
              <a:xfrm>
                <a:off x="-7865312" y="3928251"/>
                <a:ext cx="65003" cy="37605"/>
              </a:xfrm>
              <a:custGeom>
                <a:avLst/>
                <a:gdLst>
                  <a:gd name="T0" fmla="*/ 116 w 117"/>
                  <a:gd name="T1" fmla="*/ 57 h 74"/>
                  <a:gd name="T2" fmla="*/ 115 w 117"/>
                  <a:gd name="T3" fmla="*/ 28 h 74"/>
                  <a:gd name="T4" fmla="*/ 100 w 117"/>
                  <a:gd name="T5" fmla="*/ 26 h 74"/>
                  <a:gd name="T6" fmla="*/ 84 w 117"/>
                  <a:gd name="T7" fmla="*/ 32 h 74"/>
                  <a:gd name="T8" fmla="*/ 76 w 117"/>
                  <a:gd name="T9" fmla="*/ 16 h 74"/>
                  <a:gd name="T10" fmla="*/ 61 w 117"/>
                  <a:gd name="T11" fmla="*/ 16 h 74"/>
                  <a:gd name="T12" fmla="*/ 48 w 117"/>
                  <a:gd name="T13" fmla="*/ 0 h 74"/>
                  <a:gd name="T14" fmla="*/ 33 w 117"/>
                  <a:gd name="T15" fmla="*/ 4 h 74"/>
                  <a:gd name="T16" fmla="*/ 32 w 117"/>
                  <a:gd name="T17" fmla="*/ 12 h 74"/>
                  <a:gd name="T18" fmla="*/ 19 w 117"/>
                  <a:gd name="T19" fmla="*/ 24 h 74"/>
                  <a:gd name="T20" fmla="*/ 0 w 117"/>
                  <a:gd name="T21" fmla="*/ 39 h 74"/>
                  <a:gd name="T22" fmla="*/ 20 w 117"/>
                  <a:gd name="T23" fmla="*/ 52 h 74"/>
                  <a:gd name="T24" fmla="*/ 48 w 117"/>
                  <a:gd name="T25" fmla="*/ 53 h 74"/>
                  <a:gd name="T26" fmla="*/ 64 w 117"/>
                  <a:gd name="T27" fmla="*/ 66 h 74"/>
                  <a:gd name="T28" fmla="*/ 86 w 117"/>
                  <a:gd name="T29" fmla="*/ 64 h 74"/>
                  <a:gd name="T30" fmla="*/ 98 w 117"/>
                  <a:gd name="T31" fmla="*/ 74 h 74"/>
                  <a:gd name="T32" fmla="*/ 110 w 117"/>
                  <a:gd name="T33" fmla="*/ 55 h 74"/>
                  <a:gd name="T34" fmla="*/ 117 w 117"/>
                  <a:gd name="T35" fmla="*/ 57 h 74"/>
                  <a:gd name="T36" fmla="*/ 116 w 117"/>
                  <a:gd name="T37" fmla="*/ 5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74">
                    <a:moveTo>
                      <a:pt x="116" y="57"/>
                    </a:moveTo>
                    <a:cubicBezTo>
                      <a:pt x="115" y="28"/>
                      <a:pt x="115" y="28"/>
                      <a:pt x="115" y="28"/>
                    </a:cubicBezTo>
                    <a:cubicBezTo>
                      <a:pt x="115" y="28"/>
                      <a:pt x="105" y="27"/>
                      <a:pt x="100" y="26"/>
                    </a:cubicBezTo>
                    <a:cubicBezTo>
                      <a:pt x="95" y="25"/>
                      <a:pt x="93" y="30"/>
                      <a:pt x="84" y="32"/>
                    </a:cubicBezTo>
                    <a:cubicBezTo>
                      <a:pt x="75" y="34"/>
                      <a:pt x="76" y="16"/>
                      <a:pt x="76" y="16"/>
                    </a:cubicBezTo>
                    <a:cubicBezTo>
                      <a:pt x="76" y="16"/>
                      <a:pt x="70" y="16"/>
                      <a:pt x="61" y="16"/>
                    </a:cubicBezTo>
                    <a:cubicBezTo>
                      <a:pt x="54" y="16"/>
                      <a:pt x="50" y="5"/>
                      <a:pt x="48" y="0"/>
                    </a:cubicBezTo>
                    <a:cubicBezTo>
                      <a:pt x="41" y="3"/>
                      <a:pt x="33" y="4"/>
                      <a:pt x="33" y="4"/>
                    </a:cubicBezTo>
                    <a:cubicBezTo>
                      <a:pt x="32" y="12"/>
                      <a:pt x="32" y="12"/>
                      <a:pt x="32" y="12"/>
                    </a:cubicBezTo>
                    <a:cubicBezTo>
                      <a:pt x="32" y="12"/>
                      <a:pt x="27" y="22"/>
                      <a:pt x="19" y="24"/>
                    </a:cubicBezTo>
                    <a:cubicBezTo>
                      <a:pt x="13" y="25"/>
                      <a:pt x="5" y="34"/>
                      <a:pt x="0" y="39"/>
                    </a:cubicBezTo>
                    <a:cubicBezTo>
                      <a:pt x="7" y="44"/>
                      <a:pt x="16" y="50"/>
                      <a:pt x="20" y="52"/>
                    </a:cubicBezTo>
                    <a:cubicBezTo>
                      <a:pt x="28" y="55"/>
                      <a:pt x="48" y="53"/>
                      <a:pt x="48" y="53"/>
                    </a:cubicBezTo>
                    <a:cubicBezTo>
                      <a:pt x="64" y="66"/>
                      <a:pt x="64" y="66"/>
                      <a:pt x="64" y="66"/>
                    </a:cubicBezTo>
                    <a:cubicBezTo>
                      <a:pt x="86" y="64"/>
                      <a:pt x="86" y="64"/>
                      <a:pt x="86" y="64"/>
                    </a:cubicBezTo>
                    <a:cubicBezTo>
                      <a:pt x="98" y="74"/>
                      <a:pt x="98" y="74"/>
                      <a:pt x="98" y="74"/>
                    </a:cubicBezTo>
                    <a:cubicBezTo>
                      <a:pt x="110" y="55"/>
                      <a:pt x="110" y="55"/>
                      <a:pt x="110" y="55"/>
                    </a:cubicBezTo>
                    <a:cubicBezTo>
                      <a:pt x="117" y="57"/>
                      <a:pt x="117" y="57"/>
                      <a:pt x="117" y="57"/>
                    </a:cubicBezTo>
                    <a:lnTo>
                      <a:pt x="116" y="57"/>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33" name="Freeform 194">
                <a:extLst>
                  <a:ext uri="{FF2B5EF4-FFF2-40B4-BE49-F238E27FC236}">
                    <a16:creationId xmlns:a16="http://schemas.microsoft.com/office/drawing/2014/main" id="{7A3E72CE-BE67-3945-882E-1018FC9EB5B2}"/>
                  </a:ext>
                </a:extLst>
              </p:cNvPr>
              <p:cNvSpPr>
                <a:spLocks/>
              </p:cNvSpPr>
              <p:nvPr/>
            </p:nvSpPr>
            <p:spPr bwMode="gray">
              <a:xfrm>
                <a:off x="-7831989" y="3817585"/>
                <a:ext cx="39893" cy="71127"/>
              </a:xfrm>
              <a:custGeom>
                <a:avLst/>
                <a:gdLst>
                  <a:gd name="T0" fmla="*/ 72 w 72"/>
                  <a:gd name="T1" fmla="*/ 22 h 140"/>
                  <a:gd name="T2" fmla="*/ 54 w 72"/>
                  <a:gd name="T3" fmla="*/ 11 h 140"/>
                  <a:gd name="T4" fmla="*/ 51 w 72"/>
                  <a:gd name="T5" fmla="*/ 0 h 140"/>
                  <a:gd name="T6" fmla="*/ 33 w 72"/>
                  <a:gd name="T7" fmla="*/ 33 h 140"/>
                  <a:gd name="T8" fmla="*/ 23 w 72"/>
                  <a:gd name="T9" fmla="*/ 26 h 140"/>
                  <a:gd name="T10" fmla="*/ 16 w 72"/>
                  <a:gd name="T11" fmla="*/ 36 h 140"/>
                  <a:gd name="T12" fmla="*/ 0 w 72"/>
                  <a:gd name="T13" fmla="*/ 140 h 140"/>
                  <a:gd name="T14" fmla="*/ 18 w 72"/>
                  <a:gd name="T15" fmla="*/ 140 h 140"/>
                  <a:gd name="T16" fmla="*/ 28 w 72"/>
                  <a:gd name="T17" fmla="*/ 114 h 140"/>
                  <a:gd name="T18" fmla="*/ 39 w 72"/>
                  <a:gd name="T19" fmla="*/ 118 h 140"/>
                  <a:gd name="T20" fmla="*/ 55 w 72"/>
                  <a:gd name="T21" fmla="*/ 93 h 140"/>
                  <a:gd name="T22" fmla="*/ 55 w 72"/>
                  <a:gd name="T23" fmla="*/ 60 h 140"/>
                  <a:gd name="T24" fmla="*/ 72 w 72"/>
                  <a:gd name="T25" fmla="*/ 2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140">
                    <a:moveTo>
                      <a:pt x="72" y="22"/>
                    </a:moveTo>
                    <a:cubicBezTo>
                      <a:pt x="72" y="17"/>
                      <a:pt x="54" y="11"/>
                      <a:pt x="54" y="11"/>
                    </a:cubicBezTo>
                    <a:cubicBezTo>
                      <a:pt x="51" y="0"/>
                      <a:pt x="51" y="0"/>
                      <a:pt x="51" y="0"/>
                    </a:cubicBezTo>
                    <a:cubicBezTo>
                      <a:pt x="51" y="0"/>
                      <a:pt x="44" y="32"/>
                      <a:pt x="33" y="33"/>
                    </a:cubicBezTo>
                    <a:cubicBezTo>
                      <a:pt x="22" y="34"/>
                      <a:pt x="28" y="26"/>
                      <a:pt x="23" y="26"/>
                    </a:cubicBezTo>
                    <a:cubicBezTo>
                      <a:pt x="18" y="26"/>
                      <a:pt x="16" y="36"/>
                      <a:pt x="16" y="36"/>
                    </a:cubicBezTo>
                    <a:cubicBezTo>
                      <a:pt x="0" y="140"/>
                      <a:pt x="0" y="140"/>
                      <a:pt x="0" y="140"/>
                    </a:cubicBezTo>
                    <a:cubicBezTo>
                      <a:pt x="18" y="140"/>
                      <a:pt x="18" y="140"/>
                      <a:pt x="18" y="140"/>
                    </a:cubicBezTo>
                    <a:cubicBezTo>
                      <a:pt x="28" y="114"/>
                      <a:pt x="28" y="114"/>
                      <a:pt x="28" y="114"/>
                    </a:cubicBezTo>
                    <a:cubicBezTo>
                      <a:pt x="39" y="118"/>
                      <a:pt x="39" y="118"/>
                      <a:pt x="39" y="118"/>
                    </a:cubicBezTo>
                    <a:cubicBezTo>
                      <a:pt x="39" y="118"/>
                      <a:pt x="55" y="104"/>
                      <a:pt x="55" y="93"/>
                    </a:cubicBezTo>
                    <a:cubicBezTo>
                      <a:pt x="55" y="82"/>
                      <a:pt x="51" y="70"/>
                      <a:pt x="55" y="60"/>
                    </a:cubicBezTo>
                    <a:cubicBezTo>
                      <a:pt x="59" y="50"/>
                      <a:pt x="72" y="27"/>
                      <a:pt x="72" y="22"/>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34" name="Freeform 195">
                <a:extLst>
                  <a:ext uri="{FF2B5EF4-FFF2-40B4-BE49-F238E27FC236}">
                    <a16:creationId xmlns:a16="http://schemas.microsoft.com/office/drawing/2014/main" id="{DA6D71C6-B629-1A40-BA1A-96E818745BD1}"/>
                  </a:ext>
                </a:extLst>
              </p:cNvPr>
              <p:cNvSpPr>
                <a:spLocks/>
              </p:cNvSpPr>
              <p:nvPr/>
            </p:nvSpPr>
            <p:spPr bwMode="gray">
              <a:xfrm>
                <a:off x="-7916234" y="3835420"/>
                <a:ext cx="110294" cy="112815"/>
              </a:xfrm>
              <a:custGeom>
                <a:avLst/>
                <a:gdLst>
                  <a:gd name="T0" fmla="*/ 190 w 199"/>
                  <a:gd name="T1" fmla="*/ 103 h 222"/>
                  <a:gd name="T2" fmla="*/ 179 w 199"/>
                  <a:gd name="T3" fmla="*/ 110 h 222"/>
                  <a:gd name="T4" fmla="*/ 170 w 199"/>
                  <a:gd name="T5" fmla="*/ 105 h 222"/>
                  <a:gd name="T6" fmla="*/ 152 w 199"/>
                  <a:gd name="T7" fmla="*/ 105 h 222"/>
                  <a:gd name="T8" fmla="*/ 168 w 199"/>
                  <a:gd name="T9" fmla="*/ 1 h 222"/>
                  <a:gd name="T10" fmla="*/ 81 w 199"/>
                  <a:gd name="T11" fmla="*/ 0 h 222"/>
                  <a:gd name="T12" fmla="*/ 82 w 199"/>
                  <a:gd name="T13" fmla="*/ 30 h 222"/>
                  <a:gd name="T14" fmla="*/ 54 w 199"/>
                  <a:gd name="T15" fmla="*/ 34 h 222"/>
                  <a:gd name="T16" fmla="*/ 64 w 199"/>
                  <a:gd name="T17" fmla="*/ 38 h 222"/>
                  <a:gd name="T18" fmla="*/ 75 w 199"/>
                  <a:gd name="T19" fmla="*/ 56 h 222"/>
                  <a:gd name="T20" fmla="*/ 87 w 199"/>
                  <a:gd name="T21" fmla="*/ 57 h 222"/>
                  <a:gd name="T22" fmla="*/ 91 w 199"/>
                  <a:gd name="T23" fmla="*/ 73 h 222"/>
                  <a:gd name="T24" fmla="*/ 103 w 199"/>
                  <a:gd name="T25" fmla="*/ 79 h 222"/>
                  <a:gd name="T26" fmla="*/ 94 w 199"/>
                  <a:gd name="T27" fmla="*/ 86 h 222"/>
                  <a:gd name="T28" fmla="*/ 94 w 199"/>
                  <a:gd name="T29" fmla="*/ 97 h 222"/>
                  <a:gd name="T30" fmla="*/ 35 w 199"/>
                  <a:gd name="T31" fmla="*/ 96 h 222"/>
                  <a:gd name="T32" fmla="*/ 14 w 199"/>
                  <a:gd name="T33" fmla="*/ 127 h 222"/>
                  <a:gd name="T34" fmla="*/ 14 w 199"/>
                  <a:gd name="T35" fmla="*/ 165 h 222"/>
                  <a:gd name="T36" fmla="*/ 0 w 199"/>
                  <a:gd name="T37" fmla="*/ 179 h 222"/>
                  <a:gd name="T38" fmla="*/ 14 w 199"/>
                  <a:gd name="T39" fmla="*/ 192 h 222"/>
                  <a:gd name="T40" fmla="*/ 47 w 199"/>
                  <a:gd name="T41" fmla="*/ 213 h 222"/>
                  <a:gd name="T42" fmla="*/ 80 w 199"/>
                  <a:gd name="T43" fmla="*/ 213 h 222"/>
                  <a:gd name="T44" fmla="*/ 92 w 199"/>
                  <a:gd name="T45" fmla="*/ 222 h 222"/>
                  <a:gd name="T46" fmla="*/ 111 w 199"/>
                  <a:gd name="T47" fmla="*/ 207 h 222"/>
                  <a:gd name="T48" fmla="*/ 124 w 199"/>
                  <a:gd name="T49" fmla="*/ 195 h 222"/>
                  <a:gd name="T50" fmla="*/ 125 w 199"/>
                  <a:gd name="T51" fmla="*/ 187 h 222"/>
                  <a:gd name="T52" fmla="*/ 149 w 199"/>
                  <a:gd name="T53" fmla="*/ 176 h 222"/>
                  <a:gd name="T54" fmla="*/ 151 w 199"/>
                  <a:gd name="T55" fmla="*/ 155 h 222"/>
                  <a:gd name="T56" fmla="*/ 179 w 199"/>
                  <a:gd name="T57" fmla="*/ 131 h 222"/>
                  <a:gd name="T58" fmla="*/ 199 w 199"/>
                  <a:gd name="T59" fmla="*/ 112 h 222"/>
                  <a:gd name="T60" fmla="*/ 190 w 199"/>
                  <a:gd name="T61" fmla="*/ 103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9" h="222">
                    <a:moveTo>
                      <a:pt x="190" y="103"/>
                    </a:moveTo>
                    <a:cubicBezTo>
                      <a:pt x="179" y="110"/>
                      <a:pt x="179" y="110"/>
                      <a:pt x="179" y="110"/>
                    </a:cubicBezTo>
                    <a:cubicBezTo>
                      <a:pt x="170" y="105"/>
                      <a:pt x="170" y="105"/>
                      <a:pt x="170" y="105"/>
                    </a:cubicBezTo>
                    <a:cubicBezTo>
                      <a:pt x="152" y="105"/>
                      <a:pt x="152" y="105"/>
                      <a:pt x="152" y="105"/>
                    </a:cubicBezTo>
                    <a:cubicBezTo>
                      <a:pt x="168" y="1"/>
                      <a:pt x="168" y="1"/>
                      <a:pt x="168" y="1"/>
                    </a:cubicBezTo>
                    <a:cubicBezTo>
                      <a:pt x="81" y="0"/>
                      <a:pt x="81" y="0"/>
                      <a:pt x="81" y="0"/>
                    </a:cubicBezTo>
                    <a:cubicBezTo>
                      <a:pt x="81" y="0"/>
                      <a:pt x="84" y="24"/>
                      <a:pt x="82" y="30"/>
                    </a:cubicBezTo>
                    <a:cubicBezTo>
                      <a:pt x="80" y="36"/>
                      <a:pt x="54" y="34"/>
                      <a:pt x="54" y="34"/>
                    </a:cubicBezTo>
                    <a:cubicBezTo>
                      <a:pt x="64" y="38"/>
                      <a:pt x="64" y="38"/>
                      <a:pt x="64" y="38"/>
                    </a:cubicBezTo>
                    <a:cubicBezTo>
                      <a:pt x="64" y="38"/>
                      <a:pt x="65" y="54"/>
                      <a:pt x="75" y="56"/>
                    </a:cubicBezTo>
                    <a:cubicBezTo>
                      <a:pt x="85" y="58"/>
                      <a:pt x="87" y="57"/>
                      <a:pt x="87" y="57"/>
                    </a:cubicBezTo>
                    <a:cubicBezTo>
                      <a:pt x="91" y="73"/>
                      <a:pt x="91" y="73"/>
                      <a:pt x="91" y="73"/>
                    </a:cubicBezTo>
                    <a:cubicBezTo>
                      <a:pt x="91" y="73"/>
                      <a:pt x="103" y="69"/>
                      <a:pt x="103" y="79"/>
                    </a:cubicBezTo>
                    <a:cubicBezTo>
                      <a:pt x="103" y="89"/>
                      <a:pt x="94" y="86"/>
                      <a:pt x="94" y="86"/>
                    </a:cubicBezTo>
                    <a:cubicBezTo>
                      <a:pt x="94" y="97"/>
                      <a:pt x="94" y="97"/>
                      <a:pt x="94" y="97"/>
                    </a:cubicBezTo>
                    <a:cubicBezTo>
                      <a:pt x="35" y="96"/>
                      <a:pt x="35" y="96"/>
                      <a:pt x="35" y="96"/>
                    </a:cubicBezTo>
                    <a:cubicBezTo>
                      <a:pt x="14" y="127"/>
                      <a:pt x="14" y="127"/>
                      <a:pt x="14" y="127"/>
                    </a:cubicBezTo>
                    <a:cubicBezTo>
                      <a:pt x="14" y="127"/>
                      <a:pt x="14" y="149"/>
                      <a:pt x="14" y="165"/>
                    </a:cubicBezTo>
                    <a:cubicBezTo>
                      <a:pt x="14" y="181"/>
                      <a:pt x="0" y="179"/>
                      <a:pt x="0" y="179"/>
                    </a:cubicBezTo>
                    <a:cubicBezTo>
                      <a:pt x="3" y="185"/>
                      <a:pt x="7" y="189"/>
                      <a:pt x="14" y="192"/>
                    </a:cubicBezTo>
                    <a:cubicBezTo>
                      <a:pt x="33" y="199"/>
                      <a:pt x="36" y="209"/>
                      <a:pt x="47" y="213"/>
                    </a:cubicBezTo>
                    <a:cubicBezTo>
                      <a:pt x="58" y="217"/>
                      <a:pt x="80" y="213"/>
                      <a:pt x="80" y="213"/>
                    </a:cubicBezTo>
                    <a:cubicBezTo>
                      <a:pt x="80" y="213"/>
                      <a:pt x="86" y="217"/>
                      <a:pt x="92" y="222"/>
                    </a:cubicBezTo>
                    <a:cubicBezTo>
                      <a:pt x="97" y="217"/>
                      <a:pt x="105" y="208"/>
                      <a:pt x="111" y="207"/>
                    </a:cubicBezTo>
                    <a:cubicBezTo>
                      <a:pt x="119" y="205"/>
                      <a:pt x="124" y="195"/>
                      <a:pt x="124" y="195"/>
                    </a:cubicBezTo>
                    <a:cubicBezTo>
                      <a:pt x="125" y="187"/>
                      <a:pt x="125" y="187"/>
                      <a:pt x="125" y="187"/>
                    </a:cubicBezTo>
                    <a:cubicBezTo>
                      <a:pt x="125" y="187"/>
                      <a:pt x="146" y="185"/>
                      <a:pt x="149" y="176"/>
                    </a:cubicBezTo>
                    <a:cubicBezTo>
                      <a:pt x="152" y="167"/>
                      <a:pt x="151" y="155"/>
                      <a:pt x="151" y="155"/>
                    </a:cubicBezTo>
                    <a:cubicBezTo>
                      <a:pt x="151" y="155"/>
                      <a:pt x="164" y="139"/>
                      <a:pt x="179" y="131"/>
                    </a:cubicBezTo>
                    <a:cubicBezTo>
                      <a:pt x="194" y="123"/>
                      <a:pt x="199" y="112"/>
                      <a:pt x="199" y="112"/>
                    </a:cubicBezTo>
                    <a:lnTo>
                      <a:pt x="190" y="103"/>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35" name="Freeform 196">
                <a:extLst>
                  <a:ext uri="{FF2B5EF4-FFF2-40B4-BE49-F238E27FC236}">
                    <a16:creationId xmlns:a16="http://schemas.microsoft.com/office/drawing/2014/main" id="{F5329E3F-A1D6-0046-B602-B20577A2E786}"/>
                  </a:ext>
                </a:extLst>
              </p:cNvPr>
              <p:cNvSpPr>
                <a:spLocks/>
              </p:cNvSpPr>
              <p:nvPr/>
            </p:nvSpPr>
            <p:spPr bwMode="gray">
              <a:xfrm>
                <a:off x="-8433441" y="3431865"/>
                <a:ext cx="691330" cy="495526"/>
              </a:xfrm>
              <a:custGeom>
                <a:avLst/>
                <a:gdLst>
                  <a:gd name="T0" fmla="*/ 968 w 1247"/>
                  <a:gd name="T1" fmla="*/ 891 h 976"/>
                  <a:gd name="T2" fmla="*/ 1036 w 1247"/>
                  <a:gd name="T3" fmla="*/ 874 h 976"/>
                  <a:gd name="T4" fmla="*/ 1008 w 1247"/>
                  <a:gd name="T5" fmla="*/ 851 h 976"/>
                  <a:gd name="T6" fmla="*/ 1015 w 1247"/>
                  <a:gd name="T7" fmla="*/ 825 h 976"/>
                  <a:gd name="T8" fmla="*/ 1108 w 1247"/>
                  <a:gd name="T9" fmla="*/ 786 h 976"/>
                  <a:gd name="T10" fmla="*/ 1139 w 1247"/>
                  <a:gd name="T11" fmla="*/ 771 h 976"/>
                  <a:gd name="T12" fmla="*/ 1162 w 1247"/>
                  <a:gd name="T13" fmla="*/ 767 h 976"/>
                  <a:gd name="T14" fmla="*/ 1182 w 1247"/>
                  <a:gd name="T15" fmla="*/ 717 h 976"/>
                  <a:gd name="T16" fmla="*/ 1184 w 1247"/>
                  <a:gd name="T17" fmla="*/ 701 h 976"/>
                  <a:gd name="T18" fmla="*/ 1234 w 1247"/>
                  <a:gd name="T19" fmla="*/ 632 h 976"/>
                  <a:gd name="T20" fmla="*/ 1172 w 1247"/>
                  <a:gd name="T21" fmla="*/ 594 h 976"/>
                  <a:gd name="T22" fmla="*/ 1060 w 1247"/>
                  <a:gd name="T23" fmla="*/ 655 h 976"/>
                  <a:gd name="T24" fmla="*/ 1043 w 1247"/>
                  <a:gd name="T25" fmla="*/ 716 h 976"/>
                  <a:gd name="T26" fmla="*/ 974 w 1247"/>
                  <a:gd name="T27" fmla="*/ 749 h 976"/>
                  <a:gd name="T28" fmla="*/ 836 w 1247"/>
                  <a:gd name="T29" fmla="*/ 753 h 976"/>
                  <a:gd name="T30" fmla="*/ 777 w 1247"/>
                  <a:gd name="T31" fmla="*/ 708 h 976"/>
                  <a:gd name="T32" fmla="*/ 750 w 1247"/>
                  <a:gd name="T33" fmla="*/ 616 h 976"/>
                  <a:gd name="T34" fmla="*/ 752 w 1247"/>
                  <a:gd name="T35" fmla="*/ 507 h 976"/>
                  <a:gd name="T36" fmla="*/ 768 w 1247"/>
                  <a:gd name="T37" fmla="*/ 434 h 976"/>
                  <a:gd name="T38" fmla="*/ 806 w 1247"/>
                  <a:gd name="T39" fmla="*/ 364 h 976"/>
                  <a:gd name="T40" fmla="*/ 780 w 1247"/>
                  <a:gd name="T41" fmla="*/ 355 h 976"/>
                  <a:gd name="T42" fmla="*/ 720 w 1247"/>
                  <a:gd name="T43" fmla="*/ 332 h 976"/>
                  <a:gd name="T44" fmla="*/ 714 w 1247"/>
                  <a:gd name="T45" fmla="*/ 280 h 976"/>
                  <a:gd name="T46" fmla="*/ 700 w 1247"/>
                  <a:gd name="T47" fmla="*/ 241 h 976"/>
                  <a:gd name="T48" fmla="*/ 661 w 1247"/>
                  <a:gd name="T49" fmla="*/ 154 h 976"/>
                  <a:gd name="T50" fmla="*/ 621 w 1247"/>
                  <a:gd name="T51" fmla="*/ 154 h 976"/>
                  <a:gd name="T52" fmla="*/ 519 w 1247"/>
                  <a:gd name="T53" fmla="*/ 161 h 976"/>
                  <a:gd name="T54" fmla="*/ 491 w 1247"/>
                  <a:gd name="T55" fmla="*/ 76 h 976"/>
                  <a:gd name="T56" fmla="*/ 390 w 1247"/>
                  <a:gd name="T57" fmla="*/ 45 h 976"/>
                  <a:gd name="T58" fmla="*/ 378 w 1247"/>
                  <a:gd name="T59" fmla="*/ 72 h 976"/>
                  <a:gd name="T60" fmla="*/ 106 w 1247"/>
                  <a:gd name="T61" fmla="*/ 0 h 976"/>
                  <a:gd name="T62" fmla="*/ 0 w 1247"/>
                  <a:gd name="T63" fmla="*/ 25 h 976"/>
                  <a:gd name="T64" fmla="*/ 10 w 1247"/>
                  <a:gd name="T65" fmla="*/ 76 h 976"/>
                  <a:gd name="T66" fmla="*/ 5 w 1247"/>
                  <a:gd name="T67" fmla="*/ 117 h 976"/>
                  <a:gd name="T68" fmla="*/ 42 w 1247"/>
                  <a:gd name="T69" fmla="*/ 176 h 976"/>
                  <a:gd name="T70" fmla="*/ 58 w 1247"/>
                  <a:gd name="T71" fmla="*/ 267 h 976"/>
                  <a:gd name="T72" fmla="*/ 7 w 1247"/>
                  <a:gd name="T73" fmla="*/ 261 h 976"/>
                  <a:gd name="T74" fmla="*/ 43 w 1247"/>
                  <a:gd name="T75" fmla="*/ 296 h 976"/>
                  <a:gd name="T76" fmla="*/ 91 w 1247"/>
                  <a:gd name="T77" fmla="*/ 337 h 976"/>
                  <a:gd name="T78" fmla="*/ 142 w 1247"/>
                  <a:gd name="T79" fmla="*/ 459 h 976"/>
                  <a:gd name="T80" fmla="*/ 210 w 1247"/>
                  <a:gd name="T81" fmla="*/ 506 h 976"/>
                  <a:gd name="T82" fmla="*/ 172 w 1247"/>
                  <a:gd name="T83" fmla="*/ 452 h 976"/>
                  <a:gd name="T84" fmla="*/ 162 w 1247"/>
                  <a:gd name="T85" fmla="*/ 387 h 976"/>
                  <a:gd name="T86" fmla="*/ 131 w 1247"/>
                  <a:gd name="T87" fmla="*/ 319 h 976"/>
                  <a:gd name="T88" fmla="*/ 116 w 1247"/>
                  <a:gd name="T89" fmla="*/ 227 h 976"/>
                  <a:gd name="T90" fmla="*/ 66 w 1247"/>
                  <a:gd name="T91" fmla="*/ 128 h 976"/>
                  <a:gd name="T92" fmla="*/ 84 w 1247"/>
                  <a:gd name="T93" fmla="*/ 42 h 976"/>
                  <a:gd name="T94" fmla="*/ 138 w 1247"/>
                  <a:gd name="T95" fmla="*/ 73 h 976"/>
                  <a:gd name="T96" fmla="*/ 160 w 1247"/>
                  <a:gd name="T97" fmla="*/ 180 h 976"/>
                  <a:gd name="T98" fmla="*/ 208 w 1247"/>
                  <a:gd name="T99" fmla="*/ 284 h 976"/>
                  <a:gd name="T100" fmla="*/ 257 w 1247"/>
                  <a:gd name="T101" fmla="*/ 318 h 976"/>
                  <a:gd name="T102" fmla="*/ 255 w 1247"/>
                  <a:gd name="T103" fmla="*/ 375 h 976"/>
                  <a:gd name="T104" fmla="*/ 294 w 1247"/>
                  <a:gd name="T105" fmla="*/ 418 h 976"/>
                  <a:gd name="T106" fmla="*/ 313 w 1247"/>
                  <a:gd name="T107" fmla="*/ 456 h 976"/>
                  <a:gd name="T108" fmla="*/ 371 w 1247"/>
                  <a:gd name="T109" fmla="*/ 575 h 976"/>
                  <a:gd name="T110" fmla="*/ 375 w 1247"/>
                  <a:gd name="T111" fmla="*/ 645 h 976"/>
                  <a:gd name="T112" fmla="*/ 423 w 1247"/>
                  <a:gd name="T113" fmla="*/ 740 h 976"/>
                  <a:gd name="T114" fmla="*/ 556 w 1247"/>
                  <a:gd name="T115" fmla="*/ 838 h 976"/>
                  <a:gd name="T116" fmla="*/ 677 w 1247"/>
                  <a:gd name="T117" fmla="*/ 899 h 976"/>
                  <a:gd name="T118" fmla="*/ 840 w 1247"/>
                  <a:gd name="T119" fmla="*/ 878 h 976"/>
                  <a:gd name="T120" fmla="*/ 947 w 1247"/>
                  <a:gd name="T121" fmla="*/ 96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47" h="976">
                    <a:moveTo>
                      <a:pt x="947" y="960"/>
                    </a:moveTo>
                    <a:cubicBezTo>
                      <a:pt x="947" y="944"/>
                      <a:pt x="947" y="922"/>
                      <a:pt x="947" y="922"/>
                    </a:cubicBezTo>
                    <a:cubicBezTo>
                      <a:pt x="968" y="891"/>
                      <a:pt x="968" y="891"/>
                      <a:pt x="968" y="891"/>
                    </a:cubicBezTo>
                    <a:cubicBezTo>
                      <a:pt x="1027" y="892"/>
                      <a:pt x="1027" y="892"/>
                      <a:pt x="1027" y="892"/>
                    </a:cubicBezTo>
                    <a:cubicBezTo>
                      <a:pt x="1027" y="881"/>
                      <a:pt x="1027" y="881"/>
                      <a:pt x="1027" y="881"/>
                    </a:cubicBezTo>
                    <a:cubicBezTo>
                      <a:pt x="1027" y="881"/>
                      <a:pt x="1036" y="884"/>
                      <a:pt x="1036" y="874"/>
                    </a:cubicBezTo>
                    <a:cubicBezTo>
                      <a:pt x="1036" y="864"/>
                      <a:pt x="1024" y="868"/>
                      <a:pt x="1024" y="868"/>
                    </a:cubicBezTo>
                    <a:cubicBezTo>
                      <a:pt x="1020" y="852"/>
                      <a:pt x="1020" y="852"/>
                      <a:pt x="1020" y="852"/>
                    </a:cubicBezTo>
                    <a:cubicBezTo>
                      <a:pt x="1020" y="852"/>
                      <a:pt x="1018" y="853"/>
                      <a:pt x="1008" y="851"/>
                    </a:cubicBezTo>
                    <a:cubicBezTo>
                      <a:pt x="998" y="849"/>
                      <a:pt x="997" y="833"/>
                      <a:pt x="997" y="833"/>
                    </a:cubicBezTo>
                    <a:cubicBezTo>
                      <a:pt x="987" y="829"/>
                      <a:pt x="987" y="829"/>
                      <a:pt x="987" y="829"/>
                    </a:cubicBezTo>
                    <a:cubicBezTo>
                      <a:pt x="987" y="829"/>
                      <a:pt x="1013" y="831"/>
                      <a:pt x="1015" y="825"/>
                    </a:cubicBezTo>
                    <a:cubicBezTo>
                      <a:pt x="1017" y="819"/>
                      <a:pt x="1014" y="795"/>
                      <a:pt x="1014" y="795"/>
                    </a:cubicBezTo>
                    <a:cubicBezTo>
                      <a:pt x="1101" y="796"/>
                      <a:pt x="1101" y="796"/>
                      <a:pt x="1101" y="796"/>
                    </a:cubicBezTo>
                    <a:cubicBezTo>
                      <a:pt x="1101" y="796"/>
                      <a:pt x="1103" y="786"/>
                      <a:pt x="1108" y="786"/>
                    </a:cubicBezTo>
                    <a:cubicBezTo>
                      <a:pt x="1113" y="786"/>
                      <a:pt x="1107" y="794"/>
                      <a:pt x="1118" y="793"/>
                    </a:cubicBezTo>
                    <a:cubicBezTo>
                      <a:pt x="1129" y="792"/>
                      <a:pt x="1136" y="760"/>
                      <a:pt x="1136" y="760"/>
                    </a:cubicBezTo>
                    <a:cubicBezTo>
                      <a:pt x="1139" y="771"/>
                      <a:pt x="1139" y="771"/>
                      <a:pt x="1139" y="771"/>
                    </a:cubicBezTo>
                    <a:cubicBezTo>
                      <a:pt x="1150" y="761"/>
                      <a:pt x="1150" y="761"/>
                      <a:pt x="1150" y="761"/>
                    </a:cubicBezTo>
                    <a:cubicBezTo>
                      <a:pt x="1164" y="745"/>
                      <a:pt x="1164" y="745"/>
                      <a:pt x="1164" y="745"/>
                    </a:cubicBezTo>
                    <a:cubicBezTo>
                      <a:pt x="1164" y="745"/>
                      <a:pt x="1158" y="764"/>
                      <a:pt x="1162" y="767"/>
                    </a:cubicBezTo>
                    <a:cubicBezTo>
                      <a:pt x="1166" y="770"/>
                      <a:pt x="1173" y="770"/>
                      <a:pt x="1173" y="770"/>
                    </a:cubicBezTo>
                    <a:cubicBezTo>
                      <a:pt x="1188" y="725"/>
                      <a:pt x="1188" y="725"/>
                      <a:pt x="1188" y="725"/>
                    </a:cubicBezTo>
                    <a:cubicBezTo>
                      <a:pt x="1182" y="717"/>
                      <a:pt x="1182" y="717"/>
                      <a:pt x="1182" y="717"/>
                    </a:cubicBezTo>
                    <a:cubicBezTo>
                      <a:pt x="1195" y="713"/>
                      <a:pt x="1195" y="713"/>
                      <a:pt x="1195" y="713"/>
                    </a:cubicBezTo>
                    <a:cubicBezTo>
                      <a:pt x="1196" y="705"/>
                      <a:pt x="1196" y="705"/>
                      <a:pt x="1196" y="705"/>
                    </a:cubicBezTo>
                    <a:cubicBezTo>
                      <a:pt x="1184" y="701"/>
                      <a:pt x="1184" y="701"/>
                      <a:pt x="1184" y="701"/>
                    </a:cubicBezTo>
                    <a:cubicBezTo>
                      <a:pt x="1196" y="688"/>
                      <a:pt x="1196" y="688"/>
                      <a:pt x="1196" y="688"/>
                    </a:cubicBezTo>
                    <a:cubicBezTo>
                      <a:pt x="1200" y="672"/>
                      <a:pt x="1200" y="672"/>
                      <a:pt x="1200" y="672"/>
                    </a:cubicBezTo>
                    <a:cubicBezTo>
                      <a:pt x="1200" y="672"/>
                      <a:pt x="1230" y="641"/>
                      <a:pt x="1234" y="632"/>
                    </a:cubicBezTo>
                    <a:cubicBezTo>
                      <a:pt x="1238" y="623"/>
                      <a:pt x="1247" y="600"/>
                      <a:pt x="1236" y="597"/>
                    </a:cubicBezTo>
                    <a:cubicBezTo>
                      <a:pt x="1225" y="594"/>
                      <a:pt x="1203" y="601"/>
                      <a:pt x="1203" y="601"/>
                    </a:cubicBezTo>
                    <a:cubicBezTo>
                      <a:pt x="1203" y="601"/>
                      <a:pt x="1179" y="594"/>
                      <a:pt x="1172" y="594"/>
                    </a:cubicBezTo>
                    <a:cubicBezTo>
                      <a:pt x="1165" y="594"/>
                      <a:pt x="1137" y="602"/>
                      <a:pt x="1123" y="606"/>
                    </a:cubicBezTo>
                    <a:cubicBezTo>
                      <a:pt x="1109" y="610"/>
                      <a:pt x="1084" y="606"/>
                      <a:pt x="1078" y="612"/>
                    </a:cubicBezTo>
                    <a:cubicBezTo>
                      <a:pt x="1072" y="618"/>
                      <a:pt x="1061" y="639"/>
                      <a:pt x="1060" y="655"/>
                    </a:cubicBezTo>
                    <a:cubicBezTo>
                      <a:pt x="1059" y="671"/>
                      <a:pt x="1059" y="686"/>
                      <a:pt x="1059" y="686"/>
                    </a:cubicBezTo>
                    <a:cubicBezTo>
                      <a:pt x="1049" y="690"/>
                      <a:pt x="1049" y="690"/>
                      <a:pt x="1049" y="690"/>
                    </a:cubicBezTo>
                    <a:cubicBezTo>
                      <a:pt x="1049" y="690"/>
                      <a:pt x="1049" y="710"/>
                      <a:pt x="1043" y="716"/>
                    </a:cubicBezTo>
                    <a:cubicBezTo>
                      <a:pt x="1037" y="722"/>
                      <a:pt x="1016" y="728"/>
                      <a:pt x="1011" y="737"/>
                    </a:cubicBezTo>
                    <a:cubicBezTo>
                      <a:pt x="1006" y="746"/>
                      <a:pt x="1009" y="765"/>
                      <a:pt x="996" y="766"/>
                    </a:cubicBezTo>
                    <a:cubicBezTo>
                      <a:pt x="983" y="767"/>
                      <a:pt x="990" y="749"/>
                      <a:pt x="974" y="749"/>
                    </a:cubicBezTo>
                    <a:cubicBezTo>
                      <a:pt x="958" y="749"/>
                      <a:pt x="932" y="761"/>
                      <a:pt x="912" y="761"/>
                    </a:cubicBezTo>
                    <a:cubicBezTo>
                      <a:pt x="892" y="761"/>
                      <a:pt x="864" y="784"/>
                      <a:pt x="855" y="780"/>
                    </a:cubicBezTo>
                    <a:cubicBezTo>
                      <a:pt x="846" y="776"/>
                      <a:pt x="847" y="755"/>
                      <a:pt x="836" y="753"/>
                    </a:cubicBezTo>
                    <a:cubicBezTo>
                      <a:pt x="825" y="751"/>
                      <a:pt x="797" y="748"/>
                      <a:pt x="797" y="748"/>
                    </a:cubicBezTo>
                    <a:cubicBezTo>
                      <a:pt x="797" y="748"/>
                      <a:pt x="795" y="731"/>
                      <a:pt x="790" y="724"/>
                    </a:cubicBezTo>
                    <a:cubicBezTo>
                      <a:pt x="785" y="717"/>
                      <a:pt x="777" y="708"/>
                      <a:pt x="777" y="708"/>
                    </a:cubicBezTo>
                    <a:cubicBezTo>
                      <a:pt x="777" y="685"/>
                      <a:pt x="777" y="685"/>
                      <a:pt x="777" y="685"/>
                    </a:cubicBezTo>
                    <a:cubicBezTo>
                      <a:pt x="751" y="644"/>
                      <a:pt x="751" y="644"/>
                      <a:pt x="751" y="644"/>
                    </a:cubicBezTo>
                    <a:cubicBezTo>
                      <a:pt x="750" y="616"/>
                      <a:pt x="750" y="616"/>
                      <a:pt x="750" y="616"/>
                    </a:cubicBezTo>
                    <a:cubicBezTo>
                      <a:pt x="739" y="596"/>
                      <a:pt x="739" y="596"/>
                      <a:pt x="739" y="596"/>
                    </a:cubicBezTo>
                    <a:cubicBezTo>
                      <a:pt x="736" y="539"/>
                      <a:pt x="736" y="539"/>
                      <a:pt x="736" y="539"/>
                    </a:cubicBezTo>
                    <a:cubicBezTo>
                      <a:pt x="736" y="539"/>
                      <a:pt x="752" y="518"/>
                      <a:pt x="752" y="507"/>
                    </a:cubicBezTo>
                    <a:cubicBezTo>
                      <a:pt x="752" y="496"/>
                      <a:pt x="754" y="466"/>
                      <a:pt x="754" y="466"/>
                    </a:cubicBezTo>
                    <a:cubicBezTo>
                      <a:pt x="752" y="439"/>
                      <a:pt x="752" y="439"/>
                      <a:pt x="752" y="439"/>
                    </a:cubicBezTo>
                    <a:cubicBezTo>
                      <a:pt x="768" y="434"/>
                      <a:pt x="768" y="434"/>
                      <a:pt x="768" y="434"/>
                    </a:cubicBezTo>
                    <a:cubicBezTo>
                      <a:pt x="768" y="434"/>
                      <a:pt x="767" y="394"/>
                      <a:pt x="775" y="392"/>
                    </a:cubicBezTo>
                    <a:cubicBezTo>
                      <a:pt x="783" y="390"/>
                      <a:pt x="791" y="401"/>
                      <a:pt x="793" y="392"/>
                    </a:cubicBezTo>
                    <a:cubicBezTo>
                      <a:pt x="795" y="383"/>
                      <a:pt x="806" y="364"/>
                      <a:pt x="806" y="364"/>
                    </a:cubicBezTo>
                    <a:cubicBezTo>
                      <a:pt x="806" y="363"/>
                      <a:pt x="806" y="363"/>
                      <a:pt x="806" y="363"/>
                    </a:cubicBezTo>
                    <a:cubicBezTo>
                      <a:pt x="803" y="364"/>
                      <a:pt x="799" y="365"/>
                      <a:pt x="794" y="365"/>
                    </a:cubicBezTo>
                    <a:cubicBezTo>
                      <a:pt x="783" y="365"/>
                      <a:pt x="785" y="355"/>
                      <a:pt x="780" y="355"/>
                    </a:cubicBezTo>
                    <a:cubicBezTo>
                      <a:pt x="775" y="355"/>
                      <a:pt x="756" y="355"/>
                      <a:pt x="756" y="355"/>
                    </a:cubicBezTo>
                    <a:cubicBezTo>
                      <a:pt x="750" y="344"/>
                      <a:pt x="750" y="344"/>
                      <a:pt x="750" y="344"/>
                    </a:cubicBezTo>
                    <a:cubicBezTo>
                      <a:pt x="750" y="344"/>
                      <a:pt x="720" y="343"/>
                      <a:pt x="720" y="332"/>
                    </a:cubicBezTo>
                    <a:cubicBezTo>
                      <a:pt x="720" y="321"/>
                      <a:pt x="722" y="313"/>
                      <a:pt x="722" y="313"/>
                    </a:cubicBezTo>
                    <a:cubicBezTo>
                      <a:pt x="714" y="307"/>
                      <a:pt x="714" y="307"/>
                      <a:pt x="714" y="307"/>
                    </a:cubicBezTo>
                    <a:cubicBezTo>
                      <a:pt x="714" y="280"/>
                      <a:pt x="714" y="280"/>
                      <a:pt x="714" y="280"/>
                    </a:cubicBezTo>
                    <a:cubicBezTo>
                      <a:pt x="714" y="280"/>
                      <a:pt x="724" y="277"/>
                      <a:pt x="717" y="270"/>
                    </a:cubicBezTo>
                    <a:cubicBezTo>
                      <a:pt x="710" y="263"/>
                      <a:pt x="701" y="262"/>
                      <a:pt x="701" y="254"/>
                    </a:cubicBezTo>
                    <a:cubicBezTo>
                      <a:pt x="701" y="247"/>
                      <a:pt x="700" y="241"/>
                      <a:pt x="700" y="241"/>
                    </a:cubicBezTo>
                    <a:cubicBezTo>
                      <a:pt x="700" y="241"/>
                      <a:pt x="689" y="234"/>
                      <a:pt x="689" y="225"/>
                    </a:cubicBezTo>
                    <a:cubicBezTo>
                      <a:pt x="689" y="216"/>
                      <a:pt x="697" y="201"/>
                      <a:pt x="689" y="193"/>
                    </a:cubicBezTo>
                    <a:cubicBezTo>
                      <a:pt x="681" y="185"/>
                      <a:pt x="661" y="154"/>
                      <a:pt x="661" y="154"/>
                    </a:cubicBezTo>
                    <a:cubicBezTo>
                      <a:pt x="632" y="153"/>
                      <a:pt x="632" y="153"/>
                      <a:pt x="632" y="153"/>
                    </a:cubicBezTo>
                    <a:cubicBezTo>
                      <a:pt x="622" y="148"/>
                      <a:pt x="622" y="148"/>
                      <a:pt x="622" y="148"/>
                    </a:cubicBezTo>
                    <a:cubicBezTo>
                      <a:pt x="621" y="154"/>
                      <a:pt x="621" y="154"/>
                      <a:pt x="621" y="154"/>
                    </a:cubicBezTo>
                    <a:cubicBezTo>
                      <a:pt x="621" y="154"/>
                      <a:pt x="609" y="153"/>
                      <a:pt x="605" y="157"/>
                    </a:cubicBezTo>
                    <a:cubicBezTo>
                      <a:pt x="601" y="161"/>
                      <a:pt x="588" y="195"/>
                      <a:pt x="569" y="195"/>
                    </a:cubicBezTo>
                    <a:cubicBezTo>
                      <a:pt x="550" y="195"/>
                      <a:pt x="519" y="161"/>
                      <a:pt x="519" y="161"/>
                    </a:cubicBezTo>
                    <a:cubicBezTo>
                      <a:pt x="519" y="161"/>
                      <a:pt x="529" y="119"/>
                      <a:pt x="519" y="109"/>
                    </a:cubicBezTo>
                    <a:cubicBezTo>
                      <a:pt x="508" y="98"/>
                      <a:pt x="497" y="97"/>
                      <a:pt x="497" y="97"/>
                    </a:cubicBezTo>
                    <a:cubicBezTo>
                      <a:pt x="491" y="76"/>
                      <a:pt x="491" y="76"/>
                      <a:pt x="491" y="76"/>
                    </a:cubicBezTo>
                    <a:cubicBezTo>
                      <a:pt x="473" y="68"/>
                      <a:pt x="473" y="68"/>
                      <a:pt x="473" y="68"/>
                    </a:cubicBezTo>
                    <a:cubicBezTo>
                      <a:pt x="473" y="68"/>
                      <a:pt x="478" y="60"/>
                      <a:pt x="463" y="45"/>
                    </a:cubicBezTo>
                    <a:cubicBezTo>
                      <a:pt x="390" y="45"/>
                      <a:pt x="390" y="45"/>
                      <a:pt x="390" y="45"/>
                    </a:cubicBezTo>
                    <a:cubicBezTo>
                      <a:pt x="390" y="45"/>
                      <a:pt x="383" y="49"/>
                      <a:pt x="383" y="55"/>
                    </a:cubicBezTo>
                    <a:cubicBezTo>
                      <a:pt x="383" y="61"/>
                      <a:pt x="385" y="65"/>
                      <a:pt x="382" y="69"/>
                    </a:cubicBezTo>
                    <a:cubicBezTo>
                      <a:pt x="378" y="72"/>
                      <a:pt x="378" y="72"/>
                      <a:pt x="378" y="72"/>
                    </a:cubicBezTo>
                    <a:cubicBezTo>
                      <a:pt x="246" y="74"/>
                      <a:pt x="246" y="74"/>
                      <a:pt x="246" y="74"/>
                    </a:cubicBezTo>
                    <a:cubicBezTo>
                      <a:pt x="106" y="10"/>
                      <a:pt x="106" y="10"/>
                      <a:pt x="106" y="10"/>
                    </a:cubicBezTo>
                    <a:cubicBezTo>
                      <a:pt x="106" y="10"/>
                      <a:pt x="96" y="10"/>
                      <a:pt x="106" y="0"/>
                    </a:cubicBezTo>
                    <a:cubicBezTo>
                      <a:pt x="7" y="4"/>
                      <a:pt x="7" y="4"/>
                      <a:pt x="7" y="4"/>
                    </a:cubicBezTo>
                    <a:cubicBezTo>
                      <a:pt x="4" y="2"/>
                      <a:pt x="4" y="2"/>
                      <a:pt x="4" y="2"/>
                    </a:cubicBezTo>
                    <a:cubicBezTo>
                      <a:pt x="2" y="12"/>
                      <a:pt x="0" y="20"/>
                      <a:pt x="0" y="25"/>
                    </a:cubicBezTo>
                    <a:cubicBezTo>
                      <a:pt x="0" y="36"/>
                      <a:pt x="13" y="54"/>
                      <a:pt x="13" y="54"/>
                    </a:cubicBezTo>
                    <a:cubicBezTo>
                      <a:pt x="2" y="61"/>
                      <a:pt x="2" y="61"/>
                      <a:pt x="2" y="61"/>
                    </a:cubicBezTo>
                    <a:cubicBezTo>
                      <a:pt x="10" y="76"/>
                      <a:pt x="10" y="76"/>
                      <a:pt x="10" y="76"/>
                    </a:cubicBezTo>
                    <a:cubicBezTo>
                      <a:pt x="3" y="86"/>
                      <a:pt x="3" y="86"/>
                      <a:pt x="3" y="86"/>
                    </a:cubicBezTo>
                    <a:cubicBezTo>
                      <a:pt x="16" y="97"/>
                      <a:pt x="16" y="97"/>
                      <a:pt x="16" y="97"/>
                    </a:cubicBezTo>
                    <a:cubicBezTo>
                      <a:pt x="5" y="117"/>
                      <a:pt x="5" y="117"/>
                      <a:pt x="5" y="117"/>
                    </a:cubicBezTo>
                    <a:cubicBezTo>
                      <a:pt x="14" y="121"/>
                      <a:pt x="14" y="121"/>
                      <a:pt x="14" y="121"/>
                    </a:cubicBezTo>
                    <a:cubicBezTo>
                      <a:pt x="14" y="121"/>
                      <a:pt x="11" y="162"/>
                      <a:pt x="20" y="171"/>
                    </a:cubicBezTo>
                    <a:cubicBezTo>
                      <a:pt x="29" y="180"/>
                      <a:pt x="42" y="176"/>
                      <a:pt x="42" y="176"/>
                    </a:cubicBezTo>
                    <a:cubicBezTo>
                      <a:pt x="42" y="176"/>
                      <a:pt x="66" y="219"/>
                      <a:pt x="66" y="227"/>
                    </a:cubicBezTo>
                    <a:cubicBezTo>
                      <a:pt x="66" y="235"/>
                      <a:pt x="47" y="260"/>
                      <a:pt x="47" y="260"/>
                    </a:cubicBezTo>
                    <a:cubicBezTo>
                      <a:pt x="58" y="267"/>
                      <a:pt x="58" y="267"/>
                      <a:pt x="58" y="267"/>
                    </a:cubicBezTo>
                    <a:cubicBezTo>
                      <a:pt x="50" y="276"/>
                      <a:pt x="50" y="276"/>
                      <a:pt x="50" y="276"/>
                    </a:cubicBezTo>
                    <a:cubicBezTo>
                      <a:pt x="41" y="264"/>
                      <a:pt x="41" y="264"/>
                      <a:pt x="41" y="264"/>
                    </a:cubicBezTo>
                    <a:cubicBezTo>
                      <a:pt x="7" y="261"/>
                      <a:pt x="7" y="261"/>
                      <a:pt x="7" y="261"/>
                    </a:cubicBezTo>
                    <a:cubicBezTo>
                      <a:pt x="23" y="279"/>
                      <a:pt x="23" y="279"/>
                      <a:pt x="23" y="279"/>
                    </a:cubicBezTo>
                    <a:cubicBezTo>
                      <a:pt x="29" y="295"/>
                      <a:pt x="29" y="295"/>
                      <a:pt x="29" y="295"/>
                    </a:cubicBezTo>
                    <a:cubicBezTo>
                      <a:pt x="43" y="296"/>
                      <a:pt x="43" y="296"/>
                      <a:pt x="43" y="296"/>
                    </a:cubicBezTo>
                    <a:cubicBezTo>
                      <a:pt x="43" y="296"/>
                      <a:pt x="60" y="319"/>
                      <a:pt x="65" y="317"/>
                    </a:cubicBezTo>
                    <a:cubicBezTo>
                      <a:pt x="70" y="315"/>
                      <a:pt x="85" y="305"/>
                      <a:pt x="85" y="305"/>
                    </a:cubicBezTo>
                    <a:cubicBezTo>
                      <a:pt x="85" y="305"/>
                      <a:pt x="84" y="328"/>
                      <a:pt x="91" y="337"/>
                    </a:cubicBezTo>
                    <a:cubicBezTo>
                      <a:pt x="98" y="346"/>
                      <a:pt x="113" y="358"/>
                      <a:pt x="113" y="368"/>
                    </a:cubicBezTo>
                    <a:cubicBezTo>
                      <a:pt x="113" y="378"/>
                      <a:pt x="96" y="398"/>
                      <a:pt x="102" y="412"/>
                    </a:cubicBezTo>
                    <a:cubicBezTo>
                      <a:pt x="108" y="426"/>
                      <a:pt x="128" y="442"/>
                      <a:pt x="142" y="459"/>
                    </a:cubicBezTo>
                    <a:cubicBezTo>
                      <a:pt x="156" y="476"/>
                      <a:pt x="175" y="497"/>
                      <a:pt x="175" y="497"/>
                    </a:cubicBezTo>
                    <a:cubicBezTo>
                      <a:pt x="175" y="497"/>
                      <a:pt x="162" y="524"/>
                      <a:pt x="178" y="525"/>
                    </a:cubicBezTo>
                    <a:cubicBezTo>
                      <a:pt x="194" y="526"/>
                      <a:pt x="210" y="506"/>
                      <a:pt x="210" y="506"/>
                    </a:cubicBezTo>
                    <a:cubicBezTo>
                      <a:pt x="206" y="493"/>
                      <a:pt x="206" y="493"/>
                      <a:pt x="206" y="493"/>
                    </a:cubicBezTo>
                    <a:cubicBezTo>
                      <a:pt x="206" y="493"/>
                      <a:pt x="198" y="457"/>
                      <a:pt x="190" y="453"/>
                    </a:cubicBezTo>
                    <a:cubicBezTo>
                      <a:pt x="182" y="449"/>
                      <a:pt x="172" y="452"/>
                      <a:pt x="172" y="452"/>
                    </a:cubicBezTo>
                    <a:cubicBezTo>
                      <a:pt x="160" y="435"/>
                      <a:pt x="160" y="435"/>
                      <a:pt x="160" y="435"/>
                    </a:cubicBezTo>
                    <a:cubicBezTo>
                      <a:pt x="160" y="435"/>
                      <a:pt x="164" y="422"/>
                      <a:pt x="162" y="414"/>
                    </a:cubicBezTo>
                    <a:cubicBezTo>
                      <a:pt x="160" y="406"/>
                      <a:pt x="162" y="387"/>
                      <a:pt x="162" y="387"/>
                    </a:cubicBezTo>
                    <a:cubicBezTo>
                      <a:pt x="150" y="365"/>
                      <a:pt x="150" y="365"/>
                      <a:pt x="150" y="365"/>
                    </a:cubicBezTo>
                    <a:cubicBezTo>
                      <a:pt x="150" y="365"/>
                      <a:pt x="160" y="341"/>
                      <a:pt x="156" y="329"/>
                    </a:cubicBezTo>
                    <a:cubicBezTo>
                      <a:pt x="152" y="317"/>
                      <a:pt x="131" y="319"/>
                      <a:pt x="131" y="319"/>
                    </a:cubicBezTo>
                    <a:cubicBezTo>
                      <a:pt x="131" y="288"/>
                      <a:pt x="131" y="288"/>
                      <a:pt x="131" y="288"/>
                    </a:cubicBezTo>
                    <a:cubicBezTo>
                      <a:pt x="114" y="267"/>
                      <a:pt x="114" y="267"/>
                      <a:pt x="114" y="267"/>
                    </a:cubicBezTo>
                    <a:cubicBezTo>
                      <a:pt x="116" y="227"/>
                      <a:pt x="116" y="227"/>
                      <a:pt x="116" y="227"/>
                    </a:cubicBezTo>
                    <a:cubicBezTo>
                      <a:pt x="116" y="227"/>
                      <a:pt x="102" y="207"/>
                      <a:pt x="97" y="201"/>
                    </a:cubicBezTo>
                    <a:cubicBezTo>
                      <a:pt x="92" y="195"/>
                      <a:pt x="89" y="170"/>
                      <a:pt x="89" y="170"/>
                    </a:cubicBezTo>
                    <a:cubicBezTo>
                      <a:pt x="89" y="170"/>
                      <a:pt x="63" y="132"/>
                      <a:pt x="66" y="128"/>
                    </a:cubicBezTo>
                    <a:cubicBezTo>
                      <a:pt x="69" y="124"/>
                      <a:pt x="79" y="107"/>
                      <a:pt x="75" y="95"/>
                    </a:cubicBezTo>
                    <a:cubicBezTo>
                      <a:pt x="71" y="83"/>
                      <a:pt x="85" y="67"/>
                      <a:pt x="85" y="67"/>
                    </a:cubicBezTo>
                    <a:cubicBezTo>
                      <a:pt x="84" y="42"/>
                      <a:pt x="84" y="42"/>
                      <a:pt x="84" y="42"/>
                    </a:cubicBezTo>
                    <a:cubicBezTo>
                      <a:pt x="84" y="42"/>
                      <a:pt x="104" y="62"/>
                      <a:pt x="113" y="62"/>
                    </a:cubicBezTo>
                    <a:cubicBezTo>
                      <a:pt x="122" y="62"/>
                      <a:pt x="134" y="58"/>
                      <a:pt x="134" y="58"/>
                    </a:cubicBezTo>
                    <a:cubicBezTo>
                      <a:pt x="134" y="58"/>
                      <a:pt x="131" y="69"/>
                      <a:pt x="138" y="73"/>
                    </a:cubicBezTo>
                    <a:cubicBezTo>
                      <a:pt x="145" y="77"/>
                      <a:pt x="155" y="77"/>
                      <a:pt x="155" y="77"/>
                    </a:cubicBezTo>
                    <a:cubicBezTo>
                      <a:pt x="155" y="77"/>
                      <a:pt x="152" y="88"/>
                      <a:pt x="152" y="106"/>
                    </a:cubicBezTo>
                    <a:cubicBezTo>
                      <a:pt x="152" y="124"/>
                      <a:pt x="160" y="180"/>
                      <a:pt x="160" y="180"/>
                    </a:cubicBezTo>
                    <a:cubicBezTo>
                      <a:pt x="160" y="180"/>
                      <a:pt x="181" y="255"/>
                      <a:pt x="189" y="257"/>
                    </a:cubicBezTo>
                    <a:cubicBezTo>
                      <a:pt x="197" y="259"/>
                      <a:pt x="217" y="257"/>
                      <a:pt x="217" y="257"/>
                    </a:cubicBezTo>
                    <a:cubicBezTo>
                      <a:pt x="217" y="257"/>
                      <a:pt x="199" y="268"/>
                      <a:pt x="208" y="284"/>
                    </a:cubicBezTo>
                    <a:cubicBezTo>
                      <a:pt x="217" y="300"/>
                      <a:pt x="234" y="302"/>
                      <a:pt x="234" y="302"/>
                    </a:cubicBezTo>
                    <a:cubicBezTo>
                      <a:pt x="236" y="317"/>
                      <a:pt x="236" y="317"/>
                      <a:pt x="236" y="317"/>
                    </a:cubicBezTo>
                    <a:cubicBezTo>
                      <a:pt x="257" y="318"/>
                      <a:pt x="257" y="318"/>
                      <a:pt x="257" y="318"/>
                    </a:cubicBezTo>
                    <a:cubicBezTo>
                      <a:pt x="260" y="346"/>
                      <a:pt x="260" y="346"/>
                      <a:pt x="260" y="346"/>
                    </a:cubicBezTo>
                    <a:cubicBezTo>
                      <a:pt x="260" y="346"/>
                      <a:pt x="228" y="359"/>
                      <a:pt x="238" y="374"/>
                    </a:cubicBezTo>
                    <a:cubicBezTo>
                      <a:pt x="248" y="389"/>
                      <a:pt x="255" y="375"/>
                      <a:pt x="255" y="375"/>
                    </a:cubicBezTo>
                    <a:cubicBezTo>
                      <a:pt x="255" y="375"/>
                      <a:pt x="264" y="395"/>
                      <a:pt x="270" y="397"/>
                    </a:cubicBezTo>
                    <a:cubicBezTo>
                      <a:pt x="276" y="399"/>
                      <a:pt x="294" y="401"/>
                      <a:pt x="294" y="404"/>
                    </a:cubicBezTo>
                    <a:cubicBezTo>
                      <a:pt x="294" y="407"/>
                      <a:pt x="294" y="418"/>
                      <a:pt x="294" y="418"/>
                    </a:cubicBezTo>
                    <a:cubicBezTo>
                      <a:pt x="294" y="418"/>
                      <a:pt x="279" y="437"/>
                      <a:pt x="290" y="438"/>
                    </a:cubicBezTo>
                    <a:cubicBezTo>
                      <a:pt x="301" y="439"/>
                      <a:pt x="313" y="437"/>
                      <a:pt x="313" y="437"/>
                    </a:cubicBezTo>
                    <a:cubicBezTo>
                      <a:pt x="313" y="456"/>
                      <a:pt x="313" y="456"/>
                      <a:pt x="313" y="456"/>
                    </a:cubicBezTo>
                    <a:cubicBezTo>
                      <a:pt x="313" y="456"/>
                      <a:pt x="335" y="481"/>
                      <a:pt x="345" y="495"/>
                    </a:cubicBezTo>
                    <a:cubicBezTo>
                      <a:pt x="355" y="509"/>
                      <a:pt x="373" y="538"/>
                      <a:pt x="373" y="547"/>
                    </a:cubicBezTo>
                    <a:cubicBezTo>
                      <a:pt x="373" y="556"/>
                      <a:pt x="370" y="562"/>
                      <a:pt x="371" y="575"/>
                    </a:cubicBezTo>
                    <a:cubicBezTo>
                      <a:pt x="372" y="588"/>
                      <a:pt x="386" y="595"/>
                      <a:pt x="384" y="606"/>
                    </a:cubicBezTo>
                    <a:cubicBezTo>
                      <a:pt x="382" y="617"/>
                      <a:pt x="364" y="625"/>
                      <a:pt x="364" y="632"/>
                    </a:cubicBezTo>
                    <a:cubicBezTo>
                      <a:pt x="364" y="639"/>
                      <a:pt x="375" y="645"/>
                      <a:pt x="375" y="645"/>
                    </a:cubicBezTo>
                    <a:cubicBezTo>
                      <a:pt x="375" y="645"/>
                      <a:pt x="351" y="642"/>
                      <a:pt x="351" y="659"/>
                    </a:cubicBezTo>
                    <a:cubicBezTo>
                      <a:pt x="351" y="676"/>
                      <a:pt x="350" y="717"/>
                      <a:pt x="373" y="719"/>
                    </a:cubicBezTo>
                    <a:cubicBezTo>
                      <a:pt x="396" y="721"/>
                      <a:pt x="416" y="727"/>
                      <a:pt x="423" y="740"/>
                    </a:cubicBezTo>
                    <a:cubicBezTo>
                      <a:pt x="430" y="753"/>
                      <a:pt x="437" y="779"/>
                      <a:pt x="453" y="781"/>
                    </a:cubicBezTo>
                    <a:cubicBezTo>
                      <a:pt x="469" y="783"/>
                      <a:pt x="496" y="777"/>
                      <a:pt x="507" y="788"/>
                    </a:cubicBezTo>
                    <a:cubicBezTo>
                      <a:pt x="518" y="799"/>
                      <a:pt x="525" y="825"/>
                      <a:pt x="556" y="838"/>
                    </a:cubicBezTo>
                    <a:cubicBezTo>
                      <a:pt x="587" y="851"/>
                      <a:pt x="632" y="851"/>
                      <a:pt x="639" y="861"/>
                    </a:cubicBezTo>
                    <a:cubicBezTo>
                      <a:pt x="646" y="871"/>
                      <a:pt x="649" y="881"/>
                      <a:pt x="659" y="881"/>
                    </a:cubicBezTo>
                    <a:cubicBezTo>
                      <a:pt x="669" y="881"/>
                      <a:pt x="677" y="899"/>
                      <a:pt x="677" y="899"/>
                    </a:cubicBezTo>
                    <a:cubicBezTo>
                      <a:pt x="677" y="899"/>
                      <a:pt x="720" y="894"/>
                      <a:pt x="722" y="897"/>
                    </a:cubicBezTo>
                    <a:cubicBezTo>
                      <a:pt x="724" y="900"/>
                      <a:pt x="731" y="921"/>
                      <a:pt x="745" y="917"/>
                    </a:cubicBezTo>
                    <a:cubicBezTo>
                      <a:pt x="759" y="913"/>
                      <a:pt x="829" y="875"/>
                      <a:pt x="840" y="878"/>
                    </a:cubicBezTo>
                    <a:cubicBezTo>
                      <a:pt x="851" y="881"/>
                      <a:pt x="921" y="938"/>
                      <a:pt x="924" y="946"/>
                    </a:cubicBezTo>
                    <a:cubicBezTo>
                      <a:pt x="926" y="951"/>
                      <a:pt x="927" y="964"/>
                      <a:pt x="933" y="974"/>
                    </a:cubicBezTo>
                    <a:cubicBezTo>
                      <a:pt x="933" y="974"/>
                      <a:pt x="947" y="976"/>
                      <a:pt x="947" y="960"/>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36" name="Freeform 197">
                <a:extLst>
                  <a:ext uri="{FF2B5EF4-FFF2-40B4-BE49-F238E27FC236}">
                    <a16:creationId xmlns:a16="http://schemas.microsoft.com/office/drawing/2014/main" id="{6B8EB961-246F-4A4D-AE05-821A9F0EDCAF}"/>
                  </a:ext>
                </a:extLst>
              </p:cNvPr>
              <p:cNvSpPr>
                <a:spLocks/>
              </p:cNvSpPr>
              <p:nvPr/>
            </p:nvSpPr>
            <p:spPr bwMode="gray">
              <a:xfrm>
                <a:off x="-7838560" y="3884629"/>
                <a:ext cx="164032" cy="84235"/>
              </a:xfrm>
              <a:custGeom>
                <a:avLst/>
                <a:gdLst>
                  <a:gd name="T0" fmla="*/ 103 w 296"/>
                  <a:gd name="T1" fmla="*/ 162 h 166"/>
                  <a:gd name="T2" fmla="*/ 105 w 296"/>
                  <a:gd name="T3" fmla="*/ 151 h 166"/>
                  <a:gd name="T4" fmla="*/ 114 w 296"/>
                  <a:gd name="T5" fmla="*/ 149 h 166"/>
                  <a:gd name="T6" fmla="*/ 115 w 296"/>
                  <a:gd name="T7" fmla="*/ 122 h 166"/>
                  <a:gd name="T8" fmla="*/ 135 w 296"/>
                  <a:gd name="T9" fmla="*/ 123 h 166"/>
                  <a:gd name="T10" fmla="*/ 148 w 296"/>
                  <a:gd name="T11" fmla="*/ 109 h 166"/>
                  <a:gd name="T12" fmla="*/ 162 w 296"/>
                  <a:gd name="T13" fmla="*/ 118 h 166"/>
                  <a:gd name="T14" fmla="*/ 189 w 296"/>
                  <a:gd name="T15" fmla="*/ 95 h 166"/>
                  <a:gd name="T16" fmla="*/ 190 w 296"/>
                  <a:gd name="T17" fmla="*/ 85 h 166"/>
                  <a:gd name="T18" fmla="*/ 203 w 296"/>
                  <a:gd name="T19" fmla="*/ 84 h 166"/>
                  <a:gd name="T20" fmla="*/ 213 w 296"/>
                  <a:gd name="T21" fmla="*/ 65 h 166"/>
                  <a:gd name="T22" fmla="*/ 238 w 296"/>
                  <a:gd name="T23" fmla="*/ 76 h 166"/>
                  <a:gd name="T24" fmla="*/ 251 w 296"/>
                  <a:gd name="T25" fmla="*/ 66 h 166"/>
                  <a:gd name="T26" fmla="*/ 262 w 296"/>
                  <a:gd name="T27" fmla="*/ 66 h 166"/>
                  <a:gd name="T28" fmla="*/ 281 w 296"/>
                  <a:gd name="T29" fmla="*/ 65 h 166"/>
                  <a:gd name="T30" fmla="*/ 294 w 296"/>
                  <a:gd name="T31" fmla="*/ 55 h 166"/>
                  <a:gd name="T32" fmla="*/ 283 w 296"/>
                  <a:gd name="T33" fmla="*/ 41 h 166"/>
                  <a:gd name="T34" fmla="*/ 268 w 296"/>
                  <a:gd name="T35" fmla="*/ 35 h 166"/>
                  <a:gd name="T36" fmla="*/ 248 w 296"/>
                  <a:gd name="T37" fmla="*/ 18 h 166"/>
                  <a:gd name="T38" fmla="*/ 230 w 296"/>
                  <a:gd name="T39" fmla="*/ 13 h 166"/>
                  <a:gd name="T40" fmla="*/ 214 w 296"/>
                  <a:gd name="T41" fmla="*/ 1 h 166"/>
                  <a:gd name="T42" fmla="*/ 192 w 296"/>
                  <a:gd name="T43" fmla="*/ 9 h 166"/>
                  <a:gd name="T44" fmla="*/ 171 w 296"/>
                  <a:gd name="T45" fmla="*/ 0 h 166"/>
                  <a:gd name="T46" fmla="*/ 148 w 296"/>
                  <a:gd name="T47" fmla="*/ 18 h 166"/>
                  <a:gd name="T48" fmla="*/ 125 w 296"/>
                  <a:gd name="T49" fmla="*/ 17 h 166"/>
                  <a:gd name="T50" fmla="*/ 109 w 296"/>
                  <a:gd name="T51" fmla="*/ 11 h 166"/>
                  <a:gd name="T52" fmla="*/ 89 w 296"/>
                  <a:gd name="T53" fmla="*/ 16 h 166"/>
                  <a:gd name="T54" fmla="*/ 81 w 296"/>
                  <a:gd name="T55" fmla="*/ 2 h 166"/>
                  <a:gd name="T56" fmla="*/ 59 w 296"/>
                  <a:gd name="T57" fmla="*/ 15 h 166"/>
                  <a:gd name="T58" fmla="*/ 39 w 296"/>
                  <a:gd name="T59" fmla="*/ 34 h 166"/>
                  <a:gd name="T60" fmla="*/ 11 w 296"/>
                  <a:gd name="T61" fmla="*/ 58 h 166"/>
                  <a:gd name="T62" fmla="*/ 9 w 296"/>
                  <a:gd name="T63" fmla="*/ 79 h 166"/>
                  <a:gd name="T64" fmla="*/ 0 w 296"/>
                  <a:gd name="T65" fmla="*/ 86 h 166"/>
                  <a:gd name="T66" fmla="*/ 13 w 296"/>
                  <a:gd name="T67" fmla="*/ 102 h 166"/>
                  <a:gd name="T68" fmla="*/ 28 w 296"/>
                  <a:gd name="T69" fmla="*/ 102 h 166"/>
                  <a:gd name="T70" fmla="*/ 36 w 296"/>
                  <a:gd name="T71" fmla="*/ 118 h 166"/>
                  <a:gd name="T72" fmla="*/ 52 w 296"/>
                  <a:gd name="T73" fmla="*/ 112 h 166"/>
                  <a:gd name="T74" fmla="*/ 67 w 296"/>
                  <a:gd name="T75" fmla="*/ 114 h 166"/>
                  <a:gd name="T76" fmla="*/ 68 w 296"/>
                  <a:gd name="T77" fmla="*/ 143 h 166"/>
                  <a:gd name="T78" fmla="*/ 85 w 296"/>
                  <a:gd name="T79" fmla="*/ 148 h 166"/>
                  <a:gd name="T80" fmla="*/ 89 w 296"/>
                  <a:gd name="T81" fmla="*/ 166 h 166"/>
                  <a:gd name="T82" fmla="*/ 103 w 296"/>
                  <a:gd name="T83" fmla="*/ 16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6" h="166">
                    <a:moveTo>
                      <a:pt x="103" y="162"/>
                    </a:moveTo>
                    <a:cubicBezTo>
                      <a:pt x="109" y="160"/>
                      <a:pt x="105" y="151"/>
                      <a:pt x="105" y="151"/>
                    </a:cubicBezTo>
                    <a:cubicBezTo>
                      <a:pt x="114" y="149"/>
                      <a:pt x="114" y="149"/>
                      <a:pt x="114" y="149"/>
                    </a:cubicBezTo>
                    <a:cubicBezTo>
                      <a:pt x="114" y="149"/>
                      <a:pt x="100" y="122"/>
                      <a:pt x="115" y="122"/>
                    </a:cubicBezTo>
                    <a:cubicBezTo>
                      <a:pt x="130" y="122"/>
                      <a:pt x="135" y="123"/>
                      <a:pt x="135" y="123"/>
                    </a:cubicBezTo>
                    <a:cubicBezTo>
                      <a:pt x="135" y="123"/>
                      <a:pt x="140" y="108"/>
                      <a:pt x="148" y="109"/>
                    </a:cubicBezTo>
                    <a:cubicBezTo>
                      <a:pt x="156" y="110"/>
                      <a:pt x="147" y="118"/>
                      <a:pt x="162" y="118"/>
                    </a:cubicBezTo>
                    <a:cubicBezTo>
                      <a:pt x="177" y="118"/>
                      <a:pt x="189" y="95"/>
                      <a:pt x="189" y="95"/>
                    </a:cubicBezTo>
                    <a:cubicBezTo>
                      <a:pt x="190" y="85"/>
                      <a:pt x="190" y="85"/>
                      <a:pt x="190" y="85"/>
                    </a:cubicBezTo>
                    <a:cubicBezTo>
                      <a:pt x="203" y="84"/>
                      <a:pt x="203" y="84"/>
                      <a:pt x="203" y="84"/>
                    </a:cubicBezTo>
                    <a:cubicBezTo>
                      <a:pt x="203" y="84"/>
                      <a:pt x="204" y="64"/>
                      <a:pt x="213" y="65"/>
                    </a:cubicBezTo>
                    <a:cubicBezTo>
                      <a:pt x="222" y="66"/>
                      <a:pt x="228" y="77"/>
                      <a:pt x="238" y="76"/>
                    </a:cubicBezTo>
                    <a:cubicBezTo>
                      <a:pt x="248" y="75"/>
                      <a:pt x="247" y="66"/>
                      <a:pt x="251" y="66"/>
                    </a:cubicBezTo>
                    <a:cubicBezTo>
                      <a:pt x="255" y="66"/>
                      <a:pt x="262" y="66"/>
                      <a:pt x="262" y="66"/>
                    </a:cubicBezTo>
                    <a:cubicBezTo>
                      <a:pt x="281" y="65"/>
                      <a:pt x="281" y="65"/>
                      <a:pt x="281" y="65"/>
                    </a:cubicBezTo>
                    <a:cubicBezTo>
                      <a:pt x="282" y="61"/>
                      <a:pt x="296" y="62"/>
                      <a:pt x="294" y="55"/>
                    </a:cubicBezTo>
                    <a:cubicBezTo>
                      <a:pt x="292" y="48"/>
                      <a:pt x="283" y="41"/>
                      <a:pt x="283" y="41"/>
                    </a:cubicBezTo>
                    <a:cubicBezTo>
                      <a:pt x="268" y="35"/>
                      <a:pt x="268" y="35"/>
                      <a:pt x="268" y="35"/>
                    </a:cubicBezTo>
                    <a:cubicBezTo>
                      <a:pt x="268" y="35"/>
                      <a:pt x="257" y="27"/>
                      <a:pt x="248" y="18"/>
                    </a:cubicBezTo>
                    <a:cubicBezTo>
                      <a:pt x="239" y="9"/>
                      <a:pt x="230" y="13"/>
                      <a:pt x="230" y="13"/>
                    </a:cubicBezTo>
                    <a:cubicBezTo>
                      <a:pt x="230" y="13"/>
                      <a:pt x="226" y="1"/>
                      <a:pt x="214" y="1"/>
                    </a:cubicBezTo>
                    <a:cubicBezTo>
                      <a:pt x="202" y="1"/>
                      <a:pt x="192" y="9"/>
                      <a:pt x="192" y="9"/>
                    </a:cubicBezTo>
                    <a:cubicBezTo>
                      <a:pt x="192" y="9"/>
                      <a:pt x="178" y="0"/>
                      <a:pt x="171" y="0"/>
                    </a:cubicBezTo>
                    <a:cubicBezTo>
                      <a:pt x="164" y="0"/>
                      <a:pt x="148" y="18"/>
                      <a:pt x="148" y="18"/>
                    </a:cubicBezTo>
                    <a:cubicBezTo>
                      <a:pt x="125" y="17"/>
                      <a:pt x="125" y="17"/>
                      <a:pt x="125" y="17"/>
                    </a:cubicBezTo>
                    <a:cubicBezTo>
                      <a:pt x="125" y="17"/>
                      <a:pt x="112" y="11"/>
                      <a:pt x="109" y="11"/>
                    </a:cubicBezTo>
                    <a:cubicBezTo>
                      <a:pt x="106" y="11"/>
                      <a:pt x="89" y="16"/>
                      <a:pt x="89" y="16"/>
                    </a:cubicBezTo>
                    <a:cubicBezTo>
                      <a:pt x="89" y="16"/>
                      <a:pt x="84" y="2"/>
                      <a:pt x="81" y="2"/>
                    </a:cubicBezTo>
                    <a:cubicBezTo>
                      <a:pt x="78" y="2"/>
                      <a:pt x="59" y="15"/>
                      <a:pt x="59" y="15"/>
                    </a:cubicBezTo>
                    <a:cubicBezTo>
                      <a:pt x="59" y="15"/>
                      <a:pt x="54" y="26"/>
                      <a:pt x="39" y="34"/>
                    </a:cubicBezTo>
                    <a:cubicBezTo>
                      <a:pt x="24" y="42"/>
                      <a:pt x="11" y="58"/>
                      <a:pt x="11" y="58"/>
                    </a:cubicBezTo>
                    <a:cubicBezTo>
                      <a:pt x="11" y="58"/>
                      <a:pt x="12" y="70"/>
                      <a:pt x="9" y="79"/>
                    </a:cubicBezTo>
                    <a:cubicBezTo>
                      <a:pt x="8" y="82"/>
                      <a:pt x="4" y="85"/>
                      <a:pt x="0" y="86"/>
                    </a:cubicBezTo>
                    <a:cubicBezTo>
                      <a:pt x="2" y="91"/>
                      <a:pt x="6" y="102"/>
                      <a:pt x="13" y="102"/>
                    </a:cubicBezTo>
                    <a:cubicBezTo>
                      <a:pt x="22" y="102"/>
                      <a:pt x="28" y="102"/>
                      <a:pt x="28" y="102"/>
                    </a:cubicBezTo>
                    <a:cubicBezTo>
                      <a:pt x="28" y="102"/>
                      <a:pt x="27" y="120"/>
                      <a:pt x="36" y="118"/>
                    </a:cubicBezTo>
                    <a:cubicBezTo>
                      <a:pt x="45" y="116"/>
                      <a:pt x="47" y="111"/>
                      <a:pt x="52" y="112"/>
                    </a:cubicBezTo>
                    <a:cubicBezTo>
                      <a:pt x="57" y="113"/>
                      <a:pt x="67" y="114"/>
                      <a:pt x="67" y="114"/>
                    </a:cubicBezTo>
                    <a:cubicBezTo>
                      <a:pt x="68" y="143"/>
                      <a:pt x="68" y="143"/>
                      <a:pt x="68" y="143"/>
                    </a:cubicBezTo>
                    <a:cubicBezTo>
                      <a:pt x="85" y="148"/>
                      <a:pt x="85" y="148"/>
                      <a:pt x="85" y="148"/>
                    </a:cubicBezTo>
                    <a:cubicBezTo>
                      <a:pt x="92" y="158"/>
                      <a:pt x="89" y="166"/>
                      <a:pt x="89" y="166"/>
                    </a:cubicBezTo>
                    <a:cubicBezTo>
                      <a:pt x="89" y="166"/>
                      <a:pt x="97" y="164"/>
                      <a:pt x="103" y="162"/>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37" name="Freeform 326">
                <a:extLst>
                  <a:ext uri="{FF2B5EF4-FFF2-40B4-BE49-F238E27FC236}">
                    <a16:creationId xmlns:a16="http://schemas.microsoft.com/office/drawing/2014/main" id="{51ABE5D6-CE65-134C-8798-453F294D7E4A}"/>
                  </a:ext>
                </a:extLst>
              </p:cNvPr>
              <p:cNvSpPr>
                <a:spLocks/>
              </p:cNvSpPr>
              <p:nvPr/>
            </p:nvSpPr>
            <p:spPr bwMode="gray">
              <a:xfrm>
                <a:off x="-7374622" y="3780195"/>
                <a:ext cx="95275" cy="56300"/>
              </a:xfrm>
              <a:custGeom>
                <a:avLst/>
                <a:gdLst>
                  <a:gd name="T0" fmla="*/ 165 w 172"/>
                  <a:gd name="T1" fmla="*/ 68 h 111"/>
                  <a:gd name="T2" fmla="*/ 128 w 172"/>
                  <a:gd name="T3" fmla="*/ 43 h 111"/>
                  <a:gd name="T4" fmla="*/ 97 w 172"/>
                  <a:gd name="T5" fmla="*/ 32 h 111"/>
                  <a:gd name="T6" fmla="*/ 75 w 172"/>
                  <a:gd name="T7" fmla="*/ 5 h 111"/>
                  <a:gd name="T8" fmla="*/ 29 w 172"/>
                  <a:gd name="T9" fmla="*/ 0 h 111"/>
                  <a:gd name="T10" fmla="*/ 15 w 172"/>
                  <a:gd name="T11" fmla="*/ 4 h 111"/>
                  <a:gd name="T12" fmla="*/ 21 w 172"/>
                  <a:gd name="T13" fmla="*/ 26 h 111"/>
                  <a:gd name="T14" fmla="*/ 14 w 172"/>
                  <a:gd name="T15" fmla="*/ 48 h 111"/>
                  <a:gd name="T16" fmla="*/ 3 w 172"/>
                  <a:gd name="T17" fmla="*/ 73 h 111"/>
                  <a:gd name="T18" fmla="*/ 10 w 172"/>
                  <a:gd name="T19" fmla="*/ 97 h 111"/>
                  <a:gd name="T20" fmla="*/ 0 w 172"/>
                  <a:gd name="T21" fmla="*/ 84 h 111"/>
                  <a:gd name="T22" fmla="*/ 23 w 172"/>
                  <a:gd name="T23" fmla="*/ 111 h 111"/>
                  <a:gd name="T24" fmla="*/ 56 w 172"/>
                  <a:gd name="T25" fmla="*/ 87 h 111"/>
                  <a:gd name="T26" fmla="*/ 118 w 172"/>
                  <a:gd name="T27" fmla="*/ 89 h 111"/>
                  <a:gd name="T28" fmla="*/ 161 w 172"/>
                  <a:gd name="T29" fmla="*/ 89 h 111"/>
                  <a:gd name="T30" fmla="*/ 165 w 172"/>
                  <a:gd name="T31" fmla="*/ 6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 h="111">
                    <a:moveTo>
                      <a:pt x="165" y="68"/>
                    </a:moveTo>
                    <a:cubicBezTo>
                      <a:pt x="165" y="68"/>
                      <a:pt x="143" y="49"/>
                      <a:pt x="128" y="43"/>
                    </a:cubicBezTo>
                    <a:cubicBezTo>
                      <a:pt x="114" y="38"/>
                      <a:pt x="108" y="36"/>
                      <a:pt x="97" y="32"/>
                    </a:cubicBezTo>
                    <a:cubicBezTo>
                      <a:pt x="87" y="28"/>
                      <a:pt x="81" y="9"/>
                      <a:pt x="75" y="5"/>
                    </a:cubicBezTo>
                    <a:cubicBezTo>
                      <a:pt x="69" y="2"/>
                      <a:pt x="46" y="0"/>
                      <a:pt x="29" y="0"/>
                    </a:cubicBezTo>
                    <a:cubicBezTo>
                      <a:pt x="22" y="0"/>
                      <a:pt x="18" y="2"/>
                      <a:pt x="15" y="4"/>
                    </a:cubicBezTo>
                    <a:cubicBezTo>
                      <a:pt x="17" y="10"/>
                      <a:pt x="21" y="20"/>
                      <a:pt x="21" y="26"/>
                    </a:cubicBezTo>
                    <a:cubicBezTo>
                      <a:pt x="20" y="36"/>
                      <a:pt x="16" y="39"/>
                      <a:pt x="14" y="48"/>
                    </a:cubicBezTo>
                    <a:cubicBezTo>
                      <a:pt x="11" y="57"/>
                      <a:pt x="3" y="73"/>
                      <a:pt x="3" y="73"/>
                    </a:cubicBezTo>
                    <a:cubicBezTo>
                      <a:pt x="10" y="97"/>
                      <a:pt x="10" y="97"/>
                      <a:pt x="10" y="97"/>
                    </a:cubicBezTo>
                    <a:cubicBezTo>
                      <a:pt x="0" y="84"/>
                      <a:pt x="0" y="84"/>
                      <a:pt x="0" y="84"/>
                    </a:cubicBezTo>
                    <a:cubicBezTo>
                      <a:pt x="23" y="111"/>
                      <a:pt x="23" y="111"/>
                      <a:pt x="23" y="111"/>
                    </a:cubicBezTo>
                    <a:cubicBezTo>
                      <a:pt x="56" y="87"/>
                      <a:pt x="56" y="87"/>
                      <a:pt x="56" y="87"/>
                    </a:cubicBezTo>
                    <a:cubicBezTo>
                      <a:pt x="56" y="87"/>
                      <a:pt x="85" y="87"/>
                      <a:pt x="118" y="89"/>
                    </a:cubicBezTo>
                    <a:cubicBezTo>
                      <a:pt x="131" y="90"/>
                      <a:pt x="153" y="93"/>
                      <a:pt x="161" y="89"/>
                    </a:cubicBezTo>
                    <a:cubicBezTo>
                      <a:pt x="172" y="83"/>
                      <a:pt x="165" y="68"/>
                      <a:pt x="165" y="68"/>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38" name="Freeform 327">
                <a:extLst>
                  <a:ext uri="{FF2B5EF4-FFF2-40B4-BE49-F238E27FC236}">
                    <a16:creationId xmlns:a16="http://schemas.microsoft.com/office/drawing/2014/main" id="{91076361-8263-C743-AFED-137767A350B4}"/>
                  </a:ext>
                </a:extLst>
              </p:cNvPr>
              <p:cNvSpPr>
                <a:spLocks/>
              </p:cNvSpPr>
              <p:nvPr/>
            </p:nvSpPr>
            <p:spPr bwMode="gray">
              <a:xfrm>
                <a:off x="-7436105" y="3779550"/>
                <a:ext cx="72982" cy="53936"/>
              </a:xfrm>
              <a:custGeom>
                <a:avLst/>
                <a:gdLst>
                  <a:gd name="T0" fmla="*/ 114 w 132"/>
                  <a:gd name="T1" fmla="*/ 74 h 106"/>
                  <a:gd name="T2" fmla="*/ 125 w 132"/>
                  <a:gd name="T3" fmla="*/ 49 h 106"/>
                  <a:gd name="T4" fmla="*/ 132 w 132"/>
                  <a:gd name="T5" fmla="*/ 27 h 106"/>
                  <a:gd name="T6" fmla="*/ 126 w 132"/>
                  <a:gd name="T7" fmla="*/ 5 h 106"/>
                  <a:gd name="T8" fmla="*/ 120 w 132"/>
                  <a:gd name="T9" fmla="*/ 12 h 106"/>
                  <a:gd name="T10" fmla="*/ 70 w 132"/>
                  <a:gd name="T11" fmla="*/ 0 h 106"/>
                  <a:gd name="T12" fmla="*/ 43 w 132"/>
                  <a:gd name="T13" fmla="*/ 10 h 106"/>
                  <a:gd name="T14" fmla="*/ 68 w 132"/>
                  <a:gd name="T15" fmla="*/ 17 h 106"/>
                  <a:gd name="T16" fmla="*/ 87 w 132"/>
                  <a:gd name="T17" fmla="*/ 31 h 106"/>
                  <a:gd name="T18" fmla="*/ 74 w 132"/>
                  <a:gd name="T19" fmla="*/ 49 h 106"/>
                  <a:gd name="T20" fmla="*/ 72 w 132"/>
                  <a:gd name="T21" fmla="*/ 70 h 106"/>
                  <a:gd name="T22" fmla="*/ 31 w 132"/>
                  <a:gd name="T23" fmla="*/ 64 h 106"/>
                  <a:gd name="T24" fmla="*/ 0 w 132"/>
                  <a:gd name="T25" fmla="*/ 72 h 106"/>
                  <a:gd name="T26" fmla="*/ 26 w 132"/>
                  <a:gd name="T27" fmla="*/ 102 h 106"/>
                  <a:gd name="T28" fmla="*/ 43 w 132"/>
                  <a:gd name="T29" fmla="*/ 87 h 106"/>
                  <a:gd name="T30" fmla="*/ 74 w 132"/>
                  <a:gd name="T31" fmla="*/ 89 h 106"/>
                  <a:gd name="T32" fmla="*/ 111 w 132"/>
                  <a:gd name="T33" fmla="*/ 85 h 106"/>
                  <a:gd name="T34" fmla="*/ 121 w 132"/>
                  <a:gd name="T35" fmla="*/ 98 h 106"/>
                  <a:gd name="T36" fmla="*/ 114 w 132"/>
                  <a:gd name="T37" fmla="*/ 7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2" h="106">
                    <a:moveTo>
                      <a:pt x="114" y="74"/>
                    </a:moveTo>
                    <a:cubicBezTo>
                      <a:pt x="114" y="74"/>
                      <a:pt x="122" y="58"/>
                      <a:pt x="125" y="49"/>
                    </a:cubicBezTo>
                    <a:cubicBezTo>
                      <a:pt x="127" y="40"/>
                      <a:pt x="131" y="37"/>
                      <a:pt x="132" y="27"/>
                    </a:cubicBezTo>
                    <a:cubicBezTo>
                      <a:pt x="132" y="21"/>
                      <a:pt x="128" y="11"/>
                      <a:pt x="126" y="5"/>
                    </a:cubicBezTo>
                    <a:cubicBezTo>
                      <a:pt x="121" y="8"/>
                      <a:pt x="120" y="12"/>
                      <a:pt x="120" y="12"/>
                    </a:cubicBezTo>
                    <a:cubicBezTo>
                      <a:pt x="120" y="12"/>
                      <a:pt x="85" y="0"/>
                      <a:pt x="70" y="0"/>
                    </a:cubicBezTo>
                    <a:cubicBezTo>
                      <a:pt x="56" y="0"/>
                      <a:pt x="49" y="2"/>
                      <a:pt x="43" y="10"/>
                    </a:cubicBezTo>
                    <a:cubicBezTo>
                      <a:pt x="37" y="17"/>
                      <a:pt x="62" y="17"/>
                      <a:pt x="68" y="17"/>
                    </a:cubicBezTo>
                    <a:cubicBezTo>
                      <a:pt x="74" y="17"/>
                      <a:pt x="87" y="31"/>
                      <a:pt x="87" y="31"/>
                    </a:cubicBezTo>
                    <a:cubicBezTo>
                      <a:pt x="87" y="31"/>
                      <a:pt x="72" y="34"/>
                      <a:pt x="74" y="49"/>
                    </a:cubicBezTo>
                    <a:cubicBezTo>
                      <a:pt x="76" y="65"/>
                      <a:pt x="84" y="70"/>
                      <a:pt x="72" y="70"/>
                    </a:cubicBezTo>
                    <a:cubicBezTo>
                      <a:pt x="59" y="70"/>
                      <a:pt x="39" y="63"/>
                      <a:pt x="31" y="64"/>
                    </a:cubicBezTo>
                    <a:cubicBezTo>
                      <a:pt x="22" y="66"/>
                      <a:pt x="6" y="62"/>
                      <a:pt x="0" y="72"/>
                    </a:cubicBezTo>
                    <a:cubicBezTo>
                      <a:pt x="0" y="72"/>
                      <a:pt x="18" y="98"/>
                      <a:pt x="26" y="102"/>
                    </a:cubicBezTo>
                    <a:cubicBezTo>
                      <a:pt x="35" y="106"/>
                      <a:pt x="43" y="87"/>
                      <a:pt x="43" y="87"/>
                    </a:cubicBezTo>
                    <a:cubicBezTo>
                      <a:pt x="43" y="87"/>
                      <a:pt x="57" y="89"/>
                      <a:pt x="74" y="89"/>
                    </a:cubicBezTo>
                    <a:cubicBezTo>
                      <a:pt x="90" y="89"/>
                      <a:pt x="111" y="85"/>
                      <a:pt x="111" y="85"/>
                    </a:cubicBezTo>
                    <a:cubicBezTo>
                      <a:pt x="121" y="98"/>
                      <a:pt x="121" y="98"/>
                      <a:pt x="121" y="98"/>
                    </a:cubicBezTo>
                    <a:lnTo>
                      <a:pt x="114" y="74"/>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39" name="Freeform 339">
                <a:extLst>
                  <a:ext uri="{FF2B5EF4-FFF2-40B4-BE49-F238E27FC236}">
                    <a16:creationId xmlns:a16="http://schemas.microsoft.com/office/drawing/2014/main" id="{8BDB516D-766F-8744-8A99-4924279BE714}"/>
                  </a:ext>
                </a:extLst>
              </p:cNvPr>
              <p:cNvSpPr>
                <a:spLocks/>
              </p:cNvSpPr>
              <p:nvPr/>
            </p:nvSpPr>
            <p:spPr bwMode="gray">
              <a:xfrm>
                <a:off x="-7472713" y="3158745"/>
                <a:ext cx="12203" cy="12678"/>
              </a:xfrm>
              <a:custGeom>
                <a:avLst/>
                <a:gdLst>
                  <a:gd name="T0" fmla="*/ 0 w 22"/>
                  <a:gd name="T1" fmla="*/ 15 h 25"/>
                  <a:gd name="T2" fmla="*/ 12 w 22"/>
                  <a:gd name="T3" fmla="*/ 22 h 25"/>
                  <a:gd name="T4" fmla="*/ 15 w 22"/>
                  <a:gd name="T5" fmla="*/ 9 h 25"/>
                  <a:gd name="T6" fmla="*/ 0 w 22"/>
                  <a:gd name="T7" fmla="*/ 15 h 25"/>
                </a:gdLst>
                <a:ahLst/>
                <a:cxnLst>
                  <a:cxn ang="0">
                    <a:pos x="T0" y="T1"/>
                  </a:cxn>
                  <a:cxn ang="0">
                    <a:pos x="T2" y="T3"/>
                  </a:cxn>
                  <a:cxn ang="0">
                    <a:pos x="T4" y="T5"/>
                  </a:cxn>
                  <a:cxn ang="0">
                    <a:pos x="T6" y="T7"/>
                  </a:cxn>
                </a:cxnLst>
                <a:rect l="0" t="0" r="r" b="b"/>
                <a:pathLst>
                  <a:path w="22" h="25">
                    <a:moveTo>
                      <a:pt x="0" y="15"/>
                    </a:moveTo>
                    <a:cubicBezTo>
                      <a:pt x="0" y="15"/>
                      <a:pt x="2" y="25"/>
                      <a:pt x="12" y="22"/>
                    </a:cubicBezTo>
                    <a:cubicBezTo>
                      <a:pt x="22" y="19"/>
                      <a:pt x="18" y="18"/>
                      <a:pt x="15" y="9"/>
                    </a:cubicBezTo>
                    <a:cubicBezTo>
                      <a:pt x="12" y="0"/>
                      <a:pt x="0" y="4"/>
                      <a:pt x="0" y="15"/>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40" name="Freeform 353">
                <a:extLst>
                  <a:ext uri="{FF2B5EF4-FFF2-40B4-BE49-F238E27FC236}">
                    <a16:creationId xmlns:a16="http://schemas.microsoft.com/office/drawing/2014/main" id="{8C960598-D08A-E84F-8B95-EEFECDEBC082}"/>
                  </a:ext>
                </a:extLst>
              </p:cNvPr>
              <p:cNvSpPr>
                <a:spLocks noEditPoints="1"/>
              </p:cNvSpPr>
              <p:nvPr/>
            </p:nvSpPr>
            <p:spPr bwMode="gray">
              <a:xfrm>
                <a:off x="-7799839" y="3917077"/>
                <a:ext cx="122027" cy="113245"/>
              </a:xfrm>
              <a:custGeom>
                <a:avLst/>
                <a:gdLst>
                  <a:gd name="T0" fmla="*/ 128 w 220"/>
                  <a:gd name="T1" fmla="*/ 204 h 223"/>
                  <a:gd name="T2" fmla="*/ 128 w 220"/>
                  <a:gd name="T3" fmla="*/ 204 h 223"/>
                  <a:gd name="T4" fmla="*/ 128 w 220"/>
                  <a:gd name="T5" fmla="*/ 204 h 223"/>
                  <a:gd name="T6" fmla="*/ 128 w 220"/>
                  <a:gd name="T7" fmla="*/ 204 h 223"/>
                  <a:gd name="T8" fmla="*/ 218 w 220"/>
                  <a:gd name="T9" fmla="*/ 15 h 223"/>
                  <a:gd name="T10" fmla="*/ 211 w 220"/>
                  <a:gd name="T11" fmla="*/ 1 h 223"/>
                  <a:gd name="T12" fmla="*/ 192 w 220"/>
                  <a:gd name="T13" fmla="*/ 2 h 223"/>
                  <a:gd name="T14" fmla="*/ 181 w 220"/>
                  <a:gd name="T15" fmla="*/ 2 h 223"/>
                  <a:gd name="T16" fmla="*/ 168 w 220"/>
                  <a:gd name="T17" fmla="*/ 12 h 223"/>
                  <a:gd name="T18" fmla="*/ 143 w 220"/>
                  <a:gd name="T19" fmla="*/ 1 h 223"/>
                  <a:gd name="T20" fmla="*/ 133 w 220"/>
                  <a:gd name="T21" fmla="*/ 20 h 223"/>
                  <a:gd name="T22" fmla="*/ 120 w 220"/>
                  <a:gd name="T23" fmla="*/ 21 h 223"/>
                  <a:gd name="T24" fmla="*/ 119 w 220"/>
                  <a:gd name="T25" fmla="*/ 31 h 223"/>
                  <a:gd name="T26" fmla="*/ 92 w 220"/>
                  <a:gd name="T27" fmla="*/ 54 h 223"/>
                  <a:gd name="T28" fmla="*/ 78 w 220"/>
                  <a:gd name="T29" fmla="*/ 45 h 223"/>
                  <a:gd name="T30" fmla="*/ 65 w 220"/>
                  <a:gd name="T31" fmla="*/ 59 h 223"/>
                  <a:gd name="T32" fmla="*/ 45 w 220"/>
                  <a:gd name="T33" fmla="*/ 58 h 223"/>
                  <a:gd name="T34" fmla="*/ 44 w 220"/>
                  <a:gd name="T35" fmla="*/ 85 h 223"/>
                  <a:gd name="T36" fmla="*/ 35 w 220"/>
                  <a:gd name="T37" fmla="*/ 87 h 223"/>
                  <a:gd name="T38" fmla="*/ 33 w 220"/>
                  <a:gd name="T39" fmla="*/ 98 h 223"/>
                  <a:gd name="T40" fmla="*/ 19 w 220"/>
                  <a:gd name="T41" fmla="*/ 102 h 223"/>
                  <a:gd name="T42" fmla="*/ 0 w 220"/>
                  <a:gd name="T43" fmla="*/ 102 h 223"/>
                  <a:gd name="T44" fmla="*/ 32 w 220"/>
                  <a:gd name="T45" fmla="*/ 136 h 223"/>
                  <a:gd name="T46" fmla="*/ 50 w 220"/>
                  <a:gd name="T47" fmla="*/ 175 h 223"/>
                  <a:gd name="T48" fmla="*/ 80 w 220"/>
                  <a:gd name="T49" fmla="*/ 199 h 223"/>
                  <a:gd name="T50" fmla="*/ 92 w 220"/>
                  <a:gd name="T51" fmla="*/ 198 h 223"/>
                  <a:gd name="T52" fmla="*/ 92 w 220"/>
                  <a:gd name="T53" fmla="*/ 197 h 223"/>
                  <a:gd name="T54" fmla="*/ 81 w 220"/>
                  <a:gd name="T55" fmla="*/ 187 h 223"/>
                  <a:gd name="T56" fmla="*/ 95 w 220"/>
                  <a:gd name="T57" fmla="*/ 181 h 223"/>
                  <a:gd name="T58" fmla="*/ 90 w 220"/>
                  <a:gd name="T59" fmla="*/ 175 h 223"/>
                  <a:gd name="T60" fmla="*/ 79 w 220"/>
                  <a:gd name="T61" fmla="*/ 177 h 223"/>
                  <a:gd name="T62" fmla="*/ 79 w 220"/>
                  <a:gd name="T63" fmla="*/ 149 h 223"/>
                  <a:gd name="T64" fmla="*/ 123 w 220"/>
                  <a:gd name="T65" fmla="*/ 185 h 223"/>
                  <a:gd name="T66" fmla="*/ 128 w 220"/>
                  <a:gd name="T67" fmla="*/ 204 h 223"/>
                  <a:gd name="T68" fmla="*/ 132 w 220"/>
                  <a:gd name="T69" fmla="*/ 204 h 223"/>
                  <a:gd name="T70" fmla="*/ 150 w 220"/>
                  <a:gd name="T71" fmla="*/ 211 h 223"/>
                  <a:gd name="T72" fmla="*/ 162 w 220"/>
                  <a:gd name="T73" fmla="*/ 223 h 223"/>
                  <a:gd name="T74" fmla="*/ 183 w 220"/>
                  <a:gd name="T75" fmla="*/ 220 h 223"/>
                  <a:gd name="T76" fmla="*/ 170 w 220"/>
                  <a:gd name="T77" fmla="*/ 192 h 223"/>
                  <a:gd name="T78" fmla="*/ 182 w 220"/>
                  <a:gd name="T79" fmla="*/ 172 h 223"/>
                  <a:gd name="T80" fmla="*/ 177 w 220"/>
                  <a:gd name="T81" fmla="*/ 151 h 223"/>
                  <a:gd name="T82" fmla="*/ 181 w 220"/>
                  <a:gd name="T83" fmla="*/ 119 h 223"/>
                  <a:gd name="T84" fmla="*/ 191 w 220"/>
                  <a:gd name="T85" fmla="*/ 131 h 223"/>
                  <a:gd name="T86" fmla="*/ 194 w 220"/>
                  <a:gd name="T87" fmla="*/ 74 h 223"/>
                  <a:gd name="T88" fmla="*/ 209 w 220"/>
                  <a:gd name="T89" fmla="*/ 44 h 223"/>
                  <a:gd name="T90" fmla="*/ 218 w 220"/>
                  <a:gd name="T91" fmla="*/ 15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0" h="223">
                    <a:moveTo>
                      <a:pt x="128" y="204"/>
                    </a:moveTo>
                    <a:cubicBezTo>
                      <a:pt x="128" y="204"/>
                      <a:pt x="128" y="204"/>
                      <a:pt x="128" y="204"/>
                    </a:cubicBezTo>
                    <a:cubicBezTo>
                      <a:pt x="128" y="204"/>
                      <a:pt x="128" y="204"/>
                      <a:pt x="128" y="204"/>
                    </a:cubicBezTo>
                    <a:cubicBezTo>
                      <a:pt x="128" y="204"/>
                      <a:pt x="128" y="204"/>
                      <a:pt x="128" y="204"/>
                    </a:cubicBezTo>
                    <a:close/>
                    <a:moveTo>
                      <a:pt x="218" y="15"/>
                    </a:moveTo>
                    <a:cubicBezTo>
                      <a:pt x="216" y="10"/>
                      <a:pt x="210" y="5"/>
                      <a:pt x="211" y="1"/>
                    </a:cubicBezTo>
                    <a:cubicBezTo>
                      <a:pt x="192" y="2"/>
                      <a:pt x="192" y="2"/>
                      <a:pt x="192" y="2"/>
                    </a:cubicBezTo>
                    <a:cubicBezTo>
                      <a:pt x="192" y="2"/>
                      <a:pt x="185" y="2"/>
                      <a:pt x="181" y="2"/>
                    </a:cubicBezTo>
                    <a:cubicBezTo>
                      <a:pt x="177" y="2"/>
                      <a:pt x="178" y="11"/>
                      <a:pt x="168" y="12"/>
                    </a:cubicBezTo>
                    <a:cubicBezTo>
                      <a:pt x="158" y="13"/>
                      <a:pt x="152" y="2"/>
                      <a:pt x="143" y="1"/>
                    </a:cubicBezTo>
                    <a:cubicBezTo>
                      <a:pt x="134" y="0"/>
                      <a:pt x="133" y="20"/>
                      <a:pt x="133" y="20"/>
                    </a:cubicBezTo>
                    <a:cubicBezTo>
                      <a:pt x="120" y="21"/>
                      <a:pt x="120" y="21"/>
                      <a:pt x="120" y="21"/>
                    </a:cubicBezTo>
                    <a:cubicBezTo>
                      <a:pt x="119" y="31"/>
                      <a:pt x="119" y="31"/>
                      <a:pt x="119" y="31"/>
                    </a:cubicBezTo>
                    <a:cubicBezTo>
                      <a:pt x="119" y="31"/>
                      <a:pt x="107" y="54"/>
                      <a:pt x="92" y="54"/>
                    </a:cubicBezTo>
                    <a:cubicBezTo>
                      <a:pt x="77" y="54"/>
                      <a:pt x="86" y="46"/>
                      <a:pt x="78" y="45"/>
                    </a:cubicBezTo>
                    <a:cubicBezTo>
                      <a:pt x="70" y="44"/>
                      <a:pt x="65" y="59"/>
                      <a:pt x="65" y="59"/>
                    </a:cubicBezTo>
                    <a:cubicBezTo>
                      <a:pt x="65" y="59"/>
                      <a:pt x="60" y="58"/>
                      <a:pt x="45" y="58"/>
                    </a:cubicBezTo>
                    <a:cubicBezTo>
                      <a:pt x="30" y="58"/>
                      <a:pt x="44" y="85"/>
                      <a:pt x="44" y="85"/>
                    </a:cubicBezTo>
                    <a:cubicBezTo>
                      <a:pt x="35" y="87"/>
                      <a:pt x="35" y="87"/>
                      <a:pt x="35" y="87"/>
                    </a:cubicBezTo>
                    <a:cubicBezTo>
                      <a:pt x="35" y="87"/>
                      <a:pt x="39" y="96"/>
                      <a:pt x="33" y="98"/>
                    </a:cubicBezTo>
                    <a:cubicBezTo>
                      <a:pt x="27" y="100"/>
                      <a:pt x="19" y="102"/>
                      <a:pt x="19" y="102"/>
                    </a:cubicBezTo>
                    <a:cubicBezTo>
                      <a:pt x="0" y="102"/>
                      <a:pt x="0" y="102"/>
                      <a:pt x="0" y="102"/>
                    </a:cubicBezTo>
                    <a:cubicBezTo>
                      <a:pt x="32" y="136"/>
                      <a:pt x="32" y="136"/>
                      <a:pt x="32" y="136"/>
                    </a:cubicBezTo>
                    <a:cubicBezTo>
                      <a:pt x="32" y="136"/>
                      <a:pt x="40" y="167"/>
                      <a:pt x="50" y="175"/>
                    </a:cubicBezTo>
                    <a:cubicBezTo>
                      <a:pt x="59" y="182"/>
                      <a:pt x="77" y="196"/>
                      <a:pt x="80" y="199"/>
                    </a:cubicBezTo>
                    <a:cubicBezTo>
                      <a:pt x="83" y="198"/>
                      <a:pt x="89" y="197"/>
                      <a:pt x="92" y="198"/>
                    </a:cubicBezTo>
                    <a:cubicBezTo>
                      <a:pt x="92" y="197"/>
                      <a:pt x="92" y="197"/>
                      <a:pt x="92" y="197"/>
                    </a:cubicBezTo>
                    <a:cubicBezTo>
                      <a:pt x="89" y="195"/>
                      <a:pt x="78" y="191"/>
                      <a:pt x="81" y="187"/>
                    </a:cubicBezTo>
                    <a:cubicBezTo>
                      <a:pt x="84" y="183"/>
                      <a:pt x="99" y="188"/>
                      <a:pt x="95" y="181"/>
                    </a:cubicBezTo>
                    <a:cubicBezTo>
                      <a:pt x="91" y="175"/>
                      <a:pt x="90" y="175"/>
                      <a:pt x="90" y="175"/>
                    </a:cubicBezTo>
                    <a:cubicBezTo>
                      <a:pt x="90" y="175"/>
                      <a:pt x="79" y="179"/>
                      <a:pt x="79" y="177"/>
                    </a:cubicBezTo>
                    <a:cubicBezTo>
                      <a:pt x="78" y="175"/>
                      <a:pt x="72" y="147"/>
                      <a:pt x="79" y="149"/>
                    </a:cubicBezTo>
                    <a:cubicBezTo>
                      <a:pt x="86" y="151"/>
                      <a:pt x="119" y="177"/>
                      <a:pt x="123" y="185"/>
                    </a:cubicBezTo>
                    <a:cubicBezTo>
                      <a:pt x="126" y="189"/>
                      <a:pt x="127" y="197"/>
                      <a:pt x="128" y="204"/>
                    </a:cubicBezTo>
                    <a:cubicBezTo>
                      <a:pt x="129" y="204"/>
                      <a:pt x="131" y="204"/>
                      <a:pt x="132" y="204"/>
                    </a:cubicBezTo>
                    <a:cubicBezTo>
                      <a:pt x="145" y="205"/>
                      <a:pt x="150" y="211"/>
                      <a:pt x="150" y="211"/>
                    </a:cubicBezTo>
                    <a:cubicBezTo>
                      <a:pt x="150" y="211"/>
                      <a:pt x="150" y="223"/>
                      <a:pt x="162" y="223"/>
                    </a:cubicBezTo>
                    <a:cubicBezTo>
                      <a:pt x="168" y="223"/>
                      <a:pt x="176" y="222"/>
                      <a:pt x="183" y="220"/>
                    </a:cubicBezTo>
                    <a:cubicBezTo>
                      <a:pt x="180" y="218"/>
                      <a:pt x="170" y="205"/>
                      <a:pt x="170" y="192"/>
                    </a:cubicBezTo>
                    <a:cubicBezTo>
                      <a:pt x="170" y="177"/>
                      <a:pt x="182" y="181"/>
                      <a:pt x="182" y="172"/>
                    </a:cubicBezTo>
                    <a:cubicBezTo>
                      <a:pt x="182" y="163"/>
                      <a:pt x="177" y="151"/>
                      <a:pt x="177" y="151"/>
                    </a:cubicBezTo>
                    <a:cubicBezTo>
                      <a:pt x="181" y="119"/>
                      <a:pt x="181" y="119"/>
                      <a:pt x="181" y="119"/>
                    </a:cubicBezTo>
                    <a:cubicBezTo>
                      <a:pt x="191" y="131"/>
                      <a:pt x="191" y="131"/>
                      <a:pt x="191" y="131"/>
                    </a:cubicBezTo>
                    <a:cubicBezTo>
                      <a:pt x="194" y="74"/>
                      <a:pt x="194" y="74"/>
                      <a:pt x="194" y="74"/>
                    </a:cubicBezTo>
                    <a:cubicBezTo>
                      <a:pt x="194" y="74"/>
                      <a:pt x="200" y="53"/>
                      <a:pt x="209" y="44"/>
                    </a:cubicBezTo>
                    <a:cubicBezTo>
                      <a:pt x="218" y="35"/>
                      <a:pt x="220" y="20"/>
                      <a:pt x="218" y="15"/>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41" name="Freeform 357">
                <a:extLst>
                  <a:ext uri="{FF2B5EF4-FFF2-40B4-BE49-F238E27FC236}">
                    <a16:creationId xmlns:a16="http://schemas.microsoft.com/office/drawing/2014/main" id="{345B4BEF-B992-3240-991A-EAA6656B5008}"/>
                  </a:ext>
                </a:extLst>
              </p:cNvPr>
              <p:cNvSpPr>
                <a:spLocks noEditPoints="1"/>
              </p:cNvSpPr>
              <p:nvPr/>
            </p:nvSpPr>
            <p:spPr bwMode="gray">
              <a:xfrm>
                <a:off x="-9251726" y="2437375"/>
                <a:ext cx="1135790" cy="449756"/>
              </a:xfrm>
              <a:custGeom>
                <a:avLst/>
                <a:gdLst>
                  <a:gd name="T0" fmla="*/ 1650 w 2049"/>
                  <a:gd name="T1" fmla="*/ 628 h 886"/>
                  <a:gd name="T2" fmla="*/ 1600 w 2049"/>
                  <a:gd name="T3" fmla="*/ 619 h 886"/>
                  <a:gd name="T4" fmla="*/ 1594 w 2049"/>
                  <a:gd name="T5" fmla="*/ 717 h 886"/>
                  <a:gd name="T6" fmla="*/ 1594 w 2049"/>
                  <a:gd name="T7" fmla="*/ 777 h 886"/>
                  <a:gd name="T8" fmla="*/ 1677 w 2049"/>
                  <a:gd name="T9" fmla="*/ 696 h 886"/>
                  <a:gd name="T10" fmla="*/ 1691 w 2049"/>
                  <a:gd name="T11" fmla="*/ 558 h 886"/>
                  <a:gd name="T12" fmla="*/ 1597 w 2049"/>
                  <a:gd name="T13" fmla="*/ 572 h 886"/>
                  <a:gd name="T14" fmla="*/ 1561 w 2049"/>
                  <a:gd name="T15" fmla="*/ 513 h 886"/>
                  <a:gd name="T16" fmla="*/ 2008 w 2049"/>
                  <a:gd name="T17" fmla="*/ 53 h 886"/>
                  <a:gd name="T18" fmla="*/ 1735 w 2049"/>
                  <a:gd name="T19" fmla="*/ 24 h 886"/>
                  <a:gd name="T20" fmla="*/ 1622 w 2049"/>
                  <a:gd name="T21" fmla="*/ 0 h 886"/>
                  <a:gd name="T22" fmla="*/ 1141 w 2049"/>
                  <a:gd name="T23" fmla="*/ 107 h 886"/>
                  <a:gd name="T24" fmla="*/ 1138 w 2049"/>
                  <a:gd name="T25" fmla="*/ 211 h 886"/>
                  <a:gd name="T26" fmla="*/ 1051 w 2049"/>
                  <a:gd name="T27" fmla="*/ 238 h 886"/>
                  <a:gd name="T28" fmla="*/ 837 w 2049"/>
                  <a:gd name="T29" fmla="*/ 261 h 886"/>
                  <a:gd name="T30" fmla="*/ 939 w 2049"/>
                  <a:gd name="T31" fmla="*/ 316 h 886"/>
                  <a:gd name="T32" fmla="*/ 1037 w 2049"/>
                  <a:gd name="T33" fmla="*/ 311 h 886"/>
                  <a:gd name="T34" fmla="*/ 898 w 2049"/>
                  <a:gd name="T35" fmla="*/ 357 h 886"/>
                  <a:gd name="T36" fmla="*/ 745 w 2049"/>
                  <a:gd name="T37" fmla="*/ 404 h 886"/>
                  <a:gd name="T38" fmla="*/ 643 w 2049"/>
                  <a:gd name="T39" fmla="*/ 462 h 886"/>
                  <a:gd name="T40" fmla="*/ 689 w 2049"/>
                  <a:gd name="T41" fmla="*/ 491 h 886"/>
                  <a:gd name="T42" fmla="*/ 619 w 2049"/>
                  <a:gd name="T43" fmla="*/ 510 h 886"/>
                  <a:gd name="T44" fmla="*/ 678 w 2049"/>
                  <a:gd name="T45" fmla="*/ 554 h 886"/>
                  <a:gd name="T46" fmla="*/ 694 w 2049"/>
                  <a:gd name="T47" fmla="*/ 576 h 886"/>
                  <a:gd name="T48" fmla="*/ 785 w 2049"/>
                  <a:gd name="T49" fmla="*/ 580 h 886"/>
                  <a:gd name="T50" fmla="*/ 815 w 2049"/>
                  <a:gd name="T51" fmla="*/ 598 h 886"/>
                  <a:gd name="T52" fmla="*/ 697 w 2049"/>
                  <a:gd name="T53" fmla="*/ 654 h 886"/>
                  <a:gd name="T54" fmla="*/ 491 w 2049"/>
                  <a:gd name="T55" fmla="*/ 747 h 886"/>
                  <a:gd name="T56" fmla="*/ 385 w 2049"/>
                  <a:gd name="T57" fmla="*/ 763 h 886"/>
                  <a:gd name="T58" fmla="*/ 373 w 2049"/>
                  <a:gd name="T59" fmla="*/ 783 h 886"/>
                  <a:gd name="T60" fmla="*/ 514 w 2049"/>
                  <a:gd name="T61" fmla="*/ 746 h 886"/>
                  <a:gd name="T62" fmla="*/ 653 w 2049"/>
                  <a:gd name="T63" fmla="*/ 697 h 886"/>
                  <a:gd name="T64" fmla="*/ 841 w 2049"/>
                  <a:gd name="T65" fmla="*/ 628 h 886"/>
                  <a:gd name="T66" fmla="*/ 1015 w 2049"/>
                  <a:gd name="T67" fmla="*/ 545 h 886"/>
                  <a:gd name="T68" fmla="*/ 1234 w 2049"/>
                  <a:gd name="T69" fmla="*/ 485 h 886"/>
                  <a:gd name="T70" fmla="*/ 1075 w 2049"/>
                  <a:gd name="T71" fmla="*/ 536 h 886"/>
                  <a:gd name="T72" fmla="*/ 1211 w 2049"/>
                  <a:gd name="T73" fmla="*/ 530 h 886"/>
                  <a:gd name="T74" fmla="*/ 1336 w 2049"/>
                  <a:gd name="T75" fmla="*/ 492 h 886"/>
                  <a:gd name="T76" fmla="*/ 1472 w 2049"/>
                  <a:gd name="T77" fmla="*/ 532 h 886"/>
                  <a:gd name="T78" fmla="*/ 1541 w 2049"/>
                  <a:gd name="T79" fmla="*/ 573 h 886"/>
                  <a:gd name="T80" fmla="*/ 1630 w 2049"/>
                  <a:gd name="T81" fmla="*/ 585 h 886"/>
                  <a:gd name="T82" fmla="*/ 1679 w 2049"/>
                  <a:gd name="T83" fmla="*/ 607 h 886"/>
                  <a:gd name="T84" fmla="*/ 1636 w 2049"/>
                  <a:gd name="T85" fmla="*/ 670 h 886"/>
                  <a:gd name="T86" fmla="*/ 1660 w 2049"/>
                  <a:gd name="T87" fmla="*/ 733 h 886"/>
                  <a:gd name="T88" fmla="*/ 1623 w 2049"/>
                  <a:gd name="T89" fmla="*/ 785 h 886"/>
                  <a:gd name="T90" fmla="*/ 1707 w 2049"/>
                  <a:gd name="T91" fmla="*/ 721 h 886"/>
                  <a:gd name="T92" fmla="*/ 1598 w 2049"/>
                  <a:gd name="T93" fmla="*/ 704 h 886"/>
                  <a:gd name="T94" fmla="*/ 1546 w 2049"/>
                  <a:gd name="T95" fmla="*/ 720 h 886"/>
                  <a:gd name="T96" fmla="*/ 510 w 2049"/>
                  <a:gd name="T97" fmla="*/ 517 h 886"/>
                  <a:gd name="T98" fmla="*/ 76 w 2049"/>
                  <a:gd name="T99" fmla="*/ 849 h 886"/>
                  <a:gd name="T100" fmla="*/ 859 w 2049"/>
                  <a:gd name="T101" fmla="*/ 663 h 886"/>
                  <a:gd name="T102" fmla="*/ 881 w 2049"/>
                  <a:gd name="T103" fmla="*/ 664 h 886"/>
                  <a:gd name="T104" fmla="*/ 908 w 2049"/>
                  <a:gd name="T105" fmla="*/ 635 h 886"/>
                  <a:gd name="T106" fmla="*/ 1646 w 2049"/>
                  <a:gd name="T107" fmla="*/ 762 h 886"/>
                  <a:gd name="T108" fmla="*/ 923 w 2049"/>
                  <a:gd name="T109" fmla="*/ 630 h 886"/>
                  <a:gd name="T110" fmla="*/ 290 w 2049"/>
                  <a:gd name="T111" fmla="*/ 788 h 886"/>
                  <a:gd name="T112" fmla="*/ 221 w 2049"/>
                  <a:gd name="T113" fmla="*/ 814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49" h="886">
                    <a:moveTo>
                      <a:pt x="1636" y="622"/>
                    </a:moveTo>
                    <a:cubicBezTo>
                      <a:pt x="1628" y="629"/>
                      <a:pt x="1614" y="645"/>
                      <a:pt x="1614" y="645"/>
                    </a:cubicBezTo>
                    <a:cubicBezTo>
                      <a:pt x="1602" y="669"/>
                      <a:pt x="1602" y="669"/>
                      <a:pt x="1602" y="669"/>
                    </a:cubicBezTo>
                    <a:cubicBezTo>
                      <a:pt x="1602" y="669"/>
                      <a:pt x="1623" y="665"/>
                      <a:pt x="1633" y="656"/>
                    </a:cubicBezTo>
                    <a:cubicBezTo>
                      <a:pt x="1643" y="647"/>
                      <a:pt x="1640" y="638"/>
                      <a:pt x="1640" y="638"/>
                    </a:cubicBezTo>
                    <a:cubicBezTo>
                      <a:pt x="1650" y="628"/>
                      <a:pt x="1650" y="628"/>
                      <a:pt x="1650" y="628"/>
                    </a:cubicBezTo>
                    <a:cubicBezTo>
                      <a:pt x="1650" y="628"/>
                      <a:pt x="1644" y="615"/>
                      <a:pt x="1636" y="622"/>
                    </a:cubicBezTo>
                    <a:close/>
                    <a:moveTo>
                      <a:pt x="1600" y="619"/>
                    </a:moveTo>
                    <a:cubicBezTo>
                      <a:pt x="1600" y="619"/>
                      <a:pt x="1575" y="626"/>
                      <a:pt x="1576" y="633"/>
                    </a:cubicBezTo>
                    <a:cubicBezTo>
                      <a:pt x="1577" y="640"/>
                      <a:pt x="1586" y="650"/>
                      <a:pt x="1586" y="650"/>
                    </a:cubicBezTo>
                    <a:cubicBezTo>
                      <a:pt x="1597" y="654"/>
                      <a:pt x="1614" y="646"/>
                      <a:pt x="1614" y="636"/>
                    </a:cubicBezTo>
                    <a:cubicBezTo>
                      <a:pt x="1614" y="626"/>
                      <a:pt x="1600" y="619"/>
                      <a:pt x="1600" y="619"/>
                    </a:cubicBezTo>
                    <a:close/>
                    <a:moveTo>
                      <a:pt x="1544" y="792"/>
                    </a:moveTo>
                    <a:cubicBezTo>
                      <a:pt x="1553" y="793"/>
                      <a:pt x="1553" y="793"/>
                      <a:pt x="1553" y="793"/>
                    </a:cubicBezTo>
                    <a:cubicBezTo>
                      <a:pt x="1559" y="768"/>
                      <a:pt x="1559" y="768"/>
                      <a:pt x="1559" y="768"/>
                    </a:cubicBezTo>
                    <a:cubicBezTo>
                      <a:pt x="1548" y="773"/>
                      <a:pt x="1548" y="773"/>
                      <a:pt x="1548" y="773"/>
                    </a:cubicBezTo>
                    <a:lnTo>
                      <a:pt x="1544" y="792"/>
                    </a:lnTo>
                    <a:close/>
                    <a:moveTo>
                      <a:pt x="1594" y="717"/>
                    </a:moveTo>
                    <a:cubicBezTo>
                      <a:pt x="1581" y="726"/>
                      <a:pt x="1581" y="726"/>
                      <a:pt x="1581" y="726"/>
                    </a:cubicBezTo>
                    <a:cubicBezTo>
                      <a:pt x="1581" y="726"/>
                      <a:pt x="1587" y="732"/>
                      <a:pt x="1591" y="733"/>
                    </a:cubicBezTo>
                    <a:cubicBezTo>
                      <a:pt x="1595" y="734"/>
                      <a:pt x="1577" y="743"/>
                      <a:pt x="1573" y="745"/>
                    </a:cubicBezTo>
                    <a:cubicBezTo>
                      <a:pt x="1569" y="747"/>
                      <a:pt x="1563" y="758"/>
                      <a:pt x="1568" y="767"/>
                    </a:cubicBezTo>
                    <a:cubicBezTo>
                      <a:pt x="1573" y="776"/>
                      <a:pt x="1572" y="794"/>
                      <a:pt x="1572" y="794"/>
                    </a:cubicBezTo>
                    <a:cubicBezTo>
                      <a:pt x="1572" y="794"/>
                      <a:pt x="1586" y="786"/>
                      <a:pt x="1594" y="777"/>
                    </a:cubicBezTo>
                    <a:cubicBezTo>
                      <a:pt x="1602" y="768"/>
                      <a:pt x="1590" y="756"/>
                      <a:pt x="1590" y="756"/>
                    </a:cubicBezTo>
                    <a:cubicBezTo>
                      <a:pt x="1590" y="756"/>
                      <a:pt x="1600" y="755"/>
                      <a:pt x="1609" y="745"/>
                    </a:cubicBezTo>
                    <a:cubicBezTo>
                      <a:pt x="1618" y="735"/>
                      <a:pt x="1594" y="717"/>
                      <a:pt x="1594" y="717"/>
                    </a:cubicBezTo>
                    <a:close/>
                    <a:moveTo>
                      <a:pt x="1707" y="721"/>
                    </a:moveTo>
                    <a:cubicBezTo>
                      <a:pt x="1707" y="721"/>
                      <a:pt x="1700" y="719"/>
                      <a:pt x="1700" y="714"/>
                    </a:cubicBezTo>
                    <a:cubicBezTo>
                      <a:pt x="1700" y="710"/>
                      <a:pt x="1672" y="709"/>
                      <a:pt x="1677" y="696"/>
                    </a:cubicBezTo>
                    <a:cubicBezTo>
                      <a:pt x="1682" y="683"/>
                      <a:pt x="1688" y="666"/>
                      <a:pt x="1688" y="666"/>
                    </a:cubicBezTo>
                    <a:cubicBezTo>
                      <a:pt x="1688" y="642"/>
                      <a:pt x="1688" y="642"/>
                      <a:pt x="1688" y="642"/>
                    </a:cubicBezTo>
                    <a:cubicBezTo>
                      <a:pt x="1688" y="642"/>
                      <a:pt x="1705" y="623"/>
                      <a:pt x="1698" y="606"/>
                    </a:cubicBezTo>
                    <a:cubicBezTo>
                      <a:pt x="1692" y="588"/>
                      <a:pt x="1685" y="586"/>
                      <a:pt x="1685" y="586"/>
                    </a:cubicBezTo>
                    <a:cubicBezTo>
                      <a:pt x="1691" y="575"/>
                      <a:pt x="1691" y="575"/>
                      <a:pt x="1691" y="575"/>
                    </a:cubicBezTo>
                    <a:cubicBezTo>
                      <a:pt x="1691" y="558"/>
                      <a:pt x="1691" y="558"/>
                      <a:pt x="1691" y="558"/>
                    </a:cubicBezTo>
                    <a:cubicBezTo>
                      <a:pt x="1691" y="558"/>
                      <a:pt x="1718" y="548"/>
                      <a:pt x="1699" y="542"/>
                    </a:cubicBezTo>
                    <a:cubicBezTo>
                      <a:pt x="1681" y="537"/>
                      <a:pt x="1653" y="547"/>
                      <a:pt x="1653" y="547"/>
                    </a:cubicBezTo>
                    <a:cubicBezTo>
                      <a:pt x="1651" y="555"/>
                      <a:pt x="1651" y="555"/>
                      <a:pt x="1651" y="555"/>
                    </a:cubicBezTo>
                    <a:cubicBezTo>
                      <a:pt x="1639" y="555"/>
                      <a:pt x="1639" y="555"/>
                      <a:pt x="1639" y="555"/>
                    </a:cubicBezTo>
                    <a:cubicBezTo>
                      <a:pt x="1639" y="555"/>
                      <a:pt x="1633" y="565"/>
                      <a:pt x="1625" y="565"/>
                    </a:cubicBezTo>
                    <a:cubicBezTo>
                      <a:pt x="1618" y="565"/>
                      <a:pt x="1597" y="572"/>
                      <a:pt x="1597" y="572"/>
                    </a:cubicBezTo>
                    <a:cubicBezTo>
                      <a:pt x="1597" y="572"/>
                      <a:pt x="1581" y="585"/>
                      <a:pt x="1575" y="585"/>
                    </a:cubicBezTo>
                    <a:cubicBezTo>
                      <a:pt x="1570" y="585"/>
                      <a:pt x="1589" y="566"/>
                      <a:pt x="1589" y="566"/>
                    </a:cubicBezTo>
                    <a:cubicBezTo>
                      <a:pt x="1589" y="566"/>
                      <a:pt x="1570" y="558"/>
                      <a:pt x="1570" y="547"/>
                    </a:cubicBezTo>
                    <a:cubicBezTo>
                      <a:pt x="1570" y="537"/>
                      <a:pt x="1570" y="528"/>
                      <a:pt x="1570" y="528"/>
                    </a:cubicBezTo>
                    <a:cubicBezTo>
                      <a:pt x="1585" y="513"/>
                      <a:pt x="1585" y="513"/>
                      <a:pt x="1585" y="513"/>
                    </a:cubicBezTo>
                    <a:cubicBezTo>
                      <a:pt x="1561" y="513"/>
                      <a:pt x="1561" y="513"/>
                      <a:pt x="1561" y="513"/>
                    </a:cubicBezTo>
                    <a:cubicBezTo>
                      <a:pt x="1561" y="513"/>
                      <a:pt x="1552" y="518"/>
                      <a:pt x="1549" y="518"/>
                    </a:cubicBezTo>
                    <a:cubicBezTo>
                      <a:pt x="1549" y="518"/>
                      <a:pt x="1520" y="524"/>
                      <a:pt x="1514" y="518"/>
                    </a:cubicBezTo>
                    <a:cubicBezTo>
                      <a:pt x="1508" y="512"/>
                      <a:pt x="1534" y="498"/>
                      <a:pt x="1534" y="498"/>
                    </a:cubicBezTo>
                    <a:cubicBezTo>
                      <a:pt x="2049" y="74"/>
                      <a:pt x="2049" y="74"/>
                      <a:pt x="2049" y="74"/>
                    </a:cubicBezTo>
                    <a:cubicBezTo>
                      <a:pt x="2037" y="74"/>
                      <a:pt x="2037" y="74"/>
                      <a:pt x="2037" y="74"/>
                    </a:cubicBezTo>
                    <a:cubicBezTo>
                      <a:pt x="2037" y="74"/>
                      <a:pt x="2034" y="51"/>
                      <a:pt x="2008" y="53"/>
                    </a:cubicBezTo>
                    <a:cubicBezTo>
                      <a:pt x="1982" y="55"/>
                      <a:pt x="1951" y="64"/>
                      <a:pt x="1947" y="64"/>
                    </a:cubicBezTo>
                    <a:cubicBezTo>
                      <a:pt x="1943" y="64"/>
                      <a:pt x="1916" y="50"/>
                      <a:pt x="1912" y="48"/>
                    </a:cubicBezTo>
                    <a:cubicBezTo>
                      <a:pt x="1908" y="46"/>
                      <a:pt x="1858" y="47"/>
                      <a:pt x="1858" y="47"/>
                    </a:cubicBezTo>
                    <a:cubicBezTo>
                      <a:pt x="1858" y="47"/>
                      <a:pt x="1842" y="39"/>
                      <a:pt x="1824" y="37"/>
                    </a:cubicBezTo>
                    <a:cubicBezTo>
                      <a:pt x="1806" y="35"/>
                      <a:pt x="1735" y="38"/>
                      <a:pt x="1732" y="38"/>
                    </a:cubicBezTo>
                    <a:cubicBezTo>
                      <a:pt x="1729" y="38"/>
                      <a:pt x="1735" y="24"/>
                      <a:pt x="1735" y="24"/>
                    </a:cubicBezTo>
                    <a:cubicBezTo>
                      <a:pt x="1735" y="24"/>
                      <a:pt x="1699" y="19"/>
                      <a:pt x="1694" y="18"/>
                    </a:cubicBezTo>
                    <a:cubicBezTo>
                      <a:pt x="1689" y="17"/>
                      <a:pt x="1656" y="24"/>
                      <a:pt x="1656" y="24"/>
                    </a:cubicBezTo>
                    <a:cubicBezTo>
                      <a:pt x="1676" y="2"/>
                      <a:pt x="1676" y="2"/>
                      <a:pt x="1676" y="2"/>
                    </a:cubicBezTo>
                    <a:cubicBezTo>
                      <a:pt x="1621" y="24"/>
                      <a:pt x="1621" y="24"/>
                      <a:pt x="1621" y="24"/>
                    </a:cubicBezTo>
                    <a:cubicBezTo>
                      <a:pt x="1642" y="2"/>
                      <a:pt x="1642" y="2"/>
                      <a:pt x="1642" y="2"/>
                    </a:cubicBezTo>
                    <a:cubicBezTo>
                      <a:pt x="1622" y="0"/>
                      <a:pt x="1622" y="0"/>
                      <a:pt x="1622" y="0"/>
                    </a:cubicBezTo>
                    <a:cubicBezTo>
                      <a:pt x="1622" y="0"/>
                      <a:pt x="1591" y="22"/>
                      <a:pt x="1561" y="22"/>
                    </a:cubicBezTo>
                    <a:cubicBezTo>
                      <a:pt x="1531" y="22"/>
                      <a:pt x="1485" y="16"/>
                      <a:pt x="1477" y="24"/>
                    </a:cubicBezTo>
                    <a:cubicBezTo>
                      <a:pt x="1469" y="32"/>
                      <a:pt x="1439" y="39"/>
                      <a:pt x="1439" y="39"/>
                    </a:cubicBezTo>
                    <a:cubicBezTo>
                      <a:pt x="1439" y="39"/>
                      <a:pt x="1390" y="39"/>
                      <a:pt x="1364" y="42"/>
                    </a:cubicBezTo>
                    <a:cubicBezTo>
                      <a:pt x="1338" y="45"/>
                      <a:pt x="1277" y="91"/>
                      <a:pt x="1235" y="97"/>
                    </a:cubicBezTo>
                    <a:cubicBezTo>
                      <a:pt x="1193" y="103"/>
                      <a:pt x="1141" y="107"/>
                      <a:pt x="1141" y="107"/>
                    </a:cubicBezTo>
                    <a:cubicBezTo>
                      <a:pt x="1141" y="107"/>
                      <a:pt x="1078" y="128"/>
                      <a:pt x="1081" y="133"/>
                    </a:cubicBezTo>
                    <a:cubicBezTo>
                      <a:pt x="1084" y="138"/>
                      <a:pt x="1105" y="149"/>
                      <a:pt x="1105" y="149"/>
                    </a:cubicBezTo>
                    <a:cubicBezTo>
                      <a:pt x="1105" y="149"/>
                      <a:pt x="1118" y="172"/>
                      <a:pt x="1112" y="175"/>
                    </a:cubicBezTo>
                    <a:cubicBezTo>
                      <a:pt x="1106" y="178"/>
                      <a:pt x="1097" y="187"/>
                      <a:pt x="1097" y="187"/>
                    </a:cubicBezTo>
                    <a:cubicBezTo>
                      <a:pt x="1157" y="188"/>
                      <a:pt x="1157" y="188"/>
                      <a:pt x="1157" y="188"/>
                    </a:cubicBezTo>
                    <a:cubicBezTo>
                      <a:pt x="1138" y="211"/>
                      <a:pt x="1138" y="211"/>
                      <a:pt x="1138" y="211"/>
                    </a:cubicBezTo>
                    <a:cubicBezTo>
                      <a:pt x="1182" y="213"/>
                      <a:pt x="1182" y="213"/>
                      <a:pt x="1182" y="213"/>
                    </a:cubicBezTo>
                    <a:cubicBezTo>
                      <a:pt x="1175" y="225"/>
                      <a:pt x="1175" y="225"/>
                      <a:pt x="1175" y="225"/>
                    </a:cubicBezTo>
                    <a:cubicBezTo>
                      <a:pt x="1139" y="224"/>
                      <a:pt x="1139" y="224"/>
                      <a:pt x="1139" y="224"/>
                    </a:cubicBezTo>
                    <a:cubicBezTo>
                      <a:pt x="1132" y="232"/>
                      <a:pt x="1132" y="232"/>
                      <a:pt x="1132" y="232"/>
                    </a:cubicBezTo>
                    <a:cubicBezTo>
                      <a:pt x="1110" y="232"/>
                      <a:pt x="1110" y="232"/>
                      <a:pt x="1110" y="232"/>
                    </a:cubicBezTo>
                    <a:cubicBezTo>
                      <a:pt x="1110" y="232"/>
                      <a:pt x="1076" y="238"/>
                      <a:pt x="1051" y="238"/>
                    </a:cubicBezTo>
                    <a:cubicBezTo>
                      <a:pt x="1026" y="238"/>
                      <a:pt x="1031" y="228"/>
                      <a:pt x="1045" y="223"/>
                    </a:cubicBezTo>
                    <a:cubicBezTo>
                      <a:pt x="1059" y="218"/>
                      <a:pt x="1017" y="215"/>
                      <a:pt x="1017" y="215"/>
                    </a:cubicBezTo>
                    <a:cubicBezTo>
                      <a:pt x="1017" y="215"/>
                      <a:pt x="969" y="213"/>
                      <a:pt x="967" y="221"/>
                    </a:cubicBezTo>
                    <a:cubicBezTo>
                      <a:pt x="965" y="229"/>
                      <a:pt x="969" y="234"/>
                      <a:pt x="969" y="234"/>
                    </a:cubicBezTo>
                    <a:cubicBezTo>
                      <a:pt x="969" y="234"/>
                      <a:pt x="934" y="236"/>
                      <a:pt x="911" y="239"/>
                    </a:cubicBezTo>
                    <a:cubicBezTo>
                      <a:pt x="888" y="242"/>
                      <a:pt x="820" y="255"/>
                      <a:pt x="837" y="261"/>
                    </a:cubicBezTo>
                    <a:cubicBezTo>
                      <a:pt x="854" y="267"/>
                      <a:pt x="877" y="270"/>
                      <a:pt x="877" y="270"/>
                    </a:cubicBezTo>
                    <a:cubicBezTo>
                      <a:pt x="848" y="280"/>
                      <a:pt x="848" y="280"/>
                      <a:pt x="848" y="280"/>
                    </a:cubicBezTo>
                    <a:cubicBezTo>
                      <a:pt x="840" y="307"/>
                      <a:pt x="840" y="307"/>
                      <a:pt x="840" y="307"/>
                    </a:cubicBezTo>
                    <a:cubicBezTo>
                      <a:pt x="840" y="307"/>
                      <a:pt x="864" y="311"/>
                      <a:pt x="880" y="311"/>
                    </a:cubicBezTo>
                    <a:cubicBezTo>
                      <a:pt x="896" y="311"/>
                      <a:pt x="910" y="308"/>
                      <a:pt x="910" y="308"/>
                    </a:cubicBezTo>
                    <a:cubicBezTo>
                      <a:pt x="939" y="316"/>
                      <a:pt x="939" y="316"/>
                      <a:pt x="939" y="316"/>
                    </a:cubicBezTo>
                    <a:cubicBezTo>
                      <a:pt x="948" y="304"/>
                      <a:pt x="948" y="304"/>
                      <a:pt x="948" y="304"/>
                    </a:cubicBezTo>
                    <a:cubicBezTo>
                      <a:pt x="957" y="315"/>
                      <a:pt x="957" y="315"/>
                      <a:pt x="957" y="315"/>
                    </a:cubicBezTo>
                    <a:cubicBezTo>
                      <a:pt x="957" y="315"/>
                      <a:pt x="989" y="297"/>
                      <a:pt x="994" y="297"/>
                    </a:cubicBezTo>
                    <a:cubicBezTo>
                      <a:pt x="999" y="297"/>
                      <a:pt x="1007" y="303"/>
                      <a:pt x="1017" y="299"/>
                    </a:cubicBezTo>
                    <a:cubicBezTo>
                      <a:pt x="1027" y="295"/>
                      <a:pt x="1045" y="281"/>
                      <a:pt x="1046" y="290"/>
                    </a:cubicBezTo>
                    <a:cubicBezTo>
                      <a:pt x="1047" y="299"/>
                      <a:pt x="1037" y="311"/>
                      <a:pt x="1037" y="311"/>
                    </a:cubicBezTo>
                    <a:cubicBezTo>
                      <a:pt x="999" y="312"/>
                      <a:pt x="999" y="312"/>
                      <a:pt x="999" y="312"/>
                    </a:cubicBezTo>
                    <a:cubicBezTo>
                      <a:pt x="1004" y="333"/>
                      <a:pt x="1004" y="333"/>
                      <a:pt x="1004" y="333"/>
                    </a:cubicBezTo>
                    <a:cubicBezTo>
                      <a:pt x="1004" y="333"/>
                      <a:pt x="976" y="360"/>
                      <a:pt x="958" y="361"/>
                    </a:cubicBezTo>
                    <a:cubicBezTo>
                      <a:pt x="940" y="362"/>
                      <a:pt x="920" y="362"/>
                      <a:pt x="920" y="362"/>
                    </a:cubicBezTo>
                    <a:cubicBezTo>
                      <a:pt x="910" y="350"/>
                      <a:pt x="910" y="350"/>
                      <a:pt x="910" y="350"/>
                    </a:cubicBezTo>
                    <a:cubicBezTo>
                      <a:pt x="898" y="357"/>
                      <a:pt x="898" y="357"/>
                      <a:pt x="898" y="357"/>
                    </a:cubicBezTo>
                    <a:cubicBezTo>
                      <a:pt x="898" y="365"/>
                      <a:pt x="898" y="365"/>
                      <a:pt x="898" y="365"/>
                    </a:cubicBezTo>
                    <a:cubicBezTo>
                      <a:pt x="898" y="365"/>
                      <a:pt x="857" y="389"/>
                      <a:pt x="844" y="381"/>
                    </a:cubicBezTo>
                    <a:cubicBezTo>
                      <a:pt x="831" y="373"/>
                      <a:pt x="824" y="371"/>
                      <a:pt x="824" y="371"/>
                    </a:cubicBezTo>
                    <a:cubicBezTo>
                      <a:pt x="762" y="406"/>
                      <a:pt x="762" y="406"/>
                      <a:pt x="762" y="406"/>
                    </a:cubicBezTo>
                    <a:cubicBezTo>
                      <a:pt x="748" y="418"/>
                      <a:pt x="748" y="418"/>
                      <a:pt x="748" y="418"/>
                    </a:cubicBezTo>
                    <a:cubicBezTo>
                      <a:pt x="745" y="404"/>
                      <a:pt x="745" y="404"/>
                      <a:pt x="745" y="404"/>
                    </a:cubicBezTo>
                    <a:cubicBezTo>
                      <a:pt x="745" y="404"/>
                      <a:pt x="720" y="415"/>
                      <a:pt x="706" y="420"/>
                    </a:cubicBezTo>
                    <a:cubicBezTo>
                      <a:pt x="692" y="425"/>
                      <a:pt x="682" y="440"/>
                      <a:pt x="682" y="440"/>
                    </a:cubicBezTo>
                    <a:cubicBezTo>
                      <a:pt x="662" y="434"/>
                      <a:pt x="662" y="434"/>
                      <a:pt x="662" y="434"/>
                    </a:cubicBezTo>
                    <a:cubicBezTo>
                      <a:pt x="662" y="447"/>
                      <a:pt x="662" y="447"/>
                      <a:pt x="662" y="447"/>
                    </a:cubicBezTo>
                    <a:cubicBezTo>
                      <a:pt x="662" y="447"/>
                      <a:pt x="649" y="441"/>
                      <a:pt x="646" y="447"/>
                    </a:cubicBezTo>
                    <a:cubicBezTo>
                      <a:pt x="643" y="453"/>
                      <a:pt x="643" y="462"/>
                      <a:pt x="643" y="462"/>
                    </a:cubicBezTo>
                    <a:cubicBezTo>
                      <a:pt x="636" y="471"/>
                      <a:pt x="636" y="471"/>
                      <a:pt x="636" y="471"/>
                    </a:cubicBezTo>
                    <a:cubicBezTo>
                      <a:pt x="676" y="457"/>
                      <a:pt x="676" y="457"/>
                      <a:pt x="676" y="457"/>
                    </a:cubicBezTo>
                    <a:cubicBezTo>
                      <a:pt x="661" y="469"/>
                      <a:pt x="661" y="469"/>
                      <a:pt x="661" y="469"/>
                    </a:cubicBezTo>
                    <a:cubicBezTo>
                      <a:pt x="661" y="475"/>
                      <a:pt x="661" y="475"/>
                      <a:pt x="661" y="475"/>
                    </a:cubicBezTo>
                    <a:cubicBezTo>
                      <a:pt x="648" y="483"/>
                      <a:pt x="648" y="483"/>
                      <a:pt x="648" y="483"/>
                    </a:cubicBezTo>
                    <a:cubicBezTo>
                      <a:pt x="648" y="483"/>
                      <a:pt x="698" y="482"/>
                      <a:pt x="689" y="491"/>
                    </a:cubicBezTo>
                    <a:cubicBezTo>
                      <a:pt x="680" y="500"/>
                      <a:pt x="658" y="498"/>
                      <a:pt x="658" y="498"/>
                    </a:cubicBezTo>
                    <a:cubicBezTo>
                      <a:pt x="641" y="502"/>
                      <a:pt x="641" y="502"/>
                      <a:pt x="641" y="502"/>
                    </a:cubicBezTo>
                    <a:cubicBezTo>
                      <a:pt x="649" y="494"/>
                      <a:pt x="649" y="494"/>
                      <a:pt x="649" y="494"/>
                    </a:cubicBezTo>
                    <a:cubicBezTo>
                      <a:pt x="640" y="489"/>
                      <a:pt x="640" y="489"/>
                      <a:pt x="640" y="489"/>
                    </a:cubicBezTo>
                    <a:cubicBezTo>
                      <a:pt x="640" y="489"/>
                      <a:pt x="611" y="500"/>
                      <a:pt x="612" y="503"/>
                    </a:cubicBezTo>
                    <a:cubicBezTo>
                      <a:pt x="613" y="506"/>
                      <a:pt x="619" y="510"/>
                      <a:pt x="619" y="510"/>
                    </a:cubicBezTo>
                    <a:cubicBezTo>
                      <a:pt x="619" y="510"/>
                      <a:pt x="608" y="537"/>
                      <a:pt x="612" y="538"/>
                    </a:cubicBezTo>
                    <a:cubicBezTo>
                      <a:pt x="616" y="539"/>
                      <a:pt x="659" y="536"/>
                      <a:pt x="659" y="536"/>
                    </a:cubicBezTo>
                    <a:cubicBezTo>
                      <a:pt x="691" y="518"/>
                      <a:pt x="691" y="518"/>
                      <a:pt x="691" y="518"/>
                    </a:cubicBezTo>
                    <a:cubicBezTo>
                      <a:pt x="738" y="499"/>
                      <a:pt x="738" y="499"/>
                      <a:pt x="738" y="499"/>
                    </a:cubicBezTo>
                    <a:cubicBezTo>
                      <a:pt x="738" y="499"/>
                      <a:pt x="694" y="520"/>
                      <a:pt x="689" y="528"/>
                    </a:cubicBezTo>
                    <a:cubicBezTo>
                      <a:pt x="684" y="536"/>
                      <a:pt x="685" y="552"/>
                      <a:pt x="678" y="554"/>
                    </a:cubicBezTo>
                    <a:cubicBezTo>
                      <a:pt x="671" y="556"/>
                      <a:pt x="659" y="549"/>
                      <a:pt x="653" y="558"/>
                    </a:cubicBezTo>
                    <a:cubicBezTo>
                      <a:pt x="647" y="567"/>
                      <a:pt x="643" y="577"/>
                      <a:pt x="638" y="582"/>
                    </a:cubicBezTo>
                    <a:cubicBezTo>
                      <a:pt x="633" y="587"/>
                      <a:pt x="618" y="596"/>
                      <a:pt x="618" y="596"/>
                    </a:cubicBezTo>
                    <a:cubicBezTo>
                      <a:pt x="654" y="592"/>
                      <a:pt x="654" y="592"/>
                      <a:pt x="654" y="592"/>
                    </a:cubicBezTo>
                    <a:cubicBezTo>
                      <a:pt x="647" y="604"/>
                      <a:pt x="647" y="604"/>
                      <a:pt x="647" y="604"/>
                    </a:cubicBezTo>
                    <a:cubicBezTo>
                      <a:pt x="647" y="604"/>
                      <a:pt x="677" y="573"/>
                      <a:pt x="694" y="576"/>
                    </a:cubicBezTo>
                    <a:cubicBezTo>
                      <a:pt x="711" y="579"/>
                      <a:pt x="702" y="584"/>
                      <a:pt x="702" y="584"/>
                    </a:cubicBezTo>
                    <a:cubicBezTo>
                      <a:pt x="718" y="582"/>
                      <a:pt x="718" y="582"/>
                      <a:pt x="718" y="582"/>
                    </a:cubicBezTo>
                    <a:cubicBezTo>
                      <a:pt x="718" y="582"/>
                      <a:pt x="705" y="607"/>
                      <a:pt x="719" y="607"/>
                    </a:cubicBezTo>
                    <a:cubicBezTo>
                      <a:pt x="733" y="607"/>
                      <a:pt x="750" y="585"/>
                      <a:pt x="750" y="585"/>
                    </a:cubicBezTo>
                    <a:cubicBezTo>
                      <a:pt x="778" y="572"/>
                      <a:pt x="778" y="572"/>
                      <a:pt x="778" y="572"/>
                    </a:cubicBezTo>
                    <a:cubicBezTo>
                      <a:pt x="785" y="580"/>
                      <a:pt x="785" y="580"/>
                      <a:pt x="785" y="580"/>
                    </a:cubicBezTo>
                    <a:cubicBezTo>
                      <a:pt x="765" y="582"/>
                      <a:pt x="765" y="582"/>
                      <a:pt x="765" y="582"/>
                    </a:cubicBezTo>
                    <a:cubicBezTo>
                      <a:pt x="765" y="582"/>
                      <a:pt x="751" y="596"/>
                      <a:pt x="762" y="596"/>
                    </a:cubicBezTo>
                    <a:cubicBezTo>
                      <a:pt x="773" y="596"/>
                      <a:pt x="819" y="583"/>
                      <a:pt x="819" y="583"/>
                    </a:cubicBezTo>
                    <a:cubicBezTo>
                      <a:pt x="847" y="571"/>
                      <a:pt x="847" y="571"/>
                      <a:pt x="847" y="571"/>
                    </a:cubicBezTo>
                    <a:cubicBezTo>
                      <a:pt x="815" y="588"/>
                      <a:pt x="815" y="588"/>
                      <a:pt x="815" y="588"/>
                    </a:cubicBezTo>
                    <a:cubicBezTo>
                      <a:pt x="815" y="598"/>
                      <a:pt x="815" y="598"/>
                      <a:pt x="815" y="598"/>
                    </a:cubicBezTo>
                    <a:cubicBezTo>
                      <a:pt x="815" y="598"/>
                      <a:pt x="797" y="599"/>
                      <a:pt x="786" y="603"/>
                    </a:cubicBezTo>
                    <a:cubicBezTo>
                      <a:pt x="775" y="607"/>
                      <a:pt x="767" y="620"/>
                      <a:pt x="767" y="620"/>
                    </a:cubicBezTo>
                    <a:cubicBezTo>
                      <a:pt x="747" y="622"/>
                      <a:pt x="747" y="622"/>
                      <a:pt x="747" y="622"/>
                    </a:cubicBezTo>
                    <a:cubicBezTo>
                      <a:pt x="723" y="642"/>
                      <a:pt x="723" y="642"/>
                      <a:pt x="723" y="642"/>
                    </a:cubicBezTo>
                    <a:cubicBezTo>
                      <a:pt x="724" y="651"/>
                      <a:pt x="724" y="651"/>
                      <a:pt x="724" y="651"/>
                    </a:cubicBezTo>
                    <a:cubicBezTo>
                      <a:pt x="697" y="654"/>
                      <a:pt x="697" y="654"/>
                      <a:pt x="697" y="654"/>
                    </a:cubicBezTo>
                    <a:cubicBezTo>
                      <a:pt x="697" y="654"/>
                      <a:pt x="652" y="663"/>
                      <a:pt x="647" y="670"/>
                    </a:cubicBezTo>
                    <a:cubicBezTo>
                      <a:pt x="642" y="677"/>
                      <a:pt x="645" y="691"/>
                      <a:pt x="636" y="691"/>
                    </a:cubicBezTo>
                    <a:cubicBezTo>
                      <a:pt x="627" y="691"/>
                      <a:pt x="600" y="691"/>
                      <a:pt x="584" y="693"/>
                    </a:cubicBezTo>
                    <a:cubicBezTo>
                      <a:pt x="568" y="695"/>
                      <a:pt x="515" y="734"/>
                      <a:pt x="515" y="734"/>
                    </a:cubicBezTo>
                    <a:cubicBezTo>
                      <a:pt x="500" y="737"/>
                      <a:pt x="500" y="737"/>
                      <a:pt x="500" y="737"/>
                    </a:cubicBezTo>
                    <a:cubicBezTo>
                      <a:pt x="491" y="747"/>
                      <a:pt x="491" y="747"/>
                      <a:pt x="491" y="747"/>
                    </a:cubicBezTo>
                    <a:cubicBezTo>
                      <a:pt x="490" y="736"/>
                      <a:pt x="490" y="736"/>
                      <a:pt x="490" y="736"/>
                    </a:cubicBezTo>
                    <a:cubicBezTo>
                      <a:pt x="490" y="736"/>
                      <a:pt x="458" y="732"/>
                      <a:pt x="447" y="738"/>
                    </a:cubicBezTo>
                    <a:cubicBezTo>
                      <a:pt x="436" y="744"/>
                      <a:pt x="412" y="754"/>
                      <a:pt x="412" y="754"/>
                    </a:cubicBezTo>
                    <a:cubicBezTo>
                      <a:pt x="403" y="752"/>
                      <a:pt x="403" y="752"/>
                      <a:pt x="403" y="752"/>
                    </a:cubicBezTo>
                    <a:cubicBezTo>
                      <a:pt x="404" y="760"/>
                      <a:pt x="404" y="760"/>
                      <a:pt x="404" y="760"/>
                    </a:cubicBezTo>
                    <a:cubicBezTo>
                      <a:pt x="385" y="763"/>
                      <a:pt x="385" y="763"/>
                      <a:pt x="385" y="763"/>
                    </a:cubicBezTo>
                    <a:cubicBezTo>
                      <a:pt x="378" y="769"/>
                      <a:pt x="378" y="769"/>
                      <a:pt x="378" y="769"/>
                    </a:cubicBezTo>
                    <a:cubicBezTo>
                      <a:pt x="362" y="767"/>
                      <a:pt x="362" y="767"/>
                      <a:pt x="362" y="767"/>
                    </a:cubicBezTo>
                    <a:cubicBezTo>
                      <a:pt x="345" y="782"/>
                      <a:pt x="345" y="782"/>
                      <a:pt x="345" y="782"/>
                    </a:cubicBezTo>
                    <a:cubicBezTo>
                      <a:pt x="350" y="788"/>
                      <a:pt x="350" y="788"/>
                      <a:pt x="350" y="788"/>
                    </a:cubicBezTo>
                    <a:cubicBezTo>
                      <a:pt x="360" y="776"/>
                      <a:pt x="360" y="776"/>
                      <a:pt x="360" y="776"/>
                    </a:cubicBezTo>
                    <a:cubicBezTo>
                      <a:pt x="373" y="783"/>
                      <a:pt x="373" y="783"/>
                      <a:pt x="373" y="783"/>
                    </a:cubicBezTo>
                    <a:cubicBezTo>
                      <a:pt x="387" y="771"/>
                      <a:pt x="387" y="771"/>
                      <a:pt x="387" y="771"/>
                    </a:cubicBezTo>
                    <a:cubicBezTo>
                      <a:pt x="388" y="779"/>
                      <a:pt x="388" y="779"/>
                      <a:pt x="388" y="779"/>
                    </a:cubicBezTo>
                    <a:cubicBezTo>
                      <a:pt x="388" y="779"/>
                      <a:pt x="409" y="778"/>
                      <a:pt x="417" y="771"/>
                    </a:cubicBezTo>
                    <a:cubicBezTo>
                      <a:pt x="425" y="764"/>
                      <a:pt x="441" y="750"/>
                      <a:pt x="450" y="748"/>
                    </a:cubicBezTo>
                    <a:cubicBezTo>
                      <a:pt x="459" y="746"/>
                      <a:pt x="451" y="762"/>
                      <a:pt x="464" y="762"/>
                    </a:cubicBezTo>
                    <a:cubicBezTo>
                      <a:pt x="477" y="762"/>
                      <a:pt x="514" y="746"/>
                      <a:pt x="514" y="746"/>
                    </a:cubicBezTo>
                    <a:cubicBezTo>
                      <a:pt x="536" y="752"/>
                      <a:pt x="536" y="752"/>
                      <a:pt x="536" y="752"/>
                    </a:cubicBezTo>
                    <a:cubicBezTo>
                      <a:pt x="548" y="740"/>
                      <a:pt x="548" y="740"/>
                      <a:pt x="548" y="740"/>
                    </a:cubicBezTo>
                    <a:cubicBezTo>
                      <a:pt x="548" y="740"/>
                      <a:pt x="585" y="738"/>
                      <a:pt x="596" y="729"/>
                    </a:cubicBezTo>
                    <a:cubicBezTo>
                      <a:pt x="607" y="720"/>
                      <a:pt x="619" y="706"/>
                      <a:pt x="628" y="705"/>
                    </a:cubicBezTo>
                    <a:cubicBezTo>
                      <a:pt x="637" y="704"/>
                      <a:pt x="649" y="704"/>
                      <a:pt x="649" y="704"/>
                    </a:cubicBezTo>
                    <a:cubicBezTo>
                      <a:pt x="653" y="697"/>
                      <a:pt x="653" y="697"/>
                      <a:pt x="653" y="697"/>
                    </a:cubicBezTo>
                    <a:cubicBezTo>
                      <a:pt x="677" y="697"/>
                      <a:pt x="677" y="697"/>
                      <a:pt x="677" y="697"/>
                    </a:cubicBezTo>
                    <a:cubicBezTo>
                      <a:pt x="684" y="691"/>
                      <a:pt x="684" y="691"/>
                      <a:pt x="684" y="691"/>
                    </a:cubicBezTo>
                    <a:cubicBezTo>
                      <a:pt x="684" y="691"/>
                      <a:pt x="717" y="684"/>
                      <a:pt x="732" y="677"/>
                    </a:cubicBezTo>
                    <a:cubicBezTo>
                      <a:pt x="747" y="670"/>
                      <a:pt x="762" y="656"/>
                      <a:pt x="762" y="656"/>
                    </a:cubicBezTo>
                    <a:cubicBezTo>
                      <a:pt x="803" y="650"/>
                      <a:pt x="803" y="650"/>
                      <a:pt x="803" y="650"/>
                    </a:cubicBezTo>
                    <a:cubicBezTo>
                      <a:pt x="841" y="628"/>
                      <a:pt x="841" y="628"/>
                      <a:pt x="841" y="628"/>
                    </a:cubicBezTo>
                    <a:cubicBezTo>
                      <a:pt x="841" y="628"/>
                      <a:pt x="885" y="627"/>
                      <a:pt x="892" y="620"/>
                    </a:cubicBezTo>
                    <a:cubicBezTo>
                      <a:pt x="899" y="613"/>
                      <a:pt x="912" y="601"/>
                      <a:pt x="912" y="601"/>
                    </a:cubicBezTo>
                    <a:cubicBezTo>
                      <a:pt x="912" y="601"/>
                      <a:pt x="954" y="594"/>
                      <a:pt x="958" y="586"/>
                    </a:cubicBezTo>
                    <a:cubicBezTo>
                      <a:pt x="962" y="578"/>
                      <a:pt x="947" y="578"/>
                      <a:pt x="947" y="578"/>
                    </a:cubicBezTo>
                    <a:cubicBezTo>
                      <a:pt x="947" y="578"/>
                      <a:pt x="970" y="562"/>
                      <a:pt x="979" y="557"/>
                    </a:cubicBezTo>
                    <a:cubicBezTo>
                      <a:pt x="988" y="552"/>
                      <a:pt x="1015" y="545"/>
                      <a:pt x="1015" y="545"/>
                    </a:cubicBezTo>
                    <a:cubicBezTo>
                      <a:pt x="1066" y="526"/>
                      <a:pt x="1066" y="526"/>
                      <a:pt x="1066" y="526"/>
                    </a:cubicBezTo>
                    <a:cubicBezTo>
                      <a:pt x="1060" y="513"/>
                      <a:pt x="1060" y="513"/>
                      <a:pt x="1060" y="513"/>
                    </a:cubicBezTo>
                    <a:cubicBezTo>
                      <a:pt x="1060" y="513"/>
                      <a:pt x="1083" y="519"/>
                      <a:pt x="1090" y="514"/>
                    </a:cubicBezTo>
                    <a:cubicBezTo>
                      <a:pt x="1097" y="509"/>
                      <a:pt x="1130" y="494"/>
                      <a:pt x="1130" y="494"/>
                    </a:cubicBezTo>
                    <a:cubicBezTo>
                      <a:pt x="1130" y="494"/>
                      <a:pt x="1188" y="470"/>
                      <a:pt x="1196" y="467"/>
                    </a:cubicBezTo>
                    <a:cubicBezTo>
                      <a:pt x="1204" y="464"/>
                      <a:pt x="1234" y="485"/>
                      <a:pt x="1234" y="485"/>
                    </a:cubicBezTo>
                    <a:cubicBezTo>
                      <a:pt x="1210" y="485"/>
                      <a:pt x="1210" y="485"/>
                      <a:pt x="1210" y="485"/>
                    </a:cubicBezTo>
                    <a:cubicBezTo>
                      <a:pt x="1197" y="477"/>
                      <a:pt x="1197" y="477"/>
                      <a:pt x="1197" y="477"/>
                    </a:cubicBezTo>
                    <a:cubicBezTo>
                      <a:pt x="1174" y="493"/>
                      <a:pt x="1174" y="493"/>
                      <a:pt x="1174" y="493"/>
                    </a:cubicBezTo>
                    <a:cubicBezTo>
                      <a:pt x="1151" y="493"/>
                      <a:pt x="1151" y="493"/>
                      <a:pt x="1151" y="493"/>
                    </a:cubicBezTo>
                    <a:cubicBezTo>
                      <a:pt x="1151" y="493"/>
                      <a:pt x="1128" y="515"/>
                      <a:pt x="1119" y="518"/>
                    </a:cubicBezTo>
                    <a:cubicBezTo>
                      <a:pt x="1110" y="521"/>
                      <a:pt x="1071" y="527"/>
                      <a:pt x="1075" y="536"/>
                    </a:cubicBezTo>
                    <a:cubicBezTo>
                      <a:pt x="1079" y="545"/>
                      <a:pt x="1099" y="544"/>
                      <a:pt x="1099" y="544"/>
                    </a:cubicBezTo>
                    <a:cubicBezTo>
                      <a:pt x="1099" y="544"/>
                      <a:pt x="1079" y="552"/>
                      <a:pt x="1075" y="552"/>
                    </a:cubicBezTo>
                    <a:cubicBezTo>
                      <a:pt x="1071" y="552"/>
                      <a:pt x="1042" y="551"/>
                      <a:pt x="1042" y="557"/>
                    </a:cubicBezTo>
                    <a:cubicBezTo>
                      <a:pt x="1042" y="563"/>
                      <a:pt x="1045" y="576"/>
                      <a:pt x="1065" y="568"/>
                    </a:cubicBezTo>
                    <a:cubicBezTo>
                      <a:pt x="1085" y="560"/>
                      <a:pt x="1129" y="536"/>
                      <a:pt x="1147" y="532"/>
                    </a:cubicBezTo>
                    <a:cubicBezTo>
                      <a:pt x="1165" y="528"/>
                      <a:pt x="1197" y="537"/>
                      <a:pt x="1211" y="530"/>
                    </a:cubicBezTo>
                    <a:cubicBezTo>
                      <a:pt x="1225" y="523"/>
                      <a:pt x="1247" y="502"/>
                      <a:pt x="1247" y="502"/>
                    </a:cubicBezTo>
                    <a:cubicBezTo>
                      <a:pt x="1245" y="492"/>
                      <a:pt x="1245" y="492"/>
                      <a:pt x="1245" y="492"/>
                    </a:cubicBezTo>
                    <a:cubicBezTo>
                      <a:pt x="1245" y="492"/>
                      <a:pt x="1299" y="471"/>
                      <a:pt x="1309" y="472"/>
                    </a:cubicBezTo>
                    <a:cubicBezTo>
                      <a:pt x="1319" y="473"/>
                      <a:pt x="1322" y="483"/>
                      <a:pt x="1322" y="483"/>
                    </a:cubicBezTo>
                    <a:cubicBezTo>
                      <a:pt x="1364" y="470"/>
                      <a:pt x="1364" y="470"/>
                      <a:pt x="1364" y="470"/>
                    </a:cubicBezTo>
                    <a:cubicBezTo>
                      <a:pt x="1336" y="492"/>
                      <a:pt x="1336" y="492"/>
                      <a:pt x="1336" y="492"/>
                    </a:cubicBezTo>
                    <a:cubicBezTo>
                      <a:pt x="1350" y="498"/>
                      <a:pt x="1350" y="498"/>
                      <a:pt x="1350" y="498"/>
                    </a:cubicBezTo>
                    <a:cubicBezTo>
                      <a:pt x="1350" y="498"/>
                      <a:pt x="1346" y="510"/>
                      <a:pt x="1350" y="510"/>
                    </a:cubicBezTo>
                    <a:cubicBezTo>
                      <a:pt x="1354" y="510"/>
                      <a:pt x="1395" y="485"/>
                      <a:pt x="1395" y="485"/>
                    </a:cubicBezTo>
                    <a:cubicBezTo>
                      <a:pt x="1395" y="485"/>
                      <a:pt x="1356" y="515"/>
                      <a:pt x="1367" y="520"/>
                    </a:cubicBezTo>
                    <a:cubicBezTo>
                      <a:pt x="1378" y="525"/>
                      <a:pt x="1406" y="526"/>
                      <a:pt x="1406" y="526"/>
                    </a:cubicBezTo>
                    <a:cubicBezTo>
                      <a:pt x="1472" y="532"/>
                      <a:pt x="1472" y="532"/>
                      <a:pt x="1472" y="532"/>
                    </a:cubicBezTo>
                    <a:cubicBezTo>
                      <a:pt x="1493" y="519"/>
                      <a:pt x="1493" y="519"/>
                      <a:pt x="1493" y="519"/>
                    </a:cubicBezTo>
                    <a:cubicBezTo>
                      <a:pt x="1493" y="519"/>
                      <a:pt x="1480" y="541"/>
                      <a:pt x="1491" y="542"/>
                    </a:cubicBezTo>
                    <a:cubicBezTo>
                      <a:pt x="1502" y="543"/>
                      <a:pt x="1534" y="541"/>
                      <a:pt x="1534" y="541"/>
                    </a:cubicBezTo>
                    <a:cubicBezTo>
                      <a:pt x="1556" y="535"/>
                      <a:pt x="1556" y="535"/>
                      <a:pt x="1556" y="535"/>
                    </a:cubicBezTo>
                    <a:cubicBezTo>
                      <a:pt x="1556" y="535"/>
                      <a:pt x="1517" y="549"/>
                      <a:pt x="1520" y="557"/>
                    </a:cubicBezTo>
                    <a:cubicBezTo>
                      <a:pt x="1523" y="565"/>
                      <a:pt x="1541" y="573"/>
                      <a:pt x="1541" y="573"/>
                    </a:cubicBezTo>
                    <a:cubicBezTo>
                      <a:pt x="1541" y="573"/>
                      <a:pt x="1539" y="609"/>
                      <a:pt x="1551" y="609"/>
                    </a:cubicBezTo>
                    <a:cubicBezTo>
                      <a:pt x="1563" y="609"/>
                      <a:pt x="1594" y="606"/>
                      <a:pt x="1594" y="606"/>
                    </a:cubicBezTo>
                    <a:cubicBezTo>
                      <a:pt x="1587" y="585"/>
                      <a:pt x="1587" y="585"/>
                      <a:pt x="1587" y="585"/>
                    </a:cubicBezTo>
                    <a:cubicBezTo>
                      <a:pt x="1601" y="580"/>
                      <a:pt x="1601" y="580"/>
                      <a:pt x="1601" y="580"/>
                    </a:cubicBezTo>
                    <a:cubicBezTo>
                      <a:pt x="1610" y="591"/>
                      <a:pt x="1610" y="591"/>
                      <a:pt x="1610" y="591"/>
                    </a:cubicBezTo>
                    <a:cubicBezTo>
                      <a:pt x="1630" y="585"/>
                      <a:pt x="1630" y="585"/>
                      <a:pt x="1630" y="585"/>
                    </a:cubicBezTo>
                    <a:cubicBezTo>
                      <a:pt x="1630" y="585"/>
                      <a:pt x="1610" y="608"/>
                      <a:pt x="1621" y="612"/>
                    </a:cubicBezTo>
                    <a:cubicBezTo>
                      <a:pt x="1632" y="616"/>
                      <a:pt x="1650" y="586"/>
                      <a:pt x="1650" y="586"/>
                    </a:cubicBezTo>
                    <a:cubicBezTo>
                      <a:pt x="1670" y="557"/>
                      <a:pt x="1670" y="557"/>
                      <a:pt x="1670" y="557"/>
                    </a:cubicBezTo>
                    <a:cubicBezTo>
                      <a:pt x="1652" y="599"/>
                      <a:pt x="1652" y="599"/>
                      <a:pt x="1652" y="599"/>
                    </a:cubicBezTo>
                    <a:cubicBezTo>
                      <a:pt x="1656" y="615"/>
                      <a:pt x="1656" y="615"/>
                      <a:pt x="1656" y="615"/>
                    </a:cubicBezTo>
                    <a:cubicBezTo>
                      <a:pt x="1679" y="607"/>
                      <a:pt x="1679" y="607"/>
                      <a:pt x="1679" y="607"/>
                    </a:cubicBezTo>
                    <a:cubicBezTo>
                      <a:pt x="1664" y="623"/>
                      <a:pt x="1664" y="623"/>
                      <a:pt x="1664" y="623"/>
                    </a:cubicBezTo>
                    <a:cubicBezTo>
                      <a:pt x="1681" y="638"/>
                      <a:pt x="1681" y="638"/>
                      <a:pt x="1681" y="638"/>
                    </a:cubicBezTo>
                    <a:cubicBezTo>
                      <a:pt x="1669" y="635"/>
                      <a:pt x="1669" y="635"/>
                      <a:pt x="1669" y="635"/>
                    </a:cubicBezTo>
                    <a:cubicBezTo>
                      <a:pt x="1667" y="647"/>
                      <a:pt x="1667" y="647"/>
                      <a:pt x="1667" y="647"/>
                    </a:cubicBezTo>
                    <a:cubicBezTo>
                      <a:pt x="1648" y="660"/>
                      <a:pt x="1648" y="660"/>
                      <a:pt x="1648" y="660"/>
                    </a:cubicBezTo>
                    <a:cubicBezTo>
                      <a:pt x="1636" y="670"/>
                      <a:pt x="1636" y="670"/>
                      <a:pt x="1636" y="670"/>
                    </a:cubicBezTo>
                    <a:cubicBezTo>
                      <a:pt x="1657" y="681"/>
                      <a:pt x="1657" y="681"/>
                      <a:pt x="1657" y="681"/>
                    </a:cubicBezTo>
                    <a:cubicBezTo>
                      <a:pt x="1654" y="702"/>
                      <a:pt x="1654" y="702"/>
                      <a:pt x="1654" y="702"/>
                    </a:cubicBezTo>
                    <a:cubicBezTo>
                      <a:pt x="1642" y="714"/>
                      <a:pt x="1642" y="714"/>
                      <a:pt x="1642" y="714"/>
                    </a:cubicBezTo>
                    <a:cubicBezTo>
                      <a:pt x="1654" y="719"/>
                      <a:pt x="1654" y="719"/>
                      <a:pt x="1654" y="719"/>
                    </a:cubicBezTo>
                    <a:cubicBezTo>
                      <a:pt x="1639" y="733"/>
                      <a:pt x="1639" y="733"/>
                      <a:pt x="1639" y="733"/>
                    </a:cubicBezTo>
                    <a:cubicBezTo>
                      <a:pt x="1660" y="733"/>
                      <a:pt x="1660" y="733"/>
                      <a:pt x="1660" y="733"/>
                    </a:cubicBezTo>
                    <a:cubicBezTo>
                      <a:pt x="1685" y="724"/>
                      <a:pt x="1685" y="724"/>
                      <a:pt x="1685" y="724"/>
                    </a:cubicBezTo>
                    <a:cubicBezTo>
                      <a:pt x="1663" y="750"/>
                      <a:pt x="1663" y="750"/>
                      <a:pt x="1663" y="750"/>
                    </a:cubicBezTo>
                    <a:cubicBezTo>
                      <a:pt x="1652" y="760"/>
                      <a:pt x="1652" y="760"/>
                      <a:pt x="1652" y="760"/>
                    </a:cubicBezTo>
                    <a:cubicBezTo>
                      <a:pt x="1667" y="765"/>
                      <a:pt x="1667" y="765"/>
                      <a:pt x="1667" y="765"/>
                    </a:cubicBezTo>
                    <a:cubicBezTo>
                      <a:pt x="1637" y="777"/>
                      <a:pt x="1637" y="777"/>
                      <a:pt x="1637" y="777"/>
                    </a:cubicBezTo>
                    <a:cubicBezTo>
                      <a:pt x="1623" y="785"/>
                      <a:pt x="1623" y="785"/>
                      <a:pt x="1623" y="785"/>
                    </a:cubicBezTo>
                    <a:cubicBezTo>
                      <a:pt x="1637" y="791"/>
                      <a:pt x="1637" y="791"/>
                      <a:pt x="1637" y="791"/>
                    </a:cubicBezTo>
                    <a:cubicBezTo>
                      <a:pt x="1637" y="791"/>
                      <a:pt x="1636" y="794"/>
                      <a:pt x="1634" y="798"/>
                    </a:cubicBezTo>
                    <a:cubicBezTo>
                      <a:pt x="1655" y="788"/>
                      <a:pt x="1676" y="777"/>
                      <a:pt x="1680" y="773"/>
                    </a:cubicBezTo>
                    <a:cubicBezTo>
                      <a:pt x="1690" y="763"/>
                      <a:pt x="1690" y="747"/>
                      <a:pt x="1690" y="747"/>
                    </a:cubicBezTo>
                    <a:cubicBezTo>
                      <a:pt x="1690" y="747"/>
                      <a:pt x="1717" y="736"/>
                      <a:pt x="1717" y="728"/>
                    </a:cubicBezTo>
                    <a:cubicBezTo>
                      <a:pt x="1717" y="720"/>
                      <a:pt x="1707" y="721"/>
                      <a:pt x="1707" y="721"/>
                    </a:cubicBezTo>
                    <a:close/>
                    <a:moveTo>
                      <a:pt x="1598" y="704"/>
                    </a:moveTo>
                    <a:cubicBezTo>
                      <a:pt x="1604" y="718"/>
                      <a:pt x="1624" y="696"/>
                      <a:pt x="1624" y="696"/>
                    </a:cubicBezTo>
                    <a:cubicBezTo>
                      <a:pt x="1639" y="692"/>
                      <a:pt x="1639" y="692"/>
                      <a:pt x="1639" y="692"/>
                    </a:cubicBezTo>
                    <a:cubicBezTo>
                      <a:pt x="1638" y="682"/>
                      <a:pt x="1638" y="682"/>
                      <a:pt x="1638" y="682"/>
                    </a:cubicBezTo>
                    <a:cubicBezTo>
                      <a:pt x="1620" y="679"/>
                      <a:pt x="1620" y="679"/>
                      <a:pt x="1620" y="679"/>
                    </a:cubicBezTo>
                    <a:cubicBezTo>
                      <a:pt x="1620" y="679"/>
                      <a:pt x="1595" y="697"/>
                      <a:pt x="1598" y="704"/>
                    </a:cubicBezTo>
                    <a:close/>
                    <a:moveTo>
                      <a:pt x="1583" y="656"/>
                    </a:moveTo>
                    <a:cubicBezTo>
                      <a:pt x="1576" y="653"/>
                      <a:pt x="1559" y="664"/>
                      <a:pt x="1558" y="670"/>
                    </a:cubicBezTo>
                    <a:cubicBezTo>
                      <a:pt x="1557" y="676"/>
                      <a:pt x="1550" y="689"/>
                      <a:pt x="1550" y="689"/>
                    </a:cubicBezTo>
                    <a:cubicBezTo>
                      <a:pt x="1549" y="698"/>
                      <a:pt x="1549" y="698"/>
                      <a:pt x="1549" y="698"/>
                    </a:cubicBezTo>
                    <a:cubicBezTo>
                      <a:pt x="1549" y="698"/>
                      <a:pt x="1541" y="702"/>
                      <a:pt x="1540" y="709"/>
                    </a:cubicBezTo>
                    <a:cubicBezTo>
                      <a:pt x="1539" y="716"/>
                      <a:pt x="1546" y="720"/>
                      <a:pt x="1546" y="720"/>
                    </a:cubicBezTo>
                    <a:cubicBezTo>
                      <a:pt x="1546" y="720"/>
                      <a:pt x="1559" y="700"/>
                      <a:pt x="1576" y="687"/>
                    </a:cubicBezTo>
                    <a:cubicBezTo>
                      <a:pt x="1593" y="674"/>
                      <a:pt x="1590" y="659"/>
                      <a:pt x="1583" y="656"/>
                    </a:cubicBezTo>
                    <a:close/>
                    <a:moveTo>
                      <a:pt x="525" y="542"/>
                    </a:moveTo>
                    <a:cubicBezTo>
                      <a:pt x="547" y="540"/>
                      <a:pt x="594" y="519"/>
                      <a:pt x="578" y="515"/>
                    </a:cubicBezTo>
                    <a:cubicBezTo>
                      <a:pt x="561" y="510"/>
                      <a:pt x="539" y="507"/>
                      <a:pt x="533" y="513"/>
                    </a:cubicBezTo>
                    <a:cubicBezTo>
                      <a:pt x="527" y="519"/>
                      <a:pt x="514" y="506"/>
                      <a:pt x="510" y="517"/>
                    </a:cubicBezTo>
                    <a:cubicBezTo>
                      <a:pt x="507" y="528"/>
                      <a:pt x="513" y="543"/>
                      <a:pt x="525" y="542"/>
                    </a:cubicBezTo>
                    <a:close/>
                    <a:moveTo>
                      <a:pt x="0" y="886"/>
                    </a:moveTo>
                    <a:cubicBezTo>
                      <a:pt x="41" y="880"/>
                      <a:pt x="41" y="880"/>
                      <a:pt x="41" y="880"/>
                    </a:cubicBezTo>
                    <a:cubicBezTo>
                      <a:pt x="49" y="869"/>
                      <a:pt x="49" y="869"/>
                      <a:pt x="49" y="869"/>
                    </a:cubicBezTo>
                    <a:cubicBezTo>
                      <a:pt x="90" y="863"/>
                      <a:pt x="90" y="863"/>
                      <a:pt x="90" y="863"/>
                    </a:cubicBezTo>
                    <a:cubicBezTo>
                      <a:pt x="76" y="849"/>
                      <a:pt x="76" y="849"/>
                      <a:pt x="76" y="849"/>
                    </a:cubicBezTo>
                    <a:lnTo>
                      <a:pt x="0" y="886"/>
                    </a:lnTo>
                    <a:close/>
                    <a:moveTo>
                      <a:pt x="908" y="635"/>
                    </a:moveTo>
                    <a:cubicBezTo>
                      <a:pt x="905" y="636"/>
                      <a:pt x="892" y="641"/>
                      <a:pt x="892" y="641"/>
                    </a:cubicBezTo>
                    <a:cubicBezTo>
                      <a:pt x="892" y="641"/>
                      <a:pt x="884" y="634"/>
                      <a:pt x="879" y="635"/>
                    </a:cubicBezTo>
                    <a:cubicBezTo>
                      <a:pt x="874" y="636"/>
                      <a:pt x="875" y="651"/>
                      <a:pt x="875" y="651"/>
                    </a:cubicBezTo>
                    <a:cubicBezTo>
                      <a:pt x="859" y="663"/>
                      <a:pt x="859" y="663"/>
                      <a:pt x="859" y="663"/>
                    </a:cubicBezTo>
                    <a:cubicBezTo>
                      <a:pt x="859" y="646"/>
                      <a:pt x="859" y="646"/>
                      <a:pt x="859" y="646"/>
                    </a:cubicBezTo>
                    <a:cubicBezTo>
                      <a:pt x="859" y="646"/>
                      <a:pt x="845" y="641"/>
                      <a:pt x="831" y="654"/>
                    </a:cubicBezTo>
                    <a:cubicBezTo>
                      <a:pt x="831" y="654"/>
                      <a:pt x="814" y="665"/>
                      <a:pt x="811" y="672"/>
                    </a:cubicBezTo>
                    <a:cubicBezTo>
                      <a:pt x="809" y="680"/>
                      <a:pt x="831" y="681"/>
                      <a:pt x="831" y="681"/>
                    </a:cubicBezTo>
                    <a:cubicBezTo>
                      <a:pt x="831" y="681"/>
                      <a:pt x="861" y="681"/>
                      <a:pt x="872" y="676"/>
                    </a:cubicBezTo>
                    <a:cubicBezTo>
                      <a:pt x="884" y="671"/>
                      <a:pt x="881" y="664"/>
                      <a:pt x="881" y="664"/>
                    </a:cubicBezTo>
                    <a:cubicBezTo>
                      <a:pt x="899" y="661"/>
                      <a:pt x="899" y="661"/>
                      <a:pt x="899" y="661"/>
                    </a:cubicBezTo>
                    <a:cubicBezTo>
                      <a:pt x="900" y="655"/>
                      <a:pt x="900" y="655"/>
                      <a:pt x="900" y="655"/>
                    </a:cubicBezTo>
                    <a:cubicBezTo>
                      <a:pt x="925" y="654"/>
                      <a:pt x="925" y="654"/>
                      <a:pt x="925" y="654"/>
                    </a:cubicBezTo>
                    <a:cubicBezTo>
                      <a:pt x="931" y="638"/>
                      <a:pt x="931" y="638"/>
                      <a:pt x="931" y="638"/>
                    </a:cubicBezTo>
                    <a:cubicBezTo>
                      <a:pt x="920" y="640"/>
                      <a:pt x="920" y="640"/>
                      <a:pt x="920" y="640"/>
                    </a:cubicBezTo>
                    <a:cubicBezTo>
                      <a:pt x="920" y="640"/>
                      <a:pt x="912" y="634"/>
                      <a:pt x="908" y="635"/>
                    </a:cubicBezTo>
                    <a:close/>
                    <a:moveTo>
                      <a:pt x="107" y="860"/>
                    </a:moveTo>
                    <a:cubicBezTo>
                      <a:pt x="135" y="859"/>
                      <a:pt x="135" y="859"/>
                      <a:pt x="135" y="859"/>
                    </a:cubicBezTo>
                    <a:cubicBezTo>
                      <a:pt x="161" y="840"/>
                      <a:pt x="161" y="840"/>
                      <a:pt x="161" y="840"/>
                    </a:cubicBezTo>
                    <a:cubicBezTo>
                      <a:pt x="152" y="829"/>
                      <a:pt x="152" y="829"/>
                      <a:pt x="152" y="829"/>
                    </a:cubicBezTo>
                    <a:lnTo>
                      <a:pt x="107" y="860"/>
                    </a:lnTo>
                    <a:close/>
                    <a:moveTo>
                      <a:pt x="1646" y="762"/>
                    </a:moveTo>
                    <a:cubicBezTo>
                      <a:pt x="1652" y="749"/>
                      <a:pt x="1637" y="734"/>
                      <a:pt x="1627" y="744"/>
                    </a:cubicBezTo>
                    <a:cubicBezTo>
                      <a:pt x="1617" y="754"/>
                      <a:pt x="1611" y="784"/>
                      <a:pt x="1611" y="784"/>
                    </a:cubicBezTo>
                    <a:cubicBezTo>
                      <a:pt x="1611" y="784"/>
                      <a:pt x="1624" y="773"/>
                      <a:pt x="1629" y="773"/>
                    </a:cubicBezTo>
                    <a:cubicBezTo>
                      <a:pt x="1634" y="773"/>
                      <a:pt x="1640" y="775"/>
                      <a:pt x="1646" y="762"/>
                    </a:cubicBezTo>
                    <a:close/>
                    <a:moveTo>
                      <a:pt x="953" y="609"/>
                    </a:moveTo>
                    <a:cubicBezTo>
                      <a:pt x="940" y="618"/>
                      <a:pt x="916" y="623"/>
                      <a:pt x="923" y="630"/>
                    </a:cubicBezTo>
                    <a:cubicBezTo>
                      <a:pt x="934" y="641"/>
                      <a:pt x="959" y="629"/>
                      <a:pt x="959" y="629"/>
                    </a:cubicBezTo>
                    <a:cubicBezTo>
                      <a:pt x="966" y="620"/>
                      <a:pt x="966" y="620"/>
                      <a:pt x="966" y="620"/>
                    </a:cubicBezTo>
                    <a:cubicBezTo>
                      <a:pt x="966" y="620"/>
                      <a:pt x="982" y="624"/>
                      <a:pt x="979" y="618"/>
                    </a:cubicBezTo>
                    <a:cubicBezTo>
                      <a:pt x="977" y="612"/>
                      <a:pt x="967" y="600"/>
                      <a:pt x="953" y="609"/>
                    </a:cubicBezTo>
                    <a:close/>
                    <a:moveTo>
                      <a:pt x="331" y="777"/>
                    </a:moveTo>
                    <a:cubicBezTo>
                      <a:pt x="319" y="777"/>
                      <a:pt x="290" y="788"/>
                      <a:pt x="290" y="788"/>
                    </a:cubicBezTo>
                    <a:cubicBezTo>
                      <a:pt x="290" y="788"/>
                      <a:pt x="253" y="802"/>
                      <a:pt x="254" y="809"/>
                    </a:cubicBezTo>
                    <a:cubicBezTo>
                      <a:pt x="256" y="818"/>
                      <a:pt x="270" y="812"/>
                      <a:pt x="289" y="806"/>
                    </a:cubicBezTo>
                    <a:cubicBezTo>
                      <a:pt x="308" y="799"/>
                      <a:pt x="328" y="809"/>
                      <a:pt x="335" y="803"/>
                    </a:cubicBezTo>
                    <a:cubicBezTo>
                      <a:pt x="342" y="797"/>
                      <a:pt x="344" y="777"/>
                      <a:pt x="331" y="777"/>
                    </a:cubicBezTo>
                    <a:close/>
                    <a:moveTo>
                      <a:pt x="219" y="828"/>
                    </a:moveTo>
                    <a:cubicBezTo>
                      <a:pt x="221" y="814"/>
                      <a:pt x="221" y="814"/>
                      <a:pt x="221" y="814"/>
                    </a:cubicBezTo>
                    <a:cubicBezTo>
                      <a:pt x="184" y="829"/>
                      <a:pt x="184" y="829"/>
                      <a:pt x="184" y="829"/>
                    </a:cubicBezTo>
                    <a:lnTo>
                      <a:pt x="219" y="828"/>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42" name="Freeform 358">
                <a:extLst>
                  <a:ext uri="{FF2B5EF4-FFF2-40B4-BE49-F238E27FC236}">
                    <a16:creationId xmlns:a16="http://schemas.microsoft.com/office/drawing/2014/main" id="{8453899D-AAD2-0147-9E62-041163E841A3}"/>
                  </a:ext>
                </a:extLst>
              </p:cNvPr>
              <p:cNvSpPr>
                <a:spLocks noEditPoints="1"/>
              </p:cNvSpPr>
              <p:nvPr/>
            </p:nvSpPr>
            <p:spPr bwMode="gray">
              <a:xfrm>
                <a:off x="-8507831" y="2975448"/>
                <a:ext cx="1446255" cy="662062"/>
              </a:xfrm>
              <a:custGeom>
                <a:avLst/>
                <a:gdLst>
                  <a:gd name="T0" fmla="*/ 2480 w 2609"/>
                  <a:gd name="T1" fmla="*/ 201 h 1304"/>
                  <a:gd name="T2" fmla="*/ 2188 w 2609"/>
                  <a:gd name="T3" fmla="*/ 278 h 1304"/>
                  <a:gd name="T4" fmla="*/ 2132 w 2609"/>
                  <a:gd name="T5" fmla="*/ 324 h 1304"/>
                  <a:gd name="T6" fmla="*/ 2049 w 2609"/>
                  <a:gd name="T7" fmla="*/ 357 h 1304"/>
                  <a:gd name="T8" fmla="*/ 1824 w 2609"/>
                  <a:gd name="T9" fmla="*/ 413 h 1304"/>
                  <a:gd name="T10" fmla="*/ 1906 w 2609"/>
                  <a:gd name="T11" fmla="*/ 294 h 1304"/>
                  <a:gd name="T12" fmla="*/ 1888 w 2609"/>
                  <a:gd name="T13" fmla="*/ 211 h 1304"/>
                  <a:gd name="T14" fmla="*/ 1909 w 2609"/>
                  <a:gd name="T15" fmla="*/ 159 h 1304"/>
                  <a:gd name="T16" fmla="*/ 1821 w 2609"/>
                  <a:gd name="T17" fmla="*/ 151 h 1304"/>
                  <a:gd name="T18" fmla="*/ 1700 w 2609"/>
                  <a:gd name="T19" fmla="*/ 142 h 1304"/>
                  <a:gd name="T20" fmla="*/ 1667 w 2609"/>
                  <a:gd name="T21" fmla="*/ 101 h 1304"/>
                  <a:gd name="T22" fmla="*/ 1627 w 2609"/>
                  <a:gd name="T23" fmla="*/ 67 h 1304"/>
                  <a:gd name="T24" fmla="*/ 1510 w 2609"/>
                  <a:gd name="T25" fmla="*/ 35 h 1304"/>
                  <a:gd name="T26" fmla="*/ 292 w 2609"/>
                  <a:gd name="T27" fmla="*/ 130 h 1304"/>
                  <a:gd name="T28" fmla="*/ 255 w 2609"/>
                  <a:gd name="T29" fmla="*/ 78 h 1304"/>
                  <a:gd name="T30" fmla="*/ 250 w 2609"/>
                  <a:gd name="T31" fmla="*/ 177 h 1304"/>
                  <a:gd name="T32" fmla="*/ 66 w 2609"/>
                  <a:gd name="T33" fmla="*/ 387 h 1304"/>
                  <a:gd name="T34" fmla="*/ 29 w 2609"/>
                  <a:gd name="T35" fmla="*/ 605 h 1304"/>
                  <a:gd name="T36" fmla="*/ 20 w 2609"/>
                  <a:gd name="T37" fmla="*/ 688 h 1304"/>
                  <a:gd name="T38" fmla="*/ 108 w 2609"/>
                  <a:gd name="T39" fmla="*/ 822 h 1304"/>
                  <a:gd name="T40" fmla="*/ 380 w 2609"/>
                  <a:gd name="T41" fmla="*/ 973 h 1304"/>
                  <a:gd name="T42" fmla="*/ 625 w 2609"/>
                  <a:gd name="T43" fmla="*/ 975 h 1304"/>
                  <a:gd name="T44" fmla="*/ 756 w 2609"/>
                  <a:gd name="T45" fmla="*/ 1047 h 1304"/>
                  <a:gd name="T46" fmla="*/ 851 w 2609"/>
                  <a:gd name="T47" fmla="*/ 1169 h 1304"/>
                  <a:gd name="T48" fmla="*/ 914 w 2609"/>
                  <a:gd name="T49" fmla="*/ 1254 h 1304"/>
                  <a:gd name="T50" fmla="*/ 950 w 2609"/>
                  <a:gd name="T51" fmla="*/ 1180 h 1304"/>
                  <a:gd name="T52" fmla="*/ 999 w 2609"/>
                  <a:gd name="T53" fmla="*/ 1128 h 1304"/>
                  <a:gd name="T54" fmla="*/ 1143 w 2609"/>
                  <a:gd name="T55" fmla="*/ 1040 h 1304"/>
                  <a:gd name="T56" fmla="*/ 1288 w 2609"/>
                  <a:gd name="T57" fmla="*/ 1079 h 1304"/>
                  <a:gd name="T58" fmla="*/ 1354 w 2609"/>
                  <a:gd name="T59" fmla="*/ 1087 h 1304"/>
                  <a:gd name="T60" fmla="*/ 1365 w 2609"/>
                  <a:gd name="T61" fmla="*/ 1024 h 1304"/>
                  <a:gd name="T62" fmla="*/ 1487 w 2609"/>
                  <a:gd name="T63" fmla="*/ 1024 h 1304"/>
                  <a:gd name="T64" fmla="*/ 1616 w 2609"/>
                  <a:gd name="T65" fmla="*/ 1079 h 1304"/>
                  <a:gd name="T66" fmla="*/ 1634 w 2609"/>
                  <a:gd name="T67" fmla="*/ 1212 h 1304"/>
                  <a:gd name="T68" fmla="*/ 1681 w 2609"/>
                  <a:gd name="T69" fmla="*/ 1304 h 1304"/>
                  <a:gd name="T70" fmla="*/ 1730 w 2609"/>
                  <a:gd name="T71" fmla="*/ 1112 h 1304"/>
                  <a:gd name="T72" fmla="*/ 1780 w 2609"/>
                  <a:gd name="T73" fmla="*/ 919 h 1304"/>
                  <a:gd name="T74" fmla="*/ 1864 w 2609"/>
                  <a:gd name="T75" fmla="*/ 859 h 1304"/>
                  <a:gd name="T76" fmla="*/ 2013 w 2609"/>
                  <a:gd name="T77" fmla="*/ 773 h 1304"/>
                  <a:gd name="T78" fmla="*/ 2015 w 2609"/>
                  <a:gd name="T79" fmla="*/ 726 h 1304"/>
                  <a:gd name="T80" fmla="*/ 2016 w 2609"/>
                  <a:gd name="T81" fmla="*/ 647 h 1304"/>
                  <a:gd name="T82" fmla="*/ 2025 w 2609"/>
                  <a:gd name="T83" fmla="*/ 586 h 1304"/>
                  <a:gd name="T84" fmla="*/ 2077 w 2609"/>
                  <a:gd name="T85" fmla="*/ 596 h 1304"/>
                  <a:gd name="T86" fmla="*/ 2136 w 2609"/>
                  <a:gd name="T87" fmla="*/ 513 h 1304"/>
                  <a:gd name="T88" fmla="*/ 2240 w 2609"/>
                  <a:gd name="T89" fmla="*/ 475 h 1304"/>
                  <a:gd name="T90" fmla="*/ 2355 w 2609"/>
                  <a:gd name="T91" fmla="*/ 411 h 1304"/>
                  <a:gd name="T92" fmla="*/ 2409 w 2609"/>
                  <a:gd name="T93" fmla="*/ 388 h 1304"/>
                  <a:gd name="T94" fmla="*/ 2423 w 2609"/>
                  <a:gd name="T95" fmla="*/ 324 h 1304"/>
                  <a:gd name="T96" fmla="*/ 2556 w 2609"/>
                  <a:gd name="T97" fmla="*/ 260 h 1304"/>
                  <a:gd name="T98" fmla="*/ 2582 w 2609"/>
                  <a:gd name="T99" fmla="*/ 202 h 1304"/>
                  <a:gd name="T100" fmla="*/ 1784 w 2609"/>
                  <a:gd name="T101" fmla="*/ 255 h 1304"/>
                  <a:gd name="T102" fmla="*/ 1734 w 2609"/>
                  <a:gd name="T103" fmla="*/ 342 h 1304"/>
                  <a:gd name="T104" fmla="*/ 1687 w 2609"/>
                  <a:gd name="T105" fmla="*/ 307 h 1304"/>
                  <a:gd name="T106" fmla="*/ 1772 w 2609"/>
                  <a:gd name="T107" fmla="*/ 194 h 1304"/>
                  <a:gd name="T108" fmla="*/ 1862 w 2609"/>
                  <a:gd name="T109" fmla="*/ 199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09" h="1304">
                    <a:moveTo>
                      <a:pt x="2570" y="119"/>
                    </a:moveTo>
                    <a:cubicBezTo>
                      <a:pt x="2558" y="119"/>
                      <a:pt x="2567" y="110"/>
                      <a:pt x="2554" y="110"/>
                    </a:cubicBezTo>
                    <a:cubicBezTo>
                      <a:pt x="2541" y="110"/>
                      <a:pt x="2530" y="131"/>
                      <a:pt x="2530" y="131"/>
                    </a:cubicBezTo>
                    <a:cubicBezTo>
                      <a:pt x="2503" y="150"/>
                      <a:pt x="2503" y="150"/>
                      <a:pt x="2503" y="150"/>
                    </a:cubicBezTo>
                    <a:cubicBezTo>
                      <a:pt x="2503" y="164"/>
                      <a:pt x="2503" y="164"/>
                      <a:pt x="2503" y="164"/>
                    </a:cubicBezTo>
                    <a:cubicBezTo>
                      <a:pt x="2503" y="164"/>
                      <a:pt x="2495" y="172"/>
                      <a:pt x="2489" y="172"/>
                    </a:cubicBezTo>
                    <a:cubicBezTo>
                      <a:pt x="2483" y="172"/>
                      <a:pt x="2480" y="194"/>
                      <a:pt x="2480" y="201"/>
                    </a:cubicBezTo>
                    <a:cubicBezTo>
                      <a:pt x="2480" y="208"/>
                      <a:pt x="2473" y="201"/>
                      <a:pt x="2463" y="201"/>
                    </a:cubicBezTo>
                    <a:cubicBezTo>
                      <a:pt x="2454" y="201"/>
                      <a:pt x="2443" y="222"/>
                      <a:pt x="2443" y="222"/>
                    </a:cubicBezTo>
                    <a:cubicBezTo>
                      <a:pt x="2443" y="222"/>
                      <a:pt x="2435" y="223"/>
                      <a:pt x="2423" y="223"/>
                    </a:cubicBezTo>
                    <a:cubicBezTo>
                      <a:pt x="2411" y="223"/>
                      <a:pt x="2411" y="238"/>
                      <a:pt x="2411" y="238"/>
                    </a:cubicBezTo>
                    <a:cubicBezTo>
                      <a:pt x="2411" y="238"/>
                      <a:pt x="2280" y="238"/>
                      <a:pt x="2263" y="238"/>
                    </a:cubicBezTo>
                    <a:cubicBezTo>
                      <a:pt x="2246" y="238"/>
                      <a:pt x="2212" y="276"/>
                      <a:pt x="2204" y="276"/>
                    </a:cubicBezTo>
                    <a:cubicBezTo>
                      <a:pt x="2196" y="276"/>
                      <a:pt x="2194" y="278"/>
                      <a:pt x="2188" y="278"/>
                    </a:cubicBezTo>
                    <a:cubicBezTo>
                      <a:pt x="2187" y="278"/>
                      <a:pt x="2185" y="279"/>
                      <a:pt x="2183" y="280"/>
                    </a:cubicBezTo>
                    <a:cubicBezTo>
                      <a:pt x="2188" y="285"/>
                      <a:pt x="2189" y="291"/>
                      <a:pt x="2189" y="291"/>
                    </a:cubicBezTo>
                    <a:cubicBezTo>
                      <a:pt x="2189" y="291"/>
                      <a:pt x="2188" y="299"/>
                      <a:pt x="2181" y="305"/>
                    </a:cubicBezTo>
                    <a:cubicBezTo>
                      <a:pt x="2174" y="311"/>
                      <a:pt x="2174" y="321"/>
                      <a:pt x="2174" y="321"/>
                    </a:cubicBezTo>
                    <a:cubicBezTo>
                      <a:pt x="2162" y="320"/>
                      <a:pt x="2162" y="320"/>
                      <a:pt x="2162" y="320"/>
                    </a:cubicBezTo>
                    <a:cubicBezTo>
                      <a:pt x="2162" y="320"/>
                      <a:pt x="2162" y="324"/>
                      <a:pt x="2150" y="329"/>
                    </a:cubicBezTo>
                    <a:cubicBezTo>
                      <a:pt x="2138" y="334"/>
                      <a:pt x="2132" y="324"/>
                      <a:pt x="2132" y="324"/>
                    </a:cubicBezTo>
                    <a:cubicBezTo>
                      <a:pt x="2132" y="324"/>
                      <a:pt x="2127" y="332"/>
                      <a:pt x="2114" y="333"/>
                    </a:cubicBezTo>
                    <a:cubicBezTo>
                      <a:pt x="2101" y="334"/>
                      <a:pt x="2097" y="324"/>
                      <a:pt x="2088" y="323"/>
                    </a:cubicBezTo>
                    <a:cubicBezTo>
                      <a:pt x="2079" y="322"/>
                      <a:pt x="2072" y="330"/>
                      <a:pt x="2051" y="335"/>
                    </a:cubicBezTo>
                    <a:cubicBezTo>
                      <a:pt x="2050" y="335"/>
                      <a:pt x="2048" y="336"/>
                      <a:pt x="2047" y="336"/>
                    </a:cubicBezTo>
                    <a:cubicBezTo>
                      <a:pt x="2048" y="340"/>
                      <a:pt x="2048" y="344"/>
                      <a:pt x="2046" y="350"/>
                    </a:cubicBezTo>
                    <a:cubicBezTo>
                      <a:pt x="2045" y="352"/>
                      <a:pt x="2043" y="354"/>
                      <a:pt x="2040" y="357"/>
                    </a:cubicBezTo>
                    <a:cubicBezTo>
                      <a:pt x="2049" y="357"/>
                      <a:pt x="2049" y="357"/>
                      <a:pt x="2049" y="357"/>
                    </a:cubicBezTo>
                    <a:cubicBezTo>
                      <a:pt x="2049" y="357"/>
                      <a:pt x="1969" y="398"/>
                      <a:pt x="1961" y="401"/>
                    </a:cubicBezTo>
                    <a:cubicBezTo>
                      <a:pt x="1953" y="404"/>
                      <a:pt x="1945" y="407"/>
                      <a:pt x="1925" y="412"/>
                    </a:cubicBezTo>
                    <a:cubicBezTo>
                      <a:pt x="1905" y="417"/>
                      <a:pt x="1897" y="423"/>
                      <a:pt x="1890" y="426"/>
                    </a:cubicBezTo>
                    <a:cubicBezTo>
                      <a:pt x="1883" y="429"/>
                      <a:pt x="1871" y="427"/>
                      <a:pt x="1871" y="427"/>
                    </a:cubicBezTo>
                    <a:cubicBezTo>
                      <a:pt x="1871" y="427"/>
                      <a:pt x="1871" y="432"/>
                      <a:pt x="1859" y="433"/>
                    </a:cubicBezTo>
                    <a:cubicBezTo>
                      <a:pt x="1847" y="434"/>
                      <a:pt x="1846" y="423"/>
                      <a:pt x="1846" y="423"/>
                    </a:cubicBezTo>
                    <a:cubicBezTo>
                      <a:pt x="1846" y="423"/>
                      <a:pt x="1824" y="420"/>
                      <a:pt x="1824" y="413"/>
                    </a:cubicBezTo>
                    <a:cubicBezTo>
                      <a:pt x="1824" y="413"/>
                      <a:pt x="1837" y="407"/>
                      <a:pt x="1848" y="402"/>
                    </a:cubicBezTo>
                    <a:cubicBezTo>
                      <a:pt x="1847" y="401"/>
                      <a:pt x="1847" y="400"/>
                      <a:pt x="1846" y="400"/>
                    </a:cubicBezTo>
                    <a:cubicBezTo>
                      <a:pt x="1836" y="390"/>
                      <a:pt x="1881" y="368"/>
                      <a:pt x="1889" y="368"/>
                    </a:cubicBezTo>
                    <a:cubicBezTo>
                      <a:pt x="1897" y="368"/>
                      <a:pt x="1895" y="347"/>
                      <a:pt x="1895" y="347"/>
                    </a:cubicBezTo>
                    <a:cubicBezTo>
                      <a:pt x="1895" y="347"/>
                      <a:pt x="1898" y="343"/>
                      <a:pt x="1902" y="338"/>
                    </a:cubicBezTo>
                    <a:cubicBezTo>
                      <a:pt x="1902" y="337"/>
                      <a:pt x="1901" y="337"/>
                      <a:pt x="1901" y="337"/>
                    </a:cubicBezTo>
                    <a:cubicBezTo>
                      <a:pt x="1895" y="331"/>
                      <a:pt x="1908" y="302"/>
                      <a:pt x="1906" y="294"/>
                    </a:cubicBezTo>
                    <a:cubicBezTo>
                      <a:pt x="1904" y="286"/>
                      <a:pt x="1890" y="293"/>
                      <a:pt x="1884" y="298"/>
                    </a:cubicBezTo>
                    <a:cubicBezTo>
                      <a:pt x="1878" y="303"/>
                      <a:pt x="1850" y="321"/>
                      <a:pt x="1848" y="308"/>
                    </a:cubicBezTo>
                    <a:cubicBezTo>
                      <a:pt x="1847" y="302"/>
                      <a:pt x="1871" y="288"/>
                      <a:pt x="1874" y="283"/>
                    </a:cubicBezTo>
                    <a:cubicBezTo>
                      <a:pt x="1877" y="278"/>
                      <a:pt x="1888" y="275"/>
                      <a:pt x="1897" y="269"/>
                    </a:cubicBezTo>
                    <a:cubicBezTo>
                      <a:pt x="1906" y="263"/>
                      <a:pt x="1898" y="240"/>
                      <a:pt x="1898" y="240"/>
                    </a:cubicBezTo>
                    <a:cubicBezTo>
                      <a:pt x="1898" y="240"/>
                      <a:pt x="1901" y="245"/>
                      <a:pt x="1909" y="228"/>
                    </a:cubicBezTo>
                    <a:cubicBezTo>
                      <a:pt x="1917" y="211"/>
                      <a:pt x="1897" y="218"/>
                      <a:pt x="1888" y="211"/>
                    </a:cubicBezTo>
                    <a:cubicBezTo>
                      <a:pt x="1879" y="204"/>
                      <a:pt x="1879" y="198"/>
                      <a:pt x="1879" y="198"/>
                    </a:cubicBezTo>
                    <a:cubicBezTo>
                      <a:pt x="1879" y="198"/>
                      <a:pt x="1876" y="205"/>
                      <a:pt x="1871" y="200"/>
                    </a:cubicBezTo>
                    <a:cubicBezTo>
                      <a:pt x="1866" y="195"/>
                      <a:pt x="1872" y="185"/>
                      <a:pt x="1872" y="185"/>
                    </a:cubicBezTo>
                    <a:cubicBezTo>
                      <a:pt x="1896" y="189"/>
                      <a:pt x="1896" y="189"/>
                      <a:pt x="1896" y="189"/>
                    </a:cubicBezTo>
                    <a:cubicBezTo>
                      <a:pt x="1896" y="189"/>
                      <a:pt x="1900" y="186"/>
                      <a:pt x="1897" y="178"/>
                    </a:cubicBezTo>
                    <a:cubicBezTo>
                      <a:pt x="1896" y="174"/>
                      <a:pt x="1900" y="174"/>
                      <a:pt x="1905" y="174"/>
                    </a:cubicBezTo>
                    <a:cubicBezTo>
                      <a:pt x="1909" y="159"/>
                      <a:pt x="1909" y="159"/>
                      <a:pt x="1909" y="159"/>
                    </a:cubicBezTo>
                    <a:cubicBezTo>
                      <a:pt x="1896" y="159"/>
                      <a:pt x="1896" y="159"/>
                      <a:pt x="1896" y="159"/>
                    </a:cubicBezTo>
                    <a:cubicBezTo>
                      <a:pt x="1894" y="167"/>
                      <a:pt x="1894" y="167"/>
                      <a:pt x="1894" y="167"/>
                    </a:cubicBezTo>
                    <a:cubicBezTo>
                      <a:pt x="1878" y="161"/>
                      <a:pt x="1878" y="161"/>
                      <a:pt x="1878" y="161"/>
                    </a:cubicBezTo>
                    <a:cubicBezTo>
                      <a:pt x="1877" y="147"/>
                      <a:pt x="1877" y="147"/>
                      <a:pt x="1877" y="147"/>
                    </a:cubicBezTo>
                    <a:cubicBezTo>
                      <a:pt x="1868" y="149"/>
                      <a:pt x="1868" y="149"/>
                      <a:pt x="1868" y="149"/>
                    </a:cubicBezTo>
                    <a:cubicBezTo>
                      <a:pt x="1857" y="154"/>
                      <a:pt x="1857" y="154"/>
                      <a:pt x="1857" y="154"/>
                    </a:cubicBezTo>
                    <a:cubicBezTo>
                      <a:pt x="1821" y="151"/>
                      <a:pt x="1821" y="151"/>
                      <a:pt x="1821" y="151"/>
                    </a:cubicBezTo>
                    <a:cubicBezTo>
                      <a:pt x="1821" y="151"/>
                      <a:pt x="1808" y="162"/>
                      <a:pt x="1787" y="160"/>
                    </a:cubicBezTo>
                    <a:cubicBezTo>
                      <a:pt x="1766" y="158"/>
                      <a:pt x="1771" y="144"/>
                      <a:pt x="1767" y="139"/>
                    </a:cubicBezTo>
                    <a:cubicBezTo>
                      <a:pt x="1763" y="134"/>
                      <a:pt x="1743" y="145"/>
                      <a:pt x="1740" y="136"/>
                    </a:cubicBezTo>
                    <a:cubicBezTo>
                      <a:pt x="1777" y="115"/>
                      <a:pt x="1777" y="115"/>
                      <a:pt x="1777" y="115"/>
                    </a:cubicBezTo>
                    <a:cubicBezTo>
                      <a:pt x="1777" y="115"/>
                      <a:pt x="1772" y="110"/>
                      <a:pt x="1765" y="110"/>
                    </a:cubicBezTo>
                    <a:cubicBezTo>
                      <a:pt x="1758" y="110"/>
                      <a:pt x="1744" y="122"/>
                      <a:pt x="1740" y="123"/>
                    </a:cubicBezTo>
                    <a:cubicBezTo>
                      <a:pt x="1736" y="124"/>
                      <a:pt x="1714" y="137"/>
                      <a:pt x="1700" y="142"/>
                    </a:cubicBezTo>
                    <a:cubicBezTo>
                      <a:pt x="1686" y="147"/>
                      <a:pt x="1670" y="144"/>
                      <a:pt x="1670" y="144"/>
                    </a:cubicBezTo>
                    <a:cubicBezTo>
                      <a:pt x="1664" y="153"/>
                      <a:pt x="1664" y="153"/>
                      <a:pt x="1664" y="153"/>
                    </a:cubicBezTo>
                    <a:cubicBezTo>
                      <a:pt x="1664" y="153"/>
                      <a:pt x="1640" y="155"/>
                      <a:pt x="1631" y="154"/>
                    </a:cubicBezTo>
                    <a:cubicBezTo>
                      <a:pt x="1622" y="153"/>
                      <a:pt x="1646" y="136"/>
                      <a:pt x="1646" y="136"/>
                    </a:cubicBezTo>
                    <a:cubicBezTo>
                      <a:pt x="1646" y="136"/>
                      <a:pt x="1636" y="140"/>
                      <a:pt x="1617" y="141"/>
                    </a:cubicBezTo>
                    <a:cubicBezTo>
                      <a:pt x="1598" y="142"/>
                      <a:pt x="1596" y="154"/>
                      <a:pt x="1579" y="148"/>
                    </a:cubicBezTo>
                    <a:cubicBezTo>
                      <a:pt x="1562" y="142"/>
                      <a:pt x="1655" y="109"/>
                      <a:pt x="1667" y="101"/>
                    </a:cubicBezTo>
                    <a:cubicBezTo>
                      <a:pt x="1679" y="93"/>
                      <a:pt x="1694" y="90"/>
                      <a:pt x="1713" y="86"/>
                    </a:cubicBezTo>
                    <a:cubicBezTo>
                      <a:pt x="1718" y="85"/>
                      <a:pt x="1722" y="83"/>
                      <a:pt x="1726" y="80"/>
                    </a:cubicBezTo>
                    <a:cubicBezTo>
                      <a:pt x="1698" y="80"/>
                      <a:pt x="1701" y="74"/>
                      <a:pt x="1701" y="74"/>
                    </a:cubicBezTo>
                    <a:cubicBezTo>
                      <a:pt x="1671" y="75"/>
                      <a:pt x="1671" y="75"/>
                      <a:pt x="1671" y="75"/>
                    </a:cubicBezTo>
                    <a:cubicBezTo>
                      <a:pt x="1671" y="65"/>
                      <a:pt x="1671" y="65"/>
                      <a:pt x="1671" y="65"/>
                    </a:cubicBezTo>
                    <a:cubicBezTo>
                      <a:pt x="1671" y="65"/>
                      <a:pt x="1655" y="76"/>
                      <a:pt x="1649" y="82"/>
                    </a:cubicBezTo>
                    <a:cubicBezTo>
                      <a:pt x="1643" y="88"/>
                      <a:pt x="1630" y="64"/>
                      <a:pt x="1627" y="67"/>
                    </a:cubicBezTo>
                    <a:cubicBezTo>
                      <a:pt x="1624" y="70"/>
                      <a:pt x="1617" y="67"/>
                      <a:pt x="1611" y="67"/>
                    </a:cubicBezTo>
                    <a:cubicBezTo>
                      <a:pt x="1605" y="67"/>
                      <a:pt x="1602" y="47"/>
                      <a:pt x="1589" y="47"/>
                    </a:cubicBezTo>
                    <a:cubicBezTo>
                      <a:pt x="1576" y="47"/>
                      <a:pt x="1578" y="59"/>
                      <a:pt x="1570" y="59"/>
                    </a:cubicBezTo>
                    <a:cubicBezTo>
                      <a:pt x="1562" y="59"/>
                      <a:pt x="1555" y="49"/>
                      <a:pt x="1555" y="49"/>
                    </a:cubicBezTo>
                    <a:cubicBezTo>
                      <a:pt x="1555" y="49"/>
                      <a:pt x="1536" y="48"/>
                      <a:pt x="1528" y="40"/>
                    </a:cubicBezTo>
                    <a:cubicBezTo>
                      <a:pt x="1519" y="31"/>
                      <a:pt x="1544" y="21"/>
                      <a:pt x="1534" y="11"/>
                    </a:cubicBezTo>
                    <a:cubicBezTo>
                      <a:pt x="1524" y="0"/>
                      <a:pt x="1510" y="35"/>
                      <a:pt x="1510" y="35"/>
                    </a:cubicBezTo>
                    <a:cubicBezTo>
                      <a:pt x="368" y="35"/>
                      <a:pt x="368" y="35"/>
                      <a:pt x="368" y="35"/>
                    </a:cubicBezTo>
                    <a:cubicBezTo>
                      <a:pt x="367" y="42"/>
                      <a:pt x="365" y="48"/>
                      <a:pt x="364" y="50"/>
                    </a:cubicBezTo>
                    <a:cubicBezTo>
                      <a:pt x="360" y="56"/>
                      <a:pt x="359" y="80"/>
                      <a:pt x="359" y="80"/>
                    </a:cubicBezTo>
                    <a:cubicBezTo>
                      <a:pt x="337" y="92"/>
                      <a:pt x="337" y="92"/>
                      <a:pt x="337" y="92"/>
                    </a:cubicBezTo>
                    <a:cubicBezTo>
                      <a:pt x="335" y="104"/>
                      <a:pt x="335" y="104"/>
                      <a:pt x="335" y="104"/>
                    </a:cubicBezTo>
                    <a:cubicBezTo>
                      <a:pt x="324" y="119"/>
                      <a:pt x="324" y="119"/>
                      <a:pt x="324" y="119"/>
                    </a:cubicBezTo>
                    <a:cubicBezTo>
                      <a:pt x="292" y="130"/>
                      <a:pt x="292" y="130"/>
                      <a:pt x="292" y="130"/>
                    </a:cubicBezTo>
                    <a:cubicBezTo>
                      <a:pt x="315" y="117"/>
                      <a:pt x="315" y="117"/>
                      <a:pt x="315" y="117"/>
                    </a:cubicBezTo>
                    <a:cubicBezTo>
                      <a:pt x="300" y="115"/>
                      <a:pt x="300" y="115"/>
                      <a:pt x="300" y="115"/>
                    </a:cubicBezTo>
                    <a:cubicBezTo>
                      <a:pt x="300" y="115"/>
                      <a:pt x="314" y="95"/>
                      <a:pt x="318" y="92"/>
                    </a:cubicBezTo>
                    <a:cubicBezTo>
                      <a:pt x="322" y="89"/>
                      <a:pt x="342" y="75"/>
                      <a:pt x="332" y="75"/>
                    </a:cubicBezTo>
                    <a:cubicBezTo>
                      <a:pt x="322" y="75"/>
                      <a:pt x="313" y="77"/>
                      <a:pt x="303" y="76"/>
                    </a:cubicBezTo>
                    <a:cubicBezTo>
                      <a:pt x="293" y="75"/>
                      <a:pt x="284" y="57"/>
                      <a:pt x="275" y="61"/>
                    </a:cubicBezTo>
                    <a:cubicBezTo>
                      <a:pt x="266" y="65"/>
                      <a:pt x="257" y="57"/>
                      <a:pt x="255" y="78"/>
                    </a:cubicBezTo>
                    <a:cubicBezTo>
                      <a:pt x="253" y="99"/>
                      <a:pt x="255" y="111"/>
                      <a:pt x="252" y="113"/>
                    </a:cubicBezTo>
                    <a:cubicBezTo>
                      <a:pt x="249" y="115"/>
                      <a:pt x="239" y="130"/>
                      <a:pt x="239" y="130"/>
                    </a:cubicBezTo>
                    <a:cubicBezTo>
                      <a:pt x="257" y="134"/>
                      <a:pt x="257" y="134"/>
                      <a:pt x="257" y="134"/>
                    </a:cubicBezTo>
                    <a:cubicBezTo>
                      <a:pt x="238" y="137"/>
                      <a:pt x="238" y="137"/>
                      <a:pt x="238" y="137"/>
                    </a:cubicBezTo>
                    <a:cubicBezTo>
                      <a:pt x="241" y="148"/>
                      <a:pt x="241" y="148"/>
                      <a:pt x="241" y="148"/>
                    </a:cubicBezTo>
                    <a:cubicBezTo>
                      <a:pt x="230" y="165"/>
                      <a:pt x="230" y="165"/>
                      <a:pt x="230" y="165"/>
                    </a:cubicBezTo>
                    <a:cubicBezTo>
                      <a:pt x="230" y="165"/>
                      <a:pt x="251" y="173"/>
                      <a:pt x="250" y="177"/>
                    </a:cubicBezTo>
                    <a:cubicBezTo>
                      <a:pt x="249" y="181"/>
                      <a:pt x="218" y="175"/>
                      <a:pt x="218" y="175"/>
                    </a:cubicBezTo>
                    <a:cubicBezTo>
                      <a:pt x="218" y="175"/>
                      <a:pt x="179" y="235"/>
                      <a:pt x="169" y="247"/>
                    </a:cubicBezTo>
                    <a:cubicBezTo>
                      <a:pt x="159" y="259"/>
                      <a:pt x="112" y="315"/>
                      <a:pt x="112" y="315"/>
                    </a:cubicBezTo>
                    <a:cubicBezTo>
                      <a:pt x="114" y="330"/>
                      <a:pt x="114" y="330"/>
                      <a:pt x="114" y="330"/>
                    </a:cubicBezTo>
                    <a:cubicBezTo>
                      <a:pt x="114" y="330"/>
                      <a:pt x="101" y="332"/>
                      <a:pt x="90" y="344"/>
                    </a:cubicBezTo>
                    <a:cubicBezTo>
                      <a:pt x="79" y="356"/>
                      <a:pt x="79" y="374"/>
                      <a:pt x="79" y="374"/>
                    </a:cubicBezTo>
                    <a:cubicBezTo>
                      <a:pt x="66" y="387"/>
                      <a:pt x="66" y="387"/>
                      <a:pt x="66" y="387"/>
                    </a:cubicBezTo>
                    <a:cubicBezTo>
                      <a:pt x="63" y="421"/>
                      <a:pt x="63" y="421"/>
                      <a:pt x="63" y="421"/>
                    </a:cubicBezTo>
                    <a:cubicBezTo>
                      <a:pt x="63" y="421"/>
                      <a:pt x="39" y="453"/>
                      <a:pt x="33" y="459"/>
                    </a:cubicBezTo>
                    <a:cubicBezTo>
                      <a:pt x="27" y="465"/>
                      <a:pt x="6" y="477"/>
                      <a:pt x="8" y="488"/>
                    </a:cubicBezTo>
                    <a:cubicBezTo>
                      <a:pt x="10" y="499"/>
                      <a:pt x="26" y="506"/>
                      <a:pt x="23" y="516"/>
                    </a:cubicBezTo>
                    <a:cubicBezTo>
                      <a:pt x="20" y="526"/>
                      <a:pt x="0" y="550"/>
                      <a:pt x="0" y="562"/>
                    </a:cubicBezTo>
                    <a:cubicBezTo>
                      <a:pt x="0" y="574"/>
                      <a:pt x="13" y="615"/>
                      <a:pt x="13" y="615"/>
                    </a:cubicBezTo>
                    <a:cubicBezTo>
                      <a:pt x="29" y="605"/>
                      <a:pt x="29" y="605"/>
                      <a:pt x="29" y="605"/>
                    </a:cubicBezTo>
                    <a:cubicBezTo>
                      <a:pt x="74" y="609"/>
                      <a:pt x="74" y="609"/>
                      <a:pt x="74" y="609"/>
                    </a:cubicBezTo>
                    <a:cubicBezTo>
                      <a:pt x="74" y="609"/>
                      <a:pt x="36" y="609"/>
                      <a:pt x="33" y="615"/>
                    </a:cubicBezTo>
                    <a:cubicBezTo>
                      <a:pt x="30" y="621"/>
                      <a:pt x="31" y="635"/>
                      <a:pt x="31" y="635"/>
                    </a:cubicBezTo>
                    <a:cubicBezTo>
                      <a:pt x="31" y="635"/>
                      <a:pt x="20" y="620"/>
                      <a:pt x="16" y="626"/>
                    </a:cubicBezTo>
                    <a:cubicBezTo>
                      <a:pt x="12" y="632"/>
                      <a:pt x="2" y="651"/>
                      <a:pt x="7" y="659"/>
                    </a:cubicBezTo>
                    <a:cubicBezTo>
                      <a:pt x="12" y="667"/>
                      <a:pt x="25" y="667"/>
                      <a:pt x="25" y="667"/>
                    </a:cubicBezTo>
                    <a:cubicBezTo>
                      <a:pt x="25" y="667"/>
                      <a:pt x="23" y="688"/>
                      <a:pt x="20" y="688"/>
                    </a:cubicBezTo>
                    <a:cubicBezTo>
                      <a:pt x="17" y="688"/>
                      <a:pt x="7" y="700"/>
                      <a:pt x="7" y="709"/>
                    </a:cubicBezTo>
                    <a:cubicBezTo>
                      <a:pt x="7" y="718"/>
                      <a:pt x="20" y="733"/>
                      <a:pt x="20" y="733"/>
                    </a:cubicBezTo>
                    <a:cubicBezTo>
                      <a:pt x="20" y="733"/>
                      <a:pt x="40" y="763"/>
                      <a:pt x="39" y="770"/>
                    </a:cubicBezTo>
                    <a:cubicBezTo>
                      <a:pt x="38" y="777"/>
                      <a:pt x="16" y="799"/>
                      <a:pt x="28" y="803"/>
                    </a:cubicBezTo>
                    <a:cubicBezTo>
                      <a:pt x="40" y="807"/>
                      <a:pt x="65" y="807"/>
                      <a:pt x="65" y="807"/>
                    </a:cubicBezTo>
                    <a:cubicBezTo>
                      <a:pt x="65" y="807"/>
                      <a:pt x="67" y="828"/>
                      <a:pt x="79" y="828"/>
                    </a:cubicBezTo>
                    <a:cubicBezTo>
                      <a:pt x="91" y="828"/>
                      <a:pt x="108" y="822"/>
                      <a:pt x="108" y="822"/>
                    </a:cubicBezTo>
                    <a:cubicBezTo>
                      <a:pt x="111" y="841"/>
                      <a:pt x="111" y="841"/>
                      <a:pt x="111" y="841"/>
                    </a:cubicBezTo>
                    <a:cubicBezTo>
                      <a:pt x="111" y="841"/>
                      <a:pt x="143" y="852"/>
                      <a:pt x="143" y="867"/>
                    </a:cubicBezTo>
                    <a:cubicBezTo>
                      <a:pt x="143" y="875"/>
                      <a:pt x="140" y="889"/>
                      <a:pt x="138" y="901"/>
                    </a:cubicBezTo>
                    <a:cubicBezTo>
                      <a:pt x="141" y="903"/>
                      <a:pt x="141" y="903"/>
                      <a:pt x="141" y="903"/>
                    </a:cubicBezTo>
                    <a:cubicBezTo>
                      <a:pt x="240" y="899"/>
                      <a:pt x="240" y="899"/>
                      <a:pt x="240" y="899"/>
                    </a:cubicBezTo>
                    <a:cubicBezTo>
                      <a:pt x="230" y="909"/>
                      <a:pt x="240" y="909"/>
                      <a:pt x="240" y="909"/>
                    </a:cubicBezTo>
                    <a:cubicBezTo>
                      <a:pt x="380" y="973"/>
                      <a:pt x="380" y="973"/>
                      <a:pt x="380" y="973"/>
                    </a:cubicBezTo>
                    <a:cubicBezTo>
                      <a:pt x="512" y="971"/>
                      <a:pt x="512" y="971"/>
                      <a:pt x="512" y="971"/>
                    </a:cubicBezTo>
                    <a:cubicBezTo>
                      <a:pt x="512" y="971"/>
                      <a:pt x="512" y="971"/>
                      <a:pt x="516" y="968"/>
                    </a:cubicBezTo>
                    <a:cubicBezTo>
                      <a:pt x="519" y="964"/>
                      <a:pt x="517" y="960"/>
                      <a:pt x="517" y="954"/>
                    </a:cubicBezTo>
                    <a:cubicBezTo>
                      <a:pt x="517" y="948"/>
                      <a:pt x="524" y="944"/>
                      <a:pt x="524" y="944"/>
                    </a:cubicBezTo>
                    <a:cubicBezTo>
                      <a:pt x="597" y="944"/>
                      <a:pt x="597" y="944"/>
                      <a:pt x="597" y="944"/>
                    </a:cubicBezTo>
                    <a:cubicBezTo>
                      <a:pt x="612" y="959"/>
                      <a:pt x="607" y="967"/>
                      <a:pt x="607" y="967"/>
                    </a:cubicBezTo>
                    <a:cubicBezTo>
                      <a:pt x="625" y="975"/>
                      <a:pt x="625" y="975"/>
                      <a:pt x="625" y="975"/>
                    </a:cubicBezTo>
                    <a:cubicBezTo>
                      <a:pt x="631" y="996"/>
                      <a:pt x="631" y="996"/>
                      <a:pt x="631" y="996"/>
                    </a:cubicBezTo>
                    <a:cubicBezTo>
                      <a:pt x="631" y="996"/>
                      <a:pt x="642" y="997"/>
                      <a:pt x="653" y="1008"/>
                    </a:cubicBezTo>
                    <a:cubicBezTo>
                      <a:pt x="663" y="1018"/>
                      <a:pt x="653" y="1060"/>
                      <a:pt x="653" y="1060"/>
                    </a:cubicBezTo>
                    <a:cubicBezTo>
                      <a:pt x="653" y="1060"/>
                      <a:pt x="684" y="1094"/>
                      <a:pt x="703" y="1094"/>
                    </a:cubicBezTo>
                    <a:cubicBezTo>
                      <a:pt x="722" y="1094"/>
                      <a:pt x="735" y="1060"/>
                      <a:pt x="739" y="1056"/>
                    </a:cubicBezTo>
                    <a:cubicBezTo>
                      <a:pt x="743" y="1052"/>
                      <a:pt x="755" y="1053"/>
                      <a:pt x="755" y="1053"/>
                    </a:cubicBezTo>
                    <a:cubicBezTo>
                      <a:pt x="756" y="1047"/>
                      <a:pt x="756" y="1047"/>
                      <a:pt x="756" y="1047"/>
                    </a:cubicBezTo>
                    <a:cubicBezTo>
                      <a:pt x="766" y="1052"/>
                      <a:pt x="766" y="1052"/>
                      <a:pt x="766" y="1052"/>
                    </a:cubicBezTo>
                    <a:cubicBezTo>
                      <a:pt x="795" y="1053"/>
                      <a:pt x="795" y="1053"/>
                      <a:pt x="795" y="1053"/>
                    </a:cubicBezTo>
                    <a:cubicBezTo>
                      <a:pt x="795" y="1053"/>
                      <a:pt x="815" y="1084"/>
                      <a:pt x="823" y="1092"/>
                    </a:cubicBezTo>
                    <a:cubicBezTo>
                      <a:pt x="831" y="1100"/>
                      <a:pt x="823" y="1115"/>
                      <a:pt x="823" y="1124"/>
                    </a:cubicBezTo>
                    <a:cubicBezTo>
                      <a:pt x="823" y="1133"/>
                      <a:pt x="834" y="1140"/>
                      <a:pt x="834" y="1140"/>
                    </a:cubicBezTo>
                    <a:cubicBezTo>
                      <a:pt x="834" y="1140"/>
                      <a:pt x="835" y="1146"/>
                      <a:pt x="835" y="1153"/>
                    </a:cubicBezTo>
                    <a:cubicBezTo>
                      <a:pt x="835" y="1161"/>
                      <a:pt x="844" y="1162"/>
                      <a:pt x="851" y="1169"/>
                    </a:cubicBezTo>
                    <a:cubicBezTo>
                      <a:pt x="858" y="1176"/>
                      <a:pt x="848" y="1179"/>
                      <a:pt x="848" y="1179"/>
                    </a:cubicBezTo>
                    <a:cubicBezTo>
                      <a:pt x="848" y="1206"/>
                      <a:pt x="848" y="1206"/>
                      <a:pt x="848" y="1206"/>
                    </a:cubicBezTo>
                    <a:cubicBezTo>
                      <a:pt x="856" y="1212"/>
                      <a:pt x="856" y="1212"/>
                      <a:pt x="856" y="1212"/>
                    </a:cubicBezTo>
                    <a:cubicBezTo>
                      <a:pt x="856" y="1212"/>
                      <a:pt x="854" y="1220"/>
                      <a:pt x="854" y="1231"/>
                    </a:cubicBezTo>
                    <a:cubicBezTo>
                      <a:pt x="854" y="1242"/>
                      <a:pt x="884" y="1243"/>
                      <a:pt x="884" y="1243"/>
                    </a:cubicBezTo>
                    <a:cubicBezTo>
                      <a:pt x="890" y="1254"/>
                      <a:pt x="890" y="1254"/>
                      <a:pt x="890" y="1254"/>
                    </a:cubicBezTo>
                    <a:cubicBezTo>
                      <a:pt x="890" y="1254"/>
                      <a:pt x="909" y="1254"/>
                      <a:pt x="914" y="1254"/>
                    </a:cubicBezTo>
                    <a:cubicBezTo>
                      <a:pt x="919" y="1254"/>
                      <a:pt x="917" y="1264"/>
                      <a:pt x="928" y="1264"/>
                    </a:cubicBezTo>
                    <a:cubicBezTo>
                      <a:pt x="933" y="1264"/>
                      <a:pt x="937" y="1263"/>
                      <a:pt x="940" y="1262"/>
                    </a:cubicBezTo>
                    <a:cubicBezTo>
                      <a:pt x="930" y="1213"/>
                      <a:pt x="930" y="1213"/>
                      <a:pt x="930" y="1213"/>
                    </a:cubicBezTo>
                    <a:cubicBezTo>
                      <a:pt x="942" y="1202"/>
                      <a:pt x="942" y="1202"/>
                      <a:pt x="942" y="1202"/>
                    </a:cubicBezTo>
                    <a:cubicBezTo>
                      <a:pt x="929" y="1193"/>
                      <a:pt x="929" y="1193"/>
                      <a:pt x="929" y="1193"/>
                    </a:cubicBezTo>
                    <a:cubicBezTo>
                      <a:pt x="929" y="1180"/>
                      <a:pt x="929" y="1180"/>
                      <a:pt x="929" y="1180"/>
                    </a:cubicBezTo>
                    <a:cubicBezTo>
                      <a:pt x="929" y="1180"/>
                      <a:pt x="947" y="1192"/>
                      <a:pt x="950" y="1180"/>
                    </a:cubicBezTo>
                    <a:cubicBezTo>
                      <a:pt x="953" y="1168"/>
                      <a:pt x="950" y="1159"/>
                      <a:pt x="950" y="1159"/>
                    </a:cubicBezTo>
                    <a:cubicBezTo>
                      <a:pt x="966" y="1157"/>
                      <a:pt x="966" y="1157"/>
                      <a:pt x="966" y="1157"/>
                    </a:cubicBezTo>
                    <a:cubicBezTo>
                      <a:pt x="971" y="1139"/>
                      <a:pt x="971" y="1139"/>
                      <a:pt x="971" y="1139"/>
                    </a:cubicBezTo>
                    <a:cubicBezTo>
                      <a:pt x="981" y="1144"/>
                      <a:pt x="981" y="1144"/>
                      <a:pt x="981" y="1144"/>
                    </a:cubicBezTo>
                    <a:cubicBezTo>
                      <a:pt x="994" y="1137"/>
                      <a:pt x="994" y="1137"/>
                      <a:pt x="994" y="1137"/>
                    </a:cubicBezTo>
                    <a:cubicBezTo>
                      <a:pt x="989" y="1121"/>
                      <a:pt x="989" y="1121"/>
                      <a:pt x="989" y="1121"/>
                    </a:cubicBezTo>
                    <a:cubicBezTo>
                      <a:pt x="999" y="1128"/>
                      <a:pt x="999" y="1128"/>
                      <a:pt x="999" y="1128"/>
                    </a:cubicBezTo>
                    <a:cubicBezTo>
                      <a:pt x="999" y="1128"/>
                      <a:pt x="1003" y="1106"/>
                      <a:pt x="1009" y="1110"/>
                    </a:cubicBezTo>
                    <a:cubicBezTo>
                      <a:pt x="1015" y="1114"/>
                      <a:pt x="1016" y="1125"/>
                      <a:pt x="1022" y="1122"/>
                    </a:cubicBezTo>
                    <a:cubicBezTo>
                      <a:pt x="1028" y="1119"/>
                      <a:pt x="1056" y="1111"/>
                      <a:pt x="1064" y="1103"/>
                    </a:cubicBezTo>
                    <a:cubicBezTo>
                      <a:pt x="1072" y="1095"/>
                      <a:pt x="1086" y="1076"/>
                      <a:pt x="1086" y="1076"/>
                    </a:cubicBezTo>
                    <a:cubicBezTo>
                      <a:pt x="1086" y="1076"/>
                      <a:pt x="1078" y="1053"/>
                      <a:pt x="1088" y="1052"/>
                    </a:cubicBezTo>
                    <a:cubicBezTo>
                      <a:pt x="1098" y="1051"/>
                      <a:pt x="1109" y="1075"/>
                      <a:pt x="1121" y="1068"/>
                    </a:cubicBezTo>
                    <a:cubicBezTo>
                      <a:pt x="1133" y="1061"/>
                      <a:pt x="1137" y="1033"/>
                      <a:pt x="1143" y="1040"/>
                    </a:cubicBezTo>
                    <a:cubicBezTo>
                      <a:pt x="1149" y="1047"/>
                      <a:pt x="1152" y="1053"/>
                      <a:pt x="1157" y="1053"/>
                    </a:cubicBezTo>
                    <a:cubicBezTo>
                      <a:pt x="1162" y="1053"/>
                      <a:pt x="1173" y="1037"/>
                      <a:pt x="1173" y="1037"/>
                    </a:cubicBezTo>
                    <a:cubicBezTo>
                      <a:pt x="1173" y="1037"/>
                      <a:pt x="1192" y="1068"/>
                      <a:pt x="1206" y="1066"/>
                    </a:cubicBezTo>
                    <a:cubicBezTo>
                      <a:pt x="1220" y="1064"/>
                      <a:pt x="1222" y="1033"/>
                      <a:pt x="1238" y="1049"/>
                    </a:cubicBezTo>
                    <a:cubicBezTo>
                      <a:pt x="1254" y="1065"/>
                      <a:pt x="1246" y="1083"/>
                      <a:pt x="1256" y="1083"/>
                    </a:cubicBezTo>
                    <a:cubicBezTo>
                      <a:pt x="1266" y="1083"/>
                      <a:pt x="1282" y="1090"/>
                      <a:pt x="1282" y="1090"/>
                    </a:cubicBezTo>
                    <a:cubicBezTo>
                      <a:pt x="1282" y="1090"/>
                      <a:pt x="1281" y="1074"/>
                      <a:pt x="1288" y="1079"/>
                    </a:cubicBezTo>
                    <a:cubicBezTo>
                      <a:pt x="1295" y="1084"/>
                      <a:pt x="1303" y="1103"/>
                      <a:pt x="1308" y="1091"/>
                    </a:cubicBezTo>
                    <a:cubicBezTo>
                      <a:pt x="1313" y="1079"/>
                      <a:pt x="1306" y="1064"/>
                      <a:pt x="1306" y="1064"/>
                    </a:cubicBezTo>
                    <a:cubicBezTo>
                      <a:pt x="1320" y="1069"/>
                      <a:pt x="1320" y="1069"/>
                      <a:pt x="1320" y="1069"/>
                    </a:cubicBezTo>
                    <a:cubicBezTo>
                      <a:pt x="1325" y="1080"/>
                      <a:pt x="1325" y="1080"/>
                      <a:pt x="1325" y="1080"/>
                    </a:cubicBezTo>
                    <a:cubicBezTo>
                      <a:pt x="1335" y="1083"/>
                      <a:pt x="1335" y="1083"/>
                      <a:pt x="1335" y="1083"/>
                    </a:cubicBezTo>
                    <a:cubicBezTo>
                      <a:pt x="1335" y="1092"/>
                      <a:pt x="1335" y="1092"/>
                      <a:pt x="1335" y="1092"/>
                    </a:cubicBezTo>
                    <a:cubicBezTo>
                      <a:pt x="1335" y="1092"/>
                      <a:pt x="1359" y="1099"/>
                      <a:pt x="1354" y="1087"/>
                    </a:cubicBezTo>
                    <a:cubicBezTo>
                      <a:pt x="1349" y="1075"/>
                      <a:pt x="1335" y="1070"/>
                      <a:pt x="1335" y="1070"/>
                    </a:cubicBezTo>
                    <a:cubicBezTo>
                      <a:pt x="1329" y="1060"/>
                      <a:pt x="1329" y="1060"/>
                      <a:pt x="1329" y="1060"/>
                    </a:cubicBezTo>
                    <a:cubicBezTo>
                      <a:pt x="1329" y="1060"/>
                      <a:pt x="1349" y="1057"/>
                      <a:pt x="1347" y="1049"/>
                    </a:cubicBezTo>
                    <a:cubicBezTo>
                      <a:pt x="1345" y="1041"/>
                      <a:pt x="1343" y="1039"/>
                      <a:pt x="1334" y="1040"/>
                    </a:cubicBezTo>
                    <a:cubicBezTo>
                      <a:pt x="1325" y="1041"/>
                      <a:pt x="1298" y="1044"/>
                      <a:pt x="1307" y="1030"/>
                    </a:cubicBezTo>
                    <a:cubicBezTo>
                      <a:pt x="1316" y="1016"/>
                      <a:pt x="1325" y="1027"/>
                      <a:pt x="1336" y="1030"/>
                    </a:cubicBezTo>
                    <a:cubicBezTo>
                      <a:pt x="1347" y="1033"/>
                      <a:pt x="1355" y="1031"/>
                      <a:pt x="1365" y="1024"/>
                    </a:cubicBezTo>
                    <a:cubicBezTo>
                      <a:pt x="1375" y="1017"/>
                      <a:pt x="1386" y="1017"/>
                      <a:pt x="1386" y="1017"/>
                    </a:cubicBezTo>
                    <a:cubicBezTo>
                      <a:pt x="1387" y="1021"/>
                      <a:pt x="1387" y="1021"/>
                      <a:pt x="1387" y="1021"/>
                    </a:cubicBezTo>
                    <a:cubicBezTo>
                      <a:pt x="1387" y="1021"/>
                      <a:pt x="1417" y="1021"/>
                      <a:pt x="1417" y="1014"/>
                    </a:cubicBezTo>
                    <a:cubicBezTo>
                      <a:pt x="1417" y="1007"/>
                      <a:pt x="1423" y="992"/>
                      <a:pt x="1426" y="997"/>
                    </a:cubicBezTo>
                    <a:cubicBezTo>
                      <a:pt x="1429" y="1002"/>
                      <a:pt x="1429" y="1024"/>
                      <a:pt x="1429" y="1024"/>
                    </a:cubicBezTo>
                    <a:cubicBezTo>
                      <a:pt x="1429" y="1024"/>
                      <a:pt x="1462" y="1012"/>
                      <a:pt x="1471" y="1013"/>
                    </a:cubicBezTo>
                    <a:cubicBezTo>
                      <a:pt x="1480" y="1014"/>
                      <a:pt x="1487" y="1024"/>
                      <a:pt x="1487" y="1024"/>
                    </a:cubicBezTo>
                    <a:cubicBezTo>
                      <a:pt x="1487" y="1024"/>
                      <a:pt x="1484" y="1008"/>
                      <a:pt x="1494" y="1012"/>
                    </a:cubicBezTo>
                    <a:cubicBezTo>
                      <a:pt x="1504" y="1016"/>
                      <a:pt x="1504" y="1030"/>
                      <a:pt x="1504" y="1030"/>
                    </a:cubicBezTo>
                    <a:cubicBezTo>
                      <a:pt x="1524" y="1025"/>
                      <a:pt x="1524" y="1025"/>
                      <a:pt x="1524" y="1025"/>
                    </a:cubicBezTo>
                    <a:cubicBezTo>
                      <a:pt x="1520" y="1033"/>
                      <a:pt x="1520" y="1033"/>
                      <a:pt x="1520" y="1033"/>
                    </a:cubicBezTo>
                    <a:cubicBezTo>
                      <a:pt x="1520" y="1033"/>
                      <a:pt x="1521" y="1065"/>
                      <a:pt x="1539" y="1061"/>
                    </a:cubicBezTo>
                    <a:cubicBezTo>
                      <a:pt x="1557" y="1057"/>
                      <a:pt x="1570" y="1031"/>
                      <a:pt x="1588" y="1035"/>
                    </a:cubicBezTo>
                    <a:cubicBezTo>
                      <a:pt x="1606" y="1039"/>
                      <a:pt x="1607" y="1073"/>
                      <a:pt x="1616" y="1079"/>
                    </a:cubicBezTo>
                    <a:cubicBezTo>
                      <a:pt x="1625" y="1085"/>
                      <a:pt x="1643" y="1085"/>
                      <a:pt x="1643" y="1085"/>
                    </a:cubicBezTo>
                    <a:cubicBezTo>
                      <a:pt x="1640" y="1111"/>
                      <a:pt x="1640" y="1111"/>
                      <a:pt x="1640" y="1111"/>
                    </a:cubicBezTo>
                    <a:cubicBezTo>
                      <a:pt x="1640" y="1111"/>
                      <a:pt x="1621" y="1139"/>
                      <a:pt x="1623" y="1147"/>
                    </a:cubicBezTo>
                    <a:cubicBezTo>
                      <a:pt x="1625" y="1155"/>
                      <a:pt x="1635" y="1156"/>
                      <a:pt x="1635" y="1156"/>
                    </a:cubicBezTo>
                    <a:cubicBezTo>
                      <a:pt x="1640" y="1166"/>
                      <a:pt x="1640" y="1166"/>
                      <a:pt x="1640" y="1166"/>
                    </a:cubicBezTo>
                    <a:cubicBezTo>
                      <a:pt x="1621" y="1179"/>
                      <a:pt x="1621" y="1179"/>
                      <a:pt x="1621" y="1179"/>
                    </a:cubicBezTo>
                    <a:cubicBezTo>
                      <a:pt x="1634" y="1212"/>
                      <a:pt x="1634" y="1212"/>
                      <a:pt x="1634" y="1212"/>
                    </a:cubicBezTo>
                    <a:cubicBezTo>
                      <a:pt x="1634" y="1212"/>
                      <a:pt x="1649" y="1193"/>
                      <a:pt x="1650" y="1199"/>
                    </a:cubicBezTo>
                    <a:cubicBezTo>
                      <a:pt x="1651" y="1205"/>
                      <a:pt x="1639" y="1230"/>
                      <a:pt x="1639" y="1230"/>
                    </a:cubicBezTo>
                    <a:cubicBezTo>
                      <a:pt x="1649" y="1227"/>
                      <a:pt x="1649" y="1227"/>
                      <a:pt x="1649" y="1227"/>
                    </a:cubicBezTo>
                    <a:cubicBezTo>
                      <a:pt x="1652" y="1259"/>
                      <a:pt x="1652" y="1259"/>
                      <a:pt x="1652" y="1259"/>
                    </a:cubicBezTo>
                    <a:cubicBezTo>
                      <a:pt x="1652" y="1259"/>
                      <a:pt x="1669" y="1259"/>
                      <a:pt x="1669" y="1265"/>
                    </a:cubicBezTo>
                    <a:cubicBezTo>
                      <a:pt x="1669" y="1271"/>
                      <a:pt x="1666" y="1287"/>
                      <a:pt x="1666" y="1287"/>
                    </a:cubicBezTo>
                    <a:cubicBezTo>
                      <a:pt x="1681" y="1304"/>
                      <a:pt x="1681" y="1304"/>
                      <a:pt x="1681" y="1304"/>
                    </a:cubicBezTo>
                    <a:cubicBezTo>
                      <a:pt x="1681" y="1304"/>
                      <a:pt x="1705" y="1298"/>
                      <a:pt x="1707" y="1291"/>
                    </a:cubicBezTo>
                    <a:cubicBezTo>
                      <a:pt x="1709" y="1284"/>
                      <a:pt x="1711" y="1271"/>
                      <a:pt x="1711" y="1271"/>
                    </a:cubicBezTo>
                    <a:cubicBezTo>
                      <a:pt x="1723" y="1271"/>
                      <a:pt x="1723" y="1271"/>
                      <a:pt x="1723" y="1271"/>
                    </a:cubicBezTo>
                    <a:cubicBezTo>
                      <a:pt x="1723" y="1271"/>
                      <a:pt x="1722" y="1250"/>
                      <a:pt x="1729" y="1240"/>
                    </a:cubicBezTo>
                    <a:cubicBezTo>
                      <a:pt x="1736" y="1230"/>
                      <a:pt x="1740" y="1213"/>
                      <a:pt x="1737" y="1203"/>
                    </a:cubicBezTo>
                    <a:cubicBezTo>
                      <a:pt x="1734" y="1193"/>
                      <a:pt x="1724" y="1160"/>
                      <a:pt x="1724" y="1151"/>
                    </a:cubicBezTo>
                    <a:cubicBezTo>
                      <a:pt x="1724" y="1142"/>
                      <a:pt x="1730" y="1128"/>
                      <a:pt x="1730" y="1112"/>
                    </a:cubicBezTo>
                    <a:cubicBezTo>
                      <a:pt x="1730" y="1096"/>
                      <a:pt x="1710" y="1070"/>
                      <a:pt x="1714" y="1056"/>
                    </a:cubicBezTo>
                    <a:cubicBezTo>
                      <a:pt x="1718" y="1042"/>
                      <a:pt x="1710" y="1002"/>
                      <a:pt x="1722" y="987"/>
                    </a:cubicBezTo>
                    <a:cubicBezTo>
                      <a:pt x="1734" y="972"/>
                      <a:pt x="1742" y="948"/>
                      <a:pt x="1742" y="948"/>
                    </a:cubicBezTo>
                    <a:cubicBezTo>
                      <a:pt x="1752" y="942"/>
                      <a:pt x="1752" y="942"/>
                      <a:pt x="1752" y="942"/>
                    </a:cubicBezTo>
                    <a:cubicBezTo>
                      <a:pt x="1765" y="929"/>
                      <a:pt x="1765" y="929"/>
                      <a:pt x="1765" y="929"/>
                    </a:cubicBezTo>
                    <a:cubicBezTo>
                      <a:pt x="1771" y="913"/>
                      <a:pt x="1771" y="913"/>
                      <a:pt x="1771" y="913"/>
                    </a:cubicBezTo>
                    <a:cubicBezTo>
                      <a:pt x="1780" y="919"/>
                      <a:pt x="1780" y="919"/>
                      <a:pt x="1780" y="919"/>
                    </a:cubicBezTo>
                    <a:cubicBezTo>
                      <a:pt x="1783" y="905"/>
                      <a:pt x="1783" y="905"/>
                      <a:pt x="1783" y="905"/>
                    </a:cubicBezTo>
                    <a:cubicBezTo>
                      <a:pt x="1783" y="905"/>
                      <a:pt x="1813" y="909"/>
                      <a:pt x="1818" y="903"/>
                    </a:cubicBezTo>
                    <a:cubicBezTo>
                      <a:pt x="1823" y="897"/>
                      <a:pt x="1819" y="886"/>
                      <a:pt x="1819" y="886"/>
                    </a:cubicBezTo>
                    <a:cubicBezTo>
                      <a:pt x="1832" y="887"/>
                      <a:pt x="1832" y="887"/>
                      <a:pt x="1832" y="887"/>
                    </a:cubicBezTo>
                    <a:cubicBezTo>
                      <a:pt x="1836" y="881"/>
                      <a:pt x="1836" y="881"/>
                      <a:pt x="1836" y="881"/>
                    </a:cubicBezTo>
                    <a:cubicBezTo>
                      <a:pt x="1847" y="880"/>
                      <a:pt x="1847" y="880"/>
                      <a:pt x="1847" y="880"/>
                    </a:cubicBezTo>
                    <a:cubicBezTo>
                      <a:pt x="1864" y="859"/>
                      <a:pt x="1864" y="859"/>
                      <a:pt x="1864" y="859"/>
                    </a:cubicBezTo>
                    <a:cubicBezTo>
                      <a:pt x="1864" y="859"/>
                      <a:pt x="1868" y="839"/>
                      <a:pt x="1887" y="834"/>
                    </a:cubicBezTo>
                    <a:cubicBezTo>
                      <a:pt x="1906" y="829"/>
                      <a:pt x="1917" y="840"/>
                      <a:pt x="1926" y="831"/>
                    </a:cubicBezTo>
                    <a:cubicBezTo>
                      <a:pt x="1935" y="822"/>
                      <a:pt x="1941" y="805"/>
                      <a:pt x="1941" y="805"/>
                    </a:cubicBezTo>
                    <a:cubicBezTo>
                      <a:pt x="1951" y="807"/>
                      <a:pt x="1951" y="807"/>
                      <a:pt x="1951" y="807"/>
                    </a:cubicBezTo>
                    <a:cubicBezTo>
                      <a:pt x="1956" y="792"/>
                      <a:pt x="1956" y="792"/>
                      <a:pt x="1956" y="792"/>
                    </a:cubicBezTo>
                    <a:cubicBezTo>
                      <a:pt x="2010" y="789"/>
                      <a:pt x="2010" y="789"/>
                      <a:pt x="2010" y="789"/>
                    </a:cubicBezTo>
                    <a:cubicBezTo>
                      <a:pt x="2013" y="773"/>
                      <a:pt x="2013" y="773"/>
                      <a:pt x="2013" y="773"/>
                    </a:cubicBezTo>
                    <a:cubicBezTo>
                      <a:pt x="1988" y="775"/>
                      <a:pt x="1988" y="775"/>
                      <a:pt x="1988" y="775"/>
                    </a:cubicBezTo>
                    <a:cubicBezTo>
                      <a:pt x="1988" y="775"/>
                      <a:pt x="2002" y="770"/>
                      <a:pt x="2001" y="763"/>
                    </a:cubicBezTo>
                    <a:cubicBezTo>
                      <a:pt x="2000" y="756"/>
                      <a:pt x="1990" y="749"/>
                      <a:pt x="1990" y="749"/>
                    </a:cubicBezTo>
                    <a:cubicBezTo>
                      <a:pt x="2013" y="745"/>
                      <a:pt x="2013" y="745"/>
                      <a:pt x="2013" y="745"/>
                    </a:cubicBezTo>
                    <a:cubicBezTo>
                      <a:pt x="2029" y="751"/>
                      <a:pt x="2029" y="751"/>
                      <a:pt x="2029" y="751"/>
                    </a:cubicBezTo>
                    <a:cubicBezTo>
                      <a:pt x="2052" y="727"/>
                      <a:pt x="2052" y="727"/>
                      <a:pt x="2052" y="727"/>
                    </a:cubicBezTo>
                    <a:cubicBezTo>
                      <a:pt x="2015" y="726"/>
                      <a:pt x="2015" y="726"/>
                      <a:pt x="2015" y="726"/>
                    </a:cubicBezTo>
                    <a:cubicBezTo>
                      <a:pt x="2013" y="709"/>
                      <a:pt x="2013" y="709"/>
                      <a:pt x="2013" y="709"/>
                    </a:cubicBezTo>
                    <a:cubicBezTo>
                      <a:pt x="2022" y="718"/>
                      <a:pt x="2022" y="718"/>
                      <a:pt x="2022" y="718"/>
                    </a:cubicBezTo>
                    <a:cubicBezTo>
                      <a:pt x="2052" y="707"/>
                      <a:pt x="2052" y="707"/>
                      <a:pt x="2052" y="707"/>
                    </a:cubicBezTo>
                    <a:cubicBezTo>
                      <a:pt x="2055" y="668"/>
                      <a:pt x="2055" y="668"/>
                      <a:pt x="2055" y="668"/>
                    </a:cubicBezTo>
                    <a:cubicBezTo>
                      <a:pt x="2036" y="676"/>
                      <a:pt x="2036" y="676"/>
                      <a:pt x="2036" y="676"/>
                    </a:cubicBezTo>
                    <a:cubicBezTo>
                      <a:pt x="2032" y="658"/>
                      <a:pt x="2032" y="658"/>
                      <a:pt x="2032" y="658"/>
                    </a:cubicBezTo>
                    <a:cubicBezTo>
                      <a:pt x="2016" y="647"/>
                      <a:pt x="2016" y="647"/>
                      <a:pt x="2016" y="647"/>
                    </a:cubicBezTo>
                    <a:cubicBezTo>
                      <a:pt x="2045" y="662"/>
                      <a:pt x="2045" y="662"/>
                      <a:pt x="2045" y="662"/>
                    </a:cubicBezTo>
                    <a:cubicBezTo>
                      <a:pt x="2052" y="656"/>
                      <a:pt x="2052" y="656"/>
                      <a:pt x="2052" y="656"/>
                    </a:cubicBezTo>
                    <a:cubicBezTo>
                      <a:pt x="2039" y="646"/>
                      <a:pt x="2039" y="646"/>
                      <a:pt x="2039" y="646"/>
                    </a:cubicBezTo>
                    <a:cubicBezTo>
                      <a:pt x="2057" y="646"/>
                      <a:pt x="2057" y="646"/>
                      <a:pt x="2057" y="646"/>
                    </a:cubicBezTo>
                    <a:cubicBezTo>
                      <a:pt x="2057" y="646"/>
                      <a:pt x="2035" y="617"/>
                      <a:pt x="2035" y="610"/>
                    </a:cubicBezTo>
                    <a:cubicBezTo>
                      <a:pt x="2035" y="603"/>
                      <a:pt x="2040" y="600"/>
                      <a:pt x="2040" y="600"/>
                    </a:cubicBezTo>
                    <a:cubicBezTo>
                      <a:pt x="2040" y="600"/>
                      <a:pt x="2023" y="589"/>
                      <a:pt x="2025" y="586"/>
                    </a:cubicBezTo>
                    <a:cubicBezTo>
                      <a:pt x="2027" y="583"/>
                      <a:pt x="2046" y="571"/>
                      <a:pt x="2046" y="571"/>
                    </a:cubicBezTo>
                    <a:cubicBezTo>
                      <a:pt x="2041" y="589"/>
                      <a:pt x="2041" y="589"/>
                      <a:pt x="2041" y="589"/>
                    </a:cubicBezTo>
                    <a:cubicBezTo>
                      <a:pt x="2062" y="606"/>
                      <a:pt x="2062" y="606"/>
                      <a:pt x="2062" y="606"/>
                    </a:cubicBezTo>
                    <a:cubicBezTo>
                      <a:pt x="2062" y="606"/>
                      <a:pt x="2070" y="582"/>
                      <a:pt x="2070" y="569"/>
                    </a:cubicBezTo>
                    <a:cubicBezTo>
                      <a:pt x="2070" y="556"/>
                      <a:pt x="2108" y="525"/>
                      <a:pt x="2107" y="533"/>
                    </a:cubicBezTo>
                    <a:cubicBezTo>
                      <a:pt x="2106" y="541"/>
                      <a:pt x="2083" y="574"/>
                      <a:pt x="2083" y="574"/>
                    </a:cubicBezTo>
                    <a:cubicBezTo>
                      <a:pt x="2077" y="596"/>
                      <a:pt x="2077" y="596"/>
                      <a:pt x="2077" y="596"/>
                    </a:cubicBezTo>
                    <a:cubicBezTo>
                      <a:pt x="2090" y="597"/>
                      <a:pt x="2090" y="597"/>
                      <a:pt x="2090" y="597"/>
                    </a:cubicBezTo>
                    <a:cubicBezTo>
                      <a:pt x="2090" y="597"/>
                      <a:pt x="2087" y="619"/>
                      <a:pt x="2082" y="623"/>
                    </a:cubicBezTo>
                    <a:cubicBezTo>
                      <a:pt x="2077" y="627"/>
                      <a:pt x="2059" y="661"/>
                      <a:pt x="2066" y="661"/>
                    </a:cubicBezTo>
                    <a:cubicBezTo>
                      <a:pt x="2073" y="661"/>
                      <a:pt x="2083" y="637"/>
                      <a:pt x="2089" y="632"/>
                    </a:cubicBezTo>
                    <a:cubicBezTo>
                      <a:pt x="2095" y="627"/>
                      <a:pt x="2125" y="611"/>
                      <a:pt x="2127" y="598"/>
                    </a:cubicBezTo>
                    <a:cubicBezTo>
                      <a:pt x="2129" y="585"/>
                      <a:pt x="2125" y="564"/>
                      <a:pt x="2125" y="553"/>
                    </a:cubicBezTo>
                    <a:cubicBezTo>
                      <a:pt x="2125" y="542"/>
                      <a:pt x="2129" y="516"/>
                      <a:pt x="2136" y="513"/>
                    </a:cubicBezTo>
                    <a:cubicBezTo>
                      <a:pt x="2143" y="510"/>
                      <a:pt x="2138" y="515"/>
                      <a:pt x="2135" y="528"/>
                    </a:cubicBezTo>
                    <a:cubicBezTo>
                      <a:pt x="2132" y="541"/>
                      <a:pt x="2144" y="545"/>
                      <a:pt x="2144" y="545"/>
                    </a:cubicBezTo>
                    <a:cubicBezTo>
                      <a:pt x="2144" y="545"/>
                      <a:pt x="2138" y="570"/>
                      <a:pt x="2141" y="570"/>
                    </a:cubicBezTo>
                    <a:cubicBezTo>
                      <a:pt x="2144" y="570"/>
                      <a:pt x="2175" y="531"/>
                      <a:pt x="2185" y="521"/>
                    </a:cubicBezTo>
                    <a:cubicBezTo>
                      <a:pt x="2195" y="511"/>
                      <a:pt x="2217" y="495"/>
                      <a:pt x="2214" y="491"/>
                    </a:cubicBezTo>
                    <a:cubicBezTo>
                      <a:pt x="2211" y="487"/>
                      <a:pt x="2202" y="490"/>
                      <a:pt x="2202" y="480"/>
                    </a:cubicBezTo>
                    <a:cubicBezTo>
                      <a:pt x="2202" y="470"/>
                      <a:pt x="2220" y="475"/>
                      <a:pt x="2240" y="475"/>
                    </a:cubicBezTo>
                    <a:cubicBezTo>
                      <a:pt x="2260" y="475"/>
                      <a:pt x="2306" y="453"/>
                      <a:pt x="2306" y="453"/>
                    </a:cubicBezTo>
                    <a:cubicBezTo>
                      <a:pt x="2293" y="447"/>
                      <a:pt x="2293" y="447"/>
                      <a:pt x="2293" y="447"/>
                    </a:cubicBezTo>
                    <a:cubicBezTo>
                      <a:pt x="2293" y="447"/>
                      <a:pt x="2269" y="458"/>
                      <a:pt x="2257" y="459"/>
                    </a:cubicBezTo>
                    <a:cubicBezTo>
                      <a:pt x="2245" y="460"/>
                      <a:pt x="2225" y="468"/>
                      <a:pt x="2228" y="455"/>
                    </a:cubicBezTo>
                    <a:cubicBezTo>
                      <a:pt x="2231" y="442"/>
                      <a:pt x="2266" y="439"/>
                      <a:pt x="2266" y="439"/>
                    </a:cubicBezTo>
                    <a:cubicBezTo>
                      <a:pt x="2326" y="438"/>
                      <a:pt x="2326" y="438"/>
                      <a:pt x="2326" y="438"/>
                    </a:cubicBezTo>
                    <a:cubicBezTo>
                      <a:pt x="2355" y="411"/>
                      <a:pt x="2355" y="411"/>
                      <a:pt x="2355" y="411"/>
                    </a:cubicBezTo>
                    <a:cubicBezTo>
                      <a:pt x="2361" y="421"/>
                      <a:pt x="2361" y="421"/>
                      <a:pt x="2361" y="421"/>
                    </a:cubicBezTo>
                    <a:cubicBezTo>
                      <a:pt x="2379" y="412"/>
                      <a:pt x="2379" y="412"/>
                      <a:pt x="2379" y="412"/>
                    </a:cubicBezTo>
                    <a:cubicBezTo>
                      <a:pt x="2377" y="435"/>
                      <a:pt x="2377" y="435"/>
                      <a:pt x="2377" y="435"/>
                    </a:cubicBezTo>
                    <a:cubicBezTo>
                      <a:pt x="2397" y="422"/>
                      <a:pt x="2397" y="422"/>
                      <a:pt x="2397" y="422"/>
                    </a:cubicBezTo>
                    <a:cubicBezTo>
                      <a:pt x="2413" y="418"/>
                      <a:pt x="2413" y="418"/>
                      <a:pt x="2413" y="418"/>
                    </a:cubicBezTo>
                    <a:cubicBezTo>
                      <a:pt x="2418" y="396"/>
                      <a:pt x="2418" y="396"/>
                      <a:pt x="2418" y="396"/>
                    </a:cubicBezTo>
                    <a:cubicBezTo>
                      <a:pt x="2409" y="388"/>
                      <a:pt x="2409" y="388"/>
                      <a:pt x="2409" y="388"/>
                    </a:cubicBezTo>
                    <a:cubicBezTo>
                      <a:pt x="2407" y="407"/>
                      <a:pt x="2407" y="407"/>
                      <a:pt x="2407" y="407"/>
                    </a:cubicBezTo>
                    <a:cubicBezTo>
                      <a:pt x="2391" y="410"/>
                      <a:pt x="2391" y="410"/>
                      <a:pt x="2391" y="410"/>
                    </a:cubicBezTo>
                    <a:cubicBezTo>
                      <a:pt x="2391" y="391"/>
                      <a:pt x="2391" y="391"/>
                      <a:pt x="2391" y="391"/>
                    </a:cubicBezTo>
                    <a:cubicBezTo>
                      <a:pt x="2378" y="377"/>
                      <a:pt x="2378" y="377"/>
                      <a:pt x="2378" y="377"/>
                    </a:cubicBezTo>
                    <a:cubicBezTo>
                      <a:pt x="2394" y="369"/>
                      <a:pt x="2394" y="369"/>
                      <a:pt x="2394" y="369"/>
                    </a:cubicBezTo>
                    <a:cubicBezTo>
                      <a:pt x="2398" y="346"/>
                      <a:pt x="2398" y="346"/>
                      <a:pt x="2398" y="346"/>
                    </a:cubicBezTo>
                    <a:cubicBezTo>
                      <a:pt x="2398" y="346"/>
                      <a:pt x="2413" y="329"/>
                      <a:pt x="2423" y="324"/>
                    </a:cubicBezTo>
                    <a:cubicBezTo>
                      <a:pt x="2433" y="319"/>
                      <a:pt x="2438" y="301"/>
                      <a:pt x="2438" y="301"/>
                    </a:cubicBezTo>
                    <a:cubicBezTo>
                      <a:pt x="2457" y="306"/>
                      <a:pt x="2457" y="306"/>
                      <a:pt x="2457" y="306"/>
                    </a:cubicBezTo>
                    <a:cubicBezTo>
                      <a:pt x="2467" y="291"/>
                      <a:pt x="2467" y="291"/>
                      <a:pt x="2467" y="291"/>
                    </a:cubicBezTo>
                    <a:cubicBezTo>
                      <a:pt x="2467" y="291"/>
                      <a:pt x="2470" y="302"/>
                      <a:pt x="2479" y="296"/>
                    </a:cubicBezTo>
                    <a:cubicBezTo>
                      <a:pt x="2488" y="290"/>
                      <a:pt x="2515" y="266"/>
                      <a:pt x="2515" y="266"/>
                    </a:cubicBezTo>
                    <a:cubicBezTo>
                      <a:pt x="2516" y="284"/>
                      <a:pt x="2516" y="284"/>
                      <a:pt x="2516" y="284"/>
                    </a:cubicBezTo>
                    <a:cubicBezTo>
                      <a:pt x="2516" y="284"/>
                      <a:pt x="2547" y="265"/>
                      <a:pt x="2556" y="260"/>
                    </a:cubicBezTo>
                    <a:cubicBezTo>
                      <a:pt x="2565" y="255"/>
                      <a:pt x="2597" y="254"/>
                      <a:pt x="2597" y="254"/>
                    </a:cubicBezTo>
                    <a:cubicBezTo>
                      <a:pt x="2597" y="232"/>
                      <a:pt x="2597" y="232"/>
                      <a:pt x="2597" y="232"/>
                    </a:cubicBezTo>
                    <a:cubicBezTo>
                      <a:pt x="2597" y="232"/>
                      <a:pt x="2598" y="232"/>
                      <a:pt x="2598" y="233"/>
                    </a:cubicBezTo>
                    <a:cubicBezTo>
                      <a:pt x="2597" y="229"/>
                      <a:pt x="2597" y="229"/>
                      <a:pt x="2597" y="229"/>
                    </a:cubicBezTo>
                    <a:cubicBezTo>
                      <a:pt x="2597" y="229"/>
                      <a:pt x="2589" y="232"/>
                      <a:pt x="2584" y="227"/>
                    </a:cubicBezTo>
                    <a:cubicBezTo>
                      <a:pt x="2579" y="222"/>
                      <a:pt x="2593" y="209"/>
                      <a:pt x="2593" y="209"/>
                    </a:cubicBezTo>
                    <a:cubicBezTo>
                      <a:pt x="2593" y="209"/>
                      <a:pt x="2585" y="205"/>
                      <a:pt x="2582" y="202"/>
                    </a:cubicBezTo>
                    <a:cubicBezTo>
                      <a:pt x="2579" y="199"/>
                      <a:pt x="2609" y="142"/>
                      <a:pt x="2609" y="125"/>
                    </a:cubicBezTo>
                    <a:cubicBezTo>
                      <a:pt x="2609" y="108"/>
                      <a:pt x="2582" y="119"/>
                      <a:pt x="2570" y="119"/>
                    </a:cubicBezTo>
                    <a:close/>
                    <a:moveTo>
                      <a:pt x="1811" y="252"/>
                    </a:moveTo>
                    <a:cubicBezTo>
                      <a:pt x="1797" y="252"/>
                      <a:pt x="1817" y="235"/>
                      <a:pt x="1810" y="232"/>
                    </a:cubicBezTo>
                    <a:cubicBezTo>
                      <a:pt x="1803" y="229"/>
                      <a:pt x="1793" y="242"/>
                      <a:pt x="1793" y="242"/>
                    </a:cubicBezTo>
                    <a:cubicBezTo>
                      <a:pt x="1788" y="244"/>
                      <a:pt x="1788" y="244"/>
                      <a:pt x="1788" y="244"/>
                    </a:cubicBezTo>
                    <a:cubicBezTo>
                      <a:pt x="1784" y="255"/>
                      <a:pt x="1784" y="255"/>
                      <a:pt x="1784" y="255"/>
                    </a:cubicBezTo>
                    <a:cubicBezTo>
                      <a:pt x="1773" y="251"/>
                      <a:pt x="1773" y="251"/>
                      <a:pt x="1773" y="251"/>
                    </a:cubicBezTo>
                    <a:cubicBezTo>
                      <a:pt x="1773" y="251"/>
                      <a:pt x="1773" y="262"/>
                      <a:pt x="1770" y="269"/>
                    </a:cubicBezTo>
                    <a:cubicBezTo>
                      <a:pt x="1767" y="276"/>
                      <a:pt x="1757" y="279"/>
                      <a:pt x="1752" y="284"/>
                    </a:cubicBezTo>
                    <a:cubicBezTo>
                      <a:pt x="1747" y="289"/>
                      <a:pt x="1753" y="297"/>
                      <a:pt x="1753" y="297"/>
                    </a:cubicBezTo>
                    <a:cubicBezTo>
                      <a:pt x="1753" y="297"/>
                      <a:pt x="1749" y="297"/>
                      <a:pt x="1736" y="311"/>
                    </a:cubicBezTo>
                    <a:cubicBezTo>
                      <a:pt x="1723" y="325"/>
                      <a:pt x="1741" y="325"/>
                      <a:pt x="1741" y="333"/>
                    </a:cubicBezTo>
                    <a:cubicBezTo>
                      <a:pt x="1741" y="341"/>
                      <a:pt x="1734" y="342"/>
                      <a:pt x="1734" y="342"/>
                    </a:cubicBezTo>
                    <a:cubicBezTo>
                      <a:pt x="1734" y="342"/>
                      <a:pt x="1742" y="346"/>
                      <a:pt x="1719" y="378"/>
                    </a:cubicBezTo>
                    <a:cubicBezTo>
                      <a:pt x="1696" y="410"/>
                      <a:pt x="1651" y="420"/>
                      <a:pt x="1651" y="420"/>
                    </a:cubicBezTo>
                    <a:cubicBezTo>
                      <a:pt x="1654" y="400"/>
                      <a:pt x="1654" y="400"/>
                      <a:pt x="1654" y="400"/>
                    </a:cubicBezTo>
                    <a:cubicBezTo>
                      <a:pt x="1654" y="400"/>
                      <a:pt x="1650" y="393"/>
                      <a:pt x="1648" y="389"/>
                    </a:cubicBezTo>
                    <a:cubicBezTo>
                      <a:pt x="1646" y="385"/>
                      <a:pt x="1663" y="365"/>
                      <a:pt x="1665" y="358"/>
                    </a:cubicBezTo>
                    <a:cubicBezTo>
                      <a:pt x="1667" y="351"/>
                      <a:pt x="1661" y="350"/>
                      <a:pt x="1663" y="338"/>
                    </a:cubicBezTo>
                    <a:cubicBezTo>
                      <a:pt x="1665" y="326"/>
                      <a:pt x="1687" y="307"/>
                      <a:pt x="1687" y="307"/>
                    </a:cubicBezTo>
                    <a:cubicBezTo>
                      <a:pt x="1687" y="298"/>
                      <a:pt x="1687" y="298"/>
                      <a:pt x="1687" y="298"/>
                    </a:cubicBezTo>
                    <a:cubicBezTo>
                      <a:pt x="1687" y="298"/>
                      <a:pt x="1708" y="283"/>
                      <a:pt x="1711" y="277"/>
                    </a:cubicBezTo>
                    <a:cubicBezTo>
                      <a:pt x="1714" y="271"/>
                      <a:pt x="1746" y="240"/>
                      <a:pt x="1746" y="240"/>
                    </a:cubicBezTo>
                    <a:cubicBezTo>
                      <a:pt x="1725" y="246"/>
                      <a:pt x="1725" y="246"/>
                      <a:pt x="1725" y="246"/>
                    </a:cubicBezTo>
                    <a:cubicBezTo>
                      <a:pt x="1725" y="246"/>
                      <a:pt x="1702" y="265"/>
                      <a:pt x="1698" y="260"/>
                    </a:cubicBezTo>
                    <a:cubicBezTo>
                      <a:pt x="1694" y="255"/>
                      <a:pt x="1734" y="231"/>
                      <a:pt x="1739" y="223"/>
                    </a:cubicBezTo>
                    <a:cubicBezTo>
                      <a:pt x="1744" y="215"/>
                      <a:pt x="1772" y="194"/>
                      <a:pt x="1772" y="194"/>
                    </a:cubicBezTo>
                    <a:cubicBezTo>
                      <a:pt x="1777" y="200"/>
                      <a:pt x="1777" y="200"/>
                      <a:pt x="1777" y="200"/>
                    </a:cubicBezTo>
                    <a:cubicBezTo>
                      <a:pt x="1787" y="194"/>
                      <a:pt x="1787" y="194"/>
                      <a:pt x="1787" y="194"/>
                    </a:cubicBezTo>
                    <a:cubicBezTo>
                      <a:pt x="1787" y="194"/>
                      <a:pt x="1782" y="203"/>
                      <a:pt x="1792" y="202"/>
                    </a:cubicBezTo>
                    <a:cubicBezTo>
                      <a:pt x="1802" y="201"/>
                      <a:pt x="1799" y="187"/>
                      <a:pt x="1799" y="187"/>
                    </a:cubicBezTo>
                    <a:cubicBezTo>
                      <a:pt x="1815" y="192"/>
                      <a:pt x="1815" y="192"/>
                      <a:pt x="1815" y="192"/>
                    </a:cubicBezTo>
                    <a:cubicBezTo>
                      <a:pt x="1815" y="192"/>
                      <a:pt x="1837" y="181"/>
                      <a:pt x="1847" y="184"/>
                    </a:cubicBezTo>
                    <a:cubicBezTo>
                      <a:pt x="1857" y="187"/>
                      <a:pt x="1862" y="199"/>
                      <a:pt x="1862" y="199"/>
                    </a:cubicBezTo>
                    <a:cubicBezTo>
                      <a:pt x="1845" y="205"/>
                      <a:pt x="1845" y="205"/>
                      <a:pt x="1845" y="205"/>
                    </a:cubicBezTo>
                    <a:cubicBezTo>
                      <a:pt x="1847" y="222"/>
                      <a:pt x="1847" y="222"/>
                      <a:pt x="1847" y="222"/>
                    </a:cubicBezTo>
                    <a:cubicBezTo>
                      <a:pt x="1847" y="222"/>
                      <a:pt x="1835" y="220"/>
                      <a:pt x="1828" y="220"/>
                    </a:cubicBezTo>
                    <a:cubicBezTo>
                      <a:pt x="1821" y="220"/>
                      <a:pt x="1824" y="237"/>
                      <a:pt x="1824" y="237"/>
                    </a:cubicBezTo>
                    <a:cubicBezTo>
                      <a:pt x="1824" y="237"/>
                      <a:pt x="1825" y="252"/>
                      <a:pt x="1811" y="252"/>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43" name="Freeform 340">
                <a:extLst>
                  <a:ext uri="{FF2B5EF4-FFF2-40B4-BE49-F238E27FC236}">
                    <a16:creationId xmlns:a16="http://schemas.microsoft.com/office/drawing/2014/main" id="{637C970A-A142-1542-BA88-DF927F945E24}"/>
                  </a:ext>
                </a:extLst>
              </p:cNvPr>
              <p:cNvSpPr>
                <a:spLocks noEditPoints="1"/>
              </p:cNvSpPr>
              <p:nvPr/>
            </p:nvSpPr>
            <p:spPr bwMode="gray">
              <a:xfrm>
                <a:off x="-8430157" y="2201000"/>
                <a:ext cx="2061083" cy="978589"/>
              </a:xfrm>
              <a:custGeom>
                <a:avLst/>
                <a:gdLst>
                  <a:gd name="T0" fmla="*/ 1824 w 3718"/>
                  <a:gd name="T1" fmla="*/ 304 h 1928"/>
                  <a:gd name="T2" fmla="*/ 1868 w 3718"/>
                  <a:gd name="T3" fmla="*/ 216 h 1928"/>
                  <a:gd name="T4" fmla="*/ 141 w 3718"/>
                  <a:gd name="T5" fmla="*/ 1354 h 1928"/>
                  <a:gd name="T6" fmla="*/ 138 w 3718"/>
                  <a:gd name="T7" fmla="*/ 1561 h 1928"/>
                  <a:gd name="T8" fmla="*/ 1554 w 3718"/>
                  <a:gd name="T9" fmla="*/ 213 h 1928"/>
                  <a:gd name="T10" fmla="*/ 34 w 3718"/>
                  <a:gd name="T11" fmla="*/ 1340 h 1928"/>
                  <a:gd name="T12" fmla="*/ 1227 w 3718"/>
                  <a:gd name="T13" fmla="*/ 437 h 1928"/>
                  <a:gd name="T14" fmla="*/ 2245 w 3718"/>
                  <a:gd name="T15" fmla="*/ 414 h 1928"/>
                  <a:gd name="T16" fmla="*/ 2627 w 3718"/>
                  <a:gd name="T17" fmla="*/ 171 h 1928"/>
                  <a:gd name="T18" fmla="*/ 2592 w 3718"/>
                  <a:gd name="T19" fmla="*/ 114 h 1928"/>
                  <a:gd name="T20" fmla="*/ 2731 w 3718"/>
                  <a:gd name="T21" fmla="*/ 327 h 1928"/>
                  <a:gd name="T22" fmla="*/ 2578 w 3718"/>
                  <a:gd name="T23" fmla="*/ 240 h 1928"/>
                  <a:gd name="T24" fmla="*/ 2488 w 3718"/>
                  <a:gd name="T25" fmla="*/ 156 h 1928"/>
                  <a:gd name="T26" fmla="*/ 1744 w 3718"/>
                  <a:gd name="T27" fmla="*/ 405 h 1928"/>
                  <a:gd name="T28" fmla="*/ 1851 w 3718"/>
                  <a:gd name="T29" fmla="*/ 586 h 1928"/>
                  <a:gd name="T30" fmla="*/ 2278 w 3718"/>
                  <a:gd name="T31" fmla="*/ 144 h 1928"/>
                  <a:gd name="T32" fmla="*/ 3024 w 3718"/>
                  <a:gd name="T33" fmla="*/ 564 h 1928"/>
                  <a:gd name="T34" fmla="*/ 2988 w 3718"/>
                  <a:gd name="T35" fmla="*/ 474 h 1928"/>
                  <a:gd name="T36" fmla="*/ 2753 w 3718"/>
                  <a:gd name="T37" fmla="*/ 381 h 1928"/>
                  <a:gd name="T38" fmla="*/ 2565 w 3718"/>
                  <a:gd name="T39" fmla="*/ 358 h 1928"/>
                  <a:gd name="T40" fmla="*/ 2816 w 3718"/>
                  <a:gd name="T41" fmla="*/ 590 h 1928"/>
                  <a:gd name="T42" fmla="*/ 2732 w 3718"/>
                  <a:gd name="T43" fmla="*/ 829 h 1928"/>
                  <a:gd name="T44" fmla="*/ 2995 w 3718"/>
                  <a:gd name="T45" fmla="*/ 792 h 1928"/>
                  <a:gd name="T46" fmla="*/ 3152 w 3718"/>
                  <a:gd name="T47" fmla="*/ 694 h 1928"/>
                  <a:gd name="T48" fmla="*/ 2821 w 3718"/>
                  <a:gd name="T49" fmla="*/ 613 h 1928"/>
                  <a:gd name="T50" fmla="*/ 3034 w 3718"/>
                  <a:gd name="T51" fmla="*/ 25 h 1928"/>
                  <a:gd name="T52" fmla="*/ 3027 w 3718"/>
                  <a:gd name="T53" fmla="*/ 92 h 1928"/>
                  <a:gd name="T54" fmla="*/ 2737 w 3718"/>
                  <a:gd name="T55" fmla="*/ 191 h 1928"/>
                  <a:gd name="T56" fmla="*/ 2975 w 3718"/>
                  <a:gd name="T57" fmla="*/ 248 h 1928"/>
                  <a:gd name="T58" fmla="*/ 3379 w 3718"/>
                  <a:gd name="T59" fmla="*/ 91 h 1928"/>
                  <a:gd name="T60" fmla="*/ 2747 w 3718"/>
                  <a:gd name="T61" fmla="*/ 549 h 1928"/>
                  <a:gd name="T62" fmla="*/ 2686 w 3718"/>
                  <a:gd name="T63" fmla="*/ 1536 h 1928"/>
                  <a:gd name="T64" fmla="*/ 2958 w 3718"/>
                  <a:gd name="T65" fmla="*/ 1304 h 1928"/>
                  <a:gd name="T66" fmla="*/ 2899 w 3718"/>
                  <a:gd name="T67" fmla="*/ 1093 h 1928"/>
                  <a:gd name="T68" fmla="*/ 2744 w 3718"/>
                  <a:gd name="T69" fmla="*/ 1079 h 1928"/>
                  <a:gd name="T70" fmla="*/ 2677 w 3718"/>
                  <a:gd name="T71" fmla="*/ 900 h 1928"/>
                  <a:gd name="T72" fmla="*/ 2180 w 3718"/>
                  <a:gd name="T73" fmla="*/ 1298 h 1928"/>
                  <a:gd name="T74" fmla="*/ 1908 w 3718"/>
                  <a:gd name="T75" fmla="*/ 1200 h 1928"/>
                  <a:gd name="T76" fmla="*/ 1986 w 3718"/>
                  <a:gd name="T77" fmla="*/ 814 h 1928"/>
                  <a:gd name="T78" fmla="*/ 2401 w 3718"/>
                  <a:gd name="T79" fmla="*/ 658 h 1928"/>
                  <a:gd name="T80" fmla="*/ 2262 w 3718"/>
                  <a:gd name="T81" fmla="*/ 563 h 1928"/>
                  <a:gd name="T82" fmla="*/ 2163 w 3718"/>
                  <a:gd name="T83" fmla="*/ 561 h 1928"/>
                  <a:gd name="T84" fmla="*/ 1863 w 3718"/>
                  <a:gd name="T85" fmla="*/ 625 h 1928"/>
                  <a:gd name="T86" fmla="*/ 1155 w 3718"/>
                  <a:gd name="T87" fmla="*/ 554 h 1928"/>
                  <a:gd name="T88" fmla="*/ 983 w 3718"/>
                  <a:gd name="T89" fmla="*/ 514 h 1928"/>
                  <a:gd name="T90" fmla="*/ 52 w 3718"/>
                  <a:gd name="T91" fmla="*/ 964 h 1928"/>
                  <a:gd name="T92" fmla="*/ 225 w 3718"/>
                  <a:gd name="T93" fmla="*/ 1187 h 1928"/>
                  <a:gd name="T94" fmla="*/ 184 w 3718"/>
                  <a:gd name="T95" fmla="*/ 1387 h 1928"/>
                  <a:gd name="T96" fmla="*/ 1394 w 3718"/>
                  <a:gd name="T97" fmla="*/ 1537 h 1928"/>
                  <a:gd name="T98" fmla="*/ 1727 w 3718"/>
                  <a:gd name="T99" fmla="*/ 1604 h 1928"/>
                  <a:gd name="T100" fmla="*/ 1868 w 3718"/>
                  <a:gd name="T101" fmla="*/ 1783 h 1928"/>
                  <a:gd name="T102" fmla="*/ 1928 w 3718"/>
                  <a:gd name="T103" fmla="*/ 1826 h 1928"/>
                  <a:gd name="T104" fmla="*/ 2453 w 3718"/>
                  <a:gd name="T105" fmla="*/ 1735 h 1928"/>
                  <a:gd name="T106" fmla="*/ 2655 w 3718"/>
                  <a:gd name="T107" fmla="*/ 1772 h 1928"/>
                  <a:gd name="T108" fmla="*/ 2574 w 3718"/>
                  <a:gd name="T109" fmla="*/ 1597 h 1928"/>
                  <a:gd name="T110" fmla="*/ 2967 w 3718"/>
                  <a:gd name="T111" fmla="*/ 1436 h 1928"/>
                  <a:gd name="T112" fmla="*/ 1119 w 3718"/>
                  <a:gd name="T113" fmla="*/ 664 h 1928"/>
                  <a:gd name="T114" fmla="*/ 990 w 3718"/>
                  <a:gd name="T115" fmla="*/ 760 h 1928"/>
                  <a:gd name="T116" fmla="*/ 985 w 3718"/>
                  <a:gd name="T117" fmla="*/ 939 h 1928"/>
                  <a:gd name="T118" fmla="*/ 1403 w 3718"/>
                  <a:gd name="T119" fmla="*/ 1433 h 1928"/>
                  <a:gd name="T120" fmla="*/ 2456 w 3718"/>
                  <a:gd name="T121" fmla="*/ 825 h 1928"/>
                  <a:gd name="T122" fmla="*/ 2386 w 3718"/>
                  <a:gd name="T123" fmla="*/ 823 h 1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18" h="1928">
                    <a:moveTo>
                      <a:pt x="2074" y="170"/>
                    </a:moveTo>
                    <a:cubicBezTo>
                      <a:pt x="2084" y="169"/>
                      <a:pt x="2113" y="177"/>
                      <a:pt x="2115" y="169"/>
                    </a:cubicBezTo>
                    <a:cubicBezTo>
                      <a:pt x="2117" y="160"/>
                      <a:pt x="2107" y="154"/>
                      <a:pt x="2091" y="154"/>
                    </a:cubicBezTo>
                    <a:cubicBezTo>
                      <a:pt x="2074" y="154"/>
                      <a:pt x="2009" y="165"/>
                      <a:pt x="2009" y="165"/>
                    </a:cubicBezTo>
                    <a:cubicBezTo>
                      <a:pt x="2009" y="165"/>
                      <a:pt x="2065" y="171"/>
                      <a:pt x="2074" y="170"/>
                    </a:cubicBezTo>
                    <a:close/>
                    <a:moveTo>
                      <a:pt x="1990" y="214"/>
                    </a:moveTo>
                    <a:cubicBezTo>
                      <a:pt x="2052" y="218"/>
                      <a:pt x="2047" y="199"/>
                      <a:pt x="2047" y="199"/>
                    </a:cubicBezTo>
                    <a:cubicBezTo>
                      <a:pt x="2043" y="189"/>
                      <a:pt x="2043" y="189"/>
                      <a:pt x="2043" y="189"/>
                    </a:cubicBezTo>
                    <a:cubicBezTo>
                      <a:pt x="2089" y="184"/>
                      <a:pt x="2089" y="184"/>
                      <a:pt x="2089" y="184"/>
                    </a:cubicBezTo>
                    <a:cubicBezTo>
                      <a:pt x="2078" y="176"/>
                      <a:pt x="2078" y="176"/>
                      <a:pt x="2078" y="176"/>
                    </a:cubicBezTo>
                    <a:cubicBezTo>
                      <a:pt x="2033" y="178"/>
                      <a:pt x="2033" y="178"/>
                      <a:pt x="2033" y="178"/>
                    </a:cubicBezTo>
                    <a:cubicBezTo>
                      <a:pt x="2025" y="186"/>
                      <a:pt x="2025" y="186"/>
                      <a:pt x="2025" y="186"/>
                    </a:cubicBezTo>
                    <a:cubicBezTo>
                      <a:pt x="2025" y="186"/>
                      <a:pt x="1966" y="173"/>
                      <a:pt x="1959" y="189"/>
                    </a:cubicBezTo>
                    <a:cubicBezTo>
                      <a:pt x="1953" y="205"/>
                      <a:pt x="1990" y="214"/>
                      <a:pt x="1990" y="214"/>
                    </a:cubicBezTo>
                    <a:close/>
                    <a:moveTo>
                      <a:pt x="1785" y="257"/>
                    </a:moveTo>
                    <a:cubicBezTo>
                      <a:pt x="1749" y="275"/>
                      <a:pt x="1749" y="275"/>
                      <a:pt x="1749" y="275"/>
                    </a:cubicBezTo>
                    <a:cubicBezTo>
                      <a:pt x="1749" y="275"/>
                      <a:pt x="1784" y="281"/>
                      <a:pt x="1768" y="284"/>
                    </a:cubicBezTo>
                    <a:cubicBezTo>
                      <a:pt x="1752" y="288"/>
                      <a:pt x="1694" y="292"/>
                      <a:pt x="1694" y="292"/>
                    </a:cubicBezTo>
                    <a:cubicBezTo>
                      <a:pt x="1680" y="308"/>
                      <a:pt x="1680" y="308"/>
                      <a:pt x="1680" y="308"/>
                    </a:cubicBezTo>
                    <a:cubicBezTo>
                      <a:pt x="1717" y="303"/>
                      <a:pt x="1717" y="303"/>
                      <a:pt x="1717" y="303"/>
                    </a:cubicBezTo>
                    <a:cubicBezTo>
                      <a:pt x="1717" y="303"/>
                      <a:pt x="1732" y="308"/>
                      <a:pt x="1751" y="311"/>
                    </a:cubicBezTo>
                    <a:cubicBezTo>
                      <a:pt x="1770" y="314"/>
                      <a:pt x="1826" y="295"/>
                      <a:pt x="1826" y="295"/>
                    </a:cubicBezTo>
                    <a:cubicBezTo>
                      <a:pt x="1824" y="304"/>
                      <a:pt x="1824" y="304"/>
                      <a:pt x="1824" y="304"/>
                    </a:cubicBezTo>
                    <a:cubicBezTo>
                      <a:pt x="1824" y="304"/>
                      <a:pt x="1862" y="299"/>
                      <a:pt x="1892" y="297"/>
                    </a:cubicBezTo>
                    <a:cubicBezTo>
                      <a:pt x="1920" y="295"/>
                      <a:pt x="1895" y="302"/>
                      <a:pt x="1885" y="304"/>
                    </a:cubicBezTo>
                    <a:cubicBezTo>
                      <a:pt x="1875" y="305"/>
                      <a:pt x="1841" y="309"/>
                      <a:pt x="1816" y="312"/>
                    </a:cubicBezTo>
                    <a:cubicBezTo>
                      <a:pt x="1791" y="315"/>
                      <a:pt x="1760" y="326"/>
                      <a:pt x="1760" y="326"/>
                    </a:cubicBezTo>
                    <a:cubicBezTo>
                      <a:pt x="1760" y="326"/>
                      <a:pt x="1788" y="331"/>
                      <a:pt x="1838" y="333"/>
                    </a:cubicBezTo>
                    <a:cubicBezTo>
                      <a:pt x="1886" y="334"/>
                      <a:pt x="1920" y="313"/>
                      <a:pt x="1920" y="313"/>
                    </a:cubicBezTo>
                    <a:cubicBezTo>
                      <a:pt x="1970" y="300"/>
                      <a:pt x="1970" y="300"/>
                      <a:pt x="1970" y="300"/>
                    </a:cubicBezTo>
                    <a:cubicBezTo>
                      <a:pt x="1970" y="300"/>
                      <a:pt x="1987" y="306"/>
                      <a:pt x="2035" y="300"/>
                    </a:cubicBezTo>
                    <a:cubicBezTo>
                      <a:pt x="2081" y="294"/>
                      <a:pt x="2084" y="284"/>
                      <a:pt x="2103" y="279"/>
                    </a:cubicBezTo>
                    <a:cubicBezTo>
                      <a:pt x="2121" y="274"/>
                      <a:pt x="2106" y="254"/>
                      <a:pt x="2086" y="254"/>
                    </a:cubicBezTo>
                    <a:cubicBezTo>
                      <a:pt x="2066" y="255"/>
                      <a:pt x="2072" y="268"/>
                      <a:pt x="2072" y="268"/>
                    </a:cubicBezTo>
                    <a:cubicBezTo>
                      <a:pt x="2045" y="267"/>
                      <a:pt x="2045" y="267"/>
                      <a:pt x="2045" y="267"/>
                    </a:cubicBezTo>
                    <a:cubicBezTo>
                      <a:pt x="2045" y="267"/>
                      <a:pt x="2050" y="260"/>
                      <a:pt x="2055" y="252"/>
                    </a:cubicBezTo>
                    <a:cubicBezTo>
                      <a:pt x="2060" y="244"/>
                      <a:pt x="2073" y="229"/>
                      <a:pt x="2061" y="229"/>
                    </a:cubicBezTo>
                    <a:cubicBezTo>
                      <a:pt x="2049" y="228"/>
                      <a:pt x="2024" y="239"/>
                      <a:pt x="1991" y="249"/>
                    </a:cubicBezTo>
                    <a:cubicBezTo>
                      <a:pt x="1957" y="259"/>
                      <a:pt x="2012" y="256"/>
                      <a:pt x="2012" y="256"/>
                    </a:cubicBezTo>
                    <a:cubicBezTo>
                      <a:pt x="2009" y="272"/>
                      <a:pt x="2009" y="272"/>
                      <a:pt x="2009" y="272"/>
                    </a:cubicBezTo>
                    <a:cubicBezTo>
                      <a:pt x="1929" y="282"/>
                      <a:pt x="1929" y="282"/>
                      <a:pt x="1929" y="282"/>
                    </a:cubicBezTo>
                    <a:cubicBezTo>
                      <a:pt x="1929" y="282"/>
                      <a:pt x="1923" y="262"/>
                      <a:pt x="1928" y="253"/>
                    </a:cubicBezTo>
                    <a:cubicBezTo>
                      <a:pt x="1932" y="244"/>
                      <a:pt x="1875" y="240"/>
                      <a:pt x="1875" y="240"/>
                    </a:cubicBezTo>
                    <a:lnTo>
                      <a:pt x="1785" y="257"/>
                    </a:lnTo>
                    <a:close/>
                    <a:moveTo>
                      <a:pt x="1887" y="230"/>
                    </a:moveTo>
                    <a:cubicBezTo>
                      <a:pt x="1905" y="215"/>
                      <a:pt x="1886" y="206"/>
                      <a:pt x="1868" y="216"/>
                    </a:cubicBezTo>
                    <a:cubicBezTo>
                      <a:pt x="1849" y="226"/>
                      <a:pt x="1887" y="230"/>
                      <a:pt x="1887" y="230"/>
                    </a:cubicBezTo>
                    <a:close/>
                    <a:moveTo>
                      <a:pt x="2008" y="377"/>
                    </a:moveTo>
                    <a:cubicBezTo>
                      <a:pt x="1988" y="361"/>
                      <a:pt x="1988" y="361"/>
                      <a:pt x="1988" y="361"/>
                    </a:cubicBezTo>
                    <a:cubicBezTo>
                      <a:pt x="1969" y="363"/>
                      <a:pt x="1969" y="363"/>
                      <a:pt x="1969" y="363"/>
                    </a:cubicBezTo>
                    <a:cubicBezTo>
                      <a:pt x="1969" y="363"/>
                      <a:pt x="1957" y="348"/>
                      <a:pt x="1932" y="357"/>
                    </a:cubicBezTo>
                    <a:cubicBezTo>
                      <a:pt x="1906" y="365"/>
                      <a:pt x="1964" y="389"/>
                      <a:pt x="1964" y="389"/>
                    </a:cubicBezTo>
                    <a:lnTo>
                      <a:pt x="2008" y="377"/>
                    </a:lnTo>
                    <a:close/>
                    <a:moveTo>
                      <a:pt x="1638" y="280"/>
                    </a:moveTo>
                    <a:cubicBezTo>
                      <a:pt x="1598" y="290"/>
                      <a:pt x="1626" y="295"/>
                      <a:pt x="1626" y="295"/>
                    </a:cubicBezTo>
                    <a:cubicBezTo>
                      <a:pt x="1683" y="281"/>
                      <a:pt x="1679" y="269"/>
                      <a:pt x="1638" y="280"/>
                    </a:cubicBezTo>
                    <a:close/>
                    <a:moveTo>
                      <a:pt x="1978" y="572"/>
                    </a:moveTo>
                    <a:cubicBezTo>
                      <a:pt x="1997" y="574"/>
                      <a:pt x="2006" y="580"/>
                      <a:pt x="2022" y="588"/>
                    </a:cubicBezTo>
                    <a:cubicBezTo>
                      <a:pt x="2038" y="596"/>
                      <a:pt x="2092" y="587"/>
                      <a:pt x="2092" y="587"/>
                    </a:cubicBezTo>
                    <a:cubicBezTo>
                      <a:pt x="2078" y="542"/>
                      <a:pt x="2078" y="542"/>
                      <a:pt x="2078" y="542"/>
                    </a:cubicBezTo>
                    <a:cubicBezTo>
                      <a:pt x="2012" y="528"/>
                      <a:pt x="2012" y="528"/>
                      <a:pt x="2012" y="528"/>
                    </a:cubicBezTo>
                    <a:cubicBezTo>
                      <a:pt x="1990" y="553"/>
                      <a:pt x="1990" y="553"/>
                      <a:pt x="1990" y="553"/>
                    </a:cubicBezTo>
                    <a:cubicBezTo>
                      <a:pt x="1968" y="555"/>
                      <a:pt x="1968" y="555"/>
                      <a:pt x="1968" y="555"/>
                    </a:cubicBezTo>
                    <a:cubicBezTo>
                      <a:pt x="1968" y="555"/>
                      <a:pt x="1959" y="571"/>
                      <a:pt x="1978" y="572"/>
                    </a:cubicBezTo>
                    <a:close/>
                    <a:moveTo>
                      <a:pt x="109" y="1360"/>
                    </a:moveTo>
                    <a:cubicBezTo>
                      <a:pt x="109" y="1369"/>
                      <a:pt x="126" y="1366"/>
                      <a:pt x="126" y="1366"/>
                    </a:cubicBezTo>
                    <a:cubicBezTo>
                      <a:pt x="124" y="1383"/>
                      <a:pt x="124" y="1383"/>
                      <a:pt x="124" y="1383"/>
                    </a:cubicBezTo>
                    <a:cubicBezTo>
                      <a:pt x="143" y="1371"/>
                      <a:pt x="143" y="1371"/>
                      <a:pt x="143" y="1371"/>
                    </a:cubicBezTo>
                    <a:cubicBezTo>
                      <a:pt x="141" y="1354"/>
                      <a:pt x="141" y="1354"/>
                      <a:pt x="141" y="1354"/>
                    </a:cubicBezTo>
                    <a:cubicBezTo>
                      <a:pt x="141" y="1354"/>
                      <a:pt x="109" y="1351"/>
                      <a:pt x="109" y="1360"/>
                    </a:cubicBezTo>
                    <a:close/>
                    <a:moveTo>
                      <a:pt x="166" y="1535"/>
                    </a:moveTo>
                    <a:cubicBezTo>
                      <a:pt x="166" y="1535"/>
                      <a:pt x="163" y="1521"/>
                      <a:pt x="164" y="1514"/>
                    </a:cubicBezTo>
                    <a:cubicBezTo>
                      <a:pt x="165" y="1507"/>
                      <a:pt x="170" y="1495"/>
                      <a:pt x="162" y="1485"/>
                    </a:cubicBezTo>
                    <a:cubicBezTo>
                      <a:pt x="162" y="1485"/>
                      <a:pt x="136" y="1481"/>
                      <a:pt x="127" y="1479"/>
                    </a:cubicBezTo>
                    <a:cubicBezTo>
                      <a:pt x="118" y="1477"/>
                      <a:pt x="103" y="1453"/>
                      <a:pt x="91" y="1452"/>
                    </a:cubicBezTo>
                    <a:cubicBezTo>
                      <a:pt x="79" y="1451"/>
                      <a:pt x="59" y="1463"/>
                      <a:pt x="64" y="1471"/>
                    </a:cubicBezTo>
                    <a:cubicBezTo>
                      <a:pt x="69" y="1479"/>
                      <a:pt x="78" y="1477"/>
                      <a:pt x="78" y="1477"/>
                    </a:cubicBezTo>
                    <a:cubicBezTo>
                      <a:pt x="87" y="1471"/>
                      <a:pt x="87" y="1471"/>
                      <a:pt x="87" y="1471"/>
                    </a:cubicBezTo>
                    <a:cubicBezTo>
                      <a:pt x="94" y="1476"/>
                      <a:pt x="94" y="1476"/>
                      <a:pt x="94" y="1476"/>
                    </a:cubicBezTo>
                    <a:cubicBezTo>
                      <a:pt x="88" y="1483"/>
                      <a:pt x="88" y="1483"/>
                      <a:pt x="88" y="1483"/>
                    </a:cubicBezTo>
                    <a:cubicBezTo>
                      <a:pt x="88" y="1483"/>
                      <a:pt x="59" y="1488"/>
                      <a:pt x="67" y="1497"/>
                    </a:cubicBezTo>
                    <a:cubicBezTo>
                      <a:pt x="75" y="1506"/>
                      <a:pt x="90" y="1497"/>
                      <a:pt x="90" y="1497"/>
                    </a:cubicBezTo>
                    <a:cubicBezTo>
                      <a:pt x="85" y="1512"/>
                      <a:pt x="85" y="1512"/>
                      <a:pt x="85" y="1512"/>
                    </a:cubicBezTo>
                    <a:cubicBezTo>
                      <a:pt x="100" y="1511"/>
                      <a:pt x="100" y="1511"/>
                      <a:pt x="100" y="1511"/>
                    </a:cubicBezTo>
                    <a:cubicBezTo>
                      <a:pt x="86" y="1522"/>
                      <a:pt x="86" y="1522"/>
                      <a:pt x="86" y="1522"/>
                    </a:cubicBezTo>
                    <a:cubicBezTo>
                      <a:pt x="112" y="1520"/>
                      <a:pt x="112" y="1520"/>
                      <a:pt x="112" y="1520"/>
                    </a:cubicBezTo>
                    <a:cubicBezTo>
                      <a:pt x="112" y="1520"/>
                      <a:pt x="85" y="1531"/>
                      <a:pt x="91" y="1536"/>
                    </a:cubicBezTo>
                    <a:cubicBezTo>
                      <a:pt x="97" y="1541"/>
                      <a:pt x="109" y="1520"/>
                      <a:pt x="115" y="1531"/>
                    </a:cubicBezTo>
                    <a:cubicBezTo>
                      <a:pt x="121" y="1542"/>
                      <a:pt x="99" y="1546"/>
                      <a:pt x="105" y="1553"/>
                    </a:cubicBezTo>
                    <a:cubicBezTo>
                      <a:pt x="111" y="1560"/>
                      <a:pt x="137" y="1555"/>
                      <a:pt x="137" y="1555"/>
                    </a:cubicBezTo>
                    <a:cubicBezTo>
                      <a:pt x="150" y="1547"/>
                      <a:pt x="150" y="1547"/>
                      <a:pt x="150" y="1547"/>
                    </a:cubicBezTo>
                    <a:cubicBezTo>
                      <a:pt x="138" y="1561"/>
                      <a:pt x="138" y="1561"/>
                      <a:pt x="138" y="1561"/>
                    </a:cubicBezTo>
                    <a:cubicBezTo>
                      <a:pt x="138" y="1561"/>
                      <a:pt x="113" y="1561"/>
                      <a:pt x="124" y="1570"/>
                    </a:cubicBezTo>
                    <a:cubicBezTo>
                      <a:pt x="135" y="1579"/>
                      <a:pt x="144" y="1579"/>
                      <a:pt x="144" y="1579"/>
                    </a:cubicBezTo>
                    <a:cubicBezTo>
                      <a:pt x="144" y="1579"/>
                      <a:pt x="168" y="1596"/>
                      <a:pt x="180" y="1586"/>
                    </a:cubicBezTo>
                    <a:cubicBezTo>
                      <a:pt x="192" y="1576"/>
                      <a:pt x="201" y="1568"/>
                      <a:pt x="192" y="1557"/>
                    </a:cubicBezTo>
                    <a:cubicBezTo>
                      <a:pt x="183" y="1546"/>
                      <a:pt x="166" y="1535"/>
                      <a:pt x="166" y="1535"/>
                    </a:cubicBezTo>
                    <a:close/>
                    <a:moveTo>
                      <a:pt x="1536" y="249"/>
                    </a:moveTo>
                    <a:cubicBezTo>
                      <a:pt x="1536" y="249"/>
                      <a:pt x="1574" y="242"/>
                      <a:pt x="1583" y="248"/>
                    </a:cubicBezTo>
                    <a:cubicBezTo>
                      <a:pt x="1593" y="254"/>
                      <a:pt x="1587" y="264"/>
                      <a:pt x="1599" y="264"/>
                    </a:cubicBezTo>
                    <a:cubicBezTo>
                      <a:pt x="1612" y="264"/>
                      <a:pt x="1634" y="259"/>
                      <a:pt x="1634" y="259"/>
                    </a:cubicBezTo>
                    <a:cubicBezTo>
                      <a:pt x="1634" y="259"/>
                      <a:pt x="1650" y="268"/>
                      <a:pt x="1665" y="261"/>
                    </a:cubicBezTo>
                    <a:cubicBezTo>
                      <a:pt x="1681" y="255"/>
                      <a:pt x="1678" y="238"/>
                      <a:pt x="1678" y="238"/>
                    </a:cubicBezTo>
                    <a:cubicBezTo>
                      <a:pt x="1700" y="238"/>
                      <a:pt x="1700" y="238"/>
                      <a:pt x="1700" y="238"/>
                    </a:cubicBezTo>
                    <a:cubicBezTo>
                      <a:pt x="1744" y="224"/>
                      <a:pt x="1744" y="224"/>
                      <a:pt x="1744" y="224"/>
                    </a:cubicBezTo>
                    <a:cubicBezTo>
                      <a:pt x="1719" y="247"/>
                      <a:pt x="1719" y="247"/>
                      <a:pt x="1719" y="247"/>
                    </a:cubicBezTo>
                    <a:cubicBezTo>
                      <a:pt x="1754" y="253"/>
                      <a:pt x="1754" y="253"/>
                      <a:pt x="1754" y="253"/>
                    </a:cubicBezTo>
                    <a:cubicBezTo>
                      <a:pt x="1791" y="238"/>
                      <a:pt x="1791" y="238"/>
                      <a:pt x="1791" y="238"/>
                    </a:cubicBezTo>
                    <a:cubicBezTo>
                      <a:pt x="1854" y="209"/>
                      <a:pt x="1854" y="209"/>
                      <a:pt x="1854" y="209"/>
                    </a:cubicBezTo>
                    <a:cubicBezTo>
                      <a:pt x="1854" y="209"/>
                      <a:pt x="1806" y="194"/>
                      <a:pt x="1797" y="194"/>
                    </a:cubicBezTo>
                    <a:cubicBezTo>
                      <a:pt x="1787" y="194"/>
                      <a:pt x="1734" y="190"/>
                      <a:pt x="1734" y="190"/>
                    </a:cubicBezTo>
                    <a:cubicBezTo>
                      <a:pt x="1683" y="198"/>
                      <a:pt x="1683" y="198"/>
                      <a:pt x="1683" y="198"/>
                    </a:cubicBezTo>
                    <a:cubicBezTo>
                      <a:pt x="1680" y="212"/>
                      <a:pt x="1680" y="212"/>
                      <a:pt x="1680" y="212"/>
                    </a:cubicBezTo>
                    <a:cubicBezTo>
                      <a:pt x="1602" y="218"/>
                      <a:pt x="1602" y="218"/>
                      <a:pt x="1602" y="218"/>
                    </a:cubicBezTo>
                    <a:cubicBezTo>
                      <a:pt x="1602" y="218"/>
                      <a:pt x="1576" y="209"/>
                      <a:pt x="1554" y="213"/>
                    </a:cubicBezTo>
                    <a:cubicBezTo>
                      <a:pt x="1532" y="216"/>
                      <a:pt x="1535" y="224"/>
                      <a:pt x="1535" y="224"/>
                    </a:cubicBezTo>
                    <a:cubicBezTo>
                      <a:pt x="1535" y="229"/>
                      <a:pt x="1536" y="249"/>
                      <a:pt x="1536" y="249"/>
                    </a:cubicBezTo>
                    <a:close/>
                    <a:moveTo>
                      <a:pt x="100" y="1323"/>
                    </a:moveTo>
                    <a:cubicBezTo>
                      <a:pt x="102" y="1338"/>
                      <a:pt x="113" y="1344"/>
                      <a:pt x="113" y="1344"/>
                    </a:cubicBezTo>
                    <a:cubicBezTo>
                      <a:pt x="121" y="1323"/>
                      <a:pt x="121" y="1323"/>
                      <a:pt x="121" y="1323"/>
                    </a:cubicBezTo>
                    <a:cubicBezTo>
                      <a:pt x="121" y="1323"/>
                      <a:pt x="98" y="1308"/>
                      <a:pt x="100" y="1323"/>
                    </a:cubicBezTo>
                    <a:close/>
                    <a:moveTo>
                      <a:pt x="82" y="1291"/>
                    </a:moveTo>
                    <a:cubicBezTo>
                      <a:pt x="78" y="1290"/>
                      <a:pt x="62" y="1294"/>
                      <a:pt x="56" y="1297"/>
                    </a:cubicBezTo>
                    <a:cubicBezTo>
                      <a:pt x="50" y="1300"/>
                      <a:pt x="45" y="1315"/>
                      <a:pt x="35" y="1315"/>
                    </a:cubicBezTo>
                    <a:cubicBezTo>
                      <a:pt x="25" y="1315"/>
                      <a:pt x="24" y="1307"/>
                      <a:pt x="34" y="1307"/>
                    </a:cubicBezTo>
                    <a:cubicBezTo>
                      <a:pt x="44" y="1307"/>
                      <a:pt x="62" y="1294"/>
                      <a:pt x="48" y="1295"/>
                    </a:cubicBezTo>
                    <a:cubicBezTo>
                      <a:pt x="34" y="1296"/>
                      <a:pt x="32" y="1299"/>
                      <a:pt x="32" y="1299"/>
                    </a:cubicBezTo>
                    <a:cubicBezTo>
                      <a:pt x="32" y="1299"/>
                      <a:pt x="35" y="1285"/>
                      <a:pt x="24" y="1289"/>
                    </a:cubicBezTo>
                    <a:cubicBezTo>
                      <a:pt x="13" y="1293"/>
                      <a:pt x="11" y="1306"/>
                      <a:pt x="11" y="1306"/>
                    </a:cubicBezTo>
                    <a:cubicBezTo>
                      <a:pt x="3" y="1324"/>
                      <a:pt x="3" y="1324"/>
                      <a:pt x="3" y="1324"/>
                    </a:cubicBezTo>
                    <a:cubicBezTo>
                      <a:pt x="3" y="1324"/>
                      <a:pt x="0" y="1336"/>
                      <a:pt x="3" y="1337"/>
                    </a:cubicBezTo>
                    <a:cubicBezTo>
                      <a:pt x="6" y="1338"/>
                      <a:pt x="9" y="1347"/>
                      <a:pt x="9" y="1347"/>
                    </a:cubicBezTo>
                    <a:cubicBezTo>
                      <a:pt x="0" y="1351"/>
                      <a:pt x="0" y="1351"/>
                      <a:pt x="0" y="1351"/>
                    </a:cubicBezTo>
                    <a:cubicBezTo>
                      <a:pt x="5" y="1386"/>
                      <a:pt x="5" y="1386"/>
                      <a:pt x="5" y="1386"/>
                    </a:cubicBezTo>
                    <a:cubicBezTo>
                      <a:pt x="5" y="1386"/>
                      <a:pt x="0" y="1398"/>
                      <a:pt x="16" y="1397"/>
                    </a:cubicBezTo>
                    <a:cubicBezTo>
                      <a:pt x="27" y="1396"/>
                      <a:pt x="16" y="1379"/>
                      <a:pt x="13" y="1372"/>
                    </a:cubicBezTo>
                    <a:cubicBezTo>
                      <a:pt x="10" y="1365"/>
                      <a:pt x="18" y="1359"/>
                      <a:pt x="23" y="1356"/>
                    </a:cubicBezTo>
                    <a:cubicBezTo>
                      <a:pt x="28" y="1353"/>
                      <a:pt x="36" y="1344"/>
                      <a:pt x="34" y="1340"/>
                    </a:cubicBezTo>
                    <a:cubicBezTo>
                      <a:pt x="34" y="1340"/>
                      <a:pt x="32" y="1329"/>
                      <a:pt x="38" y="1324"/>
                    </a:cubicBezTo>
                    <a:cubicBezTo>
                      <a:pt x="44" y="1319"/>
                      <a:pt x="55" y="1308"/>
                      <a:pt x="64" y="1303"/>
                    </a:cubicBezTo>
                    <a:cubicBezTo>
                      <a:pt x="73" y="1298"/>
                      <a:pt x="86" y="1292"/>
                      <a:pt x="82" y="1291"/>
                    </a:cubicBezTo>
                    <a:close/>
                    <a:moveTo>
                      <a:pt x="1263" y="454"/>
                    </a:moveTo>
                    <a:cubicBezTo>
                      <a:pt x="1268" y="466"/>
                      <a:pt x="1238" y="482"/>
                      <a:pt x="1266" y="478"/>
                    </a:cubicBezTo>
                    <a:cubicBezTo>
                      <a:pt x="1294" y="474"/>
                      <a:pt x="1328" y="462"/>
                      <a:pt x="1328" y="462"/>
                    </a:cubicBezTo>
                    <a:cubicBezTo>
                      <a:pt x="1354" y="468"/>
                      <a:pt x="1354" y="468"/>
                      <a:pt x="1354" y="468"/>
                    </a:cubicBezTo>
                    <a:cubicBezTo>
                      <a:pt x="1405" y="430"/>
                      <a:pt x="1405" y="430"/>
                      <a:pt x="1405" y="430"/>
                    </a:cubicBezTo>
                    <a:cubicBezTo>
                      <a:pt x="1493" y="402"/>
                      <a:pt x="1493" y="402"/>
                      <a:pt x="1493" y="402"/>
                    </a:cubicBezTo>
                    <a:cubicBezTo>
                      <a:pt x="1576" y="379"/>
                      <a:pt x="1576" y="379"/>
                      <a:pt x="1576" y="379"/>
                    </a:cubicBezTo>
                    <a:cubicBezTo>
                      <a:pt x="1642" y="366"/>
                      <a:pt x="1642" y="366"/>
                      <a:pt x="1642" y="366"/>
                    </a:cubicBezTo>
                    <a:cubicBezTo>
                      <a:pt x="1642" y="366"/>
                      <a:pt x="1603" y="334"/>
                      <a:pt x="1600" y="330"/>
                    </a:cubicBezTo>
                    <a:cubicBezTo>
                      <a:pt x="1596" y="327"/>
                      <a:pt x="1549" y="333"/>
                      <a:pt x="1549" y="333"/>
                    </a:cubicBezTo>
                    <a:cubicBezTo>
                      <a:pt x="1505" y="339"/>
                      <a:pt x="1505" y="339"/>
                      <a:pt x="1505" y="339"/>
                    </a:cubicBezTo>
                    <a:cubicBezTo>
                      <a:pt x="1481" y="321"/>
                      <a:pt x="1481" y="321"/>
                      <a:pt x="1481" y="321"/>
                    </a:cubicBezTo>
                    <a:cubicBezTo>
                      <a:pt x="1427" y="328"/>
                      <a:pt x="1427" y="328"/>
                      <a:pt x="1427" y="328"/>
                    </a:cubicBezTo>
                    <a:cubicBezTo>
                      <a:pt x="1393" y="338"/>
                      <a:pt x="1393" y="338"/>
                      <a:pt x="1393" y="338"/>
                    </a:cubicBezTo>
                    <a:cubicBezTo>
                      <a:pt x="1383" y="351"/>
                      <a:pt x="1383" y="351"/>
                      <a:pt x="1383" y="351"/>
                    </a:cubicBezTo>
                    <a:cubicBezTo>
                      <a:pt x="1372" y="371"/>
                      <a:pt x="1372" y="371"/>
                      <a:pt x="1372" y="371"/>
                    </a:cubicBezTo>
                    <a:cubicBezTo>
                      <a:pt x="1340" y="380"/>
                      <a:pt x="1340" y="380"/>
                      <a:pt x="1340" y="380"/>
                    </a:cubicBezTo>
                    <a:cubicBezTo>
                      <a:pt x="1294" y="393"/>
                      <a:pt x="1294" y="393"/>
                      <a:pt x="1294" y="393"/>
                    </a:cubicBezTo>
                    <a:cubicBezTo>
                      <a:pt x="1307" y="401"/>
                      <a:pt x="1307" y="401"/>
                      <a:pt x="1307" y="401"/>
                    </a:cubicBezTo>
                    <a:cubicBezTo>
                      <a:pt x="1227" y="437"/>
                      <a:pt x="1227" y="437"/>
                      <a:pt x="1227" y="437"/>
                    </a:cubicBezTo>
                    <a:cubicBezTo>
                      <a:pt x="1227" y="437"/>
                      <a:pt x="1259" y="442"/>
                      <a:pt x="1263" y="454"/>
                    </a:cubicBezTo>
                    <a:close/>
                    <a:moveTo>
                      <a:pt x="132" y="1313"/>
                    </a:moveTo>
                    <a:cubicBezTo>
                      <a:pt x="125" y="1331"/>
                      <a:pt x="125" y="1331"/>
                      <a:pt x="125" y="1331"/>
                    </a:cubicBezTo>
                    <a:cubicBezTo>
                      <a:pt x="127" y="1343"/>
                      <a:pt x="127" y="1343"/>
                      <a:pt x="127" y="1343"/>
                    </a:cubicBezTo>
                    <a:cubicBezTo>
                      <a:pt x="143" y="1333"/>
                      <a:pt x="143" y="1333"/>
                      <a:pt x="143" y="1333"/>
                    </a:cubicBezTo>
                    <a:lnTo>
                      <a:pt x="132" y="1313"/>
                    </a:lnTo>
                    <a:close/>
                    <a:moveTo>
                      <a:pt x="2786" y="403"/>
                    </a:moveTo>
                    <a:cubicBezTo>
                      <a:pt x="2802" y="409"/>
                      <a:pt x="2824" y="395"/>
                      <a:pt x="2824" y="395"/>
                    </a:cubicBezTo>
                    <a:cubicBezTo>
                      <a:pt x="2865" y="394"/>
                      <a:pt x="2865" y="394"/>
                      <a:pt x="2865" y="394"/>
                    </a:cubicBezTo>
                    <a:cubicBezTo>
                      <a:pt x="2865" y="394"/>
                      <a:pt x="2891" y="404"/>
                      <a:pt x="2899" y="398"/>
                    </a:cubicBezTo>
                    <a:cubicBezTo>
                      <a:pt x="2906" y="393"/>
                      <a:pt x="2900" y="370"/>
                      <a:pt x="2883" y="366"/>
                    </a:cubicBezTo>
                    <a:cubicBezTo>
                      <a:pt x="2865" y="362"/>
                      <a:pt x="2849" y="367"/>
                      <a:pt x="2849" y="367"/>
                    </a:cubicBezTo>
                    <a:cubicBezTo>
                      <a:pt x="2823" y="367"/>
                      <a:pt x="2823" y="367"/>
                      <a:pt x="2823" y="367"/>
                    </a:cubicBezTo>
                    <a:cubicBezTo>
                      <a:pt x="2823" y="367"/>
                      <a:pt x="2793" y="355"/>
                      <a:pt x="2782" y="364"/>
                    </a:cubicBezTo>
                    <a:cubicBezTo>
                      <a:pt x="2772" y="372"/>
                      <a:pt x="2768" y="378"/>
                      <a:pt x="2768" y="378"/>
                    </a:cubicBezTo>
                    <a:cubicBezTo>
                      <a:pt x="2781" y="385"/>
                      <a:pt x="2781" y="385"/>
                      <a:pt x="2781" y="385"/>
                    </a:cubicBezTo>
                    <a:cubicBezTo>
                      <a:pt x="2781" y="385"/>
                      <a:pt x="2772" y="397"/>
                      <a:pt x="2786" y="403"/>
                    </a:cubicBezTo>
                    <a:close/>
                    <a:moveTo>
                      <a:pt x="2471" y="347"/>
                    </a:moveTo>
                    <a:cubicBezTo>
                      <a:pt x="2457" y="346"/>
                      <a:pt x="2380" y="337"/>
                      <a:pt x="2339" y="339"/>
                    </a:cubicBezTo>
                    <a:cubicBezTo>
                      <a:pt x="2300" y="340"/>
                      <a:pt x="2311" y="339"/>
                      <a:pt x="2310" y="347"/>
                    </a:cubicBezTo>
                    <a:cubicBezTo>
                      <a:pt x="2308" y="356"/>
                      <a:pt x="2294" y="359"/>
                      <a:pt x="2260" y="367"/>
                    </a:cubicBezTo>
                    <a:cubicBezTo>
                      <a:pt x="2227" y="374"/>
                      <a:pt x="2259" y="375"/>
                      <a:pt x="2257" y="397"/>
                    </a:cubicBezTo>
                    <a:cubicBezTo>
                      <a:pt x="2245" y="414"/>
                      <a:pt x="2245" y="414"/>
                      <a:pt x="2245" y="414"/>
                    </a:cubicBezTo>
                    <a:cubicBezTo>
                      <a:pt x="2265" y="426"/>
                      <a:pt x="2265" y="426"/>
                      <a:pt x="2265" y="426"/>
                    </a:cubicBezTo>
                    <a:cubicBezTo>
                      <a:pt x="2318" y="404"/>
                      <a:pt x="2318" y="404"/>
                      <a:pt x="2318" y="404"/>
                    </a:cubicBezTo>
                    <a:cubicBezTo>
                      <a:pt x="2318" y="404"/>
                      <a:pt x="2299" y="397"/>
                      <a:pt x="2323" y="390"/>
                    </a:cubicBezTo>
                    <a:cubicBezTo>
                      <a:pt x="2348" y="383"/>
                      <a:pt x="2365" y="403"/>
                      <a:pt x="2365" y="403"/>
                    </a:cubicBezTo>
                    <a:cubicBezTo>
                      <a:pt x="2403" y="398"/>
                      <a:pt x="2403" y="398"/>
                      <a:pt x="2403" y="398"/>
                    </a:cubicBezTo>
                    <a:cubicBezTo>
                      <a:pt x="2398" y="383"/>
                      <a:pt x="2398" y="383"/>
                      <a:pt x="2398" y="383"/>
                    </a:cubicBezTo>
                    <a:cubicBezTo>
                      <a:pt x="2398" y="383"/>
                      <a:pt x="2447" y="381"/>
                      <a:pt x="2457" y="369"/>
                    </a:cubicBezTo>
                    <a:cubicBezTo>
                      <a:pt x="2467" y="358"/>
                      <a:pt x="2484" y="347"/>
                      <a:pt x="2471" y="347"/>
                    </a:cubicBezTo>
                    <a:close/>
                    <a:moveTo>
                      <a:pt x="2526" y="101"/>
                    </a:moveTo>
                    <a:cubicBezTo>
                      <a:pt x="2489" y="105"/>
                      <a:pt x="2489" y="105"/>
                      <a:pt x="2489" y="105"/>
                    </a:cubicBezTo>
                    <a:cubicBezTo>
                      <a:pt x="2503" y="123"/>
                      <a:pt x="2503" y="123"/>
                      <a:pt x="2503" y="123"/>
                    </a:cubicBezTo>
                    <a:lnTo>
                      <a:pt x="2526" y="101"/>
                    </a:lnTo>
                    <a:close/>
                    <a:moveTo>
                      <a:pt x="2406" y="324"/>
                    </a:moveTo>
                    <a:cubicBezTo>
                      <a:pt x="2417" y="317"/>
                      <a:pt x="2442" y="298"/>
                      <a:pt x="2438" y="290"/>
                    </a:cubicBezTo>
                    <a:cubicBezTo>
                      <a:pt x="2434" y="281"/>
                      <a:pt x="2400" y="283"/>
                      <a:pt x="2389" y="284"/>
                    </a:cubicBezTo>
                    <a:cubicBezTo>
                      <a:pt x="2366" y="286"/>
                      <a:pt x="2322" y="301"/>
                      <a:pt x="2334" y="309"/>
                    </a:cubicBezTo>
                    <a:cubicBezTo>
                      <a:pt x="2346" y="316"/>
                      <a:pt x="2406" y="324"/>
                      <a:pt x="2406" y="324"/>
                    </a:cubicBezTo>
                    <a:close/>
                    <a:moveTo>
                      <a:pt x="2634" y="123"/>
                    </a:moveTo>
                    <a:cubicBezTo>
                      <a:pt x="2598" y="131"/>
                      <a:pt x="2598" y="131"/>
                      <a:pt x="2598" y="131"/>
                    </a:cubicBezTo>
                    <a:cubicBezTo>
                      <a:pt x="2623" y="142"/>
                      <a:pt x="2623" y="142"/>
                      <a:pt x="2623" y="142"/>
                    </a:cubicBezTo>
                    <a:cubicBezTo>
                      <a:pt x="2623" y="142"/>
                      <a:pt x="2609" y="146"/>
                      <a:pt x="2611" y="156"/>
                    </a:cubicBezTo>
                    <a:cubicBezTo>
                      <a:pt x="2613" y="165"/>
                      <a:pt x="2640" y="162"/>
                      <a:pt x="2640" y="162"/>
                    </a:cubicBezTo>
                    <a:cubicBezTo>
                      <a:pt x="2627" y="171"/>
                      <a:pt x="2627" y="171"/>
                      <a:pt x="2627" y="171"/>
                    </a:cubicBezTo>
                    <a:cubicBezTo>
                      <a:pt x="2627" y="171"/>
                      <a:pt x="2645" y="175"/>
                      <a:pt x="2659" y="184"/>
                    </a:cubicBezTo>
                    <a:cubicBezTo>
                      <a:pt x="2673" y="192"/>
                      <a:pt x="2698" y="172"/>
                      <a:pt x="2698" y="172"/>
                    </a:cubicBezTo>
                    <a:cubicBezTo>
                      <a:pt x="2714" y="164"/>
                      <a:pt x="2714" y="164"/>
                      <a:pt x="2714" y="164"/>
                    </a:cubicBezTo>
                    <a:cubicBezTo>
                      <a:pt x="2714" y="164"/>
                      <a:pt x="2719" y="170"/>
                      <a:pt x="2725" y="181"/>
                    </a:cubicBezTo>
                    <a:cubicBezTo>
                      <a:pt x="2732" y="191"/>
                      <a:pt x="2756" y="173"/>
                      <a:pt x="2765" y="171"/>
                    </a:cubicBezTo>
                    <a:cubicBezTo>
                      <a:pt x="2774" y="169"/>
                      <a:pt x="2787" y="155"/>
                      <a:pt x="2787" y="155"/>
                    </a:cubicBezTo>
                    <a:cubicBezTo>
                      <a:pt x="2795" y="164"/>
                      <a:pt x="2795" y="164"/>
                      <a:pt x="2795" y="164"/>
                    </a:cubicBezTo>
                    <a:cubicBezTo>
                      <a:pt x="2795" y="164"/>
                      <a:pt x="2808" y="151"/>
                      <a:pt x="2810" y="146"/>
                    </a:cubicBezTo>
                    <a:cubicBezTo>
                      <a:pt x="2812" y="141"/>
                      <a:pt x="2865" y="143"/>
                      <a:pt x="2877" y="143"/>
                    </a:cubicBezTo>
                    <a:cubicBezTo>
                      <a:pt x="2889" y="143"/>
                      <a:pt x="2886" y="129"/>
                      <a:pt x="2886" y="129"/>
                    </a:cubicBezTo>
                    <a:cubicBezTo>
                      <a:pt x="2844" y="128"/>
                      <a:pt x="2844" y="128"/>
                      <a:pt x="2844" y="128"/>
                    </a:cubicBezTo>
                    <a:cubicBezTo>
                      <a:pt x="2864" y="117"/>
                      <a:pt x="2864" y="117"/>
                      <a:pt x="2864" y="117"/>
                    </a:cubicBezTo>
                    <a:cubicBezTo>
                      <a:pt x="2864" y="117"/>
                      <a:pt x="2872" y="97"/>
                      <a:pt x="2867" y="90"/>
                    </a:cubicBezTo>
                    <a:cubicBezTo>
                      <a:pt x="2863" y="84"/>
                      <a:pt x="2829" y="102"/>
                      <a:pt x="2829" y="102"/>
                    </a:cubicBezTo>
                    <a:cubicBezTo>
                      <a:pt x="2826" y="85"/>
                      <a:pt x="2826" y="85"/>
                      <a:pt x="2826" y="85"/>
                    </a:cubicBezTo>
                    <a:cubicBezTo>
                      <a:pt x="2794" y="91"/>
                      <a:pt x="2794" y="91"/>
                      <a:pt x="2794" y="91"/>
                    </a:cubicBezTo>
                    <a:cubicBezTo>
                      <a:pt x="2794" y="91"/>
                      <a:pt x="2791" y="71"/>
                      <a:pt x="2781" y="60"/>
                    </a:cubicBezTo>
                    <a:cubicBezTo>
                      <a:pt x="2772" y="49"/>
                      <a:pt x="2730" y="72"/>
                      <a:pt x="2730" y="72"/>
                    </a:cubicBezTo>
                    <a:cubicBezTo>
                      <a:pt x="2678" y="75"/>
                      <a:pt x="2678" y="75"/>
                      <a:pt x="2678" y="75"/>
                    </a:cubicBezTo>
                    <a:cubicBezTo>
                      <a:pt x="2695" y="88"/>
                      <a:pt x="2695" y="88"/>
                      <a:pt x="2695" y="88"/>
                    </a:cubicBezTo>
                    <a:cubicBezTo>
                      <a:pt x="2695" y="88"/>
                      <a:pt x="2658" y="85"/>
                      <a:pt x="2645" y="89"/>
                    </a:cubicBezTo>
                    <a:cubicBezTo>
                      <a:pt x="2633" y="93"/>
                      <a:pt x="2653" y="106"/>
                      <a:pt x="2653" y="106"/>
                    </a:cubicBezTo>
                    <a:cubicBezTo>
                      <a:pt x="2653" y="106"/>
                      <a:pt x="2596" y="100"/>
                      <a:pt x="2592" y="114"/>
                    </a:cubicBezTo>
                    <a:cubicBezTo>
                      <a:pt x="2587" y="128"/>
                      <a:pt x="2634" y="123"/>
                      <a:pt x="2634" y="123"/>
                    </a:cubicBezTo>
                    <a:close/>
                    <a:moveTo>
                      <a:pt x="2644" y="199"/>
                    </a:moveTo>
                    <a:cubicBezTo>
                      <a:pt x="2622" y="203"/>
                      <a:pt x="2622" y="213"/>
                      <a:pt x="2622" y="213"/>
                    </a:cubicBezTo>
                    <a:cubicBezTo>
                      <a:pt x="2640" y="216"/>
                      <a:pt x="2640" y="216"/>
                      <a:pt x="2640" y="216"/>
                    </a:cubicBezTo>
                    <a:cubicBezTo>
                      <a:pt x="2655" y="216"/>
                      <a:pt x="2667" y="195"/>
                      <a:pt x="2644" y="199"/>
                    </a:cubicBezTo>
                    <a:close/>
                    <a:moveTo>
                      <a:pt x="2488" y="226"/>
                    </a:moveTo>
                    <a:cubicBezTo>
                      <a:pt x="2484" y="226"/>
                      <a:pt x="2476" y="222"/>
                      <a:pt x="2476" y="222"/>
                    </a:cubicBezTo>
                    <a:cubicBezTo>
                      <a:pt x="2476" y="222"/>
                      <a:pt x="2416" y="222"/>
                      <a:pt x="2416" y="230"/>
                    </a:cubicBezTo>
                    <a:cubicBezTo>
                      <a:pt x="2416" y="239"/>
                      <a:pt x="2435" y="241"/>
                      <a:pt x="2435" y="241"/>
                    </a:cubicBezTo>
                    <a:cubicBezTo>
                      <a:pt x="2436" y="253"/>
                      <a:pt x="2436" y="253"/>
                      <a:pt x="2436" y="253"/>
                    </a:cubicBezTo>
                    <a:cubicBezTo>
                      <a:pt x="2436" y="253"/>
                      <a:pt x="2486" y="258"/>
                      <a:pt x="2490" y="256"/>
                    </a:cubicBezTo>
                    <a:cubicBezTo>
                      <a:pt x="2494" y="254"/>
                      <a:pt x="2506" y="255"/>
                      <a:pt x="2512" y="255"/>
                    </a:cubicBezTo>
                    <a:cubicBezTo>
                      <a:pt x="2510" y="263"/>
                      <a:pt x="2508" y="274"/>
                      <a:pt x="2508" y="274"/>
                    </a:cubicBezTo>
                    <a:cubicBezTo>
                      <a:pt x="2471" y="301"/>
                      <a:pt x="2471" y="301"/>
                      <a:pt x="2471" y="301"/>
                    </a:cubicBezTo>
                    <a:cubicBezTo>
                      <a:pt x="2485" y="307"/>
                      <a:pt x="2485" y="307"/>
                      <a:pt x="2485" y="307"/>
                    </a:cubicBezTo>
                    <a:cubicBezTo>
                      <a:pt x="2485" y="307"/>
                      <a:pt x="2461" y="322"/>
                      <a:pt x="2473" y="322"/>
                    </a:cubicBezTo>
                    <a:cubicBezTo>
                      <a:pt x="2485" y="322"/>
                      <a:pt x="2503" y="312"/>
                      <a:pt x="2503" y="312"/>
                    </a:cubicBezTo>
                    <a:cubicBezTo>
                      <a:pt x="2503" y="312"/>
                      <a:pt x="2494" y="325"/>
                      <a:pt x="2513" y="324"/>
                    </a:cubicBezTo>
                    <a:cubicBezTo>
                      <a:pt x="2532" y="323"/>
                      <a:pt x="2568" y="311"/>
                      <a:pt x="2568" y="311"/>
                    </a:cubicBezTo>
                    <a:cubicBezTo>
                      <a:pt x="2569" y="325"/>
                      <a:pt x="2569" y="325"/>
                      <a:pt x="2569" y="325"/>
                    </a:cubicBezTo>
                    <a:cubicBezTo>
                      <a:pt x="2614" y="322"/>
                      <a:pt x="2614" y="322"/>
                      <a:pt x="2614" y="322"/>
                    </a:cubicBezTo>
                    <a:cubicBezTo>
                      <a:pt x="2667" y="332"/>
                      <a:pt x="2667" y="332"/>
                      <a:pt x="2667" y="332"/>
                    </a:cubicBezTo>
                    <a:cubicBezTo>
                      <a:pt x="2731" y="327"/>
                      <a:pt x="2731" y="327"/>
                      <a:pt x="2731" y="327"/>
                    </a:cubicBezTo>
                    <a:cubicBezTo>
                      <a:pt x="2749" y="312"/>
                      <a:pt x="2749" y="312"/>
                      <a:pt x="2749" y="312"/>
                    </a:cubicBezTo>
                    <a:cubicBezTo>
                      <a:pt x="2749" y="312"/>
                      <a:pt x="2738" y="326"/>
                      <a:pt x="2751" y="327"/>
                    </a:cubicBezTo>
                    <a:cubicBezTo>
                      <a:pt x="2764" y="328"/>
                      <a:pt x="2839" y="326"/>
                      <a:pt x="2839" y="326"/>
                    </a:cubicBezTo>
                    <a:cubicBezTo>
                      <a:pt x="2846" y="312"/>
                      <a:pt x="2846" y="312"/>
                      <a:pt x="2846" y="312"/>
                    </a:cubicBezTo>
                    <a:cubicBezTo>
                      <a:pt x="2890" y="294"/>
                      <a:pt x="2890" y="294"/>
                      <a:pt x="2890" y="294"/>
                    </a:cubicBezTo>
                    <a:cubicBezTo>
                      <a:pt x="2879" y="290"/>
                      <a:pt x="2879" y="290"/>
                      <a:pt x="2879" y="290"/>
                    </a:cubicBezTo>
                    <a:cubicBezTo>
                      <a:pt x="2879" y="281"/>
                      <a:pt x="2879" y="281"/>
                      <a:pt x="2879" y="281"/>
                    </a:cubicBezTo>
                    <a:cubicBezTo>
                      <a:pt x="2879" y="281"/>
                      <a:pt x="2834" y="270"/>
                      <a:pt x="2818" y="270"/>
                    </a:cubicBezTo>
                    <a:cubicBezTo>
                      <a:pt x="2802" y="270"/>
                      <a:pt x="2681" y="294"/>
                      <a:pt x="2681" y="294"/>
                    </a:cubicBezTo>
                    <a:cubicBezTo>
                      <a:pt x="2681" y="294"/>
                      <a:pt x="2666" y="283"/>
                      <a:pt x="2658" y="282"/>
                    </a:cubicBezTo>
                    <a:cubicBezTo>
                      <a:pt x="2651" y="281"/>
                      <a:pt x="2621" y="294"/>
                      <a:pt x="2621" y="294"/>
                    </a:cubicBezTo>
                    <a:cubicBezTo>
                      <a:pt x="2608" y="280"/>
                      <a:pt x="2608" y="280"/>
                      <a:pt x="2608" y="280"/>
                    </a:cubicBezTo>
                    <a:cubicBezTo>
                      <a:pt x="2596" y="286"/>
                      <a:pt x="2596" y="286"/>
                      <a:pt x="2596" y="286"/>
                    </a:cubicBezTo>
                    <a:cubicBezTo>
                      <a:pt x="2574" y="282"/>
                      <a:pt x="2574" y="282"/>
                      <a:pt x="2574" y="282"/>
                    </a:cubicBezTo>
                    <a:cubicBezTo>
                      <a:pt x="2596" y="274"/>
                      <a:pt x="2596" y="274"/>
                      <a:pt x="2596" y="274"/>
                    </a:cubicBezTo>
                    <a:cubicBezTo>
                      <a:pt x="2583" y="268"/>
                      <a:pt x="2583" y="268"/>
                      <a:pt x="2583" y="268"/>
                    </a:cubicBezTo>
                    <a:cubicBezTo>
                      <a:pt x="2546" y="272"/>
                      <a:pt x="2546" y="272"/>
                      <a:pt x="2546" y="272"/>
                    </a:cubicBezTo>
                    <a:cubicBezTo>
                      <a:pt x="2570" y="265"/>
                      <a:pt x="2570" y="265"/>
                      <a:pt x="2570" y="265"/>
                    </a:cubicBezTo>
                    <a:cubicBezTo>
                      <a:pt x="2569" y="260"/>
                      <a:pt x="2569" y="260"/>
                      <a:pt x="2569" y="260"/>
                    </a:cubicBezTo>
                    <a:cubicBezTo>
                      <a:pt x="2615" y="259"/>
                      <a:pt x="2615" y="259"/>
                      <a:pt x="2615" y="259"/>
                    </a:cubicBezTo>
                    <a:cubicBezTo>
                      <a:pt x="2592" y="251"/>
                      <a:pt x="2592" y="251"/>
                      <a:pt x="2592" y="251"/>
                    </a:cubicBezTo>
                    <a:cubicBezTo>
                      <a:pt x="2576" y="251"/>
                      <a:pt x="2576" y="251"/>
                      <a:pt x="2576" y="251"/>
                    </a:cubicBezTo>
                    <a:cubicBezTo>
                      <a:pt x="2576" y="251"/>
                      <a:pt x="2588" y="241"/>
                      <a:pt x="2578" y="240"/>
                    </a:cubicBezTo>
                    <a:cubicBezTo>
                      <a:pt x="2570" y="239"/>
                      <a:pt x="2539" y="241"/>
                      <a:pt x="2523" y="244"/>
                    </a:cubicBezTo>
                    <a:cubicBezTo>
                      <a:pt x="2521" y="237"/>
                      <a:pt x="2492" y="226"/>
                      <a:pt x="2488" y="226"/>
                    </a:cubicBezTo>
                    <a:close/>
                    <a:moveTo>
                      <a:pt x="2173" y="281"/>
                    </a:moveTo>
                    <a:cubicBezTo>
                      <a:pt x="2182" y="281"/>
                      <a:pt x="2226" y="288"/>
                      <a:pt x="2226" y="288"/>
                    </a:cubicBezTo>
                    <a:cubicBezTo>
                      <a:pt x="2226" y="288"/>
                      <a:pt x="2202" y="308"/>
                      <a:pt x="2217" y="308"/>
                    </a:cubicBezTo>
                    <a:cubicBezTo>
                      <a:pt x="2232" y="308"/>
                      <a:pt x="2270" y="308"/>
                      <a:pt x="2270" y="308"/>
                    </a:cubicBezTo>
                    <a:cubicBezTo>
                      <a:pt x="2284" y="308"/>
                      <a:pt x="2309" y="302"/>
                      <a:pt x="2305" y="294"/>
                    </a:cubicBezTo>
                    <a:cubicBezTo>
                      <a:pt x="2301" y="285"/>
                      <a:pt x="2341" y="282"/>
                      <a:pt x="2339" y="273"/>
                    </a:cubicBezTo>
                    <a:cubicBezTo>
                      <a:pt x="2338" y="265"/>
                      <a:pt x="2376" y="259"/>
                      <a:pt x="2362" y="247"/>
                    </a:cubicBezTo>
                    <a:cubicBezTo>
                      <a:pt x="2348" y="236"/>
                      <a:pt x="2329" y="244"/>
                      <a:pt x="2329" y="244"/>
                    </a:cubicBezTo>
                    <a:cubicBezTo>
                      <a:pt x="2329" y="244"/>
                      <a:pt x="2282" y="229"/>
                      <a:pt x="2279" y="238"/>
                    </a:cubicBezTo>
                    <a:cubicBezTo>
                      <a:pt x="2276" y="246"/>
                      <a:pt x="2276" y="267"/>
                      <a:pt x="2276" y="267"/>
                    </a:cubicBezTo>
                    <a:cubicBezTo>
                      <a:pt x="2276" y="267"/>
                      <a:pt x="2255" y="242"/>
                      <a:pt x="2244" y="251"/>
                    </a:cubicBezTo>
                    <a:cubicBezTo>
                      <a:pt x="2232" y="259"/>
                      <a:pt x="2222" y="283"/>
                      <a:pt x="2213" y="276"/>
                    </a:cubicBezTo>
                    <a:cubicBezTo>
                      <a:pt x="2205" y="270"/>
                      <a:pt x="2200" y="245"/>
                      <a:pt x="2191" y="243"/>
                    </a:cubicBezTo>
                    <a:cubicBezTo>
                      <a:pt x="2181" y="241"/>
                      <a:pt x="2155" y="243"/>
                      <a:pt x="2156" y="256"/>
                    </a:cubicBezTo>
                    <a:cubicBezTo>
                      <a:pt x="2157" y="269"/>
                      <a:pt x="2165" y="281"/>
                      <a:pt x="2173" y="281"/>
                    </a:cubicBezTo>
                    <a:close/>
                    <a:moveTo>
                      <a:pt x="2477" y="192"/>
                    </a:moveTo>
                    <a:cubicBezTo>
                      <a:pt x="2487" y="195"/>
                      <a:pt x="2490" y="205"/>
                      <a:pt x="2490" y="205"/>
                    </a:cubicBezTo>
                    <a:cubicBezTo>
                      <a:pt x="2490" y="205"/>
                      <a:pt x="2532" y="202"/>
                      <a:pt x="2552" y="201"/>
                    </a:cubicBezTo>
                    <a:cubicBezTo>
                      <a:pt x="2571" y="200"/>
                      <a:pt x="2528" y="189"/>
                      <a:pt x="2528" y="189"/>
                    </a:cubicBezTo>
                    <a:cubicBezTo>
                      <a:pt x="2528" y="189"/>
                      <a:pt x="2537" y="179"/>
                      <a:pt x="2547" y="177"/>
                    </a:cubicBezTo>
                    <a:cubicBezTo>
                      <a:pt x="2558" y="175"/>
                      <a:pt x="2518" y="162"/>
                      <a:pt x="2488" y="156"/>
                    </a:cubicBezTo>
                    <a:cubicBezTo>
                      <a:pt x="2488" y="156"/>
                      <a:pt x="2464" y="160"/>
                      <a:pt x="2460" y="164"/>
                    </a:cubicBezTo>
                    <a:cubicBezTo>
                      <a:pt x="2456" y="169"/>
                      <a:pt x="2468" y="190"/>
                      <a:pt x="2477" y="192"/>
                    </a:cubicBezTo>
                    <a:close/>
                    <a:moveTo>
                      <a:pt x="2188" y="339"/>
                    </a:moveTo>
                    <a:cubicBezTo>
                      <a:pt x="2188" y="339"/>
                      <a:pt x="2127" y="341"/>
                      <a:pt x="2093" y="352"/>
                    </a:cubicBezTo>
                    <a:cubicBezTo>
                      <a:pt x="2060" y="363"/>
                      <a:pt x="2112" y="372"/>
                      <a:pt x="2101" y="385"/>
                    </a:cubicBezTo>
                    <a:cubicBezTo>
                      <a:pt x="2090" y="399"/>
                      <a:pt x="2068" y="364"/>
                      <a:pt x="2030" y="380"/>
                    </a:cubicBezTo>
                    <a:cubicBezTo>
                      <a:pt x="2042" y="405"/>
                      <a:pt x="2042" y="405"/>
                      <a:pt x="2042" y="405"/>
                    </a:cubicBezTo>
                    <a:cubicBezTo>
                      <a:pt x="2042" y="405"/>
                      <a:pt x="2048" y="415"/>
                      <a:pt x="2065" y="418"/>
                    </a:cubicBezTo>
                    <a:cubicBezTo>
                      <a:pt x="2083" y="421"/>
                      <a:pt x="2082" y="456"/>
                      <a:pt x="2082" y="456"/>
                    </a:cubicBezTo>
                    <a:cubicBezTo>
                      <a:pt x="2082" y="456"/>
                      <a:pt x="2152" y="447"/>
                      <a:pt x="2174" y="442"/>
                    </a:cubicBezTo>
                    <a:cubicBezTo>
                      <a:pt x="2196" y="436"/>
                      <a:pt x="2196" y="395"/>
                      <a:pt x="2196" y="395"/>
                    </a:cubicBezTo>
                    <a:cubicBezTo>
                      <a:pt x="2152" y="385"/>
                      <a:pt x="2152" y="385"/>
                      <a:pt x="2152" y="385"/>
                    </a:cubicBezTo>
                    <a:cubicBezTo>
                      <a:pt x="2152" y="385"/>
                      <a:pt x="2205" y="367"/>
                      <a:pt x="2232" y="358"/>
                    </a:cubicBezTo>
                    <a:cubicBezTo>
                      <a:pt x="2258" y="348"/>
                      <a:pt x="2188" y="339"/>
                      <a:pt x="2188" y="339"/>
                    </a:cubicBezTo>
                    <a:close/>
                    <a:moveTo>
                      <a:pt x="1929" y="499"/>
                    </a:moveTo>
                    <a:cubicBezTo>
                      <a:pt x="1927" y="493"/>
                      <a:pt x="1862" y="494"/>
                      <a:pt x="1862" y="494"/>
                    </a:cubicBezTo>
                    <a:cubicBezTo>
                      <a:pt x="1915" y="466"/>
                      <a:pt x="1915" y="466"/>
                      <a:pt x="1915" y="466"/>
                    </a:cubicBezTo>
                    <a:cubicBezTo>
                      <a:pt x="1915" y="466"/>
                      <a:pt x="1947" y="392"/>
                      <a:pt x="1918" y="383"/>
                    </a:cubicBezTo>
                    <a:cubicBezTo>
                      <a:pt x="1891" y="375"/>
                      <a:pt x="1852" y="393"/>
                      <a:pt x="1852" y="393"/>
                    </a:cubicBezTo>
                    <a:cubicBezTo>
                      <a:pt x="1852" y="393"/>
                      <a:pt x="1826" y="447"/>
                      <a:pt x="1802" y="450"/>
                    </a:cubicBezTo>
                    <a:cubicBezTo>
                      <a:pt x="1778" y="453"/>
                      <a:pt x="1818" y="413"/>
                      <a:pt x="1816" y="403"/>
                    </a:cubicBezTo>
                    <a:cubicBezTo>
                      <a:pt x="1814" y="393"/>
                      <a:pt x="1750" y="392"/>
                      <a:pt x="1750" y="392"/>
                    </a:cubicBezTo>
                    <a:cubicBezTo>
                      <a:pt x="1744" y="405"/>
                      <a:pt x="1744" y="405"/>
                      <a:pt x="1744" y="405"/>
                    </a:cubicBezTo>
                    <a:cubicBezTo>
                      <a:pt x="1744" y="405"/>
                      <a:pt x="1708" y="420"/>
                      <a:pt x="1671" y="423"/>
                    </a:cubicBezTo>
                    <a:cubicBezTo>
                      <a:pt x="1635" y="425"/>
                      <a:pt x="1687" y="412"/>
                      <a:pt x="1723" y="400"/>
                    </a:cubicBezTo>
                    <a:cubicBezTo>
                      <a:pt x="1761" y="388"/>
                      <a:pt x="1704" y="386"/>
                      <a:pt x="1704" y="386"/>
                    </a:cubicBezTo>
                    <a:cubicBezTo>
                      <a:pt x="1664" y="398"/>
                      <a:pt x="1664" y="398"/>
                      <a:pt x="1664" y="398"/>
                    </a:cubicBezTo>
                    <a:cubicBezTo>
                      <a:pt x="1636" y="401"/>
                      <a:pt x="1636" y="401"/>
                      <a:pt x="1636" y="401"/>
                    </a:cubicBezTo>
                    <a:cubicBezTo>
                      <a:pt x="1636" y="401"/>
                      <a:pt x="1651" y="391"/>
                      <a:pt x="1667" y="380"/>
                    </a:cubicBezTo>
                    <a:cubicBezTo>
                      <a:pt x="1682" y="369"/>
                      <a:pt x="1663" y="371"/>
                      <a:pt x="1663" y="371"/>
                    </a:cubicBezTo>
                    <a:cubicBezTo>
                      <a:pt x="1564" y="402"/>
                      <a:pt x="1564" y="402"/>
                      <a:pt x="1564" y="402"/>
                    </a:cubicBezTo>
                    <a:cubicBezTo>
                      <a:pt x="1550" y="403"/>
                      <a:pt x="1550" y="403"/>
                      <a:pt x="1550" y="403"/>
                    </a:cubicBezTo>
                    <a:cubicBezTo>
                      <a:pt x="1494" y="420"/>
                      <a:pt x="1494" y="420"/>
                      <a:pt x="1494" y="420"/>
                    </a:cubicBezTo>
                    <a:cubicBezTo>
                      <a:pt x="1496" y="428"/>
                      <a:pt x="1496" y="428"/>
                      <a:pt x="1496" y="428"/>
                    </a:cubicBezTo>
                    <a:cubicBezTo>
                      <a:pt x="1456" y="443"/>
                      <a:pt x="1456" y="443"/>
                      <a:pt x="1456" y="443"/>
                    </a:cubicBezTo>
                    <a:cubicBezTo>
                      <a:pt x="1447" y="453"/>
                      <a:pt x="1447" y="453"/>
                      <a:pt x="1447" y="453"/>
                    </a:cubicBezTo>
                    <a:cubicBezTo>
                      <a:pt x="1465" y="461"/>
                      <a:pt x="1465" y="461"/>
                      <a:pt x="1465" y="461"/>
                    </a:cubicBezTo>
                    <a:cubicBezTo>
                      <a:pt x="1465" y="461"/>
                      <a:pt x="1487" y="446"/>
                      <a:pt x="1492" y="458"/>
                    </a:cubicBezTo>
                    <a:cubicBezTo>
                      <a:pt x="1497" y="470"/>
                      <a:pt x="1451" y="464"/>
                      <a:pt x="1440" y="483"/>
                    </a:cubicBezTo>
                    <a:cubicBezTo>
                      <a:pt x="1428" y="503"/>
                      <a:pt x="1587" y="484"/>
                      <a:pt x="1565" y="502"/>
                    </a:cubicBezTo>
                    <a:cubicBezTo>
                      <a:pt x="1544" y="519"/>
                      <a:pt x="1417" y="508"/>
                      <a:pt x="1406" y="525"/>
                    </a:cubicBezTo>
                    <a:cubicBezTo>
                      <a:pt x="1395" y="542"/>
                      <a:pt x="1427" y="540"/>
                      <a:pt x="1450" y="552"/>
                    </a:cubicBezTo>
                    <a:cubicBezTo>
                      <a:pt x="1473" y="564"/>
                      <a:pt x="1438" y="557"/>
                      <a:pt x="1434" y="574"/>
                    </a:cubicBezTo>
                    <a:cubicBezTo>
                      <a:pt x="1430" y="590"/>
                      <a:pt x="1533" y="582"/>
                      <a:pt x="1533" y="582"/>
                    </a:cubicBezTo>
                    <a:cubicBezTo>
                      <a:pt x="1533" y="582"/>
                      <a:pt x="1702" y="566"/>
                      <a:pt x="1741" y="554"/>
                    </a:cubicBezTo>
                    <a:cubicBezTo>
                      <a:pt x="1768" y="545"/>
                      <a:pt x="1819" y="583"/>
                      <a:pt x="1851" y="586"/>
                    </a:cubicBezTo>
                    <a:cubicBezTo>
                      <a:pt x="1884" y="588"/>
                      <a:pt x="1895" y="551"/>
                      <a:pt x="1895" y="551"/>
                    </a:cubicBezTo>
                    <a:cubicBezTo>
                      <a:pt x="1843" y="550"/>
                      <a:pt x="1843" y="550"/>
                      <a:pt x="1843" y="550"/>
                    </a:cubicBezTo>
                    <a:cubicBezTo>
                      <a:pt x="1865" y="533"/>
                      <a:pt x="1865" y="533"/>
                      <a:pt x="1865" y="533"/>
                    </a:cubicBezTo>
                    <a:cubicBezTo>
                      <a:pt x="1865" y="533"/>
                      <a:pt x="1897" y="539"/>
                      <a:pt x="1929" y="532"/>
                    </a:cubicBezTo>
                    <a:cubicBezTo>
                      <a:pt x="1962" y="525"/>
                      <a:pt x="1931" y="506"/>
                      <a:pt x="1929" y="499"/>
                    </a:cubicBezTo>
                    <a:close/>
                    <a:moveTo>
                      <a:pt x="1909" y="590"/>
                    </a:moveTo>
                    <a:cubicBezTo>
                      <a:pt x="1941" y="591"/>
                      <a:pt x="1947" y="573"/>
                      <a:pt x="1925" y="574"/>
                    </a:cubicBezTo>
                    <a:cubicBezTo>
                      <a:pt x="1903" y="574"/>
                      <a:pt x="1909" y="590"/>
                      <a:pt x="1909" y="590"/>
                    </a:cubicBezTo>
                    <a:close/>
                    <a:moveTo>
                      <a:pt x="2183" y="224"/>
                    </a:moveTo>
                    <a:cubicBezTo>
                      <a:pt x="2201" y="221"/>
                      <a:pt x="2202" y="193"/>
                      <a:pt x="2187" y="193"/>
                    </a:cubicBezTo>
                    <a:cubicBezTo>
                      <a:pt x="2173" y="193"/>
                      <a:pt x="2166" y="226"/>
                      <a:pt x="2183" y="224"/>
                    </a:cubicBezTo>
                    <a:close/>
                    <a:moveTo>
                      <a:pt x="2307" y="155"/>
                    </a:moveTo>
                    <a:cubicBezTo>
                      <a:pt x="2307" y="155"/>
                      <a:pt x="2289" y="172"/>
                      <a:pt x="2303" y="173"/>
                    </a:cubicBezTo>
                    <a:cubicBezTo>
                      <a:pt x="2317" y="174"/>
                      <a:pt x="2349" y="175"/>
                      <a:pt x="2349" y="175"/>
                    </a:cubicBezTo>
                    <a:cubicBezTo>
                      <a:pt x="2349" y="175"/>
                      <a:pt x="2363" y="191"/>
                      <a:pt x="2380" y="191"/>
                    </a:cubicBezTo>
                    <a:cubicBezTo>
                      <a:pt x="2398" y="191"/>
                      <a:pt x="2411" y="177"/>
                      <a:pt x="2411" y="177"/>
                    </a:cubicBezTo>
                    <a:cubicBezTo>
                      <a:pt x="2402" y="169"/>
                      <a:pt x="2402" y="169"/>
                      <a:pt x="2402" y="169"/>
                    </a:cubicBezTo>
                    <a:cubicBezTo>
                      <a:pt x="2423" y="165"/>
                      <a:pt x="2423" y="165"/>
                      <a:pt x="2423" y="165"/>
                    </a:cubicBezTo>
                    <a:cubicBezTo>
                      <a:pt x="2393" y="143"/>
                      <a:pt x="2393" y="143"/>
                      <a:pt x="2393" y="143"/>
                    </a:cubicBezTo>
                    <a:cubicBezTo>
                      <a:pt x="2365" y="147"/>
                      <a:pt x="2365" y="147"/>
                      <a:pt x="2365" y="147"/>
                    </a:cubicBezTo>
                    <a:cubicBezTo>
                      <a:pt x="2355" y="132"/>
                      <a:pt x="2355" y="132"/>
                      <a:pt x="2355" y="132"/>
                    </a:cubicBezTo>
                    <a:cubicBezTo>
                      <a:pt x="2336" y="132"/>
                      <a:pt x="2336" y="132"/>
                      <a:pt x="2336" y="132"/>
                    </a:cubicBezTo>
                    <a:cubicBezTo>
                      <a:pt x="2314" y="132"/>
                      <a:pt x="2279" y="132"/>
                      <a:pt x="2278" y="144"/>
                    </a:cubicBezTo>
                    <a:cubicBezTo>
                      <a:pt x="2277" y="156"/>
                      <a:pt x="2307" y="155"/>
                      <a:pt x="2307" y="155"/>
                    </a:cubicBezTo>
                    <a:close/>
                    <a:moveTo>
                      <a:pt x="2285" y="872"/>
                    </a:moveTo>
                    <a:cubicBezTo>
                      <a:pt x="2230" y="922"/>
                      <a:pt x="2320" y="886"/>
                      <a:pt x="2320" y="886"/>
                    </a:cubicBezTo>
                    <a:cubicBezTo>
                      <a:pt x="2366" y="843"/>
                      <a:pt x="2339" y="821"/>
                      <a:pt x="2285" y="872"/>
                    </a:cubicBezTo>
                    <a:close/>
                    <a:moveTo>
                      <a:pt x="2943" y="929"/>
                    </a:moveTo>
                    <a:cubicBezTo>
                      <a:pt x="2953" y="921"/>
                      <a:pt x="2946" y="918"/>
                      <a:pt x="2946" y="918"/>
                    </a:cubicBezTo>
                    <a:cubicBezTo>
                      <a:pt x="2946" y="918"/>
                      <a:pt x="2924" y="913"/>
                      <a:pt x="2921" y="922"/>
                    </a:cubicBezTo>
                    <a:cubicBezTo>
                      <a:pt x="2921" y="922"/>
                      <a:pt x="2932" y="936"/>
                      <a:pt x="2943" y="929"/>
                    </a:cubicBezTo>
                    <a:close/>
                    <a:moveTo>
                      <a:pt x="2077" y="1360"/>
                    </a:moveTo>
                    <a:cubicBezTo>
                      <a:pt x="2105" y="1356"/>
                      <a:pt x="2070" y="1342"/>
                      <a:pt x="2070" y="1342"/>
                    </a:cubicBezTo>
                    <a:cubicBezTo>
                      <a:pt x="2026" y="1351"/>
                      <a:pt x="2048" y="1363"/>
                      <a:pt x="2077" y="1360"/>
                    </a:cubicBezTo>
                    <a:close/>
                    <a:moveTo>
                      <a:pt x="3172" y="665"/>
                    </a:moveTo>
                    <a:cubicBezTo>
                      <a:pt x="3167" y="669"/>
                      <a:pt x="3155" y="660"/>
                      <a:pt x="3155" y="660"/>
                    </a:cubicBezTo>
                    <a:cubicBezTo>
                      <a:pt x="3133" y="673"/>
                      <a:pt x="3133" y="673"/>
                      <a:pt x="3133" y="673"/>
                    </a:cubicBezTo>
                    <a:cubicBezTo>
                      <a:pt x="3135" y="656"/>
                      <a:pt x="3135" y="656"/>
                      <a:pt x="3135" y="656"/>
                    </a:cubicBezTo>
                    <a:cubicBezTo>
                      <a:pt x="3107" y="656"/>
                      <a:pt x="3107" y="656"/>
                      <a:pt x="3107" y="656"/>
                    </a:cubicBezTo>
                    <a:cubicBezTo>
                      <a:pt x="3107" y="656"/>
                      <a:pt x="3139" y="646"/>
                      <a:pt x="3133" y="636"/>
                    </a:cubicBezTo>
                    <a:cubicBezTo>
                      <a:pt x="3128" y="625"/>
                      <a:pt x="3079" y="624"/>
                      <a:pt x="3079" y="624"/>
                    </a:cubicBezTo>
                    <a:cubicBezTo>
                      <a:pt x="3073" y="613"/>
                      <a:pt x="3073" y="613"/>
                      <a:pt x="3073" y="613"/>
                    </a:cubicBezTo>
                    <a:cubicBezTo>
                      <a:pt x="3041" y="612"/>
                      <a:pt x="3041" y="612"/>
                      <a:pt x="3041" y="612"/>
                    </a:cubicBezTo>
                    <a:cubicBezTo>
                      <a:pt x="2997" y="581"/>
                      <a:pt x="2997" y="581"/>
                      <a:pt x="2997" y="581"/>
                    </a:cubicBezTo>
                    <a:cubicBezTo>
                      <a:pt x="3044" y="578"/>
                      <a:pt x="3044" y="578"/>
                      <a:pt x="3044" y="578"/>
                    </a:cubicBezTo>
                    <a:cubicBezTo>
                      <a:pt x="3024" y="564"/>
                      <a:pt x="3024" y="564"/>
                      <a:pt x="3024" y="564"/>
                    </a:cubicBezTo>
                    <a:cubicBezTo>
                      <a:pt x="3024" y="564"/>
                      <a:pt x="3037" y="560"/>
                      <a:pt x="3041" y="560"/>
                    </a:cubicBezTo>
                    <a:cubicBezTo>
                      <a:pt x="3045" y="560"/>
                      <a:pt x="3097" y="572"/>
                      <a:pt x="3091" y="558"/>
                    </a:cubicBezTo>
                    <a:cubicBezTo>
                      <a:pt x="3084" y="545"/>
                      <a:pt x="3029" y="548"/>
                      <a:pt x="3029" y="548"/>
                    </a:cubicBezTo>
                    <a:cubicBezTo>
                      <a:pt x="3011" y="546"/>
                      <a:pt x="3011" y="546"/>
                      <a:pt x="3011" y="546"/>
                    </a:cubicBezTo>
                    <a:cubicBezTo>
                      <a:pt x="3011" y="546"/>
                      <a:pt x="3088" y="544"/>
                      <a:pt x="3091" y="534"/>
                    </a:cubicBezTo>
                    <a:cubicBezTo>
                      <a:pt x="3093" y="525"/>
                      <a:pt x="3069" y="525"/>
                      <a:pt x="3069" y="525"/>
                    </a:cubicBezTo>
                    <a:cubicBezTo>
                      <a:pt x="3000" y="536"/>
                      <a:pt x="3000" y="536"/>
                      <a:pt x="3000" y="536"/>
                    </a:cubicBezTo>
                    <a:cubicBezTo>
                      <a:pt x="3040" y="512"/>
                      <a:pt x="3040" y="512"/>
                      <a:pt x="3040" y="512"/>
                    </a:cubicBezTo>
                    <a:cubicBezTo>
                      <a:pt x="3040" y="512"/>
                      <a:pt x="3093" y="518"/>
                      <a:pt x="3077" y="504"/>
                    </a:cubicBezTo>
                    <a:cubicBezTo>
                      <a:pt x="3061" y="489"/>
                      <a:pt x="3035" y="489"/>
                      <a:pt x="3035" y="489"/>
                    </a:cubicBezTo>
                    <a:cubicBezTo>
                      <a:pt x="3009" y="504"/>
                      <a:pt x="3009" y="504"/>
                      <a:pt x="3009" y="504"/>
                    </a:cubicBezTo>
                    <a:cubicBezTo>
                      <a:pt x="2999" y="500"/>
                      <a:pt x="2999" y="500"/>
                      <a:pt x="2999" y="500"/>
                    </a:cubicBezTo>
                    <a:cubicBezTo>
                      <a:pt x="2971" y="520"/>
                      <a:pt x="2971" y="520"/>
                      <a:pt x="2971" y="520"/>
                    </a:cubicBezTo>
                    <a:cubicBezTo>
                      <a:pt x="2973" y="505"/>
                      <a:pt x="2973" y="505"/>
                      <a:pt x="2973" y="505"/>
                    </a:cubicBezTo>
                    <a:cubicBezTo>
                      <a:pt x="2959" y="517"/>
                      <a:pt x="2959" y="517"/>
                      <a:pt x="2959" y="517"/>
                    </a:cubicBezTo>
                    <a:cubicBezTo>
                      <a:pt x="2973" y="497"/>
                      <a:pt x="2973" y="497"/>
                      <a:pt x="2973" y="497"/>
                    </a:cubicBezTo>
                    <a:cubicBezTo>
                      <a:pt x="2973" y="497"/>
                      <a:pt x="2993" y="502"/>
                      <a:pt x="3003" y="493"/>
                    </a:cubicBezTo>
                    <a:cubicBezTo>
                      <a:pt x="3012" y="484"/>
                      <a:pt x="3012" y="470"/>
                      <a:pt x="3005" y="472"/>
                    </a:cubicBezTo>
                    <a:cubicBezTo>
                      <a:pt x="2999" y="473"/>
                      <a:pt x="2991" y="485"/>
                      <a:pt x="2991" y="485"/>
                    </a:cubicBezTo>
                    <a:cubicBezTo>
                      <a:pt x="2967" y="486"/>
                      <a:pt x="2967" y="486"/>
                      <a:pt x="2967" y="486"/>
                    </a:cubicBezTo>
                    <a:cubicBezTo>
                      <a:pt x="2952" y="493"/>
                      <a:pt x="2952" y="493"/>
                      <a:pt x="2952" y="493"/>
                    </a:cubicBezTo>
                    <a:cubicBezTo>
                      <a:pt x="2968" y="474"/>
                      <a:pt x="2968" y="474"/>
                      <a:pt x="2968" y="474"/>
                    </a:cubicBezTo>
                    <a:cubicBezTo>
                      <a:pt x="2988" y="474"/>
                      <a:pt x="2988" y="474"/>
                      <a:pt x="2988" y="474"/>
                    </a:cubicBezTo>
                    <a:cubicBezTo>
                      <a:pt x="2988" y="474"/>
                      <a:pt x="3012" y="465"/>
                      <a:pt x="2999" y="457"/>
                    </a:cubicBezTo>
                    <a:cubicBezTo>
                      <a:pt x="2985" y="449"/>
                      <a:pt x="2941" y="469"/>
                      <a:pt x="2941" y="469"/>
                    </a:cubicBezTo>
                    <a:cubicBezTo>
                      <a:pt x="2933" y="460"/>
                      <a:pt x="2933" y="460"/>
                      <a:pt x="2933" y="460"/>
                    </a:cubicBezTo>
                    <a:cubicBezTo>
                      <a:pt x="2917" y="472"/>
                      <a:pt x="2917" y="472"/>
                      <a:pt x="2917" y="472"/>
                    </a:cubicBezTo>
                    <a:cubicBezTo>
                      <a:pt x="2932" y="452"/>
                      <a:pt x="2932" y="452"/>
                      <a:pt x="2932" y="452"/>
                    </a:cubicBezTo>
                    <a:cubicBezTo>
                      <a:pt x="2895" y="465"/>
                      <a:pt x="2895" y="465"/>
                      <a:pt x="2895" y="465"/>
                    </a:cubicBezTo>
                    <a:cubicBezTo>
                      <a:pt x="2895" y="450"/>
                      <a:pt x="2895" y="450"/>
                      <a:pt x="2895" y="450"/>
                    </a:cubicBezTo>
                    <a:cubicBezTo>
                      <a:pt x="2895" y="450"/>
                      <a:pt x="2931" y="441"/>
                      <a:pt x="2931" y="437"/>
                    </a:cubicBezTo>
                    <a:cubicBezTo>
                      <a:pt x="2931" y="433"/>
                      <a:pt x="2881" y="442"/>
                      <a:pt x="2881" y="442"/>
                    </a:cubicBezTo>
                    <a:cubicBezTo>
                      <a:pt x="2880" y="434"/>
                      <a:pt x="2880" y="434"/>
                      <a:pt x="2880" y="434"/>
                    </a:cubicBezTo>
                    <a:cubicBezTo>
                      <a:pt x="2880" y="434"/>
                      <a:pt x="2928" y="424"/>
                      <a:pt x="2923" y="417"/>
                    </a:cubicBezTo>
                    <a:cubicBezTo>
                      <a:pt x="2917" y="410"/>
                      <a:pt x="2852" y="409"/>
                      <a:pt x="2844" y="406"/>
                    </a:cubicBezTo>
                    <a:cubicBezTo>
                      <a:pt x="2836" y="404"/>
                      <a:pt x="2820" y="406"/>
                      <a:pt x="2819" y="410"/>
                    </a:cubicBezTo>
                    <a:cubicBezTo>
                      <a:pt x="2817" y="414"/>
                      <a:pt x="2828" y="428"/>
                      <a:pt x="2828" y="428"/>
                    </a:cubicBezTo>
                    <a:cubicBezTo>
                      <a:pt x="2804" y="424"/>
                      <a:pt x="2804" y="424"/>
                      <a:pt x="2804" y="424"/>
                    </a:cubicBezTo>
                    <a:cubicBezTo>
                      <a:pt x="2807" y="442"/>
                      <a:pt x="2807" y="442"/>
                      <a:pt x="2807" y="442"/>
                    </a:cubicBezTo>
                    <a:cubicBezTo>
                      <a:pt x="2793" y="425"/>
                      <a:pt x="2793" y="425"/>
                      <a:pt x="2793" y="425"/>
                    </a:cubicBezTo>
                    <a:cubicBezTo>
                      <a:pt x="2768" y="441"/>
                      <a:pt x="2768" y="441"/>
                      <a:pt x="2768" y="441"/>
                    </a:cubicBezTo>
                    <a:cubicBezTo>
                      <a:pt x="2768" y="441"/>
                      <a:pt x="2773" y="426"/>
                      <a:pt x="2768" y="422"/>
                    </a:cubicBezTo>
                    <a:cubicBezTo>
                      <a:pt x="2763" y="418"/>
                      <a:pt x="2715" y="438"/>
                      <a:pt x="2715" y="438"/>
                    </a:cubicBezTo>
                    <a:cubicBezTo>
                      <a:pt x="2727" y="413"/>
                      <a:pt x="2727" y="413"/>
                      <a:pt x="2727" y="413"/>
                    </a:cubicBezTo>
                    <a:cubicBezTo>
                      <a:pt x="2727" y="413"/>
                      <a:pt x="2767" y="412"/>
                      <a:pt x="2767" y="402"/>
                    </a:cubicBezTo>
                    <a:cubicBezTo>
                      <a:pt x="2767" y="393"/>
                      <a:pt x="2753" y="381"/>
                      <a:pt x="2753" y="381"/>
                    </a:cubicBezTo>
                    <a:cubicBezTo>
                      <a:pt x="2753" y="381"/>
                      <a:pt x="2777" y="364"/>
                      <a:pt x="2761" y="361"/>
                    </a:cubicBezTo>
                    <a:cubicBezTo>
                      <a:pt x="2745" y="358"/>
                      <a:pt x="2699" y="362"/>
                      <a:pt x="2699" y="362"/>
                    </a:cubicBezTo>
                    <a:cubicBezTo>
                      <a:pt x="2684" y="373"/>
                      <a:pt x="2684" y="373"/>
                      <a:pt x="2684" y="373"/>
                    </a:cubicBezTo>
                    <a:cubicBezTo>
                      <a:pt x="2625" y="374"/>
                      <a:pt x="2625" y="374"/>
                      <a:pt x="2625" y="374"/>
                    </a:cubicBezTo>
                    <a:cubicBezTo>
                      <a:pt x="2632" y="385"/>
                      <a:pt x="2632" y="385"/>
                      <a:pt x="2632" y="385"/>
                    </a:cubicBezTo>
                    <a:cubicBezTo>
                      <a:pt x="2652" y="393"/>
                      <a:pt x="2652" y="393"/>
                      <a:pt x="2652" y="393"/>
                    </a:cubicBezTo>
                    <a:cubicBezTo>
                      <a:pt x="2623" y="385"/>
                      <a:pt x="2623" y="385"/>
                      <a:pt x="2623" y="385"/>
                    </a:cubicBezTo>
                    <a:cubicBezTo>
                      <a:pt x="2629" y="401"/>
                      <a:pt x="2629" y="401"/>
                      <a:pt x="2629" y="401"/>
                    </a:cubicBezTo>
                    <a:cubicBezTo>
                      <a:pt x="2629" y="401"/>
                      <a:pt x="2597" y="388"/>
                      <a:pt x="2588" y="400"/>
                    </a:cubicBezTo>
                    <a:cubicBezTo>
                      <a:pt x="2579" y="412"/>
                      <a:pt x="2596" y="424"/>
                      <a:pt x="2596" y="424"/>
                    </a:cubicBezTo>
                    <a:cubicBezTo>
                      <a:pt x="2599" y="441"/>
                      <a:pt x="2599" y="441"/>
                      <a:pt x="2599" y="441"/>
                    </a:cubicBezTo>
                    <a:cubicBezTo>
                      <a:pt x="2599" y="441"/>
                      <a:pt x="2579" y="429"/>
                      <a:pt x="2568" y="432"/>
                    </a:cubicBezTo>
                    <a:cubicBezTo>
                      <a:pt x="2557" y="434"/>
                      <a:pt x="2543" y="453"/>
                      <a:pt x="2555" y="454"/>
                    </a:cubicBezTo>
                    <a:cubicBezTo>
                      <a:pt x="2567" y="456"/>
                      <a:pt x="2571" y="462"/>
                      <a:pt x="2571" y="462"/>
                    </a:cubicBezTo>
                    <a:cubicBezTo>
                      <a:pt x="2540" y="477"/>
                      <a:pt x="2540" y="477"/>
                      <a:pt x="2540" y="477"/>
                    </a:cubicBezTo>
                    <a:cubicBezTo>
                      <a:pt x="2500" y="481"/>
                      <a:pt x="2500" y="481"/>
                      <a:pt x="2500" y="481"/>
                    </a:cubicBezTo>
                    <a:cubicBezTo>
                      <a:pt x="2500" y="481"/>
                      <a:pt x="2539" y="473"/>
                      <a:pt x="2539" y="464"/>
                    </a:cubicBezTo>
                    <a:cubicBezTo>
                      <a:pt x="2539" y="454"/>
                      <a:pt x="2515" y="453"/>
                      <a:pt x="2525" y="440"/>
                    </a:cubicBezTo>
                    <a:cubicBezTo>
                      <a:pt x="2536" y="426"/>
                      <a:pt x="2549" y="425"/>
                      <a:pt x="2549" y="425"/>
                    </a:cubicBezTo>
                    <a:cubicBezTo>
                      <a:pt x="2549" y="406"/>
                      <a:pt x="2549" y="406"/>
                      <a:pt x="2549" y="406"/>
                    </a:cubicBezTo>
                    <a:cubicBezTo>
                      <a:pt x="2549" y="406"/>
                      <a:pt x="2584" y="384"/>
                      <a:pt x="2596" y="378"/>
                    </a:cubicBezTo>
                    <a:cubicBezTo>
                      <a:pt x="2608" y="373"/>
                      <a:pt x="2653" y="366"/>
                      <a:pt x="2645" y="362"/>
                    </a:cubicBezTo>
                    <a:cubicBezTo>
                      <a:pt x="2637" y="358"/>
                      <a:pt x="2591" y="357"/>
                      <a:pt x="2565" y="358"/>
                    </a:cubicBezTo>
                    <a:cubicBezTo>
                      <a:pt x="2540" y="360"/>
                      <a:pt x="2472" y="401"/>
                      <a:pt x="2472" y="401"/>
                    </a:cubicBezTo>
                    <a:cubicBezTo>
                      <a:pt x="2472" y="401"/>
                      <a:pt x="2443" y="414"/>
                      <a:pt x="2433" y="416"/>
                    </a:cubicBezTo>
                    <a:cubicBezTo>
                      <a:pt x="2424" y="417"/>
                      <a:pt x="2420" y="428"/>
                      <a:pt x="2420" y="428"/>
                    </a:cubicBezTo>
                    <a:cubicBezTo>
                      <a:pt x="2420" y="428"/>
                      <a:pt x="2373" y="454"/>
                      <a:pt x="2391" y="461"/>
                    </a:cubicBezTo>
                    <a:cubicBezTo>
                      <a:pt x="2408" y="468"/>
                      <a:pt x="2460" y="464"/>
                      <a:pt x="2453" y="473"/>
                    </a:cubicBezTo>
                    <a:cubicBezTo>
                      <a:pt x="2447" y="482"/>
                      <a:pt x="2360" y="481"/>
                      <a:pt x="2381" y="496"/>
                    </a:cubicBezTo>
                    <a:cubicBezTo>
                      <a:pt x="2403" y="510"/>
                      <a:pt x="2429" y="513"/>
                      <a:pt x="2429" y="513"/>
                    </a:cubicBezTo>
                    <a:cubicBezTo>
                      <a:pt x="2460" y="501"/>
                      <a:pt x="2460" y="501"/>
                      <a:pt x="2460" y="501"/>
                    </a:cubicBezTo>
                    <a:cubicBezTo>
                      <a:pt x="2460" y="501"/>
                      <a:pt x="2451" y="517"/>
                      <a:pt x="2473" y="517"/>
                    </a:cubicBezTo>
                    <a:cubicBezTo>
                      <a:pt x="2496" y="517"/>
                      <a:pt x="2584" y="536"/>
                      <a:pt x="2595" y="530"/>
                    </a:cubicBezTo>
                    <a:cubicBezTo>
                      <a:pt x="2605" y="525"/>
                      <a:pt x="2581" y="513"/>
                      <a:pt x="2581" y="513"/>
                    </a:cubicBezTo>
                    <a:cubicBezTo>
                      <a:pt x="2581" y="513"/>
                      <a:pt x="2648" y="520"/>
                      <a:pt x="2659" y="521"/>
                    </a:cubicBezTo>
                    <a:cubicBezTo>
                      <a:pt x="2669" y="522"/>
                      <a:pt x="2696" y="533"/>
                      <a:pt x="2705" y="528"/>
                    </a:cubicBezTo>
                    <a:cubicBezTo>
                      <a:pt x="2715" y="522"/>
                      <a:pt x="2696" y="502"/>
                      <a:pt x="2696" y="502"/>
                    </a:cubicBezTo>
                    <a:cubicBezTo>
                      <a:pt x="2727" y="496"/>
                      <a:pt x="2727" y="496"/>
                      <a:pt x="2727" y="496"/>
                    </a:cubicBezTo>
                    <a:cubicBezTo>
                      <a:pt x="2727" y="496"/>
                      <a:pt x="2735" y="518"/>
                      <a:pt x="2739" y="517"/>
                    </a:cubicBezTo>
                    <a:cubicBezTo>
                      <a:pt x="2743" y="516"/>
                      <a:pt x="2757" y="532"/>
                      <a:pt x="2757" y="532"/>
                    </a:cubicBezTo>
                    <a:cubicBezTo>
                      <a:pt x="2777" y="525"/>
                      <a:pt x="2777" y="525"/>
                      <a:pt x="2777" y="525"/>
                    </a:cubicBezTo>
                    <a:cubicBezTo>
                      <a:pt x="2777" y="525"/>
                      <a:pt x="2769" y="545"/>
                      <a:pt x="2773" y="546"/>
                    </a:cubicBezTo>
                    <a:cubicBezTo>
                      <a:pt x="2777" y="548"/>
                      <a:pt x="2807" y="554"/>
                      <a:pt x="2807" y="554"/>
                    </a:cubicBezTo>
                    <a:cubicBezTo>
                      <a:pt x="2807" y="554"/>
                      <a:pt x="2785" y="573"/>
                      <a:pt x="2793" y="573"/>
                    </a:cubicBezTo>
                    <a:cubicBezTo>
                      <a:pt x="2801" y="573"/>
                      <a:pt x="2820" y="573"/>
                      <a:pt x="2820" y="573"/>
                    </a:cubicBezTo>
                    <a:cubicBezTo>
                      <a:pt x="2816" y="590"/>
                      <a:pt x="2816" y="590"/>
                      <a:pt x="2816" y="590"/>
                    </a:cubicBezTo>
                    <a:cubicBezTo>
                      <a:pt x="2816" y="590"/>
                      <a:pt x="2849" y="594"/>
                      <a:pt x="2849" y="610"/>
                    </a:cubicBezTo>
                    <a:cubicBezTo>
                      <a:pt x="2849" y="626"/>
                      <a:pt x="2827" y="660"/>
                      <a:pt x="2821" y="661"/>
                    </a:cubicBezTo>
                    <a:cubicBezTo>
                      <a:pt x="2816" y="662"/>
                      <a:pt x="2728" y="701"/>
                      <a:pt x="2728" y="701"/>
                    </a:cubicBezTo>
                    <a:cubicBezTo>
                      <a:pt x="2728" y="701"/>
                      <a:pt x="2756" y="720"/>
                      <a:pt x="2741" y="726"/>
                    </a:cubicBezTo>
                    <a:cubicBezTo>
                      <a:pt x="2727" y="733"/>
                      <a:pt x="2707" y="734"/>
                      <a:pt x="2707" y="734"/>
                    </a:cubicBezTo>
                    <a:cubicBezTo>
                      <a:pt x="2655" y="741"/>
                      <a:pt x="2655" y="741"/>
                      <a:pt x="2655" y="741"/>
                    </a:cubicBezTo>
                    <a:cubicBezTo>
                      <a:pt x="2649" y="756"/>
                      <a:pt x="2649" y="756"/>
                      <a:pt x="2649" y="756"/>
                    </a:cubicBezTo>
                    <a:cubicBezTo>
                      <a:pt x="2640" y="742"/>
                      <a:pt x="2640" y="742"/>
                      <a:pt x="2640" y="742"/>
                    </a:cubicBezTo>
                    <a:cubicBezTo>
                      <a:pt x="2640" y="742"/>
                      <a:pt x="2613" y="733"/>
                      <a:pt x="2600" y="736"/>
                    </a:cubicBezTo>
                    <a:cubicBezTo>
                      <a:pt x="2587" y="738"/>
                      <a:pt x="2588" y="750"/>
                      <a:pt x="2588" y="750"/>
                    </a:cubicBezTo>
                    <a:cubicBezTo>
                      <a:pt x="2588" y="750"/>
                      <a:pt x="2543" y="760"/>
                      <a:pt x="2543" y="776"/>
                    </a:cubicBezTo>
                    <a:cubicBezTo>
                      <a:pt x="2543" y="800"/>
                      <a:pt x="2577" y="794"/>
                      <a:pt x="2604" y="785"/>
                    </a:cubicBezTo>
                    <a:cubicBezTo>
                      <a:pt x="2631" y="776"/>
                      <a:pt x="2637" y="777"/>
                      <a:pt x="2637" y="777"/>
                    </a:cubicBezTo>
                    <a:cubicBezTo>
                      <a:pt x="2637" y="777"/>
                      <a:pt x="2656" y="790"/>
                      <a:pt x="2663" y="785"/>
                    </a:cubicBezTo>
                    <a:cubicBezTo>
                      <a:pt x="2669" y="780"/>
                      <a:pt x="2665" y="769"/>
                      <a:pt x="2665" y="769"/>
                    </a:cubicBezTo>
                    <a:cubicBezTo>
                      <a:pt x="2681" y="754"/>
                      <a:pt x="2681" y="754"/>
                      <a:pt x="2681" y="754"/>
                    </a:cubicBezTo>
                    <a:cubicBezTo>
                      <a:pt x="2681" y="754"/>
                      <a:pt x="2668" y="766"/>
                      <a:pt x="2677" y="769"/>
                    </a:cubicBezTo>
                    <a:cubicBezTo>
                      <a:pt x="2687" y="772"/>
                      <a:pt x="2721" y="772"/>
                      <a:pt x="2721" y="772"/>
                    </a:cubicBezTo>
                    <a:cubicBezTo>
                      <a:pt x="2721" y="772"/>
                      <a:pt x="2707" y="778"/>
                      <a:pt x="2708" y="785"/>
                    </a:cubicBezTo>
                    <a:cubicBezTo>
                      <a:pt x="2709" y="792"/>
                      <a:pt x="2731" y="796"/>
                      <a:pt x="2731" y="796"/>
                    </a:cubicBezTo>
                    <a:cubicBezTo>
                      <a:pt x="2731" y="796"/>
                      <a:pt x="2717" y="805"/>
                      <a:pt x="2728" y="812"/>
                    </a:cubicBezTo>
                    <a:cubicBezTo>
                      <a:pt x="2739" y="818"/>
                      <a:pt x="2763" y="818"/>
                      <a:pt x="2763" y="818"/>
                    </a:cubicBezTo>
                    <a:cubicBezTo>
                      <a:pt x="2732" y="829"/>
                      <a:pt x="2732" y="829"/>
                      <a:pt x="2732" y="829"/>
                    </a:cubicBezTo>
                    <a:cubicBezTo>
                      <a:pt x="2732" y="829"/>
                      <a:pt x="2737" y="850"/>
                      <a:pt x="2743" y="849"/>
                    </a:cubicBezTo>
                    <a:cubicBezTo>
                      <a:pt x="2748" y="848"/>
                      <a:pt x="2759" y="841"/>
                      <a:pt x="2759" y="841"/>
                    </a:cubicBezTo>
                    <a:cubicBezTo>
                      <a:pt x="2759" y="841"/>
                      <a:pt x="2761" y="856"/>
                      <a:pt x="2771" y="857"/>
                    </a:cubicBezTo>
                    <a:cubicBezTo>
                      <a:pt x="2780" y="858"/>
                      <a:pt x="2801" y="861"/>
                      <a:pt x="2801" y="861"/>
                    </a:cubicBezTo>
                    <a:cubicBezTo>
                      <a:pt x="2801" y="861"/>
                      <a:pt x="2800" y="878"/>
                      <a:pt x="2816" y="882"/>
                    </a:cubicBezTo>
                    <a:cubicBezTo>
                      <a:pt x="2832" y="886"/>
                      <a:pt x="2843" y="878"/>
                      <a:pt x="2857" y="886"/>
                    </a:cubicBezTo>
                    <a:cubicBezTo>
                      <a:pt x="2872" y="894"/>
                      <a:pt x="2908" y="909"/>
                      <a:pt x="2908" y="909"/>
                    </a:cubicBezTo>
                    <a:cubicBezTo>
                      <a:pt x="2908" y="909"/>
                      <a:pt x="2919" y="889"/>
                      <a:pt x="2907" y="876"/>
                    </a:cubicBezTo>
                    <a:cubicBezTo>
                      <a:pt x="2895" y="862"/>
                      <a:pt x="2875" y="850"/>
                      <a:pt x="2875" y="850"/>
                    </a:cubicBezTo>
                    <a:cubicBezTo>
                      <a:pt x="2875" y="850"/>
                      <a:pt x="2855" y="825"/>
                      <a:pt x="2860" y="817"/>
                    </a:cubicBezTo>
                    <a:cubicBezTo>
                      <a:pt x="2865" y="809"/>
                      <a:pt x="2888" y="832"/>
                      <a:pt x="2888" y="832"/>
                    </a:cubicBezTo>
                    <a:cubicBezTo>
                      <a:pt x="2888" y="812"/>
                      <a:pt x="2888" y="812"/>
                      <a:pt x="2888" y="812"/>
                    </a:cubicBezTo>
                    <a:cubicBezTo>
                      <a:pt x="2888" y="812"/>
                      <a:pt x="2897" y="837"/>
                      <a:pt x="2907" y="837"/>
                    </a:cubicBezTo>
                    <a:cubicBezTo>
                      <a:pt x="2916" y="837"/>
                      <a:pt x="2931" y="833"/>
                      <a:pt x="2931" y="833"/>
                    </a:cubicBezTo>
                    <a:cubicBezTo>
                      <a:pt x="2931" y="833"/>
                      <a:pt x="2927" y="854"/>
                      <a:pt x="2937" y="853"/>
                    </a:cubicBezTo>
                    <a:cubicBezTo>
                      <a:pt x="2948" y="852"/>
                      <a:pt x="2952" y="864"/>
                      <a:pt x="2952" y="864"/>
                    </a:cubicBezTo>
                    <a:cubicBezTo>
                      <a:pt x="2965" y="849"/>
                      <a:pt x="2965" y="849"/>
                      <a:pt x="2965" y="849"/>
                    </a:cubicBezTo>
                    <a:cubicBezTo>
                      <a:pt x="2965" y="849"/>
                      <a:pt x="2975" y="861"/>
                      <a:pt x="2980" y="858"/>
                    </a:cubicBezTo>
                    <a:cubicBezTo>
                      <a:pt x="2985" y="856"/>
                      <a:pt x="2979" y="840"/>
                      <a:pt x="2979" y="840"/>
                    </a:cubicBezTo>
                    <a:cubicBezTo>
                      <a:pt x="2989" y="809"/>
                      <a:pt x="2989" y="809"/>
                      <a:pt x="2989" y="809"/>
                    </a:cubicBezTo>
                    <a:cubicBezTo>
                      <a:pt x="2989" y="809"/>
                      <a:pt x="2989" y="836"/>
                      <a:pt x="2997" y="836"/>
                    </a:cubicBezTo>
                    <a:cubicBezTo>
                      <a:pt x="3005" y="836"/>
                      <a:pt x="3009" y="808"/>
                      <a:pt x="3009" y="808"/>
                    </a:cubicBezTo>
                    <a:cubicBezTo>
                      <a:pt x="2995" y="792"/>
                      <a:pt x="2995" y="792"/>
                      <a:pt x="2995" y="792"/>
                    </a:cubicBezTo>
                    <a:cubicBezTo>
                      <a:pt x="3009" y="788"/>
                      <a:pt x="3009" y="788"/>
                      <a:pt x="3009" y="788"/>
                    </a:cubicBezTo>
                    <a:cubicBezTo>
                      <a:pt x="2997" y="778"/>
                      <a:pt x="2997" y="778"/>
                      <a:pt x="2997" y="778"/>
                    </a:cubicBezTo>
                    <a:cubicBezTo>
                      <a:pt x="2999" y="765"/>
                      <a:pt x="2999" y="765"/>
                      <a:pt x="2999" y="765"/>
                    </a:cubicBezTo>
                    <a:cubicBezTo>
                      <a:pt x="2979" y="768"/>
                      <a:pt x="2979" y="768"/>
                      <a:pt x="2979" y="768"/>
                    </a:cubicBezTo>
                    <a:cubicBezTo>
                      <a:pt x="2979" y="757"/>
                      <a:pt x="2979" y="757"/>
                      <a:pt x="2979" y="757"/>
                    </a:cubicBezTo>
                    <a:cubicBezTo>
                      <a:pt x="2964" y="757"/>
                      <a:pt x="2964" y="757"/>
                      <a:pt x="2964" y="757"/>
                    </a:cubicBezTo>
                    <a:cubicBezTo>
                      <a:pt x="2963" y="724"/>
                      <a:pt x="2963" y="724"/>
                      <a:pt x="2963" y="724"/>
                    </a:cubicBezTo>
                    <a:cubicBezTo>
                      <a:pt x="2941" y="725"/>
                      <a:pt x="2941" y="725"/>
                      <a:pt x="2941" y="725"/>
                    </a:cubicBezTo>
                    <a:cubicBezTo>
                      <a:pt x="2941" y="725"/>
                      <a:pt x="2929" y="705"/>
                      <a:pt x="2941" y="702"/>
                    </a:cubicBezTo>
                    <a:cubicBezTo>
                      <a:pt x="2953" y="700"/>
                      <a:pt x="2961" y="717"/>
                      <a:pt x="2969" y="714"/>
                    </a:cubicBezTo>
                    <a:cubicBezTo>
                      <a:pt x="2977" y="712"/>
                      <a:pt x="2976" y="686"/>
                      <a:pt x="2976" y="686"/>
                    </a:cubicBezTo>
                    <a:cubicBezTo>
                      <a:pt x="2991" y="690"/>
                      <a:pt x="2991" y="690"/>
                      <a:pt x="2991" y="690"/>
                    </a:cubicBezTo>
                    <a:cubicBezTo>
                      <a:pt x="3016" y="678"/>
                      <a:pt x="3016" y="678"/>
                      <a:pt x="3016" y="678"/>
                    </a:cubicBezTo>
                    <a:cubicBezTo>
                      <a:pt x="3016" y="678"/>
                      <a:pt x="3017" y="710"/>
                      <a:pt x="3024" y="704"/>
                    </a:cubicBezTo>
                    <a:cubicBezTo>
                      <a:pt x="3031" y="697"/>
                      <a:pt x="3044" y="697"/>
                      <a:pt x="3044" y="697"/>
                    </a:cubicBezTo>
                    <a:cubicBezTo>
                      <a:pt x="3036" y="709"/>
                      <a:pt x="3036" y="709"/>
                      <a:pt x="3036" y="709"/>
                    </a:cubicBezTo>
                    <a:cubicBezTo>
                      <a:pt x="3051" y="710"/>
                      <a:pt x="3051" y="710"/>
                      <a:pt x="3051" y="710"/>
                    </a:cubicBezTo>
                    <a:cubicBezTo>
                      <a:pt x="3044" y="729"/>
                      <a:pt x="3044" y="729"/>
                      <a:pt x="3044" y="729"/>
                    </a:cubicBezTo>
                    <a:cubicBezTo>
                      <a:pt x="3044" y="729"/>
                      <a:pt x="3067" y="770"/>
                      <a:pt x="3083" y="760"/>
                    </a:cubicBezTo>
                    <a:cubicBezTo>
                      <a:pt x="3099" y="749"/>
                      <a:pt x="3101" y="724"/>
                      <a:pt x="3101" y="724"/>
                    </a:cubicBezTo>
                    <a:cubicBezTo>
                      <a:pt x="3108" y="714"/>
                      <a:pt x="3108" y="714"/>
                      <a:pt x="3108" y="714"/>
                    </a:cubicBezTo>
                    <a:cubicBezTo>
                      <a:pt x="3108" y="714"/>
                      <a:pt x="3127" y="730"/>
                      <a:pt x="3140" y="721"/>
                    </a:cubicBezTo>
                    <a:cubicBezTo>
                      <a:pt x="3153" y="712"/>
                      <a:pt x="3152" y="694"/>
                      <a:pt x="3152" y="694"/>
                    </a:cubicBezTo>
                    <a:cubicBezTo>
                      <a:pt x="3152" y="694"/>
                      <a:pt x="3187" y="704"/>
                      <a:pt x="3201" y="688"/>
                    </a:cubicBezTo>
                    <a:cubicBezTo>
                      <a:pt x="3216" y="672"/>
                      <a:pt x="3177" y="661"/>
                      <a:pt x="3172" y="665"/>
                    </a:cubicBezTo>
                    <a:close/>
                    <a:moveTo>
                      <a:pt x="2983" y="872"/>
                    </a:moveTo>
                    <a:cubicBezTo>
                      <a:pt x="2963" y="876"/>
                      <a:pt x="2963" y="876"/>
                      <a:pt x="2963" y="876"/>
                    </a:cubicBezTo>
                    <a:cubicBezTo>
                      <a:pt x="2960" y="885"/>
                      <a:pt x="2960" y="885"/>
                      <a:pt x="2960" y="885"/>
                    </a:cubicBezTo>
                    <a:cubicBezTo>
                      <a:pt x="2983" y="882"/>
                      <a:pt x="2983" y="882"/>
                      <a:pt x="2983" y="882"/>
                    </a:cubicBezTo>
                    <a:lnTo>
                      <a:pt x="2983" y="872"/>
                    </a:lnTo>
                    <a:close/>
                    <a:moveTo>
                      <a:pt x="2758" y="861"/>
                    </a:moveTo>
                    <a:cubicBezTo>
                      <a:pt x="2746" y="862"/>
                      <a:pt x="2747" y="878"/>
                      <a:pt x="2761" y="878"/>
                    </a:cubicBezTo>
                    <a:cubicBezTo>
                      <a:pt x="2785" y="878"/>
                      <a:pt x="2771" y="859"/>
                      <a:pt x="2758" y="861"/>
                    </a:cubicBezTo>
                    <a:close/>
                    <a:moveTo>
                      <a:pt x="2555" y="832"/>
                    </a:moveTo>
                    <a:cubicBezTo>
                      <a:pt x="2565" y="822"/>
                      <a:pt x="2540" y="818"/>
                      <a:pt x="2540" y="818"/>
                    </a:cubicBezTo>
                    <a:cubicBezTo>
                      <a:pt x="2540" y="818"/>
                      <a:pt x="2540" y="847"/>
                      <a:pt x="2555" y="832"/>
                    </a:cubicBezTo>
                    <a:close/>
                    <a:moveTo>
                      <a:pt x="2800" y="969"/>
                    </a:moveTo>
                    <a:cubicBezTo>
                      <a:pt x="2777" y="971"/>
                      <a:pt x="2777" y="971"/>
                      <a:pt x="2777" y="971"/>
                    </a:cubicBezTo>
                    <a:cubicBezTo>
                      <a:pt x="2801" y="987"/>
                      <a:pt x="2801" y="987"/>
                      <a:pt x="2801" y="987"/>
                    </a:cubicBezTo>
                    <a:cubicBezTo>
                      <a:pt x="2820" y="978"/>
                      <a:pt x="2800" y="969"/>
                      <a:pt x="2800" y="969"/>
                    </a:cubicBezTo>
                    <a:close/>
                    <a:moveTo>
                      <a:pt x="2779" y="582"/>
                    </a:moveTo>
                    <a:cubicBezTo>
                      <a:pt x="2752" y="576"/>
                      <a:pt x="2779" y="594"/>
                      <a:pt x="2779" y="594"/>
                    </a:cubicBezTo>
                    <a:cubicBezTo>
                      <a:pt x="2795" y="592"/>
                      <a:pt x="2807" y="588"/>
                      <a:pt x="2779" y="582"/>
                    </a:cubicBezTo>
                    <a:close/>
                    <a:moveTo>
                      <a:pt x="2779" y="626"/>
                    </a:moveTo>
                    <a:cubicBezTo>
                      <a:pt x="2821" y="624"/>
                      <a:pt x="2821" y="624"/>
                      <a:pt x="2821" y="624"/>
                    </a:cubicBezTo>
                    <a:cubicBezTo>
                      <a:pt x="2821" y="613"/>
                      <a:pt x="2821" y="613"/>
                      <a:pt x="2821" y="613"/>
                    </a:cubicBezTo>
                    <a:cubicBezTo>
                      <a:pt x="2791" y="615"/>
                      <a:pt x="2791" y="615"/>
                      <a:pt x="2791" y="615"/>
                    </a:cubicBezTo>
                    <a:lnTo>
                      <a:pt x="2779" y="626"/>
                    </a:lnTo>
                    <a:close/>
                    <a:moveTo>
                      <a:pt x="3715" y="26"/>
                    </a:moveTo>
                    <a:cubicBezTo>
                      <a:pt x="3713" y="23"/>
                      <a:pt x="3658" y="28"/>
                      <a:pt x="3658" y="28"/>
                    </a:cubicBezTo>
                    <a:cubicBezTo>
                      <a:pt x="3660" y="18"/>
                      <a:pt x="3660" y="18"/>
                      <a:pt x="3660" y="18"/>
                    </a:cubicBezTo>
                    <a:cubicBezTo>
                      <a:pt x="3660" y="18"/>
                      <a:pt x="3625" y="10"/>
                      <a:pt x="3612" y="10"/>
                    </a:cubicBezTo>
                    <a:cubicBezTo>
                      <a:pt x="3599" y="10"/>
                      <a:pt x="3527" y="25"/>
                      <a:pt x="3527" y="25"/>
                    </a:cubicBezTo>
                    <a:cubicBezTo>
                      <a:pt x="3560" y="10"/>
                      <a:pt x="3560" y="10"/>
                      <a:pt x="3560" y="10"/>
                    </a:cubicBezTo>
                    <a:cubicBezTo>
                      <a:pt x="3515" y="12"/>
                      <a:pt x="3515" y="12"/>
                      <a:pt x="3515" y="12"/>
                    </a:cubicBezTo>
                    <a:cubicBezTo>
                      <a:pt x="3515" y="12"/>
                      <a:pt x="3479" y="0"/>
                      <a:pt x="3469" y="2"/>
                    </a:cubicBezTo>
                    <a:cubicBezTo>
                      <a:pt x="3458" y="4"/>
                      <a:pt x="3453" y="15"/>
                      <a:pt x="3453" y="15"/>
                    </a:cubicBezTo>
                    <a:cubicBezTo>
                      <a:pt x="3453" y="15"/>
                      <a:pt x="3427" y="3"/>
                      <a:pt x="3418" y="3"/>
                    </a:cubicBezTo>
                    <a:cubicBezTo>
                      <a:pt x="3409" y="3"/>
                      <a:pt x="3389" y="18"/>
                      <a:pt x="3389" y="18"/>
                    </a:cubicBezTo>
                    <a:cubicBezTo>
                      <a:pt x="3363" y="10"/>
                      <a:pt x="3363" y="10"/>
                      <a:pt x="3363" y="10"/>
                    </a:cubicBezTo>
                    <a:cubicBezTo>
                      <a:pt x="3290" y="7"/>
                      <a:pt x="3290" y="7"/>
                      <a:pt x="3290" y="7"/>
                    </a:cubicBezTo>
                    <a:cubicBezTo>
                      <a:pt x="3308" y="25"/>
                      <a:pt x="3308" y="25"/>
                      <a:pt x="3308" y="25"/>
                    </a:cubicBezTo>
                    <a:cubicBezTo>
                      <a:pt x="3266" y="11"/>
                      <a:pt x="3266" y="11"/>
                      <a:pt x="3266" y="11"/>
                    </a:cubicBezTo>
                    <a:cubicBezTo>
                      <a:pt x="3225" y="18"/>
                      <a:pt x="3225" y="18"/>
                      <a:pt x="3225" y="18"/>
                    </a:cubicBezTo>
                    <a:cubicBezTo>
                      <a:pt x="3225" y="18"/>
                      <a:pt x="3195" y="12"/>
                      <a:pt x="3179" y="12"/>
                    </a:cubicBezTo>
                    <a:cubicBezTo>
                      <a:pt x="3163" y="12"/>
                      <a:pt x="3114" y="24"/>
                      <a:pt x="3114" y="24"/>
                    </a:cubicBezTo>
                    <a:cubicBezTo>
                      <a:pt x="3172" y="42"/>
                      <a:pt x="3172" y="42"/>
                      <a:pt x="3172" y="42"/>
                    </a:cubicBezTo>
                    <a:cubicBezTo>
                      <a:pt x="3114" y="34"/>
                      <a:pt x="3114" y="34"/>
                      <a:pt x="3114" y="34"/>
                    </a:cubicBezTo>
                    <a:cubicBezTo>
                      <a:pt x="3114" y="34"/>
                      <a:pt x="3059" y="23"/>
                      <a:pt x="3034" y="25"/>
                    </a:cubicBezTo>
                    <a:cubicBezTo>
                      <a:pt x="3010" y="28"/>
                      <a:pt x="3018" y="42"/>
                      <a:pt x="3018" y="42"/>
                    </a:cubicBezTo>
                    <a:cubicBezTo>
                      <a:pt x="3018" y="42"/>
                      <a:pt x="2956" y="36"/>
                      <a:pt x="2943" y="36"/>
                    </a:cubicBezTo>
                    <a:cubicBezTo>
                      <a:pt x="2930" y="36"/>
                      <a:pt x="2830" y="46"/>
                      <a:pt x="2826" y="48"/>
                    </a:cubicBezTo>
                    <a:cubicBezTo>
                      <a:pt x="2823" y="50"/>
                      <a:pt x="2849" y="56"/>
                      <a:pt x="2849" y="56"/>
                    </a:cubicBezTo>
                    <a:cubicBezTo>
                      <a:pt x="2905" y="59"/>
                      <a:pt x="2905" y="59"/>
                      <a:pt x="2905" y="59"/>
                    </a:cubicBezTo>
                    <a:cubicBezTo>
                      <a:pt x="2850" y="67"/>
                      <a:pt x="2850" y="67"/>
                      <a:pt x="2850" y="67"/>
                    </a:cubicBezTo>
                    <a:cubicBezTo>
                      <a:pt x="2850" y="67"/>
                      <a:pt x="2870" y="76"/>
                      <a:pt x="2884" y="76"/>
                    </a:cubicBezTo>
                    <a:cubicBezTo>
                      <a:pt x="2898" y="76"/>
                      <a:pt x="2935" y="70"/>
                      <a:pt x="2935" y="70"/>
                    </a:cubicBezTo>
                    <a:cubicBezTo>
                      <a:pt x="2935" y="70"/>
                      <a:pt x="2960" y="62"/>
                      <a:pt x="2978" y="62"/>
                    </a:cubicBezTo>
                    <a:cubicBezTo>
                      <a:pt x="2997" y="62"/>
                      <a:pt x="3040" y="71"/>
                      <a:pt x="3040" y="71"/>
                    </a:cubicBezTo>
                    <a:cubicBezTo>
                      <a:pt x="3040" y="71"/>
                      <a:pt x="2989" y="72"/>
                      <a:pt x="2977" y="73"/>
                    </a:cubicBezTo>
                    <a:cubicBezTo>
                      <a:pt x="2965" y="74"/>
                      <a:pt x="2930" y="87"/>
                      <a:pt x="2930" y="87"/>
                    </a:cubicBezTo>
                    <a:cubicBezTo>
                      <a:pt x="2930" y="87"/>
                      <a:pt x="2958" y="87"/>
                      <a:pt x="2979" y="89"/>
                    </a:cubicBezTo>
                    <a:cubicBezTo>
                      <a:pt x="3001" y="91"/>
                      <a:pt x="3006" y="83"/>
                      <a:pt x="3006" y="83"/>
                    </a:cubicBezTo>
                    <a:cubicBezTo>
                      <a:pt x="3050" y="83"/>
                      <a:pt x="3050" y="83"/>
                      <a:pt x="3050" y="83"/>
                    </a:cubicBezTo>
                    <a:cubicBezTo>
                      <a:pt x="3050" y="83"/>
                      <a:pt x="3064" y="84"/>
                      <a:pt x="3081" y="84"/>
                    </a:cubicBezTo>
                    <a:cubicBezTo>
                      <a:pt x="3098" y="84"/>
                      <a:pt x="3138" y="73"/>
                      <a:pt x="3142" y="70"/>
                    </a:cubicBezTo>
                    <a:cubicBezTo>
                      <a:pt x="3147" y="66"/>
                      <a:pt x="3173" y="63"/>
                      <a:pt x="3186" y="59"/>
                    </a:cubicBezTo>
                    <a:cubicBezTo>
                      <a:pt x="3199" y="54"/>
                      <a:pt x="3220" y="59"/>
                      <a:pt x="3220" y="59"/>
                    </a:cubicBezTo>
                    <a:cubicBezTo>
                      <a:pt x="3162" y="76"/>
                      <a:pt x="3162" y="76"/>
                      <a:pt x="3162" y="76"/>
                    </a:cubicBezTo>
                    <a:cubicBezTo>
                      <a:pt x="3185" y="77"/>
                      <a:pt x="3185" y="77"/>
                      <a:pt x="3185" y="77"/>
                    </a:cubicBezTo>
                    <a:cubicBezTo>
                      <a:pt x="3153" y="87"/>
                      <a:pt x="3153" y="87"/>
                      <a:pt x="3153" y="87"/>
                    </a:cubicBezTo>
                    <a:cubicBezTo>
                      <a:pt x="3153" y="87"/>
                      <a:pt x="3040" y="92"/>
                      <a:pt x="3027" y="92"/>
                    </a:cubicBezTo>
                    <a:cubicBezTo>
                      <a:pt x="3014" y="92"/>
                      <a:pt x="3014" y="104"/>
                      <a:pt x="3014" y="104"/>
                    </a:cubicBezTo>
                    <a:cubicBezTo>
                      <a:pt x="3065" y="119"/>
                      <a:pt x="3065" y="119"/>
                      <a:pt x="3065" y="119"/>
                    </a:cubicBezTo>
                    <a:cubicBezTo>
                      <a:pt x="3065" y="119"/>
                      <a:pt x="3045" y="125"/>
                      <a:pt x="3033" y="125"/>
                    </a:cubicBezTo>
                    <a:cubicBezTo>
                      <a:pt x="3022" y="125"/>
                      <a:pt x="2974" y="99"/>
                      <a:pt x="2974" y="99"/>
                    </a:cubicBezTo>
                    <a:cubicBezTo>
                      <a:pt x="2974" y="99"/>
                      <a:pt x="2925" y="100"/>
                      <a:pt x="2912" y="100"/>
                    </a:cubicBezTo>
                    <a:cubicBezTo>
                      <a:pt x="2899" y="100"/>
                      <a:pt x="2891" y="115"/>
                      <a:pt x="2891" y="115"/>
                    </a:cubicBezTo>
                    <a:cubicBezTo>
                      <a:pt x="2912" y="126"/>
                      <a:pt x="2912" y="126"/>
                      <a:pt x="2912" y="126"/>
                    </a:cubicBezTo>
                    <a:cubicBezTo>
                      <a:pt x="2912" y="126"/>
                      <a:pt x="2923" y="142"/>
                      <a:pt x="2940" y="145"/>
                    </a:cubicBezTo>
                    <a:cubicBezTo>
                      <a:pt x="2956" y="148"/>
                      <a:pt x="2989" y="144"/>
                      <a:pt x="2989" y="144"/>
                    </a:cubicBezTo>
                    <a:cubicBezTo>
                      <a:pt x="2989" y="144"/>
                      <a:pt x="2981" y="153"/>
                      <a:pt x="2964" y="155"/>
                    </a:cubicBezTo>
                    <a:cubicBezTo>
                      <a:pt x="2948" y="157"/>
                      <a:pt x="2917" y="151"/>
                      <a:pt x="2909" y="149"/>
                    </a:cubicBezTo>
                    <a:cubicBezTo>
                      <a:pt x="2902" y="147"/>
                      <a:pt x="2846" y="157"/>
                      <a:pt x="2828" y="157"/>
                    </a:cubicBezTo>
                    <a:cubicBezTo>
                      <a:pt x="2809" y="157"/>
                      <a:pt x="2774" y="182"/>
                      <a:pt x="2774" y="182"/>
                    </a:cubicBezTo>
                    <a:cubicBezTo>
                      <a:pt x="2823" y="174"/>
                      <a:pt x="2823" y="174"/>
                      <a:pt x="2823" y="174"/>
                    </a:cubicBezTo>
                    <a:cubicBezTo>
                      <a:pt x="2821" y="186"/>
                      <a:pt x="2821" y="186"/>
                      <a:pt x="2821" y="186"/>
                    </a:cubicBezTo>
                    <a:cubicBezTo>
                      <a:pt x="2863" y="174"/>
                      <a:pt x="2863" y="174"/>
                      <a:pt x="2863" y="174"/>
                    </a:cubicBezTo>
                    <a:cubicBezTo>
                      <a:pt x="2816" y="192"/>
                      <a:pt x="2816" y="192"/>
                      <a:pt x="2816" y="192"/>
                    </a:cubicBezTo>
                    <a:cubicBezTo>
                      <a:pt x="2816" y="192"/>
                      <a:pt x="2824" y="203"/>
                      <a:pt x="2840" y="203"/>
                    </a:cubicBezTo>
                    <a:cubicBezTo>
                      <a:pt x="2857" y="203"/>
                      <a:pt x="2902" y="186"/>
                      <a:pt x="2902" y="186"/>
                    </a:cubicBezTo>
                    <a:cubicBezTo>
                      <a:pt x="2834" y="212"/>
                      <a:pt x="2834" y="212"/>
                      <a:pt x="2834" y="212"/>
                    </a:cubicBezTo>
                    <a:cubicBezTo>
                      <a:pt x="2789" y="209"/>
                      <a:pt x="2789" y="209"/>
                      <a:pt x="2789" y="209"/>
                    </a:cubicBezTo>
                    <a:cubicBezTo>
                      <a:pt x="2780" y="192"/>
                      <a:pt x="2780" y="192"/>
                      <a:pt x="2780" y="192"/>
                    </a:cubicBezTo>
                    <a:cubicBezTo>
                      <a:pt x="2780" y="192"/>
                      <a:pt x="2747" y="189"/>
                      <a:pt x="2737" y="191"/>
                    </a:cubicBezTo>
                    <a:cubicBezTo>
                      <a:pt x="2727" y="193"/>
                      <a:pt x="2741" y="218"/>
                      <a:pt x="2741" y="218"/>
                    </a:cubicBezTo>
                    <a:cubicBezTo>
                      <a:pt x="2741" y="218"/>
                      <a:pt x="2697" y="222"/>
                      <a:pt x="2691" y="222"/>
                    </a:cubicBezTo>
                    <a:cubicBezTo>
                      <a:pt x="2684" y="222"/>
                      <a:pt x="2654" y="237"/>
                      <a:pt x="2634" y="239"/>
                    </a:cubicBezTo>
                    <a:cubicBezTo>
                      <a:pt x="2622" y="240"/>
                      <a:pt x="2613" y="241"/>
                      <a:pt x="2610" y="241"/>
                    </a:cubicBezTo>
                    <a:cubicBezTo>
                      <a:pt x="2607" y="241"/>
                      <a:pt x="2626" y="247"/>
                      <a:pt x="2641" y="247"/>
                    </a:cubicBezTo>
                    <a:cubicBezTo>
                      <a:pt x="2656" y="247"/>
                      <a:pt x="2663" y="240"/>
                      <a:pt x="2663" y="240"/>
                    </a:cubicBezTo>
                    <a:cubicBezTo>
                      <a:pt x="2655" y="252"/>
                      <a:pt x="2655" y="252"/>
                      <a:pt x="2655" y="252"/>
                    </a:cubicBezTo>
                    <a:cubicBezTo>
                      <a:pt x="2680" y="247"/>
                      <a:pt x="2680" y="247"/>
                      <a:pt x="2680" y="247"/>
                    </a:cubicBezTo>
                    <a:cubicBezTo>
                      <a:pt x="2695" y="240"/>
                      <a:pt x="2695" y="240"/>
                      <a:pt x="2695" y="240"/>
                    </a:cubicBezTo>
                    <a:cubicBezTo>
                      <a:pt x="2695" y="248"/>
                      <a:pt x="2695" y="248"/>
                      <a:pt x="2695" y="248"/>
                    </a:cubicBezTo>
                    <a:cubicBezTo>
                      <a:pt x="2712" y="246"/>
                      <a:pt x="2712" y="246"/>
                      <a:pt x="2712" y="246"/>
                    </a:cubicBezTo>
                    <a:cubicBezTo>
                      <a:pt x="2728" y="244"/>
                      <a:pt x="2728" y="244"/>
                      <a:pt x="2728" y="244"/>
                    </a:cubicBezTo>
                    <a:cubicBezTo>
                      <a:pt x="2728" y="244"/>
                      <a:pt x="2729" y="253"/>
                      <a:pt x="2740" y="254"/>
                    </a:cubicBezTo>
                    <a:cubicBezTo>
                      <a:pt x="2751" y="255"/>
                      <a:pt x="2773" y="241"/>
                      <a:pt x="2773" y="241"/>
                    </a:cubicBezTo>
                    <a:cubicBezTo>
                      <a:pt x="2778" y="250"/>
                      <a:pt x="2778" y="250"/>
                      <a:pt x="2778" y="250"/>
                    </a:cubicBezTo>
                    <a:cubicBezTo>
                      <a:pt x="2796" y="240"/>
                      <a:pt x="2796" y="240"/>
                      <a:pt x="2796" y="240"/>
                    </a:cubicBezTo>
                    <a:cubicBezTo>
                      <a:pt x="2796" y="240"/>
                      <a:pt x="2802" y="248"/>
                      <a:pt x="2810" y="251"/>
                    </a:cubicBezTo>
                    <a:cubicBezTo>
                      <a:pt x="2819" y="253"/>
                      <a:pt x="2828" y="242"/>
                      <a:pt x="2828" y="242"/>
                    </a:cubicBezTo>
                    <a:cubicBezTo>
                      <a:pt x="2828" y="242"/>
                      <a:pt x="2837" y="250"/>
                      <a:pt x="2850" y="250"/>
                    </a:cubicBezTo>
                    <a:cubicBezTo>
                      <a:pt x="2863" y="250"/>
                      <a:pt x="2853" y="238"/>
                      <a:pt x="2853" y="238"/>
                    </a:cubicBezTo>
                    <a:cubicBezTo>
                      <a:pt x="2891" y="252"/>
                      <a:pt x="2891" y="252"/>
                      <a:pt x="2891" y="252"/>
                    </a:cubicBezTo>
                    <a:cubicBezTo>
                      <a:pt x="2891" y="252"/>
                      <a:pt x="2898" y="261"/>
                      <a:pt x="2902" y="261"/>
                    </a:cubicBezTo>
                    <a:cubicBezTo>
                      <a:pt x="2906" y="261"/>
                      <a:pt x="2964" y="248"/>
                      <a:pt x="2975" y="248"/>
                    </a:cubicBezTo>
                    <a:cubicBezTo>
                      <a:pt x="2986" y="248"/>
                      <a:pt x="3011" y="238"/>
                      <a:pt x="3015" y="231"/>
                    </a:cubicBezTo>
                    <a:cubicBezTo>
                      <a:pt x="3019" y="225"/>
                      <a:pt x="2973" y="230"/>
                      <a:pt x="2973" y="230"/>
                    </a:cubicBezTo>
                    <a:cubicBezTo>
                      <a:pt x="2973" y="230"/>
                      <a:pt x="2982" y="223"/>
                      <a:pt x="2975" y="220"/>
                    </a:cubicBezTo>
                    <a:cubicBezTo>
                      <a:pt x="2969" y="218"/>
                      <a:pt x="2943" y="220"/>
                      <a:pt x="2943" y="220"/>
                    </a:cubicBezTo>
                    <a:cubicBezTo>
                      <a:pt x="2905" y="214"/>
                      <a:pt x="2905" y="214"/>
                      <a:pt x="2905" y="214"/>
                    </a:cubicBezTo>
                    <a:cubicBezTo>
                      <a:pt x="2917" y="201"/>
                      <a:pt x="2917" y="201"/>
                      <a:pt x="2917" y="201"/>
                    </a:cubicBezTo>
                    <a:cubicBezTo>
                      <a:pt x="2959" y="215"/>
                      <a:pt x="2959" y="215"/>
                      <a:pt x="2959" y="215"/>
                    </a:cubicBezTo>
                    <a:cubicBezTo>
                      <a:pt x="2959" y="215"/>
                      <a:pt x="3014" y="212"/>
                      <a:pt x="3034" y="211"/>
                    </a:cubicBezTo>
                    <a:cubicBezTo>
                      <a:pt x="3055" y="210"/>
                      <a:pt x="3050" y="192"/>
                      <a:pt x="3050" y="192"/>
                    </a:cubicBezTo>
                    <a:cubicBezTo>
                      <a:pt x="3050" y="192"/>
                      <a:pt x="3075" y="187"/>
                      <a:pt x="3094" y="187"/>
                    </a:cubicBezTo>
                    <a:cubicBezTo>
                      <a:pt x="3112" y="187"/>
                      <a:pt x="3150" y="178"/>
                      <a:pt x="3150" y="178"/>
                    </a:cubicBezTo>
                    <a:cubicBezTo>
                      <a:pt x="3132" y="167"/>
                      <a:pt x="3132" y="167"/>
                      <a:pt x="3132" y="167"/>
                    </a:cubicBezTo>
                    <a:cubicBezTo>
                      <a:pt x="3132" y="167"/>
                      <a:pt x="3155" y="167"/>
                      <a:pt x="3180" y="161"/>
                    </a:cubicBezTo>
                    <a:cubicBezTo>
                      <a:pt x="3205" y="156"/>
                      <a:pt x="3147" y="146"/>
                      <a:pt x="3147" y="146"/>
                    </a:cubicBezTo>
                    <a:cubicBezTo>
                      <a:pt x="3147" y="146"/>
                      <a:pt x="3115" y="147"/>
                      <a:pt x="3104" y="143"/>
                    </a:cubicBezTo>
                    <a:cubicBezTo>
                      <a:pt x="3094" y="139"/>
                      <a:pt x="3152" y="125"/>
                      <a:pt x="3155" y="126"/>
                    </a:cubicBezTo>
                    <a:cubicBezTo>
                      <a:pt x="3158" y="127"/>
                      <a:pt x="3200" y="131"/>
                      <a:pt x="3200" y="131"/>
                    </a:cubicBezTo>
                    <a:cubicBezTo>
                      <a:pt x="3200" y="131"/>
                      <a:pt x="3248" y="129"/>
                      <a:pt x="3263" y="126"/>
                    </a:cubicBezTo>
                    <a:cubicBezTo>
                      <a:pt x="3278" y="122"/>
                      <a:pt x="3229" y="120"/>
                      <a:pt x="3247" y="113"/>
                    </a:cubicBezTo>
                    <a:cubicBezTo>
                      <a:pt x="3264" y="105"/>
                      <a:pt x="3296" y="119"/>
                      <a:pt x="3316" y="119"/>
                    </a:cubicBezTo>
                    <a:cubicBezTo>
                      <a:pt x="3335" y="119"/>
                      <a:pt x="3328" y="102"/>
                      <a:pt x="3328" y="102"/>
                    </a:cubicBezTo>
                    <a:cubicBezTo>
                      <a:pt x="3376" y="105"/>
                      <a:pt x="3376" y="105"/>
                      <a:pt x="3376" y="105"/>
                    </a:cubicBezTo>
                    <a:cubicBezTo>
                      <a:pt x="3379" y="91"/>
                      <a:pt x="3379" y="91"/>
                      <a:pt x="3379" y="91"/>
                    </a:cubicBezTo>
                    <a:cubicBezTo>
                      <a:pt x="3379" y="91"/>
                      <a:pt x="3392" y="95"/>
                      <a:pt x="3401" y="95"/>
                    </a:cubicBezTo>
                    <a:cubicBezTo>
                      <a:pt x="3409" y="95"/>
                      <a:pt x="3440" y="83"/>
                      <a:pt x="3440" y="83"/>
                    </a:cubicBezTo>
                    <a:cubicBezTo>
                      <a:pt x="3440" y="83"/>
                      <a:pt x="3499" y="73"/>
                      <a:pt x="3531" y="67"/>
                    </a:cubicBezTo>
                    <a:cubicBezTo>
                      <a:pt x="3564" y="62"/>
                      <a:pt x="3567" y="57"/>
                      <a:pt x="3562" y="57"/>
                    </a:cubicBezTo>
                    <a:cubicBezTo>
                      <a:pt x="3558" y="57"/>
                      <a:pt x="3491" y="60"/>
                      <a:pt x="3491" y="60"/>
                    </a:cubicBezTo>
                    <a:cubicBezTo>
                      <a:pt x="3474" y="67"/>
                      <a:pt x="3474" y="67"/>
                      <a:pt x="3474" y="67"/>
                    </a:cubicBezTo>
                    <a:cubicBezTo>
                      <a:pt x="3428" y="64"/>
                      <a:pt x="3428" y="64"/>
                      <a:pt x="3428" y="64"/>
                    </a:cubicBezTo>
                    <a:cubicBezTo>
                      <a:pt x="3481" y="61"/>
                      <a:pt x="3481" y="61"/>
                      <a:pt x="3481" y="61"/>
                    </a:cubicBezTo>
                    <a:cubicBezTo>
                      <a:pt x="3479" y="52"/>
                      <a:pt x="3479" y="52"/>
                      <a:pt x="3479" y="52"/>
                    </a:cubicBezTo>
                    <a:cubicBezTo>
                      <a:pt x="3512" y="57"/>
                      <a:pt x="3512" y="57"/>
                      <a:pt x="3512" y="57"/>
                    </a:cubicBezTo>
                    <a:cubicBezTo>
                      <a:pt x="3512" y="57"/>
                      <a:pt x="3517" y="49"/>
                      <a:pt x="3526" y="49"/>
                    </a:cubicBezTo>
                    <a:cubicBezTo>
                      <a:pt x="3534" y="49"/>
                      <a:pt x="3635" y="45"/>
                      <a:pt x="3653" y="44"/>
                    </a:cubicBezTo>
                    <a:cubicBezTo>
                      <a:pt x="3671" y="43"/>
                      <a:pt x="3718" y="30"/>
                      <a:pt x="3715" y="26"/>
                    </a:cubicBezTo>
                    <a:close/>
                    <a:moveTo>
                      <a:pt x="2687" y="644"/>
                    </a:moveTo>
                    <a:cubicBezTo>
                      <a:pt x="2722" y="650"/>
                      <a:pt x="2732" y="643"/>
                      <a:pt x="2747" y="633"/>
                    </a:cubicBezTo>
                    <a:cubicBezTo>
                      <a:pt x="2763" y="624"/>
                      <a:pt x="2759" y="608"/>
                      <a:pt x="2745" y="604"/>
                    </a:cubicBezTo>
                    <a:cubicBezTo>
                      <a:pt x="2731" y="601"/>
                      <a:pt x="2698" y="610"/>
                      <a:pt x="2698" y="610"/>
                    </a:cubicBezTo>
                    <a:cubicBezTo>
                      <a:pt x="2660" y="634"/>
                      <a:pt x="2652" y="639"/>
                      <a:pt x="2687" y="644"/>
                    </a:cubicBezTo>
                    <a:close/>
                    <a:moveTo>
                      <a:pt x="2674" y="560"/>
                    </a:moveTo>
                    <a:cubicBezTo>
                      <a:pt x="2658" y="565"/>
                      <a:pt x="2633" y="576"/>
                      <a:pt x="2657" y="571"/>
                    </a:cubicBezTo>
                    <a:cubicBezTo>
                      <a:pt x="2680" y="566"/>
                      <a:pt x="2700" y="558"/>
                      <a:pt x="2700" y="558"/>
                    </a:cubicBezTo>
                    <a:cubicBezTo>
                      <a:pt x="2724" y="540"/>
                      <a:pt x="2690" y="555"/>
                      <a:pt x="2674" y="560"/>
                    </a:cubicBezTo>
                    <a:close/>
                    <a:moveTo>
                      <a:pt x="2747" y="549"/>
                    </a:moveTo>
                    <a:cubicBezTo>
                      <a:pt x="2733" y="543"/>
                      <a:pt x="2722" y="562"/>
                      <a:pt x="2735" y="566"/>
                    </a:cubicBezTo>
                    <a:cubicBezTo>
                      <a:pt x="2735" y="566"/>
                      <a:pt x="2761" y="555"/>
                      <a:pt x="2747" y="549"/>
                    </a:cubicBezTo>
                    <a:close/>
                    <a:moveTo>
                      <a:pt x="2349" y="710"/>
                    </a:moveTo>
                    <a:cubicBezTo>
                      <a:pt x="2337" y="712"/>
                      <a:pt x="2327" y="729"/>
                      <a:pt x="2346" y="729"/>
                    </a:cubicBezTo>
                    <a:cubicBezTo>
                      <a:pt x="2357" y="729"/>
                      <a:pt x="2362" y="708"/>
                      <a:pt x="2349" y="710"/>
                    </a:cubicBezTo>
                    <a:close/>
                    <a:moveTo>
                      <a:pt x="2390" y="712"/>
                    </a:moveTo>
                    <a:cubicBezTo>
                      <a:pt x="2374" y="710"/>
                      <a:pt x="2385" y="727"/>
                      <a:pt x="2385" y="727"/>
                    </a:cubicBezTo>
                    <a:cubicBezTo>
                      <a:pt x="2396" y="726"/>
                      <a:pt x="2405" y="713"/>
                      <a:pt x="2390" y="712"/>
                    </a:cubicBezTo>
                    <a:close/>
                    <a:moveTo>
                      <a:pt x="2500" y="829"/>
                    </a:moveTo>
                    <a:cubicBezTo>
                      <a:pt x="2477" y="841"/>
                      <a:pt x="2509" y="849"/>
                      <a:pt x="2509" y="849"/>
                    </a:cubicBezTo>
                    <a:cubicBezTo>
                      <a:pt x="2532" y="836"/>
                      <a:pt x="2524" y="816"/>
                      <a:pt x="2500" y="829"/>
                    </a:cubicBezTo>
                    <a:close/>
                    <a:moveTo>
                      <a:pt x="2653" y="1691"/>
                    </a:moveTo>
                    <a:cubicBezTo>
                      <a:pt x="2633" y="1687"/>
                      <a:pt x="2622" y="1678"/>
                      <a:pt x="2622" y="1678"/>
                    </a:cubicBezTo>
                    <a:cubicBezTo>
                      <a:pt x="2612" y="1687"/>
                      <a:pt x="2612" y="1687"/>
                      <a:pt x="2612" y="1687"/>
                    </a:cubicBezTo>
                    <a:cubicBezTo>
                      <a:pt x="2612" y="1687"/>
                      <a:pt x="2629" y="1696"/>
                      <a:pt x="2633" y="1699"/>
                    </a:cubicBezTo>
                    <a:cubicBezTo>
                      <a:pt x="2637" y="1702"/>
                      <a:pt x="2656" y="1701"/>
                      <a:pt x="2656" y="1701"/>
                    </a:cubicBezTo>
                    <a:cubicBezTo>
                      <a:pt x="2656" y="1701"/>
                      <a:pt x="2666" y="1706"/>
                      <a:pt x="2676" y="1705"/>
                    </a:cubicBezTo>
                    <a:cubicBezTo>
                      <a:pt x="2687" y="1704"/>
                      <a:pt x="2691" y="1693"/>
                      <a:pt x="2691" y="1693"/>
                    </a:cubicBezTo>
                    <a:cubicBezTo>
                      <a:pt x="2691" y="1693"/>
                      <a:pt x="2674" y="1695"/>
                      <a:pt x="2653" y="1691"/>
                    </a:cubicBezTo>
                    <a:close/>
                    <a:moveTo>
                      <a:pt x="2731" y="1524"/>
                    </a:moveTo>
                    <a:cubicBezTo>
                      <a:pt x="2731" y="1524"/>
                      <a:pt x="2698" y="1516"/>
                      <a:pt x="2671" y="1515"/>
                    </a:cubicBezTo>
                    <a:cubicBezTo>
                      <a:pt x="2644" y="1514"/>
                      <a:pt x="2686" y="1526"/>
                      <a:pt x="2686" y="1526"/>
                    </a:cubicBezTo>
                    <a:cubicBezTo>
                      <a:pt x="2686" y="1536"/>
                      <a:pt x="2686" y="1536"/>
                      <a:pt x="2686" y="1536"/>
                    </a:cubicBezTo>
                    <a:cubicBezTo>
                      <a:pt x="2686" y="1536"/>
                      <a:pt x="2719" y="1541"/>
                      <a:pt x="2748" y="1546"/>
                    </a:cubicBezTo>
                    <a:cubicBezTo>
                      <a:pt x="2777" y="1551"/>
                      <a:pt x="2804" y="1540"/>
                      <a:pt x="2731" y="1524"/>
                    </a:cubicBezTo>
                    <a:close/>
                    <a:moveTo>
                      <a:pt x="2793" y="1702"/>
                    </a:moveTo>
                    <a:cubicBezTo>
                      <a:pt x="2780" y="1699"/>
                      <a:pt x="2766" y="1706"/>
                      <a:pt x="2761" y="1709"/>
                    </a:cubicBezTo>
                    <a:cubicBezTo>
                      <a:pt x="2765" y="1706"/>
                      <a:pt x="2774" y="1700"/>
                      <a:pt x="2783" y="1690"/>
                    </a:cubicBezTo>
                    <a:cubicBezTo>
                      <a:pt x="2795" y="1677"/>
                      <a:pt x="2764" y="1676"/>
                      <a:pt x="2750" y="1692"/>
                    </a:cubicBezTo>
                    <a:cubicBezTo>
                      <a:pt x="2744" y="1706"/>
                      <a:pt x="2744" y="1706"/>
                      <a:pt x="2744" y="1706"/>
                    </a:cubicBezTo>
                    <a:cubicBezTo>
                      <a:pt x="2736" y="1720"/>
                      <a:pt x="2736" y="1720"/>
                      <a:pt x="2736" y="1720"/>
                    </a:cubicBezTo>
                    <a:cubicBezTo>
                      <a:pt x="2773" y="1715"/>
                      <a:pt x="2773" y="1715"/>
                      <a:pt x="2773" y="1715"/>
                    </a:cubicBezTo>
                    <a:cubicBezTo>
                      <a:pt x="2773" y="1715"/>
                      <a:pt x="2810" y="1706"/>
                      <a:pt x="2793" y="1702"/>
                    </a:cubicBezTo>
                    <a:close/>
                    <a:moveTo>
                      <a:pt x="3058" y="1312"/>
                    </a:moveTo>
                    <a:cubicBezTo>
                      <a:pt x="3051" y="1320"/>
                      <a:pt x="3052" y="1335"/>
                      <a:pt x="3037" y="1324"/>
                    </a:cubicBezTo>
                    <a:cubicBezTo>
                      <a:pt x="3022" y="1313"/>
                      <a:pt x="3046" y="1306"/>
                      <a:pt x="3046" y="1306"/>
                    </a:cubicBezTo>
                    <a:cubicBezTo>
                      <a:pt x="3043" y="1289"/>
                      <a:pt x="3043" y="1289"/>
                      <a:pt x="3043" y="1289"/>
                    </a:cubicBezTo>
                    <a:cubicBezTo>
                      <a:pt x="3023" y="1288"/>
                      <a:pt x="3023" y="1288"/>
                      <a:pt x="3023" y="1288"/>
                    </a:cubicBezTo>
                    <a:cubicBezTo>
                      <a:pt x="3023" y="1288"/>
                      <a:pt x="2977" y="1308"/>
                      <a:pt x="2974" y="1312"/>
                    </a:cubicBezTo>
                    <a:cubicBezTo>
                      <a:pt x="2971" y="1316"/>
                      <a:pt x="2935" y="1320"/>
                      <a:pt x="2935" y="1320"/>
                    </a:cubicBezTo>
                    <a:cubicBezTo>
                      <a:pt x="2914" y="1334"/>
                      <a:pt x="2914" y="1334"/>
                      <a:pt x="2914" y="1334"/>
                    </a:cubicBezTo>
                    <a:cubicBezTo>
                      <a:pt x="2922" y="1319"/>
                      <a:pt x="2922" y="1319"/>
                      <a:pt x="2922" y="1319"/>
                    </a:cubicBezTo>
                    <a:cubicBezTo>
                      <a:pt x="2907" y="1308"/>
                      <a:pt x="2907" y="1308"/>
                      <a:pt x="2907" y="1308"/>
                    </a:cubicBezTo>
                    <a:cubicBezTo>
                      <a:pt x="2930" y="1313"/>
                      <a:pt x="2930" y="1313"/>
                      <a:pt x="2930" y="1313"/>
                    </a:cubicBezTo>
                    <a:cubicBezTo>
                      <a:pt x="2940" y="1305"/>
                      <a:pt x="2940" y="1305"/>
                      <a:pt x="2940" y="1305"/>
                    </a:cubicBezTo>
                    <a:cubicBezTo>
                      <a:pt x="2958" y="1304"/>
                      <a:pt x="2958" y="1304"/>
                      <a:pt x="2958" y="1304"/>
                    </a:cubicBezTo>
                    <a:cubicBezTo>
                      <a:pt x="2960" y="1291"/>
                      <a:pt x="2960" y="1291"/>
                      <a:pt x="2960" y="1291"/>
                    </a:cubicBezTo>
                    <a:cubicBezTo>
                      <a:pt x="2960" y="1291"/>
                      <a:pt x="2981" y="1294"/>
                      <a:pt x="2993" y="1289"/>
                    </a:cubicBezTo>
                    <a:cubicBezTo>
                      <a:pt x="3005" y="1284"/>
                      <a:pt x="3022" y="1275"/>
                      <a:pt x="3022" y="1275"/>
                    </a:cubicBezTo>
                    <a:cubicBezTo>
                      <a:pt x="3022" y="1275"/>
                      <a:pt x="3070" y="1280"/>
                      <a:pt x="3069" y="1275"/>
                    </a:cubicBezTo>
                    <a:cubicBezTo>
                      <a:pt x="3068" y="1270"/>
                      <a:pt x="3050" y="1262"/>
                      <a:pt x="3050" y="1262"/>
                    </a:cubicBezTo>
                    <a:cubicBezTo>
                      <a:pt x="3049" y="1246"/>
                      <a:pt x="3049" y="1246"/>
                      <a:pt x="3049" y="1246"/>
                    </a:cubicBezTo>
                    <a:cubicBezTo>
                      <a:pt x="3049" y="1246"/>
                      <a:pt x="3021" y="1255"/>
                      <a:pt x="3015" y="1254"/>
                    </a:cubicBezTo>
                    <a:cubicBezTo>
                      <a:pt x="3009" y="1253"/>
                      <a:pt x="3007" y="1241"/>
                      <a:pt x="3007" y="1241"/>
                    </a:cubicBezTo>
                    <a:cubicBezTo>
                      <a:pt x="2967" y="1253"/>
                      <a:pt x="2967" y="1253"/>
                      <a:pt x="2967" y="1253"/>
                    </a:cubicBezTo>
                    <a:cubicBezTo>
                      <a:pt x="2969" y="1233"/>
                      <a:pt x="2969" y="1233"/>
                      <a:pt x="2969" y="1233"/>
                    </a:cubicBezTo>
                    <a:cubicBezTo>
                      <a:pt x="2940" y="1243"/>
                      <a:pt x="2940" y="1243"/>
                      <a:pt x="2940" y="1243"/>
                    </a:cubicBezTo>
                    <a:cubicBezTo>
                      <a:pt x="2940" y="1243"/>
                      <a:pt x="2971" y="1208"/>
                      <a:pt x="2963" y="1204"/>
                    </a:cubicBezTo>
                    <a:cubicBezTo>
                      <a:pt x="2955" y="1200"/>
                      <a:pt x="2930" y="1200"/>
                      <a:pt x="2930" y="1200"/>
                    </a:cubicBezTo>
                    <a:cubicBezTo>
                      <a:pt x="2933" y="1184"/>
                      <a:pt x="2933" y="1184"/>
                      <a:pt x="2933" y="1184"/>
                    </a:cubicBezTo>
                    <a:cubicBezTo>
                      <a:pt x="2911" y="1184"/>
                      <a:pt x="2911" y="1184"/>
                      <a:pt x="2911" y="1184"/>
                    </a:cubicBezTo>
                    <a:cubicBezTo>
                      <a:pt x="2920" y="1170"/>
                      <a:pt x="2920" y="1170"/>
                      <a:pt x="2920" y="1170"/>
                    </a:cubicBezTo>
                    <a:cubicBezTo>
                      <a:pt x="2902" y="1154"/>
                      <a:pt x="2902" y="1154"/>
                      <a:pt x="2902" y="1154"/>
                    </a:cubicBezTo>
                    <a:cubicBezTo>
                      <a:pt x="2902" y="1154"/>
                      <a:pt x="2932" y="1161"/>
                      <a:pt x="2940" y="1155"/>
                    </a:cubicBezTo>
                    <a:cubicBezTo>
                      <a:pt x="2948" y="1149"/>
                      <a:pt x="2959" y="1144"/>
                      <a:pt x="2959" y="1144"/>
                    </a:cubicBezTo>
                    <a:cubicBezTo>
                      <a:pt x="2929" y="1126"/>
                      <a:pt x="2929" y="1126"/>
                      <a:pt x="2929" y="1126"/>
                    </a:cubicBezTo>
                    <a:cubicBezTo>
                      <a:pt x="2962" y="1107"/>
                      <a:pt x="2962" y="1107"/>
                      <a:pt x="2962" y="1107"/>
                    </a:cubicBezTo>
                    <a:cubicBezTo>
                      <a:pt x="2929" y="1092"/>
                      <a:pt x="2929" y="1092"/>
                      <a:pt x="2929" y="1092"/>
                    </a:cubicBezTo>
                    <a:cubicBezTo>
                      <a:pt x="2899" y="1093"/>
                      <a:pt x="2899" y="1093"/>
                      <a:pt x="2899" y="1093"/>
                    </a:cubicBezTo>
                    <a:cubicBezTo>
                      <a:pt x="2935" y="1080"/>
                      <a:pt x="2935" y="1080"/>
                      <a:pt x="2935" y="1080"/>
                    </a:cubicBezTo>
                    <a:cubicBezTo>
                      <a:pt x="2910" y="1074"/>
                      <a:pt x="2910" y="1074"/>
                      <a:pt x="2910" y="1074"/>
                    </a:cubicBezTo>
                    <a:cubicBezTo>
                      <a:pt x="2940" y="1060"/>
                      <a:pt x="2940" y="1060"/>
                      <a:pt x="2940" y="1060"/>
                    </a:cubicBezTo>
                    <a:cubicBezTo>
                      <a:pt x="2935" y="1044"/>
                      <a:pt x="2935" y="1044"/>
                      <a:pt x="2935" y="1044"/>
                    </a:cubicBezTo>
                    <a:cubicBezTo>
                      <a:pt x="2913" y="1042"/>
                      <a:pt x="2913" y="1042"/>
                      <a:pt x="2913" y="1042"/>
                    </a:cubicBezTo>
                    <a:cubicBezTo>
                      <a:pt x="2913" y="1042"/>
                      <a:pt x="2931" y="1032"/>
                      <a:pt x="2923" y="1013"/>
                    </a:cubicBezTo>
                    <a:cubicBezTo>
                      <a:pt x="2915" y="994"/>
                      <a:pt x="2907" y="997"/>
                      <a:pt x="2907" y="997"/>
                    </a:cubicBezTo>
                    <a:cubicBezTo>
                      <a:pt x="2916" y="983"/>
                      <a:pt x="2916" y="983"/>
                      <a:pt x="2916" y="983"/>
                    </a:cubicBezTo>
                    <a:cubicBezTo>
                      <a:pt x="2916" y="983"/>
                      <a:pt x="2892" y="994"/>
                      <a:pt x="2887" y="1001"/>
                    </a:cubicBezTo>
                    <a:cubicBezTo>
                      <a:pt x="2882" y="1008"/>
                      <a:pt x="2886" y="1014"/>
                      <a:pt x="2886" y="1014"/>
                    </a:cubicBezTo>
                    <a:cubicBezTo>
                      <a:pt x="2867" y="1008"/>
                      <a:pt x="2867" y="1008"/>
                      <a:pt x="2867" y="1008"/>
                    </a:cubicBezTo>
                    <a:cubicBezTo>
                      <a:pt x="2871" y="1030"/>
                      <a:pt x="2871" y="1030"/>
                      <a:pt x="2871" y="1030"/>
                    </a:cubicBezTo>
                    <a:cubicBezTo>
                      <a:pt x="2853" y="1029"/>
                      <a:pt x="2853" y="1029"/>
                      <a:pt x="2853" y="1029"/>
                    </a:cubicBezTo>
                    <a:cubicBezTo>
                      <a:pt x="2845" y="1043"/>
                      <a:pt x="2845" y="1043"/>
                      <a:pt x="2845" y="1043"/>
                    </a:cubicBezTo>
                    <a:cubicBezTo>
                      <a:pt x="2850" y="1049"/>
                      <a:pt x="2850" y="1049"/>
                      <a:pt x="2850" y="1049"/>
                    </a:cubicBezTo>
                    <a:cubicBezTo>
                      <a:pt x="2834" y="1050"/>
                      <a:pt x="2834" y="1050"/>
                      <a:pt x="2834" y="1050"/>
                    </a:cubicBezTo>
                    <a:cubicBezTo>
                      <a:pt x="2819" y="1080"/>
                      <a:pt x="2819" y="1080"/>
                      <a:pt x="2819" y="1080"/>
                    </a:cubicBezTo>
                    <a:cubicBezTo>
                      <a:pt x="2811" y="1080"/>
                      <a:pt x="2811" y="1080"/>
                      <a:pt x="2811" y="1080"/>
                    </a:cubicBezTo>
                    <a:cubicBezTo>
                      <a:pt x="2821" y="1055"/>
                      <a:pt x="2821" y="1055"/>
                      <a:pt x="2821" y="1055"/>
                    </a:cubicBezTo>
                    <a:cubicBezTo>
                      <a:pt x="2821" y="1055"/>
                      <a:pt x="2811" y="1040"/>
                      <a:pt x="2802" y="1049"/>
                    </a:cubicBezTo>
                    <a:cubicBezTo>
                      <a:pt x="2793" y="1058"/>
                      <a:pt x="2781" y="1071"/>
                      <a:pt x="2774" y="1072"/>
                    </a:cubicBezTo>
                    <a:cubicBezTo>
                      <a:pt x="2767" y="1073"/>
                      <a:pt x="2739" y="1094"/>
                      <a:pt x="2739" y="1094"/>
                    </a:cubicBezTo>
                    <a:cubicBezTo>
                      <a:pt x="2744" y="1079"/>
                      <a:pt x="2744" y="1079"/>
                      <a:pt x="2744" y="1079"/>
                    </a:cubicBezTo>
                    <a:cubicBezTo>
                      <a:pt x="2743" y="1068"/>
                      <a:pt x="2743" y="1068"/>
                      <a:pt x="2743" y="1068"/>
                    </a:cubicBezTo>
                    <a:cubicBezTo>
                      <a:pt x="2718" y="1089"/>
                      <a:pt x="2718" y="1089"/>
                      <a:pt x="2718" y="1089"/>
                    </a:cubicBezTo>
                    <a:cubicBezTo>
                      <a:pt x="2674" y="1099"/>
                      <a:pt x="2674" y="1099"/>
                      <a:pt x="2674" y="1099"/>
                    </a:cubicBezTo>
                    <a:cubicBezTo>
                      <a:pt x="2715" y="1085"/>
                      <a:pt x="2715" y="1085"/>
                      <a:pt x="2715" y="1085"/>
                    </a:cubicBezTo>
                    <a:cubicBezTo>
                      <a:pt x="2715" y="1085"/>
                      <a:pt x="2739" y="1058"/>
                      <a:pt x="2726" y="1052"/>
                    </a:cubicBezTo>
                    <a:cubicBezTo>
                      <a:pt x="2713" y="1046"/>
                      <a:pt x="2698" y="1052"/>
                      <a:pt x="2698" y="1052"/>
                    </a:cubicBezTo>
                    <a:cubicBezTo>
                      <a:pt x="2698" y="1052"/>
                      <a:pt x="2665" y="1067"/>
                      <a:pt x="2667" y="1056"/>
                    </a:cubicBezTo>
                    <a:cubicBezTo>
                      <a:pt x="2669" y="1045"/>
                      <a:pt x="2686" y="1042"/>
                      <a:pt x="2686" y="1042"/>
                    </a:cubicBezTo>
                    <a:cubicBezTo>
                      <a:pt x="2685" y="1049"/>
                      <a:pt x="2685" y="1049"/>
                      <a:pt x="2685" y="1049"/>
                    </a:cubicBezTo>
                    <a:cubicBezTo>
                      <a:pt x="2699" y="1044"/>
                      <a:pt x="2699" y="1044"/>
                      <a:pt x="2699" y="1044"/>
                    </a:cubicBezTo>
                    <a:cubicBezTo>
                      <a:pt x="2696" y="1025"/>
                      <a:pt x="2696" y="1025"/>
                      <a:pt x="2696" y="1025"/>
                    </a:cubicBezTo>
                    <a:cubicBezTo>
                      <a:pt x="2696" y="1025"/>
                      <a:pt x="2721" y="1011"/>
                      <a:pt x="2712" y="1004"/>
                    </a:cubicBezTo>
                    <a:cubicBezTo>
                      <a:pt x="2703" y="997"/>
                      <a:pt x="2676" y="993"/>
                      <a:pt x="2676" y="993"/>
                    </a:cubicBezTo>
                    <a:cubicBezTo>
                      <a:pt x="2676" y="993"/>
                      <a:pt x="2721" y="995"/>
                      <a:pt x="2724" y="983"/>
                    </a:cubicBezTo>
                    <a:cubicBezTo>
                      <a:pt x="2727" y="971"/>
                      <a:pt x="2730" y="968"/>
                      <a:pt x="2736" y="964"/>
                    </a:cubicBezTo>
                    <a:cubicBezTo>
                      <a:pt x="2742" y="960"/>
                      <a:pt x="2762" y="959"/>
                      <a:pt x="2752" y="950"/>
                    </a:cubicBezTo>
                    <a:cubicBezTo>
                      <a:pt x="2742" y="941"/>
                      <a:pt x="2732" y="957"/>
                      <a:pt x="2732" y="957"/>
                    </a:cubicBezTo>
                    <a:cubicBezTo>
                      <a:pt x="2726" y="940"/>
                      <a:pt x="2726" y="940"/>
                      <a:pt x="2726" y="940"/>
                    </a:cubicBezTo>
                    <a:cubicBezTo>
                      <a:pt x="2726" y="940"/>
                      <a:pt x="2695" y="941"/>
                      <a:pt x="2686" y="941"/>
                    </a:cubicBezTo>
                    <a:cubicBezTo>
                      <a:pt x="2677" y="941"/>
                      <a:pt x="2675" y="926"/>
                      <a:pt x="2683" y="923"/>
                    </a:cubicBezTo>
                    <a:cubicBezTo>
                      <a:pt x="2691" y="920"/>
                      <a:pt x="2692" y="913"/>
                      <a:pt x="2685" y="911"/>
                    </a:cubicBezTo>
                    <a:cubicBezTo>
                      <a:pt x="2678" y="909"/>
                      <a:pt x="2672" y="916"/>
                      <a:pt x="2672" y="916"/>
                    </a:cubicBezTo>
                    <a:cubicBezTo>
                      <a:pt x="2677" y="900"/>
                      <a:pt x="2677" y="900"/>
                      <a:pt x="2677" y="900"/>
                    </a:cubicBezTo>
                    <a:cubicBezTo>
                      <a:pt x="2653" y="904"/>
                      <a:pt x="2653" y="904"/>
                      <a:pt x="2653" y="904"/>
                    </a:cubicBezTo>
                    <a:cubicBezTo>
                      <a:pt x="2653" y="904"/>
                      <a:pt x="2657" y="875"/>
                      <a:pt x="2640" y="875"/>
                    </a:cubicBezTo>
                    <a:cubicBezTo>
                      <a:pt x="2623" y="875"/>
                      <a:pt x="2595" y="892"/>
                      <a:pt x="2595" y="892"/>
                    </a:cubicBezTo>
                    <a:cubicBezTo>
                      <a:pt x="2595" y="892"/>
                      <a:pt x="2587" y="881"/>
                      <a:pt x="2579" y="881"/>
                    </a:cubicBezTo>
                    <a:cubicBezTo>
                      <a:pt x="2571" y="881"/>
                      <a:pt x="2554" y="890"/>
                      <a:pt x="2554" y="890"/>
                    </a:cubicBezTo>
                    <a:cubicBezTo>
                      <a:pt x="2554" y="890"/>
                      <a:pt x="2508" y="868"/>
                      <a:pt x="2492" y="871"/>
                    </a:cubicBezTo>
                    <a:cubicBezTo>
                      <a:pt x="2476" y="874"/>
                      <a:pt x="2470" y="886"/>
                      <a:pt x="2470" y="886"/>
                    </a:cubicBezTo>
                    <a:cubicBezTo>
                      <a:pt x="2470" y="886"/>
                      <a:pt x="2449" y="896"/>
                      <a:pt x="2456" y="904"/>
                    </a:cubicBezTo>
                    <a:cubicBezTo>
                      <a:pt x="2463" y="912"/>
                      <a:pt x="2476" y="913"/>
                      <a:pt x="2470" y="921"/>
                    </a:cubicBezTo>
                    <a:cubicBezTo>
                      <a:pt x="2464" y="929"/>
                      <a:pt x="2439" y="945"/>
                      <a:pt x="2439" y="945"/>
                    </a:cubicBezTo>
                    <a:cubicBezTo>
                      <a:pt x="2421" y="952"/>
                      <a:pt x="2421" y="952"/>
                      <a:pt x="2421" y="952"/>
                    </a:cubicBezTo>
                    <a:cubicBezTo>
                      <a:pt x="2438" y="961"/>
                      <a:pt x="2438" y="961"/>
                      <a:pt x="2438" y="961"/>
                    </a:cubicBezTo>
                    <a:cubicBezTo>
                      <a:pt x="2438" y="961"/>
                      <a:pt x="2423" y="968"/>
                      <a:pt x="2422" y="977"/>
                    </a:cubicBezTo>
                    <a:cubicBezTo>
                      <a:pt x="2421" y="986"/>
                      <a:pt x="2429" y="993"/>
                      <a:pt x="2421" y="1003"/>
                    </a:cubicBezTo>
                    <a:cubicBezTo>
                      <a:pt x="2413" y="1013"/>
                      <a:pt x="2406" y="1005"/>
                      <a:pt x="2393" y="1013"/>
                    </a:cubicBezTo>
                    <a:cubicBezTo>
                      <a:pt x="2380" y="1021"/>
                      <a:pt x="2382" y="1034"/>
                      <a:pt x="2382" y="1034"/>
                    </a:cubicBezTo>
                    <a:cubicBezTo>
                      <a:pt x="2382" y="1034"/>
                      <a:pt x="2366" y="1037"/>
                      <a:pt x="2360" y="1043"/>
                    </a:cubicBezTo>
                    <a:cubicBezTo>
                      <a:pt x="2354" y="1049"/>
                      <a:pt x="2334" y="1054"/>
                      <a:pt x="2336" y="1062"/>
                    </a:cubicBezTo>
                    <a:cubicBezTo>
                      <a:pt x="2338" y="1070"/>
                      <a:pt x="2375" y="1084"/>
                      <a:pt x="2375" y="1093"/>
                    </a:cubicBezTo>
                    <a:cubicBezTo>
                      <a:pt x="2375" y="1102"/>
                      <a:pt x="2374" y="1167"/>
                      <a:pt x="2339" y="1187"/>
                    </a:cubicBezTo>
                    <a:cubicBezTo>
                      <a:pt x="2304" y="1207"/>
                      <a:pt x="2259" y="1242"/>
                      <a:pt x="2241" y="1243"/>
                    </a:cubicBezTo>
                    <a:cubicBezTo>
                      <a:pt x="2223" y="1244"/>
                      <a:pt x="2174" y="1247"/>
                      <a:pt x="2171" y="1256"/>
                    </a:cubicBezTo>
                    <a:cubicBezTo>
                      <a:pt x="2168" y="1265"/>
                      <a:pt x="2180" y="1293"/>
                      <a:pt x="2180" y="1298"/>
                    </a:cubicBezTo>
                    <a:cubicBezTo>
                      <a:pt x="2180" y="1303"/>
                      <a:pt x="2159" y="1324"/>
                      <a:pt x="2155" y="1339"/>
                    </a:cubicBezTo>
                    <a:cubicBezTo>
                      <a:pt x="2151" y="1354"/>
                      <a:pt x="2154" y="1387"/>
                      <a:pt x="2154" y="1387"/>
                    </a:cubicBezTo>
                    <a:cubicBezTo>
                      <a:pt x="2154" y="1387"/>
                      <a:pt x="2120" y="1404"/>
                      <a:pt x="2119" y="1409"/>
                    </a:cubicBezTo>
                    <a:cubicBezTo>
                      <a:pt x="2118" y="1414"/>
                      <a:pt x="2117" y="1431"/>
                      <a:pt x="2117" y="1431"/>
                    </a:cubicBezTo>
                    <a:cubicBezTo>
                      <a:pt x="2104" y="1447"/>
                      <a:pt x="2104" y="1447"/>
                      <a:pt x="2104" y="1447"/>
                    </a:cubicBezTo>
                    <a:cubicBezTo>
                      <a:pt x="2104" y="1447"/>
                      <a:pt x="2111" y="1423"/>
                      <a:pt x="2100" y="1422"/>
                    </a:cubicBezTo>
                    <a:cubicBezTo>
                      <a:pt x="2089" y="1421"/>
                      <a:pt x="2067" y="1435"/>
                      <a:pt x="2072" y="1446"/>
                    </a:cubicBezTo>
                    <a:cubicBezTo>
                      <a:pt x="2077" y="1457"/>
                      <a:pt x="2071" y="1466"/>
                      <a:pt x="2071" y="1466"/>
                    </a:cubicBezTo>
                    <a:cubicBezTo>
                      <a:pt x="2071" y="1466"/>
                      <a:pt x="2069" y="1446"/>
                      <a:pt x="2063" y="1441"/>
                    </a:cubicBezTo>
                    <a:cubicBezTo>
                      <a:pt x="2057" y="1436"/>
                      <a:pt x="2019" y="1447"/>
                      <a:pt x="2019" y="1447"/>
                    </a:cubicBezTo>
                    <a:cubicBezTo>
                      <a:pt x="2019" y="1447"/>
                      <a:pt x="2055" y="1426"/>
                      <a:pt x="2051" y="1413"/>
                    </a:cubicBezTo>
                    <a:cubicBezTo>
                      <a:pt x="2047" y="1400"/>
                      <a:pt x="2011" y="1389"/>
                      <a:pt x="2011" y="1389"/>
                    </a:cubicBezTo>
                    <a:cubicBezTo>
                      <a:pt x="2011" y="1389"/>
                      <a:pt x="2028" y="1386"/>
                      <a:pt x="2028" y="1379"/>
                    </a:cubicBezTo>
                    <a:cubicBezTo>
                      <a:pt x="2028" y="1372"/>
                      <a:pt x="2016" y="1346"/>
                      <a:pt x="2016" y="1346"/>
                    </a:cubicBezTo>
                    <a:cubicBezTo>
                      <a:pt x="2038" y="1331"/>
                      <a:pt x="2038" y="1331"/>
                      <a:pt x="2038" y="1331"/>
                    </a:cubicBezTo>
                    <a:cubicBezTo>
                      <a:pt x="2037" y="1316"/>
                      <a:pt x="2037" y="1316"/>
                      <a:pt x="2037" y="1316"/>
                    </a:cubicBezTo>
                    <a:cubicBezTo>
                      <a:pt x="2054" y="1305"/>
                      <a:pt x="2054" y="1305"/>
                      <a:pt x="2054" y="1305"/>
                    </a:cubicBezTo>
                    <a:cubicBezTo>
                      <a:pt x="2053" y="1280"/>
                      <a:pt x="2053" y="1280"/>
                      <a:pt x="2053" y="1280"/>
                    </a:cubicBezTo>
                    <a:cubicBezTo>
                      <a:pt x="2053" y="1280"/>
                      <a:pt x="2102" y="1253"/>
                      <a:pt x="2078" y="1241"/>
                    </a:cubicBezTo>
                    <a:cubicBezTo>
                      <a:pt x="2054" y="1229"/>
                      <a:pt x="1982" y="1233"/>
                      <a:pt x="1982" y="1233"/>
                    </a:cubicBezTo>
                    <a:cubicBezTo>
                      <a:pt x="1958" y="1241"/>
                      <a:pt x="1958" y="1241"/>
                      <a:pt x="1958" y="1241"/>
                    </a:cubicBezTo>
                    <a:cubicBezTo>
                      <a:pt x="1958" y="1241"/>
                      <a:pt x="1976" y="1220"/>
                      <a:pt x="1966" y="1215"/>
                    </a:cubicBezTo>
                    <a:cubicBezTo>
                      <a:pt x="1956" y="1210"/>
                      <a:pt x="1908" y="1200"/>
                      <a:pt x="1908" y="1200"/>
                    </a:cubicBezTo>
                    <a:cubicBezTo>
                      <a:pt x="1908" y="1200"/>
                      <a:pt x="1913" y="1178"/>
                      <a:pt x="1894" y="1164"/>
                    </a:cubicBezTo>
                    <a:cubicBezTo>
                      <a:pt x="1875" y="1150"/>
                      <a:pt x="1850" y="1149"/>
                      <a:pt x="1850" y="1149"/>
                    </a:cubicBezTo>
                    <a:cubicBezTo>
                      <a:pt x="1850" y="1149"/>
                      <a:pt x="1851" y="1137"/>
                      <a:pt x="1823" y="1136"/>
                    </a:cubicBezTo>
                    <a:cubicBezTo>
                      <a:pt x="1795" y="1135"/>
                      <a:pt x="1726" y="1147"/>
                      <a:pt x="1726" y="1147"/>
                    </a:cubicBezTo>
                    <a:cubicBezTo>
                      <a:pt x="1726" y="1147"/>
                      <a:pt x="1759" y="1137"/>
                      <a:pt x="1760" y="1125"/>
                    </a:cubicBezTo>
                    <a:cubicBezTo>
                      <a:pt x="1761" y="1113"/>
                      <a:pt x="1779" y="1061"/>
                      <a:pt x="1779" y="1061"/>
                    </a:cubicBezTo>
                    <a:cubicBezTo>
                      <a:pt x="1779" y="1061"/>
                      <a:pt x="1749" y="1055"/>
                      <a:pt x="1746" y="1057"/>
                    </a:cubicBezTo>
                    <a:cubicBezTo>
                      <a:pt x="1743" y="1059"/>
                      <a:pt x="1720" y="1075"/>
                      <a:pt x="1720" y="1075"/>
                    </a:cubicBezTo>
                    <a:cubicBezTo>
                      <a:pt x="1730" y="1056"/>
                      <a:pt x="1730" y="1056"/>
                      <a:pt x="1730" y="1056"/>
                    </a:cubicBezTo>
                    <a:cubicBezTo>
                      <a:pt x="1726" y="1041"/>
                      <a:pt x="1726" y="1041"/>
                      <a:pt x="1726" y="1041"/>
                    </a:cubicBezTo>
                    <a:cubicBezTo>
                      <a:pt x="1726" y="1041"/>
                      <a:pt x="1752" y="1019"/>
                      <a:pt x="1764" y="998"/>
                    </a:cubicBezTo>
                    <a:cubicBezTo>
                      <a:pt x="1776" y="977"/>
                      <a:pt x="1844" y="940"/>
                      <a:pt x="1844" y="940"/>
                    </a:cubicBezTo>
                    <a:cubicBezTo>
                      <a:pt x="1838" y="929"/>
                      <a:pt x="1838" y="929"/>
                      <a:pt x="1838" y="929"/>
                    </a:cubicBezTo>
                    <a:cubicBezTo>
                      <a:pt x="1881" y="915"/>
                      <a:pt x="1881" y="915"/>
                      <a:pt x="1881" y="915"/>
                    </a:cubicBezTo>
                    <a:cubicBezTo>
                      <a:pt x="1882" y="904"/>
                      <a:pt x="1882" y="904"/>
                      <a:pt x="1882" y="904"/>
                    </a:cubicBezTo>
                    <a:cubicBezTo>
                      <a:pt x="1909" y="900"/>
                      <a:pt x="1909" y="900"/>
                      <a:pt x="1909" y="900"/>
                    </a:cubicBezTo>
                    <a:cubicBezTo>
                      <a:pt x="1911" y="887"/>
                      <a:pt x="1911" y="887"/>
                      <a:pt x="1911" y="887"/>
                    </a:cubicBezTo>
                    <a:cubicBezTo>
                      <a:pt x="1932" y="884"/>
                      <a:pt x="1932" y="884"/>
                      <a:pt x="1932" y="884"/>
                    </a:cubicBezTo>
                    <a:cubicBezTo>
                      <a:pt x="1966" y="857"/>
                      <a:pt x="1966" y="857"/>
                      <a:pt x="1966" y="857"/>
                    </a:cubicBezTo>
                    <a:cubicBezTo>
                      <a:pt x="1966" y="857"/>
                      <a:pt x="2040" y="860"/>
                      <a:pt x="2040" y="847"/>
                    </a:cubicBezTo>
                    <a:cubicBezTo>
                      <a:pt x="2040" y="834"/>
                      <a:pt x="2020" y="819"/>
                      <a:pt x="2020" y="819"/>
                    </a:cubicBezTo>
                    <a:cubicBezTo>
                      <a:pt x="1980" y="824"/>
                      <a:pt x="1980" y="824"/>
                      <a:pt x="1980" y="824"/>
                    </a:cubicBezTo>
                    <a:cubicBezTo>
                      <a:pt x="1986" y="814"/>
                      <a:pt x="1986" y="814"/>
                      <a:pt x="1986" y="814"/>
                    </a:cubicBezTo>
                    <a:cubicBezTo>
                      <a:pt x="1950" y="800"/>
                      <a:pt x="1950" y="800"/>
                      <a:pt x="1950" y="800"/>
                    </a:cubicBezTo>
                    <a:cubicBezTo>
                      <a:pt x="1966" y="795"/>
                      <a:pt x="1966" y="795"/>
                      <a:pt x="1966" y="795"/>
                    </a:cubicBezTo>
                    <a:cubicBezTo>
                      <a:pt x="2021" y="811"/>
                      <a:pt x="2021" y="811"/>
                      <a:pt x="2021" y="811"/>
                    </a:cubicBezTo>
                    <a:cubicBezTo>
                      <a:pt x="2021" y="811"/>
                      <a:pt x="2042" y="833"/>
                      <a:pt x="2061" y="825"/>
                    </a:cubicBezTo>
                    <a:cubicBezTo>
                      <a:pt x="2080" y="817"/>
                      <a:pt x="2096" y="784"/>
                      <a:pt x="2103" y="789"/>
                    </a:cubicBezTo>
                    <a:cubicBezTo>
                      <a:pt x="2110" y="794"/>
                      <a:pt x="2131" y="804"/>
                      <a:pt x="2140" y="802"/>
                    </a:cubicBezTo>
                    <a:cubicBezTo>
                      <a:pt x="2140" y="802"/>
                      <a:pt x="2185" y="783"/>
                      <a:pt x="2203" y="776"/>
                    </a:cubicBezTo>
                    <a:cubicBezTo>
                      <a:pt x="2221" y="769"/>
                      <a:pt x="2255" y="750"/>
                      <a:pt x="2243" y="747"/>
                    </a:cubicBezTo>
                    <a:cubicBezTo>
                      <a:pt x="2231" y="744"/>
                      <a:pt x="2175" y="744"/>
                      <a:pt x="2175" y="744"/>
                    </a:cubicBezTo>
                    <a:cubicBezTo>
                      <a:pt x="2171" y="728"/>
                      <a:pt x="2171" y="728"/>
                      <a:pt x="2171" y="728"/>
                    </a:cubicBezTo>
                    <a:cubicBezTo>
                      <a:pt x="2115" y="708"/>
                      <a:pt x="2115" y="708"/>
                      <a:pt x="2115" y="708"/>
                    </a:cubicBezTo>
                    <a:cubicBezTo>
                      <a:pt x="2115" y="708"/>
                      <a:pt x="2171" y="700"/>
                      <a:pt x="2186" y="706"/>
                    </a:cubicBezTo>
                    <a:cubicBezTo>
                      <a:pt x="2201" y="712"/>
                      <a:pt x="2215" y="738"/>
                      <a:pt x="2230" y="738"/>
                    </a:cubicBezTo>
                    <a:cubicBezTo>
                      <a:pt x="2245" y="738"/>
                      <a:pt x="2324" y="700"/>
                      <a:pt x="2324" y="700"/>
                    </a:cubicBezTo>
                    <a:cubicBezTo>
                      <a:pt x="2305" y="692"/>
                      <a:pt x="2305" y="692"/>
                      <a:pt x="2305" y="692"/>
                    </a:cubicBezTo>
                    <a:cubicBezTo>
                      <a:pt x="2305" y="692"/>
                      <a:pt x="2319" y="680"/>
                      <a:pt x="2337" y="680"/>
                    </a:cubicBezTo>
                    <a:cubicBezTo>
                      <a:pt x="2355" y="680"/>
                      <a:pt x="2360" y="694"/>
                      <a:pt x="2360" y="694"/>
                    </a:cubicBezTo>
                    <a:cubicBezTo>
                      <a:pt x="2380" y="701"/>
                      <a:pt x="2380" y="701"/>
                      <a:pt x="2380" y="701"/>
                    </a:cubicBezTo>
                    <a:cubicBezTo>
                      <a:pt x="2381" y="688"/>
                      <a:pt x="2381" y="688"/>
                      <a:pt x="2381" y="688"/>
                    </a:cubicBezTo>
                    <a:cubicBezTo>
                      <a:pt x="2381" y="688"/>
                      <a:pt x="2395" y="705"/>
                      <a:pt x="2400" y="696"/>
                    </a:cubicBezTo>
                    <a:cubicBezTo>
                      <a:pt x="2405" y="687"/>
                      <a:pt x="2388" y="669"/>
                      <a:pt x="2388" y="669"/>
                    </a:cubicBezTo>
                    <a:cubicBezTo>
                      <a:pt x="2374" y="663"/>
                      <a:pt x="2374" y="663"/>
                      <a:pt x="2374" y="663"/>
                    </a:cubicBezTo>
                    <a:cubicBezTo>
                      <a:pt x="2401" y="658"/>
                      <a:pt x="2401" y="658"/>
                      <a:pt x="2401" y="658"/>
                    </a:cubicBezTo>
                    <a:cubicBezTo>
                      <a:pt x="2401" y="658"/>
                      <a:pt x="2415" y="697"/>
                      <a:pt x="2424" y="695"/>
                    </a:cubicBezTo>
                    <a:cubicBezTo>
                      <a:pt x="2433" y="693"/>
                      <a:pt x="2546" y="660"/>
                      <a:pt x="2532" y="641"/>
                    </a:cubicBezTo>
                    <a:cubicBezTo>
                      <a:pt x="2518" y="622"/>
                      <a:pt x="2507" y="607"/>
                      <a:pt x="2518" y="600"/>
                    </a:cubicBezTo>
                    <a:cubicBezTo>
                      <a:pt x="2529" y="593"/>
                      <a:pt x="2579" y="591"/>
                      <a:pt x="2580" y="585"/>
                    </a:cubicBezTo>
                    <a:cubicBezTo>
                      <a:pt x="2581" y="579"/>
                      <a:pt x="2570" y="553"/>
                      <a:pt x="2570" y="553"/>
                    </a:cubicBezTo>
                    <a:cubicBezTo>
                      <a:pt x="2558" y="538"/>
                      <a:pt x="2558" y="538"/>
                      <a:pt x="2558" y="538"/>
                    </a:cubicBezTo>
                    <a:cubicBezTo>
                      <a:pt x="2558" y="538"/>
                      <a:pt x="2496" y="520"/>
                      <a:pt x="2470" y="538"/>
                    </a:cubicBezTo>
                    <a:cubicBezTo>
                      <a:pt x="2444" y="556"/>
                      <a:pt x="2466" y="568"/>
                      <a:pt x="2466" y="568"/>
                    </a:cubicBezTo>
                    <a:cubicBezTo>
                      <a:pt x="2442" y="583"/>
                      <a:pt x="2442" y="583"/>
                      <a:pt x="2442" y="583"/>
                    </a:cubicBezTo>
                    <a:cubicBezTo>
                      <a:pt x="2428" y="583"/>
                      <a:pt x="2428" y="583"/>
                      <a:pt x="2428" y="583"/>
                    </a:cubicBezTo>
                    <a:cubicBezTo>
                      <a:pt x="2383" y="614"/>
                      <a:pt x="2383" y="614"/>
                      <a:pt x="2383" y="614"/>
                    </a:cubicBezTo>
                    <a:cubicBezTo>
                      <a:pt x="2366" y="621"/>
                      <a:pt x="2366" y="621"/>
                      <a:pt x="2366" y="621"/>
                    </a:cubicBezTo>
                    <a:cubicBezTo>
                      <a:pt x="2366" y="621"/>
                      <a:pt x="2354" y="639"/>
                      <a:pt x="2350" y="642"/>
                    </a:cubicBezTo>
                    <a:cubicBezTo>
                      <a:pt x="2346" y="645"/>
                      <a:pt x="2327" y="646"/>
                      <a:pt x="2327" y="646"/>
                    </a:cubicBezTo>
                    <a:cubicBezTo>
                      <a:pt x="2304" y="658"/>
                      <a:pt x="2304" y="658"/>
                      <a:pt x="2304" y="658"/>
                    </a:cubicBezTo>
                    <a:cubicBezTo>
                      <a:pt x="2304" y="658"/>
                      <a:pt x="2293" y="624"/>
                      <a:pt x="2299" y="613"/>
                    </a:cubicBezTo>
                    <a:cubicBezTo>
                      <a:pt x="2305" y="602"/>
                      <a:pt x="2336" y="607"/>
                      <a:pt x="2341" y="591"/>
                    </a:cubicBezTo>
                    <a:cubicBezTo>
                      <a:pt x="2346" y="575"/>
                      <a:pt x="2330" y="558"/>
                      <a:pt x="2327" y="558"/>
                    </a:cubicBezTo>
                    <a:cubicBezTo>
                      <a:pt x="2324" y="558"/>
                      <a:pt x="2271" y="582"/>
                      <a:pt x="2271" y="582"/>
                    </a:cubicBezTo>
                    <a:cubicBezTo>
                      <a:pt x="2252" y="603"/>
                      <a:pt x="2252" y="603"/>
                      <a:pt x="2252" y="603"/>
                    </a:cubicBezTo>
                    <a:cubicBezTo>
                      <a:pt x="2246" y="594"/>
                      <a:pt x="2246" y="594"/>
                      <a:pt x="2246" y="594"/>
                    </a:cubicBezTo>
                    <a:cubicBezTo>
                      <a:pt x="2264" y="576"/>
                      <a:pt x="2264" y="576"/>
                      <a:pt x="2264" y="576"/>
                    </a:cubicBezTo>
                    <a:cubicBezTo>
                      <a:pt x="2262" y="563"/>
                      <a:pt x="2262" y="563"/>
                      <a:pt x="2262" y="563"/>
                    </a:cubicBezTo>
                    <a:cubicBezTo>
                      <a:pt x="2292" y="552"/>
                      <a:pt x="2292" y="552"/>
                      <a:pt x="2292" y="552"/>
                    </a:cubicBezTo>
                    <a:cubicBezTo>
                      <a:pt x="2265" y="547"/>
                      <a:pt x="2265" y="547"/>
                      <a:pt x="2265" y="547"/>
                    </a:cubicBezTo>
                    <a:cubicBezTo>
                      <a:pt x="2270" y="537"/>
                      <a:pt x="2270" y="537"/>
                      <a:pt x="2270" y="537"/>
                    </a:cubicBezTo>
                    <a:cubicBezTo>
                      <a:pt x="2238" y="547"/>
                      <a:pt x="2238" y="547"/>
                      <a:pt x="2238" y="547"/>
                    </a:cubicBezTo>
                    <a:cubicBezTo>
                      <a:pt x="2224" y="539"/>
                      <a:pt x="2224" y="539"/>
                      <a:pt x="2224" y="539"/>
                    </a:cubicBezTo>
                    <a:cubicBezTo>
                      <a:pt x="2249" y="530"/>
                      <a:pt x="2249" y="530"/>
                      <a:pt x="2249" y="530"/>
                    </a:cubicBezTo>
                    <a:cubicBezTo>
                      <a:pt x="2250" y="520"/>
                      <a:pt x="2250" y="520"/>
                      <a:pt x="2250" y="520"/>
                    </a:cubicBezTo>
                    <a:cubicBezTo>
                      <a:pt x="2250" y="520"/>
                      <a:pt x="2286" y="528"/>
                      <a:pt x="2284" y="515"/>
                    </a:cubicBezTo>
                    <a:cubicBezTo>
                      <a:pt x="2282" y="502"/>
                      <a:pt x="2254" y="505"/>
                      <a:pt x="2266" y="488"/>
                    </a:cubicBezTo>
                    <a:cubicBezTo>
                      <a:pt x="2278" y="471"/>
                      <a:pt x="2289" y="446"/>
                      <a:pt x="2273" y="445"/>
                    </a:cubicBezTo>
                    <a:cubicBezTo>
                      <a:pt x="2248" y="435"/>
                      <a:pt x="2248" y="435"/>
                      <a:pt x="2248" y="435"/>
                    </a:cubicBezTo>
                    <a:cubicBezTo>
                      <a:pt x="2229" y="443"/>
                      <a:pt x="2229" y="443"/>
                      <a:pt x="2229" y="443"/>
                    </a:cubicBezTo>
                    <a:cubicBezTo>
                      <a:pt x="2229" y="443"/>
                      <a:pt x="2202" y="445"/>
                      <a:pt x="2201" y="449"/>
                    </a:cubicBezTo>
                    <a:cubicBezTo>
                      <a:pt x="2200" y="453"/>
                      <a:pt x="2208" y="462"/>
                      <a:pt x="2202" y="463"/>
                    </a:cubicBezTo>
                    <a:cubicBezTo>
                      <a:pt x="2196" y="464"/>
                      <a:pt x="2160" y="457"/>
                      <a:pt x="2152" y="466"/>
                    </a:cubicBezTo>
                    <a:cubicBezTo>
                      <a:pt x="2144" y="475"/>
                      <a:pt x="2127" y="484"/>
                      <a:pt x="2136" y="488"/>
                    </a:cubicBezTo>
                    <a:cubicBezTo>
                      <a:pt x="2145" y="492"/>
                      <a:pt x="2156" y="494"/>
                      <a:pt x="2156" y="494"/>
                    </a:cubicBezTo>
                    <a:cubicBezTo>
                      <a:pt x="2156" y="494"/>
                      <a:pt x="2107" y="507"/>
                      <a:pt x="2109" y="520"/>
                    </a:cubicBezTo>
                    <a:cubicBezTo>
                      <a:pt x="2111" y="533"/>
                      <a:pt x="2138" y="543"/>
                      <a:pt x="2138" y="543"/>
                    </a:cubicBezTo>
                    <a:cubicBezTo>
                      <a:pt x="2154" y="536"/>
                      <a:pt x="2154" y="536"/>
                      <a:pt x="2154" y="536"/>
                    </a:cubicBezTo>
                    <a:cubicBezTo>
                      <a:pt x="2154" y="536"/>
                      <a:pt x="2153" y="557"/>
                      <a:pt x="2159" y="554"/>
                    </a:cubicBezTo>
                    <a:cubicBezTo>
                      <a:pt x="2165" y="551"/>
                      <a:pt x="2194" y="546"/>
                      <a:pt x="2183" y="554"/>
                    </a:cubicBezTo>
                    <a:cubicBezTo>
                      <a:pt x="2172" y="562"/>
                      <a:pt x="2163" y="561"/>
                      <a:pt x="2163" y="561"/>
                    </a:cubicBezTo>
                    <a:cubicBezTo>
                      <a:pt x="2150" y="556"/>
                      <a:pt x="2150" y="556"/>
                      <a:pt x="2150" y="556"/>
                    </a:cubicBezTo>
                    <a:cubicBezTo>
                      <a:pt x="2148" y="565"/>
                      <a:pt x="2148" y="565"/>
                      <a:pt x="2148" y="565"/>
                    </a:cubicBezTo>
                    <a:cubicBezTo>
                      <a:pt x="2148" y="565"/>
                      <a:pt x="2112" y="571"/>
                      <a:pt x="2124" y="575"/>
                    </a:cubicBezTo>
                    <a:cubicBezTo>
                      <a:pt x="2136" y="579"/>
                      <a:pt x="2163" y="559"/>
                      <a:pt x="2157" y="572"/>
                    </a:cubicBezTo>
                    <a:cubicBezTo>
                      <a:pt x="2151" y="585"/>
                      <a:pt x="2132" y="594"/>
                      <a:pt x="2119" y="598"/>
                    </a:cubicBezTo>
                    <a:cubicBezTo>
                      <a:pt x="2106" y="602"/>
                      <a:pt x="2086" y="617"/>
                      <a:pt x="2086" y="617"/>
                    </a:cubicBezTo>
                    <a:cubicBezTo>
                      <a:pt x="2086" y="617"/>
                      <a:pt x="2064" y="605"/>
                      <a:pt x="2060" y="612"/>
                    </a:cubicBezTo>
                    <a:cubicBezTo>
                      <a:pt x="2056" y="619"/>
                      <a:pt x="2035" y="625"/>
                      <a:pt x="2036" y="635"/>
                    </a:cubicBezTo>
                    <a:cubicBezTo>
                      <a:pt x="2037" y="645"/>
                      <a:pt x="2030" y="654"/>
                      <a:pt x="2030" y="654"/>
                    </a:cubicBezTo>
                    <a:cubicBezTo>
                      <a:pt x="2026" y="645"/>
                      <a:pt x="2026" y="645"/>
                      <a:pt x="2026" y="645"/>
                    </a:cubicBezTo>
                    <a:cubicBezTo>
                      <a:pt x="2026" y="645"/>
                      <a:pt x="2001" y="644"/>
                      <a:pt x="2003" y="638"/>
                    </a:cubicBezTo>
                    <a:cubicBezTo>
                      <a:pt x="2005" y="632"/>
                      <a:pt x="2047" y="604"/>
                      <a:pt x="2047" y="604"/>
                    </a:cubicBezTo>
                    <a:cubicBezTo>
                      <a:pt x="2022" y="604"/>
                      <a:pt x="2022" y="604"/>
                      <a:pt x="2022" y="604"/>
                    </a:cubicBezTo>
                    <a:cubicBezTo>
                      <a:pt x="2022" y="604"/>
                      <a:pt x="2015" y="590"/>
                      <a:pt x="2008" y="590"/>
                    </a:cubicBezTo>
                    <a:cubicBezTo>
                      <a:pt x="2001" y="590"/>
                      <a:pt x="1985" y="596"/>
                      <a:pt x="1985" y="596"/>
                    </a:cubicBezTo>
                    <a:cubicBezTo>
                      <a:pt x="1985" y="596"/>
                      <a:pt x="1964" y="589"/>
                      <a:pt x="1961" y="597"/>
                    </a:cubicBezTo>
                    <a:cubicBezTo>
                      <a:pt x="1958" y="605"/>
                      <a:pt x="1956" y="612"/>
                      <a:pt x="1960" y="613"/>
                    </a:cubicBezTo>
                    <a:cubicBezTo>
                      <a:pt x="1964" y="614"/>
                      <a:pt x="1993" y="627"/>
                      <a:pt x="1983" y="630"/>
                    </a:cubicBezTo>
                    <a:cubicBezTo>
                      <a:pt x="1973" y="633"/>
                      <a:pt x="1955" y="618"/>
                      <a:pt x="1955" y="618"/>
                    </a:cubicBezTo>
                    <a:cubicBezTo>
                      <a:pt x="1941" y="609"/>
                      <a:pt x="1941" y="609"/>
                      <a:pt x="1941" y="609"/>
                    </a:cubicBezTo>
                    <a:cubicBezTo>
                      <a:pt x="1940" y="629"/>
                      <a:pt x="1940" y="629"/>
                      <a:pt x="1940" y="629"/>
                    </a:cubicBezTo>
                    <a:cubicBezTo>
                      <a:pt x="1940" y="629"/>
                      <a:pt x="1925" y="638"/>
                      <a:pt x="1916" y="636"/>
                    </a:cubicBezTo>
                    <a:cubicBezTo>
                      <a:pt x="1907" y="634"/>
                      <a:pt x="1874" y="625"/>
                      <a:pt x="1863" y="625"/>
                    </a:cubicBezTo>
                    <a:cubicBezTo>
                      <a:pt x="1852" y="625"/>
                      <a:pt x="1830" y="629"/>
                      <a:pt x="1819" y="628"/>
                    </a:cubicBezTo>
                    <a:cubicBezTo>
                      <a:pt x="1808" y="627"/>
                      <a:pt x="1791" y="610"/>
                      <a:pt x="1791" y="610"/>
                    </a:cubicBezTo>
                    <a:cubicBezTo>
                      <a:pt x="1752" y="613"/>
                      <a:pt x="1752" y="613"/>
                      <a:pt x="1752" y="613"/>
                    </a:cubicBezTo>
                    <a:cubicBezTo>
                      <a:pt x="1752" y="613"/>
                      <a:pt x="1737" y="599"/>
                      <a:pt x="1729" y="597"/>
                    </a:cubicBezTo>
                    <a:cubicBezTo>
                      <a:pt x="1721" y="595"/>
                      <a:pt x="1704" y="595"/>
                      <a:pt x="1692" y="601"/>
                    </a:cubicBezTo>
                    <a:cubicBezTo>
                      <a:pt x="1680" y="607"/>
                      <a:pt x="1685" y="609"/>
                      <a:pt x="1672" y="609"/>
                    </a:cubicBezTo>
                    <a:cubicBezTo>
                      <a:pt x="1659" y="609"/>
                      <a:pt x="1631" y="602"/>
                      <a:pt x="1624" y="611"/>
                    </a:cubicBezTo>
                    <a:cubicBezTo>
                      <a:pt x="1617" y="620"/>
                      <a:pt x="1605" y="646"/>
                      <a:pt x="1605" y="646"/>
                    </a:cubicBezTo>
                    <a:cubicBezTo>
                      <a:pt x="1597" y="666"/>
                      <a:pt x="1597" y="666"/>
                      <a:pt x="1597" y="666"/>
                    </a:cubicBezTo>
                    <a:cubicBezTo>
                      <a:pt x="1576" y="668"/>
                      <a:pt x="1576" y="668"/>
                      <a:pt x="1576" y="668"/>
                    </a:cubicBezTo>
                    <a:cubicBezTo>
                      <a:pt x="1571" y="687"/>
                      <a:pt x="1571" y="687"/>
                      <a:pt x="1571" y="687"/>
                    </a:cubicBezTo>
                    <a:cubicBezTo>
                      <a:pt x="1556" y="654"/>
                      <a:pt x="1556" y="654"/>
                      <a:pt x="1556" y="654"/>
                    </a:cubicBezTo>
                    <a:cubicBezTo>
                      <a:pt x="1556" y="654"/>
                      <a:pt x="1598" y="665"/>
                      <a:pt x="1587" y="646"/>
                    </a:cubicBezTo>
                    <a:cubicBezTo>
                      <a:pt x="1576" y="627"/>
                      <a:pt x="1544" y="625"/>
                      <a:pt x="1544" y="625"/>
                    </a:cubicBezTo>
                    <a:cubicBezTo>
                      <a:pt x="1546" y="616"/>
                      <a:pt x="1546" y="616"/>
                      <a:pt x="1546" y="616"/>
                    </a:cubicBezTo>
                    <a:cubicBezTo>
                      <a:pt x="1546" y="616"/>
                      <a:pt x="1477" y="629"/>
                      <a:pt x="1440" y="629"/>
                    </a:cubicBezTo>
                    <a:cubicBezTo>
                      <a:pt x="1403" y="629"/>
                      <a:pt x="1337" y="625"/>
                      <a:pt x="1350" y="619"/>
                    </a:cubicBezTo>
                    <a:cubicBezTo>
                      <a:pt x="1363" y="613"/>
                      <a:pt x="1447" y="616"/>
                      <a:pt x="1427" y="594"/>
                    </a:cubicBezTo>
                    <a:cubicBezTo>
                      <a:pt x="1407" y="572"/>
                      <a:pt x="1388" y="570"/>
                      <a:pt x="1364" y="572"/>
                    </a:cubicBezTo>
                    <a:cubicBezTo>
                      <a:pt x="1340" y="574"/>
                      <a:pt x="1301" y="560"/>
                      <a:pt x="1295" y="557"/>
                    </a:cubicBezTo>
                    <a:cubicBezTo>
                      <a:pt x="1289" y="554"/>
                      <a:pt x="1271" y="554"/>
                      <a:pt x="1271" y="554"/>
                    </a:cubicBezTo>
                    <a:cubicBezTo>
                      <a:pt x="1271" y="554"/>
                      <a:pt x="1223" y="527"/>
                      <a:pt x="1205" y="528"/>
                    </a:cubicBezTo>
                    <a:cubicBezTo>
                      <a:pt x="1187" y="529"/>
                      <a:pt x="1155" y="554"/>
                      <a:pt x="1155" y="554"/>
                    </a:cubicBezTo>
                    <a:cubicBezTo>
                      <a:pt x="1119" y="554"/>
                      <a:pt x="1119" y="554"/>
                      <a:pt x="1119" y="554"/>
                    </a:cubicBezTo>
                    <a:cubicBezTo>
                      <a:pt x="1139" y="542"/>
                      <a:pt x="1139" y="542"/>
                      <a:pt x="1139" y="542"/>
                    </a:cubicBezTo>
                    <a:cubicBezTo>
                      <a:pt x="1139" y="534"/>
                      <a:pt x="1139" y="534"/>
                      <a:pt x="1139" y="534"/>
                    </a:cubicBezTo>
                    <a:cubicBezTo>
                      <a:pt x="1156" y="514"/>
                      <a:pt x="1156" y="514"/>
                      <a:pt x="1156" y="514"/>
                    </a:cubicBezTo>
                    <a:cubicBezTo>
                      <a:pt x="1156" y="514"/>
                      <a:pt x="1117" y="532"/>
                      <a:pt x="1110" y="539"/>
                    </a:cubicBezTo>
                    <a:cubicBezTo>
                      <a:pt x="1103" y="546"/>
                      <a:pt x="1087" y="568"/>
                      <a:pt x="1072" y="553"/>
                    </a:cubicBezTo>
                    <a:cubicBezTo>
                      <a:pt x="1057" y="538"/>
                      <a:pt x="1078" y="522"/>
                      <a:pt x="1075" y="511"/>
                    </a:cubicBezTo>
                    <a:cubicBezTo>
                      <a:pt x="1072" y="500"/>
                      <a:pt x="1049" y="489"/>
                      <a:pt x="1046" y="498"/>
                    </a:cubicBezTo>
                    <a:cubicBezTo>
                      <a:pt x="1043" y="507"/>
                      <a:pt x="1056" y="513"/>
                      <a:pt x="1056" y="513"/>
                    </a:cubicBezTo>
                    <a:cubicBezTo>
                      <a:pt x="1056" y="513"/>
                      <a:pt x="1036" y="511"/>
                      <a:pt x="1025" y="515"/>
                    </a:cubicBezTo>
                    <a:cubicBezTo>
                      <a:pt x="1014" y="519"/>
                      <a:pt x="998" y="530"/>
                      <a:pt x="993" y="534"/>
                    </a:cubicBezTo>
                    <a:cubicBezTo>
                      <a:pt x="988" y="538"/>
                      <a:pt x="970" y="533"/>
                      <a:pt x="970" y="533"/>
                    </a:cubicBezTo>
                    <a:cubicBezTo>
                      <a:pt x="970" y="533"/>
                      <a:pt x="923" y="543"/>
                      <a:pt x="919" y="544"/>
                    </a:cubicBezTo>
                    <a:cubicBezTo>
                      <a:pt x="915" y="545"/>
                      <a:pt x="890" y="560"/>
                      <a:pt x="890" y="560"/>
                    </a:cubicBezTo>
                    <a:cubicBezTo>
                      <a:pt x="876" y="547"/>
                      <a:pt x="876" y="547"/>
                      <a:pt x="876" y="547"/>
                    </a:cubicBezTo>
                    <a:cubicBezTo>
                      <a:pt x="876" y="547"/>
                      <a:pt x="843" y="564"/>
                      <a:pt x="833" y="565"/>
                    </a:cubicBezTo>
                    <a:cubicBezTo>
                      <a:pt x="823" y="566"/>
                      <a:pt x="805" y="578"/>
                      <a:pt x="805" y="578"/>
                    </a:cubicBezTo>
                    <a:cubicBezTo>
                      <a:pt x="783" y="580"/>
                      <a:pt x="783" y="580"/>
                      <a:pt x="783" y="580"/>
                    </a:cubicBezTo>
                    <a:cubicBezTo>
                      <a:pt x="783" y="580"/>
                      <a:pt x="800" y="562"/>
                      <a:pt x="815" y="559"/>
                    </a:cubicBezTo>
                    <a:cubicBezTo>
                      <a:pt x="830" y="556"/>
                      <a:pt x="864" y="543"/>
                      <a:pt x="864" y="543"/>
                    </a:cubicBezTo>
                    <a:cubicBezTo>
                      <a:pt x="864" y="543"/>
                      <a:pt x="895" y="546"/>
                      <a:pt x="906" y="541"/>
                    </a:cubicBezTo>
                    <a:cubicBezTo>
                      <a:pt x="917" y="536"/>
                      <a:pt x="978" y="522"/>
                      <a:pt x="978" y="522"/>
                    </a:cubicBezTo>
                    <a:cubicBezTo>
                      <a:pt x="978" y="522"/>
                      <a:pt x="990" y="519"/>
                      <a:pt x="983" y="514"/>
                    </a:cubicBezTo>
                    <a:cubicBezTo>
                      <a:pt x="976" y="509"/>
                      <a:pt x="955" y="516"/>
                      <a:pt x="955" y="516"/>
                    </a:cubicBezTo>
                    <a:cubicBezTo>
                      <a:pt x="955" y="516"/>
                      <a:pt x="937" y="515"/>
                      <a:pt x="930" y="517"/>
                    </a:cubicBezTo>
                    <a:cubicBezTo>
                      <a:pt x="923" y="519"/>
                      <a:pt x="916" y="527"/>
                      <a:pt x="911" y="528"/>
                    </a:cubicBezTo>
                    <a:cubicBezTo>
                      <a:pt x="906" y="529"/>
                      <a:pt x="887" y="529"/>
                      <a:pt x="887" y="529"/>
                    </a:cubicBezTo>
                    <a:cubicBezTo>
                      <a:pt x="872" y="532"/>
                      <a:pt x="872" y="532"/>
                      <a:pt x="872" y="532"/>
                    </a:cubicBezTo>
                    <a:cubicBezTo>
                      <a:pt x="872" y="532"/>
                      <a:pt x="855" y="532"/>
                      <a:pt x="843" y="535"/>
                    </a:cubicBezTo>
                    <a:cubicBezTo>
                      <a:pt x="831" y="538"/>
                      <a:pt x="820" y="550"/>
                      <a:pt x="820" y="550"/>
                    </a:cubicBezTo>
                    <a:cubicBezTo>
                      <a:pt x="806" y="552"/>
                      <a:pt x="806" y="552"/>
                      <a:pt x="806" y="552"/>
                    </a:cubicBezTo>
                    <a:cubicBezTo>
                      <a:pt x="771" y="565"/>
                      <a:pt x="771" y="565"/>
                      <a:pt x="771" y="565"/>
                    </a:cubicBezTo>
                    <a:cubicBezTo>
                      <a:pt x="771" y="565"/>
                      <a:pt x="756" y="568"/>
                      <a:pt x="753" y="571"/>
                    </a:cubicBezTo>
                    <a:cubicBezTo>
                      <a:pt x="750" y="574"/>
                      <a:pt x="748" y="590"/>
                      <a:pt x="741" y="586"/>
                    </a:cubicBezTo>
                    <a:cubicBezTo>
                      <a:pt x="734" y="582"/>
                      <a:pt x="733" y="567"/>
                      <a:pt x="744" y="565"/>
                    </a:cubicBezTo>
                    <a:cubicBezTo>
                      <a:pt x="755" y="563"/>
                      <a:pt x="784" y="553"/>
                      <a:pt x="793" y="547"/>
                    </a:cubicBezTo>
                    <a:cubicBezTo>
                      <a:pt x="802" y="541"/>
                      <a:pt x="760" y="535"/>
                      <a:pt x="753" y="544"/>
                    </a:cubicBezTo>
                    <a:cubicBezTo>
                      <a:pt x="746" y="553"/>
                      <a:pt x="719" y="558"/>
                      <a:pt x="712" y="558"/>
                    </a:cubicBezTo>
                    <a:cubicBezTo>
                      <a:pt x="705" y="558"/>
                      <a:pt x="705" y="585"/>
                      <a:pt x="705" y="585"/>
                    </a:cubicBezTo>
                    <a:cubicBezTo>
                      <a:pt x="689" y="576"/>
                      <a:pt x="689" y="576"/>
                      <a:pt x="689" y="576"/>
                    </a:cubicBezTo>
                    <a:cubicBezTo>
                      <a:pt x="647" y="570"/>
                      <a:pt x="647" y="570"/>
                      <a:pt x="647" y="570"/>
                    </a:cubicBezTo>
                    <a:cubicBezTo>
                      <a:pt x="647" y="570"/>
                      <a:pt x="621" y="558"/>
                      <a:pt x="623" y="553"/>
                    </a:cubicBezTo>
                    <a:cubicBezTo>
                      <a:pt x="625" y="548"/>
                      <a:pt x="629" y="539"/>
                      <a:pt x="629" y="539"/>
                    </a:cubicBezTo>
                    <a:cubicBezTo>
                      <a:pt x="555" y="540"/>
                      <a:pt x="555" y="540"/>
                      <a:pt x="555" y="540"/>
                    </a:cubicBezTo>
                    <a:cubicBezTo>
                      <a:pt x="567" y="540"/>
                      <a:pt x="567" y="540"/>
                      <a:pt x="567" y="540"/>
                    </a:cubicBezTo>
                    <a:cubicBezTo>
                      <a:pt x="52" y="964"/>
                      <a:pt x="52" y="964"/>
                      <a:pt x="52" y="964"/>
                    </a:cubicBezTo>
                    <a:cubicBezTo>
                      <a:pt x="52" y="964"/>
                      <a:pt x="26" y="978"/>
                      <a:pt x="32" y="984"/>
                    </a:cubicBezTo>
                    <a:cubicBezTo>
                      <a:pt x="38" y="990"/>
                      <a:pt x="67" y="984"/>
                      <a:pt x="67" y="984"/>
                    </a:cubicBezTo>
                    <a:cubicBezTo>
                      <a:pt x="70" y="984"/>
                      <a:pt x="79" y="979"/>
                      <a:pt x="79" y="979"/>
                    </a:cubicBezTo>
                    <a:cubicBezTo>
                      <a:pt x="103" y="979"/>
                      <a:pt x="103" y="979"/>
                      <a:pt x="103" y="979"/>
                    </a:cubicBezTo>
                    <a:cubicBezTo>
                      <a:pt x="88" y="994"/>
                      <a:pt x="88" y="994"/>
                      <a:pt x="88" y="994"/>
                    </a:cubicBezTo>
                    <a:cubicBezTo>
                      <a:pt x="88" y="994"/>
                      <a:pt x="88" y="1003"/>
                      <a:pt x="88" y="1013"/>
                    </a:cubicBezTo>
                    <a:cubicBezTo>
                      <a:pt x="88" y="1024"/>
                      <a:pt x="107" y="1032"/>
                      <a:pt x="107" y="1032"/>
                    </a:cubicBezTo>
                    <a:cubicBezTo>
                      <a:pt x="107" y="1032"/>
                      <a:pt x="88" y="1051"/>
                      <a:pt x="93" y="1051"/>
                    </a:cubicBezTo>
                    <a:cubicBezTo>
                      <a:pt x="99" y="1051"/>
                      <a:pt x="115" y="1038"/>
                      <a:pt x="115" y="1038"/>
                    </a:cubicBezTo>
                    <a:cubicBezTo>
                      <a:pt x="115" y="1038"/>
                      <a:pt x="136" y="1031"/>
                      <a:pt x="143" y="1031"/>
                    </a:cubicBezTo>
                    <a:cubicBezTo>
                      <a:pt x="151" y="1031"/>
                      <a:pt x="157" y="1021"/>
                      <a:pt x="157" y="1021"/>
                    </a:cubicBezTo>
                    <a:cubicBezTo>
                      <a:pt x="169" y="1021"/>
                      <a:pt x="169" y="1021"/>
                      <a:pt x="169" y="1021"/>
                    </a:cubicBezTo>
                    <a:cubicBezTo>
                      <a:pt x="171" y="1013"/>
                      <a:pt x="171" y="1013"/>
                      <a:pt x="171" y="1013"/>
                    </a:cubicBezTo>
                    <a:cubicBezTo>
                      <a:pt x="171" y="1013"/>
                      <a:pt x="199" y="1003"/>
                      <a:pt x="217" y="1008"/>
                    </a:cubicBezTo>
                    <a:cubicBezTo>
                      <a:pt x="236" y="1014"/>
                      <a:pt x="209" y="1024"/>
                      <a:pt x="209" y="1024"/>
                    </a:cubicBezTo>
                    <a:cubicBezTo>
                      <a:pt x="209" y="1041"/>
                      <a:pt x="209" y="1041"/>
                      <a:pt x="209" y="1041"/>
                    </a:cubicBezTo>
                    <a:cubicBezTo>
                      <a:pt x="203" y="1052"/>
                      <a:pt x="203" y="1052"/>
                      <a:pt x="203" y="1052"/>
                    </a:cubicBezTo>
                    <a:cubicBezTo>
                      <a:pt x="203" y="1052"/>
                      <a:pt x="210" y="1054"/>
                      <a:pt x="216" y="1072"/>
                    </a:cubicBezTo>
                    <a:cubicBezTo>
                      <a:pt x="223" y="1089"/>
                      <a:pt x="206" y="1108"/>
                      <a:pt x="206" y="1108"/>
                    </a:cubicBezTo>
                    <a:cubicBezTo>
                      <a:pt x="206" y="1132"/>
                      <a:pt x="206" y="1132"/>
                      <a:pt x="206" y="1132"/>
                    </a:cubicBezTo>
                    <a:cubicBezTo>
                      <a:pt x="206" y="1132"/>
                      <a:pt x="200" y="1149"/>
                      <a:pt x="195" y="1162"/>
                    </a:cubicBezTo>
                    <a:cubicBezTo>
                      <a:pt x="190" y="1175"/>
                      <a:pt x="218" y="1176"/>
                      <a:pt x="218" y="1180"/>
                    </a:cubicBezTo>
                    <a:cubicBezTo>
                      <a:pt x="218" y="1185"/>
                      <a:pt x="225" y="1187"/>
                      <a:pt x="225" y="1187"/>
                    </a:cubicBezTo>
                    <a:cubicBezTo>
                      <a:pt x="225" y="1187"/>
                      <a:pt x="235" y="1186"/>
                      <a:pt x="235" y="1194"/>
                    </a:cubicBezTo>
                    <a:cubicBezTo>
                      <a:pt x="235" y="1202"/>
                      <a:pt x="208" y="1213"/>
                      <a:pt x="208" y="1213"/>
                    </a:cubicBezTo>
                    <a:cubicBezTo>
                      <a:pt x="208" y="1213"/>
                      <a:pt x="208" y="1229"/>
                      <a:pt x="198" y="1239"/>
                    </a:cubicBezTo>
                    <a:cubicBezTo>
                      <a:pt x="194" y="1243"/>
                      <a:pt x="173" y="1254"/>
                      <a:pt x="152" y="1264"/>
                    </a:cubicBezTo>
                    <a:cubicBezTo>
                      <a:pt x="150" y="1269"/>
                      <a:pt x="149" y="1274"/>
                      <a:pt x="148" y="1278"/>
                    </a:cubicBezTo>
                    <a:cubicBezTo>
                      <a:pt x="147" y="1285"/>
                      <a:pt x="142" y="1299"/>
                      <a:pt x="142" y="1299"/>
                    </a:cubicBezTo>
                    <a:cubicBezTo>
                      <a:pt x="133" y="1305"/>
                      <a:pt x="133" y="1305"/>
                      <a:pt x="133" y="1305"/>
                    </a:cubicBezTo>
                    <a:cubicBezTo>
                      <a:pt x="133" y="1305"/>
                      <a:pt x="142" y="1309"/>
                      <a:pt x="143" y="1316"/>
                    </a:cubicBezTo>
                    <a:cubicBezTo>
                      <a:pt x="144" y="1323"/>
                      <a:pt x="151" y="1326"/>
                      <a:pt x="151" y="1326"/>
                    </a:cubicBezTo>
                    <a:cubicBezTo>
                      <a:pt x="151" y="1326"/>
                      <a:pt x="201" y="1287"/>
                      <a:pt x="201" y="1296"/>
                    </a:cubicBezTo>
                    <a:cubicBezTo>
                      <a:pt x="201" y="1305"/>
                      <a:pt x="185" y="1306"/>
                      <a:pt x="183" y="1311"/>
                    </a:cubicBezTo>
                    <a:cubicBezTo>
                      <a:pt x="181" y="1316"/>
                      <a:pt x="185" y="1326"/>
                      <a:pt x="185" y="1326"/>
                    </a:cubicBezTo>
                    <a:cubicBezTo>
                      <a:pt x="194" y="1333"/>
                      <a:pt x="194" y="1333"/>
                      <a:pt x="194" y="1333"/>
                    </a:cubicBezTo>
                    <a:cubicBezTo>
                      <a:pt x="165" y="1332"/>
                      <a:pt x="165" y="1332"/>
                      <a:pt x="165" y="1332"/>
                    </a:cubicBezTo>
                    <a:cubicBezTo>
                      <a:pt x="165" y="1332"/>
                      <a:pt x="143" y="1359"/>
                      <a:pt x="153" y="1360"/>
                    </a:cubicBezTo>
                    <a:cubicBezTo>
                      <a:pt x="163" y="1361"/>
                      <a:pt x="169" y="1367"/>
                      <a:pt x="169" y="1367"/>
                    </a:cubicBezTo>
                    <a:cubicBezTo>
                      <a:pt x="169" y="1367"/>
                      <a:pt x="157" y="1388"/>
                      <a:pt x="164" y="1385"/>
                    </a:cubicBezTo>
                    <a:cubicBezTo>
                      <a:pt x="171" y="1382"/>
                      <a:pt x="212" y="1354"/>
                      <a:pt x="212" y="1354"/>
                    </a:cubicBezTo>
                    <a:cubicBezTo>
                      <a:pt x="211" y="1363"/>
                      <a:pt x="211" y="1363"/>
                      <a:pt x="211" y="1363"/>
                    </a:cubicBezTo>
                    <a:cubicBezTo>
                      <a:pt x="192" y="1374"/>
                      <a:pt x="192" y="1374"/>
                      <a:pt x="192" y="1374"/>
                    </a:cubicBezTo>
                    <a:cubicBezTo>
                      <a:pt x="207" y="1380"/>
                      <a:pt x="207" y="1380"/>
                      <a:pt x="207" y="1380"/>
                    </a:cubicBezTo>
                    <a:cubicBezTo>
                      <a:pt x="207" y="1380"/>
                      <a:pt x="202" y="1400"/>
                      <a:pt x="194" y="1398"/>
                    </a:cubicBezTo>
                    <a:cubicBezTo>
                      <a:pt x="186" y="1396"/>
                      <a:pt x="184" y="1387"/>
                      <a:pt x="184" y="1387"/>
                    </a:cubicBezTo>
                    <a:cubicBezTo>
                      <a:pt x="184" y="1387"/>
                      <a:pt x="151" y="1397"/>
                      <a:pt x="145" y="1403"/>
                    </a:cubicBezTo>
                    <a:cubicBezTo>
                      <a:pt x="139" y="1409"/>
                      <a:pt x="133" y="1417"/>
                      <a:pt x="133" y="1417"/>
                    </a:cubicBezTo>
                    <a:cubicBezTo>
                      <a:pt x="133" y="1417"/>
                      <a:pt x="151" y="1412"/>
                      <a:pt x="156" y="1412"/>
                    </a:cubicBezTo>
                    <a:cubicBezTo>
                      <a:pt x="161" y="1412"/>
                      <a:pt x="182" y="1412"/>
                      <a:pt x="182" y="1412"/>
                    </a:cubicBezTo>
                    <a:cubicBezTo>
                      <a:pt x="182" y="1412"/>
                      <a:pt x="146" y="1421"/>
                      <a:pt x="140" y="1424"/>
                    </a:cubicBezTo>
                    <a:cubicBezTo>
                      <a:pt x="134" y="1427"/>
                      <a:pt x="138" y="1435"/>
                      <a:pt x="138" y="1435"/>
                    </a:cubicBezTo>
                    <a:cubicBezTo>
                      <a:pt x="138" y="1435"/>
                      <a:pt x="105" y="1423"/>
                      <a:pt x="114" y="1437"/>
                    </a:cubicBezTo>
                    <a:cubicBezTo>
                      <a:pt x="123" y="1451"/>
                      <a:pt x="132" y="1455"/>
                      <a:pt x="132" y="1455"/>
                    </a:cubicBezTo>
                    <a:cubicBezTo>
                      <a:pt x="164" y="1444"/>
                      <a:pt x="164" y="1444"/>
                      <a:pt x="164" y="1444"/>
                    </a:cubicBezTo>
                    <a:cubicBezTo>
                      <a:pt x="173" y="1459"/>
                      <a:pt x="173" y="1459"/>
                      <a:pt x="173" y="1459"/>
                    </a:cubicBezTo>
                    <a:cubicBezTo>
                      <a:pt x="198" y="1445"/>
                      <a:pt x="198" y="1445"/>
                      <a:pt x="198" y="1445"/>
                    </a:cubicBezTo>
                    <a:cubicBezTo>
                      <a:pt x="198" y="1445"/>
                      <a:pt x="165" y="1479"/>
                      <a:pt x="176" y="1478"/>
                    </a:cubicBezTo>
                    <a:cubicBezTo>
                      <a:pt x="187" y="1477"/>
                      <a:pt x="217" y="1454"/>
                      <a:pt x="217" y="1454"/>
                    </a:cubicBezTo>
                    <a:cubicBezTo>
                      <a:pt x="217" y="1454"/>
                      <a:pt x="190" y="1484"/>
                      <a:pt x="194" y="1484"/>
                    </a:cubicBezTo>
                    <a:cubicBezTo>
                      <a:pt x="198" y="1484"/>
                      <a:pt x="216" y="1479"/>
                      <a:pt x="216" y="1479"/>
                    </a:cubicBezTo>
                    <a:cubicBezTo>
                      <a:pt x="216" y="1479"/>
                      <a:pt x="178" y="1508"/>
                      <a:pt x="190" y="1509"/>
                    </a:cubicBezTo>
                    <a:cubicBezTo>
                      <a:pt x="202" y="1510"/>
                      <a:pt x="229" y="1490"/>
                      <a:pt x="229" y="1490"/>
                    </a:cubicBezTo>
                    <a:cubicBezTo>
                      <a:pt x="229" y="1490"/>
                      <a:pt x="203" y="1518"/>
                      <a:pt x="210" y="1520"/>
                    </a:cubicBezTo>
                    <a:cubicBezTo>
                      <a:pt x="217" y="1522"/>
                      <a:pt x="233" y="1526"/>
                      <a:pt x="233" y="1529"/>
                    </a:cubicBezTo>
                    <a:cubicBezTo>
                      <a:pt x="233" y="1531"/>
                      <a:pt x="231" y="1548"/>
                      <a:pt x="228" y="1561"/>
                    </a:cubicBezTo>
                    <a:cubicBezTo>
                      <a:pt x="228" y="1561"/>
                      <a:pt x="228" y="1561"/>
                      <a:pt x="228" y="1561"/>
                    </a:cubicBezTo>
                    <a:cubicBezTo>
                      <a:pt x="1370" y="1561"/>
                      <a:pt x="1370" y="1561"/>
                      <a:pt x="1370" y="1561"/>
                    </a:cubicBezTo>
                    <a:cubicBezTo>
                      <a:pt x="1370" y="1561"/>
                      <a:pt x="1384" y="1526"/>
                      <a:pt x="1394" y="1537"/>
                    </a:cubicBezTo>
                    <a:cubicBezTo>
                      <a:pt x="1404" y="1547"/>
                      <a:pt x="1379" y="1557"/>
                      <a:pt x="1388" y="1566"/>
                    </a:cubicBezTo>
                    <a:cubicBezTo>
                      <a:pt x="1396" y="1574"/>
                      <a:pt x="1415" y="1575"/>
                      <a:pt x="1415" y="1575"/>
                    </a:cubicBezTo>
                    <a:cubicBezTo>
                      <a:pt x="1415" y="1575"/>
                      <a:pt x="1422" y="1585"/>
                      <a:pt x="1430" y="1585"/>
                    </a:cubicBezTo>
                    <a:cubicBezTo>
                      <a:pt x="1438" y="1585"/>
                      <a:pt x="1436" y="1573"/>
                      <a:pt x="1449" y="1573"/>
                    </a:cubicBezTo>
                    <a:cubicBezTo>
                      <a:pt x="1462" y="1573"/>
                      <a:pt x="1465" y="1593"/>
                      <a:pt x="1471" y="1593"/>
                    </a:cubicBezTo>
                    <a:cubicBezTo>
                      <a:pt x="1477" y="1593"/>
                      <a:pt x="1484" y="1596"/>
                      <a:pt x="1487" y="1593"/>
                    </a:cubicBezTo>
                    <a:cubicBezTo>
                      <a:pt x="1490" y="1590"/>
                      <a:pt x="1503" y="1614"/>
                      <a:pt x="1509" y="1608"/>
                    </a:cubicBezTo>
                    <a:cubicBezTo>
                      <a:pt x="1515" y="1602"/>
                      <a:pt x="1531" y="1591"/>
                      <a:pt x="1531" y="1591"/>
                    </a:cubicBezTo>
                    <a:cubicBezTo>
                      <a:pt x="1531" y="1601"/>
                      <a:pt x="1531" y="1601"/>
                      <a:pt x="1531" y="1601"/>
                    </a:cubicBezTo>
                    <a:cubicBezTo>
                      <a:pt x="1561" y="1600"/>
                      <a:pt x="1561" y="1600"/>
                      <a:pt x="1561" y="1600"/>
                    </a:cubicBezTo>
                    <a:cubicBezTo>
                      <a:pt x="1561" y="1600"/>
                      <a:pt x="1558" y="1606"/>
                      <a:pt x="1586" y="1606"/>
                    </a:cubicBezTo>
                    <a:cubicBezTo>
                      <a:pt x="1598" y="1598"/>
                      <a:pt x="1605" y="1585"/>
                      <a:pt x="1606" y="1582"/>
                    </a:cubicBezTo>
                    <a:cubicBezTo>
                      <a:pt x="1607" y="1578"/>
                      <a:pt x="1626" y="1586"/>
                      <a:pt x="1626" y="1586"/>
                    </a:cubicBezTo>
                    <a:cubicBezTo>
                      <a:pt x="1634" y="1580"/>
                      <a:pt x="1634" y="1580"/>
                      <a:pt x="1634" y="1580"/>
                    </a:cubicBezTo>
                    <a:cubicBezTo>
                      <a:pt x="1634" y="1580"/>
                      <a:pt x="1641" y="1568"/>
                      <a:pt x="1642" y="1565"/>
                    </a:cubicBezTo>
                    <a:cubicBezTo>
                      <a:pt x="1643" y="1562"/>
                      <a:pt x="1651" y="1575"/>
                      <a:pt x="1651" y="1575"/>
                    </a:cubicBezTo>
                    <a:cubicBezTo>
                      <a:pt x="1668" y="1572"/>
                      <a:pt x="1668" y="1572"/>
                      <a:pt x="1668" y="1572"/>
                    </a:cubicBezTo>
                    <a:cubicBezTo>
                      <a:pt x="1668" y="1572"/>
                      <a:pt x="1659" y="1562"/>
                      <a:pt x="1668" y="1555"/>
                    </a:cubicBezTo>
                    <a:cubicBezTo>
                      <a:pt x="1677" y="1548"/>
                      <a:pt x="1686" y="1563"/>
                      <a:pt x="1686" y="1563"/>
                    </a:cubicBezTo>
                    <a:cubicBezTo>
                      <a:pt x="1704" y="1563"/>
                      <a:pt x="1704" y="1563"/>
                      <a:pt x="1704" y="1563"/>
                    </a:cubicBezTo>
                    <a:cubicBezTo>
                      <a:pt x="1708" y="1567"/>
                      <a:pt x="1708" y="1567"/>
                      <a:pt x="1708" y="1567"/>
                    </a:cubicBezTo>
                    <a:cubicBezTo>
                      <a:pt x="1708" y="1567"/>
                      <a:pt x="1728" y="1568"/>
                      <a:pt x="1733" y="1573"/>
                    </a:cubicBezTo>
                    <a:cubicBezTo>
                      <a:pt x="1738" y="1578"/>
                      <a:pt x="1727" y="1604"/>
                      <a:pt x="1727" y="1604"/>
                    </a:cubicBezTo>
                    <a:cubicBezTo>
                      <a:pt x="1733" y="1611"/>
                      <a:pt x="1733" y="1611"/>
                      <a:pt x="1733" y="1611"/>
                    </a:cubicBezTo>
                    <a:cubicBezTo>
                      <a:pt x="1727" y="1626"/>
                      <a:pt x="1727" y="1626"/>
                      <a:pt x="1727" y="1626"/>
                    </a:cubicBezTo>
                    <a:cubicBezTo>
                      <a:pt x="1727" y="1626"/>
                      <a:pt x="1766" y="1603"/>
                      <a:pt x="1777" y="1610"/>
                    </a:cubicBezTo>
                    <a:cubicBezTo>
                      <a:pt x="1788" y="1617"/>
                      <a:pt x="1760" y="1627"/>
                      <a:pt x="1759" y="1631"/>
                    </a:cubicBezTo>
                    <a:cubicBezTo>
                      <a:pt x="1758" y="1635"/>
                      <a:pt x="1773" y="1638"/>
                      <a:pt x="1773" y="1643"/>
                    </a:cubicBezTo>
                    <a:cubicBezTo>
                      <a:pt x="1773" y="1648"/>
                      <a:pt x="1757" y="1654"/>
                      <a:pt x="1757" y="1659"/>
                    </a:cubicBezTo>
                    <a:cubicBezTo>
                      <a:pt x="1757" y="1664"/>
                      <a:pt x="1770" y="1664"/>
                      <a:pt x="1767" y="1671"/>
                    </a:cubicBezTo>
                    <a:cubicBezTo>
                      <a:pt x="1764" y="1678"/>
                      <a:pt x="1758" y="1679"/>
                      <a:pt x="1758" y="1679"/>
                    </a:cubicBezTo>
                    <a:cubicBezTo>
                      <a:pt x="1756" y="1685"/>
                      <a:pt x="1756" y="1685"/>
                      <a:pt x="1756" y="1685"/>
                    </a:cubicBezTo>
                    <a:cubicBezTo>
                      <a:pt x="1769" y="1685"/>
                      <a:pt x="1769" y="1685"/>
                      <a:pt x="1769" y="1685"/>
                    </a:cubicBezTo>
                    <a:cubicBezTo>
                      <a:pt x="1765" y="1700"/>
                      <a:pt x="1765" y="1700"/>
                      <a:pt x="1765" y="1700"/>
                    </a:cubicBezTo>
                    <a:cubicBezTo>
                      <a:pt x="1771" y="1700"/>
                      <a:pt x="1778" y="1701"/>
                      <a:pt x="1781" y="1701"/>
                    </a:cubicBezTo>
                    <a:cubicBezTo>
                      <a:pt x="1786" y="1700"/>
                      <a:pt x="1794" y="1703"/>
                      <a:pt x="1806" y="1704"/>
                    </a:cubicBezTo>
                    <a:cubicBezTo>
                      <a:pt x="1818" y="1705"/>
                      <a:pt x="1825" y="1703"/>
                      <a:pt x="1825" y="1703"/>
                    </a:cubicBezTo>
                    <a:cubicBezTo>
                      <a:pt x="1837" y="1703"/>
                      <a:pt x="1852" y="1715"/>
                      <a:pt x="1863" y="1715"/>
                    </a:cubicBezTo>
                    <a:cubicBezTo>
                      <a:pt x="1874" y="1715"/>
                      <a:pt x="1884" y="1715"/>
                      <a:pt x="1884" y="1715"/>
                    </a:cubicBezTo>
                    <a:cubicBezTo>
                      <a:pt x="1906" y="1715"/>
                      <a:pt x="1904" y="1729"/>
                      <a:pt x="1904" y="1738"/>
                    </a:cubicBezTo>
                    <a:cubicBezTo>
                      <a:pt x="1904" y="1747"/>
                      <a:pt x="1914" y="1736"/>
                      <a:pt x="1914" y="1746"/>
                    </a:cubicBezTo>
                    <a:cubicBezTo>
                      <a:pt x="1914" y="1756"/>
                      <a:pt x="1910" y="1759"/>
                      <a:pt x="1905" y="1764"/>
                    </a:cubicBezTo>
                    <a:cubicBezTo>
                      <a:pt x="1900" y="1769"/>
                      <a:pt x="1918" y="1777"/>
                      <a:pt x="1918" y="1777"/>
                    </a:cubicBezTo>
                    <a:cubicBezTo>
                      <a:pt x="1903" y="1776"/>
                      <a:pt x="1903" y="1776"/>
                      <a:pt x="1903" y="1776"/>
                    </a:cubicBezTo>
                    <a:cubicBezTo>
                      <a:pt x="1903" y="1776"/>
                      <a:pt x="1903" y="1785"/>
                      <a:pt x="1896" y="1793"/>
                    </a:cubicBezTo>
                    <a:cubicBezTo>
                      <a:pt x="1888" y="1800"/>
                      <a:pt x="1887" y="1793"/>
                      <a:pt x="1868" y="1783"/>
                    </a:cubicBezTo>
                    <a:cubicBezTo>
                      <a:pt x="1849" y="1773"/>
                      <a:pt x="1855" y="1754"/>
                      <a:pt x="1855" y="1754"/>
                    </a:cubicBezTo>
                    <a:cubicBezTo>
                      <a:pt x="1844" y="1749"/>
                      <a:pt x="1844" y="1749"/>
                      <a:pt x="1844" y="1749"/>
                    </a:cubicBezTo>
                    <a:cubicBezTo>
                      <a:pt x="1846" y="1761"/>
                      <a:pt x="1846" y="1761"/>
                      <a:pt x="1846" y="1761"/>
                    </a:cubicBezTo>
                    <a:cubicBezTo>
                      <a:pt x="1846" y="1761"/>
                      <a:pt x="1854" y="1774"/>
                      <a:pt x="1846" y="1788"/>
                    </a:cubicBezTo>
                    <a:cubicBezTo>
                      <a:pt x="1838" y="1802"/>
                      <a:pt x="1820" y="1806"/>
                      <a:pt x="1812" y="1819"/>
                    </a:cubicBezTo>
                    <a:cubicBezTo>
                      <a:pt x="1804" y="1832"/>
                      <a:pt x="1801" y="1844"/>
                      <a:pt x="1793" y="1853"/>
                    </a:cubicBezTo>
                    <a:cubicBezTo>
                      <a:pt x="1785" y="1861"/>
                      <a:pt x="1769" y="1868"/>
                      <a:pt x="1762" y="1864"/>
                    </a:cubicBezTo>
                    <a:cubicBezTo>
                      <a:pt x="1758" y="1869"/>
                      <a:pt x="1755" y="1873"/>
                      <a:pt x="1755" y="1873"/>
                    </a:cubicBezTo>
                    <a:cubicBezTo>
                      <a:pt x="1755" y="1873"/>
                      <a:pt x="1757" y="1894"/>
                      <a:pt x="1749" y="1894"/>
                    </a:cubicBezTo>
                    <a:cubicBezTo>
                      <a:pt x="1741" y="1894"/>
                      <a:pt x="1696" y="1916"/>
                      <a:pt x="1706" y="1926"/>
                    </a:cubicBezTo>
                    <a:cubicBezTo>
                      <a:pt x="1707" y="1926"/>
                      <a:pt x="1707" y="1927"/>
                      <a:pt x="1708" y="1928"/>
                    </a:cubicBezTo>
                    <a:cubicBezTo>
                      <a:pt x="1716" y="1924"/>
                      <a:pt x="1723" y="1921"/>
                      <a:pt x="1724" y="1921"/>
                    </a:cubicBezTo>
                    <a:cubicBezTo>
                      <a:pt x="1727" y="1921"/>
                      <a:pt x="1731" y="1926"/>
                      <a:pt x="1731" y="1926"/>
                    </a:cubicBezTo>
                    <a:cubicBezTo>
                      <a:pt x="1731" y="1926"/>
                      <a:pt x="1746" y="1912"/>
                      <a:pt x="1754" y="1910"/>
                    </a:cubicBezTo>
                    <a:cubicBezTo>
                      <a:pt x="1762" y="1908"/>
                      <a:pt x="1770" y="1911"/>
                      <a:pt x="1770" y="1911"/>
                    </a:cubicBezTo>
                    <a:cubicBezTo>
                      <a:pt x="1770" y="1911"/>
                      <a:pt x="1775" y="1890"/>
                      <a:pt x="1800" y="1889"/>
                    </a:cubicBezTo>
                    <a:cubicBezTo>
                      <a:pt x="1825" y="1888"/>
                      <a:pt x="1842" y="1895"/>
                      <a:pt x="1842" y="1895"/>
                    </a:cubicBezTo>
                    <a:cubicBezTo>
                      <a:pt x="1858" y="1881"/>
                      <a:pt x="1858" y="1881"/>
                      <a:pt x="1858" y="1881"/>
                    </a:cubicBezTo>
                    <a:cubicBezTo>
                      <a:pt x="1900" y="1883"/>
                      <a:pt x="1900" y="1883"/>
                      <a:pt x="1900" y="1883"/>
                    </a:cubicBezTo>
                    <a:cubicBezTo>
                      <a:pt x="1903" y="1880"/>
                      <a:pt x="1905" y="1878"/>
                      <a:pt x="1906" y="1876"/>
                    </a:cubicBezTo>
                    <a:cubicBezTo>
                      <a:pt x="1908" y="1870"/>
                      <a:pt x="1908" y="1866"/>
                      <a:pt x="1907" y="1862"/>
                    </a:cubicBezTo>
                    <a:cubicBezTo>
                      <a:pt x="1889" y="1866"/>
                      <a:pt x="1883" y="1865"/>
                      <a:pt x="1882" y="1858"/>
                    </a:cubicBezTo>
                    <a:cubicBezTo>
                      <a:pt x="1881" y="1848"/>
                      <a:pt x="1915" y="1826"/>
                      <a:pt x="1928" y="1826"/>
                    </a:cubicBezTo>
                    <a:cubicBezTo>
                      <a:pt x="1941" y="1826"/>
                      <a:pt x="1960" y="1821"/>
                      <a:pt x="1964" y="1821"/>
                    </a:cubicBezTo>
                    <a:cubicBezTo>
                      <a:pt x="1968" y="1821"/>
                      <a:pt x="1985" y="1815"/>
                      <a:pt x="1985" y="1815"/>
                    </a:cubicBezTo>
                    <a:cubicBezTo>
                      <a:pt x="1985" y="1815"/>
                      <a:pt x="2012" y="1825"/>
                      <a:pt x="2016" y="1825"/>
                    </a:cubicBezTo>
                    <a:cubicBezTo>
                      <a:pt x="2020" y="1825"/>
                      <a:pt x="2020" y="1809"/>
                      <a:pt x="2020" y="1809"/>
                    </a:cubicBezTo>
                    <a:cubicBezTo>
                      <a:pt x="2020" y="1809"/>
                      <a:pt x="2027" y="1800"/>
                      <a:pt x="2037" y="1803"/>
                    </a:cubicBezTo>
                    <a:cubicBezTo>
                      <a:pt x="2040" y="1804"/>
                      <a:pt x="2042" y="1805"/>
                      <a:pt x="2043" y="1806"/>
                    </a:cubicBezTo>
                    <a:cubicBezTo>
                      <a:pt x="2045" y="1805"/>
                      <a:pt x="2047" y="1804"/>
                      <a:pt x="2048" y="1804"/>
                    </a:cubicBezTo>
                    <a:cubicBezTo>
                      <a:pt x="2054" y="1804"/>
                      <a:pt x="2056" y="1802"/>
                      <a:pt x="2064" y="1802"/>
                    </a:cubicBezTo>
                    <a:cubicBezTo>
                      <a:pt x="2072" y="1802"/>
                      <a:pt x="2106" y="1764"/>
                      <a:pt x="2123" y="1764"/>
                    </a:cubicBezTo>
                    <a:cubicBezTo>
                      <a:pt x="2140" y="1764"/>
                      <a:pt x="2271" y="1764"/>
                      <a:pt x="2271" y="1764"/>
                    </a:cubicBezTo>
                    <a:cubicBezTo>
                      <a:pt x="2271" y="1764"/>
                      <a:pt x="2271" y="1749"/>
                      <a:pt x="2283" y="1749"/>
                    </a:cubicBezTo>
                    <a:cubicBezTo>
                      <a:pt x="2295" y="1749"/>
                      <a:pt x="2303" y="1748"/>
                      <a:pt x="2303" y="1748"/>
                    </a:cubicBezTo>
                    <a:cubicBezTo>
                      <a:pt x="2303" y="1748"/>
                      <a:pt x="2314" y="1727"/>
                      <a:pt x="2323" y="1727"/>
                    </a:cubicBezTo>
                    <a:cubicBezTo>
                      <a:pt x="2333" y="1727"/>
                      <a:pt x="2340" y="1734"/>
                      <a:pt x="2340" y="1727"/>
                    </a:cubicBezTo>
                    <a:cubicBezTo>
                      <a:pt x="2340" y="1720"/>
                      <a:pt x="2343" y="1698"/>
                      <a:pt x="2349" y="1698"/>
                    </a:cubicBezTo>
                    <a:cubicBezTo>
                      <a:pt x="2355" y="1698"/>
                      <a:pt x="2363" y="1690"/>
                      <a:pt x="2363" y="1690"/>
                    </a:cubicBezTo>
                    <a:cubicBezTo>
                      <a:pt x="2363" y="1676"/>
                      <a:pt x="2363" y="1676"/>
                      <a:pt x="2363" y="1676"/>
                    </a:cubicBezTo>
                    <a:cubicBezTo>
                      <a:pt x="2390" y="1657"/>
                      <a:pt x="2390" y="1657"/>
                      <a:pt x="2390" y="1657"/>
                    </a:cubicBezTo>
                    <a:cubicBezTo>
                      <a:pt x="2390" y="1657"/>
                      <a:pt x="2401" y="1636"/>
                      <a:pt x="2414" y="1636"/>
                    </a:cubicBezTo>
                    <a:cubicBezTo>
                      <a:pt x="2427" y="1636"/>
                      <a:pt x="2418" y="1645"/>
                      <a:pt x="2430" y="1645"/>
                    </a:cubicBezTo>
                    <a:cubicBezTo>
                      <a:pt x="2442" y="1645"/>
                      <a:pt x="2469" y="1634"/>
                      <a:pt x="2469" y="1651"/>
                    </a:cubicBezTo>
                    <a:cubicBezTo>
                      <a:pt x="2469" y="1668"/>
                      <a:pt x="2439" y="1725"/>
                      <a:pt x="2442" y="1728"/>
                    </a:cubicBezTo>
                    <a:cubicBezTo>
                      <a:pt x="2445" y="1731"/>
                      <a:pt x="2453" y="1735"/>
                      <a:pt x="2453" y="1735"/>
                    </a:cubicBezTo>
                    <a:cubicBezTo>
                      <a:pt x="2453" y="1735"/>
                      <a:pt x="2439" y="1748"/>
                      <a:pt x="2444" y="1753"/>
                    </a:cubicBezTo>
                    <a:cubicBezTo>
                      <a:pt x="2449" y="1758"/>
                      <a:pt x="2457" y="1755"/>
                      <a:pt x="2457" y="1755"/>
                    </a:cubicBezTo>
                    <a:cubicBezTo>
                      <a:pt x="2458" y="1759"/>
                      <a:pt x="2458" y="1759"/>
                      <a:pt x="2458" y="1759"/>
                    </a:cubicBezTo>
                    <a:cubicBezTo>
                      <a:pt x="2462" y="1761"/>
                      <a:pt x="2472" y="1765"/>
                      <a:pt x="2484" y="1760"/>
                    </a:cubicBezTo>
                    <a:cubicBezTo>
                      <a:pt x="2499" y="1754"/>
                      <a:pt x="2511" y="1738"/>
                      <a:pt x="2511" y="1738"/>
                    </a:cubicBezTo>
                    <a:cubicBezTo>
                      <a:pt x="2517" y="1752"/>
                      <a:pt x="2517" y="1752"/>
                      <a:pt x="2517" y="1752"/>
                    </a:cubicBezTo>
                    <a:cubicBezTo>
                      <a:pt x="2517" y="1752"/>
                      <a:pt x="2549" y="1738"/>
                      <a:pt x="2554" y="1734"/>
                    </a:cubicBezTo>
                    <a:cubicBezTo>
                      <a:pt x="2559" y="1730"/>
                      <a:pt x="2580" y="1724"/>
                      <a:pt x="2580" y="1724"/>
                    </a:cubicBezTo>
                    <a:cubicBezTo>
                      <a:pt x="2590" y="1725"/>
                      <a:pt x="2590" y="1725"/>
                      <a:pt x="2590" y="1725"/>
                    </a:cubicBezTo>
                    <a:cubicBezTo>
                      <a:pt x="2561" y="1748"/>
                      <a:pt x="2561" y="1748"/>
                      <a:pt x="2561" y="1748"/>
                    </a:cubicBezTo>
                    <a:cubicBezTo>
                      <a:pt x="2622" y="1742"/>
                      <a:pt x="2622" y="1742"/>
                      <a:pt x="2622" y="1742"/>
                    </a:cubicBezTo>
                    <a:cubicBezTo>
                      <a:pt x="2622" y="1742"/>
                      <a:pt x="2593" y="1745"/>
                      <a:pt x="2592" y="1751"/>
                    </a:cubicBezTo>
                    <a:cubicBezTo>
                      <a:pt x="2591" y="1757"/>
                      <a:pt x="2587" y="1764"/>
                      <a:pt x="2587" y="1764"/>
                    </a:cubicBezTo>
                    <a:cubicBezTo>
                      <a:pt x="2587" y="1764"/>
                      <a:pt x="2568" y="1753"/>
                      <a:pt x="2561" y="1756"/>
                    </a:cubicBezTo>
                    <a:cubicBezTo>
                      <a:pt x="2554" y="1759"/>
                      <a:pt x="2486" y="1793"/>
                      <a:pt x="2483" y="1801"/>
                    </a:cubicBezTo>
                    <a:cubicBezTo>
                      <a:pt x="2480" y="1809"/>
                      <a:pt x="2474" y="1833"/>
                      <a:pt x="2479" y="1834"/>
                    </a:cubicBezTo>
                    <a:cubicBezTo>
                      <a:pt x="2484" y="1835"/>
                      <a:pt x="2491" y="1829"/>
                      <a:pt x="2491" y="1829"/>
                    </a:cubicBezTo>
                    <a:cubicBezTo>
                      <a:pt x="2491" y="1829"/>
                      <a:pt x="2489" y="1845"/>
                      <a:pt x="2498" y="1843"/>
                    </a:cubicBezTo>
                    <a:cubicBezTo>
                      <a:pt x="2507" y="1841"/>
                      <a:pt x="2513" y="1828"/>
                      <a:pt x="2513" y="1828"/>
                    </a:cubicBezTo>
                    <a:cubicBezTo>
                      <a:pt x="2513" y="1828"/>
                      <a:pt x="2539" y="1825"/>
                      <a:pt x="2553" y="1813"/>
                    </a:cubicBezTo>
                    <a:cubicBezTo>
                      <a:pt x="2567" y="1801"/>
                      <a:pt x="2582" y="1780"/>
                      <a:pt x="2582" y="1780"/>
                    </a:cubicBezTo>
                    <a:cubicBezTo>
                      <a:pt x="2582" y="1780"/>
                      <a:pt x="2582" y="1796"/>
                      <a:pt x="2596" y="1793"/>
                    </a:cubicBezTo>
                    <a:cubicBezTo>
                      <a:pt x="2610" y="1790"/>
                      <a:pt x="2644" y="1775"/>
                      <a:pt x="2655" y="1772"/>
                    </a:cubicBezTo>
                    <a:cubicBezTo>
                      <a:pt x="2666" y="1769"/>
                      <a:pt x="2718" y="1756"/>
                      <a:pt x="2718" y="1756"/>
                    </a:cubicBezTo>
                    <a:cubicBezTo>
                      <a:pt x="2709" y="1746"/>
                      <a:pt x="2709" y="1746"/>
                      <a:pt x="2709" y="1746"/>
                    </a:cubicBezTo>
                    <a:cubicBezTo>
                      <a:pt x="2713" y="1733"/>
                      <a:pt x="2713" y="1733"/>
                      <a:pt x="2713" y="1733"/>
                    </a:cubicBezTo>
                    <a:cubicBezTo>
                      <a:pt x="2692" y="1737"/>
                      <a:pt x="2692" y="1737"/>
                      <a:pt x="2692" y="1737"/>
                    </a:cubicBezTo>
                    <a:cubicBezTo>
                      <a:pt x="2691" y="1721"/>
                      <a:pt x="2691" y="1721"/>
                      <a:pt x="2691" y="1721"/>
                    </a:cubicBezTo>
                    <a:cubicBezTo>
                      <a:pt x="2691" y="1721"/>
                      <a:pt x="2667" y="1735"/>
                      <a:pt x="2661" y="1734"/>
                    </a:cubicBezTo>
                    <a:cubicBezTo>
                      <a:pt x="2655" y="1733"/>
                      <a:pt x="2657" y="1724"/>
                      <a:pt x="2657" y="1724"/>
                    </a:cubicBezTo>
                    <a:cubicBezTo>
                      <a:pt x="2657" y="1724"/>
                      <a:pt x="2625" y="1727"/>
                      <a:pt x="2619" y="1722"/>
                    </a:cubicBezTo>
                    <a:cubicBezTo>
                      <a:pt x="2613" y="1717"/>
                      <a:pt x="2605" y="1707"/>
                      <a:pt x="2614" y="1707"/>
                    </a:cubicBezTo>
                    <a:cubicBezTo>
                      <a:pt x="2623" y="1707"/>
                      <a:pt x="2610" y="1694"/>
                      <a:pt x="2599" y="1697"/>
                    </a:cubicBezTo>
                    <a:cubicBezTo>
                      <a:pt x="2588" y="1700"/>
                      <a:pt x="2584" y="1681"/>
                      <a:pt x="2584" y="1676"/>
                    </a:cubicBezTo>
                    <a:cubicBezTo>
                      <a:pt x="2584" y="1671"/>
                      <a:pt x="2596" y="1658"/>
                      <a:pt x="2596" y="1658"/>
                    </a:cubicBezTo>
                    <a:cubicBezTo>
                      <a:pt x="2580" y="1657"/>
                      <a:pt x="2580" y="1657"/>
                      <a:pt x="2580" y="1657"/>
                    </a:cubicBezTo>
                    <a:cubicBezTo>
                      <a:pt x="2580" y="1657"/>
                      <a:pt x="2599" y="1642"/>
                      <a:pt x="2606" y="1634"/>
                    </a:cubicBezTo>
                    <a:cubicBezTo>
                      <a:pt x="2613" y="1626"/>
                      <a:pt x="2632" y="1607"/>
                      <a:pt x="2632" y="1607"/>
                    </a:cubicBezTo>
                    <a:cubicBezTo>
                      <a:pt x="2622" y="1604"/>
                      <a:pt x="2622" y="1604"/>
                      <a:pt x="2622" y="1604"/>
                    </a:cubicBezTo>
                    <a:cubicBezTo>
                      <a:pt x="2608" y="1622"/>
                      <a:pt x="2608" y="1622"/>
                      <a:pt x="2608" y="1622"/>
                    </a:cubicBezTo>
                    <a:cubicBezTo>
                      <a:pt x="2593" y="1614"/>
                      <a:pt x="2593" y="1614"/>
                      <a:pt x="2593" y="1614"/>
                    </a:cubicBezTo>
                    <a:cubicBezTo>
                      <a:pt x="2574" y="1628"/>
                      <a:pt x="2574" y="1628"/>
                      <a:pt x="2574" y="1628"/>
                    </a:cubicBezTo>
                    <a:cubicBezTo>
                      <a:pt x="2571" y="1615"/>
                      <a:pt x="2571" y="1615"/>
                      <a:pt x="2571" y="1615"/>
                    </a:cubicBezTo>
                    <a:cubicBezTo>
                      <a:pt x="2552" y="1608"/>
                      <a:pt x="2552" y="1608"/>
                      <a:pt x="2552" y="1608"/>
                    </a:cubicBezTo>
                    <a:cubicBezTo>
                      <a:pt x="2537" y="1610"/>
                      <a:pt x="2537" y="1610"/>
                      <a:pt x="2537" y="1610"/>
                    </a:cubicBezTo>
                    <a:cubicBezTo>
                      <a:pt x="2574" y="1597"/>
                      <a:pt x="2574" y="1597"/>
                      <a:pt x="2574" y="1597"/>
                    </a:cubicBezTo>
                    <a:cubicBezTo>
                      <a:pt x="2574" y="1597"/>
                      <a:pt x="2581" y="1607"/>
                      <a:pt x="2591" y="1606"/>
                    </a:cubicBezTo>
                    <a:cubicBezTo>
                      <a:pt x="2601" y="1605"/>
                      <a:pt x="2624" y="1587"/>
                      <a:pt x="2624" y="1587"/>
                    </a:cubicBezTo>
                    <a:cubicBezTo>
                      <a:pt x="2624" y="1587"/>
                      <a:pt x="2650" y="1592"/>
                      <a:pt x="2651" y="1585"/>
                    </a:cubicBezTo>
                    <a:cubicBezTo>
                      <a:pt x="2652" y="1578"/>
                      <a:pt x="2644" y="1567"/>
                      <a:pt x="2644" y="1567"/>
                    </a:cubicBezTo>
                    <a:cubicBezTo>
                      <a:pt x="2660" y="1566"/>
                      <a:pt x="2660" y="1566"/>
                      <a:pt x="2660" y="1566"/>
                    </a:cubicBezTo>
                    <a:cubicBezTo>
                      <a:pt x="2660" y="1566"/>
                      <a:pt x="2651" y="1543"/>
                      <a:pt x="2609" y="1543"/>
                    </a:cubicBezTo>
                    <a:cubicBezTo>
                      <a:pt x="2567" y="1543"/>
                      <a:pt x="2517" y="1564"/>
                      <a:pt x="2494" y="1569"/>
                    </a:cubicBezTo>
                    <a:cubicBezTo>
                      <a:pt x="2471" y="1574"/>
                      <a:pt x="2434" y="1597"/>
                      <a:pt x="2427" y="1603"/>
                    </a:cubicBezTo>
                    <a:cubicBezTo>
                      <a:pt x="2420" y="1609"/>
                      <a:pt x="2378" y="1642"/>
                      <a:pt x="2368" y="1650"/>
                    </a:cubicBezTo>
                    <a:cubicBezTo>
                      <a:pt x="2358" y="1658"/>
                      <a:pt x="2322" y="1663"/>
                      <a:pt x="2322" y="1663"/>
                    </a:cubicBezTo>
                    <a:cubicBezTo>
                      <a:pt x="2322" y="1663"/>
                      <a:pt x="2372" y="1635"/>
                      <a:pt x="2381" y="1626"/>
                    </a:cubicBezTo>
                    <a:cubicBezTo>
                      <a:pt x="2390" y="1617"/>
                      <a:pt x="2403" y="1603"/>
                      <a:pt x="2403" y="1603"/>
                    </a:cubicBezTo>
                    <a:cubicBezTo>
                      <a:pt x="2388" y="1594"/>
                      <a:pt x="2388" y="1594"/>
                      <a:pt x="2388" y="1594"/>
                    </a:cubicBezTo>
                    <a:cubicBezTo>
                      <a:pt x="2388" y="1594"/>
                      <a:pt x="2409" y="1602"/>
                      <a:pt x="2414" y="1597"/>
                    </a:cubicBezTo>
                    <a:cubicBezTo>
                      <a:pt x="2419" y="1592"/>
                      <a:pt x="2469" y="1559"/>
                      <a:pt x="2481" y="1550"/>
                    </a:cubicBezTo>
                    <a:cubicBezTo>
                      <a:pt x="2493" y="1541"/>
                      <a:pt x="2531" y="1535"/>
                      <a:pt x="2535" y="1537"/>
                    </a:cubicBezTo>
                    <a:cubicBezTo>
                      <a:pt x="2539" y="1539"/>
                      <a:pt x="2561" y="1501"/>
                      <a:pt x="2591" y="1496"/>
                    </a:cubicBezTo>
                    <a:cubicBezTo>
                      <a:pt x="2621" y="1491"/>
                      <a:pt x="2697" y="1487"/>
                      <a:pt x="2713" y="1487"/>
                    </a:cubicBezTo>
                    <a:cubicBezTo>
                      <a:pt x="2729" y="1487"/>
                      <a:pt x="2788" y="1504"/>
                      <a:pt x="2798" y="1502"/>
                    </a:cubicBezTo>
                    <a:cubicBezTo>
                      <a:pt x="2808" y="1500"/>
                      <a:pt x="2829" y="1489"/>
                      <a:pt x="2839" y="1488"/>
                    </a:cubicBezTo>
                    <a:cubicBezTo>
                      <a:pt x="2849" y="1487"/>
                      <a:pt x="2880" y="1482"/>
                      <a:pt x="2892" y="1473"/>
                    </a:cubicBezTo>
                    <a:cubicBezTo>
                      <a:pt x="2904" y="1464"/>
                      <a:pt x="2930" y="1439"/>
                      <a:pt x="2940" y="1437"/>
                    </a:cubicBezTo>
                    <a:cubicBezTo>
                      <a:pt x="2950" y="1435"/>
                      <a:pt x="2967" y="1436"/>
                      <a:pt x="2967" y="1436"/>
                    </a:cubicBezTo>
                    <a:cubicBezTo>
                      <a:pt x="2967" y="1436"/>
                      <a:pt x="2980" y="1424"/>
                      <a:pt x="2990" y="1424"/>
                    </a:cubicBezTo>
                    <a:cubicBezTo>
                      <a:pt x="3000" y="1424"/>
                      <a:pt x="3001" y="1429"/>
                      <a:pt x="3018" y="1421"/>
                    </a:cubicBezTo>
                    <a:cubicBezTo>
                      <a:pt x="3018" y="1421"/>
                      <a:pt x="3083" y="1404"/>
                      <a:pt x="3077" y="1394"/>
                    </a:cubicBezTo>
                    <a:cubicBezTo>
                      <a:pt x="3071" y="1384"/>
                      <a:pt x="3052" y="1371"/>
                      <a:pt x="3052" y="1371"/>
                    </a:cubicBezTo>
                    <a:cubicBezTo>
                      <a:pt x="3052" y="1371"/>
                      <a:pt x="3076" y="1373"/>
                      <a:pt x="3076" y="1364"/>
                    </a:cubicBezTo>
                    <a:cubicBezTo>
                      <a:pt x="3076" y="1355"/>
                      <a:pt x="3072" y="1343"/>
                      <a:pt x="3072" y="1343"/>
                    </a:cubicBezTo>
                    <a:cubicBezTo>
                      <a:pt x="3072" y="1343"/>
                      <a:pt x="3100" y="1347"/>
                      <a:pt x="3094" y="1331"/>
                    </a:cubicBezTo>
                    <a:cubicBezTo>
                      <a:pt x="3088" y="1315"/>
                      <a:pt x="3065" y="1304"/>
                      <a:pt x="3058" y="1312"/>
                    </a:cubicBezTo>
                    <a:close/>
                    <a:moveTo>
                      <a:pt x="969" y="735"/>
                    </a:moveTo>
                    <a:cubicBezTo>
                      <a:pt x="976" y="730"/>
                      <a:pt x="1004" y="720"/>
                      <a:pt x="1004" y="720"/>
                    </a:cubicBezTo>
                    <a:cubicBezTo>
                      <a:pt x="1004" y="720"/>
                      <a:pt x="999" y="712"/>
                      <a:pt x="1005" y="709"/>
                    </a:cubicBezTo>
                    <a:cubicBezTo>
                      <a:pt x="1011" y="706"/>
                      <a:pt x="1029" y="715"/>
                      <a:pt x="1051" y="709"/>
                    </a:cubicBezTo>
                    <a:cubicBezTo>
                      <a:pt x="1073" y="703"/>
                      <a:pt x="1053" y="691"/>
                      <a:pt x="1034" y="691"/>
                    </a:cubicBezTo>
                    <a:cubicBezTo>
                      <a:pt x="1015" y="691"/>
                      <a:pt x="1010" y="698"/>
                      <a:pt x="999" y="703"/>
                    </a:cubicBezTo>
                    <a:cubicBezTo>
                      <a:pt x="988" y="708"/>
                      <a:pt x="989" y="698"/>
                      <a:pt x="989" y="698"/>
                    </a:cubicBezTo>
                    <a:cubicBezTo>
                      <a:pt x="977" y="703"/>
                      <a:pt x="977" y="703"/>
                      <a:pt x="977" y="703"/>
                    </a:cubicBezTo>
                    <a:cubicBezTo>
                      <a:pt x="954" y="700"/>
                      <a:pt x="954" y="700"/>
                      <a:pt x="954" y="700"/>
                    </a:cubicBezTo>
                    <a:cubicBezTo>
                      <a:pt x="954" y="700"/>
                      <a:pt x="933" y="710"/>
                      <a:pt x="924" y="707"/>
                    </a:cubicBezTo>
                    <a:cubicBezTo>
                      <a:pt x="915" y="704"/>
                      <a:pt x="950" y="694"/>
                      <a:pt x="960" y="689"/>
                    </a:cubicBezTo>
                    <a:cubicBezTo>
                      <a:pt x="970" y="684"/>
                      <a:pt x="979" y="690"/>
                      <a:pt x="992" y="690"/>
                    </a:cubicBezTo>
                    <a:cubicBezTo>
                      <a:pt x="1005" y="690"/>
                      <a:pt x="1001" y="681"/>
                      <a:pt x="1001" y="681"/>
                    </a:cubicBezTo>
                    <a:cubicBezTo>
                      <a:pt x="1071" y="676"/>
                      <a:pt x="1071" y="676"/>
                      <a:pt x="1071" y="676"/>
                    </a:cubicBezTo>
                    <a:cubicBezTo>
                      <a:pt x="1071" y="676"/>
                      <a:pt x="1106" y="666"/>
                      <a:pt x="1119" y="664"/>
                    </a:cubicBezTo>
                    <a:cubicBezTo>
                      <a:pt x="1132" y="662"/>
                      <a:pt x="1140" y="669"/>
                      <a:pt x="1140" y="669"/>
                    </a:cubicBezTo>
                    <a:cubicBezTo>
                      <a:pt x="1140" y="669"/>
                      <a:pt x="1143" y="663"/>
                      <a:pt x="1150" y="660"/>
                    </a:cubicBezTo>
                    <a:cubicBezTo>
                      <a:pt x="1157" y="657"/>
                      <a:pt x="1179" y="667"/>
                      <a:pt x="1179" y="667"/>
                    </a:cubicBezTo>
                    <a:cubicBezTo>
                      <a:pt x="1179" y="667"/>
                      <a:pt x="1157" y="673"/>
                      <a:pt x="1149" y="677"/>
                    </a:cubicBezTo>
                    <a:cubicBezTo>
                      <a:pt x="1141" y="681"/>
                      <a:pt x="1107" y="683"/>
                      <a:pt x="1107" y="683"/>
                    </a:cubicBezTo>
                    <a:cubicBezTo>
                      <a:pt x="1105" y="691"/>
                      <a:pt x="1105" y="691"/>
                      <a:pt x="1105" y="691"/>
                    </a:cubicBezTo>
                    <a:cubicBezTo>
                      <a:pt x="1123" y="691"/>
                      <a:pt x="1123" y="691"/>
                      <a:pt x="1123" y="691"/>
                    </a:cubicBezTo>
                    <a:cubicBezTo>
                      <a:pt x="1123" y="691"/>
                      <a:pt x="1134" y="694"/>
                      <a:pt x="1138" y="694"/>
                    </a:cubicBezTo>
                    <a:cubicBezTo>
                      <a:pt x="1142" y="694"/>
                      <a:pt x="1168" y="691"/>
                      <a:pt x="1182" y="690"/>
                    </a:cubicBezTo>
                    <a:cubicBezTo>
                      <a:pt x="1196" y="689"/>
                      <a:pt x="1176" y="680"/>
                      <a:pt x="1176" y="680"/>
                    </a:cubicBezTo>
                    <a:cubicBezTo>
                      <a:pt x="1213" y="679"/>
                      <a:pt x="1213" y="679"/>
                      <a:pt x="1213" y="679"/>
                    </a:cubicBezTo>
                    <a:cubicBezTo>
                      <a:pt x="1213" y="679"/>
                      <a:pt x="1208" y="692"/>
                      <a:pt x="1189" y="698"/>
                    </a:cubicBezTo>
                    <a:cubicBezTo>
                      <a:pt x="1170" y="704"/>
                      <a:pt x="1158" y="711"/>
                      <a:pt x="1158" y="711"/>
                    </a:cubicBezTo>
                    <a:cubicBezTo>
                      <a:pt x="1158" y="711"/>
                      <a:pt x="1157" y="723"/>
                      <a:pt x="1149" y="725"/>
                    </a:cubicBezTo>
                    <a:cubicBezTo>
                      <a:pt x="1141" y="727"/>
                      <a:pt x="1119" y="716"/>
                      <a:pt x="1119" y="716"/>
                    </a:cubicBezTo>
                    <a:cubicBezTo>
                      <a:pt x="1114" y="723"/>
                      <a:pt x="1114" y="723"/>
                      <a:pt x="1114" y="723"/>
                    </a:cubicBezTo>
                    <a:cubicBezTo>
                      <a:pt x="1104" y="714"/>
                      <a:pt x="1104" y="714"/>
                      <a:pt x="1104" y="714"/>
                    </a:cubicBezTo>
                    <a:cubicBezTo>
                      <a:pt x="1094" y="724"/>
                      <a:pt x="1094" y="724"/>
                      <a:pt x="1094" y="724"/>
                    </a:cubicBezTo>
                    <a:cubicBezTo>
                      <a:pt x="1094" y="724"/>
                      <a:pt x="1086" y="718"/>
                      <a:pt x="1080" y="725"/>
                    </a:cubicBezTo>
                    <a:cubicBezTo>
                      <a:pt x="1074" y="732"/>
                      <a:pt x="1086" y="738"/>
                      <a:pt x="1086" y="738"/>
                    </a:cubicBezTo>
                    <a:cubicBezTo>
                      <a:pt x="1065" y="741"/>
                      <a:pt x="1065" y="741"/>
                      <a:pt x="1065" y="741"/>
                    </a:cubicBezTo>
                    <a:cubicBezTo>
                      <a:pt x="1065" y="741"/>
                      <a:pt x="1050" y="751"/>
                      <a:pt x="1047" y="751"/>
                    </a:cubicBezTo>
                    <a:cubicBezTo>
                      <a:pt x="1044" y="751"/>
                      <a:pt x="1001" y="764"/>
                      <a:pt x="990" y="760"/>
                    </a:cubicBezTo>
                    <a:cubicBezTo>
                      <a:pt x="979" y="756"/>
                      <a:pt x="1018" y="749"/>
                      <a:pt x="1033" y="746"/>
                    </a:cubicBezTo>
                    <a:cubicBezTo>
                      <a:pt x="1048" y="743"/>
                      <a:pt x="1070" y="726"/>
                      <a:pt x="1057" y="724"/>
                    </a:cubicBezTo>
                    <a:cubicBezTo>
                      <a:pt x="1044" y="722"/>
                      <a:pt x="992" y="751"/>
                      <a:pt x="979" y="753"/>
                    </a:cubicBezTo>
                    <a:cubicBezTo>
                      <a:pt x="966" y="755"/>
                      <a:pt x="940" y="751"/>
                      <a:pt x="931" y="746"/>
                    </a:cubicBezTo>
                    <a:cubicBezTo>
                      <a:pt x="922" y="741"/>
                      <a:pt x="962" y="740"/>
                      <a:pt x="969" y="735"/>
                    </a:cubicBezTo>
                    <a:close/>
                    <a:moveTo>
                      <a:pt x="1324" y="872"/>
                    </a:moveTo>
                    <a:cubicBezTo>
                      <a:pt x="1324" y="869"/>
                      <a:pt x="1312" y="855"/>
                      <a:pt x="1308" y="862"/>
                    </a:cubicBezTo>
                    <a:cubicBezTo>
                      <a:pt x="1304" y="869"/>
                      <a:pt x="1305" y="876"/>
                      <a:pt x="1305" y="876"/>
                    </a:cubicBezTo>
                    <a:cubicBezTo>
                      <a:pt x="1305" y="876"/>
                      <a:pt x="1291" y="868"/>
                      <a:pt x="1285" y="870"/>
                    </a:cubicBezTo>
                    <a:cubicBezTo>
                      <a:pt x="1279" y="872"/>
                      <a:pt x="1283" y="879"/>
                      <a:pt x="1283" y="879"/>
                    </a:cubicBezTo>
                    <a:cubicBezTo>
                      <a:pt x="1266" y="881"/>
                      <a:pt x="1266" y="881"/>
                      <a:pt x="1266" y="881"/>
                    </a:cubicBezTo>
                    <a:cubicBezTo>
                      <a:pt x="1266" y="881"/>
                      <a:pt x="1254" y="877"/>
                      <a:pt x="1239" y="887"/>
                    </a:cubicBezTo>
                    <a:cubicBezTo>
                      <a:pt x="1224" y="897"/>
                      <a:pt x="1195" y="916"/>
                      <a:pt x="1181" y="919"/>
                    </a:cubicBezTo>
                    <a:cubicBezTo>
                      <a:pt x="1167" y="922"/>
                      <a:pt x="1147" y="928"/>
                      <a:pt x="1147" y="928"/>
                    </a:cubicBezTo>
                    <a:cubicBezTo>
                      <a:pt x="1147" y="928"/>
                      <a:pt x="1116" y="920"/>
                      <a:pt x="1108" y="928"/>
                    </a:cubicBezTo>
                    <a:cubicBezTo>
                      <a:pt x="1100" y="936"/>
                      <a:pt x="1094" y="947"/>
                      <a:pt x="1094" y="947"/>
                    </a:cubicBezTo>
                    <a:cubicBezTo>
                      <a:pt x="1065" y="947"/>
                      <a:pt x="1065" y="947"/>
                      <a:pt x="1065" y="947"/>
                    </a:cubicBezTo>
                    <a:cubicBezTo>
                      <a:pt x="1059" y="953"/>
                      <a:pt x="1059" y="953"/>
                      <a:pt x="1059" y="953"/>
                    </a:cubicBezTo>
                    <a:cubicBezTo>
                      <a:pt x="1059" y="953"/>
                      <a:pt x="1045" y="950"/>
                      <a:pt x="1038" y="952"/>
                    </a:cubicBezTo>
                    <a:cubicBezTo>
                      <a:pt x="1031" y="954"/>
                      <a:pt x="1012" y="957"/>
                      <a:pt x="1005" y="956"/>
                    </a:cubicBezTo>
                    <a:cubicBezTo>
                      <a:pt x="998" y="955"/>
                      <a:pt x="987" y="947"/>
                      <a:pt x="984" y="948"/>
                    </a:cubicBezTo>
                    <a:cubicBezTo>
                      <a:pt x="981" y="949"/>
                      <a:pt x="963" y="946"/>
                      <a:pt x="963" y="942"/>
                    </a:cubicBezTo>
                    <a:cubicBezTo>
                      <a:pt x="963" y="938"/>
                      <a:pt x="985" y="939"/>
                      <a:pt x="985" y="939"/>
                    </a:cubicBezTo>
                    <a:cubicBezTo>
                      <a:pt x="985" y="939"/>
                      <a:pt x="994" y="929"/>
                      <a:pt x="997" y="929"/>
                    </a:cubicBezTo>
                    <a:cubicBezTo>
                      <a:pt x="1000" y="929"/>
                      <a:pt x="1008" y="937"/>
                      <a:pt x="1018" y="937"/>
                    </a:cubicBezTo>
                    <a:cubicBezTo>
                      <a:pt x="1028" y="937"/>
                      <a:pt x="1028" y="929"/>
                      <a:pt x="1028" y="929"/>
                    </a:cubicBezTo>
                    <a:cubicBezTo>
                      <a:pt x="1039" y="929"/>
                      <a:pt x="1039" y="929"/>
                      <a:pt x="1039" y="929"/>
                    </a:cubicBezTo>
                    <a:cubicBezTo>
                      <a:pt x="1039" y="929"/>
                      <a:pt x="1049" y="911"/>
                      <a:pt x="1059" y="910"/>
                    </a:cubicBezTo>
                    <a:cubicBezTo>
                      <a:pt x="1069" y="909"/>
                      <a:pt x="1072" y="918"/>
                      <a:pt x="1090" y="911"/>
                    </a:cubicBezTo>
                    <a:cubicBezTo>
                      <a:pt x="1108" y="904"/>
                      <a:pt x="1093" y="882"/>
                      <a:pt x="1093" y="882"/>
                    </a:cubicBezTo>
                    <a:cubicBezTo>
                      <a:pt x="1093" y="882"/>
                      <a:pt x="1071" y="868"/>
                      <a:pt x="1085" y="862"/>
                    </a:cubicBezTo>
                    <a:cubicBezTo>
                      <a:pt x="1091" y="859"/>
                      <a:pt x="1099" y="872"/>
                      <a:pt x="1099" y="872"/>
                    </a:cubicBezTo>
                    <a:cubicBezTo>
                      <a:pt x="1107" y="871"/>
                      <a:pt x="1107" y="871"/>
                      <a:pt x="1107" y="871"/>
                    </a:cubicBezTo>
                    <a:cubicBezTo>
                      <a:pt x="1119" y="882"/>
                      <a:pt x="1119" y="882"/>
                      <a:pt x="1119" y="882"/>
                    </a:cubicBezTo>
                    <a:cubicBezTo>
                      <a:pt x="1119" y="882"/>
                      <a:pt x="1133" y="881"/>
                      <a:pt x="1137" y="884"/>
                    </a:cubicBezTo>
                    <a:cubicBezTo>
                      <a:pt x="1141" y="887"/>
                      <a:pt x="1130" y="902"/>
                      <a:pt x="1153" y="901"/>
                    </a:cubicBezTo>
                    <a:cubicBezTo>
                      <a:pt x="1176" y="900"/>
                      <a:pt x="1176" y="895"/>
                      <a:pt x="1176" y="895"/>
                    </a:cubicBezTo>
                    <a:cubicBezTo>
                      <a:pt x="1187" y="896"/>
                      <a:pt x="1187" y="896"/>
                      <a:pt x="1187" y="896"/>
                    </a:cubicBezTo>
                    <a:cubicBezTo>
                      <a:pt x="1187" y="896"/>
                      <a:pt x="1227" y="880"/>
                      <a:pt x="1241" y="871"/>
                    </a:cubicBezTo>
                    <a:cubicBezTo>
                      <a:pt x="1255" y="862"/>
                      <a:pt x="1277" y="855"/>
                      <a:pt x="1295" y="854"/>
                    </a:cubicBezTo>
                    <a:cubicBezTo>
                      <a:pt x="1313" y="853"/>
                      <a:pt x="1351" y="857"/>
                      <a:pt x="1348" y="861"/>
                    </a:cubicBezTo>
                    <a:cubicBezTo>
                      <a:pt x="1345" y="865"/>
                      <a:pt x="1324" y="875"/>
                      <a:pt x="1324" y="872"/>
                    </a:cubicBezTo>
                    <a:close/>
                    <a:moveTo>
                      <a:pt x="1405" y="1355"/>
                    </a:moveTo>
                    <a:cubicBezTo>
                      <a:pt x="1405" y="1355"/>
                      <a:pt x="1402" y="1384"/>
                      <a:pt x="1403" y="1393"/>
                    </a:cubicBezTo>
                    <a:cubicBezTo>
                      <a:pt x="1404" y="1402"/>
                      <a:pt x="1399" y="1411"/>
                      <a:pt x="1396" y="1416"/>
                    </a:cubicBezTo>
                    <a:cubicBezTo>
                      <a:pt x="1393" y="1421"/>
                      <a:pt x="1400" y="1422"/>
                      <a:pt x="1403" y="1433"/>
                    </a:cubicBezTo>
                    <a:cubicBezTo>
                      <a:pt x="1406" y="1444"/>
                      <a:pt x="1382" y="1471"/>
                      <a:pt x="1382" y="1471"/>
                    </a:cubicBezTo>
                    <a:cubicBezTo>
                      <a:pt x="1368" y="1466"/>
                      <a:pt x="1368" y="1466"/>
                      <a:pt x="1368" y="1466"/>
                    </a:cubicBezTo>
                    <a:cubicBezTo>
                      <a:pt x="1368" y="1466"/>
                      <a:pt x="1365" y="1485"/>
                      <a:pt x="1348" y="1482"/>
                    </a:cubicBezTo>
                    <a:cubicBezTo>
                      <a:pt x="1331" y="1479"/>
                      <a:pt x="1387" y="1431"/>
                      <a:pt x="1387" y="1419"/>
                    </a:cubicBezTo>
                    <a:cubicBezTo>
                      <a:pt x="1387" y="1407"/>
                      <a:pt x="1366" y="1427"/>
                      <a:pt x="1366" y="1427"/>
                    </a:cubicBezTo>
                    <a:cubicBezTo>
                      <a:pt x="1379" y="1406"/>
                      <a:pt x="1379" y="1406"/>
                      <a:pt x="1379" y="1406"/>
                    </a:cubicBezTo>
                    <a:cubicBezTo>
                      <a:pt x="1379" y="1406"/>
                      <a:pt x="1383" y="1393"/>
                      <a:pt x="1372" y="1390"/>
                    </a:cubicBezTo>
                    <a:cubicBezTo>
                      <a:pt x="1361" y="1387"/>
                      <a:pt x="1367" y="1407"/>
                      <a:pt x="1354" y="1407"/>
                    </a:cubicBezTo>
                    <a:cubicBezTo>
                      <a:pt x="1341" y="1407"/>
                      <a:pt x="1351" y="1376"/>
                      <a:pt x="1351" y="1376"/>
                    </a:cubicBezTo>
                    <a:cubicBezTo>
                      <a:pt x="1351" y="1376"/>
                      <a:pt x="1345" y="1370"/>
                      <a:pt x="1343" y="1361"/>
                    </a:cubicBezTo>
                    <a:cubicBezTo>
                      <a:pt x="1341" y="1352"/>
                      <a:pt x="1365" y="1352"/>
                      <a:pt x="1367" y="1346"/>
                    </a:cubicBezTo>
                    <a:cubicBezTo>
                      <a:pt x="1369" y="1340"/>
                      <a:pt x="1347" y="1349"/>
                      <a:pt x="1343" y="1340"/>
                    </a:cubicBezTo>
                    <a:cubicBezTo>
                      <a:pt x="1342" y="1338"/>
                      <a:pt x="1372" y="1307"/>
                      <a:pt x="1382" y="1303"/>
                    </a:cubicBezTo>
                    <a:cubicBezTo>
                      <a:pt x="1392" y="1299"/>
                      <a:pt x="1391" y="1306"/>
                      <a:pt x="1395" y="1307"/>
                    </a:cubicBezTo>
                    <a:cubicBezTo>
                      <a:pt x="1399" y="1308"/>
                      <a:pt x="1410" y="1305"/>
                      <a:pt x="1418" y="1322"/>
                    </a:cubicBezTo>
                    <a:cubicBezTo>
                      <a:pt x="1426" y="1339"/>
                      <a:pt x="1405" y="1355"/>
                      <a:pt x="1405" y="1355"/>
                    </a:cubicBezTo>
                    <a:close/>
                    <a:moveTo>
                      <a:pt x="156" y="1459"/>
                    </a:moveTo>
                    <a:cubicBezTo>
                      <a:pt x="146" y="1456"/>
                      <a:pt x="147" y="1473"/>
                      <a:pt x="147" y="1473"/>
                    </a:cubicBezTo>
                    <a:cubicBezTo>
                      <a:pt x="155" y="1473"/>
                      <a:pt x="166" y="1462"/>
                      <a:pt x="156" y="1459"/>
                    </a:cubicBezTo>
                    <a:close/>
                    <a:moveTo>
                      <a:pt x="2216" y="1197"/>
                    </a:moveTo>
                    <a:cubicBezTo>
                      <a:pt x="2248" y="1196"/>
                      <a:pt x="2259" y="1170"/>
                      <a:pt x="2228" y="1170"/>
                    </a:cubicBezTo>
                    <a:cubicBezTo>
                      <a:pt x="2196" y="1171"/>
                      <a:pt x="2216" y="1197"/>
                      <a:pt x="2216" y="1197"/>
                    </a:cubicBezTo>
                    <a:close/>
                    <a:moveTo>
                      <a:pt x="2456" y="825"/>
                    </a:moveTo>
                    <a:cubicBezTo>
                      <a:pt x="2456" y="825"/>
                      <a:pt x="2433" y="822"/>
                      <a:pt x="2423" y="814"/>
                    </a:cubicBezTo>
                    <a:cubicBezTo>
                      <a:pt x="2413" y="806"/>
                      <a:pt x="2418" y="785"/>
                      <a:pt x="2418" y="785"/>
                    </a:cubicBezTo>
                    <a:cubicBezTo>
                      <a:pt x="2397" y="769"/>
                      <a:pt x="2397" y="769"/>
                      <a:pt x="2397" y="769"/>
                    </a:cubicBezTo>
                    <a:cubicBezTo>
                      <a:pt x="2370" y="772"/>
                      <a:pt x="2370" y="772"/>
                      <a:pt x="2370" y="772"/>
                    </a:cubicBezTo>
                    <a:cubicBezTo>
                      <a:pt x="2366" y="763"/>
                      <a:pt x="2366" y="763"/>
                      <a:pt x="2366" y="763"/>
                    </a:cubicBezTo>
                    <a:cubicBezTo>
                      <a:pt x="2353" y="741"/>
                      <a:pt x="2353" y="741"/>
                      <a:pt x="2353" y="741"/>
                    </a:cubicBezTo>
                    <a:cubicBezTo>
                      <a:pt x="2330" y="745"/>
                      <a:pt x="2330" y="745"/>
                      <a:pt x="2330" y="745"/>
                    </a:cubicBezTo>
                    <a:cubicBezTo>
                      <a:pt x="2317" y="738"/>
                      <a:pt x="2317" y="738"/>
                      <a:pt x="2317" y="738"/>
                    </a:cubicBezTo>
                    <a:cubicBezTo>
                      <a:pt x="2329" y="727"/>
                      <a:pt x="2329" y="727"/>
                      <a:pt x="2329" y="727"/>
                    </a:cubicBezTo>
                    <a:cubicBezTo>
                      <a:pt x="2327" y="710"/>
                      <a:pt x="2327" y="710"/>
                      <a:pt x="2327" y="710"/>
                    </a:cubicBezTo>
                    <a:cubicBezTo>
                      <a:pt x="2293" y="728"/>
                      <a:pt x="2293" y="728"/>
                      <a:pt x="2293" y="728"/>
                    </a:cubicBezTo>
                    <a:cubicBezTo>
                      <a:pt x="2276" y="736"/>
                      <a:pt x="2276" y="736"/>
                      <a:pt x="2276" y="736"/>
                    </a:cubicBezTo>
                    <a:cubicBezTo>
                      <a:pt x="2257" y="764"/>
                      <a:pt x="2257" y="764"/>
                      <a:pt x="2257" y="764"/>
                    </a:cubicBezTo>
                    <a:cubicBezTo>
                      <a:pt x="2257" y="764"/>
                      <a:pt x="2226" y="771"/>
                      <a:pt x="2224" y="777"/>
                    </a:cubicBezTo>
                    <a:cubicBezTo>
                      <a:pt x="2222" y="783"/>
                      <a:pt x="2234" y="790"/>
                      <a:pt x="2224" y="793"/>
                    </a:cubicBezTo>
                    <a:cubicBezTo>
                      <a:pt x="2215" y="797"/>
                      <a:pt x="2186" y="807"/>
                      <a:pt x="2186" y="807"/>
                    </a:cubicBezTo>
                    <a:cubicBezTo>
                      <a:pt x="2203" y="815"/>
                      <a:pt x="2203" y="815"/>
                      <a:pt x="2203" y="815"/>
                    </a:cubicBezTo>
                    <a:cubicBezTo>
                      <a:pt x="2203" y="815"/>
                      <a:pt x="2230" y="811"/>
                      <a:pt x="2231" y="814"/>
                    </a:cubicBezTo>
                    <a:cubicBezTo>
                      <a:pt x="2231" y="817"/>
                      <a:pt x="2225" y="822"/>
                      <a:pt x="2225" y="833"/>
                    </a:cubicBezTo>
                    <a:cubicBezTo>
                      <a:pt x="2225" y="844"/>
                      <a:pt x="2268" y="845"/>
                      <a:pt x="2287" y="835"/>
                    </a:cubicBezTo>
                    <a:cubicBezTo>
                      <a:pt x="2306" y="826"/>
                      <a:pt x="2296" y="808"/>
                      <a:pt x="2324" y="809"/>
                    </a:cubicBezTo>
                    <a:cubicBezTo>
                      <a:pt x="2351" y="809"/>
                      <a:pt x="2355" y="818"/>
                      <a:pt x="2355" y="818"/>
                    </a:cubicBezTo>
                    <a:cubicBezTo>
                      <a:pt x="2386" y="823"/>
                      <a:pt x="2386" y="823"/>
                      <a:pt x="2386" y="823"/>
                    </a:cubicBezTo>
                    <a:cubicBezTo>
                      <a:pt x="2390" y="834"/>
                      <a:pt x="2390" y="834"/>
                      <a:pt x="2390" y="834"/>
                    </a:cubicBezTo>
                    <a:cubicBezTo>
                      <a:pt x="2452" y="838"/>
                      <a:pt x="2452" y="838"/>
                      <a:pt x="2452" y="838"/>
                    </a:cubicBezTo>
                    <a:lnTo>
                      <a:pt x="2456" y="825"/>
                    </a:lnTo>
                    <a:close/>
                    <a:moveTo>
                      <a:pt x="2393" y="886"/>
                    </a:moveTo>
                    <a:cubicBezTo>
                      <a:pt x="2352" y="899"/>
                      <a:pt x="2393" y="913"/>
                      <a:pt x="2393" y="913"/>
                    </a:cubicBezTo>
                    <a:cubicBezTo>
                      <a:pt x="2415" y="897"/>
                      <a:pt x="2434" y="872"/>
                      <a:pt x="2393" y="886"/>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grpSp>
        <p:grpSp>
          <p:nvGrpSpPr>
            <p:cNvPr id="9" name="Gruppieren 8">
              <a:extLst>
                <a:ext uri="{FF2B5EF4-FFF2-40B4-BE49-F238E27FC236}">
                  <a16:creationId xmlns:a16="http://schemas.microsoft.com/office/drawing/2014/main" id="{687DE244-3523-C24A-BB90-E6F379228D38}"/>
                </a:ext>
              </a:extLst>
            </p:cNvPr>
            <p:cNvGrpSpPr/>
            <p:nvPr/>
          </p:nvGrpSpPr>
          <p:grpSpPr bwMode="gray">
            <a:xfrm>
              <a:off x="4579800" y="3183080"/>
              <a:ext cx="2428493" cy="2182340"/>
              <a:chOff x="-6263238" y="3242551"/>
              <a:chExt cx="2133126" cy="2030454"/>
            </a:xfrm>
            <a:grpFill/>
          </p:grpSpPr>
          <p:sp>
            <p:nvSpPr>
              <p:cNvPr id="75" name="Freeform 188">
                <a:extLst>
                  <a:ext uri="{FF2B5EF4-FFF2-40B4-BE49-F238E27FC236}">
                    <a16:creationId xmlns:a16="http://schemas.microsoft.com/office/drawing/2014/main" id="{8C725CC7-558A-6848-9D9F-2B7B21BAB5B1}"/>
                  </a:ext>
                </a:extLst>
              </p:cNvPr>
              <p:cNvSpPr>
                <a:spLocks/>
              </p:cNvSpPr>
              <p:nvPr/>
            </p:nvSpPr>
            <p:spPr bwMode="gray">
              <a:xfrm>
                <a:off x="-4408428" y="4656713"/>
                <a:ext cx="226689" cy="378843"/>
              </a:xfrm>
              <a:custGeom>
                <a:avLst/>
                <a:gdLst>
                  <a:gd name="T0" fmla="*/ 88 w 409"/>
                  <a:gd name="T1" fmla="*/ 219 h 746"/>
                  <a:gd name="T2" fmla="*/ 104 w 409"/>
                  <a:gd name="T3" fmla="*/ 214 h 746"/>
                  <a:gd name="T4" fmla="*/ 134 w 409"/>
                  <a:gd name="T5" fmla="*/ 218 h 746"/>
                  <a:gd name="T6" fmla="*/ 134 w 409"/>
                  <a:gd name="T7" fmla="*/ 202 h 746"/>
                  <a:gd name="T8" fmla="*/ 173 w 409"/>
                  <a:gd name="T9" fmla="*/ 207 h 746"/>
                  <a:gd name="T10" fmla="*/ 186 w 409"/>
                  <a:gd name="T11" fmla="*/ 188 h 746"/>
                  <a:gd name="T12" fmla="*/ 216 w 409"/>
                  <a:gd name="T13" fmla="*/ 193 h 746"/>
                  <a:gd name="T14" fmla="*/ 214 w 409"/>
                  <a:gd name="T15" fmla="*/ 172 h 746"/>
                  <a:gd name="T16" fmla="*/ 223 w 409"/>
                  <a:gd name="T17" fmla="*/ 150 h 746"/>
                  <a:gd name="T18" fmla="*/ 225 w 409"/>
                  <a:gd name="T19" fmla="*/ 172 h 746"/>
                  <a:gd name="T20" fmla="*/ 230 w 409"/>
                  <a:gd name="T21" fmla="*/ 186 h 746"/>
                  <a:gd name="T22" fmla="*/ 239 w 409"/>
                  <a:gd name="T23" fmla="*/ 159 h 746"/>
                  <a:gd name="T24" fmla="*/ 244 w 409"/>
                  <a:gd name="T25" fmla="*/ 124 h 746"/>
                  <a:gd name="T26" fmla="*/ 255 w 409"/>
                  <a:gd name="T27" fmla="*/ 138 h 746"/>
                  <a:gd name="T28" fmla="*/ 269 w 409"/>
                  <a:gd name="T29" fmla="*/ 126 h 746"/>
                  <a:gd name="T30" fmla="*/ 271 w 409"/>
                  <a:gd name="T31" fmla="*/ 88 h 746"/>
                  <a:gd name="T32" fmla="*/ 288 w 409"/>
                  <a:gd name="T33" fmla="*/ 88 h 746"/>
                  <a:gd name="T34" fmla="*/ 312 w 409"/>
                  <a:gd name="T35" fmla="*/ 62 h 746"/>
                  <a:gd name="T36" fmla="*/ 315 w 409"/>
                  <a:gd name="T37" fmla="*/ 26 h 746"/>
                  <a:gd name="T38" fmla="*/ 336 w 409"/>
                  <a:gd name="T39" fmla="*/ 0 h 746"/>
                  <a:gd name="T40" fmla="*/ 372 w 409"/>
                  <a:gd name="T41" fmla="*/ 41 h 746"/>
                  <a:gd name="T42" fmla="*/ 372 w 409"/>
                  <a:gd name="T43" fmla="*/ 56 h 746"/>
                  <a:gd name="T44" fmla="*/ 395 w 409"/>
                  <a:gd name="T45" fmla="*/ 110 h 746"/>
                  <a:gd name="T46" fmla="*/ 382 w 409"/>
                  <a:gd name="T47" fmla="*/ 143 h 746"/>
                  <a:gd name="T48" fmla="*/ 402 w 409"/>
                  <a:gd name="T49" fmla="*/ 193 h 746"/>
                  <a:gd name="T50" fmla="*/ 375 w 409"/>
                  <a:gd name="T51" fmla="*/ 188 h 746"/>
                  <a:gd name="T52" fmla="*/ 354 w 409"/>
                  <a:gd name="T53" fmla="*/ 193 h 746"/>
                  <a:gd name="T54" fmla="*/ 358 w 409"/>
                  <a:gd name="T55" fmla="*/ 221 h 746"/>
                  <a:gd name="T56" fmla="*/ 333 w 409"/>
                  <a:gd name="T57" fmla="*/ 259 h 746"/>
                  <a:gd name="T58" fmla="*/ 338 w 409"/>
                  <a:gd name="T59" fmla="*/ 312 h 746"/>
                  <a:gd name="T60" fmla="*/ 267 w 409"/>
                  <a:gd name="T61" fmla="*/ 478 h 746"/>
                  <a:gd name="T62" fmla="*/ 211 w 409"/>
                  <a:gd name="T63" fmla="*/ 609 h 746"/>
                  <a:gd name="T64" fmla="*/ 189 w 409"/>
                  <a:gd name="T65" fmla="*/ 676 h 746"/>
                  <a:gd name="T66" fmla="*/ 149 w 409"/>
                  <a:gd name="T67" fmla="*/ 712 h 746"/>
                  <a:gd name="T68" fmla="*/ 133 w 409"/>
                  <a:gd name="T69" fmla="*/ 710 h 746"/>
                  <a:gd name="T70" fmla="*/ 60 w 409"/>
                  <a:gd name="T71" fmla="*/ 717 h 746"/>
                  <a:gd name="T72" fmla="*/ 28 w 409"/>
                  <a:gd name="T73" fmla="*/ 675 h 746"/>
                  <a:gd name="T74" fmla="*/ 41 w 409"/>
                  <a:gd name="T75" fmla="*/ 659 h 746"/>
                  <a:gd name="T76" fmla="*/ 5 w 409"/>
                  <a:gd name="T77" fmla="*/ 556 h 746"/>
                  <a:gd name="T78" fmla="*/ 39 w 409"/>
                  <a:gd name="T79" fmla="*/ 473 h 746"/>
                  <a:gd name="T80" fmla="*/ 79 w 409"/>
                  <a:gd name="T81" fmla="*/ 436 h 746"/>
                  <a:gd name="T82" fmla="*/ 71 w 409"/>
                  <a:gd name="T83" fmla="*/ 349 h 746"/>
                  <a:gd name="T84" fmla="*/ 67 w 409"/>
                  <a:gd name="T85" fmla="*/ 271 h 746"/>
                  <a:gd name="T86" fmla="*/ 94 w 409"/>
                  <a:gd name="T87" fmla="*/ 239 h 746"/>
                  <a:gd name="T88" fmla="*/ 88 w 409"/>
                  <a:gd name="T89" fmla="*/ 219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9" h="746">
                    <a:moveTo>
                      <a:pt x="88" y="219"/>
                    </a:moveTo>
                    <a:cubicBezTo>
                      <a:pt x="104" y="214"/>
                      <a:pt x="104" y="214"/>
                      <a:pt x="104" y="214"/>
                    </a:cubicBezTo>
                    <a:cubicBezTo>
                      <a:pt x="134" y="218"/>
                      <a:pt x="134" y="218"/>
                      <a:pt x="134" y="218"/>
                    </a:cubicBezTo>
                    <a:cubicBezTo>
                      <a:pt x="134" y="202"/>
                      <a:pt x="134" y="202"/>
                      <a:pt x="134" y="202"/>
                    </a:cubicBezTo>
                    <a:cubicBezTo>
                      <a:pt x="173" y="207"/>
                      <a:pt x="173" y="207"/>
                      <a:pt x="173" y="207"/>
                    </a:cubicBezTo>
                    <a:cubicBezTo>
                      <a:pt x="186" y="188"/>
                      <a:pt x="186" y="188"/>
                      <a:pt x="186" y="188"/>
                    </a:cubicBezTo>
                    <a:cubicBezTo>
                      <a:pt x="216" y="193"/>
                      <a:pt x="216" y="193"/>
                      <a:pt x="216" y="193"/>
                    </a:cubicBezTo>
                    <a:cubicBezTo>
                      <a:pt x="214" y="172"/>
                      <a:pt x="214" y="172"/>
                      <a:pt x="214" y="172"/>
                    </a:cubicBezTo>
                    <a:cubicBezTo>
                      <a:pt x="223" y="150"/>
                      <a:pt x="223" y="150"/>
                      <a:pt x="223" y="150"/>
                    </a:cubicBezTo>
                    <a:cubicBezTo>
                      <a:pt x="225" y="172"/>
                      <a:pt x="225" y="172"/>
                      <a:pt x="225" y="172"/>
                    </a:cubicBezTo>
                    <a:cubicBezTo>
                      <a:pt x="230" y="186"/>
                      <a:pt x="230" y="186"/>
                      <a:pt x="230" y="186"/>
                    </a:cubicBezTo>
                    <a:cubicBezTo>
                      <a:pt x="239" y="159"/>
                      <a:pt x="239" y="159"/>
                      <a:pt x="239" y="159"/>
                    </a:cubicBezTo>
                    <a:cubicBezTo>
                      <a:pt x="239" y="159"/>
                      <a:pt x="237" y="129"/>
                      <a:pt x="244" y="124"/>
                    </a:cubicBezTo>
                    <a:cubicBezTo>
                      <a:pt x="251" y="118"/>
                      <a:pt x="255" y="138"/>
                      <a:pt x="255" y="138"/>
                    </a:cubicBezTo>
                    <a:cubicBezTo>
                      <a:pt x="255" y="138"/>
                      <a:pt x="260" y="136"/>
                      <a:pt x="269" y="126"/>
                    </a:cubicBezTo>
                    <a:cubicBezTo>
                      <a:pt x="278" y="115"/>
                      <a:pt x="264" y="95"/>
                      <a:pt x="271" y="88"/>
                    </a:cubicBezTo>
                    <a:cubicBezTo>
                      <a:pt x="278" y="81"/>
                      <a:pt x="288" y="88"/>
                      <a:pt x="288" y="88"/>
                    </a:cubicBezTo>
                    <a:cubicBezTo>
                      <a:pt x="288" y="88"/>
                      <a:pt x="306" y="74"/>
                      <a:pt x="312" y="62"/>
                    </a:cubicBezTo>
                    <a:cubicBezTo>
                      <a:pt x="317" y="49"/>
                      <a:pt x="315" y="26"/>
                      <a:pt x="315" y="26"/>
                    </a:cubicBezTo>
                    <a:cubicBezTo>
                      <a:pt x="336" y="0"/>
                      <a:pt x="336" y="0"/>
                      <a:pt x="336" y="0"/>
                    </a:cubicBezTo>
                    <a:cubicBezTo>
                      <a:pt x="372" y="41"/>
                      <a:pt x="372" y="41"/>
                      <a:pt x="372" y="41"/>
                    </a:cubicBezTo>
                    <a:cubicBezTo>
                      <a:pt x="372" y="41"/>
                      <a:pt x="372" y="51"/>
                      <a:pt x="372" y="56"/>
                    </a:cubicBezTo>
                    <a:cubicBezTo>
                      <a:pt x="372" y="62"/>
                      <a:pt x="395" y="110"/>
                      <a:pt x="395" y="110"/>
                    </a:cubicBezTo>
                    <a:cubicBezTo>
                      <a:pt x="382" y="143"/>
                      <a:pt x="382" y="143"/>
                      <a:pt x="382" y="143"/>
                    </a:cubicBezTo>
                    <a:cubicBezTo>
                      <a:pt x="382" y="143"/>
                      <a:pt x="409" y="188"/>
                      <a:pt x="402" y="193"/>
                    </a:cubicBezTo>
                    <a:cubicBezTo>
                      <a:pt x="395" y="198"/>
                      <a:pt x="375" y="188"/>
                      <a:pt x="375" y="188"/>
                    </a:cubicBezTo>
                    <a:cubicBezTo>
                      <a:pt x="354" y="193"/>
                      <a:pt x="354" y="193"/>
                      <a:pt x="354" y="193"/>
                    </a:cubicBezTo>
                    <a:cubicBezTo>
                      <a:pt x="358" y="221"/>
                      <a:pt x="358" y="221"/>
                      <a:pt x="358" y="221"/>
                    </a:cubicBezTo>
                    <a:cubicBezTo>
                      <a:pt x="358" y="221"/>
                      <a:pt x="335" y="245"/>
                      <a:pt x="333" y="259"/>
                    </a:cubicBezTo>
                    <a:cubicBezTo>
                      <a:pt x="331" y="273"/>
                      <a:pt x="345" y="287"/>
                      <a:pt x="338" y="312"/>
                    </a:cubicBezTo>
                    <a:cubicBezTo>
                      <a:pt x="331" y="336"/>
                      <a:pt x="306" y="409"/>
                      <a:pt x="267" y="478"/>
                    </a:cubicBezTo>
                    <a:cubicBezTo>
                      <a:pt x="228" y="547"/>
                      <a:pt x="211" y="609"/>
                      <a:pt x="211" y="609"/>
                    </a:cubicBezTo>
                    <a:cubicBezTo>
                      <a:pt x="211" y="609"/>
                      <a:pt x="214" y="653"/>
                      <a:pt x="189" y="676"/>
                    </a:cubicBezTo>
                    <a:cubicBezTo>
                      <a:pt x="165" y="699"/>
                      <a:pt x="156" y="708"/>
                      <a:pt x="149" y="712"/>
                    </a:cubicBezTo>
                    <a:cubicBezTo>
                      <a:pt x="141" y="715"/>
                      <a:pt x="133" y="710"/>
                      <a:pt x="133" y="710"/>
                    </a:cubicBezTo>
                    <a:cubicBezTo>
                      <a:pt x="133" y="710"/>
                      <a:pt x="90" y="746"/>
                      <a:pt x="60" y="717"/>
                    </a:cubicBezTo>
                    <a:cubicBezTo>
                      <a:pt x="30" y="689"/>
                      <a:pt x="28" y="675"/>
                      <a:pt x="28" y="675"/>
                    </a:cubicBezTo>
                    <a:cubicBezTo>
                      <a:pt x="41" y="659"/>
                      <a:pt x="41" y="659"/>
                      <a:pt x="41" y="659"/>
                    </a:cubicBezTo>
                    <a:cubicBezTo>
                      <a:pt x="41" y="659"/>
                      <a:pt x="10" y="622"/>
                      <a:pt x="5" y="556"/>
                    </a:cubicBezTo>
                    <a:cubicBezTo>
                      <a:pt x="0" y="490"/>
                      <a:pt x="23" y="492"/>
                      <a:pt x="39" y="473"/>
                    </a:cubicBezTo>
                    <a:cubicBezTo>
                      <a:pt x="55" y="453"/>
                      <a:pt x="79" y="436"/>
                      <a:pt x="79" y="436"/>
                    </a:cubicBezTo>
                    <a:cubicBezTo>
                      <a:pt x="79" y="436"/>
                      <a:pt x="72" y="370"/>
                      <a:pt x="71" y="349"/>
                    </a:cubicBezTo>
                    <a:cubicBezTo>
                      <a:pt x="69" y="327"/>
                      <a:pt x="53" y="283"/>
                      <a:pt x="67" y="271"/>
                    </a:cubicBezTo>
                    <a:cubicBezTo>
                      <a:pt x="81" y="259"/>
                      <a:pt x="94" y="239"/>
                      <a:pt x="94" y="239"/>
                    </a:cubicBezTo>
                    <a:lnTo>
                      <a:pt x="88" y="219"/>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76" name="Freeform 276">
                <a:extLst>
                  <a:ext uri="{FF2B5EF4-FFF2-40B4-BE49-F238E27FC236}">
                    <a16:creationId xmlns:a16="http://schemas.microsoft.com/office/drawing/2014/main" id="{9C17894C-536C-B749-8410-2F18C97ED31A}"/>
                  </a:ext>
                </a:extLst>
              </p:cNvPr>
              <p:cNvSpPr>
                <a:spLocks/>
              </p:cNvSpPr>
              <p:nvPr/>
            </p:nvSpPr>
            <p:spPr bwMode="gray">
              <a:xfrm>
                <a:off x="-5945498" y="3567888"/>
                <a:ext cx="222230" cy="174057"/>
              </a:xfrm>
              <a:custGeom>
                <a:avLst/>
                <a:gdLst>
                  <a:gd name="T0" fmla="*/ 364 w 401"/>
                  <a:gd name="T1" fmla="*/ 0 h 343"/>
                  <a:gd name="T2" fmla="*/ 192 w 401"/>
                  <a:gd name="T3" fmla="*/ 0 h 343"/>
                  <a:gd name="T4" fmla="*/ 186 w 401"/>
                  <a:gd name="T5" fmla="*/ 12 h 343"/>
                  <a:gd name="T6" fmla="*/ 176 w 401"/>
                  <a:gd name="T7" fmla="*/ 47 h 343"/>
                  <a:gd name="T8" fmla="*/ 160 w 401"/>
                  <a:gd name="T9" fmla="*/ 61 h 343"/>
                  <a:gd name="T10" fmla="*/ 140 w 401"/>
                  <a:gd name="T11" fmla="*/ 66 h 343"/>
                  <a:gd name="T12" fmla="*/ 125 w 401"/>
                  <a:gd name="T13" fmla="*/ 72 h 343"/>
                  <a:gd name="T14" fmla="*/ 123 w 401"/>
                  <a:gd name="T15" fmla="*/ 97 h 343"/>
                  <a:gd name="T16" fmla="*/ 104 w 401"/>
                  <a:gd name="T17" fmla="*/ 122 h 343"/>
                  <a:gd name="T18" fmla="*/ 108 w 401"/>
                  <a:gd name="T19" fmla="*/ 158 h 343"/>
                  <a:gd name="T20" fmla="*/ 92 w 401"/>
                  <a:gd name="T21" fmla="*/ 171 h 343"/>
                  <a:gd name="T22" fmla="*/ 78 w 401"/>
                  <a:gd name="T23" fmla="*/ 190 h 343"/>
                  <a:gd name="T24" fmla="*/ 58 w 401"/>
                  <a:gd name="T25" fmla="*/ 201 h 343"/>
                  <a:gd name="T26" fmla="*/ 52 w 401"/>
                  <a:gd name="T27" fmla="*/ 212 h 343"/>
                  <a:gd name="T28" fmla="*/ 60 w 401"/>
                  <a:gd name="T29" fmla="*/ 216 h 343"/>
                  <a:gd name="T30" fmla="*/ 45 w 401"/>
                  <a:gd name="T31" fmla="*/ 237 h 343"/>
                  <a:gd name="T32" fmla="*/ 41 w 401"/>
                  <a:gd name="T33" fmla="*/ 259 h 343"/>
                  <a:gd name="T34" fmla="*/ 32 w 401"/>
                  <a:gd name="T35" fmla="*/ 259 h 343"/>
                  <a:gd name="T36" fmla="*/ 31 w 401"/>
                  <a:gd name="T37" fmla="*/ 281 h 343"/>
                  <a:gd name="T38" fmla="*/ 18 w 401"/>
                  <a:gd name="T39" fmla="*/ 286 h 343"/>
                  <a:gd name="T40" fmla="*/ 1 w 401"/>
                  <a:gd name="T41" fmla="*/ 318 h 343"/>
                  <a:gd name="T42" fmla="*/ 0 w 401"/>
                  <a:gd name="T43" fmla="*/ 343 h 343"/>
                  <a:gd name="T44" fmla="*/ 186 w 401"/>
                  <a:gd name="T45" fmla="*/ 341 h 343"/>
                  <a:gd name="T46" fmla="*/ 187 w 401"/>
                  <a:gd name="T47" fmla="*/ 272 h 343"/>
                  <a:gd name="T48" fmla="*/ 189 w 401"/>
                  <a:gd name="T49" fmla="*/ 247 h 343"/>
                  <a:gd name="T50" fmla="*/ 208 w 401"/>
                  <a:gd name="T51" fmla="*/ 236 h 343"/>
                  <a:gd name="T52" fmla="*/ 235 w 401"/>
                  <a:gd name="T53" fmla="*/ 231 h 343"/>
                  <a:gd name="T54" fmla="*/ 238 w 401"/>
                  <a:gd name="T55" fmla="*/ 101 h 343"/>
                  <a:gd name="T56" fmla="*/ 243 w 401"/>
                  <a:gd name="T57" fmla="*/ 98 h 343"/>
                  <a:gd name="T58" fmla="*/ 243 w 401"/>
                  <a:gd name="T59" fmla="*/ 88 h 343"/>
                  <a:gd name="T60" fmla="*/ 391 w 401"/>
                  <a:gd name="T61" fmla="*/ 87 h 343"/>
                  <a:gd name="T62" fmla="*/ 392 w 401"/>
                  <a:gd name="T63" fmla="*/ 62 h 343"/>
                  <a:gd name="T64" fmla="*/ 397 w 401"/>
                  <a:gd name="T65" fmla="*/ 58 h 343"/>
                  <a:gd name="T66" fmla="*/ 401 w 401"/>
                  <a:gd name="T67" fmla="*/ 2 h 343"/>
                  <a:gd name="T68" fmla="*/ 364 w 401"/>
                  <a:gd name="T69"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1" h="343">
                    <a:moveTo>
                      <a:pt x="364" y="0"/>
                    </a:moveTo>
                    <a:cubicBezTo>
                      <a:pt x="192" y="0"/>
                      <a:pt x="192" y="0"/>
                      <a:pt x="192" y="0"/>
                    </a:cubicBezTo>
                    <a:cubicBezTo>
                      <a:pt x="190" y="3"/>
                      <a:pt x="188" y="8"/>
                      <a:pt x="186" y="12"/>
                    </a:cubicBezTo>
                    <a:cubicBezTo>
                      <a:pt x="181" y="25"/>
                      <a:pt x="176" y="47"/>
                      <a:pt x="176" y="47"/>
                    </a:cubicBezTo>
                    <a:cubicBezTo>
                      <a:pt x="176" y="47"/>
                      <a:pt x="164" y="57"/>
                      <a:pt x="160" y="61"/>
                    </a:cubicBezTo>
                    <a:cubicBezTo>
                      <a:pt x="156" y="65"/>
                      <a:pt x="140" y="66"/>
                      <a:pt x="140" y="66"/>
                    </a:cubicBezTo>
                    <a:cubicBezTo>
                      <a:pt x="140" y="66"/>
                      <a:pt x="129" y="63"/>
                      <a:pt x="125" y="72"/>
                    </a:cubicBezTo>
                    <a:cubicBezTo>
                      <a:pt x="121" y="81"/>
                      <a:pt x="123" y="97"/>
                      <a:pt x="123" y="97"/>
                    </a:cubicBezTo>
                    <a:cubicBezTo>
                      <a:pt x="123" y="97"/>
                      <a:pt x="104" y="116"/>
                      <a:pt x="104" y="122"/>
                    </a:cubicBezTo>
                    <a:cubicBezTo>
                      <a:pt x="104" y="128"/>
                      <a:pt x="115" y="145"/>
                      <a:pt x="108" y="158"/>
                    </a:cubicBezTo>
                    <a:cubicBezTo>
                      <a:pt x="101" y="171"/>
                      <a:pt x="92" y="171"/>
                      <a:pt x="92" y="171"/>
                    </a:cubicBezTo>
                    <a:cubicBezTo>
                      <a:pt x="92" y="171"/>
                      <a:pt x="83" y="185"/>
                      <a:pt x="78" y="190"/>
                    </a:cubicBezTo>
                    <a:cubicBezTo>
                      <a:pt x="73" y="195"/>
                      <a:pt x="62" y="197"/>
                      <a:pt x="58" y="201"/>
                    </a:cubicBezTo>
                    <a:cubicBezTo>
                      <a:pt x="54" y="205"/>
                      <a:pt x="52" y="212"/>
                      <a:pt x="52" y="212"/>
                    </a:cubicBezTo>
                    <a:cubicBezTo>
                      <a:pt x="60" y="216"/>
                      <a:pt x="60" y="216"/>
                      <a:pt x="60" y="216"/>
                    </a:cubicBezTo>
                    <a:cubicBezTo>
                      <a:pt x="60" y="216"/>
                      <a:pt x="49" y="227"/>
                      <a:pt x="45" y="237"/>
                    </a:cubicBezTo>
                    <a:cubicBezTo>
                      <a:pt x="41" y="247"/>
                      <a:pt x="41" y="259"/>
                      <a:pt x="41" y="259"/>
                    </a:cubicBezTo>
                    <a:cubicBezTo>
                      <a:pt x="32" y="259"/>
                      <a:pt x="32" y="259"/>
                      <a:pt x="32" y="259"/>
                    </a:cubicBezTo>
                    <a:cubicBezTo>
                      <a:pt x="32" y="259"/>
                      <a:pt x="42" y="271"/>
                      <a:pt x="31" y="281"/>
                    </a:cubicBezTo>
                    <a:cubicBezTo>
                      <a:pt x="20" y="291"/>
                      <a:pt x="18" y="286"/>
                      <a:pt x="18" y="286"/>
                    </a:cubicBezTo>
                    <a:cubicBezTo>
                      <a:pt x="18" y="286"/>
                      <a:pt x="1" y="304"/>
                      <a:pt x="1" y="318"/>
                    </a:cubicBezTo>
                    <a:cubicBezTo>
                      <a:pt x="1" y="325"/>
                      <a:pt x="1" y="335"/>
                      <a:pt x="0" y="343"/>
                    </a:cubicBezTo>
                    <a:cubicBezTo>
                      <a:pt x="186" y="341"/>
                      <a:pt x="186" y="341"/>
                      <a:pt x="186" y="341"/>
                    </a:cubicBezTo>
                    <a:cubicBezTo>
                      <a:pt x="187" y="272"/>
                      <a:pt x="187" y="272"/>
                      <a:pt x="187" y="272"/>
                    </a:cubicBezTo>
                    <a:cubicBezTo>
                      <a:pt x="187" y="272"/>
                      <a:pt x="178" y="257"/>
                      <a:pt x="189" y="247"/>
                    </a:cubicBezTo>
                    <a:cubicBezTo>
                      <a:pt x="200" y="237"/>
                      <a:pt x="208" y="236"/>
                      <a:pt x="208" y="236"/>
                    </a:cubicBezTo>
                    <a:cubicBezTo>
                      <a:pt x="208" y="236"/>
                      <a:pt x="233" y="237"/>
                      <a:pt x="235" y="231"/>
                    </a:cubicBezTo>
                    <a:cubicBezTo>
                      <a:pt x="237" y="225"/>
                      <a:pt x="238" y="101"/>
                      <a:pt x="238" y="101"/>
                    </a:cubicBezTo>
                    <a:cubicBezTo>
                      <a:pt x="243" y="98"/>
                      <a:pt x="243" y="98"/>
                      <a:pt x="243" y="98"/>
                    </a:cubicBezTo>
                    <a:cubicBezTo>
                      <a:pt x="243" y="88"/>
                      <a:pt x="243" y="88"/>
                      <a:pt x="243" y="88"/>
                    </a:cubicBezTo>
                    <a:cubicBezTo>
                      <a:pt x="391" y="87"/>
                      <a:pt x="391" y="87"/>
                      <a:pt x="391" y="87"/>
                    </a:cubicBezTo>
                    <a:cubicBezTo>
                      <a:pt x="392" y="62"/>
                      <a:pt x="392" y="62"/>
                      <a:pt x="392" y="62"/>
                    </a:cubicBezTo>
                    <a:cubicBezTo>
                      <a:pt x="397" y="58"/>
                      <a:pt x="397" y="58"/>
                      <a:pt x="397" y="58"/>
                    </a:cubicBezTo>
                    <a:cubicBezTo>
                      <a:pt x="401" y="2"/>
                      <a:pt x="401" y="2"/>
                      <a:pt x="401" y="2"/>
                    </a:cubicBezTo>
                    <a:lnTo>
                      <a:pt x="364" y="0"/>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77" name="Freeform 277">
                <a:extLst>
                  <a:ext uri="{FF2B5EF4-FFF2-40B4-BE49-F238E27FC236}">
                    <a16:creationId xmlns:a16="http://schemas.microsoft.com/office/drawing/2014/main" id="{81BC2DDF-232F-A24A-8C03-44F68D176962}"/>
                  </a:ext>
                </a:extLst>
              </p:cNvPr>
              <p:cNvSpPr>
                <a:spLocks/>
              </p:cNvSpPr>
              <p:nvPr/>
            </p:nvSpPr>
            <p:spPr bwMode="gray">
              <a:xfrm>
                <a:off x="-5937285" y="3975096"/>
                <a:ext cx="69227" cy="52217"/>
              </a:xfrm>
              <a:custGeom>
                <a:avLst/>
                <a:gdLst>
                  <a:gd name="T0" fmla="*/ 85 w 125"/>
                  <a:gd name="T1" fmla="*/ 67 h 103"/>
                  <a:gd name="T2" fmla="*/ 102 w 125"/>
                  <a:gd name="T3" fmla="*/ 60 h 103"/>
                  <a:gd name="T4" fmla="*/ 124 w 125"/>
                  <a:gd name="T5" fmla="*/ 49 h 103"/>
                  <a:gd name="T6" fmla="*/ 108 w 125"/>
                  <a:gd name="T7" fmla="*/ 28 h 103"/>
                  <a:gd name="T8" fmla="*/ 124 w 125"/>
                  <a:gd name="T9" fmla="*/ 19 h 103"/>
                  <a:gd name="T10" fmla="*/ 123 w 125"/>
                  <a:gd name="T11" fmla="*/ 2 h 103"/>
                  <a:gd name="T12" fmla="*/ 56 w 125"/>
                  <a:gd name="T13" fmla="*/ 0 h 103"/>
                  <a:gd name="T14" fmla="*/ 39 w 125"/>
                  <a:gd name="T15" fmla="*/ 15 h 103"/>
                  <a:gd name="T16" fmla="*/ 12 w 125"/>
                  <a:gd name="T17" fmla="*/ 15 h 103"/>
                  <a:gd name="T18" fmla="*/ 4 w 125"/>
                  <a:gd name="T19" fmla="*/ 25 h 103"/>
                  <a:gd name="T20" fmla="*/ 0 w 125"/>
                  <a:gd name="T21" fmla="*/ 48 h 103"/>
                  <a:gd name="T22" fmla="*/ 15 w 125"/>
                  <a:gd name="T23" fmla="*/ 50 h 103"/>
                  <a:gd name="T24" fmla="*/ 46 w 125"/>
                  <a:gd name="T25" fmla="*/ 45 h 103"/>
                  <a:gd name="T26" fmla="*/ 63 w 125"/>
                  <a:gd name="T27" fmla="*/ 39 h 103"/>
                  <a:gd name="T28" fmla="*/ 63 w 125"/>
                  <a:gd name="T29" fmla="*/ 54 h 103"/>
                  <a:gd name="T30" fmla="*/ 37 w 125"/>
                  <a:gd name="T31" fmla="*/ 52 h 103"/>
                  <a:gd name="T32" fmla="*/ 42 w 125"/>
                  <a:gd name="T33" fmla="*/ 68 h 103"/>
                  <a:gd name="T34" fmla="*/ 63 w 125"/>
                  <a:gd name="T35" fmla="*/ 63 h 103"/>
                  <a:gd name="T36" fmla="*/ 39 w 125"/>
                  <a:gd name="T37" fmla="*/ 75 h 103"/>
                  <a:gd name="T38" fmla="*/ 58 w 125"/>
                  <a:gd name="T39" fmla="*/ 103 h 103"/>
                  <a:gd name="T40" fmla="*/ 63 w 125"/>
                  <a:gd name="T41" fmla="*/ 88 h 103"/>
                  <a:gd name="T42" fmla="*/ 72 w 125"/>
                  <a:gd name="T43" fmla="*/ 68 h 103"/>
                  <a:gd name="T44" fmla="*/ 85 w 125"/>
                  <a:gd name="T45" fmla="*/ 6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 h="103">
                    <a:moveTo>
                      <a:pt x="85" y="67"/>
                    </a:moveTo>
                    <a:cubicBezTo>
                      <a:pt x="85" y="67"/>
                      <a:pt x="92" y="60"/>
                      <a:pt x="102" y="60"/>
                    </a:cubicBezTo>
                    <a:cubicBezTo>
                      <a:pt x="112" y="60"/>
                      <a:pt x="123" y="64"/>
                      <a:pt x="124" y="49"/>
                    </a:cubicBezTo>
                    <a:cubicBezTo>
                      <a:pt x="125" y="34"/>
                      <a:pt x="108" y="39"/>
                      <a:pt x="108" y="28"/>
                    </a:cubicBezTo>
                    <a:cubicBezTo>
                      <a:pt x="108" y="17"/>
                      <a:pt x="124" y="19"/>
                      <a:pt x="124" y="19"/>
                    </a:cubicBezTo>
                    <a:cubicBezTo>
                      <a:pt x="123" y="2"/>
                      <a:pt x="123" y="2"/>
                      <a:pt x="123" y="2"/>
                    </a:cubicBezTo>
                    <a:cubicBezTo>
                      <a:pt x="56" y="0"/>
                      <a:pt x="56" y="0"/>
                      <a:pt x="56" y="0"/>
                    </a:cubicBezTo>
                    <a:cubicBezTo>
                      <a:pt x="39" y="15"/>
                      <a:pt x="39" y="15"/>
                      <a:pt x="39" y="15"/>
                    </a:cubicBezTo>
                    <a:cubicBezTo>
                      <a:pt x="12" y="15"/>
                      <a:pt x="12" y="15"/>
                      <a:pt x="12" y="15"/>
                    </a:cubicBezTo>
                    <a:cubicBezTo>
                      <a:pt x="4" y="25"/>
                      <a:pt x="4" y="25"/>
                      <a:pt x="4" y="25"/>
                    </a:cubicBezTo>
                    <a:cubicBezTo>
                      <a:pt x="0" y="48"/>
                      <a:pt x="0" y="48"/>
                      <a:pt x="0" y="48"/>
                    </a:cubicBezTo>
                    <a:cubicBezTo>
                      <a:pt x="0" y="48"/>
                      <a:pt x="8" y="56"/>
                      <a:pt x="15" y="50"/>
                    </a:cubicBezTo>
                    <a:cubicBezTo>
                      <a:pt x="22" y="44"/>
                      <a:pt x="46" y="45"/>
                      <a:pt x="46" y="45"/>
                    </a:cubicBezTo>
                    <a:cubicBezTo>
                      <a:pt x="63" y="39"/>
                      <a:pt x="63" y="39"/>
                      <a:pt x="63" y="39"/>
                    </a:cubicBezTo>
                    <a:cubicBezTo>
                      <a:pt x="63" y="54"/>
                      <a:pt x="63" y="54"/>
                      <a:pt x="63" y="54"/>
                    </a:cubicBezTo>
                    <a:cubicBezTo>
                      <a:pt x="63" y="54"/>
                      <a:pt x="39" y="42"/>
                      <a:pt x="37" y="52"/>
                    </a:cubicBezTo>
                    <a:cubicBezTo>
                      <a:pt x="35" y="62"/>
                      <a:pt x="42" y="68"/>
                      <a:pt x="42" y="68"/>
                    </a:cubicBezTo>
                    <a:cubicBezTo>
                      <a:pt x="63" y="63"/>
                      <a:pt x="63" y="63"/>
                      <a:pt x="63" y="63"/>
                    </a:cubicBezTo>
                    <a:cubicBezTo>
                      <a:pt x="39" y="75"/>
                      <a:pt x="39" y="75"/>
                      <a:pt x="39" y="75"/>
                    </a:cubicBezTo>
                    <a:cubicBezTo>
                      <a:pt x="58" y="103"/>
                      <a:pt x="58" y="103"/>
                      <a:pt x="58" y="103"/>
                    </a:cubicBezTo>
                    <a:cubicBezTo>
                      <a:pt x="63" y="88"/>
                      <a:pt x="63" y="88"/>
                      <a:pt x="63" y="88"/>
                    </a:cubicBezTo>
                    <a:cubicBezTo>
                      <a:pt x="72" y="68"/>
                      <a:pt x="72" y="68"/>
                      <a:pt x="72" y="68"/>
                    </a:cubicBezTo>
                    <a:lnTo>
                      <a:pt x="85" y="67"/>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78" name="Freeform 278">
                <a:extLst>
                  <a:ext uri="{FF2B5EF4-FFF2-40B4-BE49-F238E27FC236}">
                    <a16:creationId xmlns:a16="http://schemas.microsoft.com/office/drawing/2014/main" id="{95429DCF-8591-F045-9D43-51B720DA6591}"/>
                  </a:ext>
                </a:extLst>
              </p:cNvPr>
              <p:cNvSpPr>
                <a:spLocks/>
              </p:cNvSpPr>
              <p:nvPr/>
            </p:nvSpPr>
            <p:spPr bwMode="gray">
              <a:xfrm>
                <a:off x="-5949018" y="3944582"/>
                <a:ext cx="85419" cy="19769"/>
              </a:xfrm>
              <a:custGeom>
                <a:avLst/>
                <a:gdLst>
                  <a:gd name="T0" fmla="*/ 11 w 154"/>
                  <a:gd name="T1" fmla="*/ 15 h 39"/>
                  <a:gd name="T2" fmla="*/ 0 w 154"/>
                  <a:gd name="T3" fmla="*/ 37 h 39"/>
                  <a:gd name="T4" fmla="*/ 0 w 154"/>
                  <a:gd name="T5" fmla="*/ 39 h 39"/>
                  <a:gd name="T6" fmla="*/ 43 w 154"/>
                  <a:gd name="T7" fmla="*/ 39 h 39"/>
                  <a:gd name="T8" fmla="*/ 47 w 154"/>
                  <a:gd name="T9" fmla="*/ 30 h 39"/>
                  <a:gd name="T10" fmla="*/ 72 w 154"/>
                  <a:gd name="T11" fmla="*/ 27 h 39"/>
                  <a:gd name="T12" fmla="*/ 84 w 154"/>
                  <a:gd name="T13" fmla="*/ 15 h 39"/>
                  <a:gd name="T14" fmla="*/ 118 w 154"/>
                  <a:gd name="T15" fmla="*/ 34 h 39"/>
                  <a:gd name="T16" fmla="*/ 137 w 154"/>
                  <a:gd name="T17" fmla="*/ 15 h 39"/>
                  <a:gd name="T18" fmla="*/ 116 w 154"/>
                  <a:gd name="T19" fmla="*/ 20 h 39"/>
                  <a:gd name="T20" fmla="*/ 103 w 154"/>
                  <a:gd name="T21" fmla="*/ 8 h 39"/>
                  <a:gd name="T22" fmla="*/ 95 w 154"/>
                  <a:gd name="T23" fmla="*/ 10 h 39"/>
                  <a:gd name="T24" fmla="*/ 84 w 154"/>
                  <a:gd name="T25" fmla="*/ 2 h 39"/>
                  <a:gd name="T26" fmla="*/ 59 w 154"/>
                  <a:gd name="T27" fmla="*/ 3 h 39"/>
                  <a:gd name="T28" fmla="*/ 59 w 154"/>
                  <a:gd name="T29" fmla="*/ 13 h 39"/>
                  <a:gd name="T30" fmla="*/ 9 w 154"/>
                  <a:gd name="T31" fmla="*/ 13 h 39"/>
                  <a:gd name="T32" fmla="*/ 11 w 154"/>
                  <a:gd name="T33" fmla="*/ 1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39">
                    <a:moveTo>
                      <a:pt x="11" y="15"/>
                    </a:moveTo>
                    <a:cubicBezTo>
                      <a:pt x="11" y="15"/>
                      <a:pt x="1" y="30"/>
                      <a:pt x="0" y="37"/>
                    </a:cubicBezTo>
                    <a:cubicBezTo>
                      <a:pt x="0" y="38"/>
                      <a:pt x="0" y="38"/>
                      <a:pt x="0" y="39"/>
                    </a:cubicBezTo>
                    <a:cubicBezTo>
                      <a:pt x="11" y="39"/>
                      <a:pt x="41" y="39"/>
                      <a:pt x="43" y="39"/>
                    </a:cubicBezTo>
                    <a:cubicBezTo>
                      <a:pt x="46" y="39"/>
                      <a:pt x="47" y="30"/>
                      <a:pt x="47" y="30"/>
                    </a:cubicBezTo>
                    <a:cubicBezTo>
                      <a:pt x="47" y="30"/>
                      <a:pt x="66" y="28"/>
                      <a:pt x="72" y="27"/>
                    </a:cubicBezTo>
                    <a:cubicBezTo>
                      <a:pt x="78" y="26"/>
                      <a:pt x="84" y="15"/>
                      <a:pt x="84" y="15"/>
                    </a:cubicBezTo>
                    <a:cubicBezTo>
                      <a:pt x="84" y="15"/>
                      <a:pt x="100" y="34"/>
                      <a:pt x="118" y="34"/>
                    </a:cubicBezTo>
                    <a:cubicBezTo>
                      <a:pt x="136" y="34"/>
                      <a:pt x="154" y="19"/>
                      <a:pt x="137" y="15"/>
                    </a:cubicBezTo>
                    <a:cubicBezTo>
                      <a:pt x="120" y="11"/>
                      <a:pt x="121" y="21"/>
                      <a:pt x="116" y="20"/>
                    </a:cubicBezTo>
                    <a:cubicBezTo>
                      <a:pt x="111" y="19"/>
                      <a:pt x="103" y="8"/>
                      <a:pt x="103" y="8"/>
                    </a:cubicBezTo>
                    <a:cubicBezTo>
                      <a:pt x="95" y="10"/>
                      <a:pt x="95" y="10"/>
                      <a:pt x="95" y="10"/>
                    </a:cubicBezTo>
                    <a:cubicBezTo>
                      <a:pt x="95" y="10"/>
                      <a:pt x="97" y="0"/>
                      <a:pt x="84" y="2"/>
                    </a:cubicBezTo>
                    <a:cubicBezTo>
                      <a:pt x="71" y="4"/>
                      <a:pt x="59" y="3"/>
                      <a:pt x="59" y="3"/>
                    </a:cubicBezTo>
                    <a:cubicBezTo>
                      <a:pt x="59" y="13"/>
                      <a:pt x="59" y="13"/>
                      <a:pt x="59" y="13"/>
                    </a:cubicBezTo>
                    <a:cubicBezTo>
                      <a:pt x="9" y="13"/>
                      <a:pt x="9" y="13"/>
                      <a:pt x="9" y="13"/>
                    </a:cubicBezTo>
                    <a:cubicBezTo>
                      <a:pt x="10" y="14"/>
                      <a:pt x="11" y="15"/>
                      <a:pt x="11" y="15"/>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79" name="Freeform 279">
                <a:extLst>
                  <a:ext uri="{FF2B5EF4-FFF2-40B4-BE49-F238E27FC236}">
                    <a16:creationId xmlns:a16="http://schemas.microsoft.com/office/drawing/2014/main" id="{C31DC323-4640-6B48-BCAA-F4BFA3A60CA1}"/>
                  </a:ext>
                </a:extLst>
              </p:cNvPr>
              <p:cNvSpPr>
                <a:spLocks/>
              </p:cNvSpPr>
              <p:nvPr/>
            </p:nvSpPr>
            <p:spPr bwMode="gray">
              <a:xfrm>
                <a:off x="-5820421" y="4084687"/>
                <a:ext cx="114752" cy="119906"/>
              </a:xfrm>
              <a:custGeom>
                <a:avLst/>
                <a:gdLst>
                  <a:gd name="T0" fmla="*/ 207 w 207"/>
                  <a:gd name="T1" fmla="*/ 175 h 236"/>
                  <a:gd name="T2" fmla="*/ 186 w 207"/>
                  <a:gd name="T3" fmla="*/ 146 h 236"/>
                  <a:gd name="T4" fmla="*/ 185 w 207"/>
                  <a:gd name="T5" fmla="*/ 129 h 236"/>
                  <a:gd name="T6" fmla="*/ 161 w 207"/>
                  <a:gd name="T7" fmla="*/ 133 h 236"/>
                  <a:gd name="T8" fmla="*/ 161 w 207"/>
                  <a:gd name="T9" fmla="*/ 123 h 236"/>
                  <a:gd name="T10" fmla="*/ 148 w 207"/>
                  <a:gd name="T11" fmla="*/ 121 h 236"/>
                  <a:gd name="T12" fmla="*/ 162 w 207"/>
                  <a:gd name="T13" fmla="*/ 89 h 236"/>
                  <a:gd name="T14" fmla="*/ 149 w 207"/>
                  <a:gd name="T15" fmla="*/ 55 h 236"/>
                  <a:gd name="T16" fmla="*/ 145 w 207"/>
                  <a:gd name="T17" fmla="*/ 56 h 236"/>
                  <a:gd name="T18" fmla="*/ 129 w 207"/>
                  <a:gd name="T19" fmla="*/ 82 h 236"/>
                  <a:gd name="T20" fmla="*/ 117 w 207"/>
                  <a:gd name="T21" fmla="*/ 72 h 236"/>
                  <a:gd name="T22" fmla="*/ 109 w 207"/>
                  <a:gd name="T23" fmla="*/ 72 h 236"/>
                  <a:gd name="T24" fmla="*/ 99 w 207"/>
                  <a:gd name="T25" fmla="*/ 13 h 236"/>
                  <a:gd name="T26" fmla="*/ 83 w 207"/>
                  <a:gd name="T27" fmla="*/ 18 h 236"/>
                  <a:gd name="T28" fmla="*/ 67 w 207"/>
                  <a:gd name="T29" fmla="*/ 14 h 236"/>
                  <a:gd name="T30" fmla="*/ 69 w 207"/>
                  <a:gd name="T31" fmla="*/ 31 h 236"/>
                  <a:gd name="T32" fmla="*/ 55 w 207"/>
                  <a:gd name="T33" fmla="*/ 34 h 236"/>
                  <a:gd name="T34" fmla="*/ 55 w 207"/>
                  <a:gd name="T35" fmla="*/ 48 h 236"/>
                  <a:gd name="T36" fmla="*/ 16 w 207"/>
                  <a:gd name="T37" fmla="*/ 82 h 236"/>
                  <a:gd name="T38" fmla="*/ 14 w 207"/>
                  <a:gd name="T39" fmla="*/ 105 h 236"/>
                  <a:gd name="T40" fmla="*/ 0 w 207"/>
                  <a:gd name="T41" fmla="*/ 89 h 236"/>
                  <a:gd name="T42" fmla="*/ 0 w 207"/>
                  <a:gd name="T43" fmla="*/ 89 h 236"/>
                  <a:gd name="T44" fmla="*/ 23 w 207"/>
                  <a:gd name="T45" fmla="*/ 115 h 236"/>
                  <a:gd name="T46" fmla="*/ 40 w 207"/>
                  <a:gd name="T47" fmla="*/ 117 h 236"/>
                  <a:gd name="T48" fmla="*/ 48 w 207"/>
                  <a:gd name="T49" fmla="*/ 135 h 236"/>
                  <a:gd name="T50" fmla="*/ 70 w 207"/>
                  <a:gd name="T51" fmla="*/ 139 h 236"/>
                  <a:gd name="T52" fmla="*/ 105 w 207"/>
                  <a:gd name="T53" fmla="*/ 187 h 236"/>
                  <a:gd name="T54" fmla="*/ 156 w 207"/>
                  <a:gd name="T55" fmla="*/ 213 h 236"/>
                  <a:gd name="T56" fmla="*/ 195 w 207"/>
                  <a:gd name="T57" fmla="*/ 236 h 236"/>
                  <a:gd name="T58" fmla="*/ 198 w 207"/>
                  <a:gd name="T59" fmla="*/ 236 h 236"/>
                  <a:gd name="T60" fmla="*/ 197 w 207"/>
                  <a:gd name="T61" fmla="*/ 209 h 236"/>
                  <a:gd name="T62" fmla="*/ 207 w 207"/>
                  <a:gd name="T63" fmla="*/ 175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7" h="236">
                    <a:moveTo>
                      <a:pt x="207" y="175"/>
                    </a:moveTo>
                    <a:cubicBezTo>
                      <a:pt x="207" y="162"/>
                      <a:pt x="186" y="146"/>
                      <a:pt x="186" y="146"/>
                    </a:cubicBezTo>
                    <a:cubicBezTo>
                      <a:pt x="185" y="129"/>
                      <a:pt x="185" y="129"/>
                      <a:pt x="185" y="129"/>
                    </a:cubicBezTo>
                    <a:cubicBezTo>
                      <a:pt x="161" y="133"/>
                      <a:pt x="161" y="133"/>
                      <a:pt x="161" y="133"/>
                    </a:cubicBezTo>
                    <a:cubicBezTo>
                      <a:pt x="161" y="123"/>
                      <a:pt x="161" y="123"/>
                      <a:pt x="161" y="123"/>
                    </a:cubicBezTo>
                    <a:cubicBezTo>
                      <a:pt x="161" y="123"/>
                      <a:pt x="149" y="124"/>
                      <a:pt x="148" y="121"/>
                    </a:cubicBezTo>
                    <a:cubicBezTo>
                      <a:pt x="147" y="118"/>
                      <a:pt x="162" y="104"/>
                      <a:pt x="162" y="89"/>
                    </a:cubicBezTo>
                    <a:cubicBezTo>
                      <a:pt x="162" y="79"/>
                      <a:pt x="154" y="64"/>
                      <a:pt x="149" y="55"/>
                    </a:cubicBezTo>
                    <a:cubicBezTo>
                      <a:pt x="147" y="55"/>
                      <a:pt x="146" y="55"/>
                      <a:pt x="145" y="56"/>
                    </a:cubicBezTo>
                    <a:cubicBezTo>
                      <a:pt x="140" y="60"/>
                      <a:pt x="140" y="82"/>
                      <a:pt x="129" y="82"/>
                    </a:cubicBezTo>
                    <a:cubicBezTo>
                      <a:pt x="118" y="82"/>
                      <a:pt x="117" y="72"/>
                      <a:pt x="117" y="72"/>
                    </a:cubicBezTo>
                    <a:cubicBezTo>
                      <a:pt x="109" y="72"/>
                      <a:pt x="109" y="72"/>
                      <a:pt x="109" y="72"/>
                    </a:cubicBezTo>
                    <a:cubicBezTo>
                      <a:pt x="109" y="72"/>
                      <a:pt x="118" y="26"/>
                      <a:pt x="99" y="13"/>
                    </a:cubicBezTo>
                    <a:cubicBezTo>
                      <a:pt x="80" y="0"/>
                      <a:pt x="83" y="18"/>
                      <a:pt x="83" y="18"/>
                    </a:cubicBezTo>
                    <a:cubicBezTo>
                      <a:pt x="67" y="14"/>
                      <a:pt x="67" y="14"/>
                      <a:pt x="67" y="14"/>
                    </a:cubicBezTo>
                    <a:cubicBezTo>
                      <a:pt x="69" y="31"/>
                      <a:pt x="69" y="31"/>
                      <a:pt x="69" y="31"/>
                    </a:cubicBezTo>
                    <a:cubicBezTo>
                      <a:pt x="55" y="34"/>
                      <a:pt x="55" y="34"/>
                      <a:pt x="55" y="34"/>
                    </a:cubicBezTo>
                    <a:cubicBezTo>
                      <a:pt x="55" y="34"/>
                      <a:pt x="59" y="38"/>
                      <a:pt x="55" y="48"/>
                    </a:cubicBezTo>
                    <a:cubicBezTo>
                      <a:pt x="51" y="58"/>
                      <a:pt x="17" y="75"/>
                      <a:pt x="16" y="82"/>
                    </a:cubicBezTo>
                    <a:cubicBezTo>
                      <a:pt x="15" y="86"/>
                      <a:pt x="15" y="97"/>
                      <a:pt x="14" y="105"/>
                    </a:cubicBezTo>
                    <a:cubicBezTo>
                      <a:pt x="0" y="89"/>
                      <a:pt x="0" y="89"/>
                      <a:pt x="0" y="89"/>
                    </a:cubicBezTo>
                    <a:cubicBezTo>
                      <a:pt x="0" y="89"/>
                      <a:pt x="0" y="89"/>
                      <a:pt x="0" y="89"/>
                    </a:cubicBezTo>
                    <a:cubicBezTo>
                      <a:pt x="23" y="115"/>
                      <a:pt x="23" y="115"/>
                      <a:pt x="23" y="115"/>
                    </a:cubicBezTo>
                    <a:cubicBezTo>
                      <a:pt x="40" y="117"/>
                      <a:pt x="40" y="117"/>
                      <a:pt x="40" y="117"/>
                    </a:cubicBezTo>
                    <a:cubicBezTo>
                      <a:pt x="48" y="135"/>
                      <a:pt x="48" y="135"/>
                      <a:pt x="48" y="135"/>
                    </a:cubicBezTo>
                    <a:cubicBezTo>
                      <a:pt x="48" y="135"/>
                      <a:pt x="66" y="131"/>
                      <a:pt x="70" y="139"/>
                    </a:cubicBezTo>
                    <a:cubicBezTo>
                      <a:pt x="74" y="147"/>
                      <a:pt x="89" y="173"/>
                      <a:pt x="105" y="187"/>
                    </a:cubicBezTo>
                    <a:cubicBezTo>
                      <a:pt x="121" y="201"/>
                      <a:pt x="149" y="208"/>
                      <a:pt x="156" y="213"/>
                    </a:cubicBezTo>
                    <a:cubicBezTo>
                      <a:pt x="163" y="218"/>
                      <a:pt x="180" y="236"/>
                      <a:pt x="195" y="236"/>
                    </a:cubicBezTo>
                    <a:cubicBezTo>
                      <a:pt x="196" y="236"/>
                      <a:pt x="197" y="236"/>
                      <a:pt x="198" y="236"/>
                    </a:cubicBezTo>
                    <a:cubicBezTo>
                      <a:pt x="197" y="209"/>
                      <a:pt x="197" y="209"/>
                      <a:pt x="197" y="209"/>
                    </a:cubicBezTo>
                    <a:cubicBezTo>
                      <a:pt x="197" y="209"/>
                      <a:pt x="207" y="188"/>
                      <a:pt x="207" y="175"/>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80" name="Freeform 280">
                <a:extLst>
                  <a:ext uri="{FF2B5EF4-FFF2-40B4-BE49-F238E27FC236}">
                    <a16:creationId xmlns:a16="http://schemas.microsoft.com/office/drawing/2014/main" id="{F89D6F93-6278-364F-AF2E-B4F16AD60185}"/>
                  </a:ext>
                </a:extLst>
              </p:cNvPr>
              <p:cNvSpPr>
                <a:spLocks/>
              </p:cNvSpPr>
              <p:nvPr/>
            </p:nvSpPr>
            <p:spPr bwMode="gray">
              <a:xfrm>
                <a:off x="-5859610" y="4047082"/>
                <a:ext cx="77440" cy="90897"/>
              </a:xfrm>
              <a:custGeom>
                <a:avLst/>
                <a:gdLst>
                  <a:gd name="T0" fmla="*/ 126 w 140"/>
                  <a:gd name="T1" fmla="*/ 122 h 179"/>
                  <a:gd name="T2" fmla="*/ 126 w 140"/>
                  <a:gd name="T3" fmla="*/ 108 h 179"/>
                  <a:gd name="T4" fmla="*/ 140 w 140"/>
                  <a:gd name="T5" fmla="*/ 105 h 179"/>
                  <a:gd name="T6" fmla="*/ 138 w 140"/>
                  <a:gd name="T7" fmla="*/ 88 h 179"/>
                  <a:gd name="T8" fmla="*/ 119 w 140"/>
                  <a:gd name="T9" fmla="*/ 99 h 179"/>
                  <a:gd name="T10" fmla="*/ 120 w 140"/>
                  <a:gd name="T11" fmla="*/ 86 h 179"/>
                  <a:gd name="T12" fmla="*/ 131 w 140"/>
                  <a:gd name="T13" fmla="*/ 70 h 179"/>
                  <a:gd name="T14" fmla="*/ 120 w 140"/>
                  <a:gd name="T15" fmla="*/ 50 h 179"/>
                  <a:gd name="T16" fmla="*/ 123 w 140"/>
                  <a:gd name="T17" fmla="*/ 41 h 179"/>
                  <a:gd name="T18" fmla="*/ 95 w 140"/>
                  <a:gd name="T19" fmla="*/ 0 h 179"/>
                  <a:gd name="T20" fmla="*/ 69 w 140"/>
                  <a:gd name="T21" fmla="*/ 0 h 179"/>
                  <a:gd name="T22" fmla="*/ 65 w 140"/>
                  <a:gd name="T23" fmla="*/ 12 h 179"/>
                  <a:gd name="T24" fmla="*/ 40 w 140"/>
                  <a:gd name="T25" fmla="*/ 12 h 179"/>
                  <a:gd name="T26" fmla="*/ 9 w 140"/>
                  <a:gd name="T27" fmla="*/ 54 h 179"/>
                  <a:gd name="T28" fmla="*/ 0 w 140"/>
                  <a:gd name="T29" fmla="*/ 59 h 179"/>
                  <a:gd name="T30" fmla="*/ 9 w 140"/>
                  <a:gd name="T31" fmla="*/ 66 h 179"/>
                  <a:gd name="T32" fmla="*/ 1 w 140"/>
                  <a:gd name="T33" fmla="*/ 84 h 179"/>
                  <a:gd name="T34" fmla="*/ 16 w 140"/>
                  <a:gd name="T35" fmla="*/ 103 h 179"/>
                  <a:gd name="T36" fmla="*/ 15 w 140"/>
                  <a:gd name="T37" fmla="*/ 121 h 179"/>
                  <a:gd name="T38" fmla="*/ 29 w 140"/>
                  <a:gd name="T39" fmla="*/ 132 h 179"/>
                  <a:gd name="T40" fmla="*/ 37 w 140"/>
                  <a:gd name="T41" fmla="*/ 148 h 179"/>
                  <a:gd name="T42" fmla="*/ 65 w 140"/>
                  <a:gd name="T43" fmla="*/ 157 h 179"/>
                  <a:gd name="T44" fmla="*/ 85 w 140"/>
                  <a:gd name="T45" fmla="*/ 179 h 179"/>
                  <a:gd name="T46" fmla="*/ 87 w 140"/>
                  <a:gd name="T47" fmla="*/ 156 h 179"/>
                  <a:gd name="T48" fmla="*/ 126 w 140"/>
                  <a:gd name="T49" fmla="*/ 12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0" h="179">
                    <a:moveTo>
                      <a:pt x="126" y="122"/>
                    </a:moveTo>
                    <a:cubicBezTo>
                      <a:pt x="130" y="112"/>
                      <a:pt x="126" y="108"/>
                      <a:pt x="126" y="108"/>
                    </a:cubicBezTo>
                    <a:cubicBezTo>
                      <a:pt x="140" y="105"/>
                      <a:pt x="140" y="105"/>
                      <a:pt x="140" y="105"/>
                    </a:cubicBezTo>
                    <a:cubicBezTo>
                      <a:pt x="138" y="88"/>
                      <a:pt x="138" y="88"/>
                      <a:pt x="138" y="88"/>
                    </a:cubicBezTo>
                    <a:cubicBezTo>
                      <a:pt x="119" y="99"/>
                      <a:pt x="119" y="99"/>
                      <a:pt x="119" y="99"/>
                    </a:cubicBezTo>
                    <a:cubicBezTo>
                      <a:pt x="120" y="86"/>
                      <a:pt x="120" y="86"/>
                      <a:pt x="120" y="86"/>
                    </a:cubicBezTo>
                    <a:cubicBezTo>
                      <a:pt x="120" y="86"/>
                      <a:pt x="131" y="78"/>
                      <a:pt x="131" y="70"/>
                    </a:cubicBezTo>
                    <a:cubicBezTo>
                      <a:pt x="131" y="62"/>
                      <a:pt x="120" y="50"/>
                      <a:pt x="120" y="50"/>
                    </a:cubicBezTo>
                    <a:cubicBezTo>
                      <a:pt x="123" y="41"/>
                      <a:pt x="123" y="41"/>
                      <a:pt x="123" y="41"/>
                    </a:cubicBezTo>
                    <a:cubicBezTo>
                      <a:pt x="95" y="0"/>
                      <a:pt x="95" y="0"/>
                      <a:pt x="95" y="0"/>
                    </a:cubicBezTo>
                    <a:cubicBezTo>
                      <a:pt x="69" y="0"/>
                      <a:pt x="69" y="0"/>
                      <a:pt x="69" y="0"/>
                    </a:cubicBezTo>
                    <a:cubicBezTo>
                      <a:pt x="65" y="12"/>
                      <a:pt x="65" y="12"/>
                      <a:pt x="65" y="12"/>
                    </a:cubicBezTo>
                    <a:cubicBezTo>
                      <a:pt x="40" y="12"/>
                      <a:pt x="40" y="12"/>
                      <a:pt x="40" y="12"/>
                    </a:cubicBezTo>
                    <a:cubicBezTo>
                      <a:pt x="40" y="12"/>
                      <a:pt x="21" y="54"/>
                      <a:pt x="9" y="54"/>
                    </a:cubicBezTo>
                    <a:cubicBezTo>
                      <a:pt x="0" y="59"/>
                      <a:pt x="0" y="59"/>
                      <a:pt x="0" y="59"/>
                    </a:cubicBezTo>
                    <a:cubicBezTo>
                      <a:pt x="9" y="66"/>
                      <a:pt x="9" y="66"/>
                      <a:pt x="9" y="66"/>
                    </a:cubicBezTo>
                    <a:cubicBezTo>
                      <a:pt x="9" y="66"/>
                      <a:pt x="1" y="75"/>
                      <a:pt x="1" y="84"/>
                    </a:cubicBezTo>
                    <a:cubicBezTo>
                      <a:pt x="1" y="93"/>
                      <a:pt x="16" y="103"/>
                      <a:pt x="16" y="103"/>
                    </a:cubicBezTo>
                    <a:cubicBezTo>
                      <a:pt x="15" y="121"/>
                      <a:pt x="15" y="121"/>
                      <a:pt x="15" y="121"/>
                    </a:cubicBezTo>
                    <a:cubicBezTo>
                      <a:pt x="29" y="132"/>
                      <a:pt x="29" y="132"/>
                      <a:pt x="29" y="132"/>
                    </a:cubicBezTo>
                    <a:cubicBezTo>
                      <a:pt x="29" y="132"/>
                      <a:pt x="28" y="139"/>
                      <a:pt x="37" y="148"/>
                    </a:cubicBezTo>
                    <a:cubicBezTo>
                      <a:pt x="46" y="157"/>
                      <a:pt x="65" y="157"/>
                      <a:pt x="65" y="157"/>
                    </a:cubicBezTo>
                    <a:cubicBezTo>
                      <a:pt x="85" y="179"/>
                      <a:pt x="85" y="179"/>
                      <a:pt x="85" y="179"/>
                    </a:cubicBezTo>
                    <a:cubicBezTo>
                      <a:pt x="86" y="171"/>
                      <a:pt x="86" y="160"/>
                      <a:pt x="87" y="156"/>
                    </a:cubicBezTo>
                    <a:cubicBezTo>
                      <a:pt x="88" y="149"/>
                      <a:pt x="122" y="132"/>
                      <a:pt x="126" y="122"/>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81" name="Freeform 282">
                <a:extLst>
                  <a:ext uri="{FF2B5EF4-FFF2-40B4-BE49-F238E27FC236}">
                    <a16:creationId xmlns:a16="http://schemas.microsoft.com/office/drawing/2014/main" id="{F2262853-62AB-BA47-BAE3-95DD6687A4E5}"/>
                  </a:ext>
                </a:extLst>
              </p:cNvPr>
              <p:cNvSpPr>
                <a:spLocks/>
              </p:cNvSpPr>
              <p:nvPr/>
            </p:nvSpPr>
            <p:spPr bwMode="gray">
              <a:xfrm>
                <a:off x="-5283737" y="4257885"/>
                <a:ext cx="155819" cy="171908"/>
              </a:xfrm>
              <a:custGeom>
                <a:avLst/>
                <a:gdLst>
                  <a:gd name="T0" fmla="*/ 261 w 281"/>
                  <a:gd name="T1" fmla="*/ 153 h 339"/>
                  <a:gd name="T2" fmla="*/ 244 w 281"/>
                  <a:gd name="T3" fmla="*/ 140 h 339"/>
                  <a:gd name="T4" fmla="*/ 254 w 281"/>
                  <a:gd name="T5" fmla="*/ 100 h 339"/>
                  <a:gd name="T6" fmla="*/ 273 w 281"/>
                  <a:gd name="T7" fmla="*/ 74 h 339"/>
                  <a:gd name="T8" fmla="*/ 263 w 281"/>
                  <a:gd name="T9" fmla="*/ 56 h 339"/>
                  <a:gd name="T10" fmla="*/ 229 w 281"/>
                  <a:gd name="T11" fmla="*/ 62 h 339"/>
                  <a:gd name="T12" fmla="*/ 210 w 281"/>
                  <a:gd name="T13" fmla="*/ 36 h 339"/>
                  <a:gd name="T14" fmla="*/ 220 w 281"/>
                  <a:gd name="T15" fmla="*/ 4 h 339"/>
                  <a:gd name="T16" fmla="*/ 177 w 281"/>
                  <a:gd name="T17" fmla="*/ 1 h 339"/>
                  <a:gd name="T18" fmla="*/ 147 w 281"/>
                  <a:gd name="T19" fmla="*/ 9 h 339"/>
                  <a:gd name="T20" fmla="*/ 125 w 281"/>
                  <a:gd name="T21" fmla="*/ 10 h 339"/>
                  <a:gd name="T22" fmla="*/ 128 w 281"/>
                  <a:gd name="T23" fmla="*/ 37 h 339"/>
                  <a:gd name="T24" fmla="*/ 56 w 281"/>
                  <a:gd name="T25" fmla="*/ 75 h 339"/>
                  <a:gd name="T26" fmla="*/ 46 w 281"/>
                  <a:gd name="T27" fmla="*/ 71 h 339"/>
                  <a:gd name="T28" fmla="*/ 40 w 281"/>
                  <a:gd name="T29" fmla="*/ 77 h 339"/>
                  <a:gd name="T30" fmla="*/ 30 w 281"/>
                  <a:gd name="T31" fmla="*/ 107 h 339"/>
                  <a:gd name="T32" fmla="*/ 0 w 281"/>
                  <a:gd name="T33" fmla="*/ 166 h 339"/>
                  <a:gd name="T34" fmla="*/ 28 w 281"/>
                  <a:gd name="T35" fmla="*/ 195 h 339"/>
                  <a:gd name="T36" fmla="*/ 27 w 281"/>
                  <a:gd name="T37" fmla="*/ 228 h 339"/>
                  <a:gd name="T38" fmla="*/ 46 w 281"/>
                  <a:gd name="T39" fmla="*/ 259 h 339"/>
                  <a:gd name="T40" fmla="*/ 61 w 281"/>
                  <a:gd name="T41" fmla="*/ 271 h 339"/>
                  <a:gd name="T42" fmla="*/ 91 w 281"/>
                  <a:gd name="T43" fmla="*/ 311 h 339"/>
                  <a:gd name="T44" fmla="*/ 114 w 281"/>
                  <a:gd name="T45" fmla="*/ 339 h 339"/>
                  <a:gd name="T46" fmla="*/ 133 w 281"/>
                  <a:gd name="T47" fmla="*/ 317 h 339"/>
                  <a:gd name="T48" fmla="*/ 152 w 281"/>
                  <a:gd name="T49" fmla="*/ 304 h 339"/>
                  <a:gd name="T50" fmla="*/ 149 w 281"/>
                  <a:gd name="T51" fmla="*/ 287 h 339"/>
                  <a:gd name="T52" fmla="*/ 139 w 281"/>
                  <a:gd name="T53" fmla="*/ 274 h 339"/>
                  <a:gd name="T54" fmla="*/ 172 w 281"/>
                  <a:gd name="T55" fmla="*/ 257 h 339"/>
                  <a:gd name="T56" fmla="*/ 178 w 281"/>
                  <a:gd name="T57" fmla="*/ 225 h 339"/>
                  <a:gd name="T58" fmla="*/ 204 w 281"/>
                  <a:gd name="T59" fmla="*/ 255 h 339"/>
                  <a:gd name="T60" fmla="*/ 241 w 281"/>
                  <a:gd name="T61" fmla="*/ 239 h 339"/>
                  <a:gd name="T62" fmla="*/ 260 w 281"/>
                  <a:gd name="T63" fmla="*/ 244 h 339"/>
                  <a:gd name="T64" fmla="*/ 269 w 281"/>
                  <a:gd name="T65" fmla="*/ 212 h 339"/>
                  <a:gd name="T66" fmla="*/ 272 w 281"/>
                  <a:gd name="T67" fmla="*/ 17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339">
                    <a:moveTo>
                      <a:pt x="279" y="160"/>
                    </a:moveTo>
                    <a:cubicBezTo>
                      <a:pt x="277" y="154"/>
                      <a:pt x="261" y="153"/>
                      <a:pt x="261" y="153"/>
                    </a:cubicBezTo>
                    <a:cubicBezTo>
                      <a:pt x="256" y="141"/>
                      <a:pt x="256" y="141"/>
                      <a:pt x="256" y="141"/>
                    </a:cubicBezTo>
                    <a:cubicBezTo>
                      <a:pt x="244" y="140"/>
                      <a:pt x="244" y="140"/>
                      <a:pt x="244" y="140"/>
                    </a:cubicBezTo>
                    <a:cubicBezTo>
                      <a:pt x="245" y="116"/>
                      <a:pt x="245" y="116"/>
                      <a:pt x="245" y="116"/>
                    </a:cubicBezTo>
                    <a:cubicBezTo>
                      <a:pt x="254" y="100"/>
                      <a:pt x="254" y="100"/>
                      <a:pt x="254" y="100"/>
                    </a:cubicBezTo>
                    <a:cubicBezTo>
                      <a:pt x="254" y="100"/>
                      <a:pt x="261" y="101"/>
                      <a:pt x="267" y="94"/>
                    </a:cubicBezTo>
                    <a:cubicBezTo>
                      <a:pt x="273" y="87"/>
                      <a:pt x="273" y="74"/>
                      <a:pt x="273" y="74"/>
                    </a:cubicBezTo>
                    <a:cubicBezTo>
                      <a:pt x="267" y="70"/>
                      <a:pt x="267" y="70"/>
                      <a:pt x="267" y="70"/>
                    </a:cubicBezTo>
                    <a:cubicBezTo>
                      <a:pt x="267" y="70"/>
                      <a:pt x="266" y="60"/>
                      <a:pt x="263" y="56"/>
                    </a:cubicBezTo>
                    <a:cubicBezTo>
                      <a:pt x="260" y="52"/>
                      <a:pt x="248" y="47"/>
                      <a:pt x="243" y="47"/>
                    </a:cubicBezTo>
                    <a:cubicBezTo>
                      <a:pt x="238" y="47"/>
                      <a:pt x="238" y="62"/>
                      <a:pt x="229" y="62"/>
                    </a:cubicBezTo>
                    <a:cubicBezTo>
                      <a:pt x="220" y="62"/>
                      <a:pt x="212" y="57"/>
                      <a:pt x="212" y="57"/>
                    </a:cubicBezTo>
                    <a:cubicBezTo>
                      <a:pt x="210" y="36"/>
                      <a:pt x="210" y="36"/>
                      <a:pt x="210" y="36"/>
                    </a:cubicBezTo>
                    <a:cubicBezTo>
                      <a:pt x="220" y="14"/>
                      <a:pt x="220" y="14"/>
                      <a:pt x="220" y="14"/>
                    </a:cubicBezTo>
                    <a:cubicBezTo>
                      <a:pt x="220" y="4"/>
                      <a:pt x="220" y="4"/>
                      <a:pt x="220" y="4"/>
                    </a:cubicBezTo>
                    <a:cubicBezTo>
                      <a:pt x="188" y="5"/>
                      <a:pt x="188" y="5"/>
                      <a:pt x="188" y="5"/>
                    </a:cubicBezTo>
                    <a:cubicBezTo>
                      <a:pt x="188" y="5"/>
                      <a:pt x="181" y="1"/>
                      <a:pt x="177" y="1"/>
                    </a:cubicBezTo>
                    <a:cubicBezTo>
                      <a:pt x="173" y="1"/>
                      <a:pt x="168" y="9"/>
                      <a:pt x="168" y="9"/>
                    </a:cubicBezTo>
                    <a:cubicBezTo>
                      <a:pt x="147" y="9"/>
                      <a:pt x="147" y="9"/>
                      <a:pt x="147" y="9"/>
                    </a:cubicBezTo>
                    <a:cubicBezTo>
                      <a:pt x="137" y="0"/>
                      <a:pt x="137" y="0"/>
                      <a:pt x="137" y="0"/>
                    </a:cubicBezTo>
                    <a:cubicBezTo>
                      <a:pt x="125" y="10"/>
                      <a:pt x="125" y="10"/>
                      <a:pt x="125" y="10"/>
                    </a:cubicBezTo>
                    <a:cubicBezTo>
                      <a:pt x="122" y="33"/>
                      <a:pt x="122" y="33"/>
                      <a:pt x="122" y="33"/>
                    </a:cubicBezTo>
                    <a:cubicBezTo>
                      <a:pt x="128" y="37"/>
                      <a:pt x="128" y="37"/>
                      <a:pt x="128" y="37"/>
                    </a:cubicBezTo>
                    <a:cubicBezTo>
                      <a:pt x="128" y="37"/>
                      <a:pt x="128" y="72"/>
                      <a:pt x="123" y="73"/>
                    </a:cubicBezTo>
                    <a:cubicBezTo>
                      <a:pt x="118" y="74"/>
                      <a:pt x="56" y="75"/>
                      <a:pt x="56" y="75"/>
                    </a:cubicBezTo>
                    <a:cubicBezTo>
                      <a:pt x="54" y="69"/>
                      <a:pt x="54" y="69"/>
                      <a:pt x="54" y="69"/>
                    </a:cubicBezTo>
                    <a:cubicBezTo>
                      <a:pt x="46" y="71"/>
                      <a:pt x="46" y="71"/>
                      <a:pt x="46" y="71"/>
                    </a:cubicBezTo>
                    <a:cubicBezTo>
                      <a:pt x="47" y="72"/>
                      <a:pt x="48" y="72"/>
                      <a:pt x="48" y="72"/>
                    </a:cubicBezTo>
                    <a:cubicBezTo>
                      <a:pt x="40" y="77"/>
                      <a:pt x="40" y="77"/>
                      <a:pt x="40" y="77"/>
                    </a:cubicBezTo>
                    <a:cubicBezTo>
                      <a:pt x="40" y="77"/>
                      <a:pt x="49" y="105"/>
                      <a:pt x="45" y="107"/>
                    </a:cubicBezTo>
                    <a:cubicBezTo>
                      <a:pt x="41" y="109"/>
                      <a:pt x="30" y="107"/>
                      <a:pt x="30" y="107"/>
                    </a:cubicBezTo>
                    <a:cubicBezTo>
                      <a:pt x="30" y="107"/>
                      <a:pt x="33" y="148"/>
                      <a:pt x="23" y="159"/>
                    </a:cubicBezTo>
                    <a:cubicBezTo>
                      <a:pt x="13" y="170"/>
                      <a:pt x="0" y="166"/>
                      <a:pt x="0" y="166"/>
                    </a:cubicBezTo>
                    <a:cubicBezTo>
                      <a:pt x="17" y="203"/>
                      <a:pt x="17" y="203"/>
                      <a:pt x="17" y="203"/>
                    </a:cubicBezTo>
                    <a:cubicBezTo>
                      <a:pt x="28" y="195"/>
                      <a:pt x="28" y="195"/>
                      <a:pt x="28" y="195"/>
                    </a:cubicBezTo>
                    <a:cubicBezTo>
                      <a:pt x="34" y="208"/>
                      <a:pt x="34" y="208"/>
                      <a:pt x="34" y="208"/>
                    </a:cubicBezTo>
                    <a:cubicBezTo>
                      <a:pt x="34" y="208"/>
                      <a:pt x="25" y="221"/>
                      <a:pt x="27" y="228"/>
                    </a:cubicBezTo>
                    <a:cubicBezTo>
                      <a:pt x="29" y="235"/>
                      <a:pt x="42" y="232"/>
                      <a:pt x="42" y="232"/>
                    </a:cubicBezTo>
                    <a:cubicBezTo>
                      <a:pt x="46" y="259"/>
                      <a:pt x="46" y="259"/>
                      <a:pt x="46" y="259"/>
                    </a:cubicBezTo>
                    <a:cubicBezTo>
                      <a:pt x="66" y="263"/>
                      <a:pt x="66" y="263"/>
                      <a:pt x="66" y="263"/>
                    </a:cubicBezTo>
                    <a:cubicBezTo>
                      <a:pt x="61" y="271"/>
                      <a:pt x="61" y="271"/>
                      <a:pt x="61" y="271"/>
                    </a:cubicBezTo>
                    <a:cubicBezTo>
                      <a:pt x="94" y="306"/>
                      <a:pt x="94" y="306"/>
                      <a:pt x="94" y="306"/>
                    </a:cubicBezTo>
                    <a:cubicBezTo>
                      <a:pt x="91" y="311"/>
                      <a:pt x="91" y="311"/>
                      <a:pt x="91" y="311"/>
                    </a:cubicBezTo>
                    <a:cubicBezTo>
                      <a:pt x="113" y="338"/>
                      <a:pt x="113" y="338"/>
                      <a:pt x="113" y="338"/>
                    </a:cubicBezTo>
                    <a:cubicBezTo>
                      <a:pt x="114" y="339"/>
                      <a:pt x="114" y="339"/>
                      <a:pt x="114" y="339"/>
                    </a:cubicBezTo>
                    <a:cubicBezTo>
                      <a:pt x="119" y="326"/>
                      <a:pt x="119" y="326"/>
                      <a:pt x="119" y="326"/>
                    </a:cubicBezTo>
                    <a:cubicBezTo>
                      <a:pt x="133" y="317"/>
                      <a:pt x="133" y="317"/>
                      <a:pt x="133" y="317"/>
                    </a:cubicBezTo>
                    <a:cubicBezTo>
                      <a:pt x="133" y="317"/>
                      <a:pt x="148" y="335"/>
                      <a:pt x="152" y="326"/>
                    </a:cubicBezTo>
                    <a:cubicBezTo>
                      <a:pt x="156" y="317"/>
                      <a:pt x="152" y="304"/>
                      <a:pt x="152" y="304"/>
                    </a:cubicBezTo>
                    <a:cubicBezTo>
                      <a:pt x="140" y="296"/>
                      <a:pt x="140" y="296"/>
                      <a:pt x="140" y="296"/>
                    </a:cubicBezTo>
                    <a:cubicBezTo>
                      <a:pt x="149" y="287"/>
                      <a:pt x="149" y="287"/>
                      <a:pt x="149" y="287"/>
                    </a:cubicBezTo>
                    <a:cubicBezTo>
                      <a:pt x="132" y="274"/>
                      <a:pt x="132" y="274"/>
                      <a:pt x="132" y="274"/>
                    </a:cubicBezTo>
                    <a:cubicBezTo>
                      <a:pt x="139" y="274"/>
                      <a:pt x="139" y="274"/>
                      <a:pt x="139" y="274"/>
                    </a:cubicBezTo>
                    <a:cubicBezTo>
                      <a:pt x="139" y="274"/>
                      <a:pt x="132" y="249"/>
                      <a:pt x="138" y="251"/>
                    </a:cubicBezTo>
                    <a:cubicBezTo>
                      <a:pt x="144" y="253"/>
                      <a:pt x="168" y="262"/>
                      <a:pt x="172" y="257"/>
                    </a:cubicBezTo>
                    <a:cubicBezTo>
                      <a:pt x="176" y="252"/>
                      <a:pt x="185" y="244"/>
                      <a:pt x="185" y="244"/>
                    </a:cubicBezTo>
                    <a:cubicBezTo>
                      <a:pt x="185" y="244"/>
                      <a:pt x="172" y="226"/>
                      <a:pt x="178" y="225"/>
                    </a:cubicBezTo>
                    <a:cubicBezTo>
                      <a:pt x="184" y="224"/>
                      <a:pt x="195" y="226"/>
                      <a:pt x="195" y="226"/>
                    </a:cubicBezTo>
                    <a:cubicBezTo>
                      <a:pt x="204" y="255"/>
                      <a:pt x="204" y="255"/>
                      <a:pt x="204" y="255"/>
                    </a:cubicBezTo>
                    <a:cubicBezTo>
                      <a:pt x="204" y="255"/>
                      <a:pt x="218" y="256"/>
                      <a:pt x="226" y="254"/>
                    </a:cubicBezTo>
                    <a:cubicBezTo>
                      <a:pt x="234" y="252"/>
                      <a:pt x="237" y="236"/>
                      <a:pt x="241" y="239"/>
                    </a:cubicBezTo>
                    <a:cubicBezTo>
                      <a:pt x="245" y="242"/>
                      <a:pt x="238" y="264"/>
                      <a:pt x="248" y="264"/>
                    </a:cubicBezTo>
                    <a:cubicBezTo>
                      <a:pt x="258" y="264"/>
                      <a:pt x="260" y="258"/>
                      <a:pt x="260" y="244"/>
                    </a:cubicBezTo>
                    <a:cubicBezTo>
                      <a:pt x="260" y="230"/>
                      <a:pt x="273" y="226"/>
                      <a:pt x="273" y="226"/>
                    </a:cubicBezTo>
                    <a:cubicBezTo>
                      <a:pt x="269" y="212"/>
                      <a:pt x="269" y="212"/>
                      <a:pt x="269" y="212"/>
                    </a:cubicBezTo>
                    <a:cubicBezTo>
                      <a:pt x="273" y="201"/>
                      <a:pt x="273" y="201"/>
                      <a:pt x="273" y="201"/>
                    </a:cubicBezTo>
                    <a:cubicBezTo>
                      <a:pt x="272" y="171"/>
                      <a:pt x="272" y="171"/>
                      <a:pt x="272" y="171"/>
                    </a:cubicBezTo>
                    <a:cubicBezTo>
                      <a:pt x="272" y="171"/>
                      <a:pt x="281" y="166"/>
                      <a:pt x="279" y="160"/>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82" name="Freeform 283">
                <a:extLst>
                  <a:ext uri="{FF2B5EF4-FFF2-40B4-BE49-F238E27FC236}">
                    <a16:creationId xmlns:a16="http://schemas.microsoft.com/office/drawing/2014/main" id="{0D8F105B-5B2B-444A-B056-144F3D0AA022}"/>
                  </a:ext>
                </a:extLst>
              </p:cNvPr>
              <p:cNvSpPr>
                <a:spLocks/>
              </p:cNvSpPr>
              <p:nvPr/>
            </p:nvSpPr>
            <p:spPr bwMode="gray">
              <a:xfrm>
                <a:off x="-4719362" y="5024382"/>
                <a:ext cx="40363" cy="44052"/>
              </a:xfrm>
              <a:custGeom>
                <a:avLst/>
                <a:gdLst>
                  <a:gd name="T0" fmla="*/ 59 w 73"/>
                  <a:gd name="T1" fmla="*/ 35 h 87"/>
                  <a:gd name="T2" fmla="*/ 62 w 73"/>
                  <a:gd name="T3" fmla="*/ 11 h 87"/>
                  <a:gd name="T4" fmla="*/ 46 w 73"/>
                  <a:gd name="T5" fmla="*/ 14 h 87"/>
                  <a:gd name="T6" fmla="*/ 27 w 73"/>
                  <a:gd name="T7" fmla="*/ 0 h 87"/>
                  <a:gd name="T8" fmla="*/ 11 w 73"/>
                  <a:gd name="T9" fmla="*/ 29 h 87"/>
                  <a:gd name="T10" fmla="*/ 2 w 73"/>
                  <a:gd name="T11" fmla="*/ 58 h 87"/>
                  <a:gd name="T12" fmla="*/ 34 w 73"/>
                  <a:gd name="T13" fmla="*/ 86 h 87"/>
                  <a:gd name="T14" fmla="*/ 56 w 73"/>
                  <a:gd name="T15" fmla="*/ 87 h 87"/>
                  <a:gd name="T16" fmla="*/ 63 w 73"/>
                  <a:gd name="T17" fmla="*/ 62 h 87"/>
                  <a:gd name="T18" fmla="*/ 73 w 73"/>
                  <a:gd name="T19" fmla="*/ 58 h 87"/>
                  <a:gd name="T20" fmla="*/ 69 w 73"/>
                  <a:gd name="T21" fmla="*/ 42 h 87"/>
                  <a:gd name="T22" fmla="*/ 59 w 73"/>
                  <a:gd name="T23" fmla="*/ 3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87">
                    <a:moveTo>
                      <a:pt x="59" y="35"/>
                    </a:moveTo>
                    <a:cubicBezTo>
                      <a:pt x="57" y="28"/>
                      <a:pt x="62" y="11"/>
                      <a:pt x="62" y="11"/>
                    </a:cubicBezTo>
                    <a:cubicBezTo>
                      <a:pt x="46" y="14"/>
                      <a:pt x="46" y="14"/>
                      <a:pt x="46" y="14"/>
                    </a:cubicBezTo>
                    <a:cubicBezTo>
                      <a:pt x="46" y="14"/>
                      <a:pt x="34" y="0"/>
                      <a:pt x="27" y="0"/>
                    </a:cubicBezTo>
                    <a:cubicBezTo>
                      <a:pt x="20" y="0"/>
                      <a:pt x="14" y="25"/>
                      <a:pt x="11" y="29"/>
                    </a:cubicBezTo>
                    <a:cubicBezTo>
                      <a:pt x="8" y="33"/>
                      <a:pt x="0" y="46"/>
                      <a:pt x="2" y="58"/>
                    </a:cubicBezTo>
                    <a:cubicBezTo>
                      <a:pt x="4" y="70"/>
                      <a:pt x="27" y="86"/>
                      <a:pt x="34" y="86"/>
                    </a:cubicBezTo>
                    <a:cubicBezTo>
                      <a:pt x="41" y="86"/>
                      <a:pt x="56" y="87"/>
                      <a:pt x="56" y="87"/>
                    </a:cubicBezTo>
                    <a:cubicBezTo>
                      <a:pt x="63" y="62"/>
                      <a:pt x="63" y="62"/>
                      <a:pt x="63" y="62"/>
                    </a:cubicBezTo>
                    <a:cubicBezTo>
                      <a:pt x="63" y="62"/>
                      <a:pt x="68" y="59"/>
                      <a:pt x="73" y="58"/>
                    </a:cubicBezTo>
                    <a:cubicBezTo>
                      <a:pt x="69" y="42"/>
                      <a:pt x="69" y="42"/>
                      <a:pt x="69" y="42"/>
                    </a:cubicBezTo>
                    <a:cubicBezTo>
                      <a:pt x="69" y="42"/>
                      <a:pt x="62" y="42"/>
                      <a:pt x="59" y="35"/>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83" name="Freeform 285">
                <a:extLst>
                  <a:ext uri="{FF2B5EF4-FFF2-40B4-BE49-F238E27FC236}">
                    <a16:creationId xmlns:a16="http://schemas.microsoft.com/office/drawing/2014/main" id="{D797F7EC-82C9-9947-8BB6-403DFE3DB665}"/>
                  </a:ext>
                </a:extLst>
              </p:cNvPr>
              <p:cNvSpPr>
                <a:spLocks/>
              </p:cNvSpPr>
              <p:nvPr/>
            </p:nvSpPr>
            <p:spPr bwMode="gray">
              <a:xfrm>
                <a:off x="-4854061" y="4748684"/>
                <a:ext cx="206273" cy="185661"/>
              </a:xfrm>
              <a:custGeom>
                <a:avLst/>
                <a:gdLst>
                  <a:gd name="T0" fmla="*/ 11 w 372"/>
                  <a:gd name="T1" fmla="*/ 136 h 366"/>
                  <a:gd name="T2" fmla="*/ 11 w 372"/>
                  <a:gd name="T3" fmla="*/ 156 h 366"/>
                  <a:gd name="T4" fmla="*/ 23 w 372"/>
                  <a:gd name="T5" fmla="*/ 160 h 366"/>
                  <a:gd name="T6" fmla="*/ 33 w 372"/>
                  <a:gd name="T7" fmla="*/ 181 h 366"/>
                  <a:gd name="T8" fmla="*/ 42 w 372"/>
                  <a:gd name="T9" fmla="*/ 213 h 366"/>
                  <a:gd name="T10" fmla="*/ 70 w 372"/>
                  <a:gd name="T11" fmla="*/ 234 h 366"/>
                  <a:gd name="T12" fmla="*/ 90 w 372"/>
                  <a:gd name="T13" fmla="*/ 238 h 366"/>
                  <a:gd name="T14" fmla="*/ 91 w 372"/>
                  <a:gd name="T15" fmla="*/ 260 h 366"/>
                  <a:gd name="T16" fmla="*/ 112 w 372"/>
                  <a:gd name="T17" fmla="*/ 261 h 366"/>
                  <a:gd name="T18" fmla="*/ 114 w 372"/>
                  <a:gd name="T19" fmla="*/ 276 h 366"/>
                  <a:gd name="T20" fmla="*/ 110 w 372"/>
                  <a:gd name="T21" fmla="*/ 281 h 366"/>
                  <a:gd name="T22" fmla="*/ 110 w 372"/>
                  <a:gd name="T23" fmla="*/ 299 h 366"/>
                  <a:gd name="T24" fmla="*/ 122 w 372"/>
                  <a:gd name="T25" fmla="*/ 304 h 366"/>
                  <a:gd name="T26" fmla="*/ 122 w 372"/>
                  <a:gd name="T27" fmla="*/ 319 h 366"/>
                  <a:gd name="T28" fmla="*/ 161 w 372"/>
                  <a:gd name="T29" fmla="*/ 327 h 366"/>
                  <a:gd name="T30" fmla="*/ 180 w 372"/>
                  <a:gd name="T31" fmla="*/ 352 h 366"/>
                  <a:gd name="T32" fmla="*/ 167 w 372"/>
                  <a:gd name="T33" fmla="*/ 353 h 366"/>
                  <a:gd name="T34" fmla="*/ 206 w 372"/>
                  <a:gd name="T35" fmla="*/ 351 h 366"/>
                  <a:gd name="T36" fmla="*/ 230 w 372"/>
                  <a:gd name="T37" fmla="*/ 359 h 366"/>
                  <a:gd name="T38" fmla="*/ 265 w 372"/>
                  <a:gd name="T39" fmla="*/ 359 h 366"/>
                  <a:gd name="T40" fmla="*/ 277 w 372"/>
                  <a:gd name="T41" fmla="*/ 366 h 366"/>
                  <a:gd name="T42" fmla="*/ 324 w 372"/>
                  <a:gd name="T43" fmla="*/ 310 h 366"/>
                  <a:gd name="T44" fmla="*/ 334 w 372"/>
                  <a:gd name="T45" fmla="*/ 307 h 366"/>
                  <a:gd name="T46" fmla="*/ 325 w 372"/>
                  <a:gd name="T47" fmla="*/ 294 h 366"/>
                  <a:gd name="T48" fmla="*/ 333 w 372"/>
                  <a:gd name="T49" fmla="*/ 289 h 366"/>
                  <a:gd name="T50" fmla="*/ 334 w 372"/>
                  <a:gd name="T51" fmla="*/ 266 h 366"/>
                  <a:gd name="T52" fmla="*/ 350 w 372"/>
                  <a:gd name="T53" fmla="*/ 257 h 366"/>
                  <a:gd name="T54" fmla="*/ 354 w 372"/>
                  <a:gd name="T55" fmla="*/ 242 h 366"/>
                  <a:gd name="T56" fmla="*/ 364 w 372"/>
                  <a:gd name="T57" fmla="*/ 229 h 366"/>
                  <a:gd name="T58" fmla="*/ 346 w 372"/>
                  <a:gd name="T59" fmla="*/ 206 h 366"/>
                  <a:gd name="T60" fmla="*/ 360 w 372"/>
                  <a:gd name="T61" fmla="*/ 190 h 366"/>
                  <a:gd name="T62" fmla="*/ 346 w 372"/>
                  <a:gd name="T63" fmla="*/ 174 h 366"/>
                  <a:gd name="T64" fmla="*/ 360 w 372"/>
                  <a:gd name="T65" fmla="*/ 167 h 366"/>
                  <a:gd name="T66" fmla="*/ 360 w 372"/>
                  <a:gd name="T67" fmla="*/ 158 h 366"/>
                  <a:gd name="T68" fmla="*/ 366 w 372"/>
                  <a:gd name="T69" fmla="*/ 145 h 366"/>
                  <a:gd name="T70" fmla="*/ 358 w 372"/>
                  <a:gd name="T71" fmla="*/ 119 h 366"/>
                  <a:gd name="T72" fmla="*/ 366 w 372"/>
                  <a:gd name="T73" fmla="*/ 107 h 366"/>
                  <a:gd name="T74" fmla="*/ 360 w 372"/>
                  <a:gd name="T75" fmla="*/ 99 h 366"/>
                  <a:gd name="T76" fmla="*/ 366 w 372"/>
                  <a:gd name="T77" fmla="*/ 90 h 366"/>
                  <a:gd name="T78" fmla="*/ 358 w 372"/>
                  <a:gd name="T79" fmla="*/ 81 h 366"/>
                  <a:gd name="T80" fmla="*/ 368 w 372"/>
                  <a:gd name="T81" fmla="*/ 63 h 366"/>
                  <a:gd name="T82" fmla="*/ 349 w 372"/>
                  <a:gd name="T83" fmla="*/ 55 h 366"/>
                  <a:gd name="T84" fmla="*/ 336 w 372"/>
                  <a:gd name="T85" fmla="*/ 43 h 366"/>
                  <a:gd name="T86" fmla="*/ 318 w 372"/>
                  <a:gd name="T87" fmla="*/ 46 h 366"/>
                  <a:gd name="T88" fmla="*/ 308 w 372"/>
                  <a:gd name="T89" fmla="*/ 30 h 366"/>
                  <a:gd name="T90" fmla="*/ 293 w 372"/>
                  <a:gd name="T91" fmla="*/ 33 h 366"/>
                  <a:gd name="T92" fmla="*/ 285 w 372"/>
                  <a:gd name="T93" fmla="*/ 21 h 366"/>
                  <a:gd name="T94" fmla="*/ 246 w 372"/>
                  <a:gd name="T95" fmla="*/ 21 h 366"/>
                  <a:gd name="T96" fmla="*/ 245 w 372"/>
                  <a:gd name="T97" fmla="*/ 1 h 366"/>
                  <a:gd name="T98" fmla="*/ 205 w 372"/>
                  <a:gd name="T99" fmla="*/ 5 h 366"/>
                  <a:gd name="T100" fmla="*/ 170 w 372"/>
                  <a:gd name="T101" fmla="*/ 25 h 366"/>
                  <a:gd name="T102" fmla="*/ 172 w 372"/>
                  <a:gd name="T103" fmla="*/ 49 h 366"/>
                  <a:gd name="T104" fmla="*/ 125 w 372"/>
                  <a:gd name="T105" fmla="*/ 68 h 366"/>
                  <a:gd name="T106" fmla="*/ 116 w 372"/>
                  <a:gd name="T107" fmla="*/ 91 h 366"/>
                  <a:gd name="T108" fmla="*/ 77 w 372"/>
                  <a:gd name="T109" fmla="*/ 127 h 366"/>
                  <a:gd name="T110" fmla="*/ 51 w 372"/>
                  <a:gd name="T111" fmla="*/ 121 h 366"/>
                  <a:gd name="T112" fmla="*/ 38 w 372"/>
                  <a:gd name="T113" fmla="*/ 127 h 366"/>
                  <a:gd name="T114" fmla="*/ 26 w 372"/>
                  <a:gd name="T115" fmla="*/ 117 h 366"/>
                  <a:gd name="T116" fmla="*/ 0 w 372"/>
                  <a:gd name="T117" fmla="*/ 117 h 366"/>
                  <a:gd name="T118" fmla="*/ 2 w 372"/>
                  <a:gd name="T119" fmla="*/ 127 h 366"/>
                  <a:gd name="T120" fmla="*/ 11 w 372"/>
                  <a:gd name="T121" fmla="*/ 136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2" h="366">
                    <a:moveTo>
                      <a:pt x="11" y="136"/>
                    </a:moveTo>
                    <a:cubicBezTo>
                      <a:pt x="11" y="156"/>
                      <a:pt x="11" y="156"/>
                      <a:pt x="11" y="156"/>
                    </a:cubicBezTo>
                    <a:cubicBezTo>
                      <a:pt x="11" y="156"/>
                      <a:pt x="19" y="150"/>
                      <a:pt x="23" y="160"/>
                    </a:cubicBezTo>
                    <a:cubicBezTo>
                      <a:pt x="27" y="170"/>
                      <a:pt x="33" y="181"/>
                      <a:pt x="33" y="181"/>
                    </a:cubicBezTo>
                    <a:cubicBezTo>
                      <a:pt x="33" y="181"/>
                      <a:pt x="35" y="204"/>
                      <a:pt x="42" y="213"/>
                    </a:cubicBezTo>
                    <a:cubicBezTo>
                      <a:pt x="49" y="222"/>
                      <a:pt x="70" y="234"/>
                      <a:pt x="70" y="234"/>
                    </a:cubicBezTo>
                    <a:cubicBezTo>
                      <a:pt x="70" y="234"/>
                      <a:pt x="88" y="231"/>
                      <a:pt x="90" y="238"/>
                    </a:cubicBezTo>
                    <a:cubicBezTo>
                      <a:pt x="92" y="245"/>
                      <a:pt x="91" y="260"/>
                      <a:pt x="91" y="260"/>
                    </a:cubicBezTo>
                    <a:cubicBezTo>
                      <a:pt x="112" y="261"/>
                      <a:pt x="112" y="261"/>
                      <a:pt x="112" y="261"/>
                    </a:cubicBezTo>
                    <a:cubicBezTo>
                      <a:pt x="114" y="276"/>
                      <a:pt x="114" y="276"/>
                      <a:pt x="114" y="276"/>
                    </a:cubicBezTo>
                    <a:cubicBezTo>
                      <a:pt x="110" y="281"/>
                      <a:pt x="110" y="281"/>
                      <a:pt x="110" y="281"/>
                    </a:cubicBezTo>
                    <a:cubicBezTo>
                      <a:pt x="110" y="299"/>
                      <a:pt x="110" y="299"/>
                      <a:pt x="110" y="299"/>
                    </a:cubicBezTo>
                    <a:cubicBezTo>
                      <a:pt x="110" y="299"/>
                      <a:pt x="122" y="297"/>
                      <a:pt x="122" y="304"/>
                    </a:cubicBezTo>
                    <a:cubicBezTo>
                      <a:pt x="122" y="311"/>
                      <a:pt x="122" y="319"/>
                      <a:pt x="122" y="319"/>
                    </a:cubicBezTo>
                    <a:cubicBezTo>
                      <a:pt x="122" y="319"/>
                      <a:pt x="148" y="322"/>
                      <a:pt x="161" y="327"/>
                    </a:cubicBezTo>
                    <a:cubicBezTo>
                      <a:pt x="171" y="331"/>
                      <a:pt x="177" y="345"/>
                      <a:pt x="180" y="352"/>
                    </a:cubicBezTo>
                    <a:cubicBezTo>
                      <a:pt x="167" y="353"/>
                      <a:pt x="167" y="353"/>
                      <a:pt x="167" y="353"/>
                    </a:cubicBezTo>
                    <a:cubicBezTo>
                      <a:pt x="206" y="351"/>
                      <a:pt x="206" y="351"/>
                      <a:pt x="206" y="351"/>
                    </a:cubicBezTo>
                    <a:cubicBezTo>
                      <a:pt x="206" y="351"/>
                      <a:pt x="222" y="358"/>
                      <a:pt x="230" y="359"/>
                    </a:cubicBezTo>
                    <a:cubicBezTo>
                      <a:pt x="238" y="360"/>
                      <a:pt x="265" y="359"/>
                      <a:pt x="265" y="359"/>
                    </a:cubicBezTo>
                    <a:cubicBezTo>
                      <a:pt x="277" y="366"/>
                      <a:pt x="277" y="366"/>
                      <a:pt x="277" y="366"/>
                    </a:cubicBezTo>
                    <a:cubicBezTo>
                      <a:pt x="324" y="310"/>
                      <a:pt x="324" y="310"/>
                      <a:pt x="324" y="310"/>
                    </a:cubicBezTo>
                    <a:cubicBezTo>
                      <a:pt x="334" y="307"/>
                      <a:pt x="334" y="307"/>
                      <a:pt x="334" y="307"/>
                    </a:cubicBezTo>
                    <a:cubicBezTo>
                      <a:pt x="325" y="294"/>
                      <a:pt x="325" y="294"/>
                      <a:pt x="325" y="294"/>
                    </a:cubicBezTo>
                    <a:cubicBezTo>
                      <a:pt x="333" y="289"/>
                      <a:pt x="333" y="289"/>
                      <a:pt x="333" y="289"/>
                    </a:cubicBezTo>
                    <a:cubicBezTo>
                      <a:pt x="334" y="266"/>
                      <a:pt x="334" y="266"/>
                      <a:pt x="334" y="266"/>
                    </a:cubicBezTo>
                    <a:cubicBezTo>
                      <a:pt x="334" y="266"/>
                      <a:pt x="349" y="265"/>
                      <a:pt x="350" y="257"/>
                    </a:cubicBezTo>
                    <a:cubicBezTo>
                      <a:pt x="352" y="249"/>
                      <a:pt x="354" y="242"/>
                      <a:pt x="354" y="242"/>
                    </a:cubicBezTo>
                    <a:cubicBezTo>
                      <a:pt x="354" y="242"/>
                      <a:pt x="365" y="235"/>
                      <a:pt x="364" y="229"/>
                    </a:cubicBezTo>
                    <a:cubicBezTo>
                      <a:pt x="362" y="222"/>
                      <a:pt x="345" y="211"/>
                      <a:pt x="346" y="206"/>
                    </a:cubicBezTo>
                    <a:cubicBezTo>
                      <a:pt x="348" y="201"/>
                      <a:pt x="360" y="190"/>
                      <a:pt x="360" y="190"/>
                    </a:cubicBezTo>
                    <a:cubicBezTo>
                      <a:pt x="346" y="174"/>
                      <a:pt x="346" y="174"/>
                      <a:pt x="346" y="174"/>
                    </a:cubicBezTo>
                    <a:cubicBezTo>
                      <a:pt x="360" y="167"/>
                      <a:pt x="360" y="167"/>
                      <a:pt x="360" y="167"/>
                    </a:cubicBezTo>
                    <a:cubicBezTo>
                      <a:pt x="360" y="158"/>
                      <a:pt x="360" y="158"/>
                      <a:pt x="360" y="158"/>
                    </a:cubicBezTo>
                    <a:cubicBezTo>
                      <a:pt x="360" y="158"/>
                      <a:pt x="369" y="158"/>
                      <a:pt x="366" y="145"/>
                    </a:cubicBezTo>
                    <a:cubicBezTo>
                      <a:pt x="364" y="131"/>
                      <a:pt x="356" y="125"/>
                      <a:pt x="358" y="119"/>
                    </a:cubicBezTo>
                    <a:cubicBezTo>
                      <a:pt x="361" y="114"/>
                      <a:pt x="366" y="107"/>
                      <a:pt x="366" y="107"/>
                    </a:cubicBezTo>
                    <a:cubicBezTo>
                      <a:pt x="360" y="99"/>
                      <a:pt x="360" y="99"/>
                      <a:pt x="360" y="99"/>
                    </a:cubicBezTo>
                    <a:cubicBezTo>
                      <a:pt x="366" y="90"/>
                      <a:pt x="366" y="90"/>
                      <a:pt x="366" y="90"/>
                    </a:cubicBezTo>
                    <a:cubicBezTo>
                      <a:pt x="358" y="81"/>
                      <a:pt x="358" y="81"/>
                      <a:pt x="358" y="81"/>
                    </a:cubicBezTo>
                    <a:cubicBezTo>
                      <a:pt x="358" y="81"/>
                      <a:pt x="372" y="71"/>
                      <a:pt x="368" y="63"/>
                    </a:cubicBezTo>
                    <a:cubicBezTo>
                      <a:pt x="364" y="55"/>
                      <a:pt x="349" y="55"/>
                      <a:pt x="349" y="55"/>
                    </a:cubicBezTo>
                    <a:cubicBezTo>
                      <a:pt x="349" y="55"/>
                      <a:pt x="344" y="43"/>
                      <a:pt x="336" y="43"/>
                    </a:cubicBezTo>
                    <a:cubicBezTo>
                      <a:pt x="328" y="43"/>
                      <a:pt x="318" y="46"/>
                      <a:pt x="318" y="46"/>
                    </a:cubicBezTo>
                    <a:cubicBezTo>
                      <a:pt x="308" y="30"/>
                      <a:pt x="308" y="30"/>
                      <a:pt x="308" y="30"/>
                    </a:cubicBezTo>
                    <a:cubicBezTo>
                      <a:pt x="293" y="33"/>
                      <a:pt x="293" y="33"/>
                      <a:pt x="293" y="33"/>
                    </a:cubicBezTo>
                    <a:cubicBezTo>
                      <a:pt x="285" y="21"/>
                      <a:pt x="285" y="21"/>
                      <a:pt x="285" y="21"/>
                    </a:cubicBezTo>
                    <a:cubicBezTo>
                      <a:pt x="246" y="21"/>
                      <a:pt x="246" y="21"/>
                      <a:pt x="246" y="21"/>
                    </a:cubicBezTo>
                    <a:cubicBezTo>
                      <a:pt x="245" y="1"/>
                      <a:pt x="245" y="1"/>
                      <a:pt x="245" y="1"/>
                    </a:cubicBezTo>
                    <a:cubicBezTo>
                      <a:pt x="236" y="0"/>
                      <a:pt x="218" y="0"/>
                      <a:pt x="205" y="5"/>
                    </a:cubicBezTo>
                    <a:cubicBezTo>
                      <a:pt x="188" y="11"/>
                      <a:pt x="170" y="25"/>
                      <a:pt x="170" y="25"/>
                    </a:cubicBezTo>
                    <a:cubicBezTo>
                      <a:pt x="170" y="25"/>
                      <a:pt x="173" y="48"/>
                      <a:pt x="172" y="49"/>
                    </a:cubicBezTo>
                    <a:cubicBezTo>
                      <a:pt x="171" y="50"/>
                      <a:pt x="132" y="61"/>
                      <a:pt x="125" y="68"/>
                    </a:cubicBezTo>
                    <a:cubicBezTo>
                      <a:pt x="118" y="75"/>
                      <a:pt x="116" y="91"/>
                      <a:pt x="116" y="91"/>
                    </a:cubicBezTo>
                    <a:cubicBezTo>
                      <a:pt x="116" y="91"/>
                      <a:pt x="95" y="118"/>
                      <a:pt x="77" y="127"/>
                    </a:cubicBezTo>
                    <a:cubicBezTo>
                      <a:pt x="59" y="136"/>
                      <a:pt x="58" y="127"/>
                      <a:pt x="51" y="121"/>
                    </a:cubicBezTo>
                    <a:cubicBezTo>
                      <a:pt x="44" y="115"/>
                      <a:pt x="42" y="127"/>
                      <a:pt x="38" y="127"/>
                    </a:cubicBezTo>
                    <a:cubicBezTo>
                      <a:pt x="34" y="127"/>
                      <a:pt x="28" y="121"/>
                      <a:pt x="26" y="117"/>
                    </a:cubicBezTo>
                    <a:cubicBezTo>
                      <a:pt x="24" y="113"/>
                      <a:pt x="0" y="117"/>
                      <a:pt x="0" y="117"/>
                    </a:cubicBezTo>
                    <a:cubicBezTo>
                      <a:pt x="2" y="127"/>
                      <a:pt x="2" y="127"/>
                      <a:pt x="2" y="127"/>
                    </a:cubicBezTo>
                    <a:lnTo>
                      <a:pt x="11" y="136"/>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84" name="Freeform 286">
                <a:extLst>
                  <a:ext uri="{FF2B5EF4-FFF2-40B4-BE49-F238E27FC236}">
                    <a16:creationId xmlns:a16="http://schemas.microsoft.com/office/drawing/2014/main" id="{22A81D0F-0AD0-6F4F-9B49-6779AC7DF596}"/>
                  </a:ext>
                </a:extLst>
              </p:cNvPr>
              <p:cNvSpPr>
                <a:spLocks/>
              </p:cNvSpPr>
              <p:nvPr/>
            </p:nvSpPr>
            <p:spPr bwMode="gray">
              <a:xfrm>
                <a:off x="-4994392" y="4807992"/>
                <a:ext cx="240065" cy="248837"/>
              </a:xfrm>
              <a:custGeom>
                <a:avLst/>
                <a:gdLst>
                  <a:gd name="T0" fmla="*/ 0 w 433"/>
                  <a:gd name="T1" fmla="*/ 377 h 490"/>
                  <a:gd name="T2" fmla="*/ 22 w 433"/>
                  <a:gd name="T3" fmla="*/ 394 h 490"/>
                  <a:gd name="T4" fmla="*/ 30 w 433"/>
                  <a:gd name="T5" fmla="*/ 423 h 490"/>
                  <a:gd name="T6" fmla="*/ 37 w 433"/>
                  <a:gd name="T7" fmla="*/ 443 h 490"/>
                  <a:gd name="T8" fmla="*/ 27 w 433"/>
                  <a:gd name="T9" fmla="*/ 465 h 490"/>
                  <a:gd name="T10" fmla="*/ 27 w 433"/>
                  <a:gd name="T11" fmla="*/ 487 h 490"/>
                  <a:gd name="T12" fmla="*/ 78 w 433"/>
                  <a:gd name="T13" fmla="*/ 485 h 490"/>
                  <a:gd name="T14" fmla="*/ 83 w 433"/>
                  <a:gd name="T15" fmla="*/ 473 h 490"/>
                  <a:gd name="T16" fmla="*/ 97 w 433"/>
                  <a:gd name="T17" fmla="*/ 474 h 490"/>
                  <a:gd name="T18" fmla="*/ 106 w 433"/>
                  <a:gd name="T19" fmla="*/ 454 h 490"/>
                  <a:gd name="T20" fmla="*/ 124 w 433"/>
                  <a:gd name="T21" fmla="*/ 446 h 490"/>
                  <a:gd name="T22" fmla="*/ 142 w 433"/>
                  <a:gd name="T23" fmla="*/ 401 h 490"/>
                  <a:gd name="T24" fmla="*/ 171 w 433"/>
                  <a:gd name="T25" fmla="*/ 413 h 490"/>
                  <a:gd name="T26" fmla="*/ 181 w 433"/>
                  <a:gd name="T27" fmla="*/ 423 h 490"/>
                  <a:gd name="T28" fmla="*/ 198 w 433"/>
                  <a:gd name="T29" fmla="*/ 424 h 490"/>
                  <a:gd name="T30" fmla="*/ 223 w 433"/>
                  <a:gd name="T31" fmla="*/ 433 h 490"/>
                  <a:gd name="T32" fmla="*/ 236 w 433"/>
                  <a:gd name="T33" fmla="*/ 426 h 490"/>
                  <a:gd name="T34" fmla="*/ 255 w 433"/>
                  <a:gd name="T35" fmla="*/ 426 h 490"/>
                  <a:gd name="T36" fmla="*/ 270 w 433"/>
                  <a:gd name="T37" fmla="*/ 386 h 490"/>
                  <a:gd name="T38" fmla="*/ 284 w 433"/>
                  <a:gd name="T39" fmla="*/ 374 h 490"/>
                  <a:gd name="T40" fmla="*/ 295 w 433"/>
                  <a:gd name="T41" fmla="*/ 371 h 490"/>
                  <a:gd name="T42" fmla="*/ 318 w 433"/>
                  <a:gd name="T43" fmla="*/ 347 h 490"/>
                  <a:gd name="T44" fmla="*/ 329 w 433"/>
                  <a:gd name="T45" fmla="*/ 311 h 490"/>
                  <a:gd name="T46" fmla="*/ 353 w 433"/>
                  <a:gd name="T47" fmla="*/ 298 h 490"/>
                  <a:gd name="T48" fmla="*/ 383 w 433"/>
                  <a:gd name="T49" fmla="*/ 259 h 490"/>
                  <a:gd name="T50" fmla="*/ 412 w 433"/>
                  <a:gd name="T51" fmla="*/ 252 h 490"/>
                  <a:gd name="T52" fmla="*/ 420 w 433"/>
                  <a:gd name="T53" fmla="*/ 236 h 490"/>
                  <a:gd name="T54" fmla="*/ 433 w 433"/>
                  <a:gd name="T55" fmla="*/ 235 h 490"/>
                  <a:gd name="T56" fmla="*/ 414 w 433"/>
                  <a:gd name="T57" fmla="*/ 210 h 490"/>
                  <a:gd name="T58" fmla="*/ 375 w 433"/>
                  <a:gd name="T59" fmla="*/ 202 h 490"/>
                  <a:gd name="T60" fmla="*/ 375 w 433"/>
                  <a:gd name="T61" fmla="*/ 187 h 490"/>
                  <a:gd name="T62" fmla="*/ 363 w 433"/>
                  <a:gd name="T63" fmla="*/ 182 h 490"/>
                  <a:gd name="T64" fmla="*/ 363 w 433"/>
                  <a:gd name="T65" fmla="*/ 164 h 490"/>
                  <a:gd name="T66" fmla="*/ 367 w 433"/>
                  <a:gd name="T67" fmla="*/ 159 h 490"/>
                  <a:gd name="T68" fmla="*/ 365 w 433"/>
                  <a:gd name="T69" fmla="*/ 144 h 490"/>
                  <a:gd name="T70" fmla="*/ 344 w 433"/>
                  <a:gd name="T71" fmla="*/ 143 h 490"/>
                  <a:gd name="T72" fmla="*/ 343 w 433"/>
                  <a:gd name="T73" fmla="*/ 121 h 490"/>
                  <a:gd name="T74" fmla="*/ 323 w 433"/>
                  <a:gd name="T75" fmla="*/ 117 h 490"/>
                  <a:gd name="T76" fmla="*/ 295 w 433"/>
                  <a:gd name="T77" fmla="*/ 96 h 490"/>
                  <a:gd name="T78" fmla="*/ 286 w 433"/>
                  <a:gd name="T79" fmla="*/ 64 h 490"/>
                  <a:gd name="T80" fmla="*/ 276 w 433"/>
                  <a:gd name="T81" fmla="*/ 43 h 490"/>
                  <a:gd name="T82" fmla="*/ 264 w 433"/>
                  <a:gd name="T83" fmla="*/ 39 h 490"/>
                  <a:gd name="T84" fmla="*/ 264 w 433"/>
                  <a:gd name="T85" fmla="*/ 19 h 490"/>
                  <a:gd name="T86" fmla="*/ 255 w 433"/>
                  <a:gd name="T87" fmla="*/ 10 h 490"/>
                  <a:gd name="T88" fmla="*/ 253 w 433"/>
                  <a:gd name="T89" fmla="*/ 0 h 490"/>
                  <a:gd name="T90" fmla="*/ 230 w 433"/>
                  <a:gd name="T91" fmla="*/ 2 h 490"/>
                  <a:gd name="T92" fmla="*/ 219 w 433"/>
                  <a:gd name="T93" fmla="*/ 10 h 490"/>
                  <a:gd name="T94" fmla="*/ 211 w 433"/>
                  <a:gd name="T95" fmla="*/ 10 h 490"/>
                  <a:gd name="T96" fmla="*/ 195 w 433"/>
                  <a:gd name="T97" fmla="*/ 18 h 490"/>
                  <a:gd name="T98" fmla="*/ 177 w 433"/>
                  <a:gd name="T99" fmla="*/ 37 h 490"/>
                  <a:gd name="T100" fmla="*/ 172 w 433"/>
                  <a:gd name="T101" fmla="*/ 24 h 490"/>
                  <a:gd name="T102" fmla="*/ 166 w 433"/>
                  <a:gd name="T103" fmla="*/ 24 h 490"/>
                  <a:gd name="T104" fmla="*/ 159 w 433"/>
                  <a:gd name="T105" fmla="*/ 10 h 490"/>
                  <a:gd name="T106" fmla="*/ 114 w 433"/>
                  <a:gd name="T107" fmla="*/ 20 h 490"/>
                  <a:gd name="T108" fmla="*/ 53 w 433"/>
                  <a:gd name="T109" fmla="*/ 26 h 490"/>
                  <a:gd name="T110" fmla="*/ 53 w 433"/>
                  <a:gd name="T111" fmla="*/ 143 h 490"/>
                  <a:gd name="T112" fmla="*/ 49 w 433"/>
                  <a:gd name="T113" fmla="*/ 147 h 490"/>
                  <a:gd name="T114" fmla="*/ 50 w 433"/>
                  <a:gd name="T115" fmla="*/ 228 h 490"/>
                  <a:gd name="T116" fmla="*/ 2 w 433"/>
                  <a:gd name="T117" fmla="*/ 228 h 490"/>
                  <a:gd name="T118" fmla="*/ 0 w 433"/>
                  <a:gd name="T119" fmla="*/ 377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3" h="490">
                    <a:moveTo>
                      <a:pt x="0" y="377"/>
                    </a:moveTo>
                    <a:cubicBezTo>
                      <a:pt x="9" y="381"/>
                      <a:pt x="18" y="386"/>
                      <a:pt x="22" y="394"/>
                    </a:cubicBezTo>
                    <a:cubicBezTo>
                      <a:pt x="31" y="413"/>
                      <a:pt x="30" y="423"/>
                      <a:pt x="30" y="423"/>
                    </a:cubicBezTo>
                    <a:cubicBezTo>
                      <a:pt x="30" y="423"/>
                      <a:pt x="39" y="434"/>
                      <a:pt x="37" y="443"/>
                    </a:cubicBezTo>
                    <a:cubicBezTo>
                      <a:pt x="35" y="452"/>
                      <a:pt x="27" y="465"/>
                      <a:pt x="27" y="465"/>
                    </a:cubicBezTo>
                    <a:cubicBezTo>
                      <a:pt x="27" y="465"/>
                      <a:pt x="22" y="484"/>
                      <a:pt x="27" y="487"/>
                    </a:cubicBezTo>
                    <a:cubicBezTo>
                      <a:pt x="32" y="490"/>
                      <a:pt x="78" y="485"/>
                      <a:pt x="78" y="485"/>
                    </a:cubicBezTo>
                    <a:cubicBezTo>
                      <a:pt x="78" y="485"/>
                      <a:pt x="79" y="474"/>
                      <a:pt x="83" y="473"/>
                    </a:cubicBezTo>
                    <a:cubicBezTo>
                      <a:pt x="87" y="472"/>
                      <a:pt x="97" y="474"/>
                      <a:pt x="97" y="474"/>
                    </a:cubicBezTo>
                    <a:cubicBezTo>
                      <a:pt x="97" y="474"/>
                      <a:pt x="99" y="457"/>
                      <a:pt x="106" y="454"/>
                    </a:cubicBezTo>
                    <a:cubicBezTo>
                      <a:pt x="113" y="451"/>
                      <a:pt x="124" y="453"/>
                      <a:pt x="124" y="446"/>
                    </a:cubicBezTo>
                    <a:cubicBezTo>
                      <a:pt x="124" y="439"/>
                      <a:pt x="129" y="401"/>
                      <a:pt x="142" y="401"/>
                    </a:cubicBezTo>
                    <a:cubicBezTo>
                      <a:pt x="155" y="401"/>
                      <a:pt x="171" y="413"/>
                      <a:pt x="171" y="413"/>
                    </a:cubicBezTo>
                    <a:cubicBezTo>
                      <a:pt x="181" y="423"/>
                      <a:pt x="181" y="423"/>
                      <a:pt x="181" y="423"/>
                    </a:cubicBezTo>
                    <a:cubicBezTo>
                      <a:pt x="198" y="424"/>
                      <a:pt x="198" y="424"/>
                      <a:pt x="198" y="424"/>
                    </a:cubicBezTo>
                    <a:cubicBezTo>
                      <a:pt x="198" y="424"/>
                      <a:pt x="213" y="435"/>
                      <a:pt x="223" y="433"/>
                    </a:cubicBezTo>
                    <a:cubicBezTo>
                      <a:pt x="233" y="431"/>
                      <a:pt x="236" y="426"/>
                      <a:pt x="236" y="426"/>
                    </a:cubicBezTo>
                    <a:cubicBezTo>
                      <a:pt x="236" y="426"/>
                      <a:pt x="244" y="433"/>
                      <a:pt x="255" y="426"/>
                    </a:cubicBezTo>
                    <a:cubicBezTo>
                      <a:pt x="266" y="419"/>
                      <a:pt x="270" y="386"/>
                      <a:pt x="270" y="386"/>
                    </a:cubicBezTo>
                    <a:cubicBezTo>
                      <a:pt x="284" y="374"/>
                      <a:pt x="284" y="374"/>
                      <a:pt x="284" y="374"/>
                    </a:cubicBezTo>
                    <a:cubicBezTo>
                      <a:pt x="295" y="371"/>
                      <a:pt x="295" y="371"/>
                      <a:pt x="295" y="371"/>
                    </a:cubicBezTo>
                    <a:cubicBezTo>
                      <a:pt x="295" y="371"/>
                      <a:pt x="318" y="353"/>
                      <a:pt x="318" y="347"/>
                    </a:cubicBezTo>
                    <a:cubicBezTo>
                      <a:pt x="318" y="341"/>
                      <a:pt x="319" y="318"/>
                      <a:pt x="329" y="311"/>
                    </a:cubicBezTo>
                    <a:cubicBezTo>
                      <a:pt x="339" y="304"/>
                      <a:pt x="342" y="305"/>
                      <a:pt x="353" y="298"/>
                    </a:cubicBezTo>
                    <a:cubicBezTo>
                      <a:pt x="364" y="291"/>
                      <a:pt x="378" y="265"/>
                      <a:pt x="383" y="259"/>
                    </a:cubicBezTo>
                    <a:cubicBezTo>
                      <a:pt x="388" y="253"/>
                      <a:pt x="412" y="252"/>
                      <a:pt x="412" y="252"/>
                    </a:cubicBezTo>
                    <a:cubicBezTo>
                      <a:pt x="420" y="236"/>
                      <a:pt x="420" y="236"/>
                      <a:pt x="420" y="236"/>
                    </a:cubicBezTo>
                    <a:cubicBezTo>
                      <a:pt x="433" y="235"/>
                      <a:pt x="433" y="235"/>
                      <a:pt x="433" y="235"/>
                    </a:cubicBezTo>
                    <a:cubicBezTo>
                      <a:pt x="430" y="228"/>
                      <a:pt x="424" y="214"/>
                      <a:pt x="414" y="210"/>
                    </a:cubicBezTo>
                    <a:cubicBezTo>
                      <a:pt x="401" y="205"/>
                      <a:pt x="375" y="202"/>
                      <a:pt x="375" y="202"/>
                    </a:cubicBezTo>
                    <a:cubicBezTo>
                      <a:pt x="375" y="202"/>
                      <a:pt x="375" y="194"/>
                      <a:pt x="375" y="187"/>
                    </a:cubicBezTo>
                    <a:cubicBezTo>
                      <a:pt x="375" y="180"/>
                      <a:pt x="363" y="182"/>
                      <a:pt x="363" y="182"/>
                    </a:cubicBezTo>
                    <a:cubicBezTo>
                      <a:pt x="363" y="164"/>
                      <a:pt x="363" y="164"/>
                      <a:pt x="363" y="164"/>
                    </a:cubicBezTo>
                    <a:cubicBezTo>
                      <a:pt x="367" y="159"/>
                      <a:pt x="367" y="159"/>
                      <a:pt x="367" y="159"/>
                    </a:cubicBezTo>
                    <a:cubicBezTo>
                      <a:pt x="365" y="144"/>
                      <a:pt x="365" y="144"/>
                      <a:pt x="365" y="144"/>
                    </a:cubicBezTo>
                    <a:cubicBezTo>
                      <a:pt x="344" y="143"/>
                      <a:pt x="344" y="143"/>
                      <a:pt x="344" y="143"/>
                    </a:cubicBezTo>
                    <a:cubicBezTo>
                      <a:pt x="344" y="143"/>
                      <a:pt x="345" y="128"/>
                      <a:pt x="343" y="121"/>
                    </a:cubicBezTo>
                    <a:cubicBezTo>
                      <a:pt x="341" y="114"/>
                      <a:pt x="323" y="117"/>
                      <a:pt x="323" y="117"/>
                    </a:cubicBezTo>
                    <a:cubicBezTo>
                      <a:pt x="323" y="117"/>
                      <a:pt x="302" y="105"/>
                      <a:pt x="295" y="96"/>
                    </a:cubicBezTo>
                    <a:cubicBezTo>
                      <a:pt x="288" y="87"/>
                      <a:pt x="286" y="64"/>
                      <a:pt x="286" y="64"/>
                    </a:cubicBezTo>
                    <a:cubicBezTo>
                      <a:pt x="286" y="64"/>
                      <a:pt x="280" y="53"/>
                      <a:pt x="276" y="43"/>
                    </a:cubicBezTo>
                    <a:cubicBezTo>
                      <a:pt x="272" y="33"/>
                      <a:pt x="264" y="39"/>
                      <a:pt x="264" y="39"/>
                    </a:cubicBezTo>
                    <a:cubicBezTo>
                      <a:pt x="264" y="19"/>
                      <a:pt x="264" y="19"/>
                      <a:pt x="264" y="19"/>
                    </a:cubicBezTo>
                    <a:cubicBezTo>
                      <a:pt x="255" y="10"/>
                      <a:pt x="255" y="10"/>
                      <a:pt x="255" y="10"/>
                    </a:cubicBezTo>
                    <a:cubicBezTo>
                      <a:pt x="253" y="0"/>
                      <a:pt x="253" y="0"/>
                      <a:pt x="253" y="0"/>
                    </a:cubicBezTo>
                    <a:cubicBezTo>
                      <a:pt x="230" y="2"/>
                      <a:pt x="230" y="2"/>
                      <a:pt x="230" y="2"/>
                    </a:cubicBezTo>
                    <a:cubicBezTo>
                      <a:pt x="219" y="10"/>
                      <a:pt x="219" y="10"/>
                      <a:pt x="219" y="10"/>
                    </a:cubicBezTo>
                    <a:cubicBezTo>
                      <a:pt x="211" y="10"/>
                      <a:pt x="211" y="10"/>
                      <a:pt x="211" y="10"/>
                    </a:cubicBezTo>
                    <a:cubicBezTo>
                      <a:pt x="211" y="10"/>
                      <a:pt x="201" y="12"/>
                      <a:pt x="195" y="18"/>
                    </a:cubicBezTo>
                    <a:cubicBezTo>
                      <a:pt x="190" y="23"/>
                      <a:pt x="180" y="36"/>
                      <a:pt x="177" y="37"/>
                    </a:cubicBezTo>
                    <a:cubicBezTo>
                      <a:pt x="174" y="38"/>
                      <a:pt x="172" y="24"/>
                      <a:pt x="172" y="24"/>
                    </a:cubicBezTo>
                    <a:cubicBezTo>
                      <a:pt x="166" y="24"/>
                      <a:pt x="166" y="24"/>
                      <a:pt x="166" y="24"/>
                    </a:cubicBezTo>
                    <a:cubicBezTo>
                      <a:pt x="166" y="24"/>
                      <a:pt x="168" y="10"/>
                      <a:pt x="159" y="10"/>
                    </a:cubicBezTo>
                    <a:cubicBezTo>
                      <a:pt x="151" y="10"/>
                      <a:pt x="135" y="18"/>
                      <a:pt x="114" y="20"/>
                    </a:cubicBezTo>
                    <a:cubicBezTo>
                      <a:pt x="92" y="23"/>
                      <a:pt x="53" y="26"/>
                      <a:pt x="53" y="26"/>
                    </a:cubicBezTo>
                    <a:cubicBezTo>
                      <a:pt x="53" y="143"/>
                      <a:pt x="53" y="143"/>
                      <a:pt x="53" y="143"/>
                    </a:cubicBezTo>
                    <a:cubicBezTo>
                      <a:pt x="49" y="147"/>
                      <a:pt x="49" y="147"/>
                      <a:pt x="49" y="147"/>
                    </a:cubicBezTo>
                    <a:cubicBezTo>
                      <a:pt x="50" y="228"/>
                      <a:pt x="50" y="228"/>
                      <a:pt x="50" y="228"/>
                    </a:cubicBezTo>
                    <a:cubicBezTo>
                      <a:pt x="2" y="228"/>
                      <a:pt x="2" y="228"/>
                      <a:pt x="2" y="228"/>
                    </a:cubicBezTo>
                    <a:lnTo>
                      <a:pt x="0" y="377"/>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85" name="Freeform 287">
                <a:extLst>
                  <a:ext uri="{FF2B5EF4-FFF2-40B4-BE49-F238E27FC236}">
                    <a16:creationId xmlns:a16="http://schemas.microsoft.com/office/drawing/2014/main" id="{00C532D5-6182-3F43-92B1-10B26FA61272}"/>
                  </a:ext>
                </a:extLst>
              </p:cNvPr>
              <p:cNvSpPr>
                <a:spLocks/>
              </p:cNvSpPr>
              <p:nvPr/>
            </p:nvSpPr>
            <p:spPr bwMode="gray">
              <a:xfrm>
                <a:off x="-4433302" y="3994435"/>
                <a:ext cx="266113" cy="374975"/>
              </a:xfrm>
              <a:custGeom>
                <a:avLst/>
                <a:gdLst>
                  <a:gd name="T0" fmla="*/ 70 w 480"/>
                  <a:gd name="T1" fmla="*/ 77 h 739"/>
                  <a:gd name="T2" fmla="*/ 79 w 480"/>
                  <a:gd name="T3" fmla="*/ 85 h 739"/>
                  <a:gd name="T4" fmla="*/ 78 w 480"/>
                  <a:gd name="T5" fmla="*/ 93 h 739"/>
                  <a:gd name="T6" fmla="*/ 97 w 480"/>
                  <a:gd name="T7" fmla="*/ 117 h 739"/>
                  <a:gd name="T8" fmla="*/ 107 w 480"/>
                  <a:gd name="T9" fmla="*/ 142 h 739"/>
                  <a:gd name="T10" fmla="*/ 122 w 480"/>
                  <a:gd name="T11" fmla="*/ 142 h 739"/>
                  <a:gd name="T12" fmla="*/ 143 w 480"/>
                  <a:gd name="T13" fmla="*/ 167 h 739"/>
                  <a:gd name="T14" fmla="*/ 225 w 480"/>
                  <a:gd name="T15" fmla="*/ 194 h 739"/>
                  <a:gd name="T16" fmla="*/ 277 w 480"/>
                  <a:gd name="T17" fmla="*/ 220 h 739"/>
                  <a:gd name="T18" fmla="*/ 325 w 480"/>
                  <a:gd name="T19" fmla="*/ 217 h 739"/>
                  <a:gd name="T20" fmla="*/ 185 w 480"/>
                  <a:gd name="T21" fmla="*/ 382 h 739"/>
                  <a:gd name="T22" fmla="*/ 129 w 480"/>
                  <a:gd name="T23" fmla="*/ 382 h 739"/>
                  <a:gd name="T24" fmla="*/ 96 w 480"/>
                  <a:gd name="T25" fmla="*/ 396 h 739"/>
                  <a:gd name="T26" fmla="*/ 89 w 480"/>
                  <a:gd name="T27" fmla="*/ 414 h 739"/>
                  <a:gd name="T28" fmla="*/ 50 w 480"/>
                  <a:gd name="T29" fmla="*/ 421 h 739"/>
                  <a:gd name="T30" fmla="*/ 42 w 480"/>
                  <a:gd name="T31" fmla="*/ 435 h 739"/>
                  <a:gd name="T32" fmla="*/ 22 w 480"/>
                  <a:gd name="T33" fmla="*/ 471 h 739"/>
                  <a:gd name="T34" fmla="*/ 1 w 480"/>
                  <a:gd name="T35" fmla="*/ 492 h 739"/>
                  <a:gd name="T36" fmla="*/ 0 w 480"/>
                  <a:gd name="T37" fmla="*/ 695 h 739"/>
                  <a:gd name="T38" fmla="*/ 28 w 480"/>
                  <a:gd name="T39" fmla="*/ 735 h 739"/>
                  <a:gd name="T40" fmla="*/ 26 w 480"/>
                  <a:gd name="T41" fmla="*/ 739 h 739"/>
                  <a:gd name="T42" fmla="*/ 26 w 480"/>
                  <a:gd name="T43" fmla="*/ 739 h 739"/>
                  <a:gd name="T44" fmla="*/ 58 w 480"/>
                  <a:gd name="T45" fmla="*/ 680 h 739"/>
                  <a:gd name="T46" fmla="*/ 100 w 480"/>
                  <a:gd name="T47" fmla="*/ 639 h 739"/>
                  <a:gd name="T48" fmla="*/ 157 w 480"/>
                  <a:gd name="T49" fmla="*/ 573 h 739"/>
                  <a:gd name="T50" fmla="*/ 210 w 480"/>
                  <a:gd name="T51" fmla="*/ 536 h 739"/>
                  <a:gd name="T52" fmla="*/ 281 w 480"/>
                  <a:gd name="T53" fmla="*/ 473 h 739"/>
                  <a:gd name="T54" fmla="*/ 335 w 480"/>
                  <a:gd name="T55" fmla="*/ 399 h 739"/>
                  <a:gd name="T56" fmla="*/ 370 w 480"/>
                  <a:gd name="T57" fmla="*/ 334 h 739"/>
                  <a:gd name="T58" fmla="*/ 384 w 480"/>
                  <a:gd name="T59" fmla="*/ 308 h 739"/>
                  <a:gd name="T60" fmla="*/ 397 w 480"/>
                  <a:gd name="T61" fmla="*/ 262 h 739"/>
                  <a:gd name="T62" fmla="*/ 417 w 480"/>
                  <a:gd name="T63" fmla="*/ 228 h 739"/>
                  <a:gd name="T64" fmla="*/ 427 w 480"/>
                  <a:gd name="T65" fmla="*/ 205 h 739"/>
                  <a:gd name="T66" fmla="*/ 440 w 480"/>
                  <a:gd name="T67" fmla="*/ 169 h 739"/>
                  <a:gd name="T68" fmla="*/ 457 w 480"/>
                  <a:gd name="T69" fmla="*/ 147 h 739"/>
                  <a:gd name="T70" fmla="*/ 457 w 480"/>
                  <a:gd name="T71" fmla="*/ 93 h 739"/>
                  <a:gd name="T72" fmla="*/ 471 w 480"/>
                  <a:gd name="T73" fmla="*/ 84 h 739"/>
                  <a:gd name="T74" fmla="*/ 467 w 480"/>
                  <a:gd name="T75" fmla="*/ 38 h 739"/>
                  <a:gd name="T76" fmla="*/ 474 w 480"/>
                  <a:gd name="T77" fmla="*/ 8 h 739"/>
                  <a:gd name="T78" fmla="*/ 447 w 480"/>
                  <a:gd name="T79" fmla="*/ 0 h 739"/>
                  <a:gd name="T80" fmla="*/ 432 w 480"/>
                  <a:gd name="T81" fmla="*/ 21 h 739"/>
                  <a:gd name="T82" fmla="*/ 382 w 480"/>
                  <a:gd name="T83" fmla="*/ 37 h 739"/>
                  <a:gd name="T84" fmla="*/ 345 w 480"/>
                  <a:gd name="T85" fmla="*/ 35 h 739"/>
                  <a:gd name="T86" fmla="*/ 318 w 480"/>
                  <a:gd name="T87" fmla="*/ 54 h 739"/>
                  <a:gd name="T88" fmla="*/ 296 w 480"/>
                  <a:gd name="T89" fmla="*/ 43 h 739"/>
                  <a:gd name="T90" fmla="*/ 252 w 480"/>
                  <a:gd name="T91" fmla="*/ 73 h 739"/>
                  <a:gd name="T92" fmla="*/ 221 w 480"/>
                  <a:gd name="T93" fmla="*/ 62 h 739"/>
                  <a:gd name="T94" fmla="*/ 181 w 480"/>
                  <a:gd name="T95" fmla="*/ 84 h 739"/>
                  <a:gd name="T96" fmla="*/ 141 w 480"/>
                  <a:gd name="T97" fmla="*/ 85 h 739"/>
                  <a:gd name="T98" fmla="*/ 111 w 480"/>
                  <a:gd name="T99" fmla="*/ 48 h 739"/>
                  <a:gd name="T100" fmla="*/ 99 w 480"/>
                  <a:gd name="T101" fmla="*/ 35 h 739"/>
                  <a:gd name="T102" fmla="*/ 84 w 480"/>
                  <a:gd name="T103" fmla="*/ 55 h 739"/>
                  <a:gd name="T104" fmla="*/ 70 w 480"/>
                  <a:gd name="T105" fmla="*/ 77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0" h="739">
                    <a:moveTo>
                      <a:pt x="70" y="77"/>
                    </a:moveTo>
                    <a:cubicBezTo>
                      <a:pt x="79" y="85"/>
                      <a:pt x="79" y="85"/>
                      <a:pt x="79" y="85"/>
                    </a:cubicBezTo>
                    <a:cubicBezTo>
                      <a:pt x="78" y="93"/>
                      <a:pt x="78" y="93"/>
                      <a:pt x="78" y="93"/>
                    </a:cubicBezTo>
                    <a:cubicBezTo>
                      <a:pt x="78" y="93"/>
                      <a:pt x="91" y="109"/>
                      <a:pt x="97" y="117"/>
                    </a:cubicBezTo>
                    <a:cubicBezTo>
                      <a:pt x="103" y="125"/>
                      <a:pt x="107" y="142"/>
                      <a:pt x="107" y="142"/>
                    </a:cubicBezTo>
                    <a:cubicBezTo>
                      <a:pt x="122" y="142"/>
                      <a:pt x="122" y="142"/>
                      <a:pt x="122" y="142"/>
                    </a:cubicBezTo>
                    <a:cubicBezTo>
                      <a:pt x="122" y="142"/>
                      <a:pt x="132" y="159"/>
                      <a:pt x="143" y="167"/>
                    </a:cubicBezTo>
                    <a:cubicBezTo>
                      <a:pt x="154" y="175"/>
                      <a:pt x="206" y="188"/>
                      <a:pt x="225" y="194"/>
                    </a:cubicBezTo>
                    <a:cubicBezTo>
                      <a:pt x="244" y="200"/>
                      <a:pt x="277" y="220"/>
                      <a:pt x="277" y="220"/>
                    </a:cubicBezTo>
                    <a:cubicBezTo>
                      <a:pt x="325" y="217"/>
                      <a:pt x="325" y="217"/>
                      <a:pt x="325" y="217"/>
                    </a:cubicBezTo>
                    <a:cubicBezTo>
                      <a:pt x="185" y="382"/>
                      <a:pt x="185" y="382"/>
                      <a:pt x="185" y="382"/>
                    </a:cubicBezTo>
                    <a:cubicBezTo>
                      <a:pt x="185" y="382"/>
                      <a:pt x="137" y="380"/>
                      <a:pt x="129" y="382"/>
                    </a:cubicBezTo>
                    <a:cubicBezTo>
                      <a:pt x="121" y="384"/>
                      <a:pt x="96" y="396"/>
                      <a:pt x="96" y="396"/>
                    </a:cubicBezTo>
                    <a:cubicBezTo>
                      <a:pt x="96" y="396"/>
                      <a:pt x="95" y="408"/>
                      <a:pt x="89" y="414"/>
                    </a:cubicBezTo>
                    <a:cubicBezTo>
                      <a:pt x="83" y="420"/>
                      <a:pt x="58" y="418"/>
                      <a:pt x="50" y="421"/>
                    </a:cubicBezTo>
                    <a:cubicBezTo>
                      <a:pt x="42" y="424"/>
                      <a:pt x="42" y="435"/>
                      <a:pt x="42" y="435"/>
                    </a:cubicBezTo>
                    <a:cubicBezTo>
                      <a:pt x="42" y="435"/>
                      <a:pt x="29" y="463"/>
                      <a:pt x="22" y="471"/>
                    </a:cubicBezTo>
                    <a:cubicBezTo>
                      <a:pt x="15" y="479"/>
                      <a:pt x="1" y="492"/>
                      <a:pt x="1" y="492"/>
                    </a:cubicBezTo>
                    <a:cubicBezTo>
                      <a:pt x="0" y="695"/>
                      <a:pt x="0" y="695"/>
                      <a:pt x="0" y="695"/>
                    </a:cubicBezTo>
                    <a:cubicBezTo>
                      <a:pt x="28" y="735"/>
                      <a:pt x="28" y="735"/>
                      <a:pt x="28" y="735"/>
                    </a:cubicBezTo>
                    <a:cubicBezTo>
                      <a:pt x="27" y="737"/>
                      <a:pt x="27" y="738"/>
                      <a:pt x="26" y="739"/>
                    </a:cubicBezTo>
                    <a:cubicBezTo>
                      <a:pt x="26" y="739"/>
                      <a:pt x="26" y="739"/>
                      <a:pt x="26" y="739"/>
                    </a:cubicBezTo>
                    <a:cubicBezTo>
                      <a:pt x="35" y="722"/>
                      <a:pt x="52" y="690"/>
                      <a:pt x="58" y="680"/>
                    </a:cubicBezTo>
                    <a:cubicBezTo>
                      <a:pt x="65" y="669"/>
                      <a:pt x="97" y="654"/>
                      <a:pt x="100" y="639"/>
                    </a:cubicBezTo>
                    <a:cubicBezTo>
                      <a:pt x="103" y="624"/>
                      <a:pt x="146" y="586"/>
                      <a:pt x="157" y="573"/>
                    </a:cubicBezTo>
                    <a:cubicBezTo>
                      <a:pt x="168" y="560"/>
                      <a:pt x="202" y="541"/>
                      <a:pt x="210" y="536"/>
                    </a:cubicBezTo>
                    <a:cubicBezTo>
                      <a:pt x="218" y="531"/>
                      <a:pt x="275" y="484"/>
                      <a:pt x="281" y="473"/>
                    </a:cubicBezTo>
                    <a:cubicBezTo>
                      <a:pt x="287" y="462"/>
                      <a:pt x="331" y="413"/>
                      <a:pt x="335" y="399"/>
                    </a:cubicBezTo>
                    <a:cubicBezTo>
                      <a:pt x="339" y="385"/>
                      <a:pt x="364" y="339"/>
                      <a:pt x="370" y="334"/>
                    </a:cubicBezTo>
                    <a:cubicBezTo>
                      <a:pt x="376" y="329"/>
                      <a:pt x="384" y="316"/>
                      <a:pt x="384" y="308"/>
                    </a:cubicBezTo>
                    <a:cubicBezTo>
                      <a:pt x="384" y="300"/>
                      <a:pt x="390" y="271"/>
                      <a:pt x="397" y="262"/>
                    </a:cubicBezTo>
                    <a:cubicBezTo>
                      <a:pt x="404" y="253"/>
                      <a:pt x="417" y="241"/>
                      <a:pt x="417" y="228"/>
                    </a:cubicBezTo>
                    <a:cubicBezTo>
                      <a:pt x="417" y="215"/>
                      <a:pt x="427" y="205"/>
                      <a:pt x="427" y="205"/>
                    </a:cubicBezTo>
                    <a:cubicBezTo>
                      <a:pt x="440" y="169"/>
                      <a:pt x="440" y="169"/>
                      <a:pt x="440" y="169"/>
                    </a:cubicBezTo>
                    <a:cubicBezTo>
                      <a:pt x="440" y="169"/>
                      <a:pt x="457" y="173"/>
                      <a:pt x="457" y="147"/>
                    </a:cubicBezTo>
                    <a:cubicBezTo>
                      <a:pt x="457" y="121"/>
                      <a:pt x="457" y="93"/>
                      <a:pt x="457" y="93"/>
                    </a:cubicBezTo>
                    <a:cubicBezTo>
                      <a:pt x="471" y="84"/>
                      <a:pt x="471" y="84"/>
                      <a:pt x="471" y="84"/>
                    </a:cubicBezTo>
                    <a:cubicBezTo>
                      <a:pt x="467" y="38"/>
                      <a:pt x="467" y="38"/>
                      <a:pt x="467" y="38"/>
                    </a:cubicBezTo>
                    <a:cubicBezTo>
                      <a:pt x="467" y="38"/>
                      <a:pt x="480" y="14"/>
                      <a:pt x="474" y="8"/>
                    </a:cubicBezTo>
                    <a:cubicBezTo>
                      <a:pt x="468" y="2"/>
                      <a:pt x="447" y="0"/>
                      <a:pt x="447" y="0"/>
                    </a:cubicBezTo>
                    <a:cubicBezTo>
                      <a:pt x="447" y="0"/>
                      <a:pt x="439" y="14"/>
                      <a:pt x="432" y="21"/>
                    </a:cubicBezTo>
                    <a:cubicBezTo>
                      <a:pt x="425" y="28"/>
                      <a:pt x="388" y="37"/>
                      <a:pt x="382" y="37"/>
                    </a:cubicBezTo>
                    <a:cubicBezTo>
                      <a:pt x="376" y="37"/>
                      <a:pt x="355" y="31"/>
                      <a:pt x="345" y="35"/>
                    </a:cubicBezTo>
                    <a:cubicBezTo>
                      <a:pt x="335" y="39"/>
                      <a:pt x="322" y="54"/>
                      <a:pt x="318" y="54"/>
                    </a:cubicBezTo>
                    <a:cubicBezTo>
                      <a:pt x="314" y="54"/>
                      <a:pt x="304" y="42"/>
                      <a:pt x="296" y="43"/>
                    </a:cubicBezTo>
                    <a:cubicBezTo>
                      <a:pt x="288" y="44"/>
                      <a:pt x="261" y="72"/>
                      <a:pt x="252" y="73"/>
                    </a:cubicBezTo>
                    <a:cubicBezTo>
                      <a:pt x="243" y="74"/>
                      <a:pt x="235" y="58"/>
                      <a:pt x="221" y="62"/>
                    </a:cubicBezTo>
                    <a:cubicBezTo>
                      <a:pt x="207" y="66"/>
                      <a:pt x="189" y="83"/>
                      <a:pt x="181" y="84"/>
                    </a:cubicBezTo>
                    <a:cubicBezTo>
                      <a:pt x="173" y="85"/>
                      <a:pt x="141" y="85"/>
                      <a:pt x="141" y="85"/>
                    </a:cubicBezTo>
                    <a:cubicBezTo>
                      <a:pt x="141" y="85"/>
                      <a:pt x="111" y="58"/>
                      <a:pt x="111" y="48"/>
                    </a:cubicBezTo>
                    <a:cubicBezTo>
                      <a:pt x="111" y="40"/>
                      <a:pt x="102" y="36"/>
                      <a:pt x="99" y="35"/>
                    </a:cubicBezTo>
                    <a:cubicBezTo>
                      <a:pt x="84" y="55"/>
                      <a:pt x="84" y="55"/>
                      <a:pt x="84" y="55"/>
                    </a:cubicBezTo>
                    <a:lnTo>
                      <a:pt x="70" y="77"/>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86" name="Freeform 288">
                <a:extLst>
                  <a:ext uri="{FF2B5EF4-FFF2-40B4-BE49-F238E27FC236}">
                    <a16:creationId xmlns:a16="http://schemas.microsoft.com/office/drawing/2014/main" id="{AA674E74-FB68-054D-8549-64D054E919C4}"/>
                  </a:ext>
                </a:extLst>
              </p:cNvPr>
              <p:cNvSpPr>
                <a:spLocks/>
              </p:cNvSpPr>
              <p:nvPr/>
            </p:nvSpPr>
            <p:spPr bwMode="gray">
              <a:xfrm>
                <a:off x="-4420161" y="3976170"/>
                <a:ext cx="47168" cy="48134"/>
              </a:xfrm>
              <a:custGeom>
                <a:avLst/>
                <a:gdLst>
                  <a:gd name="T0" fmla="*/ 47 w 85"/>
                  <a:gd name="T1" fmla="*/ 18 h 95"/>
                  <a:gd name="T2" fmla="*/ 31 w 85"/>
                  <a:gd name="T3" fmla="*/ 8 h 95"/>
                  <a:gd name="T4" fmla="*/ 13 w 85"/>
                  <a:gd name="T5" fmla="*/ 47 h 95"/>
                  <a:gd name="T6" fmla="*/ 0 w 85"/>
                  <a:gd name="T7" fmla="*/ 56 h 95"/>
                  <a:gd name="T8" fmla="*/ 11 w 85"/>
                  <a:gd name="T9" fmla="*/ 94 h 95"/>
                  <a:gd name="T10" fmla="*/ 36 w 85"/>
                  <a:gd name="T11" fmla="*/ 91 h 95"/>
                  <a:gd name="T12" fmla="*/ 46 w 85"/>
                  <a:gd name="T13" fmla="*/ 84 h 95"/>
                  <a:gd name="T14" fmla="*/ 59 w 85"/>
                  <a:gd name="T15" fmla="*/ 93 h 95"/>
                  <a:gd name="T16" fmla="*/ 60 w 85"/>
                  <a:gd name="T17" fmla="*/ 91 h 95"/>
                  <a:gd name="T18" fmla="*/ 75 w 85"/>
                  <a:gd name="T19" fmla="*/ 71 h 95"/>
                  <a:gd name="T20" fmla="*/ 74 w 85"/>
                  <a:gd name="T21" fmla="*/ 71 h 95"/>
                  <a:gd name="T22" fmla="*/ 67 w 85"/>
                  <a:gd name="T23" fmla="*/ 61 h 95"/>
                  <a:gd name="T24" fmla="*/ 44 w 85"/>
                  <a:gd name="T25" fmla="*/ 63 h 95"/>
                  <a:gd name="T26" fmla="*/ 76 w 85"/>
                  <a:gd name="T27" fmla="*/ 17 h 95"/>
                  <a:gd name="T28" fmla="*/ 63 w 85"/>
                  <a:gd name="T29" fmla="*/ 0 h 95"/>
                  <a:gd name="T30" fmla="*/ 54 w 85"/>
                  <a:gd name="T31" fmla="*/ 6 h 95"/>
                  <a:gd name="T32" fmla="*/ 47 w 85"/>
                  <a:gd name="T33" fmla="*/ 1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5" h="95">
                    <a:moveTo>
                      <a:pt x="47" y="18"/>
                    </a:moveTo>
                    <a:cubicBezTo>
                      <a:pt x="31" y="8"/>
                      <a:pt x="31" y="8"/>
                      <a:pt x="31" y="8"/>
                    </a:cubicBezTo>
                    <a:cubicBezTo>
                      <a:pt x="13" y="47"/>
                      <a:pt x="13" y="47"/>
                      <a:pt x="13" y="47"/>
                    </a:cubicBezTo>
                    <a:cubicBezTo>
                      <a:pt x="0" y="56"/>
                      <a:pt x="0" y="56"/>
                      <a:pt x="0" y="56"/>
                    </a:cubicBezTo>
                    <a:cubicBezTo>
                      <a:pt x="0" y="56"/>
                      <a:pt x="3" y="93"/>
                      <a:pt x="11" y="94"/>
                    </a:cubicBezTo>
                    <a:cubicBezTo>
                      <a:pt x="19" y="95"/>
                      <a:pt x="36" y="91"/>
                      <a:pt x="36" y="91"/>
                    </a:cubicBezTo>
                    <a:cubicBezTo>
                      <a:pt x="36" y="91"/>
                      <a:pt x="39" y="83"/>
                      <a:pt x="46" y="84"/>
                    </a:cubicBezTo>
                    <a:cubicBezTo>
                      <a:pt x="50" y="85"/>
                      <a:pt x="55" y="89"/>
                      <a:pt x="59" y="93"/>
                    </a:cubicBezTo>
                    <a:cubicBezTo>
                      <a:pt x="60" y="91"/>
                      <a:pt x="60" y="91"/>
                      <a:pt x="60" y="91"/>
                    </a:cubicBezTo>
                    <a:cubicBezTo>
                      <a:pt x="75" y="71"/>
                      <a:pt x="75" y="71"/>
                      <a:pt x="75" y="71"/>
                    </a:cubicBezTo>
                    <a:cubicBezTo>
                      <a:pt x="74" y="71"/>
                      <a:pt x="74" y="71"/>
                      <a:pt x="74" y="71"/>
                    </a:cubicBezTo>
                    <a:cubicBezTo>
                      <a:pt x="67" y="61"/>
                      <a:pt x="67" y="61"/>
                      <a:pt x="67" y="61"/>
                    </a:cubicBezTo>
                    <a:cubicBezTo>
                      <a:pt x="44" y="63"/>
                      <a:pt x="44" y="63"/>
                      <a:pt x="44" y="63"/>
                    </a:cubicBezTo>
                    <a:cubicBezTo>
                      <a:pt x="44" y="63"/>
                      <a:pt x="85" y="30"/>
                      <a:pt x="76" y="17"/>
                    </a:cubicBezTo>
                    <a:cubicBezTo>
                      <a:pt x="73" y="12"/>
                      <a:pt x="68" y="6"/>
                      <a:pt x="63" y="0"/>
                    </a:cubicBezTo>
                    <a:cubicBezTo>
                      <a:pt x="54" y="6"/>
                      <a:pt x="54" y="6"/>
                      <a:pt x="54" y="6"/>
                    </a:cubicBezTo>
                    <a:lnTo>
                      <a:pt x="47" y="18"/>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87" name="Freeform 289">
                <a:extLst>
                  <a:ext uri="{FF2B5EF4-FFF2-40B4-BE49-F238E27FC236}">
                    <a16:creationId xmlns:a16="http://schemas.microsoft.com/office/drawing/2014/main" id="{51FB0FA3-0C3E-174D-8C53-136350957EC0}"/>
                  </a:ext>
                </a:extLst>
              </p:cNvPr>
              <p:cNvSpPr>
                <a:spLocks/>
              </p:cNvSpPr>
              <p:nvPr/>
            </p:nvSpPr>
            <p:spPr bwMode="gray">
              <a:xfrm>
                <a:off x="-4562604" y="3830478"/>
                <a:ext cx="177408" cy="154718"/>
              </a:xfrm>
              <a:custGeom>
                <a:avLst/>
                <a:gdLst>
                  <a:gd name="T0" fmla="*/ 51 w 320"/>
                  <a:gd name="T1" fmla="*/ 35 h 305"/>
                  <a:gd name="T2" fmla="*/ 50 w 320"/>
                  <a:gd name="T3" fmla="*/ 50 h 305"/>
                  <a:gd name="T4" fmla="*/ 31 w 320"/>
                  <a:gd name="T5" fmla="*/ 57 h 305"/>
                  <a:gd name="T6" fmla="*/ 31 w 320"/>
                  <a:gd name="T7" fmla="*/ 67 h 305"/>
                  <a:gd name="T8" fmla="*/ 20 w 320"/>
                  <a:gd name="T9" fmla="*/ 75 h 305"/>
                  <a:gd name="T10" fmla="*/ 26 w 320"/>
                  <a:gd name="T11" fmla="*/ 106 h 305"/>
                  <a:gd name="T12" fmla="*/ 14 w 320"/>
                  <a:gd name="T13" fmla="*/ 126 h 305"/>
                  <a:gd name="T14" fmla="*/ 13 w 320"/>
                  <a:gd name="T15" fmla="*/ 143 h 305"/>
                  <a:gd name="T16" fmla="*/ 1 w 320"/>
                  <a:gd name="T17" fmla="*/ 157 h 305"/>
                  <a:gd name="T18" fmla="*/ 6 w 320"/>
                  <a:gd name="T19" fmla="*/ 167 h 305"/>
                  <a:gd name="T20" fmla="*/ 8 w 320"/>
                  <a:gd name="T21" fmla="*/ 200 h 305"/>
                  <a:gd name="T22" fmla="*/ 31 w 320"/>
                  <a:gd name="T23" fmla="*/ 201 h 305"/>
                  <a:gd name="T24" fmla="*/ 41 w 320"/>
                  <a:gd name="T25" fmla="*/ 191 h 305"/>
                  <a:gd name="T26" fmla="*/ 57 w 320"/>
                  <a:gd name="T27" fmla="*/ 211 h 305"/>
                  <a:gd name="T28" fmla="*/ 73 w 320"/>
                  <a:gd name="T29" fmla="*/ 170 h 305"/>
                  <a:gd name="T30" fmla="*/ 89 w 320"/>
                  <a:gd name="T31" fmla="*/ 179 h 305"/>
                  <a:gd name="T32" fmla="*/ 99 w 320"/>
                  <a:gd name="T33" fmla="*/ 194 h 305"/>
                  <a:gd name="T34" fmla="*/ 116 w 320"/>
                  <a:gd name="T35" fmla="*/ 194 h 305"/>
                  <a:gd name="T36" fmla="*/ 128 w 320"/>
                  <a:gd name="T37" fmla="*/ 181 h 305"/>
                  <a:gd name="T38" fmla="*/ 137 w 320"/>
                  <a:gd name="T39" fmla="*/ 194 h 305"/>
                  <a:gd name="T40" fmla="*/ 155 w 320"/>
                  <a:gd name="T41" fmla="*/ 187 h 305"/>
                  <a:gd name="T42" fmla="*/ 165 w 320"/>
                  <a:gd name="T43" fmla="*/ 192 h 305"/>
                  <a:gd name="T44" fmla="*/ 185 w 320"/>
                  <a:gd name="T45" fmla="*/ 193 h 305"/>
                  <a:gd name="T46" fmla="*/ 196 w 320"/>
                  <a:gd name="T47" fmla="*/ 207 h 305"/>
                  <a:gd name="T48" fmla="*/ 216 w 320"/>
                  <a:gd name="T49" fmla="*/ 216 h 305"/>
                  <a:gd name="T50" fmla="*/ 231 w 320"/>
                  <a:gd name="T51" fmla="*/ 242 h 305"/>
                  <a:gd name="T52" fmla="*/ 257 w 320"/>
                  <a:gd name="T53" fmla="*/ 257 h 305"/>
                  <a:gd name="T54" fmla="*/ 262 w 320"/>
                  <a:gd name="T55" fmla="*/ 277 h 305"/>
                  <a:gd name="T56" fmla="*/ 280 w 320"/>
                  <a:gd name="T57" fmla="*/ 283 h 305"/>
                  <a:gd name="T58" fmla="*/ 288 w 320"/>
                  <a:gd name="T59" fmla="*/ 295 h 305"/>
                  <a:gd name="T60" fmla="*/ 304 w 320"/>
                  <a:gd name="T61" fmla="*/ 305 h 305"/>
                  <a:gd name="T62" fmla="*/ 311 w 320"/>
                  <a:gd name="T63" fmla="*/ 293 h 305"/>
                  <a:gd name="T64" fmla="*/ 320 w 320"/>
                  <a:gd name="T65" fmla="*/ 287 h 305"/>
                  <a:gd name="T66" fmla="*/ 304 w 320"/>
                  <a:gd name="T67" fmla="*/ 268 h 305"/>
                  <a:gd name="T68" fmla="*/ 285 w 320"/>
                  <a:gd name="T69" fmla="*/ 264 h 305"/>
                  <a:gd name="T70" fmla="*/ 283 w 320"/>
                  <a:gd name="T71" fmla="*/ 239 h 305"/>
                  <a:gd name="T72" fmla="*/ 241 w 320"/>
                  <a:gd name="T73" fmla="*/ 216 h 305"/>
                  <a:gd name="T74" fmla="*/ 231 w 320"/>
                  <a:gd name="T75" fmla="*/ 181 h 305"/>
                  <a:gd name="T76" fmla="*/ 204 w 320"/>
                  <a:gd name="T77" fmla="*/ 177 h 305"/>
                  <a:gd name="T78" fmla="*/ 190 w 320"/>
                  <a:gd name="T79" fmla="*/ 159 h 305"/>
                  <a:gd name="T80" fmla="*/ 177 w 320"/>
                  <a:gd name="T81" fmla="*/ 165 h 305"/>
                  <a:gd name="T82" fmla="*/ 169 w 320"/>
                  <a:gd name="T83" fmla="*/ 152 h 305"/>
                  <a:gd name="T84" fmla="*/ 157 w 320"/>
                  <a:gd name="T85" fmla="*/ 149 h 305"/>
                  <a:gd name="T86" fmla="*/ 134 w 320"/>
                  <a:gd name="T87" fmla="*/ 117 h 305"/>
                  <a:gd name="T88" fmla="*/ 128 w 320"/>
                  <a:gd name="T89" fmla="*/ 62 h 305"/>
                  <a:gd name="T90" fmla="*/ 100 w 320"/>
                  <a:gd name="T91" fmla="*/ 1 h 305"/>
                  <a:gd name="T92" fmla="*/ 98 w 320"/>
                  <a:gd name="T93" fmla="*/ 0 h 305"/>
                  <a:gd name="T94" fmla="*/ 87 w 320"/>
                  <a:gd name="T95" fmla="*/ 25 h 305"/>
                  <a:gd name="T96" fmla="*/ 51 w 320"/>
                  <a:gd name="T97" fmla="*/ 3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0" h="305">
                    <a:moveTo>
                      <a:pt x="51" y="35"/>
                    </a:moveTo>
                    <a:cubicBezTo>
                      <a:pt x="51" y="35"/>
                      <a:pt x="51" y="43"/>
                      <a:pt x="50" y="50"/>
                    </a:cubicBezTo>
                    <a:cubicBezTo>
                      <a:pt x="49" y="57"/>
                      <a:pt x="31" y="57"/>
                      <a:pt x="31" y="57"/>
                    </a:cubicBezTo>
                    <a:cubicBezTo>
                      <a:pt x="31" y="67"/>
                      <a:pt x="31" y="67"/>
                      <a:pt x="31" y="67"/>
                    </a:cubicBezTo>
                    <a:cubicBezTo>
                      <a:pt x="31" y="67"/>
                      <a:pt x="20" y="72"/>
                      <a:pt x="20" y="75"/>
                    </a:cubicBezTo>
                    <a:cubicBezTo>
                      <a:pt x="20" y="78"/>
                      <a:pt x="26" y="88"/>
                      <a:pt x="26" y="106"/>
                    </a:cubicBezTo>
                    <a:cubicBezTo>
                      <a:pt x="26" y="124"/>
                      <a:pt x="14" y="126"/>
                      <a:pt x="14" y="126"/>
                    </a:cubicBezTo>
                    <a:cubicBezTo>
                      <a:pt x="14" y="126"/>
                      <a:pt x="13" y="136"/>
                      <a:pt x="13" y="143"/>
                    </a:cubicBezTo>
                    <a:cubicBezTo>
                      <a:pt x="13" y="150"/>
                      <a:pt x="2" y="149"/>
                      <a:pt x="1" y="157"/>
                    </a:cubicBezTo>
                    <a:cubicBezTo>
                      <a:pt x="0" y="165"/>
                      <a:pt x="6" y="167"/>
                      <a:pt x="6" y="167"/>
                    </a:cubicBezTo>
                    <a:cubicBezTo>
                      <a:pt x="8" y="200"/>
                      <a:pt x="8" y="200"/>
                      <a:pt x="8" y="200"/>
                    </a:cubicBezTo>
                    <a:cubicBezTo>
                      <a:pt x="31" y="201"/>
                      <a:pt x="31" y="201"/>
                      <a:pt x="31" y="201"/>
                    </a:cubicBezTo>
                    <a:cubicBezTo>
                      <a:pt x="31" y="201"/>
                      <a:pt x="36" y="191"/>
                      <a:pt x="41" y="191"/>
                    </a:cubicBezTo>
                    <a:cubicBezTo>
                      <a:pt x="46" y="191"/>
                      <a:pt x="49" y="211"/>
                      <a:pt x="57" y="211"/>
                    </a:cubicBezTo>
                    <a:cubicBezTo>
                      <a:pt x="65" y="211"/>
                      <a:pt x="73" y="170"/>
                      <a:pt x="73" y="170"/>
                    </a:cubicBezTo>
                    <a:cubicBezTo>
                      <a:pt x="73" y="170"/>
                      <a:pt x="85" y="177"/>
                      <a:pt x="89" y="179"/>
                    </a:cubicBezTo>
                    <a:cubicBezTo>
                      <a:pt x="93" y="181"/>
                      <a:pt x="99" y="194"/>
                      <a:pt x="99" y="194"/>
                    </a:cubicBezTo>
                    <a:cubicBezTo>
                      <a:pt x="99" y="194"/>
                      <a:pt x="113" y="194"/>
                      <a:pt x="116" y="194"/>
                    </a:cubicBezTo>
                    <a:cubicBezTo>
                      <a:pt x="119" y="194"/>
                      <a:pt x="128" y="181"/>
                      <a:pt x="128" y="181"/>
                    </a:cubicBezTo>
                    <a:cubicBezTo>
                      <a:pt x="128" y="181"/>
                      <a:pt x="134" y="194"/>
                      <a:pt x="137" y="194"/>
                    </a:cubicBezTo>
                    <a:cubicBezTo>
                      <a:pt x="140" y="194"/>
                      <a:pt x="151" y="187"/>
                      <a:pt x="155" y="187"/>
                    </a:cubicBezTo>
                    <a:cubicBezTo>
                      <a:pt x="159" y="187"/>
                      <a:pt x="165" y="192"/>
                      <a:pt x="165" y="192"/>
                    </a:cubicBezTo>
                    <a:cubicBezTo>
                      <a:pt x="185" y="193"/>
                      <a:pt x="185" y="193"/>
                      <a:pt x="185" y="193"/>
                    </a:cubicBezTo>
                    <a:cubicBezTo>
                      <a:pt x="196" y="207"/>
                      <a:pt x="196" y="207"/>
                      <a:pt x="196" y="207"/>
                    </a:cubicBezTo>
                    <a:cubicBezTo>
                      <a:pt x="196" y="207"/>
                      <a:pt x="208" y="208"/>
                      <a:pt x="216" y="216"/>
                    </a:cubicBezTo>
                    <a:cubicBezTo>
                      <a:pt x="224" y="224"/>
                      <a:pt x="227" y="234"/>
                      <a:pt x="231" y="242"/>
                    </a:cubicBezTo>
                    <a:cubicBezTo>
                      <a:pt x="235" y="250"/>
                      <a:pt x="253" y="252"/>
                      <a:pt x="257" y="257"/>
                    </a:cubicBezTo>
                    <a:cubicBezTo>
                      <a:pt x="261" y="262"/>
                      <a:pt x="261" y="271"/>
                      <a:pt x="262" y="277"/>
                    </a:cubicBezTo>
                    <a:cubicBezTo>
                      <a:pt x="263" y="283"/>
                      <a:pt x="280" y="283"/>
                      <a:pt x="280" y="283"/>
                    </a:cubicBezTo>
                    <a:cubicBezTo>
                      <a:pt x="288" y="295"/>
                      <a:pt x="288" y="295"/>
                      <a:pt x="288" y="295"/>
                    </a:cubicBezTo>
                    <a:cubicBezTo>
                      <a:pt x="304" y="305"/>
                      <a:pt x="304" y="305"/>
                      <a:pt x="304" y="305"/>
                    </a:cubicBezTo>
                    <a:cubicBezTo>
                      <a:pt x="311" y="293"/>
                      <a:pt x="311" y="293"/>
                      <a:pt x="311" y="293"/>
                    </a:cubicBezTo>
                    <a:cubicBezTo>
                      <a:pt x="320" y="287"/>
                      <a:pt x="320" y="287"/>
                      <a:pt x="320" y="287"/>
                    </a:cubicBezTo>
                    <a:cubicBezTo>
                      <a:pt x="312" y="277"/>
                      <a:pt x="304" y="268"/>
                      <a:pt x="304" y="268"/>
                    </a:cubicBezTo>
                    <a:cubicBezTo>
                      <a:pt x="304" y="268"/>
                      <a:pt x="287" y="271"/>
                      <a:pt x="285" y="264"/>
                    </a:cubicBezTo>
                    <a:cubicBezTo>
                      <a:pt x="283" y="257"/>
                      <a:pt x="283" y="239"/>
                      <a:pt x="283" y="239"/>
                    </a:cubicBezTo>
                    <a:cubicBezTo>
                      <a:pt x="283" y="239"/>
                      <a:pt x="244" y="225"/>
                      <a:pt x="241" y="216"/>
                    </a:cubicBezTo>
                    <a:cubicBezTo>
                      <a:pt x="238" y="207"/>
                      <a:pt x="238" y="185"/>
                      <a:pt x="231" y="181"/>
                    </a:cubicBezTo>
                    <a:cubicBezTo>
                      <a:pt x="224" y="177"/>
                      <a:pt x="207" y="181"/>
                      <a:pt x="204" y="177"/>
                    </a:cubicBezTo>
                    <a:cubicBezTo>
                      <a:pt x="201" y="173"/>
                      <a:pt x="190" y="159"/>
                      <a:pt x="190" y="159"/>
                    </a:cubicBezTo>
                    <a:cubicBezTo>
                      <a:pt x="177" y="165"/>
                      <a:pt x="177" y="165"/>
                      <a:pt x="177" y="165"/>
                    </a:cubicBezTo>
                    <a:cubicBezTo>
                      <a:pt x="169" y="152"/>
                      <a:pt x="169" y="152"/>
                      <a:pt x="169" y="152"/>
                    </a:cubicBezTo>
                    <a:cubicBezTo>
                      <a:pt x="157" y="149"/>
                      <a:pt x="157" y="149"/>
                      <a:pt x="157" y="149"/>
                    </a:cubicBezTo>
                    <a:cubicBezTo>
                      <a:pt x="157" y="149"/>
                      <a:pt x="137" y="129"/>
                      <a:pt x="134" y="117"/>
                    </a:cubicBezTo>
                    <a:cubicBezTo>
                      <a:pt x="131" y="105"/>
                      <a:pt x="135" y="85"/>
                      <a:pt x="128" y="62"/>
                    </a:cubicBezTo>
                    <a:cubicBezTo>
                      <a:pt x="121" y="39"/>
                      <a:pt x="100" y="1"/>
                      <a:pt x="100" y="1"/>
                    </a:cubicBezTo>
                    <a:cubicBezTo>
                      <a:pt x="98" y="0"/>
                      <a:pt x="98" y="0"/>
                      <a:pt x="98" y="0"/>
                    </a:cubicBezTo>
                    <a:cubicBezTo>
                      <a:pt x="96" y="9"/>
                      <a:pt x="92" y="21"/>
                      <a:pt x="87" y="25"/>
                    </a:cubicBezTo>
                    <a:cubicBezTo>
                      <a:pt x="78" y="33"/>
                      <a:pt x="51" y="35"/>
                      <a:pt x="51" y="35"/>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88" name="Freeform 290">
                <a:extLst>
                  <a:ext uri="{FF2B5EF4-FFF2-40B4-BE49-F238E27FC236}">
                    <a16:creationId xmlns:a16="http://schemas.microsoft.com/office/drawing/2014/main" id="{CD550DC1-D25B-3546-BC94-C2546000282F}"/>
                  </a:ext>
                </a:extLst>
              </p:cNvPr>
              <p:cNvSpPr>
                <a:spLocks/>
              </p:cNvSpPr>
              <p:nvPr/>
            </p:nvSpPr>
            <p:spPr bwMode="gray">
              <a:xfrm>
                <a:off x="-4646146" y="3916647"/>
                <a:ext cx="392833" cy="312229"/>
              </a:xfrm>
              <a:custGeom>
                <a:avLst/>
                <a:gdLst>
                  <a:gd name="T0" fmla="*/ 75 w 709"/>
                  <a:gd name="T1" fmla="*/ 428 h 615"/>
                  <a:gd name="T2" fmla="*/ 87 w 709"/>
                  <a:gd name="T3" fmla="*/ 442 h 615"/>
                  <a:gd name="T4" fmla="*/ 96 w 709"/>
                  <a:gd name="T5" fmla="*/ 471 h 615"/>
                  <a:gd name="T6" fmla="*/ 133 w 709"/>
                  <a:gd name="T7" fmla="*/ 513 h 615"/>
                  <a:gd name="T8" fmla="*/ 138 w 709"/>
                  <a:gd name="T9" fmla="*/ 545 h 615"/>
                  <a:gd name="T10" fmla="*/ 191 w 709"/>
                  <a:gd name="T11" fmla="*/ 562 h 615"/>
                  <a:gd name="T12" fmla="*/ 282 w 709"/>
                  <a:gd name="T13" fmla="*/ 606 h 615"/>
                  <a:gd name="T14" fmla="*/ 326 w 709"/>
                  <a:gd name="T15" fmla="*/ 601 h 615"/>
                  <a:gd name="T16" fmla="*/ 360 w 709"/>
                  <a:gd name="T17" fmla="*/ 577 h 615"/>
                  <a:gd name="T18" fmla="*/ 388 w 709"/>
                  <a:gd name="T19" fmla="*/ 585 h 615"/>
                  <a:gd name="T20" fmla="*/ 410 w 709"/>
                  <a:gd name="T21" fmla="*/ 582 h 615"/>
                  <a:gd name="T22" fmla="*/ 434 w 709"/>
                  <a:gd name="T23" fmla="*/ 574 h 615"/>
                  <a:gd name="T24" fmla="*/ 480 w 709"/>
                  <a:gd name="T25" fmla="*/ 549 h 615"/>
                  <a:gd name="T26" fmla="*/ 569 w 709"/>
                  <a:gd name="T27" fmla="*/ 535 h 615"/>
                  <a:gd name="T28" fmla="*/ 661 w 709"/>
                  <a:gd name="T29" fmla="*/ 373 h 615"/>
                  <a:gd name="T30" fmla="*/ 527 w 709"/>
                  <a:gd name="T31" fmla="*/ 320 h 615"/>
                  <a:gd name="T32" fmla="*/ 491 w 709"/>
                  <a:gd name="T33" fmla="*/ 295 h 615"/>
                  <a:gd name="T34" fmla="*/ 462 w 709"/>
                  <a:gd name="T35" fmla="*/ 246 h 615"/>
                  <a:gd name="T36" fmla="*/ 454 w 709"/>
                  <a:gd name="T37" fmla="*/ 230 h 615"/>
                  <a:gd name="T38" fmla="*/ 454 w 709"/>
                  <a:gd name="T39" fmla="*/ 201 h 615"/>
                  <a:gd name="T40" fmla="*/ 419 w 709"/>
                  <a:gd name="T41" fmla="*/ 211 h 615"/>
                  <a:gd name="T42" fmla="*/ 421 w 709"/>
                  <a:gd name="T43" fmla="*/ 164 h 615"/>
                  <a:gd name="T44" fmla="*/ 431 w 709"/>
                  <a:gd name="T45" fmla="*/ 113 h 615"/>
                  <a:gd name="T46" fmla="*/ 408 w 709"/>
                  <a:gd name="T47" fmla="*/ 87 h 615"/>
                  <a:gd name="T48" fmla="*/ 367 w 709"/>
                  <a:gd name="T49" fmla="*/ 46 h 615"/>
                  <a:gd name="T50" fmla="*/ 336 w 709"/>
                  <a:gd name="T51" fmla="*/ 23 h 615"/>
                  <a:gd name="T52" fmla="*/ 306 w 709"/>
                  <a:gd name="T53" fmla="*/ 17 h 615"/>
                  <a:gd name="T54" fmla="*/ 279 w 709"/>
                  <a:gd name="T55" fmla="*/ 11 h 615"/>
                  <a:gd name="T56" fmla="*/ 250 w 709"/>
                  <a:gd name="T57" fmla="*/ 24 h 615"/>
                  <a:gd name="T58" fmla="*/ 224 w 709"/>
                  <a:gd name="T59" fmla="*/ 0 h 615"/>
                  <a:gd name="T60" fmla="*/ 192 w 709"/>
                  <a:gd name="T61" fmla="*/ 21 h 615"/>
                  <a:gd name="T62" fmla="*/ 159 w 709"/>
                  <a:gd name="T63" fmla="*/ 30 h 615"/>
                  <a:gd name="T64" fmla="*/ 143 w 709"/>
                  <a:gd name="T65" fmla="*/ 88 h 615"/>
                  <a:gd name="T66" fmla="*/ 123 w 709"/>
                  <a:gd name="T67" fmla="*/ 116 h 615"/>
                  <a:gd name="T68" fmla="*/ 110 w 709"/>
                  <a:gd name="T69" fmla="*/ 155 h 615"/>
                  <a:gd name="T70" fmla="*/ 96 w 709"/>
                  <a:gd name="T71" fmla="*/ 179 h 615"/>
                  <a:gd name="T72" fmla="*/ 90 w 709"/>
                  <a:gd name="T73" fmla="*/ 221 h 615"/>
                  <a:gd name="T74" fmla="*/ 71 w 709"/>
                  <a:gd name="T75" fmla="*/ 215 h 615"/>
                  <a:gd name="T76" fmla="*/ 65 w 709"/>
                  <a:gd name="T77" fmla="*/ 256 h 615"/>
                  <a:gd name="T78" fmla="*/ 54 w 709"/>
                  <a:gd name="T79" fmla="*/ 305 h 615"/>
                  <a:gd name="T80" fmla="*/ 36 w 709"/>
                  <a:gd name="T81" fmla="*/ 351 h 615"/>
                  <a:gd name="T82" fmla="*/ 8 w 709"/>
                  <a:gd name="T83" fmla="*/ 345 h 615"/>
                  <a:gd name="T84" fmla="*/ 3 w 709"/>
                  <a:gd name="T85" fmla="*/ 383 h 615"/>
                  <a:gd name="T86" fmla="*/ 55 w 709"/>
                  <a:gd name="T87" fmla="*/ 40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9" h="615">
                    <a:moveTo>
                      <a:pt x="60" y="425"/>
                    </a:moveTo>
                    <a:cubicBezTo>
                      <a:pt x="64" y="430"/>
                      <a:pt x="75" y="428"/>
                      <a:pt x="75" y="428"/>
                    </a:cubicBezTo>
                    <a:cubicBezTo>
                      <a:pt x="78" y="441"/>
                      <a:pt x="78" y="441"/>
                      <a:pt x="78" y="441"/>
                    </a:cubicBezTo>
                    <a:cubicBezTo>
                      <a:pt x="87" y="442"/>
                      <a:pt x="87" y="442"/>
                      <a:pt x="87" y="442"/>
                    </a:cubicBezTo>
                    <a:cubicBezTo>
                      <a:pt x="89" y="467"/>
                      <a:pt x="89" y="467"/>
                      <a:pt x="89" y="467"/>
                    </a:cubicBezTo>
                    <a:cubicBezTo>
                      <a:pt x="96" y="471"/>
                      <a:pt x="96" y="471"/>
                      <a:pt x="96" y="471"/>
                    </a:cubicBezTo>
                    <a:cubicBezTo>
                      <a:pt x="96" y="471"/>
                      <a:pt x="98" y="498"/>
                      <a:pt x="108" y="506"/>
                    </a:cubicBezTo>
                    <a:cubicBezTo>
                      <a:pt x="118" y="514"/>
                      <a:pt x="128" y="505"/>
                      <a:pt x="133" y="513"/>
                    </a:cubicBezTo>
                    <a:cubicBezTo>
                      <a:pt x="138" y="521"/>
                      <a:pt x="137" y="535"/>
                      <a:pt x="137" y="535"/>
                    </a:cubicBezTo>
                    <a:cubicBezTo>
                      <a:pt x="138" y="545"/>
                      <a:pt x="138" y="545"/>
                      <a:pt x="138" y="545"/>
                    </a:cubicBezTo>
                    <a:cubicBezTo>
                      <a:pt x="144" y="560"/>
                      <a:pt x="144" y="560"/>
                      <a:pt x="144" y="560"/>
                    </a:cubicBezTo>
                    <a:cubicBezTo>
                      <a:pt x="191" y="562"/>
                      <a:pt x="191" y="562"/>
                      <a:pt x="191" y="562"/>
                    </a:cubicBezTo>
                    <a:cubicBezTo>
                      <a:pt x="242" y="602"/>
                      <a:pt x="242" y="602"/>
                      <a:pt x="242" y="602"/>
                    </a:cubicBezTo>
                    <a:cubicBezTo>
                      <a:pt x="242" y="602"/>
                      <a:pt x="269" y="604"/>
                      <a:pt x="282" y="606"/>
                    </a:cubicBezTo>
                    <a:cubicBezTo>
                      <a:pt x="295" y="608"/>
                      <a:pt x="313" y="615"/>
                      <a:pt x="313" y="615"/>
                    </a:cubicBezTo>
                    <a:cubicBezTo>
                      <a:pt x="326" y="601"/>
                      <a:pt x="326" y="601"/>
                      <a:pt x="326" y="601"/>
                    </a:cubicBezTo>
                    <a:cubicBezTo>
                      <a:pt x="326" y="601"/>
                      <a:pt x="324" y="597"/>
                      <a:pt x="331" y="591"/>
                    </a:cubicBezTo>
                    <a:cubicBezTo>
                      <a:pt x="338" y="585"/>
                      <a:pt x="360" y="577"/>
                      <a:pt x="360" y="577"/>
                    </a:cubicBezTo>
                    <a:cubicBezTo>
                      <a:pt x="372" y="568"/>
                      <a:pt x="372" y="568"/>
                      <a:pt x="372" y="568"/>
                    </a:cubicBezTo>
                    <a:cubicBezTo>
                      <a:pt x="388" y="585"/>
                      <a:pt x="388" y="585"/>
                      <a:pt x="388" y="585"/>
                    </a:cubicBezTo>
                    <a:cubicBezTo>
                      <a:pt x="406" y="586"/>
                      <a:pt x="406" y="586"/>
                      <a:pt x="406" y="586"/>
                    </a:cubicBezTo>
                    <a:cubicBezTo>
                      <a:pt x="410" y="582"/>
                      <a:pt x="410" y="582"/>
                      <a:pt x="410" y="582"/>
                    </a:cubicBezTo>
                    <a:cubicBezTo>
                      <a:pt x="426" y="588"/>
                      <a:pt x="426" y="588"/>
                      <a:pt x="426" y="588"/>
                    </a:cubicBezTo>
                    <a:cubicBezTo>
                      <a:pt x="426" y="588"/>
                      <a:pt x="426" y="577"/>
                      <a:pt x="434" y="574"/>
                    </a:cubicBezTo>
                    <a:cubicBezTo>
                      <a:pt x="442" y="571"/>
                      <a:pt x="467" y="573"/>
                      <a:pt x="473" y="567"/>
                    </a:cubicBezTo>
                    <a:cubicBezTo>
                      <a:pt x="479" y="561"/>
                      <a:pt x="480" y="549"/>
                      <a:pt x="480" y="549"/>
                    </a:cubicBezTo>
                    <a:cubicBezTo>
                      <a:pt x="480" y="549"/>
                      <a:pt x="505" y="537"/>
                      <a:pt x="513" y="535"/>
                    </a:cubicBezTo>
                    <a:cubicBezTo>
                      <a:pt x="521" y="533"/>
                      <a:pt x="569" y="535"/>
                      <a:pt x="569" y="535"/>
                    </a:cubicBezTo>
                    <a:cubicBezTo>
                      <a:pt x="709" y="370"/>
                      <a:pt x="709" y="370"/>
                      <a:pt x="709" y="370"/>
                    </a:cubicBezTo>
                    <a:cubicBezTo>
                      <a:pt x="661" y="373"/>
                      <a:pt x="661" y="373"/>
                      <a:pt x="661" y="373"/>
                    </a:cubicBezTo>
                    <a:cubicBezTo>
                      <a:pt x="661" y="373"/>
                      <a:pt x="628" y="353"/>
                      <a:pt x="609" y="347"/>
                    </a:cubicBezTo>
                    <a:cubicBezTo>
                      <a:pt x="590" y="341"/>
                      <a:pt x="538" y="328"/>
                      <a:pt x="527" y="320"/>
                    </a:cubicBezTo>
                    <a:cubicBezTo>
                      <a:pt x="516" y="312"/>
                      <a:pt x="506" y="295"/>
                      <a:pt x="506" y="295"/>
                    </a:cubicBezTo>
                    <a:cubicBezTo>
                      <a:pt x="491" y="295"/>
                      <a:pt x="491" y="295"/>
                      <a:pt x="491" y="295"/>
                    </a:cubicBezTo>
                    <a:cubicBezTo>
                      <a:pt x="491" y="295"/>
                      <a:pt x="487" y="278"/>
                      <a:pt x="481" y="270"/>
                    </a:cubicBezTo>
                    <a:cubicBezTo>
                      <a:pt x="475" y="262"/>
                      <a:pt x="462" y="246"/>
                      <a:pt x="462" y="246"/>
                    </a:cubicBezTo>
                    <a:cubicBezTo>
                      <a:pt x="463" y="238"/>
                      <a:pt x="463" y="238"/>
                      <a:pt x="463" y="238"/>
                    </a:cubicBezTo>
                    <a:cubicBezTo>
                      <a:pt x="454" y="230"/>
                      <a:pt x="454" y="230"/>
                      <a:pt x="454" y="230"/>
                    </a:cubicBezTo>
                    <a:cubicBezTo>
                      <a:pt x="467" y="210"/>
                      <a:pt x="467" y="210"/>
                      <a:pt x="467" y="210"/>
                    </a:cubicBezTo>
                    <a:cubicBezTo>
                      <a:pt x="463" y="206"/>
                      <a:pt x="458" y="202"/>
                      <a:pt x="454" y="201"/>
                    </a:cubicBezTo>
                    <a:cubicBezTo>
                      <a:pt x="447" y="200"/>
                      <a:pt x="444" y="208"/>
                      <a:pt x="444" y="208"/>
                    </a:cubicBezTo>
                    <a:cubicBezTo>
                      <a:pt x="444" y="208"/>
                      <a:pt x="427" y="212"/>
                      <a:pt x="419" y="211"/>
                    </a:cubicBezTo>
                    <a:cubicBezTo>
                      <a:pt x="411" y="210"/>
                      <a:pt x="408" y="173"/>
                      <a:pt x="408" y="173"/>
                    </a:cubicBezTo>
                    <a:cubicBezTo>
                      <a:pt x="421" y="164"/>
                      <a:pt x="421" y="164"/>
                      <a:pt x="421" y="164"/>
                    </a:cubicBezTo>
                    <a:cubicBezTo>
                      <a:pt x="439" y="125"/>
                      <a:pt x="439" y="125"/>
                      <a:pt x="439" y="125"/>
                    </a:cubicBezTo>
                    <a:cubicBezTo>
                      <a:pt x="431" y="113"/>
                      <a:pt x="431" y="113"/>
                      <a:pt x="431" y="113"/>
                    </a:cubicBezTo>
                    <a:cubicBezTo>
                      <a:pt x="431" y="113"/>
                      <a:pt x="414" y="113"/>
                      <a:pt x="413" y="107"/>
                    </a:cubicBezTo>
                    <a:cubicBezTo>
                      <a:pt x="412" y="101"/>
                      <a:pt x="412" y="92"/>
                      <a:pt x="408" y="87"/>
                    </a:cubicBezTo>
                    <a:cubicBezTo>
                      <a:pt x="404" y="82"/>
                      <a:pt x="386" y="80"/>
                      <a:pt x="382" y="72"/>
                    </a:cubicBezTo>
                    <a:cubicBezTo>
                      <a:pt x="378" y="64"/>
                      <a:pt x="375" y="54"/>
                      <a:pt x="367" y="46"/>
                    </a:cubicBezTo>
                    <a:cubicBezTo>
                      <a:pt x="359" y="38"/>
                      <a:pt x="347" y="37"/>
                      <a:pt x="347" y="37"/>
                    </a:cubicBezTo>
                    <a:cubicBezTo>
                      <a:pt x="336" y="23"/>
                      <a:pt x="336" y="23"/>
                      <a:pt x="336" y="23"/>
                    </a:cubicBezTo>
                    <a:cubicBezTo>
                      <a:pt x="316" y="22"/>
                      <a:pt x="316" y="22"/>
                      <a:pt x="316" y="22"/>
                    </a:cubicBezTo>
                    <a:cubicBezTo>
                      <a:pt x="316" y="22"/>
                      <a:pt x="310" y="17"/>
                      <a:pt x="306" y="17"/>
                    </a:cubicBezTo>
                    <a:cubicBezTo>
                      <a:pt x="302" y="17"/>
                      <a:pt x="291" y="24"/>
                      <a:pt x="288" y="24"/>
                    </a:cubicBezTo>
                    <a:cubicBezTo>
                      <a:pt x="285" y="24"/>
                      <a:pt x="279" y="11"/>
                      <a:pt x="279" y="11"/>
                    </a:cubicBezTo>
                    <a:cubicBezTo>
                      <a:pt x="279" y="11"/>
                      <a:pt x="270" y="24"/>
                      <a:pt x="267" y="24"/>
                    </a:cubicBezTo>
                    <a:cubicBezTo>
                      <a:pt x="264" y="24"/>
                      <a:pt x="250" y="24"/>
                      <a:pt x="250" y="24"/>
                    </a:cubicBezTo>
                    <a:cubicBezTo>
                      <a:pt x="250" y="24"/>
                      <a:pt x="244" y="11"/>
                      <a:pt x="240" y="9"/>
                    </a:cubicBezTo>
                    <a:cubicBezTo>
                      <a:pt x="236" y="7"/>
                      <a:pt x="224" y="0"/>
                      <a:pt x="224" y="0"/>
                    </a:cubicBezTo>
                    <a:cubicBezTo>
                      <a:pt x="224" y="0"/>
                      <a:pt x="216" y="41"/>
                      <a:pt x="208" y="41"/>
                    </a:cubicBezTo>
                    <a:cubicBezTo>
                      <a:pt x="200" y="41"/>
                      <a:pt x="197" y="21"/>
                      <a:pt x="192" y="21"/>
                    </a:cubicBezTo>
                    <a:cubicBezTo>
                      <a:pt x="187" y="21"/>
                      <a:pt x="182" y="31"/>
                      <a:pt x="182" y="31"/>
                    </a:cubicBezTo>
                    <a:cubicBezTo>
                      <a:pt x="159" y="30"/>
                      <a:pt x="159" y="30"/>
                      <a:pt x="159" y="30"/>
                    </a:cubicBezTo>
                    <a:cubicBezTo>
                      <a:pt x="159" y="60"/>
                      <a:pt x="159" y="60"/>
                      <a:pt x="159" y="60"/>
                    </a:cubicBezTo>
                    <a:cubicBezTo>
                      <a:pt x="159" y="60"/>
                      <a:pt x="143" y="80"/>
                      <a:pt x="143" y="88"/>
                    </a:cubicBezTo>
                    <a:cubicBezTo>
                      <a:pt x="143" y="96"/>
                      <a:pt x="145" y="114"/>
                      <a:pt x="145" y="114"/>
                    </a:cubicBezTo>
                    <a:cubicBezTo>
                      <a:pt x="123" y="116"/>
                      <a:pt x="123" y="116"/>
                      <a:pt x="123" y="116"/>
                    </a:cubicBezTo>
                    <a:cubicBezTo>
                      <a:pt x="123" y="116"/>
                      <a:pt x="112" y="130"/>
                      <a:pt x="111" y="135"/>
                    </a:cubicBezTo>
                    <a:cubicBezTo>
                      <a:pt x="110" y="140"/>
                      <a:pt x="115" y="150"/>
                      <a:pt x="110" y="155"/>
                    </a:cubicBezTo>
                    <a:cubicBezTo>
                      <a:pt x="105" y="160"/>
                      <a:pt x="94" y="164"/>
                      <a:pt x="94" y="164"/>
                    </a:cubicBezTo>
                    <a:cubicBezTo>
                      <a:pt x="96" y="179"/>
                      <a:pt x="96" y="179"/>
                      <a:pt x="96" y="179"/>
                    </a:cubicBezTo>
                    <a:cubicBezTo>
                      <a:pt x="89" y="190"/>
                      <a:pt x="89" y="190"/>
                      <a:pt x="89" y="190"/>
                    </a:cubicBezTo>
                    <a:cubicBezTo>
                      <a:pt x="89" y="190"/>
                      <a:pt x="96" y="213"/>
                      <a:pt x="90" y="221"/>
                    </a:cubicBezTo>
                    <a:cubicBezTo>
                      <a:pt x="84" y="229"/>
                      <a:pt x="78" y="226"/>
                      <a:pt x="78" y="226"/>
                    </a:cubicBezTo>
                    <a:cubicBezTo>
                      <a:pt x="78" y="226"/>
                      <a:pt x="76" y="215"/>
                      <a:pt x="71" y="215"/>
                    </a:cubicBezTo>
                    <a:cubicBezTo>
                      <a:pt x="66" y="215"/>
                      <a:pt x="60" y="228"/>
                      <a:pt x="60" y="235"/>
                    </a:cubicBezTo>
                    <a:cubicBezTo>
                      <a:pt x="60" y="242"/>
                      <a:pt x="66" y="253"/>
                      <a:pt x="65" y="256"/>
                    </a:cubicBezTo>
                    <a:cubicBezTo>
                      <a:pt x="64" y="259"/>
                      <a:pt x="49" y="270"/>
                      <a:pt x="48" y="278"/>
                    </a:cubicBezTo>
                    <a:cubicBezTo>
                      <a:pt x="47" y="286"/>
                      <a:pt x="54" y="305"/>
                      <a:pt x="54" y="305"/>
                    </a:cubicBezTo>
                    <a:cubicBezTo>
                      <a:pt x="54" y="305"/>
                      <a:pt x="57" y="336"/>
                      <a:pt x="50" y="341"/>
                    </a:cubicBezTo>
                    <a:cubicBezTo>
                      <a:pt x="43" y="346"/>
                      <a:pt x="36" y="351"/>
                      <a:pt x="36" y="351"/>
                    </a:cubicBezTo>
                    <a:cubicBezTo>
                      <a:pt x="31" y="346"/>
                      <a:pt x="31" y="346"/>
                      <a:pt x="31" y="346"/>
                    </a:cubicBezTo>
                    <a:cubicBezTo>
                      <a:pt x="8" y="345"/>
                      <a:pt x="8" y="345"/>
                      <a:pt x="8" y="345"/>
                    </a:cubicBezTo>
                    <a:cubicBezTo>
                      <a:pt x="10" y="361"/>
                      <a:pt x="10" y="361"/>
                      <a:pt x="10" y="361"/>
                    </a:cubicBezTo>
                    <a:cubicBezTo>
                      <a:pt x="10" y="361"/>
                      <a:pt x="0" y="378"/>
                      <a:pt x="3" y="383"/>
                    </a:cubicBezTo>
                    <a:cubicBezTo>
                      <a:pt x="6" y="388"/>
                      <a:pt x="22" y="382"/>
                      <a:pt x="30" y="386"/>
                    </a:cubicBezTo>
                    <a:cubicBezTo>
                      <a:pt x="38" y="390"/>
                      <a:pt x="55" y="405"/>
                      <a:pt x="55" y="405"/>
                    </a:cubicBezTo>
                    <a:cubicBezTo>
                      <a:pt x="55" y="405"/>
                      <a:pt x="56" y="420"/>
                      <a:pt x="60" y="425"/>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89" name="Freeform 292">
                <a:extLst>
                  <a:ext uri="{FF2B5EF4-FFF2-40B4-BE49-F238E27FC236}">
                    <a16:creationId xmlns:a16="http://schemas.microsoft.com/office/drawing/2014/main" id="{62FF34DA-A0B4-4C4A-AFF5-0FF531198571}"/>
                  </a:ext>
                </a:extLst>
              </p:cNvPr>
              <p:cNvSpPr>
                <a:spLocks/>
              </p:cNvSpPr>
              <p:nvPr/>
            </p:nvSpPr>
            <p:spPr bwMode="gray">
              <a:xfrm>
                <a:off x="-5287491" y="3965426"/>
                <a:ext cx="201110" cy="311584"/>
              </a:xfrm>
              <a:custGeom>
                <a:avLst/>
                <a:gdLst>
                  <a:gd name="T0" fmla="*/ 275 w 363"/>
                  <a:gd name="T1" fmla="*/ 0 h 614"/>
                  <a:gd name="T2" fmla="*/ 263 w 363"/>
                  <a:gd name="T3" fmla="*/ 43 h 614"/>
                  <a:gd name="T4" fmla="*/ 282 w 363"/>
                  <a:gd name="T5" fmla="*/ 70 h 614"/>
                  <a:gd name="T6" fmla="*/ 256 w 363"/>
                  <a:gd name="T7" fmla="*/ 100 h 614"/>
                  <a:gd name="T8" fmla="*/ 236 w 363"/>
                  <a:gd name="T9" fmla="*/ 136 h 614"/>
                  <a:gd name="T10" fmla="*/ 227 w 363"/>
                  <a:gd name="T11" fmla="*/ 159 h 614"/>
                  <a:gd name="T12" fmla="*/ 207 w 363"/>
                  <a:gd name="T13" fmla="*/ 198 h 614"/>
                  <a:gd name="T14" fmla="*/ 181 w 363"/>
                  <a:gd name="T15" fmla="*/ 250 h 614"/>
                  <a:gd name="T16" fmla="*/ 157 w 363"/>
                  <a:gd name="T17" fmla="*/ 302 h 614"/>
                  <a:gd name="T18" fmla="*/ 140 w 363"/>
                  <a:gd name="T19" fmla="*/ 337 h 614"/>
                  <a:gd name="T20" fmla="*/ 119 w 363"/>
                  <a:gd name="T21" fmla="*/ 342 h 614"/>
                  <a:gd name="T22" fmla="*/ 95 w 363"/>
                  <a:gd name="T23" fmla="*/ 334 h 614"/>
                  <a:gd name="T24" fmla="*/ 56 w 363"/>
                  <a:gd name="T25" fmla="*/ 353 h 614"/>
                  <a:gd name="T26" fmla="*/ 13 w 363"/>
                  <a:gd name="T27" fmla="*/ 428 h 614"/>
                  <a:gd name="T28" fmla="*/ 4 w 363"/>
                  <a:gd name="T29" fmla="*/ 449 h 614"/>
                  <a:gd name="T30" fmla="*/ 18 w 363"/>
                  <a:gd name="T31" fmla="*/ 455 h 614"/>
                  <a:gd name="T32" fmla="*/ 44 w 363"/>
                  <a:gd name="T33" fmla="*/ 497 h 614"/>
                  <a:gd name="T34" fmla="*/ 45 w 363"/>
                  <a:gd name="T35" fmla="*/ 504 h 614"/>
                  <a:gd name="T36" fmla="*/ 70 w 363"/>
                  <a:gd name="T37" fmla="*/ 527 h 614"/>
                  <a:gd name="T38" fmla="*/ 61 w 363"/>
                  <a:gd name="T39" fmla="*/ 559 h 614"/>
                  <a:gd name="T40" fmla="*/ 68 w 363"/>
                  <a:gd name="T41" fmla="*/ 586 h 614"/>
                  <a:gd name="T42" fmla="*/ 144 w 363"/>
                  <a:gd name="T43" fmla="*/ 576 h 614"/>
                  <a:gd name="T44" fmla="*/ 175 w 363"/>
                  <a:gd name="T45" fmla="*/ 585 h 614"/>
                  <a:gd name="T46" fmla="*/ 195 w 363"/>
                  <a:gd name="T47" fmla="*/ 581 h 614"/>
                  <a:gd name="T48" fmla="*/ 227 w 363"/>
                  <a:gd name="T49" fmla="*/ 590 h 614"/>
                  <a:gd name="T50" fmla="*/ 320 w 363"/>
                  <a:gd name="T51" fmla="*/ 600 h 614"/>
                  <a:gd name="T52" fmla="*/ 358 w 363"/>
                  <a:gd name="T53" fmla="*/ 614 h 614"/>
                  <a:gd name="T54" fmla="*/ 363 w 363"/>
                  <a:gd name="T55" fmla="*/ 581 h 614"/>
                  <a:gd name="T56" fmla="*/ 358 w 363"/>
                  <a:gd name="T57" fmla="*/ 556 h 614"/>
                  <a:gd name="T58" fmla="*/ 332 w 363"/>
                  <a:gd name="T59" fmla="*/ 526 h 614"/>
                  <a:gd name="T60" fmla="*/ 313 w 363"/>
                  <a:gd name="T61" fmla="*/ 472 h 614"/>
                  <a:gd name="T62" fmla="*/ 294 w 363"/>
                  <a:gd name="T63" fmla="*/ 427 h 614"/>
                  <a:gd name="T64" fmla="*/ 289 w 363"/>
                  <a:gd name="T65" fmla="*/ 412 h 614"/>
                  <a:gd name="T66" fmla="*/ 276 w 363"/>
                  <a:gd name="T67" fmla="*/ 378 h 614"/>
                  <a:gd name="T68" fmla="*/ 304 w 363"/>
                  <a:gd name="T69" fmla="*/ 338 h 614"/>
                  <a:gd name="T70" fmla="*/ 312 w 363"/>
                  <a:gd name="T71" fmla="*/ 318 h 614"/>
                  <a:gd name="T72" fmla="*/ 317 w 363"/>
                  <a:gd name="T73" fmla="*/ 243 h 614"/>
                  <a:gd name="T74" fmla="*/ 261 w 363"/>
                  <a:gd name="T75" fmla="*/ 174 h 614"/>
                  <a:gd name="T76" fmla="*/ 336 w 363"/>
                  <a:gd name="T77" fmla="*/ 165 h 614"/>
                  <a:gd name="T78" fmla="*/ 304 w 363"/>
                  <a:gd name="T79" fmla="*/ 91 h 614"/>
                  <a:gd name="T80" fmla="*/ 296 w 363"/>
                  <a:gd name="T81" fmla="*/ 52 h 614"/>
                  <a:gd name="T82" fmla="*/ 280 w 363"/>
                  <a:gd name="T83" fmla="*/ 17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3" h="614">
                    <a:moveTo>
                      <a:pt x="280" y="17"/>
                    </a:moveTo>
                    <a:cubicBezTo>
                      <a:pt x="276" y="12"/>
                      <a:pt x="275" y="0"/>
                      <a:pt x="275" y="0"/>
                    </a:cubicBezTo>
                    <a:cubicBezTo>
                      <a:pt x="259" y="2"/>
                      <a:pt x="259" y="2"/>
                      <a:pt x="259" y="2"/>
                    </a:cubicBezTo>
                    <a:cubicBezTo>
                      <a:pt x="260" y="11"/>
                      <a:pt x="261" y="40"/>
                      <a:pt x="263" y="43"/>
                    </a:cubicBezTo>
                    <a:cubicBezTo>
                      <a:pt x="265" y="46"/>
                      <a:pt x="284" y="35"/>
                      <a:pt x="285" y="46"/>
                    </a:cubicBezTo>
                    <a:cubicBezTo>
                      <a:pt x="286" y="57"/>
                      <a:pt x="282" y="70"/>
                      <a:pt x="282" y="70"/>
                    </a:cubicBezTo>
                    <a:cubicBezTo>
                      <a:pt x="282" y="70"/>
                      <a:pt x="290" y="79"/>
                      <a:pt x="280" y="88"/>
                    </a:cubicBezTo>
                    <a:cubicBezTo>
                      <a:pt x="270" y="97"/>
                      <a:pt x="256" y="100"/>
                      <a:pt x="256" y="100"/>
                    </a:cubicBezTo>
                    <a:cubicBezTo>
                      <a:pt x="256" y="100"/>
                      <a:pt x="248" y="117"/>
                      <a:pt x="247" y="120"/>
                    </a:cubicBezTo>
                    <a:cubicBezTo>
                      <a:pt x="246" y="123"/>
                      <a:pt x="236" y="136"/>
                      <a:pt x="236" y="136"/>
                    </a:cubicBezTo>
                    <a:cubicBezTo>
                      <a:pt x="234" y="155"/>
                      <a:pt x="234" y="155"/>
                      <a:pt x="234" y="155"/>
                    </a:cubicBezTo>
                    <a:cubicBezTo>
                      <a:pt x="227" y="159"/>
                      <a:pt x="227" y="159"/>
                      <a:pt x="227" y="159"/>
                    </a:cubicBezTo>
                    <a:cubicBezTo>
                      <a:pt x="227" y="159"/>
                      <a:pt x="229" y="180"/>
                      <a:pt x="224" y="189"/>
                    </a:cubicBezTo>
                    <a:cubicBezTo>
                      <a:pt x="219" y="198"/>
                      <a:pt x="209" y="191"/>
                      <a:pt x="207" y="198"/>
                    </a:cubicBezTo>
                    <a:cubicBezTo>
                      <a:pt x="205" y="205"/>
                      <a:pt x="210" y="223"/>
                      <a:pt x="205" y="233"/>
                    </a:cubicBezTo>
                    <a:cubicBezTo>
                      <a:pt x="200" y="243"/>
                      <a:pt x="181" y="250"/>
                      <a:pt x="181" y="250"/>
                    </a:cubicBezTo>
                    <a:cubicBezTo>
                      <a:pt x="173" y="282"/>
                      <a:pt x="173" y="282"/>
                      <a:pt x="173" y="282"/>
                    </a:cubicBezTo>
                    <a:cubicBezTo>
                      <a:pt x="157" y="302"/>
                      <a:pt x="157" y="302"/>
                      <a:pt x="157" y="302"/>
                    </a:cubicBezTo>
                    <a:cubicBezTo>
                      <a:pt x="157" y="302"/>
                      <a:pt x="161" y="316"/>
                      <a:pt x="156" y="322"/>
                    </a:cubicBezTo>
                    <a:cubicBezTo>
                      <a:pt x="151" y="328"/>
                      <a:pt x="140" y="337"/>
                      <a:pt x="140" y="337"/>
                    </a:cubicBezTo>
                    <a:cubicBezTo>
                      <a:pt x="140" y="337"/>
                      <a:pt x="140" y="358"/>
                      <a:pt x="128" y="358"/>
                    </a:cubicBezTo>
                    <a:cubicBezTo>
                      <a:pt x="116" y="358"/>
                      <a:pt x="119" y="342"/>
                      <a:pt x="119" y="342"/>
                    </a:cubicBezTo>
                    <a:cubicBezTo>
                      <a:pt x="119" y="342"/>
                      <a:pt x="105" y="318"/>
                      <a:pt x="98" y="318"/>
                    </a:cubicBezTo>
                    <a:cubicBezTo>
                      <a:pt x="91" y="318"/>
                      <a:pt x="104" y="332"/>
                      <a:pt x="95" y="334"/>
                    </a:cubicBezTo>
                    <a:cubicBezTo>
                      <a:pt x="86" y="336"/>
                      <a:pt x="78" y="323"/>
                      <a:pt x="72" y="328"/>
                    </a:cubicBezTo>
                    <a:cubicBezTo>
                      <a:pt x="66" y="333"/>
                      <a:pt x="56" y="353"/>
                      <a:pt x="56" y="353"/>
                    </a:cubicBezTo>
                    <a:cubicBezTo>
                      <a:pt x="13" y="390"/>
                      <a:pt x="13" y="390"/>
                      <a:pt x="13" y="390"/>
                    </a:cubicBezTo>
                    <a:cubicBezTo>
                      <a:pt x="13" y="390"/>
                      <a:pt x="15" y="422"/>
                      <a:pt x="13" y="428"/>
                    </a:cubicBezTo>
                    <a:cubicBezTo>
                      <a:pt x="11" y="434"/>
                      <a:pt x="4" y="449"/>
                      <a:pt x="4" y="449"/>
                    </a:cubicBezTo>
                    <a:cubicBezTo>
                      <a:pt x="4" y="449"/>
                      <a:pt x="4" y="449"/>
                      <a:pt x="4" y="449"/>
                    </a:cubicBezTo>
                    <a:cubicBezTo>
                      <a:pt x="0" y="458"/>
                      <a:pt x="0" y="458"/>
                      <a:pt x="0" y="458"/>
                    </a:cubicBezTo>
                    <a:cubicBezTo>
                      <a:pt x="18" y="455"/>
                      <a:pt x="18" y="455"/>
                      <a:pt x="18" y="455"/>
                    </a:cubicBezTo>
                    <a:cubicBezTo>
                      <a:pt x="18" y="455"/>
                      <a:pt x="17" y="477"/>
                      <a:pt x="27" y="486"/>
                    </a:cubicBezTo>
                    <a:cubicBezTo>
                      <a:pt x="37" y="495"/>
                      <a:pt x="44" y="497"/>
                      <a:pt x="44" y="497"/>
                    </a:cubicBezTo>
                    <a:cubicBezTo>
                      <a:pt x="58" y="484"/>
                      <a:pt x="58" y="484"/>
                      <a:pt x="58" y="484"/>
                    </a:cubicBezTo>
                    <a:cubicBezTo>
                      <a:pt x="45" y="504"/>
                      <a:pt x="45" y="504"/>
                      <a:pt x="45" y="504"/>
                    </a:cubicBezTo>
                    <a:cubicBezTo>
                      <a:pt x="57" y="522"/>
                      <a:pt x="57" y="522"/>
                      <a:pt x="57" y="522"/>
                    </a:cubicBezTo>
                    <a:cubicBezTo>
                      <a:pt x="70" y="527"/>
                      <a:pt x="70" y="527"/>
                      <a:pt x="70" y="527"/>
                    </a:cubicBezTo>
                    <a:cubicBezTo>
                      <a:pt x="68" y="557"/>
                      <a:pt x="68" y="557"/>
                      <a:pt x="68" y="557"/>
                    </a:cubicBezTo>
                    <a:cubicBezTo>
                      <a:pt x="61" y="559"/>
                      <a:pt x="61" y="559"/>
                      <a:pt x="61" y="559"/>
                    </a:cubicBezTo>
                    <a:cubicBezTo>
                      <a:pt x="62" y="580"/>
                      <a:pt x="62" y="580"/>
                      <a:pt x="62" y="580"/>
                    </a:cubicBezTo>
                    <a:cubicBezTo>
                      <a:pt x="68" y="586"/>
                      <a:pt x="68" y="586"/>
                      <a:pt x="68" y="586"/>
                    </a:cubicBezTo>
                    <a:cubicBezTo>
                      <a:pt x="132" y="586"/>
                      <a:pt x="132" y="586"/>
                      <a:pt x="132" y="586"/>
                    </a:cubicBezTo>
                    <a:cubicBezTo>
                      <a:pt x="144" y="576"/>
                      <a:pt x="144" y="576"/>
                      <a:pt x="144" y="576"/>
                    </a:cubicBezTo>
                    <a:cubicBezTo>
                      <a:pt x="154" y="585"/>
                      <a:pt x="154" y="585"/>
                      <a:pt x="154" y="585"/>
                    </a:cubicBezTo>
                    <a:cubicBezTo>
                      <a:pt x="175" y="585"/>
                      <a:pt x="175" y="585"/>
                      <a:pt x="175" y="585"/>
                    </a:cubicBezTo>
                    <a:cubicBezTo>
                      <a:pt x="175" y="585"/>
                      <a:pt x="180" y="577"/>
                      <a:pt x="184" y="577"/>
                    </a:cubicBezTo>
                    <a:cubicBezTo>
                      <a:pt x="188" y="577"/>
                      <a:pt x="195" y="581"/>
                      <a:pt x="195" y="581"/>
                    </a:cubicBezTo>
                    <a:cubicBezTo>
                      <a:pt x="227" y="580"/>
                      <a:pt x="227" y="580"/>
                      <a:pt x="227" y="580"/>
                    </a:cubicBezTo>
                    <a:cubicBezTo>
                      <a:pt x="227" y="590"/>
                      <a:pt x="227" y="590"/>
                      <a:pt x="227" y="590"/>
                    </a:cubicBezTo>
                    <a:cubicBezTo>
                      <a:pt x="227" y="590"/>
                      <a:pt x="282" y="587"/>
                      <a:pt x="287" y="587"/>
                    </a:cubicBezTo>
                    <a:cubicBezTo>
                      <a:pt x="292" y="587"/>
                      <a:pt x="320" y="600"/>
                      <a:pt x="320" y="600"/>
                    </a:cubicBezTo>
                    <a:cubicBezTo>
                      <a:pt x="340" y="599"/>
                      <a:pt x="340" y="599"/>
                      <a:pt x="340" y="599"/>
                    </a:cubicBezTo>
                    <a:cubicBezTo>
                      <a:pt x="358" y="614"/>
                      <a:pt x="358" y="614"/>
                      <a:pt x="358" y="614"/>
                    </a:cubicBezTo>
                    <a:cubicBezTo>
                      <a:pt x="359" y="587"/>
                      <a:pt x="359" y="587"/>
                      <a:pt x="359" y="587"/>
                    </a:cubicBezTo>
                    <a:cubicBezTo>
                      <a:pt x="363" y="581"/>
                      <a:pt x="363" y="581"/>
                      <a:pt x="363" y="581"/>
                    </a:cubicBezTo>
                    <a:cubicBezTo>
                      <a:pt x="358" y="575"/>
                      <a:pt x="358" y="575"/>
                      <a:pt x="358" y="575"/>
                    </a:cubicBezTo>
                    <a:cubicBezTo>
                      <a:pt x="358" y="556"/>
                      <a:pt x="358" y="556"/>
                      <a:pt x="358" y="556"/>
                    </a:cubicBezTo>
                    <a:cubicBezTo>
                      <a:pt x="354" y="542"/>
                      <a:pt x="354" y="542"/>
                      <a:pt x="354" y="542"/>
                    </a:cubicBezTo>
                    <a:cubicBezTo>
                      <a:pt x="354" y="542"/>
                      <a:pt x="342" y="534"/>
                      <a:pt x="332" y="526"/>
                    </a:cubicBezTo>
                    <a:cubicBezTo>
                      <a:pt x="322" y="518"/>
                      <a:pt x="311" y="495"/>
                      <a:pt x="311" y="495"/>
                    </a:cubicBezTo>
                    <a:cubicBezTo>
                      <a:pt x="311" y="495"/>
                      <a:pt x="315" y="475"/>
                      <a:pt x="313" y="472"/>
                    </a:cubicBezTo>
                    <a:cubicBezTo>
                      <a:pt x="311" y="469"/>
                      <a:pt x="294" y="458"/>
                      <a:pt x="294" y="458"/>
                    </a:cubicBezTo>
                    <a:cubicBezTo>
                      <a:pt x="294" y="427"/>
                      <a:pt x="294" y="427"/>
                      <a:pt x="294" y="427"/>
                    </a:cubicBezTo>
                    <a:cubicBezTo>
                      <a:pt x="282" y="420"/>
                      <a:pt x="282" y="420"/>
                      <a:pt x="282" y="420"/>
                    </a:cubicBezTo>
                    <a:cubicBezTo>
                      <a:pt x="289" y="412"/>
                      <a:pt x="289" y="412"/>
                      <a:pt x="289" y="412"/>
                    </a:cubicBezTo>
                    <a:cubicBezTo>
                      <a:pt x="290" y="387"/>
                      <a:pt x="290" y="387"/>
                      <a:pt x="290" y="387"/>
                    </a:cubicBezTo>
                    <a:cubicBezTo>
                      <a:pt x="290" y="387"/>
                      <a:pt x="275" y="386"/>
                      <a:pt x="276" y="378"/>
                    </a:cubicBezTo>
                    <a:cubicBezTo>
                      <a:pt x="277" y="370"/>
                      <a:pt x="299" y="363"/>
                      <a:pt x="299" y="363"/>
                    </a:cubicBezTo>
                    <a:cubicBezTo>
                      <a:pt x="304" y="338"/>
                      <a:pt x="304" y="338"/>
                      <a:pt x="304" y="338"/>
                    </a:cubicBezTo>
                    <a:cubicBezTo>
                      <a:pt x="310" y="338"/>
                      <a:pt x="310" y="338"/>
                      <a:pt x="310" y="338"/>
                    </a:cubicBezTo>
                    <a:cubicBezTo>
                      <a:pt x="310" y="338"/>
                      <a:pt x="311" y="326"/>
                      <a:pt x="312" y="318"/>
                    </a:cubicBezTo>
                    <a:cubicBezTo>
                      <a:pt x="313" y="310"/>
                      <a:pt x="331" y="300"/>
                      <a:pt x="331" y="300"/>
                    </a:cubicBezTo>
                    <a:cubicBezTo>
                      <a:pt x="331" y="300"/>
                      <a:pt x="326" y="253"/>
                      <a:pt x="317" y="243"/>
                    </a:cubicBezTo>
                    <a:cubicBezTo>
                      <a:pt x="308" y="233"/>
                      <a:pt x="287" y="224"/>
                      <a:pt x="279" y="216"/>
                    </a:cubicBezTo>
                    <a:cubicBezTo>
                      <a:pt x="271" y="208"/>
                      <a:pt x="256" y="187"/>
                      <a:pt x="261" y="174"/>
                    </a:cubicBezTo>
                    <a:cubicBezTo>
                      <a:pt x="266" y="161"/>
                      <a:pt x="306" y="168"/>
                      <a:pt x="314" y="167"/>
                    </a:cubicBezTo>
                    <a:cubicBezTo>
                      <a:pt x="322" y="166"/>
                      <a:pt x="336" y="165"/>
                      <a:pt x="336" y="165"/>
                    </a:cubicBezTo>
                    <a:cubicBezTo>
                      <a:pt x="336" y="165"/>
                      <a:pt x="315" y="147"/>
                      <a:pt x="310" y="133"/>
                    </a:cubicBezTo>
                    <a:cubicBezTo>
                      <a:pt x="305" y="119"/>
                      <a:pt x="304" y="91"/>
                      <a:pt x="304" y="91"/>
                    </a:cubicBezTo>
                    <a:cubicBezTo>
                      <a:pt x="304" y="91"/>
                      <a:pt x="310" y="81"/>
                      <a:pt x="310" y="70"/>
                    </a:cubicBezTo>
                    <a:cubicBezTo>
                      <a:pt x="310" y="59"/>
                      <a:pt x="296" y="52"/>
                      <a:pt x="296" y="52"/>
                    </a:cubicBezTo>
                    <a:cubicBezTo>
                      <a:pt x="300" y="25"/>
                      <a:pt x="300" y="25"/>
                      <a:pt x="300" y="25"/>
                    </a:cubicBezTo>
                    <a:cubicBezTo>
                      <a:pt x="300" y="25"/>
                      <a:pt x="284" y="22"/>
                      <a:pt x="280" y="17"/>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90" name="Freeform 294">
                <a:extLst>
                  <a:ext uri="{FF2B5EF4-FFF2-40B4-BE49-F238E27FC236}">
                    <a16:creationId xmlns:a16="http://schemas.microsoft.com/office/drawing/2014/main" id="{0DA8D186-73E0-934C-ADF2-BE48E2AF93FD}"/>
                  </a:ext>
                </a:extLst>
              </p:cNvPr>
              <p:cNvSpPr>
                <a:spLocks/>
              </p:cNvSpPr>
              <p:nvPr/>
            </p:nvSpPr>
            <p:spPr bwMode="gray">
              <a:xfrm>
                <a:off x="-5310254" y="3301429"/>
                <a:ext cx="103488" cy="196405"/>
              </a:xfrm>
              <a:custGeom>
                <a:avLst/>
                <a:gdLst>
                  <a:gd name="T0" fmla="*/ 25 w 187"/>
                  <a:gd name="T1" fmla="*/ 48 h 387"/>
                  <a:gd name="T2" fmla="*/ 38 w 187"/>
                  <a:gd name="T3" fmla="*/ 52 h 387"/>
                  <a:gd name="T4" fmla="*/ 33 w 187"/>
                  <a:gd name="T5" fmla="*/ 90 h 387"/>
                  <a:gd name="T6" fmla="*/ 38 w 187"/>
                  <a:gd name="T7" fmla="*/ 119 h 387"/>
                  <a:gd name="T8" fmla="*/ 30 w 187"/>
                  <a:gd name="T9" fmla="*/ 151 h 387"/>
                  <a:gd name="T10" fmla="*/ 16 w 187"/>
                  <a:gd name="T11" fmla="*/ 162 h 387"/>
                  <a:gd name="T12" fmla="*/ 0 w 187"/>
                  <a:gd name="T13" fmla="*/ 185 h 387"/>
                  <a:gd name="T14" fmla="*/ 0 w 187"/>
                  <a:gd name="T15" fmla="*/ 208 h 387"/>
                  <a:gd name="T16" fmla="*/ 7 w 187"/>
                  <a:gd name="T17" fmla="*/ 208 h 387"/>
                  <a:gd name="T18" fmla="*/ 7 w 187"/>
                  <a:gd name="T19" fmla="*/ 227 h 387"/>
                  <a:gd name="T20" fmla="*/ 34 w 187"/>
                  <a:gd name="T21" fmla="*/ 240 h 387"/>
                  <a:gd name="T22" fmla="*/ 35 w 187"/>
                  <a:gd name="T23" fmla="*/ 266 h 387"/>
                  <a:gd name="T24" fmla="*/ 67 w 187"/>
                  <a:gd name="T25" fmla="*/ 291 h 387"/>
                  <a:gd name="T26" fmla="*/ 88 w 187"/>
                  <a:gd name="T27" fmla="*/ 387 h 387"/>
                  <a:gd name="T28" fmla="*/ 104 w 187"/>
                  <a:gd name="T29" fmla="*/ 381 h 387"/>
                  <a:gd name="T30" fmla="*/ 123 w 187"/>
                  <a:gd name="T31" fmla="*/ 355 h 387"/>
                  <a:gd name="T32" fmla="*/ 114 w 187"/>
                  <a:gd name="T33" fmla="*/ 317 h 387"/>
                  <a:gd name="T34" fmla="*/ 129 w 187"/>
                  <a:gd name="T35" fmla="*/ 306 h 387"/>
                  <a:gd name="T36" fmla="*/ 148 w 187"/>
                  <a:gd name="T37" fmla="*/ 283 h 387"/>
                  <a:gd name="T38" fmla="*/ 183 w 187"/>
                  <a:gd name="T39" fmla="*/ 265 h 387"/>
                  <a:gd name="T40" fmla="*/ 172 w 187"/>
                  <a:gd name="T41" fmla="*/ 255 h 387"/>
                  <a:gd name="T42" fmla="*/ 175 w 187"/>
                  <a:gd name="T43" fmla="*/ 228 h 387"/>
                  <a:gd name="T44" fmla="*/ 167 w 187"/>
                  <a:gd name="T45" fmla="*/ 226 h 387"/>
                  <a:gd name="T46" fmla="*/ 160 w 187"/>
                  <a:gd name="T47" fmla="*/ 207 h 387"/>
                  <a:gd name="T48" fmla="*/ 150 w 187"/>
                  <a:gd name="T49" fmla="*/ 201 h 387"/>
                  <a:gd name="T50" fmla="*/ 148 w 187"/>
                  <a:gd name="T51" fmla="*/ 212 h 387"/>
                  <a:gd name="T52" fmla="*/ 142 w 187"/>
                  <a:gd name="T53" fmla="*/ 203 h 387"/>
                  <a:gd name="T54" fmla="*/ 111 w 187"/>
                  <a:gd name="T55" fmla="*/ 183 h 387"/>
                  <a:gd name="T56" fmla="*/ 132 w 187"/>
                  <a:gd name="T57" fmla="*/ 154 h 387"/>
                  <a:gd name="T58" fmla="*/ 156 w 187"/>
                  <a:gd name="T59" fmla="*/ 102 h 387"/>
                  <a:gd name="T60" fmla="*/ 132 w 187"/>
                  <a:gd name="T61" fmla="*/ 73 h 387"/>
                  <a:gd name="T62" fmla="*/ 145 w 187"/>
                  <a:gd name="T63" fmla="*/ 50 h 387"/>
                  <a:gd name="T64" fmla="*/ 156 w 187"/>
                  <a:gd name="T65" fmla="*/ 18 h 387"/>
                  <a:gd name="T66" fmla="*/ 125 w 187"/>
                  <a:gd name="T67" fmla="*/ 45 h 387"/>
                  <a:gd name="T68" fmla="*/ 108 w 187"/>
                  <a:gd name="T69" fmla="*/ 33 h 387"/>
                  <a:gd name="T70" fmla="*/ 110 w 187"/>
                  <a:gd name="T71" fmla="*/ 8 h 387"/>
                  <a:gd name="T72" fmla="*/ 60 w 187"/>
                  <a:gd name="T73" fmla="*/ 23 h 387"/>
                  <a:gd name="T74" fmla="*/ 53 w 187"/>
                  <a:gd name="T75" fmla="*/ 25 h 387"/>
                  <a:gd name="T76" fmla="*/ 53 w 187"/>
                  <a:gd name="T77" fmla="*/ 35 h 387"/>
                  <a:gd name="T78" fmla="*/ 25 w 187"/>
                  <a:gd name="T79" fmla="*/ 48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7" h="387">
                    <a:moveTo>
                      <a:pt x="25" y="48"/>
                    </a:moveTo>
                    <a:cubicBezTo>
                      <a:pt x="38" y="52"/>
                      <a:pt x="38" y="52"/>
                      <a:pt x="38" y="52"/>
                    </a:cubicBezTo>
                    <a:cubicBezTo>
                      <a:pt x="38" y="52"/>
                      <a:pt x="29" y="83"/>
                      <a:pt x="33" y="90"/>
                    </a:cubicBezTo>
                    <a:cubicBezTo>
                      <a:pt x="37" y="97"/>
                      <a:pt x="39" y="109"/>
                      <a:pt x="38" y="119"/>
                    </a:cubicBezTo>
                    <a:cubicBezTo>
                      <a:pt x="37" y="129"/>
                      <a:pt x="30" y="151"/>
                      <a:pt x="30" y="151"/>
                    </a:cubicBezTo>
                    <a:cubicBezTo>
                      <a:pt x="16" y="162"/>
                      <a:pt x="16" y="162"/>
                      <a:pt x="16" y="162"/>
                    </a:cubicBezTo>
                    <a:cubicBezTo>
                      <a:pt x="16" y="162"/>
                      <a:pt x="0" y="175"/>
                      <a:pt x="0" y="185"/>
                    </a:cubicBezTo>
                    <a:cubicBezTo>
                      <a:pt x="0" y="195"/>
                      <a:pt x="0" y="208"/>
                      <a:pt x="0" y="208"/>
                    </a:cubicBezTo>
                    <a:cubicBezTo>
                      <a:pt x="7" y="208"/>
                      <a:pt x="7" y="208"/>
                      <a:pt x="7" y="208"/>
                    </a:cubicBezTo>
                    <a:cubicBezTo>
                      <a:pt x="7" y="227"/>
                      <a:pt x="7" y="227"/>
                      <a:pt x="7" y="227"/>
                    </a:cubicBezTo>
                    <a:cubicBezTo>
                      <a:pt x="7" y="227"/>
                      <a:pt x="33" y="232"/>
                      <a:pt x="34" y="240"/>
                    </a:cubicBezTo>
                    <a:cubicBezTo>
                      <a:pt x="35" y="248"/>
                      <a:pt x="35" y="266"/>
                      <a:pt x="35" y="266"/>
                    </a:cubicBezTo>
                    <a:cubicBezTo>
                      <a:pt x="35" y="266"/>
                      <a:pt x="67" y="278"/>
                      <a:pt x="67" y="291"/>
                    </a:cubicBezTo>
                    <a:cubicBezTo>
                      <a:pt x="67" y="302"/>
                      <a:pt x="82" y="364"/>
                      <a:pt x="88" y="387"/>
                    </a:cubicBezTo>
                    <a:cubicBezTo>
                      <a:pt x="95" y="384"/>
                      <a:pt x="104" y="381"/>
                      <a:pt x="104" y="381"/>
                    </a:cubicBezTo>
                    <a:cubicBezTo>
                      <a:pt x="104" y="381"/>
                      <a:pt x="124" y="367"/>
                      <a:pt x="123" y="355"/>
                    </a:cubicBezTo>
                    <a:cubicBezTo>
                      <a:pt x="122" y="343"/>
                      <a:pt x="112" y="323"/>
                      <a:pt x="114" y="317"/>
                    </a:cubicBezTo>
                    <a:cubicBezTo>
                      <a:pt x="116" y="311"/>
                      <a:pt x="129" y="306"/>
                      <a:pt x="129" y="306"/>
                    </a:cubicBezTo>
                    <a:cubicBezTo>
                      <a:pt x="129" y="306"/>
                      <a:pt x="142" y="289"/>
                      <a:pt x="148" y="283"/>
                    </a:cubicBezTo>
                    <a:cubicBezTo>
                      <a:pt x="154" y="277"/>
                      <a:pt x="179" y="273"/>
                      <a:pt x="183" y="265"/>
                    </a:cubicBezTo>
                    <a:cubicBezTo>
                      <a:pt x="187" y="257"/>
                      <a:pt x="172" y="255"/>
                      <a:pt x="172" y="255"/>
                    </a:cubicBezTo>
                    <a:cubicBezTo>
                      <a:pt x="175" y="228"/>
                      <a:pt x="175" y="228"/>
                      <a:pt x="175" y="228"/>
                    </a:cubicBezTo>
                    <a:cubicBezTo>
                      <a:pt x="170" y="227"/>
                      <a:pt x="167" y="226"/>
                      <a:pt x="167" y="226"/>
                    </a:cubicBezTo>
                    <a:cubicBezTo>
                      <a:pt x="160" y="207"/>
                      <a:pt x="160" y="207"/>
                      <a:pt x="160" y="207"/>
                    </a:cubicBezTo>
                    <a:cubicBezTo>
                      <a:pt x="150" y="201"/>
                      <a:pt x="150" y="201"/>
                      <a:pt x="150" y="201"/>
                    </a:cubicBezTo>
                    <a:cubicBezTo>
                      <a:pt x="148" y="212"/>
                      <a:pt x="148" y="212"/>
                      <a:pt x="148" y="212"/>
                    </a:cubicBezTo>
                    <a:cubicBezTo>
                      <a:pt x="142" y="203"/>
                      <a:pt x="142" y="203"/>
                      <a:pt x="142" y="203"/>
                    </a:cubicBezTo>
                    <a:cubicBezTo>
                      <a:pt x="142" y="203"/>
                      <a:pt x="111" y="202"/>
                      <a:pt x="111" y="183"/>
                    </a:cubicBezTo>
                    <a:cubicBezTo>
                      <a:pt x="111" y="164"/>
                      <a:pt x="109" y="174"/>
                      <a:pt x="132" y="154"/>
                    </a:cubicBezTo>
                    <a:cubicBezTo>
                      <a:pt x="155" y="134"/>
                      <a:pt x="169" y="118"/>
                      <a:pt x="156" y="102"/>
                    </a:cubicBezTo>
                    <a:cubicBezTo>
                      <a:pt x="143" y="86"/>
                      <a:pt x="128" y="89"/>
                      <a:pt x="132" y="73"/>
                    </a:cubicBezTo>
                    <a:cubicBezTo>
                      <a:pt x="136" y="57"/>
                      <a:pt x="135" y="59"/>
                      <a:pt x="145" y="50"/>
                    </a:cubicBezTo>
                    <a:cubicBezTo>
                      <a:pt x="155" y="41"/>
                      <a:pt x="163" y="19"/>
                      <a:pt x="156" y="18"/>
                    </a:cubicBezTo>
                    <a:cubicBezTo>
                      <a:pt x="149" y="17"/>
                      <a:pt x="130" y="43"/>
                      <a:pt x="125" y="45"/>
                    </a:cubicBezTo>
                    <a:cubicBezTo>
                      <a:pt x="120" y="47"/>
                      <a:pt x="108" y="33"/>
                      <a:pt x="108" y="33"/>
                    </a:cubicBezTo>
                    <a:cubicBezTo>
                      <a:pt x="108" y="33"/>
                      <a:pt x="127" y="16"/>
                      <a:pt x="110" y="8"/>
                    </a:cubicBezTo>
                    <a:cubicBezTo>
                      <a:pt x="93" y="0"/>
                      <a:pt x="66" y="19"/>
                      <a:pt x="60" y="23"/>
                    </a:cubicBezTo>
                    <a:cubicBezTo>
                      <a:pt x="58" y="24"/>
                      <a:pt x="56" y="25"/>
                      <a:pt x="53" y="25"/>
                    </a:cubicBezTo>
                    <a:cubicBezTo>
                      <a:pt x="53" y="35"/>
                      <a:pt x="53" y="35"/>
                      <a:pt x="53" y="35"/>
                    </a:cubicBezTo>
                    <a:lnTo>
                      <a:pt x="25" y="48"/>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91" name="Freeform 295">
                <a:extLst>
                  <a:ext uri="{FF2B5EF4-FFF2-40B4-BE49-F238E27FC236}">
                    <a16:creationId xmlns:a16="http://schemas.microsoft.com/office/drawing/2014/main" id="{84CEC1F4-F44C-C44F-B7B8-3D57D8F6B8D6}"/>
                  </a:ext>
                </a:extLst>
              </p:cNvPr>
              <p:cNvSpPr>
                <a:spLocks/>
              </p:cNvSpPr>
              <p:nvPr/>
            </p:nvSpPr>
            <p:spPr bwMode="gray">
              <a:xfrm>
                <a:off x="-5598660" y="4019147"/>
                <a:ext cx="118272" cy="177281"/>
              </a:xfrm>
              <a:custGeom>
                <a:avLst/>
                <a:gdLst>
                  <a:gd name="T0" fmla="*/ 185 w 213"/>
                  <a:gd name="T1" fmla="*/ 228 h 349"/>
                  <a:gd name="T2" fmla="*/ 190 w 213"/>
                  <a:gd name="T3" fmla="*/ 205 h 349"/>
                  <a:gd name="T4" fmla="*/ 182 w 213"/>
                  <a:gd name="T5" fmla="*/ 198 h 349"/>
                  <a:gd name="T6" fmla="*/ 185 w 213"/>
                  <a:gd name="T7" fmla="*/ 186 h 349"/>
                  <a:gd name="T8" fmla="*/ 187 w 213"/>
                  <a:gd name="T9" fmla="*/ 157 h 349"/>
                  <a:gd name="T10" fmla="*/ 191 w 213"/>
                  <a:gd name="T11" fmla="*/ 148 h 349"/>
                  <a:gd name="T12" fmla="*/ 173 w 213"/>
                  <a:gd name="T13" fmla="*/ 134 h 349"/>
                  <a:gd name="T14" fmla="*/ 185 w 213"/>
                  <a:gd name="T15" fmla="*/ 123 h 349"/>
                  <a:gd name="T16" fmla="*/ 178 w 213"/>
                  <a:gd name="T17" fmla="*/ 113 h 349"/>
                  <a:gd name="T18" fmla="*/ 182 w 213"/>
                  <a:gd name="T19" fmla="*/ 88 h 349"/>
                  <a:gd name="T20" fmla="*/ 166 w 213"/>
                  <a:gd name="T21" fmla="*/ 91 h 349"/>
                  <a:gd name="T22" fmla="*/ 174 w 213"/>
                  <a:gd name="T23" fmla="*/ 42 h 349"/>
                  <a:gd name="T24" fmla="*/ 152 w 213"/>
                  <a:gd name="T25" fmla="*/ 24 h 349"/>
                  <a:gd name="T26" fmla="*/ 159 w 213"/>
                  <a:gd name="T27" fmla="*/ 15 h 349"/>
                  <a:gd name="T28" fmla="*/ 159 w 213"/>
                  <a:gd name="T29" fmla="*/ 4 h 349"/>
                  <a:gd name="T30" fmla="*/ 145 w 213"/>
                  <a:gd name="T31" fmla="*/ 0 h 349"/>
                  <a:gd name="T32" fmla="*/ 129 w 213"/>
                  <a:gd name="T33" fmla="*/ 10 h 349"/>
                  <a:gd name="T34" fmla="*/ 109 w 213"/>
                  <a:gd name="T35" fmla="*/ 7 h 349"/>
                  <a:gd name="T36" fmla="*/ 98 w 213"/>
                  <a:gd name="T37" fmla="*/ 10 h 349"/>
                  <a:gd name="T38" fmla="*/ 86 w 213"/>
                  <a:gd name="T39" fmla="*/ 7 h 349"/>
                  <a:gd name="T40" fmla="*/ 81 w 213"/>
                  <a:gd name="T41" fmla="*/ 10 h 349"/>
                  <a:gd name="T42" fmla="*/ 26 w 213"/>
                  <a:gd name="T43" fmla="*/ 7 h 349"/>
                  <a:gd name="T44" fmla="*/ 18 w 213"/>
                  <a:gd name="T45" fmla="*/ 24 h 349"/>
                  <a:gd name="T46" fmla="*/ 24 w 213"/>
                  <a:gd name="T47" fmla="*/ 33 h 349"/>
                  <a:gd name="T48" fmla="*/ 25 w 213"/>
                  <a:gd name="T49" fmla="*/ 51 h 349"/>
                  <a:gd name="T50" fmla="*/ 26 w 213"/>
                  <a:gd name="T51" fmla="*/ 87 h 349"/>
                  <a:gd name="T52" fmla="*/ 30 w 213"/>
                  <a:gd name="T53" fmla="*/ 86 h 349"/>
                  <a:gd name="T54" fmla="*/ 34 w 213"/>
                  <a:gd name="T55" fmla="*/ 105 h 349"/>
                  <a:gd name="T56" fmla="*/ 26 w 213"/>
                  <a:gd name="T57" fmla="*/ 106 h 349"/>
                  <a:gd name="T58" fmla="*/ 38 w 213"/>
                  <a:gd name="T59" fmla="*/ 152 h 349"/>
                  <a:gd name="T60" fmla="*/ 21 w 213"/>
                  <a:gd name="T61" fmla="*/ 179 h 349"/>
                  <a:gd name="T62" fmla="*/ 20 w 213"/>
                  <a:gd name="T63" fmla="*/ 209 h 349"/>
                  <a:gd name="T64" fmla="*/ 0 w 213"/>
                  <a:gd name="T65" fmla="*/ 241 h 349"/>
                  <a:gd name="T66" fmla="*/ 13 w 213"/>
                  <a:gd name="T67" fmla="*/ 291 h 349"/>
                  <a:gd name="T68" fmla="*/ 31 w 213"/>
                  <a:gd name="T69" fmla="*/ 297 h 349"/>
                  <a:gd name="T70" fmla="*/ 32 w 213"/>
                  <a:gd name="T71" fmla="*/ 332 h 349"/>
                  <a:gd name="T72" fmla="*/ 47 w 213"/>
                  <a:gd name="T73" fmla="*/ 334 h 349"/>
                  <a:gd name="T74" fmla="*/ 61 w 213"/>
                  <a:gd name="T75" fmla="*/ 345 h 349"/>
                  <a:gd name="T76" fmla="*/ 99 w 213"/>
                  <a:gd name="T77" fmla="*/ 321 h 349"/>
                  <a:gd name="T78" fmla="*/ 117 w 213"/>
                  <a:gd name="T79" fmla="*/ 321 h 349"/>
                  <a:gd name="T80" fmla="*/ 141 w 213"/>
                  <a:gd name="T81" fmla="*/ 302 h 349"/>
                  <a:gd name="T82" fmla="*/ 159 w 213"/>
                  <a:gd name="T83" fmla="*/ 298 h 349"/>
                  <a:gd name="T84" fmla="*/ 173 w 213"/>
                  <a:gd name="T85" fmla="*/ 283 h 349"/>
                  <a:gd name="T86" fmla="*/ 196 w 213"/>
                  <a:gd name="T87" fmla="*/ 287 h 349"/>
                  <a:gd name="T88" fmla="*/ 213 w 213"/>
                  <a:gd name="T89" fmla="*/ 273 h 349"/>
                  <a:gd name="T90" fmla="*/ 193 w 213"/>
                  <a:gd name="T91" fmla="*/ 256 h 349"/>
                  <a:gd name="T92" fmla="*/ 185 w 213"/>
                  <a:gd name="T93" fmla="*/ 22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3" h="349">
                    <a:moveTo>
                      <a:pt x="185" y="228"/>
                    </a:moveTo>
                    <a:cubicBezTo>
                      <a:pt x="185" y="228"/>
                      <a:pt x="191" y="211"/>
                      <a:pt x="190" y="205"/>
                    </a:cubicBezTo>
                    <a:cubicBezTo>
                      <a:pt x="189" y="199"/>
                      <a:pt x="182" y="203"/>
                      <a:pt x="182" y="198"/>
                    </a:cubicBezTo>
                    <a:cubicBezTo>
                      <a:pt x="182" y="193"/>
                      <a:pt x="185" y="186"/>
                      <a:pt x="185" y="186"/>
                    </a:cubicBezTo>
                    <a:cubicBezTo>
                      <a:pt x="187" y="157"/>
                      <a:pt x="187" y="157"/>
                      <a:pt x="187" y="157"/>
                    </a:cubicBezTo>
                    <a:cubicBezTo>
                      <a:pt x="187" y="157"/>
                      <a:pt x="192" y="154"/>
                      <a:pt x="191" y="148"/>
                    </a:cubicBezTo>
                    <a:cubicBezTo>
                      <a:pt x="190" y="142"/>
                      <a:pt x="173" y="134"/>
                      <a:pt x="173" y="134"/>
                    </a:cubicBezTo>
                    <a:cubicBezTo>
                      <a:pt x="173" y="134"/>
                      <a:pt x="184" y="126"/>
                      <a:pt x="185" y="123"/>
                    </a:cubicBezTo>
                    <a:cubicBezTo>
                      <a:pt x="186" y="120"/>
                      <a:pt x="178" y="113"/>
                      <a:pt x="178" y="113"/>
                    </a:cubicBezTo>
                    <a:cubicBezTo>
                      <a:pt x="178" y="113"/>
                      <a:pt x="186" y="95"/>
                      <a:pt x="182" y="88"/>
                    </a:cubicBezTo>
                    <a:cubicBezTo>
                      <a:pt x="178" y="81"/>
                      <a:pt x="166" y="91"/>
                      <a:pt x="166" y="91"/>
                    </a:cubicBezTo>
                    <a:cubicBezTo>
                      <a:pt x="174" y="42"/>
                      <a:pt x="174" y="42"/>
                      <a:pt x="174" y="42"/>
                    </a:cubicBezTo>
                    <a:cubicBezTo>
                      <a:pt x="152" y="24"/>
                      <a:pt x="152" y="24"/>
                      <a:pt x="152" y="24"/>
                    </a:cubicBezTo>
                    <a:cubicBezTo>
                      <a:pt x="159" y="15"/>
                      <a:pt x="159" y="15"/>
                      <a:pt x="159" y="15"/>
                    </a:cubicBezTo>
                    <a:cubicBezTo>
                      <a:pt x="159" y="4"/>
                      <a:pt x="159" y="4"/>
                      <a:pt x="159" y="4"/>
                    </a:cubicBezTo>
                    <a:cubicBezTo>
                      <a:pt x="145" y="0"/>
                      <a:pt x="145" y="0"/>
                      <a:pt x="145" y="0"/>
                    </a:cubicBezTo>
                    <a:cubicBezTo>
                      <a:pt x="129" y="10"/>
                      <a:pt x="129" y="10"/>
                      <a:pt x="129" y="10"/>
                    </a:cubicBezTo>
                    <a:cubicBezTo>
                      <a:pt x="109" y="7"/>
                      <a:pt x="109" y="7"/>
                      <a:pt x="109" y="7"/>
                    </a:cubicBezTo>
                    <a:cubicBezTo>
                      <a:pt x="98" y="10"/>
                      <a:pt x="98" y="10"/>
                      <a:pt x="98" y="10"/>
                    </a:cubicBezTo>
                    <a:cubicBezTo>
                      <a:pt x="86" y="7"/>
                      <a:pt x="86" y="7"/>
                      <a:pt x="86" y="7"/>
                    </a:cubicBezTo>
                    <a:cubicBezTo>
                      <a:pt x="81" y="10"/>
                      <a:pt x="81" y="10"/>
                      <a:pt x="81" y="10"/>
                    </a:cubicBezTo>
                    <a:cubicBezTo>
                      <a:pt x="26" y="7"/>
                      <a:pt x="26" y="7"/>
                      <a:pt x="26" y="7"/>
                    </a:cubicBezTo>
                    <a:cubicBezTo>
                      <a:pt x="26" y="7"/>
                      <a:pt x="18" y="16"/>
                      <a:pt x="18" y="24"/>
                    </a:cubicBezTo>
                    <a:cubicBezTo>
                      <a:pt x="18" y="32"/>
                      <a:pt x="24" y="33"/>
                      <a:pt x="24" y="33"/>
                    </a:cubicBezTo>
                    <a:cubicBezTo>
                      <a:pt x="25" y="51"/>
                      <a:pt x="25" y="51"/>
                      <a:pt x="25" y="51"/>
                    </a:cubicBezTo>
                    <a:cubicBezTo>
                      <a:pt x="26" y="87"/>
                      <a:pt x="26" y="87"/>
                      <a:pt x="26" y="87"/>
                    </a:cubicBezTo>
                    <a:cubicBezTo>
                      <a:pt x="30" y="86"/>
                      <a:pt x="30" y="86"/>
                      <a:pt x="30" y="86"/>
                    </a:cubicBezTo>
                    <a:cubicBezTo>
                      <a:pt x="34" y="105"/>
                      <a:pt x="34" y="105"/>
                      <a:pt x="34" y="105"/>
                    </a:cubicBezTo>
                    <a:cubicBezTo>
                      <a:pt x="26" y="106"/>
                      <a:pt x="26" y="106"/>
                      <a:pt x="26" y="106"/>
                    </a:cubicBezTo>
                    <a:cubicBezTo>
                      <a:pt x="26" y="106"/>
                      <a:pt x="38" y="140"/>
                      <a:pt x="38" y="152"/>
                    </a:cubicBezTo>
                    <a:cubicBezTo>
                      <a:pt x="38" y="164"/>
                      <a:pt x="21" y="171"/>
                      <a:pt x="21" y="179"/>
                    </a:cubicBezTo>
                    <a:cubicBezTo>
                      <a:pt x="21" y="187"/>
                      <a:pt x="20" y="209"/>
                      <a:pt x="20" y="209"/>
                    </a:cubicBezTo>
                    <a:cubicBezTo>
                      <a:pt x="20" y="209"/>
                      <a:pt x="0" y="227"/>
                      <a:pt x="0" y="241"/>
                    </a:cubicBezTo>
                    <a:cubicBezTo>
                      <a:pt x="0" y="255"/>
                      <a:pt x="13" y="291"/>
                      <a:pt x="13" y="291"/>
                    </a:cubicBezTo>
                    <a:cubicBezTo>
                      <a:pt x="31" y="297"/>
                      <a:pt x="31" y="297"/>
                      <a:pt x="31" y="297"/>
                    </a:cubicBezTo>
                    <a:cubicBezTo>
                      <a:pt x="32" y="332"/>
                      <a:pt x="32" y="332"/>
                      <a:pt x="32" y="332"/>
                    </a:cubicBezTo>
                    <a:cubicBezTo>
                      <a:pt x="41" y="334"/>
                      <a:pt x="47" y="334"/>
                      <a:pt x="47" y="334"/>
                    </a:cubicBezTo>
                    <a:cubicBezTo>
                      <a:pt x="47" y="334"/>
                      <a:pt x="51" y="349"/>
                      <a:pt x="61" y="345"/>
                    </a:cubicBezTo>
                    <a:cubicBezTo>
                      <a:pt x="71" y="341"/>
                      <a:pt x="92" y="323"/>
                      <a:pt x="99" y="321"/>
                    </a:cubicBezTo>
                    <a:cubicBezTo>
                      <a:pt x="106" y="319"/>
                      <a:pt x="117" y="321"/>
                      <a:pt x="117" y="321"/>
                    </a:cubicBezTo>
                    <a:cubicBezTo>
                      <a:pt x="117" y="321"/>
                      <a:pt x="138" y="303"/>
                      <a:pt x="141" y="302"/>
                    </a:cubicBezTo>
                    <a:cubicBezTo>
                      <a:pt x="144" y="301"/>
                      <a:pt x="159" y="298"/>
                      <a:pt x="159" y="298"/>
                    </a:cubicBezTo>
                    <a:cubicBezTo>
                      <a:pt x="159" y="298"/>
                      <a:pt x="165" y="282"/>
                      <a:pt x="173" y="283"/>
                    </a:cubicBezTo>
                    <a:cubicBezTo>
                      <a:pt x="181" y="284"/>
                      <a:pt x="187" y="292"/>
                      <a:pt x="196" y="287"/>
                    </a:cubicBezTo>
                    <a:cubicBezTo>
                      <a:pt x="201" y="284"/>
                      <a:pt x="207" y="278"/>
                      <a:pt x="213" y="273"/>
                    </a:cubicBezTo>
                    <a:cubicBezTo>
                      <a:pt x="193" y="256"/>
                      <a:pt x="193" y="256"/>
                      <a:pt x="193" y="256"/>
                    </a:cubicBezTo>
                    <a:lnTo>
                      <a:pt x="185" y="228"/>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92" name="Freeform 296">
                <a:extLst>
                  <a:ext uri="{FF2B5EF4-FFF2-40B4-BE49-F238E27FC236}">
                    <a16:creationId xmlns:a16="http://schemas.microsoft.com/office/drawing/2014/main" id="{7BDC7D08-CCB1-7648-B490-1BBBFB0F3685}"/>
                  </a:ext>
                </a:extLst>
              </p:cNvPr>
              <p:cNvSpPr>
                <a:spLocks/>
              </p:cNvSpPr>
              <p:nvPr/>
            </p:nvSpPr>
            <p:spPr bwMode="gray">
              <a:xfrm>
                <a:off x="-5514415" y="4020652"/>
                <a:ext cx="50453" cy="137097"/>
              </a:xfrm>
              <a:custGeom>
                <a:avLst/>
                <a:gdLst>
                  <a:gd name="T0" fmla="*/ 82 w 91"/>
                  <a:gd name="T1" fmla="*/ 239 h 270"/>
                  <a:gd name="T2" fmla="*/ 80 w 91"/>
                  <a:gd name="T3" fmla="*/ 195 h 270"/>
                  <a:gd name="T4" fmla="*/ 85 w 91"/>
                  <a:gd name="T5" fmla="*/ 188 h 270"/>
                  <a:gd name="T6" fmla="*/ 79 w 91"/>
                  <a:gd name="T7" fmla="*/ 182 h 270"/>
                  <a:gd name="T8" fmla="*/ 80 w 91"/>
                  <a:gd name="T9" fmla="*/ 143 h 270"/>
                  <a:gd name="T10" fmla="*/ 85 w 91"/>
                  <a:gd name="T11" fmla="*/ 135 h 270"/>
                  <a:gd name="T12" fmla="*/ 81 w 91"/>
                  <a:gd name="T13" fmla="*/ 108 h 270"/>
                  <a:gd name="T14" fmla="*/ 69 w 91"/>
                  <a:gd name="T15" fmla="*/ 91 h 270"/>
                  <a:gd name="T16" fmla="*/ 69 w 91"/>
                  <a:gd name="T17" fmla="*/ 60 h 270"/>
                  <a:gd name="T18" fmla="*/ 42 w 91"/>
                  <a:gd name="T19" fmla="*/ 37 h 270"/>
                  <a:gd name="T20" fmla="*/ 41 w 91"/>
                  <a:gd name="T21" fmla="*/ 18 h 270"/>
                  <a:gd name="T22" fmla="*/ 47 w 91"/>
                  <a:gd name="T23" fmla="*/ 6 h 270"/>
                  <a:gd name="T24" fmla="*/ 33 w 91"/>
                  <a:gd name="T25" fmla="*/ 7 h 270"/>
                  <a:gd name="T26" fmla="*/ 18 w 91"/>
                  <a:gd name="T27" fmla="*/ 0 h 270"/>
                  <a:gd name="T28" fmla="*/ 7 w 91"/>
                  <a:gd name="T29" fmla="*/ 1 h 270"/>
                  <a:gd name="T30" fmla="*/ 7 w 91"/>
                  <a:gd name="T31" fmla="*/ 12 h 270"/>
                  <a:gd name="T32" fmla="*/ 0 w 91"/>
                  <a:gd name="T33" fmla="*/ 21 h 270"/>
                  <a:gd name="T34" fmla="*/ 22 w 91"/>
                  <a:gd name="T35" fmla="*/ 39 h 270"/>
                  <a:gd name="T36" fmla="*/ 14 w 91"/>
                  <a:gd name="T37" fmla="*/ 88 h 270"/>
                  <a:gd name="T38" fmla="*/ 30 w 91"/>
                  <a:gd name="T39" fmla="*/ 85 h 270"/>
                  <a:gd name="T40" fmla="*/ 26 w 91"/>
                  <a:gd name="T41" fmla="*/ 110 h 270"/>
                  <a:gd name="T42" fmla="*/ 33 w 91"/>
                  <a:gd name="T43" fmla="*/ 120 h 270"/>
                  <a:gd name="T44" fmla="*/ 21 w 91"/>
                  <a:gd name="T45" fmla="*/ 131 h 270"/>
                  <a:gd name="T46" fmla="*/ 39 w 91"/>
                  <a:gd name="T47" fmla="*/ 145 h 270"/>
                  <a:gd name="T48" fmla="*/ 35 w 91"/>
                  <a:gd name="T49" fmla="*/ 154 h 270"/>
                  <a:gd name="T50" fmla="*/ 33 w 91"/>
                  <a:gd name="T51" fmla="*/ 183 h 270"/>
                  <a:gd name="T52" fmla="*/ 30 w 91"/>
                  <a:gd name="T53" fmla="*/ 195 h 270"/>
                  <a:gd name="T54" fmla="*/ 38 w 91"/>
                  <a:gd name="T55" fmla="*/ 202 h 270"/>
                  <a:gd name="T56" fmla="*/ 33 w 91"/>
                  <a:gd name="T57" fmla="*/ 225 h 270"/>
                  <a:gd name="T58" fmla="*/ 41 w 91"/>
                  <a:gd name="T59" fmla="*/ 253 h 270"/>
                  <a:gd name="T60" fmla="*/ 61 w 91"/>
                  <a:gd name="T61" fmla="*/ 270 h 270"/>
                  <a:gd name="T62" fmla="*/ 78 w 91"/>
                  <a:gd name="T63" fmla="*/ 259 h 270"/>
                  <a:gd name="T64" fmla="*/ 91 w 91"/>
                  <a:gd name="T65" fmla="*/ 258 h 270"/>
                  <a:gd name="T66" fmla="*/ 82 w 91"/>
                  <a:gd name="T67" fmla="*/ 239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270">
                    <a:moveTo>
                      <a:pt x="82" y="239"/>
                    </a:moveTo>
                    <a:cubicBezTo>
                      <a:pt x="80" y="195"/>
                      <a:pt x="80" y="195"/>
                      <a:pt x="80" y="195"/>
                    </a:cubicBezTo>
                    <a:cubicBezTo>
                      <a:pt x="85" y="188"/>
                      <a:pt x="85" y="188"/>
                      <a:pt x="85" y="188"/>
                    </a:cubicBezTo>
                    <a:cubicBezTo>
                      <a:pt x="79" y="182"/>
                      <a:pt x="79" y="182"/>
                      <a:pt x="79" y="182"/>
                    </a:cubicBezTo>
                    <a:cubicBezTo>
                      <a:pt x="80" y="143"/>
                      <a:pt x="80" y="143"/>
                      <a:pt x="80" y="143"/>
                    </a:cubicBezTo>
                    <a:cubicBezTo>
                      <a:pt x="85" y="135"/>
                      <a:pt x="85" y="135"/>
                      <a:pt x="85" y="135"/>
                    </a:cubicBezTo>
                    <a:cubicBezTo>
                      <a:pt x="85" y="135"/>
                      <a:pt x="80" y="116"/>
                      <a:pt x="81" y="108"/>
                    </a:cubicBezTo>
                    <a:cubicBezTo>
                      <a:pt x="82" y="100"/>
                      <a:pt x="69" y="91"/>
                      <a:pt x="69" y="91"/>
                    </a:cubicBezTo>
                    <a:cubicBezTo>
                      <a:pt x="69" y="91"/>
                      <a:pt x="71" y="68"/>
                      <a:pt x="69" y="60"/>
                    </a:cubicBezTo>
                    <a:cubicBezTo>
                      <a:pt x="67" y="52"/>
                      <a:pt x="42" y="37"/>
                      <a:pt x="42" y="37"/>
                    </a:cubicBezTo>
                    <a:cubicBezTo>
                      <a:pt x="41" y="18"/>
                      <a:pt x="41" y="18"/>
                      <a:pt x="41" y="18"/>
                    </a:cubicBezTo>
                    <a:cubicBezTo>
                      <a:pt x="47" y="6"/>
                      <a:pt x="47" y="6"/>
                      <a:pt x="47" y="6"/>
                    </a:cubicBezTo>
                    <a:cubicBezTo>
                      <a:pt x="33" y="7"/>
                      <a:pt x="33" y="7"/>
                      <a:pt x="33" y="7"/>
                    </a:cubicBezTo>
                    <a:cubicBezTo>
                      <a:pt x="18" y="0"/>
                      <a:pt x="18" y="0"/>
                      <a:pt x="18" y="0"/>
                    </a:cubicBezTo>
                    <a:cubicBezTo>
                      <a:pt x="7" y="1"/>
                      <a:pt x="7" y="1"/>
                      <a:pt x="7" y="1"/>
                    </a:cubicBezTo>
                    <a:cubicBezTo>
                      <a:pt x="7" y="12"/>
                      <a:pt x="7" y="12"/>
                      <a:pt x="7" y="12"/>
                    </a:cubicBezTo>
                    <a:cubicBezTo>
                      <a:pt x="0" y="21"/>
                      <a:pt x="0" y="21"/>
                      <a:pt x="0" y="21"/>
                    </a:cubicBezTo>
                    <a:cubicBezTo>
                      <a:pt x="22" y="39"/>
                      <a:pt x="22" y="39"/>
                      <a:pt x="22" y="39"/>
                    </a:cubicBezTo>
                    <a:cubicBezTo>
                      <a:pt x="14" y="88"/>
                      <a:pt x="14" y="88"/>
                      <a:pt x="14" y="88"/>
                    </a:cubicBezTo>
                    <a:cubicBezTo>
                      <a:pt x="14" y="88"/>
                      <a:pt x="26" y="78"/>
                      <a:pt x="30" y="85"/>
                    </a:cubicBezTo>
                    <a:cubicBezTo>
                      <a:pt x="34" y="92"/>
                      <a:pt x="26" y="110"/>
                      <a:pt x="26" y="110"/>
                    </a:cubicBezTo>
                    <a:cubicBezTo>
                      <a:pt x="26" y="110"/>
                      <a:pt x="34" y="117"/>
                      <a:pt x="33" y="120"/>
                    </a:cubicBezTo>
                    <a:cubicBezTo>
                      <a:pt x="32" y="123"/>
                      <a:pt x="21" y="131"/>
                      <a:pt x="21" y="131"/>
                    </a:cubicBezTo>
                    <a:cubicBezTo>
                      <a:pt x="21" y="131"/>
                      <a:pt x="38" y="139"/>
                      <a:pt x="39" y="145"/>
                    </a:cubicBezTo>
                    <a:cubicBezTo>
                      <a:pt x="40" y="151"/>
                      <a:pt x="35" y="154"/>
                      <a:pt x="35" y="154"/>
                    </a:cubicBezTo>
                    <a:cubicBezTo>
                      <a:pt x="33" y="183"/>
                      <a:pt x="33" y="183"/>
                      <a:pt x="33" y="183"/>
                    </a:cubicBezTo>
                    <a:cubicBezTo>
                      <a:pt x="33" y="183"/>
                      <a:pt x="30" y="190"/>
                      <a:pt x="30" y="195"/>
                    </a:cubicBezTo>
                    <a:cubicBezTo>
                      <a:pt x="30" y="200"/>
                      <a:pt x="37" y="196"/>
                      <a:pt x="38" y="202"/>
                    </a:cubicBezTo>
                    <a:cubicBezTo>
                      <a:pt x="39" y="208"/>
                      <a:pt x="33" y="225"/>
                      <a:pt x="33" y="225"/>
                    </a:cubicBezTo>
                    <a:cubicBezTo>
                      <a:pt x="41" y="253"/>
                      <a:pt x="41" y="253"/>
                      <a:pt x="41" y="253"/>
                    </a:cubicBezTo>
                    <a:cubicBezTo>
                      <a:pt x="61" y="270"/>
                      <a:pt x="61" y="270"/>
                      <a:pt x="61" y="270"/>
                    </a:cubicBezTo>
                    <a:cubicBezTo>
                      <a:pt x="66" y="264"/>
                      <a:pt x="72" y="260"/>
                      <a:pt x="78" y="259"/>
                    </a:cubicBezTo>
                    <a:cubicBezTo>
                      <a:pt x="82" y="258"/>
                      <a:pt x="86" y="258"/>
                      <a:pt x="91" y="258"/>
                    </a:cubicBezTo>
                    <a:cubicBezTo>
                      <a:pt x="91" y="248"/>
                      <a:pt x="82" y="239"/>
                      <a:pt x="82" y="239"/>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93" name="Freeform 297">
                <a:extLst>
                  <a:ext uri="{FF2B5EF4-FFF2-40B4-BE49-F238E27FC236}">
                    <a16:creationId xmlns:a16="http://schemas.microsoft.com/office/drawing/2014/main" id="{36E24E0D-EA4B-2C4E-933C-3334CD0F6065}"/>
                  </a:ext>
                </a:extLst>
              </p:cNvPr>
              <p:cNvSpPr>
                <a:spLocks/>
              </p:cNvSpPr>
              <p:nvPr/>
            </p:nvSpPr>
            <p:spPr bwMode="gray">
              <a:xfrm>
                <a:off x="-5491652" y="3984766"/>
                <a:ext cx="83307" cy="168470"/>
              </a:xfrm>
              <a:custGeom>
                <a:avLst/>
                <a:gdLst>
                  <a:gd name="T0" fmla="*/ 94 w 150"/>
                  <a:gd name="T1" fmla="*/ 247 h 332"/>
                  <a:gd name="T2" fmla="*/ 97 w 150"/>
                  <a:gd name="T3" fmla="*/ 228 h 332"/>
                  <a:gd name="T4" fmla="*/ 94 w 150"/>
                  <a:gd name="T5" fmla="*/ 206 h 332"/>
                  <a:gd name="T6" fmla="*/ 96 w 150"/>
                  <a:gd name="T7" fmla="*/ 183 h 332"/>
                  <a:gd name="T8" fmla="*/ 112 w 150"/>
                  <a:gd name="T9" fmla="*/ 177 h 332"/>
                  <a:gd name="T10" fmla="*/ 118 w 150"/>
                  <a:gd name="T11" fmla="*/ 148 h 332"/>
                  <a:gd name="T12" fmla="*/ 133 w 150"/>
                  <a:gd name="T13" fmla="*/ 132 h 332"/>
                  <a:gd name="T14" fmla="*/ 135 w 150"/>
                  <a:gd name="T15" fmla="*/ 105 h 332"/>
                  <a:gd name="T16" fmla="*/ 148 w 150"/>
                  <a:gd name="T17" fmla="*/ 95 h 332"/>
                  <a:gd name="T18" fmla="*/ 144 w 150"/>
                  <a:gd name="T19" fmla="*/ 85 h 332"/>
                  <a:gd name="T20" fmla="*/ 145 w 150"/>
                  <a:gd name="T21" fmla="*/ 76 h 332"/>
                  <a:gd name="T22" fmla="*/ 131 w 150"/>
                  <a:gd name="T23" fmla="*/ 51 h 332"/>
                  <a:gd name="T24" fmla="*/ 139 w 150"/>
                  <a:gd name="T25" fmla="*/ 31 h 332"/>
                  <a:gd name="T26" fmla="*/ 118 w 150"/>
                  <a:gd name="T27" fmla="*/ 22 h 332"/>
                  <a:gd name="T28" fmla="*/ 96 w 150"/>
                  <a:gd name="T29" fmla="*/ 0 h 332"/>
                  <a:gd name="T30" fmla="*/ 79 w 150"/>
                  <a:gd name="T31" fmla="*/ 7 h 332"/>
                  <a:gd name="T32" fmla="*/ 76 w 150"/>
                  <a:gd name="T33" fmla="*/ 23 h 332"/>
                  <a:gd name="T34" fmla="*/ 83 w 150"/>
                  <a:gd name="T35" fmla="*/ 26 h 332"/>
                  <a:gd name="T36" fmla="*/ 77 w 150"/>
                  <a:gd name="T37" fmla="*/ 28 h 332"/>
                  <a:gd name="T38" fmla="*/ 74 w 150"/>
                  <a:gd name="T39" fmla="*/ 39 h 332"/>
                  <a:gd name="T40" fmla="*/ 63 w 150"/>
                  <a:gd name="T41" fmla="*/ 43 h 332"/>
                  <a:gd name="T42" fmla="*/ 58 w 150"/>
                  <a:gd name="T43" fmla="*/ 53 h 332"/>
                  <a:gd name="T44" fmla="*/ 32 w 150"/>
                  <a:gd name="T45" fmla="*/ 51 h 332"/>
                  <a:gd name="T46" fmla="*/ 19 w 150"/>
                  <a:gd name="T47" fmla="*/ 70 h 332"/>
                  <a:gd name="T48" fmla="*/ 11 w 150"/>
                  <a:gd name="T49" fmla="*/ 70 h 332"/>
                  <a:gd name="T50" fmla="*/ 6 w 150"/>
                  <a:gd name="T51" fmla="*/ 77 h 332"/>
                  <a:gd name="T52" fmla="*/ 0 w 150"/>
                  <a:gd name="T53" fmla="*/ 89 h 332"/>
                  <a:gd name="T54" fmla="*/ 1 w 150"/>
                  <a:gd name="T55" fmla="*/ 108 h 332"/>
                  <a:gd name="T56" fmla="*/ 28 w 150"/>
                  <a:gd name="T57" fmla="*/ 131 h 332"/>
                  <a:gd name="T58" fmla="*/ 28 w 150"/>
                  <a:gd name="T59" fmla="*/ 162 h 332"/>
                  <a:gd name="T60" fmla="*/ 40 w 150"/>
                  <a:gd name="T61" fmla="*/ 179 h 332"/>
                  <a:gd name="T62" fmla="*/ 44 w 150"/>
                  <a:gd name="T63" fmla="*/ 206 h 332"/>
                  <a:gd name="T64" fmla="*/ 39 w 150"/>
                  <a:gd name="T65" fmla="*/ 214 h 332"/>
                  <a:gd name="T66" fmla="*/ 38 w 150"/>
                  <a:gd name="T67" fmla="*/ 253 h 332"/>
                  <a:gd name="T68" fmla="*/ 44 w 150"/>
                  <a:gd name="T69" fmla="*/ 259 h 332"/>
                  <a:gd name="T70" fmla="*/ 39 w 150"/>
                  <a:gd name="T71" fmla="*/ 266 h 332"/>
                  <a:gd name="T72" fmla="*/ 41 w 150"/>
                  <a:gd name="T73" fmla="*/ 310 h 332"/>
                  <a:gd name="T74" fmla="*/ 50 w 150"/>
                  <a:gd name="T75" fmla="*/ 329 h 332"/>
                  <a:gd name="T76" fmla="*/ 50 w 150"/>
                  <a:gd name="T77" fmla="*/ 329 h 332"/>
                  <a:gd name="T78" fmla="*/ 73 w 150"/>
                  <a:gd name="T79" fmla="*/ 332 h 332"/>
                  <a:gd name="T80" fmla="*/ 81 w 150"/>
                  <a:gd name="T81" fmla="*/ 318 h 332"/>
                  <a:gd name="T82" fmla="*/ 91 w 150"/>
                  <a:gd name="T83" fmla="*/ 323 h 332"/>
                  <a:gd name="T84" fmla="*/ 95 w 150"/>
                  <a:gd name="T85" fmla="*/ 306 h 332"/>
                  <a:gd name="T86" fmla="*/ 94 w 150"/>
                  <a:gd name="T87" fmla="*/ 247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0" h="332">
                    <a:moveTo>
                      <a:pt x="94" y="247"/>
                    </a:moveTo>
                    <a:cubicBezTo>
                      <a:pt x="97" y="228"/>
                      <a:pt x="97" y="228"/>
                      <a:pt x="97" y="228"/>
                    </a:cubicBezTo>
                    <a:cubicBezTo>
                      <a:pt x="94" y="206"/>
                      <a:pt x="94" y="206"/>
                      <a:pt x="94" y="206"/>
                    </a:cubicBezTo>
                    <a:cubicBezTo>
                      <a:pt x="96" y="183"/>
                      <a:pt x="96" y="183"/>
                      <a:pt x="96" y="183"/>
                    </a:cubicBezTo>
                    <a:cubicBezTo>
                      <a:pt x="96" y="183"/>
                      <a:pt x="104" y="187"/>
                      <a:pt x="112" y="177"/>
                    </a:cubicBezTo>
                    <a:cubicBezTo>
                      <a:pt x="120" y="167"/>
                      <a:pt x="115" y="155"/>
                      <a:pt x="118" y="148"/>
                    </a:cubicBezTo>
                    <a:cubicBezTo>
                      <a:pt x="121" y="141"/>
                      <a:pt x="133" y="132"/>
                      <a:pt x="133" y="132"/>
                    </a:cubicBezTo>
                    <a:cubicBezTo>
                      <a:pt x="135" y="105"/>
                      <a:pt x="135" y="105"/>
                      <a:pt x="135" y="105"/>
                    </a:cubicBezTo>
                    <a:cubicBezTo>
                      <a:pt x="135" y="105"/>
                      <a:pt x="146" y="102"/>
                      <a:pt x="148" y="95"/>
                    </a:cubicBezTo>
                    <a:cubicBezTo>
                      <a:pt x="150" y="88"/>
                      <a:pt x="144" y="85"/>
                      <a:pt x="144" y="85"/>
                    </a:cubicBezTo>
                    <a:cubicBezTo>
                      <a:pt x="144" y="85"/>
                      <a:pt x="145" y="82"/>
                      <a:pt x="145" y="76"/>
                    </a:cubicBezTo>
                    <a:cubicBezTo>
                      <a:pt x="145" y="70"/>
                      <a:pt x="130" y="58"/>
                      <a:pt x="131" y="51"/>
                    </a:cubicBezTo>
                    <a:cubicBezTo>
                      <a:pt x="132" y="44"/>
                      <a:pt x="139" y="31"/>
                      <a:pt x="139" y="31"/>
                    </a:cubicBezTo>
                    <a:cubicBezTo>
                      <a:pt x="139" y="31"/>
                      <a:pt x="123" y="25"/>
                      <a:pt x="118" y="22"/>
                    </a:cubicBezTo>
                    <a:cubicBezTo>
                      <a:pt x="113" y="19"/>
                      <a:pt x="96" y="0"/>
                      <a:pt x="96" y="0"/>
                    </a:cubicBezTo>
                    <a:cubicBezTo>
                      <a:pt x="79" y="7"/>
                      <a:pt x="79" y="7"/>
                      <a:pt x="79" y="7"/>
                    </a:cubicBezTo>
                    <a:cubicBezTo>
                      <a:pt x="76" y="23"/>
                      <a:pt x="76" y="23"/>
                      <a:pt x="76" y="23"/>
                    </a:cubicBezTo>
                    <a:cubicBezTo>
                      <a:pt x="83" y="26"/>
                      <a:pt x="83" y="26"/>
                      <a:pt x="83" y="26"/>
                    </a:cubicBezTo>
                    <a:cubicBezTo>
                      <a:pt x="77" y="28"/>
                      <a:pt x="77" y="28"/>
                      <a:pt x="77" y="28"/>
                    </a:cubicBezTo>
                    <a:cubicBezTo>
                      <a:pt x="74" y="39"/>
                      <a:pt x="74" y="39"/>
                      <a:pt x="74" y="39"/>
                    </a:cubicBezTo>
                    <a:cubicBezTo>
                      <a:pt x="74" y="39"/>
                      <a:pt x="67" y="40"/>
                      <a:pt x="63" y="43"/>
                    </a:cubicBezTo>
                    <a:cubicBezTo>
                      <a:pt x="59" y="46"/>
                      <a:pt x="58" y="53"/>
                      <a:pt x="58" y="53"/>
                    </a:cubicBezTo>
                    <a:cubicBezTo>
                      <a:pt x="58" y="53"/>
                      <a:pt x="32" y="52"/>
                      <a:pt x="32" y="51"/>
                    </a:cubicBezTo>
                    <a:cubicBezTo>
                      <a:pt x="21" y="56"/>
                      <a:pt x="19" y="70"/>
                      <a:pt x="19" y="70"/>
                    </a:cubicBezTo>
                    <a:cubicBezTo>
                      <a:pt x="11" y="70"/>
                      <a:pt x="11" y="70"/>
                      <a:pt x="11" y="70"/>
                    </a:cubicBezTo>
                    <a:cubicBezTo>
                      <a:pt x="6" y="77"/>
                      <a:pt x="6" y="77"/>
                      <a:pt x="6" y="77"/>
                    </a:cubicBezTo>
                    <a:cubicBezTo>
                      <a:pt x="0" y="89"/>
                      <a:pt x="0" y="89"/>
                      <a:pt x="0" y="89"/>
                    </a:cubicBezTo>
                    <a:cubicBezTo>
                      <a:pt x="1" y="108"/>
                      <a:pt x="1" y="108"/>
                      <a:pt x="1" y="108"/>
                    </a:cubicBezTo>
                    <a:cubicBezTo>
                      <a:pt x="1" y="108"/>
                      <a:pt x="26" y="123"/>
                      <a:pt x="28" y="131"/>
                    </a:cubicBezTo>
                    <a:cubicBezTo>
                      <a:pt x="30" y="139"/>
                      <a:pt x="28" y="162"/>
                      <a:pt x="28" y="162"/>
                    </a:cubicBezTo>
                    <a:cubicBezTo>
                      <a:pt x="28" y="162"/>
                      <a:pt x="41" y="171"/>
                      <a:pt x="40" y="179"/>
                    </a:cubicBezTo>
                    <a:cubicBezTo>
                      <a:pt x="39" y="187"/>
                      <a:pt x="44" y="206"/>
                      <a:pt x="44" y="206"/>
                    </a:cubicBezTo>
                    <a:cubicBezTo>
                      <a:pt x="39" y="214"/>
                      <a:pt x="39" y="214"/>
                      <a:pt x="39" y="214"/>
                    </a:cubicBezTo>
                    <a:cubicBezTo>
                      <a:pt x="38" y="253"/>
                      <a:pt x="38" y="253"/>
                      <a:pt x="38" y="253"/>
                    </a:cubicBezTo>
                    <a:cubicBezTo>
                      <a:pt x="44" y="259"/>
                      <a:pt x="44" y="259"/>
                      <a:pt x="44" y="259"/>
                    </a:cubicBezTo>
                    <a:cubicBezTo>
                      <a:pt x="39" y="266"/>
                      <a:pt x="39" y="266"/>
                      <a:pt x="39" y="266"/>
                    </a:cubicBezTo>
                    <a:cubicBezTo>
                      <a:pt x="41" y="310"/>
                      <a:pt x="41" y="310"/>
                      <a:pt x="41" y="310"/>
                    </a:cubicBezTo>
                    <a:cubicBezTo>
                      <a:pt x="41" y="310"/>
                      <a:pt x="50" y="319"/>
                      <a:pt x="50" y="329"/>
                    </a:cubicBezTo>
                    <a:cubicBezTo>
                      <a:pt x="50" y="329"/>
                      <a:pt x="50" y="329"/>
                      <a:pt x="50" y="329"/>
                    </a:cubicBezTo>
                    <a:cubicBezTo>
                      <a:pt x="61" y="330"/>
                      <a:pt x="73" y="332"/>
                      <a:pt x="73" y="332"/>
                    </a:cubicBezTo>
                    <a:cubicBezTo>
                      <a:pt x="81" y="318"/>
                      <a:pt x="81" y="318"/>
                      <a:pt x="81" y="318"/>
                    </a:cubicBezTo>
                    <a:cubicBezTo>
                      <a:pt x="81" y="318"/>
                      <a:pt x="85" y="320"/>
                      <a:pt x="91" y="323"/>
                    </a:cubicBezTo>
                    <a:cubicBezTo>
                      <a:pt x="95" y="306"/>
                      <a:pt x="95" y="306"/>
                      <a:pt x="95" y="306"/>
                    </a:cubicBezTo>
                    <a:lnTo>
                      <a:pt x="94" y="247"/>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94" name="Freeform 299">
                <a:extLst>
                  <a:ext uri="{FF2B5EF4-FFF2-40B4-BE49-F238E27FC236}">
                    <a16:creationId xmlns:a16="http://schemas.microsoft.com/office/drawing/2014/main" id="{3123EA2D-3866-094D-9825-F0550DE299E6}"/>
                  </a:ext>
                </a:extLst>
              </p:cNvPr>
              <p:cNvSpPr>
                <a:spLocks/>
              </p:cNvSpPr>
              <p:nvPr/>
            </p:nvSpPr>
            <p:spPr bwMode="gray">
              <a:xfrm>
                <a:off x="-5160067" y="3681562"/>
                <a:ext cx="275030" cy="439656"/>
              </a:xfrm>
              <a:custGeom>
                <a:avLst/>
                <a:gdLst>
                  <a:gd name="T0" fmla="*/ 496 w 496"/>
                  <a:gd name="T1" fmla="*/ 420 h 866"/>
                  <a:gd name="T2" fmla="*/ 119 w 496"/>
                  <a:gd name="T3" fmla="*/ 0 h 866"/>
                  <a:gd name="T4" fmla="*/ 83 w 496"/>
                  <a:gd name="T5" fmla="*/ 72 h 866"/>
                  <a:gd name="T6" fmla="*/ 95 w 496"/>
                  <a:gd name="T7" fmla="*/ 129 h 866"/>
                  <a:gd name="T8" fmla="*/ 120 w 496"/>
                  <a:gd name="T9" fmla="*/ 169 h 866"/>
                  <a:gd name="T10" fmla="*/ 96 w 496"/>
                  <a:gd name="T11" fmla="*/ 356 h 866"/>
                  <a:gd name="T12" fmla="*/ 13 w 496"/>
                  <a:gd name="T13" fmla="*/ 479 h 866"/>
                  <a:gd name="T14" fmla="*/ 3 w 496"/>
                  <a:gd name="T15" fmla="*/ 526 h 866"/>
                  <a:gd name="T16" fmla="*/ 29 w 496"/>
                  <a:gd name="T17" fmla="*/ 558 h 866"/>
                  <a:gd name="T18" fmla="*/ 29 w 496"/>
                  <a:gd name="T19" fmla="*/ 561 h 866"/>
                  <a:gd name="T20" fmla="*/ 50 w 496"/>
                  <a:gd name="T21" fmla="*/ 576 h 866"/>
                  <a:gd name="T22" fmla="*/ 66 w 496"/>
                  <a:gd name="T23" fmla="*/ 611 h 866"/>
                  <a:gd name="T24" fmla="*/ 74 w 496"/>
                  <a:gd name="T25" fmla="*/ 650 h 866"/>
                  <a:gd name="T26" fmla="*/ 106 w 496"/>
                  <a:gd name="T27" fmla="*/ 724 h 866"/>
                  <a:gd name="T28" fmla="*/ 31 w 496"/>
                  <a:gd name="T29" fmla="*/ 733 h 866"/>
                  <a:gd name="T30" fmla="*/ 87 w 496"/>
                  <a:gd name="T31" fmla="*/ 802 h 866"/>
                  <a:gd name="T32" fmla="*/ 123 w 496"/>
                  <a:gd name="T33" fmla="*/ 860 h 866"/>
                  <a:gd name="T34" fmla="*/ 165 w 496"/>
                  <a:gd name="T35" fmla="*/ 858 h 866"/>
                  <a:gd name="T36" fmla="*/ 248 w 496"/>
                  <a:gd name="T37" fmla="*/ 833 h 866"/>
                  <a:gd name="T38" fmla="*/ 253 w 496"/>
                  <a:gd name="T39" fmla="*/ 788 h 866"/>
                  <a:gd name="T40" fmla="*/ 338 w 496"/>
                  <a:gd name="T41" fmla="*/ 765 h 866"/>
                  <a:gd name="T42" fmla="*/ 378 w 496"/>
                  <a:gd name="T43" fmla="*/ 723 h 866"/>
                  <a:gd name="T44" fmla="*/ 393 w 496"/>
                  <a:gd name="T45" fmla="*/ 691 h 866"/>
                  <a:gd name="T46" fmla="*/ 446 w 496"/>
                  <a:gd name="T47" fmla="*/ 674 h 866"/>
                  <a:gd name="T48" fmla="*/ 451 w 496"/>
                  <a:gd name="T49" fmla="*/ 656 h 866"/>
                  <a:gd name="T50" fmla="*/ 426 w 496"/>
                  <a:gd name="T51" fmla="*/ 625 h 866"/>
                  <a:gd name="T52" fmla="*/ 428 w 496"/>
                  <a:gd name="T53" fmla="*/ 612 h 866"/>
                  <a:gd name="T54" fmla="*/ 406 w 496"/>
                  <a:gd name="T55" fmla="*/ 587 h 866"/>
                  <a:gd name="T56" fmla="*/ 417 w 496"/>
                  <a:gd name="T57" fmla="*/ 549 h 866"/>
                  <a:gd name="T58" fmla="*/ 419 w 496"/>
                  <a:gd name="T59" fmla="*/ 508 h 866"/>
                  <a:gd name="T60" fmla="*/ 425 w 496"/>
                  <a:gd name="T61" fmla="*/ 490 h 866"/>
                  <a:gd name="T62" fmla="*/ 432 w 496"/>
                  <a:gd name="T63" fmla="*/ 474 h 866"/>
                  <a:gd name="T64" fmla="*/ 449 w 496"/>
                  <a:gd name="T65" fmla="*/ 442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6" h="866">
                    <a:moveTo>
                      <a:pt x="451" y="419"/>
                    </a:moveTo>
                    <a:cubicBezTo>
                      <a:pt x="464" y="415"/>
                      <a:pt x="496" y="420"/>
                      <a:pt x="496" y="420"/>
                    </a:cubicBezTo>
                    <a:cubicBezTo>
                      <a:pt x="492" y="216"/>
                      <a:pt x="492" y="216"/>
                      <a:pt x="492" y="216"/>
                    </a:cubicBezTo>
                    <a:cubicBezTo>
                      <a:pt x="119" y="0"/>
                      <a:pt x="119" y="0"/>
                      <a:pt x="119" y="0"/>
                    </a:cubicBezTo>
                    <a:cubicBezTo>
                      <a:pt x="119" y="0"/>
                      <a:pt x="94" y="15"/>
                      <a:pt x="71" y="28"/>
                    </a:cubicBezTo>
                    <a:cubicBezTo>
                      <a:pt x="83" y="72"/>
                      <a:pt x="83" y="72"/>
                      <a:pt x="83" y="72"/>
                    </a:cubicBezTo>
                    <a:cubicBezTo>
                      <a:pt x="76" y="105"/>
                      <a:pt x="76" y="105"/>
                      <a:pt x="76" y="105"/>
                    </a:cubicBezTo>
                    <a:cubicBezTo>
                      <a:pt x="95" y="129"/>
                      <a:pt x="95" y="129"/>
                      <a:pt x="95" y="129"/>
                    </a:cubicBezTo>
                    <a:cubicBezTo>
                      <a:pt x="100" y="145"/>
                      <a:pt x="100" y="145"/>
                      <a:pt x="100" y="145"/>
                    </a:cubicBezTo>
                    <a:cubicBezTo>
                      <a:pt x="120" y="169"/>
                      <a:pt x="120" y="169"/>
                      <a:pt x="120" y="169"/>
                    </a:cubicBezTo>
                    <a:cubicBezTo>
                      <a:pt x="106" y="194"/>
                      <a:pt x="106" y="194"/>
                      <a:pt x="106" y="194"/>
                    </a:cubicBezTo>
                    <a:cubicBezTo>
                      <a:pt x="96" y="356"/>
                      <a:pt x="96" y="356"/>
                      <a:pt x="96" y="356"/>
                    </a:cubicBezTo>
                    <a:cubicBezTo>
                      <a:pt x="96" y="356"/>
                      <a:pt x="46" y="409"/>
                      <a:pt x="35" y="426"/>
                    </a:cubicBezTo>
                    <a:cubicBezTo>
                      <a:pt x="23" y="442"/>
                      <a:pt x="13" y="479"/>
                      <a:pt x="13" y="479"/>
                    </a:cubicBezTo>
                    <a:cubicBezTo>
                      <a:pt x="0" y="484"/>
                      <a:pt x="0" y="484"/>
                      <a:pt x="0" y="484"/>
                    </a:cubicBezTo>
                    <a:cubicBezTo>
                      <a:pt x="3" y="526"/>
                      <a:pt x="3" y="526"/>
                      <a:pt x="3" y="526"/>
                    </a:cubicBezTo>
                    <a:cubicBezTo>
                      <a:pt x="7" y="526"/>
                      <a:pt x="10" y="526"/>
                      <a:pt x="10" y="526"/>
                    </a:cubicBezTo>
                    <a:cubicBezTo>
                      <a:pt x="29" y="558"/>
                      <a:pt x="29" y="558"/>
                      <a:pt x="29" y="558"/>
                    </a:cubicBezTo>
                    <a:cubicBezTo>
                      <a:pt x="29" y="558"/>
                      <a:pt x="29" y="560"/>
                      <a:pt x="29" y="563"/>
                    </a:cubicBezTo>
                    <a:cubicBezTo>
                      <a:pt x="29" y="562"/>
                      <a:pt x="29" y="561"/>
                      <a:pt x="29" y="561"/>
                    </a:cubicBezTo>
                    <a:cubicBezTo>
                      <a:pt x="45" y="559"/>
                      <a:pt x="45" y="559"/>
                      <a:pt x="45" y="559"/>
                    </a:cubicBezTo>
                    <a:cubicBezTo>
                      <a:pt x="45" y="559"/>
                      <a:pt x="46" y="571"/>
                      <a:pt x="50" y="576"/>
                    </a:cubicBezTo>
                    <a:cubicBezTo>
                      <a:pt x="54" y="581"/>
                      <a:pt x="70" y="584"/>
                      <a:pt x="70" y="584"/>
                    </a:cubicBezTo>
                    <a:cubicBezTo>
                      <a:pt x="66" y="611"/>
                      <a:pt x="66" y="611"/>
                      <a:pt x="66" y="611"/>
                    </a:cubicBezTo>
                    <a:cubicBezTo>
                      <a:pt x="66" y="611"/>
                      <a:pt x="80" y="618"/>
                      <a:pt x="80" y="629"/>
                    </a:cubicBezTo>
                    <a:cubicBezTo>
                      <a:pt x="80" y="640"/>
                      <a:pt x="74" y="650"/>
                      <a:pt x="74" y="650"/>
                    </a:cubicBezTo>
                    <a:cubicBezTo>
                      <a:pt x="74" y="650"/>
                      <a:pt x="75" y="678"/>
                      <a:pt x="80" y="692"/>
                    </a:cubicBezTo>
                    <a:cubicBezTo>
                      <a:pt x="85" y="706"/>
                      <a:pt x="106" y="724"/>
                      <a:pt x="106" y="724"/>
                    </a:cubicBezTo>
                    <a:cubicBezTo>
                      <a:pt x="106" y="724"/>
                      <a:pt x="92" y="725"/>
                      <a:pt x="84" y="726"/>
                    </a:cubicBezTo>
                    <a:cubicBezTo>
                      <a:pt x="76" y="727"/>
                      <a:pt x="36" y="720"/>
                      <a:pt x="31" y="733"/>
                    </a:cubicBezTo>
                    <a:cubicBezTo>
                      <a:pt x="26" y="746"/>
                      <a:pt x="41" y="767"/>
                      <a:pt x="49" y="775"/>
                    </a:cubicBezTo>
                    <a:cubicBezTo>
                      <a:pt x="57" y="783"/>
                      <a:pt x="78" y="792"/>
                      <a:pt x="87" y="802"/>
                    </a:cubicBezTo>
                    <a:cubicBezTo>
                      <a:pt x="96" y="812"/>
                      <a:pt x="101" y="859"/>
                      <a:pt x="101" y="859"/>
                    </a:cubicBezTo>
                    <a:cubicBezTo>
                      <a:pt x="101" y="859"/>
                      <a:pt x="113" y="866"/>
                      <a:pt x="123" y="860"/>
                    </a:cubicBezTo>
                    <a:cubicBezTo>
                      <a:pt x="133" y="853"/>
                      <a:pt x="153" y="838"/>
                      <a:pt x="153" y="838"/>
                    </a:cubicBezTo>
                    <a:cubicBezTo>
                      <a:pt x="153" y="838"/>
                      <a:pt x="146" y="863"/>
                      <a:pt x="165" y="858"/>
                    </a:cubicBezTo>
                    <a:cubicBezTo>
                      <a:pt x="183" y="853"/>
                      <a:pt x="178" y="833"/>
                      <a:pt x="196" y="833"/>
                    </a:cubicBezTo>
                    <a:cubicBezTo>
                      <a:pt x="215" y="833"/>
                      <a:pt x="248" y="833"/>
                      <a:pt x="248" y="833"/>
                    </a:cubicBezTo>
                    <a:cubicBezTo>
                      <a:pt x="248" y="833"/>
                      <a:pt x="263" y="811"/>
                      <a:pt x="268" y="805"/>
                    </a:cubicBezTo>
                    <a:cubicBezTo>
                      <a:pt x="273" y="798"/>
                      <a:pt x="253" y="788"/>
                      <a:pt x="253" y="788"/>
                    </a:cubicBezTo>
                    <a:cubicBezTo>
                      <a:pt x="267" y="780"/>
                      <a:pt x="267" y="780"/>
                      <a:pt x="267" y="780"/>
                    </a:cubicBezTo>
                    <a:cubicBezTo>
                      <a:pt x="267" y="780"/>
                      <a:pt x="307" y="780"/>
                      <a:pt x="338" y="765"/>
                    </a:cubicBezTo>
                    <a:cubicBezTo>
                      <a:pt x="370" y="750"/>
                      <a:pt x="365" y="728"/>
                      <a:pt x="365" y="728"/>
                    </a:cubicBezTo>
                    <a:cubicBezTo>
                      <a:pt x="378" y="723"/>
                      <a:pt x="378" y="723"/>
                      <a:pt x="378" y="723"/>
                    </a:cubicBezTo>
                    <a:cubicBezTo>
                      <a:pt x="390" y="711"/>
                      <a:pt x="390" y="711"/>
                      <a:pt x="390" y="711"/>
                    </a:cubicBezTo>
                    <a:cubicBezTo>
                      <a:pt x="393" y="691"/>
                      <a:pt x="393" y="691"/>
                      <a:pt x="393" y="691"/>
                    </a:cubicBezTo>
                    <a:cubicBezTo>
                      <a:pt x="430" y="673"/>
                      <a:pt x="430" y="673"/>
                      <a:pt x="430" y="673"/>
                    </a:cubicBezTo>
                    <a:cubicBezTo>
                      <a:pt x="446" y="674"/>
                      <a:pt x="446" y="674"/>
                      <a:pt x="446" y="674"/>
                    </a:cubicBezTo>
                    <a:cubicBezTo>
                      <a:pt x="445" y="665"/>
                      <a:pt x="445" y="665"/>
                      <a:pt x="445" y="665"/>
                    </a:cubicBezTo>
                    <a:cubicBezTo>
                      <a:pt x="445" y="665"/>
                      <a:pt x="463" y="669"/>
                      <a:pt x="451" y="656"/>
                    </a:cubicBezTo>
                    <a:cubicBezTo>
                      <a:pt x="439" y="643"/>
                      <a:pt x="430" y="642"/>
                      <a:pt x="430" y="642"/>
                    </a:cubicBezTo>
                    <a:cubicBezTo>
                      <a:pt x="426" y="625"/>
                      <a:pt x="426" y="625"/>
                      <a:pt x="426" y="625"/>
                    </a:cubicBezTo>
                    <a:cubicBezTo>
                      <a:pt x="437" y="620"/>
                      <a:pt x="437" y="620"/>
                      <a:pt x="437" y="620"/>
                    </a:cubicBezTo>
                    <a:cubicBezTo>
                      <a:pt x="428" y="612"/>
                      <a:pt x="428" y="612"/>
                      <a:pt x="428" y="612"/>
                    </a:cubicBezTo>
                    <a:cubicBezTo>
                      <a:pt x="428" y="612"/>
                      <a:pt x="430" y="585"/>
                      <a:pt x="423" y="582"/>
                    </a:cubicBezTo>
                    <a:cubicBezTo>
                      <a:pt x="416" y="579"/>
                      <a:pt x="411" y="589"/>
                      <a:pt x="406" y="587"/>
                    </a:cubicBezTo>
                    <a:cubicBezTo>
                      <a:pt x="401" y="585"/>
                      <a:pt x="395" y="580"/>
                      <a:pt x="398" y="569"/>
                    </a:cubicBezTo>
                    <a:cubicBezTo>
                      <a:pt x="401" y="558"/>
                      <a:pt x="415" y="558"/>
                      <a:pt x="417" y="549"/>
                    </a:cubicBezTo>
                    <a:cubicBezTo>
                      <a:pt x="419" y="540"/>
                      <a:pt x="416" y="536"/>
                      <a:pt x="410" y="526"/>
                    </a:cubicBezTo>
                    <a:cubicBezTo>
                      <a:pt x="404" y="516"/>
                      <a:pt x="419" y="508"/>
                      <a:pt x="419" y="508"/>
                    </a:cubicBezTo>
                    <a:cubicBezTo>
                      <a:pt x="430" y="501"/>
                      <a:pt x="430" y="501"/>
                      <a:pt x="430" y="501"/>
                    </a:cubicBezTo>
                    <a:cubicBezTo>
                      <a:pt x="425" y="490"/>
                      <a:pt x="425" y="490"/>
                      <a:pt x="425" y="490"/>
                    </a:cubicBezTo>
                    <a:cubicBezTo>
                      <a:pt x="422" y="474"/>
                      <a:pt x="422" y="474"/>
                      <a:pt x="422" y="474"/>
                    </a:cubicBezTo>
                    <a:cubicBezTo>
                      <a:pt x="432" y="474"/>
                      <a:pt x="432" y="474"/>
                      <a:pt x="432" y="474"/>
                    </a:cubicBezTo>
                    <a:cubicBezTo>
                      <a:pt x="432" y="474"/>
                      <a:pt x="430" y="462"/>
                      <a:pt x="436" y="456"/>
                    </a:cubicBezTo>
                    <a:cubicBezTo>
                      <a:pt x="442" y="450"/>
                      <a:pt x="451" y="450"/>
                      <a:pt x="449" y="442"/>
                    </a:cubicBezTo>
                    <a:cubicBezTo>
                      <a:pt x="447" y="434"/>
                      <a:pt x="438" y="423"/>
                      <a:pt x="451" y="419"/>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95" name="Freeform 300">
                <a:extLst>
                  <a:ext uri="{FF2B5EF4-FFF2-40B4-BE49-F238E27FC236}">
                    <a16:creationId xmlns:a16="http://schemas.microsoft.com/office/drawing/2014/main" id="{999B89C8-C3C4-074C-BFC9-5BE2EAC210BA}"/>
                  </a:ext>
                </a:extLst>
              </p:cNvPr>
              <p:cNvSpPr>
                <a:spLocks/>
              </p:cNvSpPr>
              <p:nvPr/>
            </p:nvSpPr>
            <p:spPr bwMode="gray">
              <a:xfrm>
                <a:off x="-5830277" y="3640089"/>
                <a:ext cx="431318" cy="405919"/>
              </a:xfrm>
              <a:custGeom>
                <a:avLst/>
                <a:gdLst>
                  <a:gd name="T0" fmla="*/ 424 w 778"/>
                  <a:gd name="T1" fmla="*/ 631 h 800"/>
                  <a:gd name="T2" fmla="*/ 437 w 778"/>
                  <a:gd name="T3" fmla="*/ 607 h 800"/>
                  <a:gd name="T4" fmla="*/ 481 w 778"/>
                  <a:gd name="T5" fmla="*/ 585 h 800"/>
                  <a:gd name="T6" fmla="*/ 502 w 778"/>
                  <a:gd name="T7" fmla="*/ 563 h 800"/>
                  <a:gd name="T8" fmla="*/ 527 w 778"/>
                  <a:gd name="T9" fmla="*/ 547 h 800"/>
                  <a:gd name="T10" fmla="*/ 572 w 778"/>
                  <a:gd name="T11" fmla="*/ 537 h 800"/>
                  <a:gd name="T12" fmla="*/ 620 w 778"/>
                  <a:gd name="T13" fmla="*/ 537 h 800"/>
                  <a:gd name="T14" fmla="*/ 680 w 778"/>
                  <a:gd name="T15" fmla="*/ 526 h 800"/>
                  <a:gd name="T16" fmla="*/ 712 w 778"/>
                  <a:gd name="T17" fmla="*/ 519 h 800"/>
                  <a:gd name="T18" fmla="*/ 748 w 778"/>
                  <a:gd name="T19" fmla="*/ 509 h 800"/>
                  <a:gd name="T20" fmla="*/ 778 w 778"/>
                  <a:gd name="T21" fmla="*/ 454 h 800"/>
                  <a:gd name="T22" fmla="*/ 766 w 778"/>
                  <a:gd name="T23" fmla="*/ 320 h 800"/>
                  <a:gd name="T24" fmla="*/ 738 w 778"/>
                  <a:gd name="T25" fmla="*/ 300 h 800"/>
                  <a:gd name="T26" fmla="*/ 694 w 778"/>
                  <a:gd name="T27" fmla="*/ 270 h 800"/>
                  <a:gd name="T28" fmla="*/ 666 w 778"/>
                  <a:gd name="T29" fmla="*/ 251 h 800"/>
                  <a:gd name="T30" fmla="*/ 637 w 778"/>
                  <a:gd name="T31" fmla="*/ 229 h 800"/>
                  <a:gd name="T32" fmla="*/ 364 w 778"/>
                  <a:gd name="T33" fmla="*/ 3 h 800"/>
                  <a:gd name="T34" fmla="*/ 314 w 778"/>
                  <a:gd name="T35" fmla="*/ 459 h 800"/>
                  <a:gd name="T36" fmla="*/ 323 w 778"/>
                  <a:gd name="T37" fmla="*/ 483 h 800"/>
                  <a:gd name="T38" fmla="*/ 141 w 778"/>
                  <a:gd name="T39" fmla="*/ 513 h 800"/>
                  <a:gd name="T40" fmla="*/ 127 w 778"/>
                  <a:gd name="T41" fmla="*/ 517 h 800"/>
                  <a:gd name="T42" fmla="*/ 96 w 778"/>
                  <a:gd name="T43" fmla="*/ 515 h 800"/>
                  <a:gd name="T44" fmla="*/ 64 w 778"/>
                  <a:gd name="T45" fmla="*/ 532 h 800"/>
                  <a:gd name="T46" fmla="*/ 24 w 778"/>
                  <a:gd name="T47" fmla="*/ 535 h 800"/>
                  <a:gd name="T48" fmla="*/ 0 w 778"/>
                  <a:gd name="T49" fmla="*/ 550 h 800"/>
                  <a:gd name="T50" fmla="*/ 9 w 778"/>
                  <a:gd name="T51" fmla="*/ 578 h 800"/>
                  <a:gd name="T52" fmla="*/ 14 w 778"/>
                  <a:gd name="T53" fmla="*/ 623 h 800"/>
                  <a:gd name="T54" fmla="*/ 37 w 778"/>
                  <a:gd name="T55" fmla="*/ 644 h 800"/>
                  <a:gd name="T56" fmla="*/ 44 w 778"/>
                  <a:gd name="T57" fmla="*/ 703 h 800"/>
                  <a:gd name="T58" fmla="*/ 73 w 778"/>
                  <a:gd name="T59" fmla="*/ 706 h 800"/>
                  <a:gd name="T60" fmla="*/ 119 w 778"/>
                  <a:gd name="T61" fmla="*/ 698 h 800"/>
                  <a:gd name="T62" fmla="*/ 145 w 778"/>
                  <a:gd name="T63" fmla="*/ 673 h 800"/>
                  <a:gd name="T64" fmla="*/ 163 w 778"/>
                  <a:gd name="T65" fmla="*/ 697 h 800"/>
                  <a:gd name="T66" fmla="*/ 180 w 778"/>
                  <a:gd name="T67" fmla="*/ 730 h 800"/>
                  <a:gd name="T68" fmla="*/ 182 w 778"/>
                  <a:gd name="T69" fmla="*/ 752 h 800"/>
                  <a:gd name="T70" fmla="*/ 201 w 778"/>
                  <a:gd name="T71" fmla="*/ 796 h 800"/>
                  <a:gd name="T72" fmla="*/ 220 w 778"/>
                  <a:gd name="T73" fmla="*/ 784 h 800"/>
                  <a:gd name="T74" fmla="*/ 250 w 778"/>
                  <a:gd name="T75" fmla="*/ 788 h 800"/>
                  <a:gd name="T76" fmla="*/ 264 w 778"/>
                  <a:gd name="T77" fmla="*/ 770 h 800"/>
                  <a:gd name="T78" fmla="*/ 281 w 778"/>
                  <a:gd name="T79" fmla="*/ 769 h 800"/>
                  <a:gd name="T80" fmla="*/ 296 w 778"/>
                  <a:gd name="T81" fmla="*/ 795 h 800"/>
                  <a:gd name="T82" fmla="*/ 312 w 778"/>
                  <a:gd name="T83" fmla="*/ 744 h 800"/>
                  <a:gd name="T84" fmla="*/ 335 w 778"/>
                  <a:gd name="T85" fmla="*/ 729 h 800"/>
                  <a:gd name="T86" fmla="*/ 333 w 778"/>
                  <a:gd name="T87" fmla="*/ 700 h 800"/>
                  <a:gd name="T88" fmla="*/ 359 w 778"/>
                  <a:gd name="T89" fmla="*/ 685 h 800"/>
                  <a:gd name="T90" fmla="*/ 367 w 778"/>
                  <a:gd name="T91" fmla="*/ 659 h 800"/>
                  <a:gd name="T92" fmla="*/ 375 w 778"/>
                  <a:gd name="T93" fmla="*/ 637 h 800"/>
                  <a:gd name="T94" fmla="*/ 409 w 778"/>
                  <a:gd name="T95" fmla="*/ 636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78" h="800">
                    <a:moveTo>
                      <a:pt x="409" y="636"/>
                    </a:moveTo>
                    <a:cubicBezTo>
                      <a:pt x="424" y="631"/>
                      <a:pt x="424" y="631"/>
                      <a:pt x="424" y="631"/>
                    </a:cubicBezTo>
                    <a:cubicBezTo>
                      <a:pt x="424" y="607"/>
                      <a:pt x="424" y="607"/>
                      <a:pt x="424" y="607"/>
                    </a:cubicBezTo>
                    <a:cubicBezTo>
                      <a:pt x="437" y="607"/>
                      <a:pt x="437" y="607"/>
                      <a:pt x="437" y="607"/>
                    </a:cubicBezTo>
                    <a:cubicBezTo>
                      <a:pt x="437" y="607"/>
                      <a:pt x="454" y="578"/>
                      <a:pt x="460" y="576"/>
                    </a:cubicBezTo>
                    <a:cubicBezTo>
                      <a:pt x="466" y="574"/>
                      <a:pt x="478" y="586"/>
                      <a:pt x="481" y="585"/>
                    </a:cubicBezTo>
                    <a:cubicBezTo>
                      <a:pt x="484" y="584"/>
                      <a:pt x="485" y="563"/>
                      <a:pt x="485" y="563"/>
                    </a:cubicBezTo>
                    <a:cubicBezTo>
                      <a:pt x="502" y="563"/>
                      <a:pt x="502" y="563"/>
                      <a:pt x="502" y="563"/>
                    </a:cubicBezTo>
                    <a:cubicBezTo>
                      <a:pt x="513" y="549"/>
                      <a:pt x="513" y="549"/>
                      <a:pt x="513" y="549"/>
                    </a:cubicBezTo>
                    <a:cubicBezTo>
                      <a:pt x="513" y="549"/>
                      <a:pt x="517" y="551"/>
                      <a:pt x="527" y="547"/>
                    </a:cubicBezTo>
                    <a:cubicBezTo>
                      <a:pt x="537" y="543"/>
                      <a:pt x="539" y="535"/>
                      <a:pt x="539" y="535"/>
                    </a:cubicBezTo>
                    <a:cubicBezTo>
                      <a:pt x="572" y="537"/>
                      <a:pt x="572" y="537"/>
                      <a:pt x="572" y="537"/>
                    </a:cubicBezTo>
                    <a:cubicBezTo>
                      <a:pt x="588" y="544"/>
                      <a:pt x="588" y="544"/>
                      <a:pt x="588" y="544"/>
                    </a:cubicBezTo>
                    <a:cubicBezTo>
                      <a:pt x="620" y="537"/>
                      <a:pt x="620" y="537"/>
                      <a:pt x="620" y="537"/>
                    </a:cubicBezTo>
                    <a:cubicBezTo>
                      <a:pt x="638" y="525"/>
                      <a:pt x="638" y="525"/>
                      <a:pt x="638" y="525"/>
                    </a:cubicBezTo>
                    <a:cubicBezTo>
                      <a:pt x="680" y="526"/>
                      <a:pt x="680" y="526"/>
                      <a:pt x="680" y="526"/>
                    </a:cubicBezTo>
                    <a:cubicBezTo>
                      <a:pt x="681" y="517"/>
                      <a:pt x="681" y="517"/>
                      <a:pt x="681" y="517"/>
                    </a:cubicBezTo>
                    <a:cubicBezTo>
                      <a:pt x="712" y="519"/>
                      <a:pt x="712" y="519"/>
                      <a:pt x="712" y="519"/>
                    </a:cubicBezTo>
                    <a:cubicBezTo>
                      <a:pt x="719" y="514"/>
                      <a:pt x="719" y="514"/>
                      <a:pt x="719" y="514"/>
                    </a:cubicBezTo>
                    <a:cubicBezTo>
                      <a:pt x="719" y="514"/>
                      <a:pt x="726" y="520"/>
                      <a:pt x="748" y="509"/>
                    </a:cubicBezTo>
                    <a:cubicBezTo>
                      <a:pt x="763" y="502"/>
                      <a:pt x="763" y="469"/>
                      <a:pt x="763" y="469"/>
                    </a:cubicBezTo>
                    <a:cubicBezTo>
                      <a:pt x="778" y="454"/>
                      <a:pt x="778" y="454"/>
                      <a:pt x="778" y="454"/>
                    </a:cubicBezTo>
                    <a:cubicBezTo>
                      <a:pt x="778" y="317"/>
                      <a:pt x="778" y="317"/>
                      <a:pt x="778" y="317"/>
                    </a:cubicBezTo>
                    <a:cubicBezTo>
                      <a:pt x="771" y="319"/>
                      <a:pt x="766" y="320"/>
                      <a:pt x="766" y="320"/>
                    </a:cubicBezTo>
                    <a:cubicBezTo>
                      <a:pt x="766" y="320"/>
                      <a:pt x="744" y="328"/>
                      <a:pt x="729" y="321"/>
                    </a:cubicBezTo>
                    <a:cubicBezTo>
                      <a:pt x="714" y="314"/>
                      <a:pt x="738" y="300"/>
                      <a:pt x="738" y="300"/>
                    </a:cubicBezTo>
                    <a:cubicBezTo>
                      <a:pt x="738" y="300"/>
                      <a:pt x="737" y="280"/>
                      <a:pt x="727" y="272"/>
                    </a:cubicBezTo>
                    <a:cubicBezTo>
                      <a:pt x="717" y="264"/>
                      <a:pt x="694" y="270"/>
                      <a:pt x="694" y="270"/>
                    </a:cubicBezTo>
                    <a:cubicBezTo>
                      <a:pt x="689" y="252"/>
                      <a:pt x="689" y="252"/>
                      <a:pt x="689" y="252"/>
                    </a:cubicBezTo>
                    <a:cubicBezTo>
                      <a:pt x="689" y="252"/>
                      <a:pt x="676" y="254"/>
                      <a:pt x="666" y="251"/>
                    </a:cubicBezTo>
                    <a:cubicBezTo>
                      <a:pt x="656" y="248"/>
                      <a:pt x="658" y="241"/>
                      <a:pt x="656" y="233"/>
                    </a:cubicBezTo>
                    <a:cubicBezTo>
                      <a:pt x="654" y="225"/>
                      <a:pt x="637" y="229"/>
                      <a:pt x="637" y="229"/>
                    </a:cubicBezTo>
                    <a:cubicBezTo>
                      <a:pt x="638" y="212"/>
                      <a:pt x="638" y="212"/>
                      <a:pt x="638" y="212"/>
                    </a:cubicBezTo>
                    <a:cubicBezTo>
                      <a:pt x="364" y="3"/>
                      <a:pt x="364" y="3"/>
                      <a:pt x="364" y="3"/>
                    </a:cubicBezTo>
                    <a:cubicBezTo>
                      <a:pt x="283" y="0"/>
                      <a:pt x="283" y="0"/>
                      <a:pt x="283" y="0"/>
                    </a:cubicBezTo>
                    <a:cubicBezTo>
                      <a:pt x="314" y="459"/>
                      <a:pt x="314" y="459"/>
                      <a:pt x="314" y="459"/>
                    </a:cubicBezTo>
                    <a:cubicBezTo>
                      <a:pt x="314" y="459"/>
                      <a:pt x="327" y="465"/>
                      <a:pt x="328" y="472"/>
                    </a:cubicBezTo>
                    <a:cubicBezTo>
                      <a:pt x="329" y="479"/>
                      <a:pt x="323" y="483"/>
                      <a:pt x="323" y="483"/>
                    </a:cubicBezTo>
                    <a:cubicBezTo>
                      <a:pt x="318" y="510"/>
                      <a:pt x="318" y="510"/>
                      <a:pt x="318" y="510"/>
                    </a:cubicBezTo>
                    <a:cubicBezTo>
                      <a:pt x="141" y="513"/>
                      <a:pt x="141" y="513"/>
                      <a:pt x="141" y="513"/>
                    </a:cubicBezTo>
                    <a:cubicBezTo>
                      <a:pt x="141" y="513"/>
                      <a:pt x="141" y="502"/>
                      <a:pt x="137" y="503"/>
                    </a:cubicBezTo>
                    <a:cubicBezTo>
                      <a:pt x="133" y="504"/>
                      <a:pt x="135" y="516"/>
                      <a:pt x="127" y="517"/>
                    </a:cubicBezTo>
                    <a:cubicBezTo>
                      <a:pt x="119" y="518"/>
                      <a:pt x="102" y="521"/>
                      <a:pt x="102" y="521"/>
                    </a:cubicBezTo>
                    <a:cubicBezTo>
                      <a:pt x="96" y="515"/>
                      <a:pt x="96" y="515"/>
                      <a:pt x="96" y="515"/>
                    </a:cubicBezTo>
                    <a:cubicBezTo>
                      <a:pt x="74" y="515"/>
                      <a:pt x="74" y="515"/>
                      <a:pt x="74" y="515"/>
                    </a:cubicBezTo>
                    <a:cubicBezTo>
                      <a:pt x="64" y="532"/>
                      <a:pt x="64" y="532"/>
                      <a:pt x="64" y="532"/>
                    </a:cubicBezTo>
                    <a:cubicBezTo>
                      <a:pt x="64" y="532"/>
                      <a:pt x="52" y="507"/>
                      <a:pt x="39" y="507"/>
                    </a:cubicBezTo>
                    <a:cubicBezTo>
                      <a:pt x="26" y="507"/>
                      <a:pt x="24" y="516"/>
                      <a:pt x="24" y="535"/>
                    </a:cubicBezTo>
                    <a:cubicBezTo>
                      <a:pt x="25" y="536"/>
                      <a:pt x="28" y="546"/>
                      <a:pt x="20" y="549"/>
                    </a:cubicBezTo>
                    <a:cubicBezTo>
                      <a:pt x="12" y="552"/>
                      <a:pt x="0" y="550"/>
                      <a:pt x="0" y="550"/>
                    </a:cubicBezTo>
                    <a:cubicBezTo>
                      <a:pt x="1" y="568"/>
                      <a:pt x="1" y="568"/>
                      <a:pt x="1" y="568"/>
                    </a:cubicBezTo>
                    <a:cubicBezTo>
                      <a:pt x="9" y="578"/>
                      <a:pt x="9" y="578"/>
                      <a:pt x="9" y="578"/>
                    </a:cubicBezTo>
                    <a:cubicBezTo>
                      <a:pt x="9" y="578"/>
                      <a:pt x="21" y="600"/>
                      <a:pt x="16" y="604"/>
                    </a:cubicBezTo>
                    <a:cubicBezTo>
                      <a:pt x="11" y="608"/>
                      <a:pt x="7" y="612"/>
                      <a:pt x="14" y="623"/>
                    </a:cubicBezTo>
                    <a:cubicBezTo>
                      <a:pt x="21" y="634"/>
                      <a:pt x="25" y="622"/>
                      <a:pt x="30" y="625"/>
                    </a:cubicBezTo>
                    <a:cubicBezTo>
                      <a:pt x="35" y="628"/>
                      <a:pt x="37" y="644"/>
                      <a:pt x="37" y="644"/>
                    </a:cubicBezTo>
                    <a:cubicBezTo>
                      <a:pt x="36" y="678"/>
                      <a:pt x="36" y="678"/>
                      <a:pt x="36" y="678"/>
                    </a:cubicBezTo>
                    <a:cubicBezTo>
                      <a:pt x="36" y="678"/>
                      <a:pt x="40" y="705"/>
                      <a:pt x="44" y="703"/>
                    </a:cubicBezTo>
                    <a:cubicBezTo>
                      <a:pt x="48" y="701"/>
                      <a:pt x="52" y="685"/>
                      <a:pt x="61" y="685"/>
                    </a:cubicBezTo>
                    <a:cubicBezTo>
                      <a:pt x="70" y="685"/>
                      <a:pt x="73" y="706"/>
                      <a:pt x="73" y="706"/>
                    </a:cubicBezTo>
                    <a:cubicBezTo>
                      <a:pt x="73" y="706"/>
                      <a:pt x="87" y="683"/>
                      <a:pt x="92" y="685"/>
                    </a:cubicBezTo>
                    <a:cubicBezTo>
                      <a:pt x="97" y="687"/>
                      <a:pt x="119" y="698"/>
                      <a:pt x="119" y="698"/>
                    </a:cubicBezTo>
                    <a:cubicBezTo>
                      <a:pt x="131" y="689"/>
                      <a:pt x="131" y="689"/>
                      <a:pt x="131" y="689"/>
                    </a:cubicBezTo>
                    <a:cubicBezTo>
                      <a:pt x="131" y="689"/>
                      <a:pt x="129" y="665"/>
                      <a:pt x="145" y="673"/>
                    </a:cubicBezTo>
                    <a:cubicBezTo>
                      <a:pt x="161" y="681"/>
                      <a:pt x="154" y="688"/>
                      <a:pt x="154" y="688"/>
                    </a:cubicBezTo>
                    <a:cubicBezTo>
                      <a:pt x="163" y="697"/>
                      <a:pt x="163" y="697"/>
                      <a:pt x="163" y="697"/>
                    </a:cubicBezTo>
                    <a:cubicBezTo>
                      <a:pt x="157" y="714"/>
                      <a:pt x="157" y="714"/>
                      <a:pt x="157" y="714"/>
                    </a:cubicBezTo>
                    <a:cubicBezTo>
                      <a:pt x="180" y="730"/>
                      <a:pt x="180" y="730"/>
                      <a:pt x="180" y="730"/>
                    </a:cubicBezTo>
                    <a:cubicBezTo>
                      <a:pt x="163" y="753"/>
                      <a:pt x="163" y="753"/>
                      <a:pt x="163" y="753"/>
                    </a:cubicBezTo>
                    <a:cubicBezTo>
                      <a:pt x="182" y="752"/>
                      <a:pt x="182" y="752"/>
                      <a:pt x="182" y="752"/>
                    </a:cubicBezTo>
                    <a:cubicBezTo>
                      <a:pt x="182" y="777"/>
                      <a:pt x="182" y="777"/>
                      <a:pt x="182" y="777"/>
                    </a:cubicBezTo>
                    <a:cubicBezTo>
                      <a:pt x="201" y="796"/>
                      <a:pt x="201" y="796"/>
                      <a:pt x="201" y="796"/>
                    </a:cubicBezTo>
                    <a:cubicBezTo>
                      <a:pt x="207" y="799"/>
                      <a:pt x="207" y="799"/>
                      <a:pt x="207" y="799"/>
                    </a:cubicBezTo>
                    <a:cubicBezTo>
                      <a:pt x="207" y="799"/>
                      <a:pt x="204" y="782"/>
                      <a:pt x="220" y="784"/>
                    </a:cubicBezTo>
                    <a:cubicBezTo>
                      <a:pt x="236" y="786"/>
                      <a:pt x="246" y="800"/>
                      <a:pt x="246" y="800"/>
                    </a:cubicBezTo>
                    <a:cubicBezTo>
                      <a:pt x="250" y="788"/>
                      <a:pt x="250" y="788"/>
                      <a:pt x="250" y="788"/>
                    </a:cubicBezTo>
                    <a:cubicBezTo>
                      <a:pt x="260" y="788"/>
                      <a:pt x="260" y="788"/>
                      <a:pt x="260" y="788"/>
                    </a:cubicBezTo>
                    <a:cubicBezTo>
                      <a:pt x="264" y="770"/>
                      <a:pt x="264" y="770"/>
                      <a:pt x="264" y="770"/>
                    </a:cubicBezTo>
                    <a:cubicBezTo>
                      <a:pt x="273" y="782"/>
                      <a:pt x="273" y="782"/>
                      <a:pt x="273" y="782"/>
                    </a:cubicBezTo>
                    <a:cubicBezTo>
                      <a:pt x="281" y="769"/>
                      <a:pt x="281" y="769"/>
                      <a:pt x="281" y="769"/>
                    </a:cubicBezTo>
                    <a:cubicBezTo>
                      <a:pt x="281" y="793"/>
                      <a:pt x="281" y="793"/>
                      <a:pt x="281" y="793"/>
                    </a:cubicBezTo>
                    <a:cubicBezTo>
                      <a:pt x="296" y="795"/>
                      <a:pt x="296" y="795"/>
                      <a:pt x="296" y="795"/>
                    </a:cubicBezTo>
                    <a:cubicBezTo>
                      <a:pt x="296" y="795"/>
                      <a:pt x="300" y="781"/>
                      <a:pt x="315" y="781"/>
                    </a:cubicBezTo>
                    <a:cubicBezTo>
                      <a:pt x="312" y="744"/>
                      <a:pt x="312" y="744"/>
                      <a:pt x="312" y="744"/>
                    </a:cubicBezTo>
                    <a:cubicBezTo>
                      <a:pt x="327" y="744"/>
                      <a:pt x="327" y="744"/>
                      <a:pt x="327" y="744"/>
                    </a:cubicBezTo>
                    <a:cubicBezTo>
                      <a:pt x="335" y="729"/>
                      <a:pt x="335" y="729"/>
                      <a:pt x="335" y="729"/>
                    </a:cubicBezTo>
                    <a:cubicBezTo>
                      <a:pt x="320" y="708"/>
                      <a:pt x="320" y="708"/>
                      <a:pt x="320" y="708"/>
                    </a:cubicBezTo>
                    <a:cubicBezTo>
                      <a:pt x="333" y="700"/>
                      <a:pt x="333" y="700"/>
                      <a:pt x="333" y="700"/>
                    </a:cubicBezTo>
                    <a:cubicBezTo>
                      <a:pt x="333" y="700"/>
                      <a:pt x="348" y="697"/>
                      <a:pt x="360" y="696"/>
                    </a:cubicBezTo>
                    <a:cubicBezTo>
                      <a:pt x="372" y="695"/>
                      <a:pt x="359" y="685"/>
                      <a:pt x="359" y="685"/>
                    </a:cubicBezTo>
                    <a:cubicBezTo>
                      <a:pt x="359" y="685"/>
                      <a:pt x="366" y="684"/>
                      <a:pt x="369" y="680"/>
                    </a:cubicBezTo>
                    <a:cubicBezTo>
                      <a:pt x="372" y="676"/>
                      <a:pt x="367" y="659"/>
                      <a:pt x="367" y="659"/>
                    </a:cubicBezTo>
                    <a:cubicBezTo>
                      <a:pt x="367" y="659"/>
                      <a:pt x="379" y="661"/>
                      <a:pt x="381" y="656"/>
                    </a:cubicBezTo>
                    <a:cubicBezTo>
                      <a:pt x="383" y="651"/>
                      <a:pt x="375" y="637"/>
                      <a:pt x="375" y="637"/>
                    </a:cubicBezTo>
                    <a:cubicBezTo>
                      <a:pt x="388" y="617"/>
                      <a:pt x="388" y="617"/>
                      <a:pt x="388" y="617"/>
                    </a:cubicBezTo>
                    <a:lnTo>
                      <a:pt x="409" y="636"/>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96" name="Freeform 301">
                <a:extLst>
                  <a:ext uri="{FF2B5EF4-FFF2-40B4-BE49-F238E27FC236}">
                    <a16:creationId xmlns:a16="http://schemas.microsoft.com/office/drawing/2014/main" id="{BE4EF4EC-9AC8-D347-B272-52DE79587535}"/>
                  </a:ext>
                </a:extLst>
              </p:cNvPr>
              <p:cNvSpPr>
                <a:spLocks/>
              </p:cNvSpPr>
              <p:nvPr/>
            </p:nvSpPr>
            <p:spPr bwMode="gray">
              <a:xfrm>
                <a:off x="-5962864" y="3865504"/>
                <a:ext cx="153003" cy="124849"/>
              </a:xfrm>
              <a:custGeom>
                <a:avLst/>
                <a:gdLst>
                  <a:gd name="T0" fmla="*/ 269 w 276"/>
                  <a:gd name="T1" fmla="*/ 181 h 246"/>
                  <a:gd name="T2" fmla="*/ 253 w 276"/>
                  <a:gd name="T3" fmla="*/ 179 h 246"/>
                  <a:gd name="T4" fmla="*/ 255 w 276"/>
                  <a:gd name="T5" fmla="*/ 160 h 246"/>
                  <a:gd name="T6" fmla="*/ 248 w 276"/>
                  <a:gd name="T7" fmla="*/ 134 h 246"/>
                  <a:gd name="T8" fmla="*/ 240 w 276"/>
                  <a:gd name="T9" fmla="*/ 124 h 246"/>
                  <a:gd name="T10" fmla="*/ 239 w 276"/>
                  <a:gd name="T11" fmla="*/ 106 h 246"/>
                  <a:gd name="T12" fmla="*/ 230 w 276"/>
                  <a:gd name="T13" fmla="*/ 92 h 246"/>
                  <a:gd name="T14" fmla="*/ 213 w 276"/>
                  <a:gd name="T15" fmla="*/ 86 h 246"/>
                  <a:gd name="T16" fmla="*/ 210 w 276"/>
                  <a:gd name="T17" fmla="*/ 70 h 246"/>
                  <a:gd name="T18" fmla="*/ 196 w 276"/>
                  <a:gd name="T19" fmla="*/ 68 h 246"/>
                  <a:gd name="T20" fmla="*/ 188 w 276"/>
                  <a:gd name="T21" fmla="*/ 31 h 246"/>
                  <a:gd name="T22" fmla="*/ 167 w 276"/>
                  <a:gd name="T23" fmla="*/ 34 h 246"/>
                  <a:gd name="T24" fmla="*/ 146 w 276"/>
                  <a:gd name="T25" fmla="*/ 10 h 246"/>
                  <a:gd name="T26" fmla="*/ 122 w 276"/>
                  <a:gd name="T27" fmla="*/ 7 h 246"/>
                  <a:gd name="T28" fmla="*/ 109 w 276"/>
                  <a:gd name="T29" fmla="*/ 0 h 246"/>
                  <a:gd name="T30" fmla="*/ 109 w 276"/>
                  <a:gd name="T31" fmla="*/ 10 h 246"/>
                  <a:gd name="T32" fmla="*/ 86 w 276"/>
                  <a:gd name="T33" fmla="*/ 9 h 246"/>
                  <a:gd name="T34" fmla="*/ 78 w 276"/>
                  <a:gd name="T35" fmla="*/ 13 h 246"/>
                  <a:gd name="T36" fmla="*/ 59 w 276"/>
                  <a:gd name="T37" fmla="*/ 11 h 246"/>
                  <a:gd name="T38" fmla="*/ 41 w 276"/>
                  <a:gd name="T39" fmla="*/ 43 h 246"/>
                  <a:gd name="T40" fmla="*/ 40 w 276"/>
                  <a:gd name="T41" fmla="*/ 57 h 246"/>
                  <a:gd name="T42" fmla="*/ 22 w 276"/>
                  <a:gd name="T43" fmla="*/ 80 h 246"/>
                  <a:gd name="T44" fmla="*/ 0 w 276"/>
                  <a:gd name="T45" fmla="*/ 106 h 246"/>
                  <a:gd name="T46" fmla="*/ 2 w 276"/>
                  <a:gd name="T47" fmla="*/ 113 h 246"/>
                  <a:gd name="T48" fmla="*/ 8 w 276"/>
                  <a:gd name="T49" fmla="*/ 112 h 246"/>
                  <a:gd name="T50" fmla="*/ 17 w 276"/>
                  <a:gd name="T51" fmla="*/ 128 h 246"/>
                  <a:gd name="T52" fmla="*/ 20 w 276"/>
                  <a:gd name="T53" fmla="*/ 141 h 246"/>
                  <a:gd name="T54" fmla="*/ 29 w 276"/>
                  <a:gd name="T55" fmla="*/ 149 h 246"/>
                  <a:gd name="T56" fmla="*/ 28 w 276"/>
                  <a:gd name="T57" fmla="*/ 157 h 246"/>
                  <a:gd name="T58" fmla="*/ 34 w 276"/>
                  <a:gd name="T59" fmla="*/ 169 h 246"/>
                  <a:gd name="T60" fmla="*/ 84 w 276"/>
                  <a:gd name="T61" fmla="*/ 169 h 246"/>
                  <a:gd name="T62" fmla="*/ 84 w 276"/>
                  <a:gd name="T63" fmla="*/ 159 h 246"/>
                  <a:gd name="T64" fmla="*/ 109 w 276"/>
                  <a:gd name="T65" fmla="*/ 158 h 246"/>
                  <a:gd name="T66" fmla="*/ 120 w 276"/>
                  <a:gd name="T67" fmla="*/ 166 h 246"/>
                  <a:gd name="T68" fmla="*/ 128 w 276"/>
                  <a:gd name="T69" fmla="*/ 164 h 246"/>
                  <a:gd name="T70" fmla="*/ 141 w 276"/>
                  <a:gd name="T71" fmla="*/ 176 h 246"/>
                  <a:gd name="T72" fmla="*/ 162 w 276"/>
                  <a:gd name="T73" fmla="*/ 171 h 246"/>
                  <a:gd name="T74" fmla="*/ 143 w 276"/>
                  <a:gd name="T75" fmla="*/ 190 h 246"/>
                  <a:gd name="T76" fmla="*/ 109 w 276"/>
                  <a:gd name="T77" fmla="*/ 171 h 246"/>
                  <a:gd name="T78" fmla="*/ 97 w 276"/>
                  <a:gd name="T79" fmla="*/ 183 h 246"/>
                  <a:gd name="T80" fmla="*/ 72 w 276"/>
                  <a:gd name="T81" fmla="*/ 186 h 246"/>
                  <a:gd name="T82" fmla="*/ 68 w 276"/>
                  <a:gd name="T83" fmla="*/ 195 h 246"/>
                  <a:gd name="T84" fmla="*/ 25 w 276"/>
                  <a:gd name="T85" fmla="*/ 195 h 246"/>
                  <a:gd name="T86" fmla="*/ 24 w 276"/>
                  <a:gd name="T87" fmla="*/ 212 h 246"/>
                  <a:gd name="T88" fmla="*/ 18 w 276"/>
                  <a:gd name="T89" fmla="*/ 215 h 246"/>
                  <a:gd name="T90" fmla="*/ 31 w 276"/>
                  <a:gd name="T91" fmla="*/ 241 h 246"/>
                  <a:gd name="T92" fmla="*/ 50 w 276"/>
                  <a:gd name="T93" fmla="*/ 241 h 246"/>
                  <a:gd name="T94" fmla="*/ 58 w 276"/>
                  <a:gd name="T95" fmla="*/ 231 h 246"/>
                  <a:gd name="T96" fmla="*/ 85 w 276"/>
                  <a:gd name="T97" fmla="*/ 231 h 246"/>
                  <a:gd name="T98" fmla="*/ 102 w 276"/>
                  <a:gd name="T99" fmla="*/ 216 h 246"/>
                  <a:gd name="T100" fmla="*/ 196 w 276"/>
                  <a:gd name="T101" fmla="*/ 219 h 246"/>
                  <a:gd name="T102" fmla="*/ 204 w 276"/>
                  <a:gd name="T103" fmla="*/ 232 h 246"/>
                  <a:gd name="T104" fmla="*/ 215 w 276"/>
                  <a:gd name="T105" fmla="*/ 226 h 246"/>
                  <a:gd name="T106" fmla="*/ 231 w 276"/>
                  <a:gd name="T107" fmla="*/ 242 h 246"/>
                  <a:gd name="T108" fmla="*/ 247 w 276"/>
                  <a:gd name="T109" fmla="*/ 235 h 246"/>
                  <a:gd name="T110" fmla="*/ 275 w 276"/>
                  <a:gd name="T111" fmla="*/ 234 h 246"/>
                  <a:gd name="T112" fmla="*/ 276 w 276"/>
                  <a:gd name="T113" fmla="*/ 200 h 246"/>
                  <a:gd name="T114" fmla="*/ 269 w 276"/>
                  <a:gd name="T115" fmla="*/ 181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6" h="246">
                    <a:moveTo>
                      <a:pt x="269" y="181"/>
                    </a:moveTo>
                    <a:cubicBezTo>
                      <a:pt x="264" y="178"/>
                      <a:pt x="260" y="190"/>
                      <a:pt x="253" y="179"/>
                    </a:cubicBezTo>
                    <a:cubicBezTo>
                      <a:pt x="246" y="168"/>
                      <a:pt x="250" y="164"/>
                      <a:pt x="255" y="160"/>
                    </a:cubicBezTo>
                    <a:cubicBezTo>
                      <a:pt x="260" y="156"/>
                      <a:pt x="248" y="134"/>
                      <a:pt x="248" y="134"/>
                    </a:cubicBezTo>
                    <a:cubicBezTo>
                      <a:pt x="240" y="124"/>
                      <a:pt x="240" y="124"/>
                      <a:pt x="240" y="124"/>
                    </a:cubicBezTo>
                    <a:cubicBezTo>
                      <a:pt x="239" y="106"/>
                      <a:pt x="239" y="106"/>
                      <a:pt x="239" y="106"/>
                    </a:cubicBezTo>
                    <a:cubicBezTo>
                      <a:pt x="230" y="92"/>
                      <a:pt x="230" y="92"/>
                      <a:pt x="230" y="92"/>
                    </a:cubicBezTo>
                    <a:cubicBezTo>
                      <a:pt x="213" y="86"/>
                      <a:pt x="213" y="86"/>
                      <a:pt x="213" y="86"/>
                    </a:cubicBezTo>
                    <a:cubicBezTo>
                      <a:pt x="213" y="86"/>
                      <a:pt x="213" y="71"/>
                      <a:pt x="210" y="70"/>
                    </a:cubicBezTo>
                    <a:cubicBezTo>
                      <a:pt x="207" y="69"/>
                      <a:pt x="196" y="68"/>
                      <a:pt x="196" y="68"/>
                    </a:cubicBezTo>
                    <a:cubicBezTo>
                      <a:pt x="196" y="68"/>
                      <a:pt x="195" y="32"/>
                      <a:pt x="188" y="31"/>
                    </a:cubicBezTo>
                    <a:cubicBezTo>
                      <a:pt x="181" y="30"/>
                      <a:pt x="167" y="34"/>
                      <a:pt x="167" y="34"/>
                    </a:cubicBezTo>
                    <a:cubicBezTo>
                      <a:pt x="167" y="34"/>
                      <a:pt x="156" y="12"/>
                      <a:pt x="146" y="10"/>
                    </a:cubicBezTo>
                    <a:cubicBezTo>
                      <a:pt x="136" y="8"/>
                      <a:pt x="122" y="7"/>
                      <a:pt x="122" y="7"/>
                    </a:cubicBezTo>
                    <a:cubicBezTo>
                      <a:pt x="109" y="0"/>
                      <a:pt x="109" y="0"/>
                      <a:pt x="109" y="0"/>
                    </a:cubicBezTo>
                    <a:cubicBezTo>
                      <a:pt x="109" y="10"/>
                      <a:pt x="109" y="10"/>
                      <a:pt x="109" y="10"/>
                    </a:cubicBezTo>
                    <a:cubicBezTo>
                      <a:pt x="86" y="9"/>
                      <a:pt x="86" y="9"/>
                      <a:pt x="86" y="9"/>
                    </a:cubicBezTo>
                    <a:cubicBezTo>
                      <a:pt x="78" y="13"/>
                      <a:pt x="78" y="13"/>
                      <a:pt x="78" y="13"/>
                    </a:cubicBezTo>
                    <a:cubicBezTo>
                      <a:pt x="78" y="13"/>
                      <a:pt x="68" y="5"/>
                      <a:pt x="59" y="11"/>
                    </a:cubicBezTo>
                    <a:cubicBezTo>
                      <a:pt x="50" y="17"/>
                      <a:pt x="53" y="41"/>
                      <a:pt x="41" y="43"/>
                    </a:cubicBezTo>
                    <a:cubicBezTo>
                      <a:pt x="40" y="50"/>
                      <a:pt x="40" y="56"/>
                      <a:pt x="40" y="57"/>
                    </a:cubicBezTo>
                    <a:cubicBezTo>
                      <a:pt x="39" y="60"/>
                      <a:pt x="29" y="67"/>
                      <a:pt x="22" y="80"/>
                    </a:cubicBezTo>
                    <a:cubicBezTo>
                      <a:pt x="15" y="93"/>
                      <a:pt x="0" y="106"/>
                      <a:pt x="0" y="106"/>
                    </a:cubicBezTo>
                    <a:cubicBezTo>
                      <a:pt x="2" y="113"/>
                      <a:pt x="2" y="113"/>
                      <a:pt x="2" y="113"/>
                    </a:cubicBezTo>
                    <a:cubicBezTo>
                      <a:pt x="8" y="112"/>
                      <a:pt x="8" y="112"/>
                      <a:pt x="8" y="112"/>
                    </a:cubicBezTo>
                    <a:cubicBezTo>
                      <a:pt x="8" y="112"/>
                      <a:pt x="17" y="121"/>
                      <a:pt x="17" y="128"/>
                    </a:cubicBezTo>
                    <a:cubicBezTo>
                      <a:pt x="17" y="135"/>
                      <a:pt x="20" y="141"/>
                      <a:pt x="20" y="141"/>
                    </a:cubicBezTo>
                    <a:cubicBezTo>
                      <a:pt x="29" y="149"/>
                      <a:pt x="29" y="149"/>
                      <a:pt x="29" y="149"/>
                    </a:cubicBezTo>
                    <a:cubicBezTo>
                      <a:pt x="29" y="149"/>
                      <a:pt x="28" y="150"/>
                      <a:pt x="28" y="157"/>
                    </a:cubicBezTo>
                    <a:cubicBezTo>
                      <a:pt x="28" y="162"/>
                      <a:pt x="32" y="166"/>
                      <a:pt x="34" y="169"/>
                    </a:cubicBezTo>
                    <a:cubicBezTo>
                      <a:pt x="84" y="169"/>
                      <a:pt x="84" y="169"/>
                      <a:pt x="84" y="169"/>
                    </a:cubicBezTo>
                    <a:cubicBezTo>
                      <a:pt x="84" y="159"/>
                      <a:pt x="84" y="159"/>
                      <a:pt x="84" y="159"/>
                    </a:cubicBezTo>
                    <a:cubicBezTo>
                      <a:pt x="84" y="159"/>
                      <a:pt x="96" y="160"/>
                      <a:pt x="109" y="158"/>
                    </a:cubicBezTo>
                    <a:cubicBezTo>
                      <a:pt x="122" y="156"/>
                      <a:pt x="120" y="166"/>
                      <a:pt x="120" y="166"/>
                    </a:cubicBezTo>
                    <a:cubicBezTo>
                      <a:pt x="128" y="164"/>
                      <a:pt x="128" y="164"/>
                      <a:pt x="128" y="164"/>
                    </a:cubicBezTo>
                    <a:cubicBezTo>
                      <a:pt x="128" y="164"/>
                      <a:pt x="136" y="175"/>
                      <a:pt x="141" y="176"/>
                    </a:cubicBezTo>
                    <a:cubicBezTo>
                      <a:pt x="146" y="177"/>
                      <a:pt x="145" y="167"/>
                      <a:pt x="162" y="171"/>
                    </a:cubicBezTo>
                    <a:cubicBezTo>
                      <a:pt x="179" y="175"/>
                      <a:pt x="161" y="190"/>
                      <a:pt x="143" y="190"/>
                    </a:cubicBezTo>
                    <a:cubicBezTo>
                      <a:pt x="125" y="190"/>
                      <a:pt x="109" y="171"/>
                      <a:pt x="109" y="171"/>
                    </a:cubicBezTo>
                    <a:cubicBezTo>
                      <a:pt x="109" y="171"/>
                      <a:pt x="103" y="182"/>
                      <a:pt x="97" y="183"/>
                    </a:cubicBezTo>
                    <a:cubicBezTo>
                      <a:pt x="91" y="184"/>
                      <a:pt x="72" y="186"/>
                      <a:pt x="72" y="186"/>
                    </a:cubicBezTo>
                    <a:cubicBezTo>
                      <a:pt x="72" y="186"/>
                      <a:pt x="71" y="195"/>
                      <a:pt x="68" y="195"/>
                    </a:cubicBezTo>
                    <a:cubicBezTo>
                      <a:pt x="66" y="195"/>
                      <a:pt x="36" y="195"/>
                      <a:pt x="25" y="195"/>
                    </a:cubicBezTo>
                    <a:cubicBezTo>
                      <a:pt x="24" y="202"/>
                      <a:pt x="24" y="212"/>
                      <a:pt x="24" y="212"/>
                    </a:cubicBezTo>
                    <a:cubicBezTo>
                      <a:pt x="18" y="215"/>
                      <a:pt x="18" y="215"/>
                      <a:pt x="18" y="215"/>
                    </a:cubicBezTo>
                    <a:cubicBezTo>
                      <a:pt x="18" y="215"/>
                      <a:pt x="22" y="236"/>
                      <a:pt x="31" y="241"/>
                    </a:cubicBezTo>
                    <a:cubicBezTo>
                      <a:pt x="40" y="246"/>
                      <a:pt x="50" y="241"/>
                      <a:pt x="50" y="241"/>
                    </a:cubicBezTo>
                    <a:cubicBezTo>
                      <a:pt x="58" y="231"/>
                      <a:pt x="58" y="231"/>
                      <a:pt x="58" y="231"/>
                    </a:cubicBezTo>
                    <a:cubicBezTo>
                      <a:pt x="85" y="231"/>
                      <a:pt x="85" y="231"/>
                      <a:pt x="85" y="231"/>
                    </a:cubicBezTo>
                    <a:cubicBezTo>
                      <a:pt x="102" y="216"/>
                      <a:pt x="102" y="216"/>
                      <a:pt x="102" y="216"/>
                    </a:cubicBezTo>
                    <a:cubicBezTo>
                      <a:pt x="196" y="219"/>
                      <a:pt x="196" y="219"/>
                      <a:pt x="196" y="219"/>
                    </a:cubicBezTo>
                    <a:cubicBezTo>
                      <a:pt x="196" y="219"/>
                      <a:pt x="196" y="230"/>
                      <a:pt x="204" y="232"/>
                    </a:cubicBezTo>
                    <a:cubicBezTo>
                      <a:pt x="212" y="234"/>
                      <a:pt x="215" y="226"/>
                      <a:pt x="215" y="226"/>
                    </a:cubicBezTo>
                    <a:cubicBezTo>
                      <a:pt x="215" y="226"/>
                      <a:pt x="224" y="242"/>
                      <a:pt x="231" y="242"/>
                    </a:cubicBezTo>
                    <a:cubicBezTo>
                      <a:pt x="238" y="242"/>
                      <a:pt x="247" y="235"/>
                      <a:pt x="247" y="235"/>
                    </a:cubicBezTo>
                    <a:cubicBezTo>
                      <a:pt x="275" y="234"/>
                      <a:pt x="275" y="234"/>
                      <a:pt x="275" y="234"/>
                    </a:cubicBezTo>
                    <a:cubicBezTo>
                      <a:pt x="276" y="200"/>
                      <a:pt x="276" y="200"/>
                      <a:pt x="276" y="200"/>
                    </a:cubicBezTo>
                    <a:cubicBezTo>
                      <a:pt x="276" y="200"/>
                      <a:pt x="274" y="184"/>
                      <a:pt x="269" y="181"/>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97" name="Freeform 302">
                <a:extLst>
                  <a:ext uri="{FF2B5EF4-FFF2-40B4-BE49-F238E27FC236}">
                    <a16:creationId xmlns:a16="http://schemas.microsoft.com/office/drawing/2014/main" id="{620865AE-3C69-274E-937E-6DCD30092F51}"/>
                  </a:ext>
                </a:extLst>
              </p:cNvPr>
              <p:cNvSpPr>
                <a:spLocks/>
              </p:cNvSpPr>
              <p:nvPr/>
            </p:nvSpPr>
            <p:spPr bwMode="gray">
              <a:xfrm>
                <a:off x="-5902320" y="3976170"/>
                <a:ext cx="191254" cy="150205"/>
              </a:xfrm>
              <a:custGeom>
                <a:avLst/>
                <a:gdLst>
                  <a:gd name="T0" fmla="*/ 61 w 345"/>
                  <a:gd name="T1" fmla="*/ 17 h 296"/>
                  <a:gd name="T2" fmla="*/ 61 w 345"/>
                  <a:gd name="T3" fmla="*/ 47 h 296"/>
                  <a:gd name="T4" fmla="*/ 22 w 345"/>
                  <a:gd name="T5" fmla="*/ 65 h 296"/>
                  <a:gd name="T6" fmla="*/ 0 w 345"/>
                  <a:gd name="T7" fmla="*/ 86 h 296"/>
                  <a:gd name="T8" fmla="*/ 19 w 345"/>
                  <a:gd name="T9" fmla="*/ 103 h 296"/>
                  <a:gd name="T10" fmla="*/ 45 w 345"/>
                  <a:gd name="T11" fmla="*/ 138 h 296"/>
                  <a:gd name="T12" fmla="*/ 59 w 345"/>
                  <a:gd name="T13" fmla="*/ 149 h 296"/>
                  <a:gd name="T14" fmla="*/ 86 w 345"/>
                  <a:gd name="T15" fmla="*/ 194 h 296"/>
                  <a:gd name="T16" fmla="*/ 142 w 345"/>
                  <a:gd name="T17" fmla="*/ 152 h 296"/>
                  <a:gd name="T18" fmla="*/ 172 w 345"/>
                  <a:gd name="T19" fmla="*/ 140 h 296"/>
                  <a:gd name="T20" fmla="*/ 197 w 345"/>
                  <a:gd name="T21" fmla="*/ 190 h 296"/>
                  <a:gd name="T22" fmla="*/ 197 w 345"/>
                  <a:gd name="T23" fmla="*/ 226 h 296"/>
                  <a:gd name="T24" fmla="*/ 215 w 345"/>
                  <a:gd name="T25" fmla="*/ 228 h 296"/>
                  <a:gd name="T26" fmla="*/ 247 w 345"/>
                  <a:gd name="T27" fmla="*/ 227 h 296"/>
                  <a:gd name="T28" fmla="*/ 265 w 345"/>
                  <a:gd name="T29" fmla="*/ 286 h 296"/>
                  <a:gd name="T30" fmla="*/ 293 w 345"/>
                  <a:gd name="T31" fmla="*/ 270 h 296"/>
                  <a:gd name="T32" fmla="*/ 320 w 345"/>
                  <a:gd name="T33" fmla="*/ 255 h 296"/>
                  <a:gd name="T34" fmla="*/ 314 w 345"/>
                  <a:gd name="T35" fmla="*/ 229 h 296"/>
                  <a:gd name="T36" fmla="*/ 345 w 345"/>
                  <a:gd name="T37" fmla="*/ 220 h 296"/>
                  <a:gd name="T38" fmla="*/ 338 w 345"/>
                  <a:gd name="T39" fmla="*/ 193 h 296"/>
                  <a:gd name="T40" fmla="*/ 335 w 345"/>
                  <a:gd name="T41" fmla="*/ 176 h 296"/>
                  <a:gd name="T42" fmla="*/ 318 w 345"/>
                  <a:gd name="T43" fmla="*/ 148 h 296"/>
                  <a:gd name="T44" fmla="*/ 312 w 345"/>
                  <a:gd name="T45" fmla="*/ 115 h 296"/>
                  <a:gd name="T46" fmla="*/ 293 w 345"/>
                  <a:gd name="T47" fmla="*/ 91 h 296"/>
                  <a:gd name="T48" fmla="*/ 287 w 345"/>
                  <a:gd name="T49" fmla="*/ 52 h 296"/>
                  <a:gd name="T50" fmla="*/ 284 w 345"/>
                  <a:gd name="T51" fmla="*/ 26 h 296"/>
                  <a:gd name="T52" fmla="*/ 261 w 345"/>
                  <a:gd name="T53" fmla="*/ 27 h 296"/>
                  <a:gd name="T54" fmla="*/ 222 w 345"/>
                  <a:gd name="T55" fmla="*/ 23 h 296"/>
                  <a:gd name="T56" fmla="*/ 191 w 345"/>
                  <a:gd name="T57" fmla="*/ 23 h 296"/>
                  <a:gd name="T58" fmla="*/ 166 w 345"/>
                  <a:gd name="T59" fmla="*/ 16 h 296"/>
                  <a:gd name="T60" fmla="*/ 122 w 345"/>
                  <a:gd name="T61" fmla="*/ 24 h 296"/>
                  <a:gd name="T62" fmla="*/ 95 w 345"/>
                  <a:gd name="T63" fmla="*/ 14 h 296"/>
                  <a:gd name="T64" fmla="*/ 60 w 345"/>
                  <a:gd name="T65"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5" h="296">
                    <a:moveTo>
                      <a:pt x="60" y="0"/>
                    </a:moveTo>
                    <a:cubicBezTo>
                      <a:pt x="61" y="17"/>
                      <a:pt x="61" y="17"/>
                      <a:pt x="61" y="17"/>
                    </a:cubicBezTo>
                    <a:cubicBezTo>
                      <a:pt x="61" y="17"/>
                      <a:pt x="45" y="15"/>
                      <a:pt x="45" y="26"/>
                    </a:cubicBezTo>
                    <a:cubicBezTo>
                      <a:pt x="45" y="37"/>
                      <a:pt x="62" y="32"/>
                      <a:pt x="61" y="47"/>
                    </a:cubicBezTo>
                    <a:cubicBezTo>
                      <a:pt x="60" y="62"/>
                      <a:pt x="49" y="58"/>
                      <a:pt x="39" y="58"/>
                    </a:cubicBezTo>
                    <a:cubicBezTo>
                      <a:pt x="29" y="58"/>
                      <a:pt x="22" y="65"/>
                      <a:pt x="22" y="65"/>
                    </a:cubicBezTo>
                    <a:cubicBezTo>
                      <a:pt x="9" y="66"/>
                      <a:pt x="9" y="66"/>
                      <a:pt x="9" y="66"/>
                    </a:cubicBezTo>
                    <a:cubicBezTo>
                      <a:pt x="0" y="86"/>
                      <a:pt x="0" y="86"/>
                      <a:pt x="0" y="86"/>
                    </a:cubicBezTo>
                    <a:cubicBezTo>
                      <a:pt x="0" y="86"/>
                      <a:pt x="4" y="100"/>
                      <a:pt x="9" y="102"/>
                    </a:cubicBezTo>
                    <a:cubicBezTo>
                      <a:pt x="14" y="104"/>
                      <a:pt x="19" y="103"/>
                      <a:pt x="19" y="103"/>
                    </a:cubicBezTo>
                    <a:cubicBezTo>
                      <a:pt x="19" y="103"/>
                      <a:pt x="10" y="127"/>
                      <a:pt x="25" y="134"/>
                    </a:cubicBezTo>
                    <a:cubicBezTo>
                      <a:pt x="40" y="141"/>
                      <a:pt x="45" y="138"/>
                      <a:pt x="45" y="138"/>
                    </a:cubicBezTo>
                    <a:cubicBezTo>
                      <a:pt x="45" y="138"/>
                      <a:pt x="42" y="150"/>
                      <a:pt x="46" y="154"/>
                    </a:cubicBezTo>
                    <a:cubicBezTo>
                      <a:pt x="50" y="158"/>
                      <a:pt x="59" y="149"/>
                      <a:pt x="59" y="149"/>
                    </a:cubicBezTo>
                    <a:cubicBezTo>
                      <a:pt x="59" y="149"/>
                      <a:pt x="63" y="169"/>
                      <a:pt x="67" y="176"/>
                    </a:cubicBezTo>
                    <a:cubicBezTo>
                      <a:pt x="71" y="183"/>
                      <a:pt x="86" y="194"/>
                      <a:pt x="86" y="194"/>
                    </a:cubicBezTo>
                    <a:cubicBezTo>
                      <a:pt x="98" y="194"/>
                      <a:pt x="117" y="152"/>
                      <a:pt x="117" y="152"/>
                    </a:cubicBezTo>
                    <a:cubicBezTo>
                      <a:pt x="142" y="152"/>
                      <a:pt x="142" y="152"/>
                      <a:pt x="142" y="152"/>
                    </a:cubicBezTo>
                    <a:cubicBezTo>
                      <a:pt x="146" y="140"/>
                      <a:pt x="146" y="140"/>
                      <a:pt x="146" y="140"/>
                    </a:cubicBezTo>
                    <a:cubicBezTo>
                      <a:pt x="172" y="140"/>
                      <a:pt x="172" y="140"/>
                      <a:pt x="172" y="140"/>
                    </a:cubicBezTo>
                    <a:cubicBezTo>
                      <a:pt x="200" y="181"/>
                      <a:pt x="200" y="181"/>
                      <a:pt x="200" y="181"/>
                    </a:cubicBezTo>
                    <a:cubicBezTo>
                      <a:pt x="197" y="190"/>
                      <a:pt x="197" y="190"/>
                      <a:pt x="197" y="190"/>
                    </a:cubicBezTo>
                    <a:cubicBezTo>
                      <a:pt x="197" y="190"/>
                      <a:pt x="208" y="202"/>
                      <a:pt x="208" y="210"/>
                    </a:cubicBezTo>
                    <a:cubicBezTo>
                      <a:pt x="208" y="218"/>
                      <a:pt x="197" y="226"/>
                      <a:pt x="197" y="226"/>
                    </a:cubicBezTo>
                    <a:cubicBezTo>
                      <a:pt x="196" y="239"/>
                      <a:pt x="196" y="239"/>
                      <a:pt x="196" y="239"/>
                    </a:cubicBezTo>
                    <a:cubicBezTo>
                      <a:pt x="215" y="228"/>
                      <a:pt x="215" y="228"/>
                      <a:pt x="215" y="228"/>
                    </a:cubicBezTo>
                    <a:cubicBezTo>
                      <a:pt x="231" y="232"/>
                      <a:pt x="231" y="232"/>
                      <a:pt x="231" y="232"/>
                    </a:cubicBezTo>
                    <a:cubicBezTo>
                      <a:pt x="231" y="232"/>
                      <a:pt x="228" y="214"/>
                      <a:pt x="247" y="227"/>
                    </a:cubicBezTo>
                    <a:cubicBezTo>
                      <a:pt x="266" y="240"/>
                      <a:pt x="257" y="286"/>
                      <a:pt x="257" y="286"/>
                    </a:cubicBezTo>
                    <a:cubicBezTo>
                      <a:pt x="265" y="286"/>
                      <a:pt x="265" y="286"/>
                      <a:pt x="265" y="286"/>
                    </a:cubicBezTo>
                    <a:cubicBezTo>
                      <a:pt x="265" y="286"/>
                      <a:pt x="266" y="296"/>
                      <a:pt x="277" y="296"/>
                    </a:cubicBezTo>
                    <a:cubicBezTo>
                      <a:pt x="288" y="296"/>
                      <a:pt x="288" y="274"/>
                      <a:pt x="293" y="270"/>
                    </a:cubicBezTo>
                    <a:cubicBezTo>
                      <a:pt x="298" y="266"/>
                      <a:pt x="313" y="279"/>
                      <a:pt x="320" y="276"/>
                    </a:cubicBezTo>
                    <a:cubicBezTo>
                      <a:pt x="327" y="273"/>
                      <a:pt x="320" y="255"/>
                      <a:pt x="320" y="255"/>
                    </a:cubicBezTo>
                    <a:cubicBezTo>
                      <a:pt x="332" y="252"/>
                      <a:pt x="332" y="252"/>
                      <a:pt x="332" y="252"/>
                    </a:cubicBezTo>
                    <a:cubicBezTo>
                      <a:pt x="332" y="252"/>
                      <a:pt x="314" y="239"/>
                      <a:pt x="314" y="229"/>
                    </a:cubicBezTo>
                    <a:cubicBezTo>
                      <a:pt x="314" y="219"/>
                      <a:pt x="344" y="233"/>
                      <a:pt x="344" y="233"/>
                    </a:cubicBezTo>
                    <a:cubicBezTo>
                      <a:pt x="344" y="233"/>
                      <a:pt x="345" y="227"/>
                      <a:pt x="345" y="220"/>
                    </a:cubicBezTo>
                    <a:cubicBezTo>
                      <a:pt x="345" y="213"/>
                      <a:pt x="330" y="218"/>
                      <a:pt x="329" y="210"/>
                    </a:cubicBezTo>
                    <a:cubicBezTo>
                      <a:pt x="328" y="202"/>
                      <a:pt x="338" y="193"/>
                      <a:pt x="338" y="193"/>
                    </a:cubicBezTo>
                    <a:cubicBezTo>
                      <a:pt x="328" y="189"/>
                      <a:pt x="328" y="189"/>
                      <a:pt x="328" y="189"/>
                    </a:cubicBezTo>
                    <a:cubicBezTo>
                      <a:pt x="335" y="176"/>
                      <a:pt x="335" y="176"/>
                      <a:pt x="335" y="176"/>
                    </a:cubicBezTo>
                    <a:cubicBezTo>
                      <a:pt x="323" y="175"/>
                      <a:pt x="323" y="175"/>
                      <a:pt x="323" y="175"/>
                    </a:cubicBezTo>
                    <a:cubicBezTo>
                      <a:pt x="318" y="148"/>
                      <a:pt x="318" y="148"/>
                      <a:pt x="318" y="148"/>
                    </a:cubicBezTo>
                    <a:cubicBezTo>
                      <a:pt x="331" y="134"/>
                      <a:pt x="331" y="134"/>
                      <a:pt x="331" y="134"/>
                    </a:cubicBezTo>
                    <a:cubicBezTo>
                      <a:pt x="312" y="115"/>
                      <a:pt x="312" y="115"/>
                      <a:pt x="312" y="115"/>
                    </a:cubicBezTo>
                    <a:cubicBezTo>
                      <a:pt x="312" y="90"/>
                      <a:pt x="312" y="90"/>
                      <a:pt x="312" y="90"/>
                    </a:cubicBezTo>
                    <a:cubicBezTo>
                      <a:pt x="293" y="91"/>
                      <a:pt x="293" y="91"/>
                      <a:pt x="293" y="91"/>
                    </a:cubicBezTo>
                    <a:cubicBezTo>
                      <a:pt x="310" y="68"/>
                      <a:pt x="310" y="68"/>
                      <a:pt x="310" y="68"/>
                    </a:cubicBezTo>
                    <a:cubicBezTo>
                      <a:pt x="287" y="52"/>
                      <a:pt x="287" y="52"/>
                      <a:pt x="287" y="52"/>
                    </a:cubicBezTo>
                    <a:cubicBezTo>
                      <a:pt x="293" y="35"/>
                      <a:pt x="293" y="35"/>
                      <a:pt x="293" y="35"/>
                    </a:cubicBezTo>
                    <a:cubicBezTo>
                      <a:pt x="284" y="26"/>
                      <a:pt x="284" y="26"/>
                      <a:pt x="284" y="26"/>
                    </a:cubicBezTo>
                    <a:cubicBezTo>
                      <a:pt x="284" y="26"/>
                      <a:pt x="291" y="19"/>
                      <a:pt x="275" y="11"/>
                    </a:cubicBezTo>
                    <a:cubicBezTo>
                      <a:pt x="259" y="3"/>
                      <a:pt x="261" y="27"/>
                      <a:pt x="261" y="27"/>
                    </a:cubicBezTo>
                    <a:cubicBezTo>
                      <a:pt x="249" y="36"/>
                      <a:pt x="249" y="36"/>
                      <a:pt x="249" y="36"/>
                    </a:cubicBezTo>
                    <a:cubicBezTo>
                      <a:pt x="249" y="36"/>
                      <a:pt x="227" y="25"/>
                      <a:pt x="222" y="23"/>
                    </a:cubicBezTo>
                    <a:cubicBezTo>
                      <a:pt x="217" y="21"/>
                      <a:pt x="203" y="44"/>
                      <a:pt x="203" y="44"/>
                    </a:cubicBezTo>
                    <a:cubicBezTo>
                      <a:pt x="203" y="44"/>
                      <a:pt x="200" y="23"/>
                      <a:pt x="191" y="23"/>
                    </a:cubicBezTo>
                    <a:cubicBezTo>
                      <a:pt x="182" y="23"/>
                      <a:pt x="178" y="39"/>
                      <a:pt x="174" y="41"/>
                    </a:cubicBezTo>
                    <a:cubicBezTo>
                      <a:pt x="170" y="43"/>
                      <a:pt x="166" y="16"/>
                      <a:pt x="166" y="16"/>
                    </a:cubicBezTo>
                    <a:cubicBezTo>
                      <a:pt x="138" y="17"/>
                      <a:pt x="138" y="17"/>
                      <a:pt x="138" y="17"/>
                    </a:cubicBezTo>
                    <a:cubicBezTo>
                      <a:pt x="138" y="17"/>
                      <a:pt x="129" y="24"/>
                      <a:pt x="122" y="24"/>
                    </a:cubicBezTo>
                    <a:cubicBezTo>
                      <a:pt x="115" y="24"/>
                      <a:pt x="106" y="8"/>
                      <a:pt x="106" y="8"/>
                    </a:cubicBezTo>
                    <a:cubicBezTo>
                      <a:pt x="106" y="8"/>
                      <a:pt x="103" y="16"/>
                      <a:pt x="95" y="14"/>
                    </a:cubicBezTo>
                    <a:cubicBezTo>
                      <a:pt x="87" y="12"/>
                      <a:pt x="87" y="1"/>
                      <a:pt x="87" y="1"/>
                    </a:cubicBezTo>
                    <a:lnTo>
                      <a:pt x="60" y="0"/>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98" name="Freeform 303">
                <a:extLst>
                  <a:ext uri="{FF2B5EF4-FFF2-40B4-BE49-F238E27FC236}">
                    <a16:creationId xmlns:a16="http://schemas.microsoft.com/office/drawing/2014/main" id="{4FC80BB4-A1D7-9647-8DF6-FF6EB9B425F1}"/>
                  </a:ext>
                </a:extLst>
              </p:cNvPr>
              <p:cNvSpPr>
                <a:spLocks/>
              </p:cNvSpPr>
              <p:nvPr/>
            </p:nvSpPr>
            <p:spPr bwMode="gray">
              <a:xfrm>
                <a:off x="-5945498" y="3580136"/>
                <a:ext cx="317036" cy="340164"/>
              </a:xfrm>
              <a:custGeom>
                <a:avLst/>
                <a:gdLst>
                  <a:gd name="T0" fmla="*/ 0 w 572"/>
                  <a:gd name="T1" fmla="*/ 332 h 670"/>
                  <a:gd name="T2" fmla="*/ 11 w 572"/>
                  <a:gd name="T3" fmla="*/ 336 h 670"/>
                  <a:gd name="T4" fmla="*/ 15 w 572"/>
                  <a:gd name="T5" fmla="*/ 357 h 670"/>
                  <a:gd name="T6" fmla="*/ 24 w 572"/>
                  <a:gd name="T7" fmla="*/ 349 h 670"/>
                  <a:gd name="T8" fmla="*/ 32 w 572"/>
                  <a:gd name="T9" fmla="*/ 372 h 670"/>
                  <a:gd name="T10" fmla="*/ 30 w 572"/>
                  <a:gd name="T11" fmla="*/ 403 h 670"/>
                  <a:gd name="T12" fmla="*/ 21 w 572"/>
                  <a:gd name="T13" fmla="*/ 403 h 670"/>
                  <a:gd name="T14" fmla="*/ 24 w 572"/>
                  <a:gd name="T15" fmla="*/ 417 h 670"/>
                  <a:gd name="T16" fmla="*/ 16 w 572"/>
                  <a:gd name="T17" fmla="*/ 423 h 670"/>
                  <a:gd name="T18" fmla="*/ 39 w 572"/>
                  <a:gd name="T19" fmla="*/ 470 h 670"/>
                  <a:gd name="T20" fmla="*/ 33 w 572"/>
                  <a:gd name="T21" fmla="*/ 509 h 670"/>
                  <a:gd name="T22" fmla="*/ 31 w 572"/>
                  <a:gd name="T23" fmla="*/ 538 h 670"/>
                  <a:gd name="T24" fmla="*/ 12 w 572"/>
                  <a:gd name="T25" fmla="*/ 570 h 670"/>
                  <a:gd name="T26" fmla="*/ 10 w 572"/>
                  <a:gd name="T27" fmla="*/ 605 h 670"/>
                  <a:gd name="T28" fmla="*/ 28 w 572"/>
                  <a:gd name="T29" fmla="*/ 573 h 670"/>
                  <a:gd name="T30" fmla="*/ 47 w 572"/>
                  <a:gd name="T31" fmla="*/ 575 h 670"/>
                  <a:gd name="T32" fmla="*/ 55 w 572"/>
                  <a:gd name="T33" fmla="*/ 571 h 670"/>
                  <a:gd name="T34" fmla="*/ 78 w 572"/>
                  <a:gd name="T35" fmla="*/ 572 h 670"/>
                  <a:gd name="T36" fmla="*/ 78 w 572"/>
                  <a:gd name="T37" fmla="*/ 562 h 670"/>
                  <a:gd name="T38" fmla="*/ 91 w 572"/>
                  <a:gd name="T39" fmla="*/ 569 h 670"/>
                  <a:gd name="T40" fmla="*/ 115 w 572"/>
                  <a:gd name="T41" fmla="*/ 572 h 670"/>
                  <a:gd name="T42" fmla="*/ 136 w 572"/>
                  <a:gd name="T43" fmla="*/ 596 h 670"/>
                  <a:gd name="T44" fmla="*/ 157 w 572"/>
                  <a:gd name="T45" fmla="*/ 593 h 670"/>
                  <a:gd name="T46" fmla="*/ 165 w 572"/>
                  <a:gd name="T47" fmla="*/ 630 h 670"/>
                  <a:gd name="T48" fmla="*/ 179 w 572"/>
                  <a:gd name="T49" fmla="*/ 632 h 670"/>
                  <a:gd name="T50" fmla="*/ 182 w 572"/>
                  <a:gd name="T51" fmla="*/ 648 h 670"/>
                  <a:gd name="T52" fmla="*/ 199 w 572"/>
                  <a:gd name="T53" fmla="*/ 654 h 670"/>
                  <a:gd name="T54" fmla="*/ 208 w 572"/>
                  <a:gd name="T55" fmla="*/ 668 h 670"/>
                  <a:gd name="T56" fmla="*/ 228 w 572"/>
                  <a:gd name="T57" fmla="*/ 667 h 670"/>
                  <a:gd name="T58" fmla="*/ 232 w 572"/>
                  <a:gd name="T59" fmla="*/ 653 h 670"/>
                  <a:gd name="T60" fmla="*/ 247 w 572"/>
                  <a:gd name="T61" fmla="*/ 625 h 670"/>
                  <a:gd name="T62" fmla="*/ 272 w 572"/>
                  <a:gd name="T63" fmla="*/ 650 h 670"/>
                  <a:gd name="T64" fmla="*/ 282 w 572"/>
                  <a:gd name="T65" fmla="*/ 633 h 670"/>
                  <a:gd name="T66" fmla="*/ 304 w 572"/>
                  <a:gd name="T67" fmla="*/ 633 h 670"/>
                  <a:gd name="T68" fmla="*/ 310 w 572"/>
                  <a:gd name="T69" fmla="*/ 639 h 670"/>
                  <a:gd name="T70" fmla="*/ 335 w 572"/>
                  <a:gd name="T71" fmla="*/ 635 h 670"/>
                  <a:gd name="T72" fmla="*/ 345 w 572"/>
                  <a:gd name="T73" fmla="*/ 621 h 670"/>
                  <a:gd name="T74" fmla="*/ 349 w 572"/>
                  <a:gd name="T75" fmla="*/ 631 h 670"/>
                  <a:gd name="T76" fmla="*/ 526 w 572"/>
                  <a:gd name="T77" fmla="*/ 628 h 670"/>
                  <a:gd name="T78" fmla="*/ 531 w 572"/>
                  <a:gd name="T79" fmla="*/ 601 h 670"/>
                  <a:gd name="T80" fmla="*/ 536 w 572"/>
                  <a:gd name="T81" fmla="*/ 590 h 670"/>
                  <a:gd name="T82" fmla="*/ 522 w 572"/>
                  <a:gd name="T83" fmla="*/ 577 h 670"/>
                  <a:gd name="T84" fmla="*/ 491 w 572"/>
                  <a:gd name="T85" fmla="*/ 118 h 670"/>
                  <a:gd name="T86" fmla="*/ 572 w 572"/>
                  <a:gd name="T87" fmla="*/ 121 h 670"/>
                  <a:gd name="T88" fmla="*/ 399 w 572"/>
                  <a:gd name="T89" fmla="*/ 0 h 670"/>
                  <a:gd name="T90" fmla="*/ 397 w 572"/>
                  <a:gd name="T91" fmla="*/ 34 h 670"/>
                  <a:gd name="T92" fmla="*/ 392 w 572"/>
                  <a:gd name="T93" fmla="*/ 38 h 670"/>
                  <a:gd name="T94" fmla="*/ 391 w 572"/>
                  <a:gd name="T95" fmla="*/ 63 h 670"/>
                  <a:gd name="T96" fmla="*/ 243 w 572"/>
                  <a:gd name="T97" fmla="*/ 64 h 670"/>
                  <a:gd name="T98" fmla="*/ 243 w 572"/>
                  <a:gd name="T99" fmla="*/ 74 h 670"/>
                  <a:gd name="T100" fmla="*/ 238 w 572"/>
                  <a:gd name="T101" fmla="*/ 77 h 670"/>
                  <a:gd name="T102" fmla="*/ 235 w 572"/>
                  <a:gd name="T103" fmla="*/ 207 h 670"/>
                  <a:gd name="T104" fmla="*/ 208 w 572"/>
                  <a:gd name="T105" fmla="*/ 212 h 670"/>
                  <a:gd name="T106" fmla="*/ 189 w 572"/>
                  <a:gd name="T107" fmla="*/ 223 h 670"/>
                  <a:gd name="T108" fmla="*/ 187 w 572"/>
                  <a:gd name="T109" fmla="*/ 248 h 670"/>
                  <a:gd name="T110" fmla="*/ 186 w 572"/>
                  <a:gd name="T111" fmla="*/ 317 h 670"/>
                  <a:gd name="T112" fmla="*/ 0 w 572"/>
                  <a:gd name="T113" fmla="*/ 319 h 670"/>
                  <a:gd name="T114" fmla="*/ 0 w 572"/>
                  <a:gd name="T115" fmla="*/ 319 h 670"/>
                  <a:gd name="T116" fmla="*/ 0 w 572"/>
                  <a:gd name="T117" fmla="*/ 33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2" h="670">
                    <a:moveTo>
                      <a:pt x="0" y="332"/>
                    </a:moveTo>
                    <a:cubicBezTo>
                      <a:pt x="0" y="332"/>
                      <a:pt x="11" y="331"/>
                      <a:pt x="11" y="336"/>
                    </a:cubicBezTo>
                    <a:cubicBezTo>
                      <a:pt x="11" y="341"/>
                      <a:pt x="11" y="354"/>
                      <a:pt x="15" y="357"/>
                    </a:cubicBezTo>
                    <a:cubicBezTo>
                      <a:pt x="19" y="360"/>
                      <a:pt x="24" y="349"/>
                      <a:pt x="24" y="349"/>
                    </a:cubicBezTo>
                    <a:cubicBezTo>
                      <a:pt x="32" y="372"/>
                      <a:pt x="32" y="372"/>
                      <a:pt x="32" y="372"/>
                    </a:cubicBezTo>
                    <a:cubicBezTo>
                      <a:pt x="30" y="403"/>
                      <a:pt x="30" y="403"/>
                      <a:pt x="30" y="403"/>
                    </a:cubicBezTo>
                    <a:cubicBezTo>
                      <a:pt x="21" y="403"/>
                      <a:pt x="21" y="403"/>
                      <a:pt x="21" y="403"/>
                    </a:cubicBezTo>
                    <a:cubicBezTo>
                      <a:pt x="24" y="417"/>
                      <a:pt x="24" y="417"/>
                      <a:pt x="24" y="417"/>
                    </a:cubicBezTo>
                    <a:cubicBezTo>
                      <a:pt x="16" y="423"/>
                      <a:pt x="16" y="423"/>
                      <a:pt x="16" y="423"/>
                    </a:cubicBezTo>
                    <a:cubicBezTo>
                      <a:pt x="16" y="423"/>
                      <a:pt x="39" y="452"/>
                      <a:pt x="39" y="470"/>
                    </a:cubicBezTo>
                    <a:cubicBezTo>
                      <a:pt x="39" y="488"/>
                      <a:pt x="33" y="509"/>
                      <a:pt x="33" y="509"/>
                    </a:cubicBezTo>
                    <a:cubicBezTo>
                      <a:pt x="31" y="538"/>
                      <a:pt x="31" y="538"/>
                      <a:pt x="31" y="538"/>
                    </a:cubicBezTo>
                    <a:cubicBezTo>
                      <a:pt x="31" y="538"/>
                      <a:pt x="15" y="555"/>
                      <a:pt x="12" y="570"/>
                    </a:cubicBezTo>
                    <a:cubicBezTo>
                      <a:pt x="10" y="579"/>
                      <a:pt x="10" y="594"/>
                      <a:pt x="10" y="605"/>
                    </a:cubicBezTo>
                    <a:cubicBezTo>
                      <a:pt x="22" y="603"/>
                      <a:pt x="19" y="579"/>
                      <a:pt x="28" y="573"/>
                    </a:cubicBezTo>
                    <a:cubicBezTo>
                      <a:pt x="37" y="567"/>
                      <a:pt x="47" y="575"/>
                      <a:pt x="47" y="575"/>
                    </a:cubicBezTo>
                    <a:cubicBezTo>
                      <a:pt x="55" y="571"/>
                      <a:pt x="55" y="571"/>
                      <a:pt x="55" y="571"/>
                    </a:cubicBezTo>
                    <a:cubicBezTo>
                      <a:pt x="78" y="572"/>
                      <a:pt x="78" y="572"/>
                      <a:pt x="78" y="572"/>
                    </a:cubicBezTo>
                    <a:cubicBezTo>
                      <a:pt x="78" y="562"/>
                      <a:pt x="78" y="562"/>
                      <a:pt x="78" y="562"/>
                    </a:cubicBezTo>
                    <a:cubicBezTo>
                      <a:pt x="91" y="569"/>
                      <a:pt x="91" y="569"/>
                      <a:pt x="91" y="569"/>
                    </a:cubicBezTo>
                    <a:cubicBezTo>
                      <a:pt x="91" y="569"/>
                      <a:pt x="105" y="570"/>
                      <a:pt x="115" y="572"/>
                    </a:cubicBezTo>
                    <a:cubicBezTo>
                      <a:pt x="125" y="574"/>
                      <a:pt x="136" y="596"/>
                      <a:pt x="136" y="596"/>
                    </a:cubicBezTo>
                    <a:cubicBezTo>
                      <a:pt x="136" y="596"/>
                      <a:pt x="150" y="592"/>
                      <a:pt x="157" y="593"/>
                    </a:cubicBezTo>
                    <a:cubicBezTo>
                      <a:pt x="164" y="594"/>
                      <a:pt x="165" y="630"/>
                      <a:pt x="165" y="630"/>
                    </a:cubicBezTo>
                    <a:cubicBezTo>
                      <a:pt x="165" y="630"/>
                      <a:pt x="176" y="631"/>
                      <a:pt x="179" y="632"/>
                    </a:cubicBezTo>
                    <a:cubicBezTo>
                      <a:pt x="182" y="633"/>
                      <a:pt x="182" y="648"/>
                      <a:pt x="182" y="648"/>
                    </a:cubicBezTo>
                    <a:cubicBezTo>
                      <a:pt x="199" y="654"/>
                      <a:pt x="199" y="654"/>
                      <a:pt x="199" y="654"/>
                    </a:cubicBezTo>
                    <a:cubicBezTo>
                      <a:pt x="208" y="668"/>
                      <a:pt x="208" y="668"/>
                      <a:pt x="208" y="668"/>
                    </a:cubicBezTo>
                    <a:cubicBezTo>
                      <a:pt x="208" y="668"/>
                      <a:pt x="220" y="670"/>
                      <a:pt x="228" y="667"/>
                    </a:cubicBezTo>
                    <a:cubicBezTo>
                      <a:pt x="236" y="664"/>
                      <a:pt x="233" y="654"/>
                      <a:pt x="232" y="653"/>
                    </a:cubicBezTo>
                    <a:cubicBezTo>
                      <a:pt x="232" y="634"/>
                      <a:pt x="234" y="625"/>
                      <a:pt x="247" y="625"/>
                    </a:cubicBezTo>
                    <a:cubicBezTo>
                      <a:pt x="260" y="625"/>
                      <a:pt x="272" y="650"/>
                      <a:pt x="272" y="650"/>
                    </a:cubicBezTo>
                    <a:cubicBezTo>
                      <a:pt x="282" y="633"/>
                      <a:pt x="282" y="633"/>
                      <a:pt x="282" y="633"/>
                    </a:cubicBezTo>
                    <a:cubicBezTo>
                      <a:pt x="304" y="633"/>
                      <a:pt x="304" y="633"/>
                      <a:pt x="304" y="633"/>
                    </a:cubicBezTo>
                    <a:cubicBezTo>
                      <a:pt x="310" y="639"/>
                      <a:pt x="310" y="639"/>
                      <a:pt x="310" y="639"/>
                    </a:cubicBezTo>
                    <a:cubicBezTo>
                      <a:pt x="310" y="639"/>
                      <a:pt x="327" y="636"/>
                      <a:pt x="335" y="635"/>
                    </a:cubicBezTo>
                    <a:cubicBezTo>
                      <a:pt x="343" y="634"/>
                      <a:pt x="341" y="622"/>
                      <a:pt x="345" y="621"/>
                    </a:cubicBezTo>
                    <a:cubicBezTo>
                      <a:pt x="349" y="620"/>
                      <a:pt x="349" y="631"/>
                      <a:pt x="349" y="631"/>
                    </a:cubicBezTo>
                    <a:cubicBezTo>
                      <a:pt x="526" y="628"/>
                      <a:pt x="526" y="628"/>
                      <a:pt x="526" y="628"/>
                    </a:cubicBezTo>
                    <a:cubicBezTo>
                      <a:pt x="531" y="601"/>
                      <a:pt x="531" y="601"/>
                      <a:pt x="531" y="601"/>
                    </a:cubicBezTo>
                    <a:cubicBezTo>
                      <a:pt x="531" y="601"/>
                      <a:pt x="537" y="597"/>
                      <a:pt x="536" y="590"/>
                    </a:cubicBezTo>
                    <a:cubicBezTo>
                      <a:pt x="535" y="583"/>
                      <a:pt x="522" y="577"/>
                      <a:pt x="522" y="577"/>
                    </a:cubicBezTo>
                    <a:cubicBezTo>
                      <a:pt x="491" y="118"/>
                      <a:pt x="491" y="118"/>
                      <a:pt x="491" y="118"/>
                    </a:cubicBezTo>
                    <a:cubicBezTo>
                      <a:pt x="572" y="121"/>
                      <a:pt x="572" y="121"/>
                      <a:pt x="572" y="121"/>
                    </a:cubicBezTo>
                    <a:cubicBezTo>
                      <a:pt x="399" y="0"/>
                      <a:pt x="399" y="0"/>
                      <a:pt x="399" y="0"/>
                    </a:cubicBezTo>
                    <a:cubicBezTo>
                      <a:pt x="397" y="34"/>
                      <a:pt x="397" y="34"/>
                      <a:pt x="397" y="34"/>
                    </a:cubicBezTo>
                    <a:cubicBezTo>
                      <a:pt x="392" y="38"/>
                      <a:pt x="392" y="38"/>
                      <a:pt x="392" y="38"/>
                    </a:cubicBezTo>
                    <a:cubicBezTo>
                      <a:pt x="391" y="63"/>
                      <a:pt x="391" y="63"/>
                      <a:pt x="391" y="63"/>
                    </a:cubicBezTo>
                    <a:cubicBezTo>
                      <a:pt x="243" y="64"/>
                      <a:pt x="243" y="64"/>
                      <a:pt x="243" y="64"/>
                    </a:cubicBezTo>
                    <a:cubicBezTo>
                      <a:pt x="243" y="74"/>
                      <a:pt x="243" y="74"/>
                      <a:pt x="243" y="74"/>
                    </a:cubicBezTo>
                    <a:cubicBezTo>
                      <a:pt x="238" y="77"/>
                      <a:pt x="238" y="77"/>
                      <a:pt x="238" y="77"/>
                    </a:cubicBezTo>
                    <a:cubicBezTo>
                      <a:pt x="238" y="77"/>
                      <a:pt x="237" y="201"/>
                      <a:pt x="235" y="207"/>
                    </a:cubicBezTo>
                    <a:cubicBezTo>
                      <a:pt x="233" y="213"/>
                      <a:pt x="208" y="212"/>
                      <a:pt x="208" y="212"/>
                    </a:cubicBezTo>
                    <a:cubicBezTo>
                      <a:pt x="208" y="212"/>
                      <a:pt x="200" y="213"/>
                      <a:pt x="189" y="223"/>
                    </a:cubicBezTo>
                    <a:cubicBezTo>
                      <a:pt x="178" y="233"/>
                      <a:pt x="187" y="248"/>
                      <a:pt x="187" y="248"/>
                    </a:cubicBezTo>
                    <a:cubicBezTo>
                      <a:pt x="186" y="317"/>
                      <a:pt x="186" y="317"/>
                      <a:pt x="186" y="317"/>
                    </a:cubicBezTo>
                    <a:cubicBezTo>
                      <a:pt x="0" y="319"/>
                      <a:pt x="0" y="319"/>
                      <a:pt x="0" y="319"/>
                    </a:cubicBezTo>
                    <a:cubicBezTo>
                      <a:pt x="0" y="319"/>
                      <a:pt x="0" y="319"/>
                      <a:pt x="0" y="319"/>
                    </a:cubicBezTo>
                    <a:cubicBezTo>
                      <a:pt x="0" y="326"/>
                      <a:pt x="0" y="332"/>
                      <a:pt x="0" y="332"/>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99" name="Freeform 304">
                <a:extLst>
                  <a:ext uri="{FF2B5EF4-FFF2-40B4-BE49-F238E27FC236}">
                    <a16:creationId xmlns:a16="http://schemas.microsoft.com/office/drawing/2014/main" id="{EAE9CFA1-53CE-054E-AB24-1ACA379640B2}"/>
                  </a:ext>
                </a:extLst>
              </p:cNvPr>
              <p:cNvSpPr>
                <a:spLocks/>
              </p:cNvSpPr>
              <p:nvPr/>
            </p:nvSpPr>
            <p:spPr bwMode="gray">
              <a:xfrm>
                <a:off x="-5657327" y="3911490"/>
                <a:ext cx="211670" cy="152354"/>
              </a:xfrm>
              <a:custGeom>
                <a:avLst/>
                <a:gdLst>
                  <a:gd name="T0" fmla="*/ 3 w 382"/>
                  <a:gd name="T1" fmla="*/ 246 h 300"/>
                  <a:gd name="T2" fmla="*/ 19 w 382"/>
                  <a:gd name="T3" fmla="*/ 256 h 300"/>
                  <a:gd name="T4" fmla="*/ 59 w 382"/>
                  <a:gd name="T5" fmla="*/ 293 h 300"/>
                  <a:gd name="T6" fmla="*/ 124 w 382"/>
                  <a:gd name="T7" fmla="*/ 300 h 300"/>
                  <a:gd name="T8" fmla="*/ 132 w 382"/>
                  <a:gd name="T9" fmla="*/ 299 h 300"/>
                  <a:gd name="T10" fmla="*/ 130 w 382"/>
                  <a:gd name="T11" fmla="*/ 245 h 300"/>
                  <a:gd name="T12" fmla="*/ 132 w 382"/>
                  <a:gd name="T13" fmla="*/ 219 h 300"/>
                  <a:gd name="T14" fmla="*/ 192 w 382"/>
                  <a:gd name="T15" fmla="*/ 219 h 300"/>
                  <a:gd name="T16" fmla="*/ 215 w 382"/>
                  <a:gd name="T17" fmla="*/ 219 h 300"/>
                  <a:gd name="T18" fmla="*/ 251 w 382"/>
                  <a:gd name="T19" fmla="*/ 212 h 300"/>
                  <a:gd name="T20" fmla="*/ 276 w 382"/>
                  <a:gd name="T21" fmla="*/ 215 h 300"/>
                  <a:gd name="T22" fmla="*/ 305 w 382"/>
                  <a:gd name="T23" fmla="*/ 221 h 300"/>
                  <a:gd name="T24" fmla="*/ 318 w 382"/>
                  <a:gd name="T25" fmla="*/ 214 h 300"/>
                  <a:gd name="T26" fmla="*/ 357 w 382"/>
                  <a:gd name="T27" fmla="*/ 197 h 300"/>
                  <a:gd name="T28" fmla="*/ 373 w 382"/>
                  <a:gd name="T29" fmla="*/ 183 h 300"/>
                  <a:gd name="T30" fmla="*/ 382 w 382"/>
                  <a:gd name="T31" fmla="*/ 170 h 300"/>
                  <a:gd name="T32" fmla="*/ 360 w 382"/>
                  <a:gd name="T33" fmla="*/ 145 h 300"/>
                  <a:gd name="T34" fmla="*/ 364 w 382"/>
                  <a:gd name="T35" fmla="*/ 126 h 300"/>
                  <a:gd name="T36" fmla="*/ 310 w 382"/>
                  <a:gd name="T37" fmla="*/ 104 h 300"/>
                  <a:gd name="T38" fmla="*/ 312 w 382"/>
                  <a:gd name="T39" fmla="*/ 87 h 300"/>
                  <a:gd name="T40" fmla="*/ 289 w 382"/>
                  <a:gd name="T41" fmla="*/ 72 h 300"/>
                  <a:gd name="T42" fmla="*/ 277 w 382"/>
                  <a:gd name="T43" fmla="*/ 32 h 300"/>
                  <a:gd name="T44" fmla="*/ 260 w 382"/>
                  <a:gd name="T45" fmla="*/ 2 h 300"/>
                  <a:gd name="T46" fmla="*/ 215 w 382"/>
                  <a:gd name="T47" fmla="*/ 12 h 300"/>
                  <a:gd name="T48" fmla="*/ 190 w 382"/>
                  <a:gd name="T49" fmla="*/ 28 h 300"/>
                  <a:gd name="T50" fmla="*/ 169 w 382"/>
                  <a:gd name="T51" fmla="*/ 50 h 300"/>
                  <a:gd name="T52" fmla="*/ 125 w 382"/>
                  <a:gd name="T53" fmla="*/ 72 h 300"/>
                  <a:gd name="T54" fmla="*/ 112 w 382"/>
                  <a:gd name="T55" fmla="*/ 96 h 300"/>
                  <a:gd name="T56" fmla="*/ 76 w 382"/>
                  <a:gd name="T57" fmla="*/ 82 h 300"/>
                  <a:gd name="T58" fmla="*/ 69 w 382"/>
                  <a:gd name="T59" fmla="*/ 121 h 300"/>
                  <a:gd name="T60" fmla="*/ 57 w 382"/>
                  <a:gd name="T61" fmla="*/ 145 h 300"/>
                  <a:gd name="T62" fmla="*/ 48 w 382"/>
                  <a:gd name="T63" fmla="*/ 161 h 300"/>
                  <a:gd name="T64" fmla="*/ 8 w 382"/>
                  <a:gd name="T65" fmla="*/ 173 h 300"/>
                  <a:gd name="T66" fmla="*/ 15 w 382"/>
                  <a:gd name="T67" fmla="*/ 20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2" h="300">
                    <a:moveTo>
                      <a:pt x="0" y="209"/>
                    </a:moveTo>
                    <a:cubicBezTo>
                      <a:pt x="3" y="246"/>
                      <a:pt x="3" y="246"/>
                      <a:pt x="3" y="246"/>
                    </a:cubicBezTo>
                    <a:cubicBezTo>
                      <a:pt x="6" y="260"/>
                      <a:pt x="6" y="260"/>
                      <a:pt x="6" y="260"/>
                    </a:cubicBezTo>
                    <a:cubicBezTo>
                      <a:pt x="19" y="256"/>
                      <a:pt x="19" y="256"/>
                      <a:pt x="19" y="256"/>
                    </a:cubicBezTo>
                    <a:cubicBezTo>
                      <a:pt x="19" y="256"/>
                      <a:pt x="29" y="287"/>
                      <a:pt x="39" y="288"/>
                    </a:cubicBezTo>
                    <a:cubicBezTo>
                      <a:pt x="49" y="289"/>
                      <a:pt x="59" y="293"/>
                      <a:pt x="59" y="293"/>
                    </a:cubicBezTo>
                    <a:cubicBezTo>
                      <a:pt x="59" y="293"/>
                      <a:pt x="70" y="271"/>
                      <a:pt x="100" y="275"/>
                    </a:cubicBezTo>
                    <a:cubicBezTo>
                      <a:pt x="130" y="279"/>
                      <a:pt x="124" y="300"/>
                      <a:pt x="124" y="300"/>
                    </a:cubicBezTo>
                    <a:cubicBezTo>
                      <a:pt x="136" y="298"/>
                      <a:pt x="136" y="298"/>
                      <a:pt x="136" y="298"/>
                    </a:cubicBezTo>
                    <a:cubicBezTo>
                      <a:pt x="132" y="299"/>
                      <a:pt x="132" y="299"/>
                      <a:pt x="132" y="299"/>
                    </a:cubicBezTo>
                    <a:cubicBezTo>
                      <a:pt x="131" y="263"/>
                      <a:pt x="131" y="263"/>
                      <a:pt x="131" y="263"/>
                    </a:cubicBezTo>
                    <a:cubicBezTo>
                      <a:pt x="130" y="245"/>
                      <a:pt x="130" y="245"/>
                      <a:pt x="130" y="245"/>
                    </a:cubicBezTo>
                    <a:cubicBezTo>
                      <a:pt x="130" y="245"/>
                      <a:pt x="124" y="244"/>
                      <a:pt x="124" y="236"/>
                    </a:cubicBezTo>
                    <a:cubicBezTo>
                      <a:pt x="124" y="228"/>
                      <a:pt x="132" y="219"/>
                      <a:pt x="132" y="219"/>
                    </a:cubicBezTo>
                    <a:cubicBezTo>
                      <a:pt x="187" y="222"/>
                      <a:pt x="187" y="222"/>
                      <a:pt x="187" y="222"/>
                    </a:cubicBezTo>
                    <a:cubicBezTo>
                      <a:pt x="192" y="219"/>
                      <a:pt x="192" y="219"/>
                      <a:pt x="192" y="219"/>
                    </a:cubicBezTo>
                    <a:cubicBezTo>
                      <a:pt x="204" y="222"/>
                      <a:pt x="204" y="222"/>
                      <a:pt x="204" y="222"/>
                    </a:cubicBezTo>
                    <a:cubicBezTo>
                      <a:pt x="215" y="219"/>
                      <a:pt x="215" y="219"/>
                      <a:pt x="215" y="219"/>
                    </a:cubicBezTo>
                    <a:cubicBezTo>
                      <a:pt x="235" y="222"/>
                      <a:pt x="235" y="222"/>
                      <a:pt x="235" y="222"/>
                    </a:cubicBezTo>
                    <a:cubicBezTo>
                      <a:pt x="251" y="212"/>
                      <a:pt x="251" y="212"/>
                      <a:pt x="251" y="212"/>
                    </a:cubicBezTo>
                    <a:cubicBezTo>
                      <a:pt x="265" y="216"/>
                      <a:pt x="265" y="216"/>
                      <a:pt x="265" y="216"/>
                    </a:cubicBezTo>
                    <a:cubicBezTo>
                      <a:pt x="276" y="215"/>
                      <a:pt x="276" y="215"/>
                      <a:pt x="276" y="215"/>
                    </a:cubicBezTo>
                    <a:cubicBezTo>
                      <a:pt x="291" y="222"/>
                      <a:pt x="291" y="222"/>
                      <a:pt x="291" y="222"/>
                    </a:cubicBezTo>
                    <a:cubicBezTo>
                      <a:pt x="305" y="221"/>
                      <a:pt x="305" y="221"/>
                      <a:pt x="305" y="221"/>
                    </a:cubicBezTo>
                    <a:cubicBezTo>
                      <a:pt x="310" y="214"/>
                      <a:pt x="310" y="214"/>
                      <a:pt x="310" y="214"/>
                    </a:cubicBezTo>
                    <a:cubicBezTo>
                      <a:pt x="318" y="214"/>
                      <a:pt x="318" y="214"/>
                      <a:pt x="318" y="214"/>
                    </a:cubicBezTo>
                    <a:cubicBezTo>
                      <a:pt x="318" y="214"/>
                      <a:pt x="320" y="200"/>
                      <a:pt x="331" y="195"/>
                    </a:cubicBezTo>
                    <a:cubicBezTo>
                      <a:pt x="331" y="196"/>
                      <a:pt x="357" y="197"/>
                      <a:pt x="357" y="197"/>
                    </a:cubicBezTo>
                    <a:cubicBezTo>
                      <a:pt x="357" y="197"/>
                      <a:pt x="358" y="190"/>
                      <a:pt x="362" y="187"/>
                    </a:cubicBezTo>
                    <a:cubicBezTo>
                      <a:pt x="366" y="184"/>
                      <a:pt x="373" y="183"/>
                      <a:pt x="373" y="183"/>
                    </a:cubicBezTo>
                    <a:cubicBezTo>
                      <a:pt x="376" y="172"/>
                      <a:pt x="376" y="172"/>
                      <a:pt x="376" y="172"/>
                    </a:cubicBezTo>
                    <a:cubicBezTo>
                      <a:pt x="382" y="170"/>
                      <a:pt x="382" y="170"/>
                      <a:pt x="382" y="170"/>
                    </a:cubicBezTo>
                    <a:cubicBezTo>
                      <a:pt x="375" y="167"/>
                      <a:pt x="375" y="167"/>
                      <a:pt x="375" y="167"/>
                    </a:cubicBezTo>
                    <a:cubicBezTo>
                      <a:pt x="360" y="145"/>
                      <a:pt x="360" y="145"/>
                      <a:pt x="360" y="145"/>
                    </a:cubicBezTo>
                    <a:cubicBezTo>
                      <a:pt x="375" y="140"/>
                      <a:pt x="375" y="140"/>
                      <a:pt x="375" y="140"/>
                    </a:cubicBezTo>
                    <a:cubicBezTo>
                      <a:pt x="375" y="140"/>
                      <a:pt x="373" y="130"/>
                      <a:pt x="364" y="126"/>
                    </a:cubicBezTo>
                    <a:cubicBezTo>
                      <a:pt x="355" y="122"/>
                      <a:pt x="356" y="131"/>
                      <a:pt x="344" y="131"/>
                    </a:cubicBezTo>
                    <a:cubicBezTo>
                      <a:pt x="332" y="131"/>
                      <a:pt x="313" y="109"/>
                      <a:pt x="310" y="104"/>
                    </a:cubicBezTo>
                    <a:cubicBezTo>
                      <a:pt x="307" y="99"/>
                      <a:pt x="322" y="88"/>
                      <a:pt x="322" y="88"/>
                    </a:cubicBezTo>
                    <a:cubicBezTo>
                      <a:pt x="312" y="87"/>
                      <a:pt x="312" y="87"/>
                      <a:pt x="312" y="87"/>
                    </a:cubicBezTo>
                    <a:cubicBezTo>
                      <a:pt x="311" y="78"/>
                      <a:pt x="311" y="78"/>
                      <a:pt x="311" y="78"/>
                    </a:cubicBezTo>
                    <a:cubicBezTo>
                      <a:pt x="311" y="78"/>
                      <a:pt x="299" y="79"/>
                      <a:pt x="289" y="72"/>
                    </a:cubicBezTo>
                    <a:cubicBezTo>
                      <a:pt x="279" y="65"/>
                      <a:pt x="280" y="41"/>
                      <a:pt x="280" y="41"/>
                    </a:cubicBezTo>
                    <a:cubicBezTo>
                      <a:pt x="277" y="32"/>
                      <a:pt x="277" y="32"/>
                      <a:pt x="277" y="32"/>
                    </a:cubicBezTo>
                    <a:cubicBezTo>
                      <a:pt x="276" y="9"/>
                      <a:pt x="276" y="9"/>
                      <a:pt x="276" y="9"/>
                    </a:cubicBezTo>
                    <a:cubicBezTo>
                      <a:pt x="260" y="2"/>
                      <a:pt x="260" y="2"/>
                      <a:pt x="260" y="2"/>
                    </a:cubicBezTo>
                    <a:cubicBezTo>
                      <a:pt x="227" y="0"/>
                      <a:pt x="227" y="0"/>
                      <a:pt x="227" y="0"/>
                    </a:cubicBezTo>
                    <a:cubicBezTo>
                      <a:pt x="227" y="0"/>
                      <a:pt x="225" y="8"/>
                      <a:pt x="215" y="12"/>
                    </a:cubicBezTo>
                    <a:cubicBezTo>
                      <a:pt x="205" y="16"/>
                      <a:pt x="201" y="14"/>
                      <a:pt x="201" y="14"/>
                    </a:cubicBezTo>
                    <a:cubicBezTo>
                      <a:pt x="190" y="28"/>
                      <a:pt x="190" y="28"/>
                      <a:pt x="190" y="28"/>
                    </a:cubicBezTo>
                    <a:cubicBezTo>
                      <a:pt x="173" y="28"/>
                      <a:pt x="173" y="28"/>
                      <a:pt x="173" y="28"/>
                    </a:cubicBezTo>
                    <a:cubicBezTo>
                      <a:pt x="173" y="28"/>
                      <a:pt x="172" y="49"/>
                      <a:pt x="169" y="50"/>
                    </a:cubicBezTo>
                    <a:cubicBezTo>
                      <a:pt x="166" y="51"/>
                      <a:pt x="154" y="39"/>
                      <a:pt x="148" y="41"/>
                    </a:cubicBezTo>
                    <a:cubicBezTo>
                      <a:pt x="142" y="43"/>
                      <a:pt x="125" y="72"/>
                      <a:pt x="125" y="72"/>
                    </a:cubicBezTo>
                    <a:cubicBezTo>
                      <a:pt x="112" y="72"/>
                      <a:pt x="112" y="72"/>
                      <a:pt x="112" y="72"/>
                    </a:cubicBezTo>
                    <a:cubicBezTo>
                      <a:pt x="112" y="96"/>
                      <a:pt x="112" y="96"/>
                      <a:pt x="112" y="96"/>
                    </a:cubicBezTo>
                    <a:cubicBezTo>
                      <a:pt x="97" y="101"/>
                      <a:pt x="97" y="101"/>
                      <a:pt x="97" y="101"/>
                    </a:cubicBezTo>
                    <a:cubicBezTo>
                      <a:pt x="76" y="82"/>
                      <a:pt x="76" y="82"/>
                      <a:pt x="76" y="82"/>
                    </a:cubicBezTo>
                    <a:cubicBezTo>
                      <a:pt x="63" y="102"/>
                      <a:pt x="63" y="102"/>
                      <a:pt x="63" y="102"/>
                    </a:cubicBezTo>
                    <a:cubicBezTo>
                      <a:pt x="63" y="102"/>
                      <a:pt x="71" y="116"/>
                      <a:pt x="69" y="121"/>
                    </a:cubicBezTo>
                    <a:cubicBezTo>
                      <a:pt x="67" y="126"/>
                      <a:pt x="55" y="124"/>
                      <a:pt x="55" y="124"/>
                    </a:cubicBezTo>
                    <a:cubicBezTo>
                      <a:pt x="55" y="124"/>
                      <a:pt x="60" y="141"/>
                      <a:pt x="57" y="145"/>
                    </a:cubicBezTo>
                    <a:cubicBezTo>
                      <a:pt x="54" y="149"/>
                      <a:pt x="47" y="150"/>
                      <a:pt x="47" y="150"/>
                    </a:cubicBezTo>
                    <a:cubicBezTo>
                      <a:pt x="47" y="150"/>
                      <a:pt x="60" y="160"/>
                      <a:pt x="48" y="161"/>
                    </a:cubicBezTo>
                    <a:cubicBezTo>
                      <a:pt x="36" y="162"/>
                      <a:pt x="21" y="165"/>
                      <a:pt x="21" y="165"/>
                    </a:cubicBezTo>
                    <a:cubicBezTo>
                      <a:pt x="8" y="173"/>
                      <a:pt x="8" y="173"/>
                      <a:pt x="8" y="173"/>
                    </a:cubicBezTo>
                    <a:cubicBezTo>
                      <a:pt x="23" y="194"/>
                      <a:pt x="23" y="194"/>
                      <a:pt x="23" y="194"/>
                    </a:cubicBezTo>
                    <a:cubicBezTo>
                      <a:pt x="15" y="209"/>
                      <a:pt x="15" y="209"/>
                      <a:pt x="15" y="209"/>
                    </a:cubicBezTo>
                    <a:lnTo>
                      <a:pt x="0" y="209"/>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00" name="Freeform 305">
                <a:extLst>
                  <a:ext uri="{FF2B5EF4-FFF2-40B4-BE49-F238E27FC236}">
                    <a16:creationId xmlns:a16="http://schemas.microsoft.com/office/drawing/2014/main" id="{2C6FC6F6-6ECA-1F44-A8F6-306161643D23}"/>
                  </a:ext>
                </a:extLst>
              </p:cNvPr>
              <p:cNvSpPr>
                <a:spLocks/>
              </p:cNvSpPr>
              <p:nvPr/>
            </p:nvSpPr>
            <p:spPr bwMode="gray">
              <a:xfrm>
                <a:off x="-5738757" y="4030321"/>
                <a:ext cx="161216" cy="174272"/>
              </a:xfrm>
              <a:custGeom>
                <a:avLst/>
                <a:gdLst>
                  <a:gd name="T0" fmla="*/ 266 w 291"/>
                  <a:gd name="T1" fmla="*/ 269 h 343"/>
                  <a:gd name="T2" fmla="*/ 253 w 291"/>
                  <a:gd name="T3" fmla="*/ 219 h 343"/>
                  <a:gd name="T4" fmla="*/ 273 w 291"/>
                  <a:gd name="T5" fmla="*/ 187 h 343"/>
                  <a:gd name="T6" fmla="*/ 274 w 291"/>
                  <a:gd name="T7" fmla="*/ 157 h 343"/>
                  <a:gd name="T8" fmla="*/ 291 w 291"/>
                  <a:gd name="T9" fmla="*/ 130 h 343"/>
                  <a:gd name="T10" fmla="*/ 279 w 291"/>
                  <a:gd name="T11" fmla="*/ 84 h 343"/>
                  <a:gd name="T12" fmla="*/ 287 w 291"/>
                  <a:gd name="T13" fmla="*/ 83 h 343"/>
                  <a:gd name="T14" fmla="*/ 283 w 291"/>
                  <a:gd name="T15" fmla="*/ 64 h 343"/>
                  <a:gd name="T16" fmla="*/ 271 w 291"/>
                  <a:gd name="T17" fmla="*/ 66 h 343"/>
                  <a:gd name="T18" fmla="*/ 247 w 291"/>
                  <a:gd name="T19" fmla="*/ 41 h 343"/>
                  <a:gd name="T20" fmla="*/ 206 w 291"/>
                  <a:gd name="T21" fmla="*/ 59 h 343"/>
                  <a:gd name="T22" fmla="*/ 186 w 291"/>
                  <a:gd name="T23" fmla="*/ 54 h 343"/>
                  <a:gd name="T24" fmla="*/ 166 w 291"/>
                  <a:gd name="T25" fmla="*/ 22 h 343"/>
                  <a:gd name="T26" fmla="*/ 153 w 291"/>
                  <a:gd name="T27" fmla="*/ 26 h 343"/>
                  <a:gd name="T28" fmla="*/ 150 w 291"/>
                  <a:gd name="T29" fmla="*/ 12 h 343"/>
                  <a:gd name="T30" fmla="*/ 131 w 291"/>
                  <a:gd name="T31" fmla="*/ 26 h 343"/>
                  <a:gd name="T32" fmla="*/ 116 w 291"/>
                  <a:gd name="T33" fmla="*/ 24 h 343"/>
                  <a:gd name="T34" fmla="*/ 116 w 291"/>
                  <a:gd name="T35" fmla="*/ 0 h 343"/>
                  <a:gd name="T36" fmla="*/ 108 w 291"/>
                  <a:gd name="T37" fmla="*/ 13 h 343"/>
                  <a:gd name="T38" fmla="*/ 99 w 291"/>
                  <a:gd name="T39" fmla="*/ 1 h 343"/>
                  <a:gd name="T40" fmla="*/ 95 w 291"/>
                  <a:gd name="T41" fmla="*/ 19 h 343"/>
                  <a:gd name="T42" fmla="*/ 85 w 291"/>
                  <a:gd name="T43" fmla="*/ 19 h 343"/>
                  <a:gd name="T44" fmla="*/ 81 w 291"/>
                  <a:gd name="T45" fmla="*/ 31 h 343"/>
                  <a:gd name="T46" fmla="*/ 55 w 291"/>
                  <a:gd name="T47" fmla="*/ 15 h 343"/>
                  <a:gd name="T48" fmla="*/ 42 w 291"/>
                  <a:gd name="T49" fmla="*/ 30 h 343"/>
                  <a:gd name="T50" fmla="*/ 36 w 291"/>
                  <a:gd name="T51" fmla="*/ 27 h 343"/>
                  <a:gd name="T52" fmla="*/ 23 w 291"/>
                  <a:gd name="T53" fmla="*/ 41 h 343"/>
                  <a:gd name="T54" fmla="*/ 28 w 291"/>
                  <a:gd name="T55" fmla="*/ 68 h 343"/>
                  <a:gd name="T56" fmla="*/ 40 w 291"/>
                  <a:gd name="T57" fmla="*/ 69 h 343"/>
                  <a:gd name="T58" fmla="*/ 33 w 291"/>
                  <a:gd name="T59" fmla="*/ 82 h 343"/>
                  <a:gd name="T60" fmla="*/ 43 w 291"/>
                  <a:gd name="T61" fmla="*/ 86 h 343"/>
                  <a:gd name="T62" fmla="*/ 34 w 291"/>
                  <a:gd name="T63" fmla="*/ 103 h 343"/>
                  <a:gd name="T64" fmla="*/ 50 w 291"/>
                  <a:gd name="T65" fmla="*/ 113 h 343"/>
                  <a:gd name="T66" fmla="*/ 49 w 291"/>
                  <a:gd name="T67" fmla="*/ 126 h 343"/>
                  <a:gd name="T68" fmla="*/ 19 w 291"/>
                  <a:gd name="T69" fmla="*/ 122 h 343"/>
                  <a:gd name="T70" fmla="*/ 37 w 291"/>
                  <a:gd name="T71" fmla="*/ 145 h 343"/>
                  <a:gd name="T72" fmla="*/ 25 w 291"/>
                  <a:gd name="T73" fmla="*/ 148 h 343"/>
                  <a:gd name="T74" fmla="*/ 25 w 291"/>
                  <a:gd name="T75" fmla="*/ 169 h 343"/>
                  <a:gd name="T76" fmla="*/ 2 w 291"/>
                  <a:gd name="T77" fmla="*/ 162 h 343"/>
                  <a:gd name="T78" fmla="*/ 15 w 291"/>
                  <a:gd name="T79" fmla="*/ 196 h 343"/>
                  <a:gd name="T80" fmla="*/ 1 w 291"/>
                  <a:gd name="T81" fmla="*/ 228 h 343"/>
                  <a:gd name="T82" fmla="*/ 14 w 291"/>
                  <a:gd name="T83" fmla="*/ 230 h 343"/>
                  <a:gd name="T84" fmla="*/ 14 w 291"/>
                  <a:gd name="T85" fmla="*/ 240 h 343"/>
                  <a:gd name="T86" fmla="*/ 38 w 291"/>
                  <a:gd name="T87" fmla="*/ 236 h 343"/>
                  <a:gd name="T88" fmla="*/ 39 w 291"/>
                  <a:gd name="T89" fmla="*/ 253 h 343"/>
                  <a:gd name="T90" fmla="*/ 60 w 291"/>
                  <a:gd name="T91" fmla="*/ 282 h 343"/>
                  <a:gd name="T92" fmla="*/ 50 w 291"/>
                  <a:gd name="T93" fmla="*/ 316 h 343"/>
                  <a:gd name="T94" fmla="*/ 51 w 291"/>
                  <a:gd name="T95" fmla="*/ 343 h 343"/>
                  <a:gd name="T96" fmla="*/ 66 w 291"/>
                  <a:gd name="T97" fmla="*/ 331 h 343"/>
                  <a:gd name="T98" fmla="*/ 75 w 291"/>
                  <a:gd name="T99" fmla="*/ 331 h 343"/>
                  <a:gd name="T100" fmla="*/ 85 w 291"/>
                  <a:gd name="T101" fmla="*/ 323 h 343"/>
                  <a:gd name="T102" fmla="*/ 151 w 291"/>
                  <a:gd name="T103" fmla="*/ 300 h 343"/>
                  <a:gd name="T104" fmla="*/ 178 w 291"/>
                  <a:gd name="T105" fmla="*/ 296 h 343"/>
                  <a:gd name="T106" fmla="*/ 218 w 291"/>
                  <a:gd name="T107" fmla="*/ 290 h 343"/>
                  <a:gd name="T108" fmla="*/ 236 w 291"/>
                  <a:gd name="T109" fmla="*/ 299 h 343"/>
                  <a:gd name="T110" fmla="*/ 256 w 291"/>
                  <a:gd name="T111" fmla="*/ 289 h 343"/>
                  <a:gd name="T112" fmla="*/ 273 w 291"/>
                  <a:gd name="T113" fmla="*/ 306 h 343"/>
                  <a:gd name="T114" fmla="*/ 285 w 291"/>
                  <a:gd name="T115" fmla="*/ 310 h 343"/>
                  <a:gd name="T116" fmla="*/ 284 w 291"/>
                  <a:gd name="T117" fmla="*/ 275 h 343"/>
                  <a:gd name="T118" fmla="*/ 266 w 291"/>
                  <a:gd name="T119" fmla="*/ 269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1" h="343">
                    <a:moveTo>
                      <a:pt x="266" y="269"/>
                    </a:moveTo>
                    <a:cubicBezTo>
                      <a:pt x="266" y="269"/>
                      <a:pt x="253" y="233"/>
                      <a:pt x="253" y="219"/>
                    </a:cubicBezTo>
                    <a:cubicBezTo>
                      <a:pt x="253" y="205"/>
                      <a:pt x="273" y="187"/>
                      <a:pt x="273" y="187"/>
                    </a:cubicBezTo>
                    <a:cubicBezTo>
                      <a:pt x="273" y="187"/>
                      <a:pt x="274" y="165"/>
                      <a:pt x="274" y="157"/>
                    </a:cubicBezTo>
                    <a:cubicBezTo>
                      <a:pt x="274" y="149"/>
                      <a:pt x="291" y="142"/>
                      <a:pt x="291" y="130"/>
                    </a:cubicBezTo>
                    <a:cubicBezTo>
                      <a:pt x="291" y="118"/>
                      <a:pt x="279" y="84"/>
                      <a:pt x="279" y="84"/>
                    </a:cubicBezTo>
                    <a:cubicBezTo>
                      <a:pt x="287" y="83"/>
                      <a:pt x="287" y="83"/>
                      <a:pt x="287" y="83"/>
                    </a:cubicBezTo>
                    <a:cubicBezTo>
                      <a:pt x="283" y="64"/>
                      <a:pt x="283" y="64"/>
                      <a:pt x="283" y="64"/>
                    </a:cubicBezTo>
                    <a:cubicBezTo>
                      <a:pt x="271" y="66"/>
                      <a:pt x="271" y="66"/>
                      <a:pt x="271" y="66"/>
                    </a:cubicBezTo>
                    <a:cubicBezTo>
                      <a:pt x="271" y="66"/>
                      <a:pt x="277" y="45"/>
                      <a:pt x="247" y="41"/>
                    </a:cubicBezTo>
                    <a:cubicBezTo>
                      <a:pt x="217" y="37"/>
                      <a:pt x="206" y="59"/>
                      <a:pt x="206" y="59"/>
                    </a:cubicBezTo>
                    <a:cubicBezTo>
                      <a:pt x="206" y="59"/>
                      <a:pt x="196" y="55"/>
                      <a:pt x="186" y="54"/>
                    </a:cubicBezTo>
                    <a:cubicBezTo>
                      <a:pt x="176" y="53"/>
                      <a:pt x="166" y="22"/>
                      <a:pt x="166" y="22"/>
                    </a:cubicBezTo>
                    <a:cubicBezTo>
                      <a:pt x="153" y="26"/>
                      <a:pt x="153" y="26"/>
                      <a:pt x="153" y="26"/>
                    </a:cubicBezTo>
                    <a:cubicBezTo>
                      <a:pt x="150" y="12"/>
                      <a:pt x="150" y="12"/>
                      <a:pt x="150" y="12"/>
                    </a:cubicBezTo>
                    <a:cubicBezTo>
                      <a:pt x="135" y="12"/>
                      <a:pt x="131" y="26"/>
                      <a:pt x="131" y="26"/>
                    </a:cubicBezTo>
                    <a:cubicBezTo>
                      <a:pt x="116" y="24"/>
                      <a:pt x="116" y="24"/>
                      <a:pt x="116" y="24"/>
                    </a:cubicBezTo>
                    <a:cubicBezTo>
                      <a:pt x="116" y="0"/>
                      <a:pt x="116" y="0"/>
                      <a:pt x="116" y="0"/>
                    </a:cubicBezTo>
                    <a:cubicBezTo>
                      <a:pt x="108" y="13"/>
                      <a:pt x="108" y="13"/>
                      <a:pt x="108" y="13"/>
                    </a:cubicBezTo>
                    <a:cubicBezTo>
                      <a:pt x="99" y="1"/>
                      <a:pt x="99" y="1"/>
                      <a:pt x="99" y="1"/>
                    </a:cubicBezTo>
                    <a:cubicBezTo>
                      <a:pt x="95" y="19"/>
                      <a:pt x="95" y="19"/>
                      <a:pt x="95" y="19"/>
                    </a:cubicBezTo>
                    <a:cubicBezTo>
                      <a:pt x="85" y="19"/>
                      <a:pt x="85" y="19"/>
                      <a:pt x="85" y="19"/>
                    </a:cubicBezTo>
                    <a:cubicBezTo>
                      <a:pt x="81" y="31"/>
                      <a:pt x="81" y="31"/>
                      <a:pt x="81" y="31"/>
                    </a:cubicBezTo>
                    <a:cubicBezTo>
                      <a:pt x="81" y="31"/>
                      <a:pt x="71" y="17"/>
                      <a:pt x="55" y="15"/>
                    </a:cubicBezTo>
                    <a:cubicBezTo>
                      <a:pt x="39" y="13"/>
                      <a:pt x="42" y="30"/>
                      <a:pt x="42" y="30"/>
                    </a:cubicBezTo>
                    <a:cubicBezTo>
                      <a:pt x="36" y="27"/>
                      <a:pt x="36" y="27"/>
                      <a:pt x="36" y="27"/>
                    </a:cubicBezTo>
                    <a:cubicBezTo>
                      <a:pt x="23" y="41"/>
                      <a:pt x="23" y="41"/>
                      <a:pt x="23" y="41"/>
                    </a:cubicBezTo>
                    <a:cubicBezTo>
                      <a:pt x="28" y="68"/>
                      <a:pt x="28" y="68"/>
                      <a:pt x="28" y="68"/>
                    </a:cubicBezTo>
                    <a:cubicBezTo>
                      <a:pt x="40" y="69"/>
                      <a:pt x="40" y="69"/>
                      <a:pt x="40" y="69"/>
                    </a:cubicBezTo>
                    <a:cubicBezTo>
                      <a:pt x="33" y="82"/>
                      <a:pt x="33" y="82"/>
                      <a:pt x="33" y="82"/>
                    </a:cubicBezTo>
                    <a:cubicBezTo>
                      <a:pt x="43" y="86"/>
                      <a:pt x="43" y="86"/>
                      <a:pt x="43" y="86"/>
                    </a:cubicBezTo>
                    <a:cubicBezTo>
                      <a:pt x="43" y="86"/>
                      <a:pt x="33" y="95"/>
                      <a:pt x="34" y="103"/>
                    </a:cubicBezTo>
                    <a:cubicBezTo>
                      <a:pt x="35" y="111"/>
                      <a:pt x="50" y="106"/>
                      <a:pt x="50" y="113"/>
                    </a:cubicBezTo>
                    <a:cubicBezTo>
                      <a:pt x="50" y="120"/>
                      <a:pt x="49" y="126"/>
                      <a:pt x="49" y="126"/>
                    </a:cubicBezTo>
                    <a:cubicBezTo>
                      <a:pt x="49" y="126"/>
                      <a:pt x="19" y="112"/>
                      <a:pt x="19" y="122"/>
                    </a:cubicBezTo>
                    <a:cubicBezTo>
                      <a:pt x="19" y="132"/>
                      <a:pt x="37" y="145"/>
                      <a:pt x="37" y="145"/>
                    </a:cubicBezTo>
                    <a:cubicBezTo>
                      <a:pt x="25" y="148"/>
                      <a:pt x="25" y="148"/>
                      <a:pt x="25" y="148"/>
                    </a:cubicBezTo>
                    <a:cubicBezTo>
                      <a:pt x="25" y="148"/>
                      <a:pt x="32" y="166"/>
                      <a:pt x="25" y="169"/>
                    </a:cubicBezTo>
                    <a:cubicBezTo>
                      <a:pt x="19" y="171"/>
                      <a:pt x="9" y="164"/>
                      <a:pt x="2" y="162"/>
                    </a:cubicBezTo>
                    <a:cubicBezTo>
                      <a:pt x="7" y="172"/>
                      <a:pt x="15" y="186"/>
                      <a:pt x="15" y="196"/>
                    </a:cubicBezTo>
                    <a:cubicBezTo>
                      <a:pt x="15" y="211"/>
                      <a:pt x="0" y="225"/>
                      <a:pt x="1" y="228"/>
                    </a:cubicBezTo>
                    <a:cubicBezTo>
                      <a:pt x="2" y="231"/>
                      <a:pt x="14" y="230"/>
                      <a:pt x="14" y="230"/>
                    </a:cubicBezTo>
                    <a:cubicBezTo>
                      <a:pt x="14" y="240"/>
                      <a:pt x="14" y="240"/>
                      <a:pt x="14" y="240"/>
                    </a:cubicBezTo>
                    <a:cubicBezTo>
                      <a:pt x="38" y="236"/>
                      <a:pt x="38" y="236"/>
                      <a:pt x="38" y="236"/>
                    </a:cubicBezTo>
                    <a:cubicBezTo>
                      <a:pt x="39" y="253"/>
                      <a:pt x="39" y="253"/>
                      <a:pt x="39" y="253"/>
                    </a:cubicBezTo>
                    <a:cubicBezTo>
                      <a:pt x="39" y="253"/>
                      <a:pt x="60" y="269"/>
                      <a:pt x="60" y="282"/>
                    </a:cubicBezTo>
                    <a:cubicBezTo>
                      <a:pt x="60" y="295"/>
                      <a:pt x="50" y="316"/>
                      <a:pt x="50" y="316"/>
                    </a:cubicBezTo>
                    <a:cubicBezTo>
                      <a:pt x="51" y="343"/>
                      <a:pt x="51" y="343"/>
                      <a:pt x="51" y="343"/>
                    </a:cubicBezTo>
                    <a:cubicBezTo>
                      <a:pt x="63" y="341"/>
                      <a:pt x="66" y="331"/>
                      <a:pt x="66" y="331"/>
                    </a:cubicBezTo>
                    <a:cubicBezTo>
                      <a:pt x="75" y="331"/>
                      <a:pt x="75" y="331"/>
                      <a:pt x="75" y="331"/>
                    </a:cubicBezTo>
                    <a:cubicBezTo>
                      <a:pt x="85" y="323"/>
                      <a:pt x="85" y="323"/>
                      <a:pt x="85" y="323"/>
                    </a:cubicBezTo>
                    <a:cubicBezTo>
                      <a:pt x="85" y="323"/>
                      <a:pt x="131" y="298"/>
                      <a:pt x="151" y="300"/>
                    </a:cubicBezTo>
                    <a:cubicBezTo>
                      <a:pt x="171" y="302"/>
                      <a:pt x="178" y="296"/>
                      <a:pt x="178" y="296"/>
                    </a:cubicBezTo>
                    <a:cubicBezTo>
                      <a:pt x="178" y="296"/>
                      <a:pt x="209" y="285"/>
                      <a:pt x="218" y="290"/>
                    </a:cubicBezTo>
                    <a:cubicBezTo>
                      <a:pt x="227" y="295"/>
                      <a:pt x="229" y="300"/>
                      <a:pt x="236" y="299"/>
                    </a:cubicBezTo>
                    <a:cubicBezTo>
                      <a:pt x="243" y="298"/>
                      <a:pt x="256" y="289"/>
                      <a:pt x="256" y="289"/>
                    </a:cubicBezTo>
                    <a:cubicBezTo>
                      <a:pt x="256" y="289"/>
                      <a:pt x="257" y="299"/>
                      <a:pt x="273" y="306"/>
                    </a:cubicBezTo>
                    <a:cubicBezTo>
                      <a:pt x="277" y="308"/>
                      <a:pt x="281" y="309"/>
                      <a:pt x="285" y="310"/>
                    </a:cubicBezTo>
                    <a:cubicBezTo>
                      <a:pt x="284" y="275"/>
                      <a:pt x="284" y="275"/>
                      <a:pt x="284" y="275"/>
                    </a:cubicBezTo>
                    <a:lnTo>
                      <a:pt x="266" y="269"/>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01" name="Freeform 306">
                <a:extLst>
                  <a:ext uri="{FF2B5EF4-FFF2-40B4-BE49-F238E27FC236}">
                    <a16:creationId xmlns:a16="http://schemas.microsoft.com/office/drawing/2014/main" id="{802FB1BA-6308-F143-B05A-5F618E2AC41E}"/>
                  </a:ext>
                </a:extLst>
              </p:cNvPr>
              <p:cNvSpPr>
                <a:spLocks/>
              </p:cNvSpPr>
              <p:nvPr/>
            </p:nvSpPr>
            <p:spPr bwMode="gray">
              <a:xfrm>
                <a:off x="-5504324" y="3681562"/>
                <a:ext cx="410668" cy="318890"/>
              </a:xfrm>
              <a:custGeom>
                <a:avLst/>
                <a:gdLst>
                  <a:gd name="T0" fmla="*/ 36 w 741"/>
                  <a:gd name="T1" fmla="*/ 540 h 628"/>
                  <a:gd name="T2" fmla="*/ 34 w 741"/>
                  <a:gd name="T3" fmla="*/ 557 h 628"/>
                  <a:gd name="T4" fmla="*/ 88 w 741"/>
                  <a:gd name="T5" fmla="*/ 579 h 628"/>
                  <a:gd name="T6" fmla="*/ 84 w 741"/>
                  <a:gd name="T7" fmla="*/ 598 h 628"/>
                  <a:gd name="T8" fmla="*/ 102 w 741"/>
                  <a:gd name="T9" fmla="*/ 604 h 628"/>
                  <a:gd name="T10" fmla="*/ 141 w 741"/>
                  <a:gd name="T11" fmla="*/ 619 h 628"/>
                  <a:gd name="T12" fmla="*/ 159 w 741"/>
                  <a:gd name="T13" fmla="*/ 594 h 628"/>
                  <a:gd name="T14" fmla="*/ 183 w 741"/>
                  <a:gd name="T15" fmla="*/ 542 h 628"/>
                  <a:gd name="T16" fmla="*/ 236 w 741"/>
                  <a:gd name="T17" fmla="*/ 526 h 628"/>
                  <a:gd name="T18" fmla="*/ 269 w 741"/>
                  <a:gd name="T19" fmla="*/ 529 h 628"/>
                  <a:gd name="T20" fmla="*/ 305 w 741"/>
                  <a:gd name="T21" fmla="*/ 544 h 628"/>
                  <a:gd name="T22" fmla="*/ 364 w 741"/>
                  <a:gd name="T23" fmla="*/ 544 h 628"/>
                  <a:gd name="T24" fmla="*/ 442 w 741"/>
                  <a:gd name="T25" fmla="*/ 578 h 628"/>
                  <a:gd name="T26" fmla="*/ 554 w 741"/>
                  <a:gd name="T27" fmla="*/ 557 h 628"/>
                  <a:gd name="T28" fmla="*/ 597 w 741"/>
                  <a:gd name="T29" fmla="*/ 541 h 628"/>
                  <a:gd name="T30" fmla="*/ 621 w 741"/>
                  <a:gd name="T31" fmla="*/ 526 h 628"/>
                  <a:gd name="T32" fmla="*/ 621 w 741"/>
                  <a:gd name="T33" fmla="*/ 484 h 628"/>
                  <a:gd name="T34" fmla="*/ 656 w 741"/>
                  <a:gd name="T35" fmla="*/ 426 h 628"/>
                  <a:gd name="T36" fmla="*/ 727 w 741"/>
                  <a:gd name="T37" fmla="*/ 194 h 628"/>
                  <a:gd name="T38" fmla="*/ 721 w 741"/>
                  <a:gd name="T39" fmla="*/ 145 h 628"/>
                  <a:gd name="T40" fmla="*/ 697 w 741"/>
                  <a:gd name="T41" fmla="*/ 105 h 628"/>
                  <a:gd name="T42" fmla="*/ 692 w 741"/>
                  <a:gd name="T43" fmla="*/ 28 h 628"/>
                  <a:gd name="T44" fmla="*/ 623 w 741"/>
                  <a:gd name="T45" fmla="*/ 16 h 628"/>
                  <a:gd name="T46" fmla="*/ 551 w 741"/>
                  <a:gd name="T47" fmla="*/ 0 h 628"/>
                  <a:gd name="T48" fmla="*/ 261 w 741"/>
                  <a:gd name="T49" fmla="*/ 221 h 628"/>
                  <a:gd name="T50" fmla="*/ 190 w 741"/>
                  <a:gd name="T51" fmla="*/ 372 h 628"/>
                  <a:gd name="T52" fmla="*/ 160 w 741"/>
                  <a:gd name="T53" fmla="*/ 427 h 628"/>
                  <a:gd name="T54" fmla="*/ 124 w 741"/>
                  <a:gd name="T55" fmla="*/ 437 h 628"/>
                  <a:gd name="T56" fmla="*/ 92 w 741"/>
                  <a:gd name="T57" fmla="*/ 444 h 628"/>
                  <a:gd name="T58" fmla="*/ 32 w 741"/>
                  <a:gd name="T59" fmla="*/ 455 h 628"/>
                  <a:gd name="T60" fmla="*/ 1 w 741"/>
                  <a:gd name="T61" fmla="*/ 485 h 628"/>
                  <a:gd name="T62" fmla="*/ 13 w 741"/>
                  <a:gd name="T63" fmla="*/ 525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1" h="628">
                    <a:moveTo>
                      <a:pt x="35" y="531"/>
                    </a:moveTo>
                    <a:cubicBezTo>
                      <a:pt x="36" y="540"/>
                      <a:pt x="36" y="540"/>
                      <a:pt x="36" y="540"/>
                    </a:cubicBezTo>
                    <a:cubicBezTo>
                      <a:pt x="46" y="541"/>
                      <a:pt x="46" y="541"/>
                      <a:pt x="46" y="541"/>
                    </a:cubicBezTo>
                    <a:cubicBezTo>
                      <a:pt x="46" y="541"/>
                      <a:pt x="31" y="552"/>
                      <a:pt x="34" y="557"/>
                    </a:cubicBezTo>
                    <a:cubicBezTo>
                      <a:pt x="37" y="562"/>
                      <a:pt x="56" y="584"/>
                      <a:pt x="68" y="584"/>
                    </a:cubicBezTo>
                    <a:cubicBezTo>
                      <a:pt x="80" y="584"/>
                      <a:pt x="79" y="575"/>
                      <a:pt x="88" y="579"/>
                    </a:cubicBezTo>
                    <a:cubicBezTo>
                      <a:pt x="97" y="583"/>
                      <a:pt x="99" y="593"/>
                      <a:pt x="99" y="593"/>
                    </a:cubicBezTo>
                    <a:cubicBezTo>
                      <a:pt x="84" y="598"/>
                      <a:pt x="84" y="598"/>
                      <a:pt x="84" y="598"/>
                    </a:cubicBezTo>
                    <a:cubicBezTo>
                      <a:pt x="99" y="620"/>
                      <a:pt x="99" y="620"/>
                      <a:pt x="99" y="620"/>
                    </a:cubicBezTo>
                    <a:cubicBezTo>
                      <a:pt x="102" y="604"/>
                      <a:pt x="102" y="604"/>
                      <a:pt x="102" y="604"/>
                    </a:cubicBezTo>
                    <a:cubicBezTo>
                      <a:pt x="119" y="597"/>
                      <a:pt x="119" y="597"/>
                      <a:pt x="119" y="597"/>
                    </a:cubicBezTo>
                    <a:cubicBezTo>
                      <a:pt x="119" y="597"/>
                      <a:pt x="136" y="616"/>
                      <a:pt x="141" y="619"/>
                    </a:cubicBezTo>
                    <a:cubicBezTo>
                      <a:pt x="146" y="622"/>
                      <a:pt x="162" y="628"/>
                      <a:pt x="162" y="628"/>
                    </a:cubicBezTo>
                    <a:cubicBezTo>
                      <a:pt x="159" y="594"/>
                      <a:pt x="159" y="594"/>
                      <a:pt x="159" y="594"/>
                    </a:cubicBezTo>
                    <a:cubicBezTo>
                      <a:pt x="159" y="594"/>
                      <a:pt x="181" y="583"/>
                      <a:pt x="182" y="568"/>
                    </a:cubicBezTo>
                    <a:cubicBezTo>
                      <a:pt x="183" y="553"/>
                      <a:pt x="183" y="542"/>
                      <a:pt x="183" y="542"/>
                    </a:cubicBezTo>
                    <a:cubicBezTo>
                      <a:pt x="202" y="525"/>
                      <a:pt x="202" y="525"/>
                      <a:pt x="202" y="525"/>
                    </a:cubicBezTo>
                    <a:cubicBezTo>
                      <a:pt x="236" y="526"/>
                      <a:pt x="236" y="526"/>
                      <a:pt x="236" y="526"/>
                    </a:cubicBezTo>
                    <a:cubicBezTo>
                      <a:pt x="236" y="526"/>
                      <a:pt x="235" y="520"/>
                      <a:pt x="249" y="519"/>
                    </a:cubicBezTo>
                    <a:cubicBezTo>
                      <a:pt x="263" y="518"/>
                      <a:pt x="262" y="528"/>
                      <a:pt x="269" y="529"/>
                    </a:cubicBezTo>
                    <a:cubicBezTo>
                      <a:pt x="276" y="530"/>
                      <a:pt x="288" y="530"/>
                      <a:pt x="288" y="530"/>
                    </a:cubicBezTo>
                    <a:cubicBezTo>
                      <a:pt x="305" y="544"/>
                      <a:pt x="305" y="544"/>
                      <a:pt x="305" y="544"/>
                    </a:cubicBezTo>
                    <a:cubicBezTo>
                      <a:pt x="305" y="544"/>
                      <a:pt x="310" y="566"/>
                      <a:pt x="319" y="565"/>
                    </a:cubicBezTo>
                    <a:cubicBezTo>
                      <a:pt x="328" y="564"/>
                      <a:pt x="352" y="544"/>
                      <a:pt x="364" y="544"/>
                    </a:cubicBezTo>
                    <a:cubicBezTo>
                      <a:pt x="376" y="544"/>
                      <a:pt x="388" y="572"/>
                      <a:pt x="407" y="573"/>
                    </a:cubicBezTo>
                    <a:cubicBezTo>
                      <a:pt x="426" y="574"/>
                      <a:pt x="442" y="578"/>
                      <a:pt x="442" y="578"/>
                    </a:cubicBezTo>
                    <a:cubicBezTo>
                      <a:pt x="442" y="578"/>
                      <a:pt x="454" y="543"/>
                      <a:pt x="496" y="543"/>
                    </a:cubicBezTo>
                    <a:cubicBezTo>
                      <a:pt x="538" y="543"/>
                      <a:pt x="554" y="557"/>
                      <a:pt x="554" y="557"/>
                    </a:cubicBezTo>
                    <a:cubicBezTo>
                      <a:pt x="572" y="558"/>
                      <a:pt x="572" y="558"/>
                      <a:pt x="572" y="558"/>
                    </a:cubicBezTo>
                    <a:cubicBezTo>
                      <a:pt x="572" y="558"/>
                      <a:pt x="590" y="545"/>
                      <a:pt x="597" y="541"/>
                    </a:cubicBezTo>
                    <a:cubicBezTo>
                      <a:pt x="604" y="537"/>
                      <a:pt x="613" y="540"/>
                      <a:pt x="613" y="540"/>
                    </a:cubicBezTo>
                    <a:cubicBezTo>
                      <a:pt x="613" y="540"/>
                      <a:pt x="617" y="526"/>
                      <a:pt x="621" y="526"/>
                    </a:cubicBezTo>
                    <a:cubicBezTo>
                      <a:pt x="622" y="526"/>
                      <a:pt x="623" y="526"/>
                      <a:pt x="624" y="526"/>
                    </a:cubicBezTo>
                    <a:cubicBezTo>
                      <a:pt x="621" y="484"/>
                      <a:pt x="621" y="484"/>
                      <a:pt x="621" y="484"/>
                    </a:cubicBezTo>
                    <a:cubicBezTo>
                      <a:pt x="634" y="479"/>
                      <a:pt x="634" y="479"/>
                      <a:pt x="634" y="479"/>
                    </a:cubicBezTo>
                    <a:cubicBezTo>
                      <a:pt x="634" y="479"/>
                      <a:pt x="644" y="442"/>
                      <a:pt x="656" y="426"/>
                    </a:cubicBezTo>
                    <a:cubicBezTo>
                      <a:pt x="667" y="409"/>
                      <a:pt x="717" y="356"/>
                      <a:pt x="717" y="356"/>
                    </a:cubicBezTo>
                    <a:cubicBezTo>
                      <a:pt x="727" y="194"/>
                      <a:pt x="727" y="194"/>
                      <a:pt x="727" y="194"/>
                    </a:cubicBezTo>
                    <a:cubicBezTo>
                      <a:pt x="741" y="169"/>
                      <a:pt x="741" y="169"/>
                      <a:pt x="741" y="169"/>
                    </a:cubicBezTo>
                    <a:cubicBezTo>
                      <a:pt x="721" y="145"/>
                      <a:pt x="721" y="145"/>
                      <a:pt x="721" y="145"/>
                    </a:cubicBezTo>
                    <a:cubicBezTo>
                      <a:pt x="716" y="129"/>
                      <a:pt x="716" y="129"/>
                      <a:pt x="716" y="129"/>
                    </a:cubicBezTo>
                    <a:cubicBezTo>
                      <a:pt x="697" y="105"/>
                      <a:pt x="697" y="105"/>
                      <a:pt x="697" y="105"/>
                    </a:cubicBezTo>
                    <a:cubicBezTo>
                      <a:pt x="704" y="72"/>
                      <a:pt x="704" y="72"/>
                      <a:pt x="704" y="72"/>
                    </a:cubicBezTo>
                    <a:cubicBezTo>
                      <a:pt x="692" y="28"/>
                      <a:pt x="692" y="28"/>
                      <a:pt x="692" y="28"/>
                    </a:cubicBezTo>
                    <a:cubicBezTo>
                      <a:pt x="676" y="37"/>
                      <a:pt x="662" y="44"/>
                      <a:pt x="657" y="45"/>
                    </a:cubicBezTo>
                    <a:cubicBezTo>
                      <a:pt x="646" y="46"/>
                      <a:pt x="630" y="18"/>
                      <a:pt x="623" y="16"/>
                    </a:cubicBezTo>
                    <a:cubicBezTo>
                      <a:pt x="616" y="14"/>
                      <a:pt x="576" y="6"/>
                      <a:pt x="576" y="6"/>
                    </a:cubicBezTo>
                    <a:cubicBezTo>
                      <a:pt x="551" y="0"/>
                      <a:pt x="551" y="0"/>
                      <a:pt x="551" y="0"/>
                    </a:cubicBezTo>
                    <a:cubicBezTo>
                      <a:pt x="551" y="0"/>
                      <a:pt x="364" y="136"/>
                      <a:pt x="342" y="151"/>
                    </a:cubicBezTo>
                    <a:cubicBezTo>
                      <a:pt x="320" y="166"/>
                      <a:pt x="275" y="219"/>
                      <a:pt x="261" y="221"/>
                    </a:cubicBezTo>
                    <a:cubicBezTo>
                      <a:pt x="251" y="222"/>
                      <a:pt x="210" y="231"/>
                      <a:pt x="190" y="235"/>
                    </a:cubicBezTo>
                    <a:cubicBezTo>
                      <a:pt x="190" y="372"/>
                      <a:pt x="190" y="372"/>
                      <a:pt x="190" y="372"/>
                    </a:cubicBezTo>
                    <a:cubicBezTo>
                      <a:pt x="175" y="387"/>
                      <a:pt x="175" y="387"/>
                      <a:pt x="175" y="387"/>
                    </a:cubicBezTo>
                    <a:cubicBezTo>
                      <a:pt x="175" y="387"/>
                      <a:pt x="175" y="420"/>
                      <a:pt x="160" y="427"/>
                    </a:cubicBezTo>
                    <a:cubicBezTo>
                      <a:pt x="138" y="438"/>
                      <a:pt x="131" y="432"/>
                      <a:pt x="131" y="432"/>
                    </a:cubicBezTo>
                    <a:cubicBezTo>
                      <a:pt x="124" y="437"/>
                      <a:pt x="124" y="437"/>
                      <a:pt x="124" y="437"/>
                    </a:cubicBezTo>
                    <a:cubicBezTo>
                      <a:pt x="93" y="435"/>
                      <a:pt x="93" y="435"/>
                      <a:pt x="93" y="435"/>
                    </a:cubicBezTo>
                    <a:cubicBezTo>
                      <a:pt x="92" y="444"/>
                      <a:pt x="92" y="444"/>
                      <a:pt x="92" y="444"/>
                    </a:cubicBezTo>
                    <a:cubicBezTo>
                      <a:pt x="50" y="443"/>
                      <a:pt x="50" y="443"/>
                      <a:pt x="50" y="443"/>
                    </a:cubicBezTo>
                    <a:cubicBezTo>
                      <a:pt x="32" y="455"/>
                      <a:pt x="32" y="455"/>
                      <a:pt x="32" y="455"/>
                    </a:cubicBezTo>
                    <a:cubicBezTo>
                      <a:pt x="0" y="462"/>
                      <a:pt x="0" y="462"/>
                      <a:pt x="0" y="462"/>
                    </a:cubicBezTo>
                    <a:cubicBezTo>
                      <a:pt x="1" y="485"/>
                      <a:pt x="1" y="485"/>
                      <a:pt x="1" y="485"/>
                    </a:cubicBezTo>
                    <a:cubicBezTo>
                      <a:pt x="4" y="494"/>
                      <a:pt x="4" y="494"/>
                      <a:pt x="4" y="494"/>
                    </a:cubicBezTo>
                    <a:cubicBezTo>
                      <a:pt x="4" y="494"/>
                      <a:pt x="3" y="518"/>
                      <a:pt x="13" y="525"/>
                    </a:cubicBezTo>
                    <a:cubicBezTo>
                      <a:pt x="23" y="532"/>
                      <a:pt x="35" y="531"/>
                      <a:pt x="35" y="531"/>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02" name="Freeform 307">
                <a:extLst>
                  <a:ext uri="{FF2B5EF4-FFF2-40B4-BE49-F238E27FC236}">
                    <a16:creationId xmlns:a16="http://schemas.microsoft.com/office/drawing/2014/main" id="{09D934C0-83E9-3A4C-87B0-06AF390D9165}"/>
                  </a:ext>
                </a:extLst>
              </p:cNvPr>
              <p:cNvSpPr>
                <a:spLocks/>
              </p:cNvSpPr>
              <p:nvPr/>
            </p:nvSpPr>
            <p:spPr bwMode="gray">
              <a:xfrm>
                <a:off x="-5743919" y="3308521"/>
                <a:ext cx="545132" cy="498105"/>
              </a:xfrm>
              <a:custGeom>
                <a:avLst/>
                <a:gdLst>
                  <a:gd name="T0" fmla="*/ 212 w 983"/>
                  <a:gd name="T1" fmla="*/ 357 h 981"/>
                  <a:gd name="T2" fmla="*/ 155 w 983"/>
                  <a:gd name="T3" fmla="*/ 390 h 981"/>
                  <a:gd name="T4" fmla="*/ 136 w 983"/>
                  <a:gd name="T5" fmla="*/ 399 h 981"/>
                  <a:gd name="T6" fmla="*/ 111 w 983"/>
                  <a:gd name="T7" fmla="*/ 404 h 981"/>
                  <a:gd name="T8" fmla="*/ 81 w 983"/>
                  <a:gd name="T9" fmla="*/ 417 h 981"/>
                  <a:gd name="T10" fmla="*/ 40 w 983"/>
                  <a:gd name="T11" fmla="*/ 454 h 981"/>
                  <a:gd name="T12" fmla="*/ 35 w 983"/>
                  <a:gd name="T13" fmla="*/ 511 h 981"/>
                  <a:gd name="T14" fmla="*/ 37 w 983"/>
                  <a:gd name="T15" fmla="*/ 513 h 981"/>
                  <a:gd name="T16" fmla="*/ 208 w 983"/>
                  <a:gd name="T17" fmla="*/ 656 h 981"/>
                  <a:gd name="T18" fmla="*/ 481 w 983"/>
                  <a:gd name="T19" fmla="*/ 882 h 981"/>
                  <a:gd name="T20" fmla="*/ 510 w 983"/>
                  <a:gd name="T21" fmla="*/ 904 h 981"/>
                  <a:gd name="T22" fmla="*/ 538 w 983"/>
                  <a:gd name="T23" fmla="*/ 923 h 981"/>
                  <a:gd name="T24" fmla="*/ 582 w 983"/>
                  <a:gd name="T25" fmla="*/ 953 h 981"/>
                  <a:gd name="T26" fmla="*/ 610 w 983"/>
                  <a:gd name="T27" fmla="*/ 973 h 981"/>
                  <a:gd name="T28" fmla="*/ 774 w 983"/>
                  <a:gd name="T29" fmla="*/ 886 h 981"/>
                  <a:gd name="T30" fmla="*/ 963 w 983"/>
                  <a:gd name="T31" fmla="*/ 691 h 981"/>
                  <a:gd name="T32" fmla="*/ 909 w 983"/>
                  <a:gd name="T33" fmla="*/ 684 h 981"/>
                  <a:gd name="T34" fmla="*/ 893 w 983"/>
                  <a:gd name="T35" fmla="*/ 639 h 981"/>
                  <a:gd name="T36" fmla="*/ 889 w 983"/>
                  <a:gd name="T37" fmla="*/ 569 h 981"/>
                  <a:gd name="T38" fmla="*/ 880 w 983"/>
                  <a:gd name="T39" fmla="*/ 515 h 981"/>
                  <a:gd name="T40" fmla="*/ 883 w 983"/>
                  <a:gd name="T41" fmla="*/ 488 h 981"/>
                  <a:gd name="T42" fmla="*/ 862 w 983"/>
                  <a:gd name="T43" fmla="*/ 381 h 981"/>
                  <a:gd name="T44" fmla="*/ 870 w 983"/>
                  <a:gd name="T45" fmla="*/ 373 h 981"/>
                  <a:gd name="T46" fmla="*/ 817 w 983"/>
                  <a:gd name="T47" fmla="*/ 252 h 981"/>
                  <a:gd name="T48" fmla="*/ 789 w 983"/>
                  <a:gd name="T49" fmla="*/ 213 h 981"/>
                  <a:gd name="T50" fmla="*/ 782 w 983"/>
                  <a:gd name="T51" fmla="*/ 194 h 981"/>
                  <a:gd name="T52" fmla="*/ 798 w 983"/>
                  <a:gd name="T53" fmla="*/ 148 h 981"/>
                  <a:gd name="T54" fmla="*/ 820 w 983"/>
                  <a:gd name="T55" fmla="*/ 105 h 981"/>
                  <a:gd name="T56" fmla="*/ 820 w 983"/>
                  <a:gd name="T57" fmla="*/ 38 h 981"/>
                  <a:gd name="T58" fmla="*/ 835 w 983"/>
                  <a:gd name="T59" fmla="*/ 21 h 981"/>
                  <a:gd name="T60" fmla="*/ 815 w 983"/>
                  <a:gd name="T61" fmla="*/ 10 h 981"/>
                  <a:gd name="T62" fmla="*/ 779 w 983"/>
                  <a:gd name="T63" fmla="*/ 3 h 981"/>
                  <a:gd name="T64" fmla="*/ 769 w 983"/>
                  <a:gd name="T65" fmla="*/ 14 h 981"/>
                  <a:gd name="T66" fmla="*/ 728 w 983"/>
                  <a:gd name="T67" fmla="*/ 0 h 981"/>
                  <a:gd name="T68" fmla="*/ 704 w 983"/>
                  <a:gd name="T69" fmla="*/ 14 h 981"/>
                  <a:gd name="T70" fmla="*/ 631 w 983"/>
                  <a:gd name="T71" fmla="*/ 18 h 981"/>
                  <a:gd name="T72" fmla="*/ 545 w 983"/>
                  <a:gd name="T73" fmla="*/ 27 h 981"/>
                  <a:gd name="T74" fmla="*/ 503 w 983"/>
                  <a:gd name="T75" fmla="*/ 33 h 981"/>
                  <a:gd name="T76" fmla="*/ 446 w 983"/>
                  <a:gd name="T77" fmla="*/ 72 h 981"/>
                  <a:gd name="T78" fmla="*/ 355 w 983"/>
                  <a:gd name="T79" fmla="*/ 113 h 981"/>
                  <a:gd name="T80" fmla="*/ 349 w 983"/>
                  <a:gd name="T81" fmla="*/ 112 h 981"/>
                  <a:gd name="T82" fmla="*/ 360 w 983"/>
                  <a:gd name="T83" fmla="*/ 141 h 981"/>
                  <a:gd name="T84" fmla="*/ 365 w 983"/>
                  <a:gd name="T85" fmla="*/ 186 h 981"/>
                  <a:gd name="T86" fmla="*/ 364 w 983"/>
                  <a:gd name="T87" fmla="*/ 218 h 981"/>
                  <a:gd name="T88" fmla="*/ 375 w 983"/>
                  <a:gd name="T89" fmla="*/ 238 h 981"/>
                  <a:gd name="T90" fmla="*/ 382 w 983"/>
                  <a:gd name="T91" fmla="*/ 259 h 981"/>
                  <a:gd name="T92" fmla="*/ 343 w 983"/>
                  <a:gd name="T93" fmla="*/ 274 h 981"/>
                  <a:gd name="T94" fmla="*/ 321 w 983"/>
                  <a:gd name="T95" fmla="*/ 275 h 981"/>
                  <a:gd name="T96" fmla="*/ 303 w 983"/>
                  <a:gd name="T97" fmla="*/ 288 h 981"/>
                  <a:gd name="T98" fmla="*/ 267 w 983"/>
                  <a:gd name="T99" fmla="*/ 318 h 981"/>
                  <a:gd name="T100" fmla="*/ 260 w 983"/>
                  <a:gd name="T101" fmla="*/ 337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83" h="981">
                    <a:moveTo>
                      <a:pt x="242" y="356"/>
                    </a:moveTo>
                    <a:cubicBezTo>
                      <a:pt x="236" y="356"/>
                      <a:pt x="212" y="357"/>
                      <a:pt x="212" y="357"/>
                    </a:cubicBezTo>
                    <a:cubicBezTo>
                      <a:pt x="212" y="357"/>
                      <a:pt x="197" y="388"/>
                      <a:pt x="189" y="391"/>
                    </a:cubicBezTo>
                    <a:cubicBezTo>
                      <a:pt x="181" y="394"/>
                      <a:pt x="155" y="390"/>
                      <a:pt x="155" y="390"/>
                    </a:cubicBezTo>
                    <a:cubicBezTo>
                      <a:pt x="154" y="398"/>
                      <a:pt x="154" y="398"/>
                      <a:pt x="154" y="398"/>
                    </a:cubicBezTo>
                    <a:cubicBezTo>
                      <a:pt x="136" y="399"/>
                      <a:pt x="136" y="399"/>
                      <a:pt x="136" y="399"/>
                    </a:cubicBezTo>
                    <a:cubicBezTo>
                      <a:pt x="136" y="399"/>
                      <a:pt x="136" y="411"/>
                      <a:pt x="130" y="412"/>
                    </a:cubicBezTo>
                    <a:cubicBezTo>
                      <a:pt x="124" y="413"/>
                      <a:pt x="111" y="404"/>
                      <a:pt x="111" y="404"/>
                    </a:cubicBezTo>
                    <a:cubicBezTo>
                      <a:pt x="93" y="418"/>
                      <a:pt x="93" y="418"/>
                      <a:pt x="93" y="418"/>
                    </a:cubicBezTo>
                    <a:cubicBezTo>
                      <a:pt x="81" y="417"/>
                      <a:pt x="81" y="417"/>
                      <a:pt x="81" y="417"/>
                    </a:cubicBezTo>
                    <a:cubicBezTo>
                      <a:pt x="81" y="417"/>
                      <a:pt x="67" y="437"/>
                      <a:pt x="60" y="442"/>
                    </a:cubicBezTo>
                    <a:cubicBezTo>
                      <a:pt x="53" y="447"/>
                      <a:pt x="40" y="454"/>
                      <a:pt x="40" y="454"/>
                    </a:cubicBezTo>
                    <a:cubicBezTo>
                      <a:pt x="37" y="472"/>
                      <a:pt x="37" y="472"/>
                      <a:pt x="37" y="472"/>
                    </a:cubicBezTo>
                    <a:cubicBezTo>
                      <a:pt x="35" y="511"/>
                      <a:pt x="35" y="511"/>
                      <a:pt x="35" y="511"/>
                    </a:cubicBezTo>
                    <a:cubicBezTo>
                      <a:pt x="0" y="511"/>
                      <a:pt x="0" y="511"/>
                      <a:pt x="0" y="511"/>
                    </a:cubicBezTo>
                    <a:cubicBezTo>
                      <a:pt x="37" y="513"/>
                      <a:pt x="37" y="513"/>
                      <a:pt x="37" y="513"/>
                    </a:cubicBezTo>
                    <a:cubicBezTo>
                      <a:pt x="35" y="535"/>
                      <a:pt x="35" y="535"/>
                      <a:pt x="35" y="535"/>
                    </a:cubicBezTo>
                    <a:cubicBezTo>
                      <a:pt x="208" y="656"/>
                      <a:pt x="208" y="656"/>
                      <a:pt x="208" y="656"/>
                    </a:cubicBezTo>
                    <a:cubicBezTo>
                      <a:pt x="482" y="865"/>
                      <a:pt x="482" y="865"/>
                      <a:pt x="482" y="865"/>
                    </a:cubicBezTo>
                    <a:cubicBezTo>
                      <a:pt x="481" y="882"/>
                      <a:pt x="481" y="882"/>
                      <a:pt x="481" y="882"/>
                    </a:cubicBezTo>
                    <a:cubicBezTo>
                      <a:pt x="481" y="882"/>
                      <a:pt x="498" y="878"/>
                      <a:pt x="500" y="886"/>
                    </a:cubicBezTo>
                    <a:cubicBezTo>
                      <a:pt x="502" y="894"/>
                      <a:pt x="500" y="901"/>
                      <a:pt x="510" y="904"/>
                    </a:cubicBezTo>
                    <a:cubicBezTo>
                      <a:pt x="520" y="907"/>
                      <a:pt x="533" y="905"/>
                      <a:pt x="533" y="905"/>
                    </a:cubicBezTo>
                    <a:cubicBezTo>
                      <a:pt x="538" y="923"/>
                      <a:pt x="538" y="923"/>
                      <a:pt x="538" y="923"/>
                    </a:cubicBezTo>
                    <a:cubicBezTo>
                      <a:pt x="538" y="923"/>
                      <a:pt x="561" y="917"/>
                      <a:pt x="571" y="925"/>
                    </a:cubicBezTo>
                    <a:cubicBezTo>
                      <a:pt x="581" y="933"/>
                      <a:pt x="582" y="953"/>
                      <a:pt x="582" y="953"/>
                    </a:cubicBezTo>
                    <a:cubicBezTo>
                      <a:pt x="582" y="953"/>
                      <a:pt x="558" y="967"/>
                      <a:pt x="573" y="974"/>
                    </a:cubicBezTo>
                    <a:cubicBezTo>
                      <a:pt x="588" y="981"/>
                      <a:pt x="610" y="973"/>
                      <a:pt x="610" y="973"/>
                    </a:cubicBezTo>
                    <a:cubicBezTo>
                      <a:pt x="610" y="973"/>
                      <a:pt x="679" y="958"/>
                      <a:pt x="693" y="956"/>
                    </a:cubicBezTo>
                    <a:cubicBezTo>
                      <a:pt x="707" y="954"/>
                      <a:pt x="752" y="901"/>
                      <a:pt x="774" y="886"/>
                    </a:cubicBezTo>
                    <a:cubicBezTo>
                      <a:pt x="796" y="871"/>
                      <a:pt x="983" y="735"/>
                      <a:pt x="983" y="735"/>
                    </a:cubicBezTo>
                    <a:cubicBezTo>
                      <a:pt x="983" y="735"/>
                      <a:pt x="968" y="694"/>
                      <a:pt x="963" y="691"/>
                    </a:cubicBezTo>
                    <a:cubicBezTo>
                      <a:pt x="958" y="688"/>
                      <a:pt x="930" y="675"/>
                      <a:pt x="924" y="678"/>
                    </a:cubicBezTo>
                    <a:cubicBezTo>
                      <a:pt x="918" y="681"/>
                      <a:pt x="913" y="686"/>
                      <a:pt x="909" y="684"/>
                    </a:cubicBezTo>
                    <a:cubicBezTo>
                      <a:pt x="905" y="682"/>
                      <a:pt x="893" y="671"/>
                      <a:pt x="893" y="664"/>
                    </a:cubicBezTo>
                    <a:cubicBezTo>
                      <a:pt x="893" y="657"/>
                      <a:pt x="898" y="647"/>
                      <a:pt x="893" y="639"/>
                    </a:cubicBezTo>
                    <a:cubicBezTo>
                      <a:pt x="888" y="631"/>
                      <a:pt x="861" y="595"/>
                      <a:pt x="862" y="589"/>
                    </a:cubicBezTo>
                    <a:cubicBezTo>
                      <a:pt x="863" y="583"/>
                      <a:pt x="889" y="581"/>
                      <a:pt x="889" y="569"/>
                    </a:cubicBezTo>
                    <a:cubicBezTo>
                      <a:pt x="889" y="557"/>
                      <a:pt x="885" y="551"/>
                      <a:pt x="885" y="551"/>
                    </a:cubicBezTo>
                    <a:cubicBezTo>
                      <a:pt x="880" y="515"/>
                      <a:pt x="880" y="515"/>
                      <a:pt x="880" y="515"/>
                    </a:cubicBezTo>
                    <a:cubicBezTo>
                      <a:pt x="889" y="502"/>
                      <a:pt x="889" y="502"/>
                      <a:pt x="889" y="502"/>
                    </a:cubicBezTo>
                    <a:cubicBezTo>
                      <a:pt x="883" y="488"/>
                      <a:pt x="883" y="488"/>
                      <a:pt x="883" y="488"/>
                    </a:cubicBezTo>
                    <a:cubicBezTo>
                      <a:pt x="883" y="488"/>
                      <a:pt x="892" y="458"/>
                      <a:pt x="891" y="448"/>
                    </a:cubicBezTo>
                    <a:cubicBezTo>
                      <a:pt x="890" y="438"/>
                      <a:pt x="863" y="387"/>
                      <a:pt x="862" y="381"/>
                    </a:cubicBezTo>
                    <a:cubicBezTo>
                      <a:pt x="862" y="378"/>
                      <a:pt x="866" y="376"/>
                      <a:pt x="870" y="373"/>
                    </a:cubicBezTo>
                    <a:cubicBezTo>
                      <a:pt x="870" y="373"/>
                      <a:pt x="870" y="373"/>
                      <a:pt x="870" y="373"/>
                    </a:cubicBezTo>
                    <a:cubicBezTo>
                      <a:pt x="864" y="350"/>
                      <a:pt x="849" y="288"/>
                      <a:pt x="849" y="277"/>
                    </a:cubicBezTo>
                    <a:cubicBezTo>
                      <a:pt x="849" y="264"/>
                      <a:pt x="817" y="252"/>
                      <a:pt x="817" y="252"/>
                    </a:cubicBezTo>
                    <a:cubicBezTo>
                      <a:pt x="817" y="252"/>
                      <a:pt x="817" y="234"/>
                      <a:pt x="816" y="226"/>
                    </a:cubicBezTo>
                    <a:cubicBezTo>
                      <a:pt x="815" y="218"/>
                      <a:pt x="789" y="213"/>
                      <a:pt x="789" y="213"/>
                    </a:cubicBezTo>
                    <a:cubicBezTo>
                      <a:pt x="789" y="194"/>
                      <a:pt x="789" y="194"/>
                      <a:pt x="789" y="194"/>
                    </a:cubicBezTo>
                    <a:cubicBezTo>
                      <a:pt x="782" y="194"/>
                      <a:pt x="782" y="194"/>
                      <a:pt x="782" y="194"/>
                    </a:cubicBezTo>
                    <a:cubicBezTo>
                      <a:pt x="782" y="194"/>
                      <a:pt x="782" y="181"/>
                      <a:pt x="782" y="171"/>
                    </a:cubicBezTo>
                    <a:cubicBezTo>
                      <a:pt x="782" y="161"/>
                      <a:pt x="798" y="148"/>
                      <a:pt x="798" y="148"/>
                    </a:cubicBezTo>
                    <a:cubicBezTo>
                      <a:pt x="812" y="137"/>
                      <a:pt x="812" y="137"/>
                      <a:pt x="812" y="137"/>
                    </a:cubicBezTo>
                    <a:cubicBezTo>
                      <a:pt x="812" y="137"/>
                      <a:pt x="819" y="115"/>
                      <a:pt x="820" y="105"/>
                    </a:cubicBezTo>
                    <a:cubicBezTo>
                      <a:pt x="821" y="95"/>
                      <a:pt x="819" y="83"/>
                      <a:pt x="815" y="76"/>
                    </a:cubicBezTo>
                    <a:cubicBezTo>
                      <a:pt x="811" y="69"/>
                      <a:pt x="820" y="38"/>
                      <a:pt x="820" y="38"/>
                    </a:cubicBezTo>
                    <a:cubicBezTo>
                      <a:pt x="807" y="34"/>
                      <a:pt x="807" y="34"/>
                      <a:pt x="807" y="34"/>
                    </a:cubicBezTo>
                    <a:cubicBezTo>
                      <a:pt x="835" y="21"/>
                      <a:pt x="835" y="21"/>
                      <a:pt x="835" y="21"/>
                    </a:cubicBezTo>
                    <a:cubicBezTo>
                      <a:pt x="835" y="11"/>
                      <a:pt x="835" y="11"/>
                      <a:pt x="835" y="11"/>
                    </a:cubicBezTo>
                    <a:cubicBezTo>
                      <a:pt x="826" y="11"/>
                      <a:pt x="815" y="10"/>
                      <a:pt x="815" y="10"/>
                    </a:cubicBezTo>
                    <a:cubicBezTo>
                      <a:pt x="806" y="15"/>
                      <a:pt x="806" y="15"/>
                      <a:pt x="806" y="15"/>
                    </a:cubicBezTo>
                    <a:cubicBezTo>
                      <a:pt x="779" y="3"/>
                      <a:pt x="779" y="3"/>
                      <a:pt x="779" y="3"/>
                    </a:cubicBezTo>
                    <a:cubicBezTo>
                      <a:pt x="769" y="5"/>
                      <a:pt x="769" y="5"/>
                      <a:pt x="769" y="5"/>
                    </a:cubicBezTo>
                    <a:cubicBezTo>
                      <a:pt x="769" y="14"/>
                      <a:pt x="769" y="14"/>
                      <a:pt x="769" y="14"/>
                    </a:cubicBezTo>
                    <a:cubicBezTo>
                      <a:pt x="744" y="12"/>
                      <a:pt x="744" y="12"/>
                      <a:pt x="744" y="12"/>
                    </a:cubicBezTo>
                    <a:cubicBezTo>
                      <a:pt x="728" y="0"/>
                      <a:pt x="728" y="0"/>
                      <a:pt x="728" y="0"/>
                    </a:cubicBezTo>
                    <a:cubicBezTo>
                      <a:pt x="724" y="19"/>
                      <a:pt x="724" y="19"/>
                      <a:pt x="724" y="19"/>
                    </a:cubicBezTo>
                    <a:cubicBezTo>
                      <a:pt x="704" y="14"/>
                      <a:pt x="704" y="14"/>
                      <a:pt x="704" y="14"/>
                    </a:cubicBezTo>
                    <a:cubicBezTo>
                      <a:pt x="686" y="29"/>
                      <a:pt x="686" y="29"/>
                      <a:pt x="686" y="29"/>
                    </a:cubicBezTo>
                    <a:cubicBezTo>
                      <a:pt x="686" y="29"/>
                      <a:pt x="662" y="17"/>
                      <a:pt x="631" y="18"/>
                    </a:cubicBezTo>
                    <a:cubicBezTo>
                      <a:pt x="600" y="19"/>
                      <a:pt x="599" y="26"/>
                      <a:pt x="585" y="27"/>
                    </a:cubicBezTo>
                    <a:cubicBezTo>
                      <a:pt x="571" y="28"/>
                      <a:pt x="545" y="27"/>
                      <a:pt x="545" y="27"/>
                    </a:cubicBezTo>
                    <a:cubicBezTo>
                      <a:pt x="542" y="34"/>
                      <a:pt x="542" y="34"/>
                      <a:pt x="542" y="34"/>
                    </a:cubicBezTo>
                    <a:cubicBezTo>
                      <a:pt x="503" y="33"/>
                      <a:pt x="503" y="33"/>
                      <a:pt x="503" y="33"/>
                    </a:cubicBezTo>
                    <a:cubicBezTo>
                      <a:pt x="503" y="33"/>
                      <a:pt x="456" y="43"/>
                      <a:pt x="455" y="51"/>
                    </a:cubicBezTo>
                    <a:cubicBezTo>
                      <a:pt x="454" y="59"/>
                      <a:pt x="446" y="72"/>
                      <a:pt x="446" y="72"/>
                    </a:cubicBezTo>
                    <a:cubicBezTo>
                      <a:pt x="446" y="72"/>
                      <a:pt x="396" y="74"/>
                      <a:pt x="394" y="83"/>
                    </a:cubicBezTo>
                    <a:cubicBezTo>
                      <a:pt x="392" y="92"/>
                      <a:pt x="370" y="113"/>
                      <a:pt x="355" y="113"/>
                    </a:cubicBezTo>
                    <a:cubicBezTo>
                      <a:pt x="353" y="113"/>
                      <a:pt x="351" y="113"/>
                      <a:pt x="349" y="112"/>
                    </a:cubicBezTo>
                    <a:cubicBezTo>
                      <a:pt x="349" y="112"/>
                      <a:pt x="349" y="112"/>
                      <a:pt x="349" y="112"/>
                    </a:cubicBezTo>
                    <a:cubicBezTo>
                      <a:pt x="350" y="116"/>
                      <a:pt x="354" y="125"/>
                      <a:pt x="364" y="129"/>
                    </a:cubicBezTo>
                    <a:cubicBezTo>
                      <a:pt x="364" y="130"/>
                      <a:pt x="360" y="141"/>
                      <a:pt x="360" y="141"/>
                    </a:cubicBezTo>
                    <a:cubicBezTo>
                      <a:pt x="368" y="141"/>
                      <a:pt x="368" y="141"/>
                      <a:pt x="368" y="141"/>
                    </a:cubicBezTo>
                    <a:cubicBezTo>
                      <a:pt x="365" y="186"/>
                      <a:pt x="365" y="186"/>
                      <a:pt x="365" y="186"/>
                    </a:cubicBezTo>
                    <a:cubicBezTo>
                      <a:pt x="371" y="197"/>
                      <a:pt x="371" y="197"/>
                      <a:pt x="371" y="197"/>
                    </a:cubicBezTo>
                    <a:cubicBezTo>
                      <a:pt x="364" y="218"/>
                      <a:pt x="364" y="218"/>
                      <a:pt x="364" y="218"/>
                    </a:cubicBezTo>
                    <a:cubicBezTo>
                      <a:pt x="378" y="218"/>
                      <a:pt x="378" y="218"/>
                      <a:pt x="378" y="218"/>
                    </a:cubicBezTo>
                    <a:cubicBezTo>
                      <a:pt x="375" y="238"/>
                      <a:pt x="375" y="238"/>
                      <a:pt x="375" y="238"/>
                    </a:cubicBezTo>
                    <a:cubicBezTo>
                      <a:pt x="393" y="250"/>
                      <a:pt x="393" y="250"/>
                      <a:pt x="393" y="250"/>
                    </a:cubicBezTo>
                    <a:cubicBezTo>
                      <a:pt x="393" y="250"/>
                      <a:pt x="384" y="256"/>
                      <a:pt x="382" y="259"/>
                    </a:cubicBezTo>
                    <a:cubicBezTo>
                      <a:pt x="380" y="262"/>
                      <a:pt x="381" y="269"/>
                      <a:pt x="381" y="269"/>
                    </a:cubicBezTo>
                    <a:cubicBezTo>
                      <a:pt x="343" y="274"/>
                      <a:pt x="343" y="274"/>
                      <a:pt x="343" y="274"/>
                    </a:cubicBezTo>
                    <a:cubicBezTo>
                      <a:pt x="343" y="274"/>
                      <a:pt x="333" y="268"/>
                      <a:pt x="329" y="268"/>
                    </a:cubicBezTo>
                    <a:cubicBezTo>
                      <a:pt x="325" y="268"/>
                      <a:pt x="321" y="275"/>
                      <a:pt x="321" y="275"/>
                    </a:cubicBezTo>
                    <a:cubicBezTo>
                      <a:pt x="321" y="275"/>
                      <a:pt x="313" y="270"/>
                      <a:pt x="308" y="273"/>
                    </a:cubicBezTo>
                    <a:cubicBezTo>
                      <a:pt x="303" y="276"/>
                      <a:pt x="310" y="283"/>
                      <a:pt x="303" y="288"/>
                    </a:cubicBezTo>
                    <a:cubicBezTo>
                      <a:pt x="296" y="293"/>
                      <a:pt x="274" y="287"/>
                      <a:pt x="266" y="294"/>
                    </a:cubicBezTo>
                    <a:cubicBezTo>
                      <a:pt x="258" y="301"/>
                      <a:pt x="267" y="318"/>
                      <a:pt x="267" y="318"/>
                    </a:cubicBezTo>
                    <a:cubicBezTo>
                      <a:pt x="277" y="330"/>
                      <a:pt x="277" y="330"/>
                      <a:pt x="277" y="330"/>
                    </a:cubicBezTo>
                    <a:cubicBezTo>
                      <a:pt x="260" y="337"/>
                      <a:pt x="260" y="337"/>
                      <a:pt x="260" y="337"/>
                    </a:cubicBezTo>
                    <a:cubicBezTo>
                      <a:pt x="260" y="337"/>
                      <a:pt x="248" y="356"/>
                      <a:pt x="242" y="356"/>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03" name="Freeform 308">
                <a:extLst>
                  <a:ext uri="{FF2B5EF4-FFF2-40B4-BE49-F238E27FC236}">
                    <a16:creationId xmlns:a16="http://schemas.microsoft.com/office/drawing/2014/main" id="{AF11DAEC-2C0F-4943-BC5F-182DC52BB348}"/>
                  </a:ext>
                </a:extLst>
              </p:cNvPr>
              <p:cNvSpPr>
                <a:spLocks/>
              </p:cNvSpPr>
              <p:nvPr/>
            </p:nvSpPr>
            <p:spPr bwMode="gray">
              <a:xfrm>
                <a:off x="-5266606" y="3417253"/>
                <a:ext cx="405270" cy="374116"/>
              </a:xfrm>
              <a:custGeom>
                <a:avLst/>
                <a:gdLst>
                  <a:gd name="T0" fmla="*/ 104 w 731"/>
                  <a:gd name="T1" fmla="*/ 37 h 737"/>
                  <a:gd name="T2" fmla="*/ 69 w 731"/>
                  <a:gd name="T3" fmla="*/ 55 h 737"/>
                  <a:gd name="T4" fmla="*/ 50 w 731"/>
                  <a:gd name="T5" fmla="*/ 78 h 737"/>
                  <a:gd name="T6" fmla="*/ 35 w 731"/>
                  <a:gd name="T7" fmla="*/ 89 h 737"/>
                  <a:gd name="T8" fmla="*/ 44 w 731"/>
                  <a:gd name="T9" fmla="*/ 127 h 737"/>
                  <a:gd name="T10" fmla="*/ 25 w 731"/>
                  <a:gd name="T11" fmla="*/ 153 h 737"/>
                  <a:gd name="T12" fmla="*/ 1 w 731"/>
                  <a:gd name="T13" fmla="*/ 167 h 737"/>
                  <a:gd name="T14" fmla="*/ 30 w 731"/>
                  <a:gd name="T15" fmla="*/ 234 h 737"/>
                  <a:gd name="T16" fmla="*/ 22 w 731"/>
                  <a:gd name="T17" fmla="*/ 274 h 737"/>
                  <a:gd name="T18" fmla="*/ 28 w 731"/>
                  <a:gd name="T19" fmla="*/ 288 h 737"/>
                  <a:gd name="T20" fmla="*/ 19 w 731"/>
                  <a:gd name="T21" fmla="*/ 301 h 737"/>
                  <a:gd name="T22" fmla="*/ 24 w 731"/>
                  <a:gd name="T23" fmla="*/ 337 h 737"/>
                  <a:gd name="T24" fmla="*/ 28 w 731"/>
                  <a:gd name="T25" fmla="*/ 355 h 737"/>
                  <a:gd name="T26" fmla="*/ 1 w 731"/>
                  <a:gd name="T27" fmla="*/ 375 h 737"/>
                  <a:gd name="T28" fmla="*/ 32 w 731"/>
                  <a:gd name="T29" fmla="*/ 425 h 737"/>
                  <a:gd name="T30" fmla="*/ 32 w 731"/>
                  <a:gd name="T31" fmla="*/ 450 h 737"/>
                  <a:gd name="T32" fmla="*/ 48 w 731"/>
                  <a:gd name="T33" fmla="*/ 470 h 737"/>
                  <a:gd name="T34" fmla="*/ 63 w 731"/>
                  <a:gd name="T35" fmla="*/ 464 h 737"/>
                  <a:gd name="T36" fmla="*/ 102 w 731"/>
                  <a:gd name="T37" fmla="*/ 477 h 737"/>
                  <a:gd name="T38" fmla="*/ 122 w 731"/>
                  <a:gd name="T39" fmla="*/ 521 h 737"/>
                  <a:gd name="T40" fmla="*/ 147 w 731"/>
                  <a:gd name="T41" fmla="*/ 527 h 737"/>
                  <a:gd name="T42" fmla="*/ 194 w 731"/>
                  <a:gd name="T43" fmla="*/ 537 h 737"/>
                  <a:gd name="T44" fmla="*/ 228 w 731"/>
                  <a:gd name="T45" fmla="*/ 566 h 737"/>
                  <a:gd name="T46" fmla="*/ 311 w 731"/>
                  <a:gd name="T47" fmla="*/ 521 h 737"/>
                  <a:gd name="T48" fmla="*/ 684 w 731"/>
                  <a:gd name="T49" fmla="*/ 737 h 737"/>
                  <a:gd name="T50" fmla="*/ 683 w 731"/>
                  <a:gd name="T51" fmla="*/ 708 h 737"/>
                  <a:gd name="T52" fmla="*/ 731 w 731"/>
                  <a:gd name="T53" fmla="*/ 707 h 737"/>
                  <a:gd name="T54" fmla="*/ 730 w 731"/>
                  <a:gd name="T55" fmla="*/ 599 h 737"/>
                  <a:gd name="T56" fmla="*/ 717 w 731"/>
                  <a:gd name="T57" fmla="*/ 201 h 737"/>
                  <a:gd name="T58" fmla="*/ 699 w 731"/>
                  <a:gd name="T59" fmla="*/ 163 h 737"/>
                  <a:gd name="T60" fmla="*/ 713 w 731"/>
                  <a:gd name="T61" fmla="*/ 135 h 737"/>
                  <a:gd name="T62" fmla="*/ 703 w 731"/>
                  <a:gd name="T63" fmla="*/ 115 h 737"/>
                  <a:gd name="T64" fmla="*/ 707 w 731"/>
                  <a:gd name="T65" fmla="*/ 94 h 737"/>
                  <a:gd name="T66" fmla="*/ 720 w 731"/>
                  <a:gd name="T67" fmla="*/ 81 h 737"/>
                  <a:gd name="T68" fmla="*/ 716 w 731"/>
                  <a:gd name="T69" fmla="*/ 63 h 737"/>
                  <a:gd name="T70" fmla="*/ 701 w 731"/>
                  <a:gd name="T71" fmla="*/ 68 h 737"/>
                  <a:gd name="T72" fmla="*/ 694 w 731"/>
                  <a:gd name="T73" fmla="*/ 59 h 737"/>
                  <a:gd name="T74" fmla="*/ 682 w 731"/>
                  <a:gd name="T75" fmla="*/ 67 h 737"/>
                  <a:gd name="T76" fmla="*/ 658 w 731"/>
                  <a:gd name="T77" fmla="*/ 50 h 737"/>
                  <a:gd name="T78" fmla="*/ 628 w 731"/>
                  <a:gd name="T79" fmla="*/ 49 h 737"/>
                  <a:gd name="T80" fmla="*/ 617 w 731"/>
                  <a:gd name="T81" fmla="*/ 28 h 737"/>
                  <a:gd name="T82" fmla="*/ 590 w 731"/>
                  <a:gd name="T83" fmla="*/ 23 h 737"/>
                  <a:gd name="T84" fmla="*/ 561 w 731"/>
                  <a:gd name="T85" fmla="*/ 15 h 737"/>
                  <a:gd name="T86" fmla="*/ 553 w 731"/>
                  <a:gd name="T87" fmla="*/ 23 h 737"/>
                  <a:gd name="T88" fmla="*/ 510 w 731"/>
                  <a:gd name="T89" fmla="*/ 31 h 737"/>
                  <a:gd name="T90" fmla="*/ 480 w 731"/>
                  <a:gd name="T91" fmla="*/ 70 h 737"/>
                  <a:gd name="T92" fmla="*/ 496 w 731"/>
                  <a:gd name="T93" fmla="*/ 114 h 737"/>
                  <a:gd name="T94" fmla="*/ 463 w 731"/>
                  <a:gd name="T95" fmla="*/ 154 h 737"/>
                  <a:gd name="T96" fmla="*/ 419 w 731"/>
                  <a:gd name="T97" fmla="*/ 144 h 737"/>
                  <a:gd name="T98" fmla="*/ 351 w 731"/>
                  <a:gd name="T99" fmla="*/ 105 h 737"/>
                  <a:gd name="T100" fmla="*/ 289 w 731"/>
                  <a:gd name="T101" fmla="*/ 97 h 737"/>
                  <a:gd name="T102" fmla="*/ 271 w 731"/>
                  <a:gd name="T103" fmla="*/ 53 h 737"/>
                  <a:gd name="T104" fmla="*/ 244 w 731"/>
                  <a:gd name="T105" fmla="*/ 40 h 737"/>
                  <a:gd name="T106" fmla="*/ 212 w 731"/>
                  <a:gd name="T107" fmla="*/ 21 h 737"/>
                  <a:gd name="T108" fmla="*/ 173 w 731"/>
                  <a:gd name="T109" fmla="*/ 20 h 737"/>
                  <a:gd name="T110" fmla="*/ 143 w 731"/>
                  <a:gd name="T111" fmla="*/ 24 h 737"/>
                  <a:gd name="T112" fmla="*/ 107 w 731"/>
                  <a:gd name="T113" fmla="*/ 3 h 737"/>
                  <a:gd name="T114" fmla="*/ 96 w 731"/>
                  <a:gd name="T115" fmla="*/ 0 h 737"/>
                  <a:gd name="T116" fmla="*/ 93 w 731"/>
                  <a:gd name="T117" fmla="*/ 27 h 737"/>
                  <a:gd name="T118" fmla="*/ 104 w 731"/>
                  <a:gd name="T119" fmla="*/ 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31" h="737">
                    <a:moveTo>
                      <a:pt x="104" y="37"/>
                    </a:moveTo>
                    <a:cubicBezTo>
                      <a:pt x="100" y="45"/>
                      <a:pt x="75" y="49"/>
                      <a:pt x="69" y="55"/>
                    </a:cubicBezTo>
                    <a:cubicBezTo>
                      <a:pt x="63" y="61"/>
                      <a:pt x="50" y="78"/>
                      <a:pt x="50" y="78"/>
                    </a:cubicBezTo>
                    <a:cubicBezTo>
                      <a:pt x="50" y="78"/>
                      <a:pt x="37" y="83"/>
                      <a:pt x="35" y="89"/>
                    </a:cubicBezTo>
                    <a:cubicBezTo>
                      <a:pt x="33" y="95"/>
                      <a:pt x="43" y="115"/>
                      <a:pt x="44" y="127"/>
                    </a:cubicBezTo>
                    <a:cubicBezTo>
                      <a:pt x="45" y="139"/>
                      <a:pt x="25" y="153"/>
                      <a:pt x="25" y="153"/>
                    </a:cubicBezTo>
                    <a:cubicBezTo>
                      <a:pt x="25" y="153"/>
                      <a:pt x="0" y="161"/>
                      <a:pt x="1" y="167"/>
                    </a:cubicBezTo>
                    <a:cubicBezTo>
                      <a:pt x="2" y="173"/>
                      <a:pt x="29" y="224"/>
                      <a:pt x="30" y="234"/>
                    </a:cubicBezTo>
                    <a:cubicBezTo>
                      <a:pt x="31" y="244"/>
                      <a:pt x="22" y="274"/>
                      <a:pt x="22" y="274"/>
                    </a:cubicBezTo>
                    <a:cubicBezTo>
                      <a:pt x="28" y="288"/>
                      <a:pt x="28" y="288"/>
                      <a:pt x="28" y="288"/>
                    </a:cubicBezTo>
                    <a:cubicBezTo>
                      <a:pt x="19" y="301"/>
                      <a:pt x="19" y="301"/>
                      <a:pt x="19" y="301"/>
                    </a:cubicBezTo>
                    <a:cubicBezTo>
                      <a:pt x="24" y="337"/>
                      <a:pt x="24" y="337"/>
                      <a:pt x="24" y="337"/>
                    </a:cubicBezTo>
                    <a:cubicBezTo>
                      <a:pt x="24" y="337"/>
                      <a:pt x="28" y="343"/>
                      <a:pt x="28" y="355"/>
                    </a:cubicBezTo>
                    <a:cubicBezTo>
                      <a:pt x="28" y="367"/>
                      <a:pt x="2" y="369"/>
                      <a:pt x="1" y="375"/>
                    </a:cubicBezTo>
                    <a:cubicBezTo>
                      <a:pt x="0" y="381"/>
                      <a:pt x="27" y="417"/>
                      <a:pt x="32" y="425"/>
                    </a:cubicBezTo>
                    <a:cubicBezTo>
                      <a:pt x="37" y="433"/>
                      <a:pt x="32" y="443"/>
                      <a:pt x="32" y="450"/>
                    </a:cubicBezTo>
                    <a:cubicBezTo>
                      <a:pt x="32" y="457"/>
                      <a:pt x="44" y="468"/>
                      <a:pt x="48" y="470"/>
                    </a:cubicBezTo>
                    <a:cubicBezTo>
                      <a:pt x="52" y="472"/>
                      <a:pt x="57" y="467"/>
                      <a:pt x="63" y="464"/>
                    </a:cubicBezTo>
                    <a:cubicBezTo>
                      <a:pt x="69" y="461"/>
                      <a:pt x="97" y="474"/>
                      <a:pt x="102" y="477"/>
                    </a:cubicBezTo>
                    <a:cubicBezTo>
                      <a:pt x="107" y="480"/>
                      <a:pt x="122" y="521"/>
                      <a:pt x="122" y="521"/>
                    </a:cubicBezTo>
                    <a:cubicBezTo>
                      <a:pt x="147" y="527"/>
                      <a:pt x="147" y="527"/>
                      <a:pt x="147" y="527"/>
                    </a:cubicBezTo>
                    <a:cubicBezTo>
                      <a:pt x="147" y="527"/>
                      <a:pt x="187" y="535"/>
                      <a:pt x="194" y="537"/>
                    </a:cubicBezTo>
                    <a:cubicBezTo>
                      <a:pt x="201" y="539"/>
                      <a:pt x="217" y="567"/>
                      <a:pt x="228" y="566"/>
                    </a:cubicBezTo>
                    <a:cubicBezTo>
                      <a:pt x="239" y="565"/>
                      <a:pt x="311" y="521"/>
                      <a:pt x="311" y="521"/>
                    </a:cubicBezTo>
                    <a:cubicBezTo>
                      <a:pt x="684" y="737"/>
                      <a:pt x="684" y="737"/>
                      <a:pt x="684" y="737"/>
                    </a:cubicBezTo>
                    <a:cubicBezTo>
                      <a:pt x="683" y="708"/>
                      <a:pt x="683" y="708"/>
                      <a:pt x="683" y="708"/>
                    </a:cubicBezTo>
                    <a:cubicBezTo>
                      <a:pt x="731" y="707"/>
                      <a:pt x="731" y="707"/>
                      <a:pt x="731" y="707"/>
                    </a:cubicBezTo>
                    <a:cubicBezTo>
                      <a:pt x="730" y="599"/>
                      <a:pt x="730" y="599"/>
                      <a:pt x="730" y="599"/>
                    </a:cubicBezTo>
                    <a:cubicBezTo>
                      <a:pt x="730" y="599"/>
                      <a:pt x="717" y="214"/>
                      <a:pt x="717" y="201"/>
                    </a:cubicBezTo>
                    <a:cubicBezTo>
                      <a:pt x="717" y="188"/>
                      <a:pt x="702" y="170"/>
                      <a:pt x="699" y="163"/>
                    </a:cubicBezTo>
                    <a:cubicBezTo>
                      <a:pt x="696" y="156"/>
                      <a:pt x="710" y="144"/>
                      <a:pt x="713" y="135"/>
                    </a:cubicBezTo>
                    <a:cubicBezTo>
                      <a:pt x="716" y="126"/>
                      <a:pt x="704" y="119"/>
                      <a:pt x="703" y="115"/>
                    </a:cubicBezTo>
                    <a:cubicBezTo>
                      <a:pt x="702" y="111"/>
                      <a:pt x="702" y="97"/>
                      <a:pt x="707" y="94"/>
                    </a:cubicBezTo>
                    <a:cubicBezTo>
                      <a:pt x="711" y="92"/>
                      <a:pt x="717" y="85"/>
                      <a:pt x="720" y="81"/>
                    </a:cubicBezTo>
                    <a:cubicBezTo>
                      <a:pt x="714" y="72"/>
                      <a:pt x="716" y="63"/>
                      <a:pt x="716" y="63"/>
                    </a:cubicBezTo>
                    <a:cubicBezTo>
                      <a:pt x="701" y="68"/>
                      <a:pt x="701" y="68"/>
                      <a:pt x="701" y="68"/>
                    </a:cubicBezTo>
                    <a:cubicBezTo>
                      <a:pt x="694" y="59"/>
                      <a:pt x="694" y="59"/>
                      <a:pt x="694" y="59"/>
                    </a:cubicBezTo>
                    <a:cubicBezTo>
                      <a:pt x="694" y="59"/>
                      <a:pt x="689" y="67"/>
                      <a:pt x="682" y="67"/>
                    </a:cubicBezTo>
                    <a:cubicBezTo>
                      <a:pt x="675" y="67"/>
                      <a:pt x="667" y="50"/>
                      <a:pt x="658" y="50"/>
                    </a:cubicBezTo>
                    <a:cubicBezTo>
                      <a:pt x="649" y="50"/>
                      <a:pt x="639" y="57"/>
                      <a:pt x="628" y="49"/>
                    </a:cubicBezTo>
                    <a:cubicBezTo>
                      <a:pt x="617" y="41"/>
                      <a:pt x="626" y="32"/>
                      <a:pt x="617" y="28"/>
                    </a:cubicBezTo>
                    <a:cubicBezTo>
                      <a:pt x="608" y="24"/>
                      <a:pt x="590" y="23"/>
                      <a:pt x="590" y="23"/>
                    </a:cubicBezTo>
                    <a:cubicBezTo>
                      <a:pt x="590" y="23"/>
                      <a:pt x="569" y="15"/>
                      <a:pt x="561" y="15"/>
                    </a:cubicBezTo>
                    <a:cubicBezTo>
                      <a:pt x="553" y="15"/>
                      <a:pt x="553" y="23"/>
                      <a:pt x="553" y="23"/>
                    </a:cubicBezTo>
                    <a:cubicBezTo>
                      <a:pt x="553" y="23"/>
                      <a:pt x="523" y="21"/>
                      <a:pt x="510" y="31"/>
                    </a:cubicBezTo>
                    <a:cubicBezTo>
                      <a:pt x="497" y="41"/>
                      <a:pt x="480" y="54"/>
                      <a:pt x="480" y="70"/>
                    </a:cubicBezTo>
                    <a:cubicBezTo>
                      <a:pt x="480" y="86"/>
                      <a:pt x="496" y="105"/>
                      <a:pt x="496" y="114"/>
                    </a:cubicBezTo>
                    <a:cubicBezTo>
                      <a:pt x="496" y="123"/>
                      <a:pt x="475" y="152"/>
                      <a:pt x="463" y="154"/>
                    </a:cubicBezTo>
                    <a:cubicBezTo>
                      <a:pt x="451" y="156"/>
                      <a:pt x="433" y="159"/>
                      <a:pt x="419" y="144"/>
                    </a:cubicBezTo>
                    <a:cubicBezTo>
                      <a:pt x="405" y="129"/>
                      <a:pt x="366" y="106"/>
                      <a:pt x="351" y="105"/>
                    </a:cubicBezTo>
                    <a:cubicBezTo>
                      <a:pt x="336" y="104"/>
                      <a:pt x="302" y="113"/>
                      <a:pt x="289" y="97"/>
                    </a:cubicBezTo>
                    <a:cubicBezTo>
                      <a:pt x="276" y="81"/>
                      <a:pt x="280" y="69"/>
                      <a:pt x="271" y="53"/>
                    </a:cubicBezTo>
                    <a:cubicBezTo>
                      <a:pt x="262" y="37"/>
                      <a:pt x="244" y="40"/>
                      <a:pt x="244" y="40"/>
                    </a:cubicBezTo>
                    <a:cubicBezTo>
                      <a:pt x="244" y="40"/>
                      <a:pt x="220" y="22"/>
                      <a:pt x="212" y="21"/>
                    </a:cubicBezTo>
                    <a:cubicBezTo>
                      <a:pt x="204" y="20"/>
                      <a:pt x="180" y="19"/>
                      <a:pt x="173" y="20"/>
                    </a:cubicBezTo>
                    <a:cubicBezTo>
                      <a:pt x="166" y="21"/>
                      <a:pt x="154" y="28"/>
                      <a:pt x="143" y="24"/>
                    </a:cubicBezTo>
                    <a:cubicBezTo>
                      <a:pt x="132" y="20"/>
                      <a:pt x="112" y="4"/>
                      <a:pt x="107" y="3"/>
                    </a:cubicBezTo>
                    <a:cubicBezTo>
                      <a:pt x="104" y="2"/>
                      <a:pt x="100" y="1"/>
                      <a:pt x="96" y="0"/>
                    </a:cubicBezTo>
                    <a:cubicBezTo>
                      <a:pt x="93" y="27"/>
                      <a:pt x="93" y="27"/>
                      <a:pt x="93" y="27"/>
                    </a:cubicBezTo>
                    <a:cubicBezTo>
                      <a:pt x="93" y="27"/>
                      <a:pt x="108" y="29"/>
                      <a:pt x="104" y="37"/>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04" name="Freeform 309">
                <a:extLst>
                  <a:ext uri="{FF2B5EF4-FFF2-40B4-BE49-F238E27FC236}">
                    <a16:creationId xmlns:a16="http://schemas.microsoft.com/office/drawing/2014/main" id="{2EF484E3-0FAC-D046-A6F9-0299B52D0F1F}"/>
                  </a:ext>
                </a:extLst>
              </p:cNvPr>
              <p:cNvSpPr>
                <a:spLocks noEditPoints="1"/>
              </p:cNvSpPr>
              <p:nvPr/>
            </p:nvSpPr>
            <p:spPr bwMode="gray">
              <a:xfrm>
                <a:off x="-5207704" y="4440108"/>
                <a:ext cx="330881" cy="373041"/>
              </a:xfrm>
              <a:custGeom>
                <a:avLst/>
                <a:gdLst>
                  <a:gd name="T0" fmla="*/ 32 w 597"/>
                  <a:gd name="T1" fmla="*/ 79 h 735"/>
                  <a:gd name="T2" fmla="*/ 41 w 597"/>
                  <a:gd name="T3" fmla="*/ 42 h 735"/>
                  <a:gd name="T4" fmla="*/ 68 w 597"/>
                  <a:gd name="T5" fmla="*/ 17 h 735"/>
                  <a:gd name="T6" fmla="*/ 38 w 597"/>
                  <a:gd name="T7" fmla="*/ 15 h 735"/>
                  <a:gd name="T8" fmla="*/ 27 w 597"/>
                  <a:gd name="T9" fmla="*/ 29 h 735"/>
                  <a:gd name="T10" fmla="*/ 26 w 597"/>
                  <a:gd name="T11" fmla="*/ 39 h 735"/>
                  <a:gd name="T12" fmla="*/ 583 w 597"/>
                  <a:gd name="T13" fmla="*/ 362 h 735"/>
                  <a:gd name="T14" fmla="*/ 558 w 597"/>
                  <a:gd name="T15" fmla="*/ 357 h 735"/>
                  <a:gd name="T16" fmla="*/ 535 w 597"/>
                  <a:gd name="T17" fmla="*/ 367 h 735"/>
                  <a:gd name="T18" fmla="*/ 511 w 597"/>
                  <a:gd name="T19" fmla="*/ 375 h 735"/>
                  <a:gd name="T20" fmla="*/ 503 w 597"/>
                  <a:gd name="T21" fmla="*/ 346 h 735"/>
                  <a:gd name="T22" fmla="*/ 496 w 597"/>
                  <a:gd name="T23" fmla="*/ 299 h 735"/>
                  <a:gd name="T24" fmla="*/ 488 w 597"/>
                  <a:gd name="T25" fmla="*/ 256 h 735"/>
                  <a:gd name="T26" fmla="*/ 493 w 597"/>
                  <a:gd name="T27" fmla="*/ 224 h 735"/>
                  <a:gd name="T28" fmla="*/ 477 w 597"/>
                  <a:gd name="T29" fmla="*/ 190 h 735"/>
                  <a:gd name="T30" fmla="*/ 484 w 597"/>
                  <a:gd name="T31" fmla="*/ 162 h 735"/>
                  <a:gd name="T32" fmla="*/ 423 w 597"/>
                  <a:gd name="T33" fmla="*/ 155 h 735"/>
                  <a:gd name="T34" fmla="*/ 409 w 597"/>
                  <a:gd name="T35" fmla="*/ 148 h 735"/>
                  <a:gd name="T36" fmla="*/ 381 w 597"/>
                  <a:gd name="T37" fmla="*/ 170 h 735"/>
                  <a:gd name="T38" fmla="*/ 369 w 597"/>
                  <a:gd name="T39" fmla="*/ 197 h 735"/>
                  <a:gd name="T40" fmla="*/ 335 w 597"/>
                  <a:gd name="T41" fmla="*/ 195 h 735"/>
                  <a:gd name="T42" fmla="*/ 313 w 597"/>
                  <a:gd name="T43" fmla="*/ 201 h 735"/>
                  <a:gd name="T44" fmla="*/ 302 w 597"/>
                  <a:gd name="T45" fmla="*/ 203 h 735"/>
                  <a:gd name="T46" fmla="*/ 278 w 597"/>
                  <a:gd name="T47" fmla="*/ 194 h 735"/>
                  <a:gd name="T48" fmla="*/ 265 w 597"/>
                  <a:gd name="T49" fmla="*/ 172 h 735"/>
                  <a:gd name="T50" fmla="*/ 255 w 597"/>
                  <a:gd name="T51" fmla="*/ 141 h 735"/>
                  <a:gd name="T52" fmla="*/ 243 w 597"/>
                  <a:gd name="T53" fmla="*/ 98 h 735"/>
                  <a:gd name="T54" fmla="*/ 209 w 597"/>
                  <a:gd name="T55" fmla="*/ 84 h 735"/>
                  <a:gd name="T56" fmla="*/ 185 w 597"/>
                  <a:gd name="T57" fmla="*/ 86 h 735"/>
                  <a:gd name="T58" fmla="*/ 155 w 597"/>
                  <a:gd name="T59" fmla="*/ 84 h 735"/>
                  <a:gd name="T60" fmla="*/ 112 w 597"/>
                  <a:gd name="T61" fmla="*/ 82 h 735"/>
                  <a:gd name="T62" fmla="*/ 89 w 597"/>
                  <a:gd name="T63" fmla="*/ 84 h 735"/>
                  <a:gd name="T64" fmla="*/ 67 w 597"/>
                  <a:gd name="T65" fmla="*/ 84 h 735"/>
                  <a:gd name="T66" fmla="*/ 43 w 597"/>
                  <a:gd name="T67" fmla="*/ 97 h 735"/>
                  <a:gd name="T68" fmla="*/ 48 w 597"/>
                  <a:gd name="T69" fmla="*/ 128 h 735"/>
                  <a:gd name="T70" fmla="*/ 56 w 597"/>
                  <a:gd name="T71" fmla="*/ 157 h 735"/>
                  <a:gd name="T72" fmla="*/ 69 w 597"/>
                  <a:gd name="T73" fmla="*/ 254 h 735"/>
                  <a:gd name="T74" fmla="*/ 75 w 597"/>
                  <a:gd name="T75" fmla="*/ 270 h 735"/>
                  <a:gd name="T76" fmla="*/ 108 w 597"/>
                  <a:gd name="T77" fmla="*/ 388 h 735"/>
                  <a:gd name="T78" fmla="*/ 93 w 597"/>
                  <a:gd name="T79" fmla="*/ 442 h 735"/>
                  <a:gd name="T80" fmla="*/ 66 w 597"/>
                  <a:gd name="T81" fmla="*/ 460 h 735"/>
                  <a:gd name="T82" fmla="*/ 44 w 597"/>
                  <a:gd name="T83" fmla="*/ 484 h 735"/>
                  <a:gd name="T84" fmla="*/ 34 w 597"/>
                  <a:gd name="T85" fmla="*/ 524 h 735"/>
                  <a:gd name="T86" fmla="*/ 21 w 597"/>
                  <a:gd name="T87" fmla="*/ 579 h 735"/>
                  <a:gd name="T88" fmla="*/ 6 w 597"/>
                  <a:gd name="T89" fmla="*/ 618 h 735"/>
                  <a:gd name="T90" fmla="*/ 13 w 597"/>
                  <a:gd name="T91" fmla="*/ 654 h 735"/>
                  <a:gd name="T92" fmla="*/ 3 w 597"/>
                  <a:gd name="T93" fmla="*/ 696 h 735"/>
                  <a:gd name="T94" fmla="*/ 24 w 597"/>
                  <a:gd name="T95" fmla="*/ 691 h 735"/>
                  <a:gd name="T96" fmla="*/ 50 w 597"/>
                  <a:gd name="T97" fmla="*/ 695 h 735"/>
                  <a:gd name="T98" fmla="*/ 81 w 597"/>
                  <a:gd name="T99" fmla="*/ 681 h 735"/>
                  <a:gd name="T100" fmla="*/ 322 w 597"/>
                  <a:gd name="T101" fmla="*/ 703 h 735"/>
                  <a:gd name="T102" fmla="*/ 361 w 597"/>
                  <a:gd name="T103" fmla="*/ 724 h 735"/>
                  <a:gd name="T104" fmla="*/ 411 w 597"/>
                  <a:gd name="T105" fmla="*/ 729 h 735"/>
                  <a:gd name="T106" fmla="*/ 463 w 597"/>
                  <a:gd name="T107" fmla="*/ 735 h 735"/>
                  <a:gd name="T108" fmla="*/ 493 w 597"/>
                  <a:gd name="T109" fmla="*/ 657 h 735"/>
                  <a:gd name="T110" fmla="*/ 487 w 597"/>
                  <a:gd name="T111" fmla="*/ 635 h 735"/>
                  <a:gd name="T112" fmla="*/ 571 w 597"/>
                  <a:gd name="T113" fmla="*/ 470 h 735"/>
                  <a:gd name="T114" fmla="*/ 580 w 597"/>
                  <a:gd name="T115" fmla="*/ 440 h 735"/>
                  <a:gd name="T116" fmla="*/ 585 w 597"/>
                  <a:gd name="T117" fmla="*/ 426 h 735"/>
                  <a:gd name="T118" fmla="*/ 594 w 597"/>
                  <a:gd name="T119" fmla="*/ 386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97" h="735">
                    <a:moveTo>
                      <a:pt x="30" y="77"/>
                    </a:moveTo>
                    <a:cubicBezTo>
                      <a:pt x="30" y="77"/>
                      <a:pt x="31" y="78"/>
                      <a:pt x="32" y="79"/>
                    </a:cubicBezTo>
                    <a:cubicBezTo>
                      <a:pt x="37" y="76"/>
                      <a:pt x="42" y="74"/>
                      <a:pt x="45" y="72"/>
                    </a:cubicBezTo>
                    <a:cubicBezTo>
                      <a:pt x="53" y="68"/>
                      <a:pt x="41" y="42"/>
                      <a:pt x="41" y="42"/>
                    </a:cubicBezTo>
                    <a:cubicBezTo>
                      <a:pt x="65" y="25"/>
                      <a:pt x="65" y="25"/>
                      <a:pt x="65" y="25"/>
                    </a:cubicBezTo>
                    <a:cubicBezTo>
                      <a:pt x="68" y="17"/>
                      <a:pt x="68" y="17"/>
                      <a:pt x="68" y="17"/>
                    </a:cubicBezTo>
                    <a:cubicBezTo>
                      <a:pt x="68" y="17"/>
                      <a:pt x="66" y="0"/>
                      <a:pt x="59" y="1"/>
                    </a:cubicBezTo>
                    <a:cubicBezTo>
                      <a:pt x="52" y="2"/>
                      <a:pt x="38" y="15"/>
                      <a:pt x="38" y="15"/>
                    </a:cubicBezTo>
                    <a:cubicBezTo>
                      <a:pt x="38" y="29"/>
                      <a:pt x="38" y="29"/>
                      <a:pt x="38" y="29"/>
                    </a:cubicBezTo>
                    <a:cubicBezTo>
                      <a:pt x="27" y="29"/>
                      <a:pt x="27" y="29"/>
                      <a:pt x="27" y="29"/>
                    </a:cubicBezTo>
                    <a:cubicBezTo>
                      <a:pt x="23" y="35"/>
                      <a:pt x="23" y="35"/>
                      <a:pt x="23" y="35"/>
                    </a:cubicBezTo>
                    <a:cubicBezTo>
                      <a:pt x="26" y="39"/>
                      <a:pt x="26" y="39"/>
                      <a:pt x="26" y="39"/>
                    </a:cubicBezTo>
                    <a:lnTo>
                      <a:pt x="30" y="77"/>
                    </a:lnTo>
                    <a:close/>
                    <a:moveTo>
                      <a:pt x="583" y="362"/>
                    </a:moveTo>
                    <a:cubicBezTo>
                      <a:pt x="569" y="364"/>
                      <a:pt x="569" y="364"/>
                      <a:pt x="569" y="364"/>
                    </a:cubicBezTo>
                    <a:cubicBezTo>
                      <a:pt x="569" y="364"/>
                      <a:pt x="565" y="357"/>
                      <a:pt x="558" y="357"/>
                    </a:cubicBezTo>
                    <a:cubicBezTo>
                      <a:pt x="551" y="357"/>
                      <a:pt x="551" y="362"/>
                      <a:pt x="551" y="362"/>
                    </a:cubicBezTo>
                    <a:cubicBezTo>
                      <a:pt x="535" y="367"/>
                      <a:pt x="535" y="367"/>
                      <a:pt x="535" y="367"/>
                    </a:cubicBezTo>
                    <a:cubicBezTo>
                      <a:pt x="517" y="363"/>
                      <a:pt x="517" y="363"/>
                      <a:pt x="517" y="363"/>
                    </a:cubicBezTo>
                    <a:cubicBezTo>
                      <a:pt x="511" y="375"/>
                      <a:pt x="511" y="375"/>
                      <a:pt x="511" y="375"/>
                    </a:cubicBezTo>
                    <a:cubicBezTo>
                      <a:pt x="511" y="375"/>
                      <a:pt x="503" y="373"/>
                      <a:pt x="500" y="369"/>
                    </a:cubicBezTo>
                    <a:cubicBezTo>
                      <a:pt x="497" y="365"/>
                      <a:pt x="500" y="353"/>
                      <a:pt x="503" y="346"/>
                    </a:cubicBezTo>
                    <a:cubicBezTo>
                      <a:pt x="506" y="339"/>
                      <a:pt x="507" y="324"/>
                      <a:pt x="507" y="324"/>
                    </a:cubicBezTo>
                    <a:cubicBezTo>
                      <a:pt x="507" y="324"/>
                      <a:pt x="503" y="306"/>
                      <a:pt x="496" y="299"/>
                    </a:cubicBezTo>
                    <a:cubicBezTo>
                      <a:pt x="489" y="292"/>
                      <a:pt x="483" y="284"/>
                      <a:pt x="483" y="276"/>
                    </a:cubicBezTo>
                    <a:cubicBezTo>
                      <a:pt x="483" y="268"/>
                      <a:pt x="488" y="256"/>
                      <a:pt x="488" y="256"/>
                    </a:cubicBezTo>
                    <a:cubicBezTo>
                      <a:pt x="485" y="240"/>
                      <a:pt x="485" y="240"/>
                      <a:pt x="485" y="240"/>
                    </a:cubicBezTo>
                    <a:cubicBezTo>
                      <a:pt x="485" y="240"/>
                      <a:pt x="493" y="231"/>
                      <a:pt x="493" y="224"/>
                    </a:cubicBezTo>
                    <a:cubicBezTo>
                      <a:pt x="493" y="217"/>
                      <a:pt x="480" y="204"/>
                      <a:pt x="480" y="204"/>
                    </a:cubicBezTo>
                    <a:cubicBezTo>
                      <a:pt x="477" y="190"/>
                      <a:pt x="477" y="190"/>
                      <a:pt x="477" y="190"/>
                    </a:cubicBezTo>
                    <a:cubicBezTo>
                      <a:pt x="484" y="180"/>
                      <a:pt x="484" y="180"/>
                      <a:pt x="484" y="180"/>
                    </a:cubicBezTo>
                    <a:cubicBezTo>
                      <a:pt x="484" y="162"/>
                      <a:pt x="484" y="162"/>
                      <a:pt x="484" y="162"/>
                    </a:cubicBezTo>
                    <a:cubicBezTo>
                      <a:pt x="424" y="163"/>
                      <a:pt x="424" y="163"/>
                      <a:pt x="424" y="163"/>
                    </a:cubicBezTo>
                    <a:cubicBezTo>
                      <a:pt x="423" y="155"/>
                      <a:pt x="423" y="155"/>
                      <a:pt x="423" y="155"/>
                    </a:cubicBezTo>
                    <a:cubicBezTo>
                      <a:pt x="423" y="155"/>
                      <a:pt x="427" y="146"/>
                      <a:pt x="418" y="143"/>
                    </a:cubicBezTo>
                    <a:cubicBezTo>
                      <a:pt x="409" y="140"/>
                      <a:pt x="409" y="148"/>
                      <a:pt x="409" y="148"/>
                    </a:cubicBezTo>
                    <a:cubicBezTo>
                      <a:pt x="409" y="148"/>
                      <a:pt x="380" y="145"/>
                      <a:pt x="375" y="149"/>
                    </a:cubicBezTo>
                    <a:cubicBezTo>
                      <a:pt x="370" y="153"/>
                      <a:pt x="381" y="165"/>
                      <a:pt x="381" y="170"/>
                    </a:cubicBezTo>
                    <a:cubicBezTo>
                      <a:pt x="381" y="175"/>
                      <a:pt x="374" y="175"/>
                      <a:pt x="371" y="179"/>
                    </a:cubicBezTo>
                    <a:cubicBezTo>
                      <a:pt x="368" y="183"/>
                      <a:pt x="369" y="197"/>
                      <a:pt x="369" y="197"/>
                    </a:cubicBezTo>
                    <a:cubicBezTo>
                      <a:pt x="339" y="200"/>
                      <a:pt x="339" y="200"/>
                      <a:pt x="339" y="200"/>
                    </a:cubicBezTo>
                    <a:cubicBezTo>
                      <a:pt x="335" y="195"/>
                      <a:pt x="335" y="195"/>
                      <a:pt x="335" y="195"/>
                    </a:cubicBezTo>
                    <a:cubicBezTo>
                      <a:pt x="328" y="201"/>
                      <a:pt x="328" y="201"/>
                      <a:pt x="328" y="201"/>
                    </a:cubicBezTo>
                    <a:cubicBezTo>
                      <a:pt x="313" y="201"/>
                      <a:pt x="313" y="201"/>
                      <a:pt x="313" y="201"/>
                    </a:cubicBezTo>
                    <a:cubicBezTo>
                      <a:pt x="309" y="208"/>
                      <a:pt x="309" y="208"/>
                      <a:pt x="309" y="208"/>
                    </a:cubicBezTo>
                    <a:cubicBezTo>
                      <a:pt x="302" y="203"/>
                      <a:pt x="302" y="203"/>
                      <a:pt x="302" y="203"/>
                    </a:cubicBezTo>
                    <a:cubicBezTo>
                      <a:pt x="281" y="204"/>
                      <a:pt x="281" y="204"/>
                      <a:pt x="281" y="204"/>
                    </a:cubicBezTo>
                    <a:cubicBezTo>
                      <a:pt x="278" y="194"/>
                      <a:pt x="278" y="194"/>
                      <a:pt x="278" y="194"/>
                    </a:cubicBezTo>
                    <a:cubicBezTo>
                      <a:pt x="272" y="186"/>
                      <a:pt x="272" y="186"/>
                      <a:pt x="272" y="186"/>
                    </a:cubicBezTo>
                    <a:cubicBezTo>
                      <a:pt x="272" y="186"/>
                      <a:pt x="270" y="178"/>
                      <a:pt x="265" y="172"/>
                    </a:cubicBezTo>
                    <a:cubicBezTo>
                      <a:pt x="260" y="166"/>
                      <a:pt x="254" y="163"/>
                      <a:pt x="254" y="163"/>
                    </a:cubicBezTo>
                    <a:cubicBezTo>
                      <a:pt x="254" y="163"/>
                      <a:pt x="256" y="147"/>
                      <a:pt x="255" y="141"/>
                    </a:cubicBezTo>
                    <a:cubicBezTo>
                      <a:pt x="254" y="135"/>
                      <a:pt x="244" y="128"/>
                      <a:pt x="244" y="128"/>
                    </a:cubicBezTo>
                    <a:cubicBezTo>
                      <a:pt x="243" y="98"/>
                      <a:pt x="243" y="98"/>
                      <a:pt x="243" y="98"/>
                    </a:cubicBezTo>
                    <a:cubicBezTo>
                      <a:pt x="243" y="98"/>
                      <a:pt x="237" y="94"/>
                      <a:pt x="232" y="85"/>
                    </a:cubicBezTo>
                    <a:cubicBezTo>
                      <a:pt x="227" y="76"/>
                      <a:pt x="209" y="84"/>
                      <a:pt x="209" y="84"/>
                    </a:cubicBezTo>
                    <a:cubicBezTo>
                      <a:pt x="195" y="83"/>
                      <a:pt x="195" y="83"/>
                      <a:pt x="195" y="83"/>
                    </a:cubicBezTo>
                    <a:cubicBezTo>
                      <a:pt x="185" y="86"/>
                      <a:pt x="185" y="86"/>
                      <a:pt x="185" y="86"/>
                    </a:cubicBezTo>
                    <a:cubicBezTo>
                      <a:pt x="185" y="86"/>
                      <a:pt x="178" y="86"/>
                      <a:pt x="173" y="86"/>
                    </a:cubicBezTo>
                    <a:cubicBezTo>
                      <a:pt x="168" y="86"/>
                      <a:pt x="155" y="84"/>
                      <a:pt x="155" y="84"/>
                    </a:cubicBezTo>
                    <a:cubicBezTo>
                      <a:pt x="155" y="84"/>
                      <a:pt x="137" y="87"/>
                      <a:pt x="130" y="88"/>
                    </a:cubicBezTo>
                    <a:cubicBezTo>
                      <a:pt x="123" y="89"/>
                      <a:pt x="112" y="82"/>
                      <a:pt x="112" y="82"/>
                    </a:cubicBezTo>
                    <a:cubicBezTo>
                      <a:pt x="97" y="86"/>
                      <a:pt x="97" y="86"/>
                      <a:pt x="97" y="86"/>
                    </a:cubicBezTo>
                    <a:cubicBezTo>
                      <a:pt x="89" y="84"/>
                      <a:pt x="89" y="84"/>
                      <a:pt x="89" y="84"/>
                    </a:cubicBezTo>
                    <a:cubicBezTo>
                      <a:pt x="84" y="86"/>
                      <a:pt x="84" y="86"/>
                      <a:pt x="84" y="86"/>
                    </a:cubicBezTo>
                    <a:cubicBezTo>
                      <a:pt x="67" y="84"/>
                      <a:pt x="67" y="84"/>
                      <a:pt x="67" y="84"/>
                    </a:cubicBezTo>
                    <a:cubicBezTo>
                      <a:pt x="44" y="94"/>
                      <a:pt x="44" y="94"/>
                      <a:pt x="44" y="94"/>
                    </a:cubicBezTo>
                    <a:cubicBezTo>
                      <a:pt x="44" y="95"/>
                      <a:pt x="44" y="96"/>
                      <a:pt x="43" y="97"/>
                    </a:cubicBezTo>
                    <a:cubicBezTo>
                      <a:pt x="37" y="101"/>
                      <a:pt x="32" y="102"/>
                      <a:pt x="32" y="102"/>
                    </a:cubicBezTo>
                    <a:cubicBezTo>
                      <a:pt x="32" y="102"/>
                      <a:pt x="45" y="121"/>
                      <a:pt x="48" y="128"/>
                    </a:cubicBezTo>
                    <a:cubicBezTo>
                      <a:pt x="51" y="135"/>
                      <a:pt x="60" y="138"/>
                      <a:pt x="60" y="138"/>
                    </a:cubicBezTo>
                    <a:cubicBezTo>
                      <a:pt x="56" y="157"/>
                      <a:pt x="56" y="157"/>
                      <a:pt x="56" y="157"/>
                    </a:cubicBezTo>
                    <a:cubicBezTo>
                      <a:pt x="56" y="157"/>
                      <a:pt x="88" y="194"/>
                      <a:pt x="85" y="221"/>
                    </a:cubicBezTo>
                    <a:cubicBezTo>
                      <a:pt x="82" y="248"/>
                      <a:pt x="69" y="254"/>
                      <a:pt x="69" y="254"/>
                    </a:cubicBezTo>
                    <a:cubicBezTo>
                      <a:pt x="68" y="271"/>
                      <a:pt x="68" y="271"/>
                      <a:pt x="68" y="271"/>
                    </a:cubicBezTo>
                    <a:cubicBezTo>
                      <a:pt x="75" y="270"/>
                      <a:pt x="75" y="270"/>
                      <a:pt x="75" y="270"/>
                    </a:cubicBezTo>
                    <a:cubicBezTo>
                      <a:pt x="75" y="270"/>
                      <a:pt x="71" y="293"/>
                      <a:pt x="85" y="314"/>
                    </a:cubicBezTo>
                    <a:cubicBezTo>
                      <a:pt x="99" y="335"/>
                      <a:pt x="111" y="373"/>
                      <a:pt x="108" y="388"/>
                    </a:cubicBezTo>
                    <a:cubicBezTo>
                      <a:pt x="105" y="403"/>
                      <a:pt x="94" y="420"/>
                      <a:pt x="94" y="420"/>
                    </a:cubicBezTo>
                    <a:cubicBezTo>
                      <a:pt x="94" y="420"/>
                      <a:pt x="101" y="436"/>
                      <a:pt x="93" y="442"/>
                    </a:cubicBezTo>
                    <a:cubicBezTo>
                      <a:pt x="85" y="448"/>
                      <a:pt x="72" y="446"/>
                      <a:pt x="72" y="446"/>
                    </a:cubicBezTo>
                    <a:cubicBezTo>
                      <a:pt x="66" y="460"/>
                      <a:pt x="66" y="460"/>
                      <a:pt x="66" y="460"/>
                    </a:cubicBezTo>
                    <a:cubicBezTo>
                      <a:pt x="68" y="475"/>
                      <a:pt x="68" y="475"/>
                      <a:pt x="68" y="475"/>
                    </a:cubicBezTo>
                    <a:cubicBezTo>
                      <a:pt x="68" y="475"/>
                      <a:pt x="43" y="472"/>
                      <a:pt x="44" y="484"/>
                    </a:cubicBezTo>
                    <a:cubicBezTo>
                      <a:pt x="45" y="496"/>
                      <a:pt x="41" y="514"/>
                      <a:pt x="41" y="514"/>
                    </a:cubicBezTo>
                    <a:cubicBezTo>
                      <a:pt x="34" y="524"/>
                      <a:pt x="34" y="524"/>
                      <a:pt x="34" y="524"/>
                    </a:cubicBezTo>
                    <a:cubicBezTo>
                      <a:pt x="34" y="524"/>
                      <a:pt x="38" y="556"/>
                      <a:pt x="35" y="566"/>
                    </a:cubicBezTo>
                    <a:cubicBezTo>
                      <a:pt x="32" y="576"/>
                      <a:pt x="21" y="579"/>
                      <a:pt x="21" y="579"/>
                    </a:cubicBezTo>
                    <a:cubicBezTo>
                      <a:pt x="21" y="606"/>
                      <a:pt x="21" y="606"/>
                      <a:pt x="21" y="606"/>
                    </a:cubicBezTo>
                    <a:cubicBezTo>
                      <a:pt x="6" y="618"/>
                      <a:pt x="6" y="618"/>
                      <a:pt x="6" y="618"/>
                    </a:cubicBezTo>
                    <a:cubicBezTo>
                      <a:pt x="6" y="645"/>
                      <a:pt x="6" y="645"/>
                      <a:pt x="6" y="645"/>
                    </a:cubicBezTo>
                    <a:cubicBezTo>
                      <a:pt x="13" y="654"/>
                      <a:pt x="13" y="654"/>
                      <a:pt x="13" y="654"/>
                    </a:cubicBezTo>
                    <a:cubicBezTo>
                      <a:pt x="0" y="669"/>
                      <a:pt x="0" y="669"/>
                      <a:pt x="0" y="669"/>
                    </a:cubicBezTo>
                    <a:cubicBezTo>
                      <a:pt x="3" y="696"/>
                      <a:pt x="3" y="696"/>
                      <a:pt x="3" y="696"/>
                    </a:cubicBezTo>
                    <a:cubicBezTo>
                      <a:pt x="13" y="695"/>
                      <a:pt x="13" y="695"/>
                      <a:pt x="13" y="695"/>
                    </a:cubicBezTo>
                    <a:cubicBezTo>
                      <a:pt x="24" y="691"/>
                      <a:pt x="24" y="691"/>
                      <a:pt x="24" y="691"/>
                    </a:cubicBezTo>
                    <a:cubicBezTo>
                      <a:pt x="31" y="696"/>
                      <a:pt x="31" y="696"/>
                      <a:pt x="31" y="696"/>
                    </a:cubicBezTo>
                    <a:cubicBezTo>
                      <a:pt x="31" y="696"/>
                      <a:pt x="43" y="696"/>
                      <a:pt x="50" y="695"/>
                    </a:cubicBezTo>
                    <a:cubicBezTo>
                      <a:pt x="57" y="694"/>
                      <a:pt x="61" y="680"/>
                      <a:pt x="61" y="680"/>
                    </a:cubicBezTo>
                    <a:cubicBezTo>
                      <a:pt x="61" y="680"/>
                      <a:pt x="82" y="682"/>
                      <a:pt x="81" y="681"/>
                    </a:cubicBezTo>
                    <a:cubicBezTo>
                      <a:pt x="85" y="692"/>
                      <a:pt x="119" y="705"/>
                      <a:pt x="119" y="705"/>
                    </a:cubicBezTo>
                    <a:cubicBezTo>
                      <a:pt x="322" y="703"/>
                      <a:pt x="322" y="703"/>
                      <a:pt x="322" y="703"/>
                    </a:cubicBezTo>
                    <a:cubicBezTo>
                      <a:pt x="322" y="703"/>
                      <a:pt x="331" y="722"/>
                      <a:pt x="338" y="724"/>
                    </a:cubicBezTo>
                    <a:cubicBezTo>
                      <a:pt x="345" y="726"/>
                      <a:pt x="361" y="724"/>
                      <a:pt x="361" y="724"/>
                    </a:cubicBezTo>
                    <a:cubicBezTo>
                      <a:pt x="365" y="730"/>
                      <a:pt x="365" y="730"/>
                      <a:pt x="365" y="730"/>
                    </a:cubicBezTo>
                    <a:cubicBezTo>
                      <a:pt x="411" y="729"/>
                      <a:pt x="411" y="729"/>
                      <a:pt x="411" y="729"/>
                    </a:cubicBezTo>
                    <a:cubicBezTo>
                      <a:pt x="417" y="735"/>
                      <a:pt x="417" y="735"/>
                      <a:pt x="417" y="735"/>
                    </a:cubicBezTo>
                    <a:cubicBezTo>
                      <a:pt x="417" y="735"/>
                      <a:pt x="435" y="735"/>
                      <a:pt x="463" y="735"/>
                    </a:cubicBezTo>
                    <a:cubicBezTo>
                      <a:pt x="491" y="735"/>
                      <a:pt x="551" y="715"/>
                      <a:pt x="551" y="715"/>
                    </a:cubicBezTo>
                    <a:cubicBezTo>
                      <a:pt x="493" y="657"/>
                      <a:pt x="493" y="657"/>
                      <a:pt x="493" y="657"/>
                    </a:cubicBezTo>
                    <a:cubicBezTo>
                      <a:pt x="493" y="645"/>
                      <a:pt x="493" y="645"/>
                      <a:pt x="493" y="645"/>
                    </a:cubicBezTo>
                    <a:cubicBezTo>
                      <a:pt x="487" y="635"/>
                      <a:pt x="487" y="635"/>
                      <a:pt x="487" y="635"/>
                    </a:cubicBezTo>
                    <a:cubicBezTo>
                      <a:pt x="488" y="468"/>
                      <a:pt x="488" y="468"/>
                      <a:pt x="488" y="468"/>
                    </a:cubicBezTo>
                    <a:cubicBezTo>
                      <a:pt x="571" y="470"/>
                      <a:pt x="571" y="470"/>
                      <a:pt x="571" y="470"/>
                    </a:cubicBezTo>
                    <a:cubicBezTo>
                      <a:pt x="571" y="470"/>
                      <a:pt x="582" y="470"/>
                      <a:pt x="584" y="463"/>
                    </a:cubicBezTo>
                    <a:cubicBezTo>
                      <a:pt x="586" y="456"/>
                      <a:pt x="580" y="440"/>
                      <a:pt x="580" y="440"/>
                    </a:cubicBezTo>
                    <a:cubicBezTo>
                      <a:pt x="593" y="437"/>
                      <a:pt x="593" y="437"/>
                      <a:pt x="593" y="437"/>
                    </a:cubicBezTo>
                    <a:cubicBezTo>
                      <a:pt x="585" y="426"/>
                      <a:pt x="585" y="426"/>
                      <a:pt x="585" y="426"/>
                    </a:cubicBezTo>
                    <a:cubicBezTo>
                      <a:pt x="583" y="391"/>
                      <a:pt x="583" y="391"/>
                      <a:pt x="583" y="391"/>
                    </a:cubicBezTo>
                    <a:cubicBezTo>
                      <a:pt x="583" y="391"/>
                      <a:pt x="591" y="389"/>
                      <a:pt x="594" y="386"/>
                    </a:cubicBezTo>
                    <a:cubicBezTo>
                      <a:pt x="597" y="383"/>
                      <a:pt x="583" y="362"/>
                      <a:pt x="583" y="362"/>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05" name="Freeform 310">
                <a:extLst>
                  <a:ext uri="{FF2B5EF4-FFF2-40B4-BE49-F238E27FC236}">
                    <a16:creationId xmlns:a16="http://schemas.microsoft.com/office/drawing/2014/main" id="{B4F10E5A-3CD2-A948-B537-37027600C5EC}"/>
                  </a:ext>
                </a:extLst>
              </p:cNvPr>
              <p:cNvSpPr>
                <a:spLocks/>
              </p:cNvSpPr>
              <p:nvPr/>
            </p:nvSpPr>
            <p:spPr bwMode="gray">
              <a:xfrm>
                <a:off x="-4756439" y="4351146"/>
                <a:ext cx="57493" cy="49853"/>
              </a:xfrm>
              <a:custGeom>
                <a:avLst/>
                <a:gdLst>
                  <a:gd name="T0" fmla="*/ 35 w 104"/>
                  <a:gd name="T1" fmla="*/ 98 h 98"/>
                  <a:gd name="T2" fmla="*/ 52 w 104"/>
                  <a:gd name="T3" fmla="*/ 91 h 98"/>
                  <a:gd name="T4" fmla="*/ 57 w 104"/>
                  <a:gd name="T5" fmla="*/ 74 h 98"/>
                  <a:gd name="T6" fmla="*/ 87 w 104"/>
                  <a:gd name="T7" fmla="*/ 74 h 98"/>
                  <a:gd name="T8" fmla="*/ 90 w 104"/>
                  <a:gd name="T9" fmla="*/ 74 h 98"/>
                  <a:gd name="T10" fmla="*/ 104 w 104"/>
                  <a:gd name="T11" fmla="*/ 64 h 98"/>
                  <a:gd name="T12" fmla="*/ 98 w 104"/>
                  <a:gd name="T13" fmla="*/ 44 h 98"/>
                  <a:gd name="T14" fmla="*/ 100 w 104"/>
                  <a:gd name="T15" fmla="*/ 31 h 98"/>
                  <a:gd name="T16" fmla="*/ 86 w 104"/>
                  <a:gd name="T17" fmla="*/ 13 h 98"/>
                  <a:gd name="T18" fmla="*/ 91 w 104"/>
                  <a:gd name="T19" fmla="*/ 0 h 98"/>
                  <a:gd name="T20" fmla="*/ 75 w 104"/>
                  <a:gd name="T21" fmla="*/ 1 h 98"/>
                  <a:gd name="T22" fmla="*/ 64 w 104"/>
                  <a:gd name="T23" fmla="*/ 25 h 98"/>
                  <a:gd name="T24" fmla="*/ 52 w 104"/>
                  <a:gd name="T25" fmla="*/ 17 h 98"/>
                  <a:gd name="T26" fmla="*/ 42 w 104"/>
                  <a:gd name="T27" fmla="*/ 17 h 98"/>
                  <a:gd name="T28" fmla="*/ 17 w 104"/>
                  <a:gd name="T29" fmla="*/ 36 h 98"/>
                  <a:gd name="T30" fmla="*/ 24 w 104"/>
                  <a:gd name="T31" fmla="*/ 58 h 98"/>
                  <a:gd name="T32" fmla="*/ 4 w 104"/>
                  <a:gd name="T33" fmla="*/ 80 h 98"/>
                  <a:gd name="T34" fmla="*/ 22 w 104"/>
                  <a:gd name="T35" fmla="*/ 85 h 98"/>
                  <a:gd name="T36" fmla="*/ 35 w 104"/>
                  <a:gd name="T3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4" h="98">
                    <a:moveTo>
                      <a:pt x="35" y="98"/>
                    </a:moveTo>
                    <a:cubicBezTo>
                      <a:pt x="39" y="98"/>
                      <a:pt x="52" y="91"/>
                      <a:pt x="52" y="91"/>
                    </a:cubicBezTo>
                    <a:cubicBezTo>
                      <a:pt x="57" y="74"/>
                      <a:pt x="57" y="74"/>
                      <a:pt x="57" y="74"/>
                    </a:cubicBezTo>
                    <a:cubicBezTo>
                      <a:pt x="87" y="74"/>
                      <a:pt x="87" y="74"/>
                      <a:pt x="87" y="74"/>
                    </a:cubicBezTo>
                    <a:cubicBezTo>
                      <a:pt x="90" y="74"/>
                      <a:pt x="90" y="74"/>
                      <a:pt x="90" y="74"/>
                    </a:cubicBezTo>
                    <a:cubicBezTo>
                      <a:pt x="96" y="73"/>
                      <a:pt x="104" y="71"/>
                      <a:pt x="104" y="64"/>
                    </a:cubicBezTo>
                    <a:cubicBezTo>
                      <a:pt x="104" y="52"/>
                      <a:pt x="98" y="44"/>
                      <a:pt x="98" y="44"/>
                    </a:cubicBezTo>
                    <a:cubicBezTo>
                      <a:pt x="98" y="44"/>
                      <a:pt x="104" y="39"/>
                      <a:pt x="100" y="31"/>
                    </a:cubicBezTo>
                    <a:cubicBezTo>
                      <a:pt x="96" y="23"/>
                      <a:pt x="86" y="13"/>
                      <a:pt x="86" y="13"/>
                    </a:cubicBezTo>
                    <a:cubicBezTo>
                      <a:pt x="91" y="0"/>
                      <a:pt x="91" y="0"/>
                      <a:pt x="91" y="0"/>
                    </a:cubicBezTo>
                    <a:cubicBezTo>
                      <a:pt x="75" y="1"/>
                      <a:pt x="75" y="1"/>
                      <a:pt x="75" y="1"/>
                    </a:cubicBezTo>
                    <a:cubicBezTo>
                      <a:pt x="75" y="1"/>
                      <a:pt x="71" y="17"/>
                      <a:pt x="64" y="25"/>
                    </a:cubicBezTo>
                    <a:cubicBezTo>
                      <a:pt x="58" y="32"/>
                      <a:pt x="52" y="17"/>
                      <a:pt x="52" y="17"/>
                    </a:cubicBezTo>
                    <a:cubicBezTo>
                      <a:pt x="42" y="17"/>
                      <a:pt x="42" y="17"/>
                      <a:pt x="42" y="17"/>
                    </a:cubicBezTo>
                    <a:cubicBezTo>
                      <a:pt x="42" y="17"/>
                      <a:pt x="18" y="28"/>
                      <a:pt x="17" y="36"/>
                    </a:cubicBezTo>
                    <a:cubicBezTo>
                      <a:pt x="15" y="44"/>
                      <a:pt x="25" y="55"/>
                      <a:pt x="24" y="58"/>
                    </a:cubicBezTo>
                    <a:cubicBezTo>
                      <a:pt x="22" y="62"/>
                      <a:pt x="0" y="72"/>
                      <a:pt x="4" y="80"/>
                    </a:cubicBezTo>
                    <a:cubicBezTo>
                      <a:pt x="8" y="88"/>
                      <a:pt x="22" y="85"/>
                      <a:pt x="22" y="85"/>
                    </a:cubicBezTo>
                    <a:cubicBezTo>
                      <a:pt x="22" y="85"/>
                      <a:pt x="31" y="98"/>
                      <a:pt x="35" y="98"/>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06" name="Freeform 311">
                <a:extLst>
                  <a:ext uri="{FF2B5EF4-FFF2-40B4-BE49-F238E27FC236}">
                    <a16:creationId xmlns:a16="http://schemas.microsoft.com/office/drawing/2014/main" id="{5F97406F-8207-5349-A7F1-10747D9DA47F}"/>
                  </a:ext>
                </a:extLst>
              </p:cNvPr>
              <p:cNvSpPr>
                <a:spLocks/>
              </p:cNvSpPr>
              <p:nvPr/>
            </p:nvSpPr>
            <p:spPr bwMode="gray">
              <a:xfrm>
                <a:off x="-5135192" y="4023230"/>
                <a:ext cx="340502" cy="237019"/>
              </a:xfrm>
              <a:custGeom>
                <a:avLst/>
                <a:gdLst>
                  <a:gd name="T0" fmla="*/ 589 w 614"/>
                  <a:gd name="T1" fmla="*/ 267 h 467"/>
                  <a:gd name="T2" fmla="*/ 575 w 614"/>
                  <a:gd name="T3" fmla="*/ 253 h 467"/>
                  <a:gd name="T4" fmla="*/ 573 w 614"/>
                  <a:gd name="T5" fmla="*/ 236 h 467"/>
                  <a:gd name="T6" fmla="*/ 542 w 614"/>
                  <a:gd name="T7" fmla="*/ 203 h 467"/>
                  <a:gd name="T8" fmla="*/ 521 w 614"/>
                  <a:gd name="T9" fmla="*/ 175 h 467"/>
                  <a:gd name="T10" fmla="*/ 502 w 614"/>
                  <a:gd name="T11" fmla="*/ 152 h 467"/>
                  <a:gd name="T12" fmla="*/ 467 w 614"/>
                  <a:gd name="T13" fmla="*/ 130 h 467"/>
                  <a:gd name="T14" fmla="*/ 433 w 614"/>
                  <a:gd name="T15" fmla="*/ 120 h 467"/>
                  <a:gd name="T16" fmla="*/ 431 w 614"/>
                  <a:gd name="T17" fmla="*/ 102 h 467"/>
                  <a:gd name="T18" fmla="*/ 402 w 614"/>
                  <a:gd name="T19" fmla="*/ 8 h 467"/>
                  <a:gd name="T20" fmla="*/ 385 w 614"/>
                  <a:gd name="T21" fmla="*/ 0 h 467"/>
                  <a:gd name="T22" fmla="*/ 345 w 614"/>
                  <a:gd name="T23" fmla="*/ 38 h 467"/>
                  <a:gd name="T24" fmla="*/ 320 w 614"/>
                  <a:gd name="T25" fmla="*/ 55 h 467"/>
                  <a:gd name="T26" fmla="*/ 222 w 614"/>
                  <a:gd name="T27" fmla="*/ 107 h 467"/>
                  <a:gd name="T28" fmla="*/ 223 w 614"/>
                  <a:gd name="T29" fmla="*/ 132 h 467"/>
                  <a:gd name="T30" fmla="*/ 151 w 614"/>
                  <a:gd name="T31" fmla="*/ 160 h 467"/>
                  <a:gd name="T32" fmla="*/ 108 w 614"/>
                  <a:gd name="T33" fmla="*/ 165 h 467"/>
                  <a:gd name="T34" fmla="*/ 56 w 614"/>
                  <a:gd name="T35" fmla="*/ 186 h 467"/>
                  <a:gd name="T36" fmla="*/ 35 w 614"/>
                  <a:gd name="T37" fmla="*/ 224 h 467"/>
                  <a:gd name="T38" fmla="*/ 24 w 614"/>
                  <a:gd name="T39" fmla="*/ 249 h 467"/>
                  <a:gd name="T40" fmla="*/ 15 w 614"/>
                  <a:gd name="T41" fmla="*/ 273 h 467"/>
                  <a:gd name="T42" fmla="*/ 7 w 614"/>
                  <a:gd name="T43" fmla="*/ 306 h 467"/>
                  <a:gd name="T44" fmla="*/ 19 w 614"/>
                  <a:gd name="T45" fmla="*/ 344 h 467"/>
                  <a:gd name="T46" fmla="*/ 36 w 614"/>
                  <a:gd name="T47" fmla="*/ 381 h 467"/>
                  <a:gd name="T48" fmla="*/ 79 w 614"/>
                  <a:gd name="T49" fmla="*/ 428 h 467"/>
                  <a:gd name="T50" fmla="*/ 83 w 614"/>
                  <a:gd name="T51" fmla="*/ 461 h 467"/>
                  <a:gd name="T52" fmla="*/ 106 w 614"/>
                  <a:gd name="T53" fmla="*/ 441 h 467"/>
                  <a:gd name="T54" fmla="*/ 108 w 614"/>
                  <a:gd name="T55" fmla="*/ 400 h 467"/>
                  <a:gd name="T56" fmla="*/ 147 w 614"/>
                  <a:gd name="T57" fmla="*/ 390 h 467"/>
                  <a:gd name="T58" fmla="*/ 193 w 614"/>
                  <a:gd name="T59" fmla="*/ 394 h 467"/>
                  <a:gd name="T60" fmla="*/ 203 w 614"/>
                  <a:gd name="T61" fmla="*/ 370 h 467"/>
                  <a:gd name="T62" fmla="*/ 218 w 614"/>
                  <a:gd name="T63" fmla="*/ 344 h 467"/>
                  <a:gd name="T64" fmla="*/ 273 w 614"/>
                  <a:gd name="T65" fmla="*/ 330 h 467"/>
                  <a:gd name="T66" fmla="*/ 295 w 614"/>
                  <a:gd name="T67" fmla="*/ 351 h 467"/>
                  <a:gd name="T68" fmla="*/ 335 w 614"/>
                  <a:gd name="T69" fmla="*/ 362 h 467"/>
                  <a:gd name="T70" fmla="*/ 385 w 614"/>
                  <a:gd name="T71" fmla="*/ 368 h 467"/>
                  <a:gd name="T72" fmla="*/ 410 w 614"/>
                  <a:gd name="T73" fmla="*/ 328 h 467"/>
                  <a:gd name="T74" fmla="*/ 449 w 614"/>
                  <a:gd name="T75" fmla="*/ 330 h 467"/>
                  <a:gd name="T76" fmla="*/ 477 w 614"/>
                  <a:gd name="T77" fmla="*/ 316 h 467"/>
                  <a:gd name="T78" fmla="*/ 512 w 614"/>
                  <a:gd name="T79" fmla="*/ 321 h 467"/>
                  <a:gd name="T80" fmla="*/ 539 w 614"/>
                  <a:gd name="T81" fmla="*/ 311 h 467"/>
                  <a:gd name="T82" fmla="*/ 586 w 614"/>
                  <a:gd name="T83" fmla="*/ 319 h 467"/>
                  <a:gd name="T84" fmla="*/ 606 w 614"/>
                  <a:gd name="T85" fmla="*/ 281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14" h="467">
                    <a:moveTo>
                      <a:pt x="606" y="281"/>
                    </a:moveTo>
                    <a:cubicBezTo>
                      <a:pt x="598" y="273"/>
                      <a:pt x="589" y="267"/>
                      <a:pt x="589" y="267"/>
                    </a:cubicBezTo>
                    <a:cubicBezTo>
                      <a:pt x="574" y="266"/>
                      <a:pt x="574" y="266"/>
                      <a:pt x="574" y="266"/>
                    </a:cubicBezTo>
                    <a:cubicBezTo>
                      <a:pt x="575" y="253"/>
                      <a:pt x="575" y="253"/>
                      <a:pt x="575" y="253"/>
                    </a:cubicBezTo>
                    <a:cubicBezTo>
                      <a:pt x="575" y="253"/>
                      <a:pt x="568" y="250"/>
                      <a:pt x="567" y="244"/>
                    </a:cubicBezTo>
                    <a:cubicBezTo>
                      <a:pt x="566" y="238"/>
                      <a:pt x="573" y="244"/>
                      <a:pt x="573" y="236"/>
                    </a:cubicBezTo>
                    <a:cubicBezTo>
                      <a:pt x="573" y="228"/>
                      <a:pt x="558" y="227"/>
                      <a:pt x="558" y="227"/>
                    </a:cubicBezTo>
                    <a:cubicBezTo>
                      <a:pt x="558" y="227"/>
                      <a:pt x="549" y="204"/>
                      <a:pt x="542" y="203"/>
                    </a:cubicBezTo>
                    <a:cubicBezTo>
                      <a:pt x="535" y="202"/>
                      <a:pt x="521" y="200"/>
                      <a:pt x="515" y="190"/>
                    </a:cubicBezTo>
                    <a:cubicBezTo>
                      <a:pt x="509" y="180"/>
                      <a:pt x="524" y="186"/>
                      <a:pt x="521" y="175"/>
                    </a:cubicBezTo>
                    <a:cubicBezTo>
                      <a:pt x="518" y="164"/>
                      <a:pt x="502" y="165"/>
                      <a:pt x="502" y="165"/>
                    </a:cubicBezTo>
                    <a:cubicBezTo>
                      <a:pt x="502" y="152"/>
                      <a:pt x="502" y="152"/>
                      <a:pt x="502" y="152"/>
                    </a:cubicBezTo>
                    <a:cubicBezTo>
                      <a:pt x="502" y="152"/>
                      <a:pt x="472" y="154"/>
                      <a:pt x="466" y="146"/>
                    </a:cubicBezTo>
                    <a:cubicBezTo>
                      <a:pt x="460" y="138"/>
                      <a:pt x="467" y="130"/>
                      <a:pt x="467" y="130"/>
                    </a:cubicBezTo>
                    <a:cubicBezTo>
                      <a:pt x="467" y="123"/>
                      <a:pt x="467" y="123"/>
                      <a:pt x="467" y="123"/>
                    </a:cubicBezTo>
                    <a:cubicBezTo>
                      <a:pt x="433" y="120"/>
                      <a:pt x="433" y="120"/>
                      <a:pt x="433" y="120"/>
                    </a:cubicBezTo>
                    <a:cubicBezTo>
                      <a:pt x="439" y="109"/>
                      <a:pt x="439" y="109"/>
                      <a:pt x="439" y="109"/>
                    </a:cubicBezTo>
                    <a:cubicBezTo>
                      <a:pt x="439" y="109"/>
                      <a:pt x="430" y="112"/>
                      <a:pt x="431" y="102"/>
                    </a:cubicBezTo>
                    <a:cubicBezTo>
                      <a:pt x="432" y="92"/>
                      <a:pt x="447" y="85"/>
                      <a:pt x="443" y="63"/>
                    </a:cubicBezTo>
                    <a:cubicBezTo>
                      <a:pt x="439" y="41"/>
                      <a:pt x="402" y="8"/>
                      <a:pt x="402" y="8"/>
                    </a:cubicBezTo>
                    <a:cubicBezTo>
                      <a:pt x="401" y="1"/>
                      <a:pt x="401" y="1"/>
                      <a:pt x="401" y="1"/>
                    </a:cubicBezTo>
                    <a:cubicBezTo>
                      <a:pt x="385" y="0"/>
                      <a:pt x="385" y="0"/>
                      <a:pt x="385" y="0"/>
                    </a:cubicBezTo>
                    <a:cubicBezTo>
                      <a:pt x="348" y="18"/>
                      <a:pt x="348" y="18"/>
                      <a:pt x="348" y="18"/>
                    </a:cubicBezTo>
                    <a:cubicBezTo>
                      <a:pt x="345" y="38"/>
                      <a:pt x="345" y="38"/>
                      <a:pt x="345" y="38"/>
                    </a:cubicBezTo>
                    <a:cubicBezTo>
                      <a:pt x="333" y="50"/>
                      <a:pt x="333" y="50"/>
                      <a:pt x="333" y="50"/>
                    </a:cubicBezTo>
                    <a:cubicBezTo>
                      <a:pt x="320" y="55"/>
                      <a:pt x="320" y="55"/>
                      <a:pt x="320" y="55"/>
                    </a:cubicBezTo>
                    <a:cubicBezTo>
                      <a:pt x="320" y="55"/>
                      <a:pt x="325" y="77"/>
                      <a:pt x="293" y="92"/>
                    </a:cubicBezTo>
                    <a:cubicBezTo>
                      <a:pt x="262" y="107"/>
                      <a:pt x="222" y="107"/>
                      <a:pt x="222" y="107"/>
                    </a:cubicBezTo>
                    <a:cubicBezTo>
                      <a:pt x="208" y="115"/>
                      <a:pt x="208" y="115"/>
                      <a:pt x="208" y="115"/>
                    </a:cubicBezTo>
                    <a:cubicBezTo>
                      <a:pt x="208" y="115"/>
                      <a:pt x="228" y="125"/>
                      <a:pt x="223" y="132"/>
                    </a:cubicBezTo>
                    <a:cubicBezTo>
                      <a:pt x="218" y="138"/>
                      <a:pt x="203" y="160"/>
                      <a:pt x="203" y="160"/>
                    </a:cubicBezTo>
                    <a:cubicBezTo>
                      <a:pt x="203" y="160"/>
                      <a:pt x="170" y="160"/>
                      <a:pt x="151" y="160"/>
                    </a:cubicBezTo>
                    <a:cubicBezTo>
                      <a:pt x="133" y="160"/>
                      <a:pt x="138" y="180"/>
                      <a:pt x="120" y="185"/>
                    </a:cubicBezTo>
                    <a:cubicBezTo>
                      <a:pt x="101" y="190"/>
                      <a:pt x="108" y="165"/>
                      <a:pt x="108" y="165"/>
                    </a:cubicBezTo>
                    <a:cubicBezTo>
                      <a:pt x="108" y="165"/>
                      <a:pt x="88" y="180"/>
                      <a:pt x="78" y="187"/>
                    </a:cubicBezTo>
                    <a:cubicBezTo>
                      <a:pt x="68" y="193"/>
                      <a:pt x="56" y="186"/>
                      <a:pt x="56" y="186"/>
                    </a:cubicBezTo>
                    <a:cubicBezTo>
                      <a:pt x="56" y="186"/>
                      <a:pt x="38" y="196"/>
                      <a:pt x="37" y="204"/>
                    </a:cubicBezTo>
                    <a:cubicBezTo>
                      <a:pt x="36" y="212"/>
                      <a:pt x="35" y="224"/>
                      <a:pt x="35" y="224"/>
                    </a:cubicBezTo>
                    <a:cubicBezTo>
                      <a:pt x="29" y="224"/>
                      <a:pt x="29" y="224"/>
                      <a:pt x="29" y="224"/>
                    </a:cubicBezTo>
                    <a:cubicBezTo>
                      <a:pt x="24" y="249"/>
                      <a:pt x="24" y="249"/>
                      <a:pt x="24" y="249"/>
                    </a:cubicBezTo>
                    <a:cubicBezTo>
                      <a:pt x="24" y="249"/>
                      <a:pt x="2" y="256"/>
                      <a:pt x="1" y="264"/>
                    </a:cubicBezTo>
                    <a:cubicBezTo>
                      <a:pt x="0" y="272"/>
                      <a:pt x="15" y="273"/>
                      <a:pt x="15" y="273"/>
                    </a:cubicBezTo>
                    <a:cubicBezTo>
                      <a:pt x="14" y="298"/>
                      <a:pt x="14" y="298"/>
                      <a:pt x="14" y="298"/>
                    </a:cubicBezTo>
                    <a:cubicBezTo>
                      <a:pt x="7" y="306"/>
                      <a:pt x="7" y="306"/>
                      <a:pt x="7" y="306"/>
                    </a:cubicBezTo>
                    <a:cubicBezTo>
                      <a:pt x="19" y="313"/>
                      <a:pt x="19" y="313"/>
                      <a:pt x="19" y="313"/>
                    </a:cubicBezTo>
                    <a:cubicBezTo>
                      <a:pt x="19" y="344"/>
                      <a:pt x="19" y="344"/>
                      <a:pt x="19" y="344"/>
                    </a:cubicBezTo>
                    <a:cubicBezTo>
                      <a:pt x="19" y="344"/>
                      <a:pt x="36" y="355"/>
                      <a:pt x="38" y="358"/>
                    </a:cubicBezTo>
                    <a:cubicBezTo>
                      <a:pt x="40" y="361"/>
                      <a:pt x="36" y="381"/>
                      <a:pt x="36" y="381"/>
                    </a:cubicBezTo>
                    <a:cubicBezTo>
                      <a:pt x="36" y="381"/>
                      <a:pt x="47" y="404"/>
                      <a:pt x="57" y="412"/>
                    </a:cubicBezTo>
                    <a:cubicBezTo>
                      <a:pt x="67" y="420"/>
                      <a:pt x="79" y="428"/>
                      <a:pt x="79" y="428"/>
                    </a:cubicBezTo>
                    <a:cubicBezTo>
                      <a:pt x="83" y="442"/>
                      <a:pt x="83" y="442"/>
                      <a:pt x="83" y="442"/>
                    </a:cubicBezTo>
                    <a:cubicBezTo>
                      <a:pt x="83" y="461"/>
                      <a:pt x="83" y="461"/>
                      <a:pt x="83" y="461"/>
                    </a:cubicBezTo>
                    <a:cubicBezTo>
                      <a:pt x="88" y="467"/>
                      <a:pt x="88" y="467"/>
                      <a:pt x="88" y="467"/>
                    </a:cubicBezTo>
                    <a:cubicBezTo>
                      <a:pt x="88" y="467"/>
                      <a:pt x="104" y="448"/>
                      <a:pt x="106" y="441"/>
                    </a:cubicBezTo>
                    <a:cubicBezTo>
                      <a:pt x="108" y="434"/>
                      <a:pt x="98" y="421"/>
                      <a:pt x="98" y="421"/>
                    </a:cubicBezTo>
                    <a:cubicBezTo>
                      <a:pt x="108" y="400"/>
                      <a:pt x="108" y="400"/>
                      <a:pt x="108" y="400"/>
                    </a:cubicBezTo>
                    <a:cubicBezTo>
                      <a:pt x="128" y="401"/>
                      <a:pt x="128" y="401"/>
                      <a:pt x="128" y="401"/>
                    </a:cubicBezTo>
                    <a:cubicBezTo>
                      <a:pt x="128" y="401"/>
                      <a:pt x="141" y="390"/>
                      <a:pt x="147" y="390"/>
                    </a:cubicBezTo>
                    <a:cubicBezTo>
                      <a:pt x="153" y="390"/>
                      <a:pt x="167" y="398"/>
                      <a:pt x="178" y="399"/>
                    </a:cubicBezTo>
                    <a:cubicBezTo>
                      <a:pt x="189" y="400"/>
                      <a:pt x="193" y="394"/>
                      <a:pt x="193" y="394"/>
                    </a:cubicBezTo>
                    <a:cubicBezTo>
                      <a:pt x="203" y="380"/>
                      <a:pt x="203" y="380"/>
                      <a:pt x="203" y="380"/>
                    </a:cubicBezTo>
                    <a:cubicBezTo>
                      <a:pt x="203" y="370"/>
                      <a:pt x="203" y="370"/>
                      <a:pt x="203" y="370"/>
                    </a:cubicBezTo>
                    <a:cubicBezTo>
                      <a:pt x="203" y="370"/>
                      <a:pt x="193" y="367"/>
                      <a:pt x="201" y="357"/>
                    </a:cubicBezTo>
                    <a:cubicBezTo>
                      <a:pt x="209" y="347"/>
                      <a:pt x="208" y="358"/>
                      <a:pt x="218" y="344"/>
                    </a:cubicBezTo>
                    <a:cubicBezTo>
                      <a:pt x="228" y="330"/>
                      <a:pt x="218" y="311"/>
                      <a:pt x="247" y="313"/>
                    </a:cubicBezTo>
                    <a:cubicBezTo>
                      <a:pt x="276" y="315"/>
                      <a:pt x="273" y="330"/>
                      <a:pt x="273" y="330"/>
                    </a:cubicBezTo>
                    <a:cubicBezTo>
                      <a:pt x="273" y="330"/>
                      <a:pt x="286" y="328"/>
                      <a:pt x="289" y="332"/>
                    </a:cubicBezTo>
                    <a:cubicBezTo>
                      <a:pt x="292" y="336"/>
                      <a:pt x="280" y="351"/>
                      <a:pt x="295" y="351"/>
                    </a:cubicBezTo>
                    <a:cubicBezTo>
                      <a:pt x="310" y="351"/>
                      <a:pt x="319" y="351"/>
                      <a:pt x="319" y="351"/>
                    </a:cubicBezTo>
                    <a:cubicBezTo>
                      <a:pt x="319" y="351"/>
                      <a:pt x="325" y="363"/>
                      <a:pt x="335" y="362"/>
                    </a:cubicBezTo>
                    <a:cubicBezTo>
                      <a:pt x="345" y="361"/>
                      <a:pt x="363" y="361"/>
                      <a:pt x="363" y="361"/>
                    </a:cubicBezTo>
                    <a:cubicBezTo>
                      <a:pt x="363" y="361"/>
                      <a:pt x="376" y="375"/>
                      <a:pt x="385" y="368"/>
                    </a:cubicBezTo>
                    <a:cubicBezTo>
                      <a:pt x="394" y="361"/>
                      <a:pt x="389" y="347"/>
                      <a:pt x="396" y="344"/>
                    </a:cubicBezTo>
                    <a:cubicBezTo>
                      <a:pt x="403" y="341"/>
                      <a:pt x="410" y="328"/>
                      <a:pt x="410" y="328"/>
                    </a:cubicBezTo>
                    <a:cubicBezTo>
                      <a:pt x="410" y="328"/>
                      <a:pt x="424" y="349"/>
                      <a:pt x="430" y="344"/>
                    </a:cubicBezTo>
                    <a:cubicBezTo>
                      <a:pt x="436" y="339"/>
                      <a:pt x="449" y="330"/>
                      <a:pt x="449" y="330"/>
                    </a:cubicBezTo>
                    <a:cubicBezTo>
                      <a:pt x="461" y="330"/>
                      <a:pt x="461" y="330"/>
                      <a:pt x="461" y="330"/>
                    </a:cubicBezTo>
                    <a:cubicBezTo>
                      <a:pt x="477" y="316"/>
                      <a:pt x="477" y="316"/>
                      <a:pt x="477" y="316"/>
                    </a:cubicBezTo>
                    <a:cubicBezTo>
                      <a:pt x="477" y="316"/>
                      <a:pt x="486" y="326"/>
                      <a:pt x="490" y="326"/>
                    </a:cubicBezTo>
                    <a:cubicBezTo>
                      <a:pt x="494" y="326"/>
                      <a:pt x="512" y="321"/>
                      <a:pt x="512" y="321"/>
                    </a:cubicBezTo>
                    <a:cubicBezTo>
                      <a:pt x="512" y="321"/>
                      <a:pt x="517" y="300"/>
                      <a:pt x="524" y="299"/>
                    </a:cubicBezTo>
                    <a:cubicBezTo>
                      <a:pt x="531" y="298"/>
                      <a:pt x="539" y="311"/>
                      <a:pt x="539" y="311"/>
                    </a:cubicBezTo>
                    <a:cubicBezTo>
                      <a:pt x="560" y="308"/>
                      <a:pt x="560" y="308"/>
                      <a:pt x="560" y="308"/>
                    </a:cubicBezTo>
                    <a:cubicBezTo>
                      <a:pt x="560" y="308"/>
                      <a:pt x="566" y="324"/>
                      <a:pt x="586" y="319"/>
                    </a:cubicBezTo>
                    <a:cubicBezTo>
                      <a:pt x="606" y="314"/>
                      <a:pt x="610" y="303"/>
                      <a:pt x="610" y="303"/>
                    </a:cubicBezTo>
                    <a:cubicBezTo>
                      <a:pt x="610" y="303"/>
                      <a:pt x="614" y="289"/>
                      <a:pt x="606" y="281"/>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07" name="Freeform 312">
                <a:extLst>
                  <a:ext uri="{FF2B5EF4-FFF2-40B4-BE49-F238E27FC236}">
                    <a16:creationId xmlns:a16="http://schemas.microsoft.com/office/drawing/2014/main" id="{7B6BC90F-DDA9-5543-BB37-86158BD8866D}"/>
                  </a:ext>
                </a:extLst>
              </p:cNvPr>
              <p:cNvSpPr>
                <a:spLocks/>
              </p:cNvSpPr>
              <p:nvPr/>
            </p:nvSpPr>
            <p:spPr bwMode="gray">
              <a:xfrm>
                <a:off x="-5220611" y="4221140"/>
                <a:ext cx="197355" cy="236589"/>
              </a:xfrm>
              <a:custGeom>
                <a:avLst/>
                <a:gdLst>
                  <a:gd name="T0" fmla="*/ 238 w 356"/>
                  <a:gd name="T1" fmla="*/ 83 h 466"/>
                  <a:gd name="T2" fmla="*/ 219 w 356"/>
                  <a:gd name="T3" fmla="*/ 95 h 466"/>
                  <a:gd name="T4" fmla="*/ 166 w 356"/>
                  <a:gd name="T5" fmla="*/ 83 h 466"/>
                  <a:gd name="T6" fmla="*/ 96 w 356"/>
                  <a:gd name="T7" fmla="*/ 108 h 466"/>
                  <a:gd name="T8" fmla="*/ 115 w 356"/>
                  <a:gd name="T9" fmla="*/ 134 h 466"/>
                  <a:gd name="T10" fmla="*/ 149 w 356"/>
                  <a:gd name="T11" fmla="*/ 128 h 466"/>
                  <a:gd name="T12" fmla="*/ 159 w 356"/>
                  <a:gd name="T13" fmla="*/ 146 h 466"/>
                  <a:gd name="T14" fmla="*/ 140 w 356"/>
                  <a:gd name="T15" fmla="*/ 172 h 466"/>
                  <a:gd name="T16" fmla="*/ 130 w 356"/>
                  <a:gd name="T17" fmla="*/ 212 h 466"/>
                  <a:gd name="T18" fmla="*/ 147 w 356"/>
                  <a:gd name="T19" fmla="*/ 225 h 466"/>
                  <a:gd name="T20" fmla="*/ 158 w 356"/>
                  <a:gd name="T21" fmla="*/ 243 h 466"/>
                  <a:gd name="T22" fmla="*/ 155 w 356"/>
                  <a:gd name="T23" fmla="*/ 284 h 466"/>
                  <a:gd name="T24" fmla="*/ 146 w 356"/>
                  <a:gd name="T25" fmla="*/ 316 h 466"/>
                  <a:gd name="T26" fmla="*/ 127 w 356"/>
                  <a:gd name="T27" fmla="*/ 311 h 466"/>
                  <a:gd name="T28" fmla="*/ 90 w 356"/>
                  <a:gd name="T29" fmla="*/ 327 h 466"/>
                  <a:gd name="T30" fmla="*/ 64 w 356"/>
                  <a:gd name="T31" fmla="*/ 297 h 466"/>
                  <a:gd name="T32" fmla="*/ 58 w 356"/>
                  <a:gd name="T33" fmla="*/ 329 h 466"/>
                  <a:gd name="T34" fmla="*/ 25 w 356"/>
                  <a:gd name="T35" fmla="*/ 346 h 466"/>
                  <a:gd name="T36" fmla="*/ 35 w 356"/>
                  <a:gd name="T37" fmla="*/ 359 h 466"/>
                  <a:gd name="T38" fmla="*/ 38 w 356"/>
                  <a:gd name="T39" fmla="*/ 376 h 466"/>
                  <a:gd name="T40" fmla="*/ 19 w 356"/>
                  <a:gd name="T41" fmla="*/ 389 h 466"/>
                  <a:gd name="T42" fmla="*/ 0 w 356"/>
                  <a:gd name="T43" fmla="*/ 411 h 466"/>
                  <a:gd name="T44" fmla="*/ 37 w 356"/>
                  <a:gd name="T45" fmla="*/ 454 h 466"/>
                  <a:gd name="T46" fmla="*/ 50 w 356"/>
                  <a:gd name="T47" fmla="*/ 460 h 466"/>
                  <a:gd name="T48" fmla="*/ 61 w 356"/>
                  <a:gd name="T49" fmla="*/ 446 h 466"/>
                  <a:gd name="T50" fmla="*/ 91 w 356"/>
                  <a:gd name="T51" fmla="*/ 448 h 466"/>
                  <a:gd name="T52" fmla="*/ 114 w 356"/>
                  <a:gd name="T53" fmla="*/ 461 h 466"/>
                  <a:gd name="T54" fmla="*/ 138 w 356"/>
                  <a:gd name="T55" fmla="*/ 441 h 466"/>
                  <a:gd name="T56" fmla="*/ 159 w 356"/>
                  <a:gd name="T57" fmla="*/ 462 h 466"/>
                  <a:gd name="T58" fmla="*/ 209 w 356"/>
                  <a:gd name="T59" fmla="*/ 418 h 466"/>
                  <a:gd name="T60" fmla="*/ 242 w 356"/>
                  <a:gd name="T61" fmla="*/ 385 h 466"/>
                  <a:gd name="T62" fmla="*/ 260 w 356"/>
                  <a:gd name="T63" fmla="*/ 302 h 466"/>
                  <a:gd name="T64" fmla="*/ 298 w 356"/>
                  <a:gd name="T65" fmla="*/ 251 h 466"/>
                  <a:gd name="T66" fmla="*/ 317 w 356"/>
                  <a:gd name="T67" fmla="*/ 197 h 466"/>
                  <a:gd name="T68" fmla="*/ 320 w 356"/>
                  <a:gd name="T69" fmla="*/ 152 h 466"/>
                  <a:gd name="T70" fmla="*/ 332 w 356"/>
                  <a:gd name="T71" fmla="*/ 77 h 466"/>
                  <a:gd name="T72" fmla="*/ 356 w 356"/>
                  <a:gd name="T73" fmla="*/ 11 h 466"/>
                  <a:gd name="T74" fmla="*/ 332 w 356"/>
                  <a:gd name="T75" fmla="*/ 9 h 466"/>
                  <a:gd name="T76" fmla="*/ 282 w 356"/>
                  <a:gd name="T77" fmla="*/ 11 h 466"/>
                  <a:gd name="T78" fmla="*/ 252 w 356"/>
                  <a:gd name="T79" fmla="*/ 31 h 466"/>
                  <a:gd name="T80" fmla="*/ 242 w 356"/>
                  <a:gd name="T81" fmla="*/ 77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6" h="466">
                    <a:moveTo>
                      <a:pt x="242" y="77"/>
                    </a:moveTo>
                    <a:cubicBezTo>
                      <a:pt x="238" y="83"/>
                      <a:pt x="238" y="83"/>
                      <a:pt x="238" y="83"/>
                    </a:cubicBezTo>
                    <a:cubicBezTo>
                      <a:pt x="237" y="110"/>
                      <a:pt x="237" y="110"/>
                      <a:pt x="237" y="110"/>
                    </a:cubicBezTo>
                    <a:cubicBezTo>
                      <a:pt x="219" y="95"/>
                      <a:pt x="219" y="95"/>
                      <a:pt x="219" y="95"/>
                    </a:cubicBezTo>
                    <a:cubicBezTo>
                      <a:pt x="199" y="96"/>
                      <a:pt x="199" y="96"/>
                      <a:pt x="199" y="96"/>
                    </a:cubicBezTo>
                    <a:cubicBezTo>
                      <a:pt x="199" y="96"/>
                      <a:pt x="171" y="83"/>
                      <a:pt x="166" y="83"/>
                    </a:cubicBezTo>
                    <a:cubicBezTo>
                      <a:pt x="161" y="83"/>
                      <a:pt x="106" y="86"/>
                      <a:pt x="106" y="86"/>
                    </a:cubicBezTo>
                    <a:cubicBezTo>
                      <a:pt x="96" y="108"/>
                      <a:pt x="96" y="108"/>
                      <a:pt x="96" y="108"/>
                    </a:cubicBezTo>
                    <a:cubicBezTo>
                      <a:pt x="98" y="129"/>
                      <a:pt x="98" y="129"/>
                      <a:pt x="98" y="129"/>
                    </a:cubicBezTo>
                    <a:cubicBezTo>
                      <a:pt x="98" y="129"/>
                      <a:pt x="106" y="134"/>
                      <a:pt x="115" y="134"/>
                    </a:cubicBezTo>
                    <a:cubicBezTo>
                      <a:pt x="124" y="134"/>
                      <a:pt x="124" y="119"/>
                      <a:pt x="129" y="119"/>
                    </a:cubicBezTo>
                    <a:cubicBezTo>
                      <a:pt x="134" y="119"/>
                      <a:pt x="146" y="124"/>
                      <a:pt x="149" y="128"/>
                    </a:cubicBezTo>
                    <a:cubicBezTo>
                      <a:pt x="152" y="132"/>
                      <a:pt x="153" y="142"/>
                      <a:pt x="153" y="142"/>
                    </a:cubicBezTo>
                    <a:cubicBezTo>
                      <a:pt x="159" y="146"/>
                      <a:pt x="159" y="146"/>
                      <a:pt x="159" y="146"/>
                    </a:cubicBezTo>
                    <a:cubicBezTo>
                      <a:pt x="159" y="146"/>
                      <a:pt x="159" y="159"/>
                      <a:pt x="153" y="166"/>
                    </a:cubicBezTo>
                    <a:cubicBezTo>
                      <a:pt x="147" y="173"/>
                      <a:pt x="140" y="172"/>
                      <a:pt x="140" y="172"/>
                    </a:cubicBezTo>
                    <a:cubicBezTo>
                      <a:pt x="131" y="188"/>
                      <a:pt x="131" y="188"/>
                      <a:pt x="131" y="188"/>
                    </a:cubicBezTo>
                    <a:cubicBezTo>
                      <a:pt x="130" y="212"/>
                      <a:pt x="130" y="212"/>
                      <a:pt x="130" y="212"/>
                    </a:cubicBezTo>
                    <a:cubicBezTo>
                      <a:pt x="142" y="213"/>
                      <a:pt x="142" y="213"/>
                      <a:pt x="142" y="213"/>
                    </a:cubicBezTo>
                    <a:cubicBezTo>
                      <a:pt x="147" y="225"/>
                      <a:pt x="147" y="225"/>
                      <a:pt x="147" y="225"/>
                    </a:cubicBezTo>
                    <a:cubicBezTo>
                      <a:pt x="147" y="225"/>
                      <a:pt x="163" y="226"/>
                      <a:pt x="165" y="232"/>
                    </a:cubicBezTo>
                    <a:cubicBezTo>
                      <a:pt x="167" y="238"/>
                      <a:pt x="158" y="243"/>
                      <a:pt x="158" y="243"/>
                    </a:cubicBezTo>
                    <a:cubicBezTo>
                      <a:pt x="159" y="273"/>
                      <a:pt x="159" y="273"/>
                      <a:pt x="159" y="273"/>
                    </a:cubicBezTo>
                    <a:cubicBezTo>
                      <a:pt x="155" y="284"/>
                      <a:pt x="155" y="284"/>
                      <a:pt x="155" y="284"/>
                    </a:cubicBezTo>
                    <a:cubicBezTo>
                      <a:pt x="159" y="298"/>
                      <a:pt x="159" y="298"/>
                      <a:pt x="159" y="298"/>
                    </a:cubicBezTo>
                    <a:cubicBezTo>
                      <a:pt x="159" y="298"/>
                      <a:pt x="146" y="302"/>
                      <a:pt x="146" y="316"/>
                    </a:cubicBezTo>
                    <a:cubicBezTo>
                      <a:pt x="146" y="330"/>
                      <a:pt x="144" y="336"/>
                      <a:pt x="134" y="336"/>
                    </a:cubicBezTo>
                    <a:cubicBezTo>
                      <a:pt x="124" y="336"/>
                      <a:pt x="131" y="314"/>
                      <a:pt x="127" y="311"/>
                    </a:cubicBezTo>
                    <a:cubicBezTo>
                      <a:pt x="123" y="308"/>
                      <a:pt x="120" y="324"/>
                      <a:pt x="112" y="326"/>
                    </a:cubicBezTo>
                    <a:cubicBezTo>
                      <a:pt x="104" y="328"/>
                      <a:pt x="90" y="327"/>
                      <a:pt x="90" y="327"/>
                    </a:cubicBezTo>
                    <a:cubicBezTo>
                      <a:pt x="81" y="298"/>
                      <a:pt x="81" y="298"/>
                      <a:pt x="81" y="298"/>
                    </a:cubicBezTo>
                    <a:cubicBezTo>
                      <a:pt x="81" y="298"/>
                      <a:pt x="70" y="296"/>
                      <a:pt x="64" y="297"/>
                    </a:cubicBezTo>
                    <a:cubicBezTo>
                      <a:pt x="58" y="298"/>
                      <a:pt x="71" y="316"/>
                      <a:pt x="71" y="316"/>
                    </a:cubicBezTo>
                    <a:cubicBezTo>
                      <a:pt x="71" y="316"/>
                      <a:pt x="62" y="324"/>
                      <a:pt x="58" y="329"/>
                    </a:cubicBezTo>
                    <a:cubicBezTo>
                      <a:pt x="54" y="334"/>
                      <a:pt x="30" y="325"/>
                      <a:pt x="24" y="323"/>
                    </a:cubicBezTo>
                    <a:cubicBezTo>
                      <a:pt x="18" y="321"/>
                      <a:pt x="25" y="346"/>
                      <a:pt x="25" y="346"/>
                    </a:cubicBezTo>
                    <a:cubicBezTo>
                      <a:pt x="18" y="346"/>
                      <a:pt x="18" y="346"/>
                      <a:pt x="18" y="346"/>
                    </a:cubicBezTo>
                    <a:cubicBezTo>
                      <a:pt x="35" y="359"/>
                      <a:pt x="35" y="359"/>
                      <a:pt x="35" y="359"/>
                    </a:cubicBezTo>
                    <a:cubicBezTo>
                      <a:pt x="26" y="368"/>
                      <a:pt x="26" y="368"/>
                      <a:pt x="26" y="368"/>
                    </a:cubicBezTo>
                    <a:cubicBezTo>
                      <a:pt x="38" y="376"/>
                      <a:pt x="38" y="376"/>
                      <a:pt x="38" y="376"/>
                    </a:cubicBezTo>
                    <a:cubicBezTo>
                      <a:pt x="38" y="376"/>
                      <a:pt x="42" y="389"/>
                      <a:pt x="38" y="398"/>
                    </a:cubicBezTo>
                    <a:cubicBezTo>
                      <a:pt x="34" y="407"/>
                      <a:pt x="19" y="389"/>
                      <a:pt x="19" y="389"/>
                    </a:cubicBezTo>
                    <a:cubicBezTo>
                      <a:pt x="5" y="398"/>
                      <a:pt x="5" y="398"/>
                      <a:pt x="5" y="398"/>
                    </a:cubicBezTo>
                    <a:cubicBezTo>
                      <a:pt x="0" y="411"/>
                      <a:pt x="0" y="411"/>
                      <a:pt x="0" y="411"/>
                    </a:cubicBezTo>
                    <a:cubicBezTo>
                      <a:pt x="36" y="442"/>
                      <a:pt x="36" y="442"/>
                      <a:pt x="36" y="442"/>
                    </a:cubicBezTo>
                    <a:cubicBezTo>
                      <a:pt x="37" y="454"/>
                      <a:pt x="37" y="454"/>
                      <a:pt x="37" y="454"/>
                    </a:cubicBezTo>
                    <a:cubicBezTo>
                      <a:pt x="46" y="466"/>
                      <a:pt x="46" y="466"/>
                      <a:pt x="46" y="466"/>
                    </a:cubicBezTo>
                    <a:cubicBezTo>
                      <a:pt x="50" y="460"/>
                      <a:pt x="50" y="460"/>
                      <a:pt x="50" y="460"/>
                    </a:cubicBezTo>
                    <a:cubicBezTo>
                      <a:pt x="61" y="460"/>
                      <a:pt x="61" y="460"/>
                      <a:pt x="61" y="460"/>
                    </a:cubicBezTo>
                    <a:cubicBezTo>
                      <a:pt x="61" y="446"/>
                      <a:pt x="61" y="446"/>
                      <a:pt x="61" y="446"/>
                    </a:cubicBezTo>
                    <a:cubicBezTo>
                      <a:pt x="61" y="446"/>
                      <a:pt x="75" y="433"/>
                      <a:pt x="82" y="432"/>
                    </a:cubicBezTo>
                    <a:cubicBezTo>
                      <a:pt x="89" y="431"/>
                      <a:pt x="91" y="448"/>
                      <a:pt x="91" y="448"/>
                    </a:cubicBezTo>
                    <a:cubicBezTo>
                      <a:pt x="98" y="445"/>
                      <a:pt x="98" y="445"/>
                      <a:pt x="98" y="445"/>
                    </a:cubicBezTo>
                    <a:cubicBezTo>
                      <a:pt x="98" y="445"/>
                      <a:pt x="102" y="466"/>
                      <a:pt x="114" y="461"/>
                    </a:cubicBezTo>
                    <a:cubicBezTo>
                      <a:pt x="126" y="456"/>
                      <a:pt x="125" y="440"/>
                      <a:pt x="125" y="440"/>
                    </a:cubicBezTo>
                    <a:cubicBezTo>
                      <a:pt x="138" y="441"/>
                      <a:pt x="138" y="441"/>
                      <a:pt x="138" y="441"/>
                    </a:cubicBezTo>
                    <a:cubicBezTo>
                      <a:pt x="138" y="441"/>
                      <a:pt x="148" y="425"/>
                      <a:pt x="155" y="432"/>
                    </a:cubicBezTo>
                    <a:cubicBezTo>
                      <a:pt x="162" y="439"/>
                      <a:pt x="144" y="462"/>
                      <a:pt x="159" y="462"/>
                    </a:cubicBezTo>
                    <a:cubicBezTo>
                      <a:pt x="174" y="462"/>
                      <a:pt x="177" y="457"/>
                      <a:pt x="184" y="448"/>
                    </a:cubicBezTo>
                    <a:cubicBezTo>
                      <a:pt x="191" y="439"/>
                      <a:pt x="203" y="418"/>
                      <a:pt x="209" y="418"/>
                    </a:cubicBezTo>
                    <a:cubicBezTo>
                      <a:pt x="215" y="418"/>
                      <a:pt x="225" y="415"/>
                      <a:pt x="225" y="415"/>
                    </a:cubicBezTo>
                    <a:cubicBezTo>
                      <a:pt x="242" y="385"/>
                      <a:pt x="242" y="385"/>
                      <a:pt x="242" y="385"/>
                    </a:cubicBezTo>
                    <a:cubicBezTo>
                      <a:pt x="241" y="318"/>
                      <a:pt x="241" y="318"/>
                      <a:pt x="241" y="318"/>
                    </a:cubicBezTo>
                    <a:cubicBezTo>
                      <a:pt x="241" y="318"/>
                      <a:pt x="259" y="311"/>
                      <a:pt x="260" y="302"/>
                    </a:cubicBezTo>
                    <a:cubicBezTo>
                      <a:pt x="261" y="293"/>
                      <a:pt x="261" y="270"/>
                      <a:pt x="268" y="267"/>
                    </a:cubicBezTo>
                    <a:cubicBezTo>
                      <a:pt x="275" y="264"/>
                      <a:pt x="288" y="258"/>
                      <a:pt x="298" y="251"/>
                    </a:cubicBezTo>
                    <a:cubicBezTo>
                      <a:pt x="308" y="244"/>
                      <a:pt x="314" y="229"/>
                      <a:pt x="314" y="229"/>
                    </a:cubicBezTo>
                    <a:cubicBezTo>
                      <a:pt x="317" y="197"/>
                      <a:pt x="317" y="197"/>
                      <a:pt x="317" y="197"/>
                    </a:cubicBezTo>
                    <a:cubicBezTo>
                      <a:pt x="317" y="197"/>
                      <a:pt x="327" y="189"/>
                      <a:pt x="327" y="178"/>
                    </a:cubicBezTo>
                    <a:cubicBezTo>
                      <a:pt x="327" y="167"/>
                      <a:pt x="318" y="160"/>
                      <a:pt x="320" y="152"/>
                    </a:cubicBezTo>
                    <a:cubicBezTo>
                      <a:pt x="322" y="144"/>
                      <a:pt x="332" y="136"/>
                      <a:pt x="331" y="125"/>
                    </a:cubicBezTo>
                    <a:cubicBezTo>
                      <a:pt x="330" y="114"/>
                      <a:pt x="323" y="87"/>
                      <a:pt x="332" y="77"/>
                    </a:cubicBezTo>
                    <a:cubicBezTo>
                      <a:pt x="341" y="67"/>
                      <a:pt x="356" y="38"/>
                      <a:pt x="356" y="30"/>
                    </a:cubicBezTo>
                    <a:cubicBezTo>
                      <a:pt x="356" y="22"/>
                      <a:pt x="356" y="11"/>
                      <a:pt x="356" y="11"/>
                    </a:cubicBezTo>
                    <a:cubicBezTo>
                      <a:pt x="347" y="4"/>
                      <a:pt x="347" y="4"/>
                      <a:pt x="347" y="4"/>
                    </a:cubicBezTo>
                    <a:cubicBezTo>
                      <a:pt x="347" y="4"/>
                      <a:pt x="343" y="10"/>
                      <a:pt x="332" y="9"/>
                    </a:cubicBezTo>
                    <a:cubicBezTo>
                      <a:pt x="321" y="8"/>
                      <a:pt x="307" y="0"/>
                      <a:pt x="301" y="0"/>
                    </a:cubicBezTo>
                    <a:cubicBezTo>
                      <a:pt x="295" y="0"/>
                      <a:pt x="282" y="11"/>
                      <a:pt x="282" y="11"/>
                    </a:cubicBezTo>
                    <a:cubicBezTo>
                      <a:pt x="262" y="10"/>
                      <a:pt x="262" y="10"/>
                      <a:pt x="262" y="10"/>
                    </a:cubicBezTo>
                    <a:cubicBezTo>
                      <a:pt x="252" y="31"/>
                      <a:pt x="252" y="31"/>
                      <a:pt x="252" y="31"/>
                    </a:cubicBezTo>
                    <a:cubicBezTo>
                      <a:pt x="252" y="31"/>
                      <a:pt x="262" y="44"/>
                      <a:pt x="260" y="51"/>
                    </a:cubicBezTo>
                    <a:cubicBezTo>
                      <a:pt x="258" y="58"/>
                      <a:pt x="242" y="77"/>
                      <a:pt x="242" y="77"/>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08" name="Freeform 313">
                <a:extLst>
                  <a:ext uri="{FF2B5EF4-FFF2-40B4-BE49-F238E27FC236}">
                    <a16:creationId xmlns:a16="http://schemas.microsoft.com/office/drawing/2014/main" id="{04DFE9D5-C8A6-6546-BAB4-1FEA4BC58DE1}"/>
                  </a:ext>
                </a:extLst>
              </p:cNvPr>
              <p:cNvSpPr>
                <a:spLocks/>
              </p:cNvSpPr>
              <p:nvPr/>
            </p:nvSpPr>
            <p:spPr bwMode="gray">
              <a:xfrm>
                <a:off x="-4941122" y="3692736"/>
                <a:ext cx="432961" cy="535065"/>
              </a:xfrm>
              <a:custGeom>
                <a:avLst/>
                <a:gdLst>
                  <a:gd name="T0" fmla="*/ 569 w 781"/>
                  <a:gd name="T1" fmla="*/ 46 h 1054"/>
                  <a:gd name="T2" fmla="*/ 443 w 781"/>
                  <a:gd name="T3" fmla="*/ 56 h 1054"/>
                  <a:gd name="T4" fmla="*/ 143 w 781"/>
                  <a:gd name="T5" fmla="*/ 56 h 1054"/>
                  <a:gd name="T6" fmla="*/ 101 w 781"/>
                  <a:gd name="T7" fmla="*/ 398 h 1054"/>
                  <a:gd name="T8" fmla="*/ 41 w 781"/>
                  <a:gd name="T9" fmla="*/ 434 h 1054"/>
                  <a:gd name="T10" fmla="*/ 30 w 781"/>
                  <a:gd name="T11" fmla="*/ 468 h 1054"/>
                  <a:gd name="T12" fmla="*/ 15 w 781"/>
                  <a:gd name="T13" fmla="*/ 504 h 1054"/>
                  <a:gd name="T14" fmla="*/ 11 w 781"/>
                  <a:gd name="T15" fmla="*/ 565 h 1054"/>
                  <a:gd name="T16" fmla="*/ 42 w 781"/>
                  <a:gd name="T17" fmla="*/ 598 h 1054"/>
                  <a:gd name="T18" fmla="*/ 56 w 781"/>
                  <a:gd name="T19" fmla="*/ 634 h 1054"/>
                  <a:gd name="T20" fmla="*/ 93 w 781"/>
                  <a:gd name="T21" fmla="*/ 714 h 1054"/>
                  <a:gd name="T22" fmla="*/ 83 w 781"/>
                  <a:gd name="T23" fmla="*/ 771 h 1054"/>
                  <a:gd name="T24" fmla="*/ 116 w 781"/>
                  <a:gd name="T25" fmla="*/ 797 h 1054"/>
                  <a:gd name="T26" fmla="*/ 171 w 781"/>
                  <a:gd name="T27" fmla="*/ 826 h 1054"/>
                  <a:gd name="T28" fmla="*/ 208 w 781"/>
                  <a:gd name="T29" fmla="*/ 878 h 1054"/>
                  <a:gd name="T30" fmla="*/ 225 w 781"/>
                  <a:gd name="T31" fmla="*/ 904 h 1054"/>
                  <a:gd name="T32" fmla="*/ 256 w 781"/>
                  <a:gd name="T33" fmla="*/ 932 h 1054"/>
                  <a:gd name="T34" fmla="*/ 285 w 781"/>
                  <a:gd name="T35" fmla="*/ 981 h 1054"/>
                  <a:gd name="T36" fmla="*/ 333 w 781"/>
                  <a:gd name="T37" fmla="*/ 994 h 1054"/>
                  <a:gd name="T38" fmla="*/ 390 w 781"/>
                  <a:gd name="T39" fmla="*/ 1017 h 1054"/>
                  <a:gd name="T40" fmla="*/ 431 w 781"/>
                  <a:gd name="T41" fmla="*/ 1049 h 1054"/>
                  <a:gd name="T42" fmla="*/ 474 w 781"/>
                  <a:gd name="T43" fmla="*/ 1037 h 1054"/>
                  <a:gd name="T44" fmla="*/ 508 w 781"/>
                  <a:gd name="T45" fmla="*/ 1039 h 1054"/>
                  <a:gd name="T46" fmla="*/ 553 w 781"/>
                  <a:gd name="T47" fmla="*/ 1040 h 1054"/>
                  <a:gd name="T48" fmla="*/ 597 w 781"/>
                  <a:gd name="T49" fmla="*/ 995 h 1054"/>
                  <a:gd name="T50" fmla="*/ 669 w 781"/>
                  <a:gd name="T51" fmla="*/ 976 h 1054"/>
                  <a:gd name="T52" fmla="*/ 628 w 781"/>
                  <a:gd name="T53" fmla="*/ 912 h 1054"/>
                  <a:gd name="T54" fmla="*/ 610 w 781"/>
                  <a:gd name="T55" fmla="*/ 882 h 1054"/>
                  <a:gd name="T56" fmla="*/ 587 w 781"/>
                  <a:gd name="T57" fmla="*/ 846 h 1054"/>
                  <a:gd name="T58" fmla="*/ 542 w 781"/>
                  <a:gd name="T59" fmla="*/ 802 h 1054"/>
                  <a:gd name="T60" fmla="*/ 568 w 781"/>
                  <a:gd name="T61" fmla="*/ 792 h 1054"/>
                  <a:gd name="T62" fmla="*/ 580 w 781"/>
                  <a:gd name="T63" fmla="*/ 719 h 1054"/>
                  <a:gd name="T64" fmla="*/ 603 w 781"/>
                  <a:gd name="T65" fmla="*/ 656 h 1054"/>
                  <a:gd name="T66" fmla="*/ 621 w 781"/>
                  <a:gd name="T67" fmla="*/ 631 h 1054"/>
                  <a:gd name="T68" fmla="*/ 642 w 781"/>
                  <a:gd name="T69" fmla="*/ 596 h 1054"/>
                  <a:gd name="T70" fmla="*/ 677 w 781"/>
                  <a:gd name="T71" fmla="*/ 555 h 1054"/>
                  <a:gd name="T72" fmla="*/ 691 w 781"/>
                  <a:gd name="T73" fmla="*/ 471 h 1054"/>
                  <a:gd name="T74" fmla="*/ 696 w 781"/>
                  <a:gd name="T75" fmla="*/ 414 h 1054"/>
                  <a:gd name="T76" fmla="*/ 703 w 781"/>
                  <a:gd name="T77" fmla="*/ 346 h 1054"/>
                  <a:gd name="T78" fmla="*/ 733 w 781"/>
                  <a:gd name="T79" fmla="*/ 321 h 1054"/>
                  <a:gd name="T80" fmla="*/ 781 w 781"/>
                  <a:gd name="T81" fmla="*/ 271 h 1054"/>
                  <a:gd name="T82" fmla="*/ 722 w 781"/>
                  <a:gd name="T83" fmla="*/ 228 h 1054"/>
                  <a:gd name="T84" fmla="*/ 708 w 781"/>
                  <a:gd name="T85" fmla="*/ 127 h 1054"/>
                  <a:gd name="T86" fmla="*/ 696 w 781"/>
                  <a:gd name="T87" fmla="*/ 84 h 1054"/>
                  <a:gd name="T88" fmla="*/ 661 w 781"/>
                  <a:gd name="T89" fmla="*/ 23 h 1054"/>
                  <a:gd name="T90" fmla="*/ 618 w 781"/>
                  <a:gd name="T91" fmla="*/ 15 h 1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81" h="1054">
                    <a:moveTo>
                      <a:pt x="601" y="16"/>
                    </a:moveTo>
                    <a:cubicBezTo>
                      <a:pt x="601" y="16"/>
                      <a:pt x="601" y="39"/>
                      <a:pt x="591" y="43"/>
                    </a:cubicBezTo>
                    <a:cubicBezTo>
                      <a:pt x="581" y="47"/>
                      <a:pt x="579" y="43"/>
                      <a:pt x="569" y="46"/>
                    </a:cubicBezTo>
                    <a:cubicBezTo>
                      <a:pt x="559" y="49"/>
                      <a:pt x="560" y="70"/>
                      <a:pt x="547" y="77"/>
                    </a:cubicBezTo>
                    <a:cubicBezTo>
                      <a:pt x="534" y="84"/>
                      <a:pt x="522" y="59"/>
                      <a:pt x="522" y="59"/>
                    </a:cubicBezTo>
                    <a:cubicBezTo>
                      <a:pt x="443" y="56"/>
                      <a:pt x="443" y="56"/>
                      <a:pt x="443" y="56"/>
                    </a:cubicBezTo>
                    <a:cubicBezTo>
                      <a:pt x="443" y="56"/>
                      <a:pt x="445" y="46"/>
                      <a:pt x="438" y="48"/>
                    </a:cubicBezTo>
                    <a:cubicBezTo>
                      <a:pt x="431" y="50"/>
                      <a:pt x="429" y="60"/>
                      <a:pt x="429" y="60"/>
                    </a:cubicBezTo>
                    <a:cubicBezTo>
                      <a:pt x="143" y="56"/>
                      <a:pt x="143" y="56"/>
                      <a:pt x="143" y="56"/>
                    </a:cubicBezTo>
                    <a:cubicBezTo>
                      <a:pt x="144" y="164"/>
                      <a:pt x="144" y="164"/>
                      <a:pt x="144" y="164"/>
                    </a:cubicBezTo>
                    <a:cubicBezTo>
                      <a:pt x="96" y="165"/>
                      <a:pt x="96" y="165"/>
                      <a:pt x="96" y="165"/>
                    </a:cubicBezTo>
                    <a:cubicBezTo>
                      <a:pt x="101" y="398"/>
                      <a:pt x="101" y="398"/>
                      <a:pt x="101" y="398"/>
                    </a:cubicBezTo>
                    <a:cubicBezTo>
                      <a:pt x="101" y="398"/>
                      <a:pt x="69" y="393"/>
                      <a:pt x="56" y="397"/>
                    </a:cubicBezTo>
                    <a:cubicBezTo>
                      <a:pt x="43" y="401"/>
                      <a:pt x="52" y="412"/>
                      <a:pt x="54" y="420"/>
                    </a:cubicBezTo>
                    <a:cubicBezTo>
                      <a:pt x="56" y="428"/>
                      <a:pt x="47" y="428"/>
                      <a:pt x="41" y="434"/>
                    </a:cubicBezTo>
                    <a:cubicBezTo>
                      <a:pt x="35" y="440"/>
                      <a:pt x="37" y="452"/>
                      <a:pt x="37" y="452"/>
                    </a:cubicBezTo>
                    <a:cubicBezTo>
                      <a:pt x="27" y="452"/>
                      <a:pt x="27" y="452"/>
                      <a:pt x="27" y="452"/>
                    </a:cubicBezTo>
                    <a:cubicBezTo>
                      <a:pt x="30" y="468"/>
                      <a:pt x="30" y="468"/>
                      <a:pt x="30" y="468"/>
                    </a:cubicBezTo>
                    <a:cubicBezTo>
                      <a:pt x="35" y="479"/>
                      <a:pt x="35" y="479"/>
                      <a:pt x="35" y="479"/>
                    </a:cubicBezTo>
                    <a:cubicBezTo>
                      <a:pt x="24" y="486"/>
                      <a:pt x="24" y="486"/>
                      <a:pt x="24" y="486"/>
                    </a:cubicBezTo>
                    <a:cubicBezTo>
                      <a:pt x="24" y="486"/>
                      <a:pt x="9" y="494"/>
                      <a:pt x="15" y="504"/>
                    </a:cubicBezTo>
                    <a:cubicBezTo>
                      <a:pt x="21" y="514"/>
                      <a:pt x="24" y="518"/>
                      <a:pt x="22" y="527"/>
                    </a:cubicBezTo>
                    <a:cubicBezTo>
                      <a:pt x="20" y="536"/>
                      <a:pt x="6" y="536"/>
                      <a:pt x="3" y="547"/>
                    </a:cubicBezTo>
                    <a:cubicBezTo>
                      <a:pt x="0" y="558"/>
                      <a:pt x="6" y="563"/>
                      <a:pt x="11" y="565"/>
                    </a:cubicBezTo>
                    <a:cubicBezTo>
                      <a:pt x="16" y="567"/>
                      <a:pt x="21" y="557"/>
                      <a:pt x="28" y="560"/>
                    </a:cubicBezTo>
                    <a:cubicBezTo>
                      <a:pt x="35" y="563"/>
                      <a:pt x="33" y="590"/>
                      <a:pt x="33" y="590"/>
                    </a:cubicBezTo>
                    <a:cubicBezTo>
                      <a:pt x="42" y="598"/>
                      <a:pt x="42" y="598"/>
                      <a:pt x="42" y="598"/>
                    </a:cubicBezTo>
                    <a:cubicBezTo>
                      <a:pt x="31" y="603"/>
                      <a:pt x="31" y="603"/>
                      <a:pt x="31" y="603"/>
                    </a:cubicBezTo>
                    <a:cubicBezTo>
                      <a:pt x="35" y="620"/>
                      <a:pt x="35" y="620"/>
                      <a:pt x="35" y="620"/>
                    </a:cubicBezTo>
                    <a:cubicBezTo>
                      <a:pt x="35" y="620"/>
                      <a:pt x="44" y="621"/>
                      <a:pt x="56" y="634"/>
                    </a:cubicBezTo>
                    <a:cubicBezTo>
                      <a:pt x="68" y="647"/>
                      <a:pt x="50" y="643"/>
                      <a:pt x="50" y="643"/>
                    </a:cubicBezTo>
                    <a:cubicBezTo>
                      <a:pt x="52" y="659"/>
                      <a:pt x="52" y="659"/>
                      <a:pt x="52" y="659"/>
                    </a:cubicBezTo>
                    <a:cubicBezTo>
                      <a:pt x="52" y="659"/>
                      <a:pt x="89" y="692"/>
                      <a:pt x="93" y="714"/>
                    </a:cubicBezTo>
                    <a:cubicBezTo>
                      <a:pt x="97" y="736"/>
                      <a:pt x="82" y="743"/>
                      <a:pt x="81" y="753"/>
                    </a:cubicBezTo>
                    <a:cubicBezTo>
                      <a:pt x="80" y="763"/>
                      <a:pt x="89" y="760"/>
                      <a:pt x="89" y="760"/>
                    </a:cubicBezTo>
                    <a:cubicBezTo>
                      <a:pt x="83" y="771"/>
                      <a:pt x="83" y="771"/>
                      <a:pt x="83" y="771"/>
                    </a:cubicBezTo>
                    <a:cubicBezTo>
                      <a:pt x="117" y="774"/>
                      <a:pt x="117" y="774"/>
                      <a:pt x="117" y="774"/>
                    </a:cubicBezTo>
                    <a:cubicBezTo>
                      <a:pt x="117" y="781"/>
                      <a:pt x="117" y="781"/>
                      <a:pt x="117" y="781"/>
                    </a:cubicBezTo>
                    <a:cubicBezTo>
                      <a:pt x="117" y="781"/>
                      <a:pt x="110" y="789"/>
                      <a:pt x="116" y="797"/>
                    </a:cubicBezTo>
                    <a:cubicBezTo>
                      <a:pt x="122" y="805"/>
                      <a:pt x="152" y="803"/>
                      <a:pt x="152" y="803"/>
                    </a:cubicBezTo>
                    <a:cubicBezTo>
                      <a:pt x="152" y="816"/>
                      <a:pt x="152" y="816"/>
                      <a:pt x="152" y="816"/>
                    </a:cubicBezTo>
                    <a:cubicBezTo>
                      <a:pt x="152" y="816"/>
                      <a:pt x="168" y="815"/>
                      <a:pt x="171" y="826"/>
                    </a:cubicBezTo>
                    <a:cubicBezTo>
                      <a:pt x="174" y="837"/>
                      <a:pt x="159" y="831"/>
                      <a:pt x="165" y="841"/>
                    </a:cubicBezTo>
                    <a:cubicBezTo>
                      <a:pt x="171" y="851"/>
                      <a:pt x="185" y="853"/>
                      <a:pt x="192" y="854"/>
                    </a:cubicBezTo>
                    <a:cubicBezTo>
                      <a:pt x="199" y="855"/>
                      <a:pt x="208" y="878"/>
                      <a:pt x="208" y="878"/>
                    </a:cubicBezTo>
                    <a:cubicBezTo>
                      <a:pt x="208" y="878"/>
                      <a:pt x="223" y="879"/>
                      <a:pt x="223" y="887"/>
                    </a:cubicBezTo>
                    <a:cubicBezTo>
                      <a:pt x="223" y="895"/>
                      <a:pt x="216" y="889"/>
                      <a:pt x="217" y="895"/>
                    </a:cubicBezTo>
                    <a:cubicBezTo>
                      <a:pt x="218" y="901"/>
                      <a:pt x="225" y="904"/>
                      <a:pt x="225" y="904"/>
                    </a:cubicBezTo>
                    <a:cubicBezTo>
                      <a:pt x="224" y="917"/>
                      <a:pt x="224" y="917"/>
                      <a:pt x="224" y="917"/>
                    </a:cubicBezTo>
                    <a:cubicBezTo>
                      <a:pt x="239" y="918"/>
                      <a:pt x="239" y="918"/>
                      <a:pt x="239" y="918"/>
                    </a:cubicBezTo>
                    <a:cubicBezTo>
                      <a:pt x="239" y="918"/>
                      <a:pt x="248" y="924"/>
                      <a:pt x="256" y="932"/>
                    </a:cubicBezTo>
                    <a:cubicBezTo>
                      <a:pt x="264" y="940"/>
                      <a:pt x="260" y="954"/>
                      <a:pt x="260" y="954"/>
                    </a:cubicBezTo>
                    <a:cubicBezTo>
                      <a:pt x="264" y="962"/>
                      <a:pt x="264" y="962"/>
                      <a:pt x="264" y="962"/>
                    </a:cubicBezTo>
                    <a:cubicBezTo>
                      <a:pt x="285" y="981"/>
                      <a:pt x="285" y="981"/>
                      <a:pt x="285" y="981"/>
                    </a:cubicBezTo>
                    <a:cubicBezTo>
                      <a:pt x="285" y="995"/>
                      <a:pt x="285" y="995"/>
                      <a:pt x="285" y="995"/>
                    </a:cubicBezTo>
                    <a:cubicBezTo>
                      <a:pt x="316" y="1010"/>
                      <a:pt x="316" y="1010"/>
                      <a:pt x="316" y="1010"/>
                    </a:cubicBezTo>
                    <a:cubicBezTo>
                      <a:pt x="316" y="1010"/>
                      <a:pt x="324" y="994"/>
                      <a:pt x="333" y="994"/>
                    </a:cubicBezTo>
                    <a:cubicBezTo>
                      <a:pt x="342" y="994"/>
                      <a:pt x="343" y="1006"/>
                      <a:pt x="354" y="1006"/>
                    </a:cubicBezTo>
                    <a:cubicBezTo>
                      <a:pt x="365" y="1006"/>
                      <a:pt x="364" y="988"/>
                      <a:pt x="371" y="988"/>
                    </a:cubicBezTo>
                    <a:cubicBezTo>
                      <a:pt x="378" y="988"/>
                      <a:pt x="382" y="1005"/>
                      <a:pt x="390" y="1017"/>
                    </a:cubicBezTo>
                    <a:cubicBezTo>
                      <a:pt x="398" y="1029"/>
                      <a:pt x="417" y="1033"/>
                      <a:pt x="417" y="1033"/>
                    </a:cubicBezTo>
                    <a:cubicBezTo>
                      <a:pt x="420" y="1047"/>
                      <a:pt x="420" y="1047"/>
                      <a:pt x="420" y="1047"/>
                    </a:cubicBezTo>
                    <a:cubicBezTo>
                      <a:pt x="431" y="1049"/>
                      <a:pt x="431" y="1049"/>
                      <a:pt x="431" y="1049"/>
                    </a:cubicBezTo>
                    <a:cubicBezTo>
                      <a:pt x="431" y="1049"/>
                      <a:pt x="442" y="1036"/>
                      <a:pt x="447" y="1036"/>
                    </a:cubicBezTo>
                    <a:cubicBezTo>
                      <a:pt x="452" y="1036"/>
                      <a:pt x="461" y="1043"/>
                      <a:pt x="467" y="1044"/>
                    </a:cubicBezTo>
                    <a:cubicBezTo>
                      <a:pt x="473" y="1045"/>
                      <a:pt x="474" y="1037"/>
                      <a:pt x="474" y="1037"/>
                    </a:cubicBezTo>
                    <a:cubicBezTo>
                      <a:pt x="481" y="1036"/>
                      <a:pt x="481" y="1036"/>
                      <a:pt x="481" y="1036"/>
                    </a:cubicBezTo>
                    <a:cubicBezTo>
                      <a:pt x="495" y="1054"/>
                      <a:pt x="495" y="1054"/>
                      <a:pt x="495" y="1054"/>
                    </a:cubicBezTo>
                    <a:cubicBezTo>
                      <a:pt x="508" y="1039"/>
                      <a:pt x="508" y="1039"/>
                      <a:pt x="508" y="1039"/>
                    </a:cubicBezTo>
                    <a:cubicBezTo>
                      <a:pt x="524" y="1040"/>
                      <a:pt x="524" y="1040"/>
                      <a:pt x="524" y="1040"/>
                    </a:cubicBezTo>
                    <a:cubicBezTo>
                      <a:pt x="524" y="1040"/>
                      <a:pt x="531" y="1032"/>
                      <a:pt x="536" y="1032"/>
                    </a:cubicBezTo>
                    <a:cubicBezTo>
                      <a:pt x="541" y="1032"/>
                      <a:pt x="540" y="1038"/>
                      <a:pt x="553" y="1040"/>
                    </a:cubicBezTo>
                    <a:cubicBezTo>
                      <a:pt x="566" y="1042"/>
                      <a:pt x="575" y="1015"/>
                      <a:pt x="575" y="1015"/>
                    </a:cubicBezTo>
                    <a:cubicBezTo>
                      <a:pt x="583" y="1015"/>
                      <a:pt x="583" y="1015"/>
                      <a:pt x="583" y="1015"/>
                    </a:cubicBezTo>
                    <a:cubicBezTo>
                      <a:pt x="597" y="995"/>
                      <a:pt x="597" y="995"/>
                      <a:pt x="597" y="995"/>
                    </a:cubicBezTo>
                    <a:cubicBezTo>
                      <a:pt x="657" y="994"/>
                      <a:pt x="657" y="994"/>
                      <a:pt x="657" y="994"/>
                    </a:cubicBezTo>
                    <a:cubicBezTo>
                      <a:pt x="670" y="986"/>
                      <a:pt x="670" y="986"/>
                      <a:pt x="670" y="986"/>
                    </a:cubicBezTo>
                    <a:cubicBezTo>
                      <a:pt x="669" y="976"/>
                      <a:pt x="669" y="976"/>
                      <a:pt x="669" y="976"/>
                    </a:cubicBezTo>
                    <a:cubicBezTo>
                      <a:pt x="669" y="976"/>
                      <a:pt x="670" y="962"/>
                      <a:pt x="665" y="954"/>
                    </a:cubicBezTo>
                    <a:cubicBezTo>
                      <a:pt x="660" y="946"/>
                      <a:pt x="650" y="955"/>
                      <a:pt x="640" y="947"/>
                    </a:cubicBezTo>
                    <a:cubicBezTo>
                      <a:pt x="630" y="939"/>
                      <a:pt x="628" y="912"/>
                      <a:pt x="628" y="912"/>
                    </a:cubicBezTo>
                    <a:cubicBezTo>
                      <a:pt x="621" y="908"/>
                      <a:pt x="621" y="908"/>
                      <a:pt x="621" y="908"/>
                    </a:cubicBezTo>
                    <a:cubicBezTo>
                      <a:pt x="619" y="883"/>
                      <a:pt x="619" y="883"/>
                      <a:pt x="619" y="883"/>
                    </a:cubicBezTo>
                    <a:cubicBezTo>
                      <a:pt x="610" y="882"/>
                      <a:pt x="610" y="882"/>
                      <a:pt x="610" y="882"/>
                    </a:cubicBezTo>
                    <a:cubicBezTo>
                      <a:pt x="607" y="869"/>
                      <a:pt x="607" y="869"/>
                      <a:pt x="607" y="869"/>
                    </a:cubicBezTo>
                    <a:cubicBezTo>
                      <a:pt x="607" y="869"/>
                      <a:pt x="596" y="871"/>
                      <a:pt x="592" y="866"/>
                    </a:cubicBezTo>
                    <a:cubicBezTo>
                      <a:pt x="588" y="861"/>
                      <a:pt x="587" y="846"/>
                      <a:pt x="587" y="846"/>
                    </a:cubicBezTo>
                    <a:cubicBezTo>
                      <a:pt x="587" y="846"/>
                      <a:pt x="570" y="831"/>
                      <a:pt x="562" y="827"/>
                    </a:cubicBezTo>
                    <a:cubicBezTo>
                      <a:pt x="554" y="823"/>
                      <a:pt x="538" y="829"/>
                      <a:pt x="535" y="824"/>
                    </a:cubicBezTo>
                    <a:cubicBezTo>
                      <a:pt x="532" y="819"/>
                      <a:pt x="542" y="802"/>
                      <a:pt x="542" y="802"/>
                    </a:cubicBezTo>
                    <a:cubicBezTo>
                      <a:pt x="540" y="786"/>
                      <a:pt x="540" y="786"/>
                      <a:pt x="540" y="786"/>
                    </a:cubicBezTo>
                    <a:cubicBezTo>
                      <a:pt x="563" y="787"/>
                      <a:pt x="563" y="787"/>
                      <a:pt x="563" y="787"/>
                    </a:cubicBezTo>
                    <a:cubicBezTo>
                      <a:pt x="568" y="792"/>
                      <a:pt x="568" y="792"/>
                      <a:pt x="568" y="792"/>
                    </a:cubicBezTo>
                    <a:cubicBezTo>
                      <a:pt x="568" y="792"/>
                      <a:pt x="575" y="787"/>
                      <a:pt x="582" y="782"/>
                    </a:cubicBezTo>
                    <a:cubicBezTo>
                      <a:pt x="589" y="777"/>
                      <a:pt x="586" y="746"/>
                      <a:pt x="586" y="746"/>
                    </a:cubicBezTo>
                    <a:cubicBezTo>
                      <a:pt x="586" y="746"/>
                      <a:pt x="579" y="727"/>
                      <a:pt x="580" y="719"/>
                    </a:cubicBezTo>
                    <a:cubicBezTo>
                      <a:pt x="581" y="711"/>
                      <a:pt x="596" y="700"/>
                      <a:pt x="597" y="697"/>
                    </a:cubicBezTo>
                    <a:cubicBezTo>
                      <a:pt x="598" y="694"/>
                      <a:pt x="592" y="683"/>
                      <a:pt x="592" y="676"/>
                    </a:cubicBezTo>
                    <a:cubicBezTo>
                      <a:pt x="592" y="669"/>
                      <a:pt x="598" y="656"/>
                      <a:pt x="603" y="656"/>
                    </a:cubicBezTo>
                    <a:cubicBezTo>
                      <a:pt x="608" y="656"/>
                      <a:pt x="610" y="667"/>
                      <a:pt x="610" y="667"/>
                    </a:cubicBezTo>
                    <a:cubicBezTo>
                      <a:pt x="610" y="667"/>
                      <a:pt x="616" y="670"/>
                      <a:pt x="622" y="662"/>
                    </a:cubicBezTo>
                    <a:cubicBezTo>
                      <a:pt x="628" y="654"/>
                      <a:pt x="621" y="631"/>
                      <a:pt x="621" y="631"/>
                    </a:cubicBezTo>
                    <a:cubicBezTo>
                      <a:pt x="628" y="620"/>
                      <a:pt x="628" y="620"/>
                      <a:pt x="628" y="620"/>
                    </a:cubicBezTo>
                    <a:cubicBezTo>
                      <a:pt x="626" y="605"/>
                      <a:pt x="626" y="605"/>
                      <a:pt x="626" y="605"/>
                    </a:cubicBezTo>
                    <a:cubicBezTo>
                      <a:pt x="626" y="605"/>
                      <a:pt x="637" y="601"/>
                      <a:pt x="642" y="596"/>
                    </a:cubicBezTo>
                    <a:cubicBezTo>
                      <a:pt x="647" y="591"/>
                      <a:pt x="642" y="581"/>
                      <a:pt x="643" y="576"/>
                    </a:cubicBezTo>
                    <a:cubicBezTo>
                      <a:pt x="644" y="571"/>
                      <a:pt x="655" y="557"/>
                      <a:pt x="655" y="557"/>
                    </a:cubicBezTo>
                    <a:cubicBezTo>
                      <a:pt x="677" y="555"/>
                      <a:pt x="677" y="555"/>
                      <a:pt x="677" y="555"/>
                    </a:cubicBezTo>
                    <a:cubicBezTo>
                      <a:pt x="677" y="555"/>
                      <a:pt x="675" y="537"/>
                      <a:pt x="675" y="529"/>
                    </a:cubicBezTo>
                    <a:cubicBezTo>
                      <a:pt x="675" y="521"/>
                      <a:pt x="691" y="501"/>
                      <a:pt x="691" y="501"/>
                    </a:cubicBezTo>
                    <a:cubicBezTo>
                      <a:pt x="691" y="471"/>
                      <a:pt x="691" y="471"/>
                      <a:pt x="691" y="471"/>
                    </a:cubicBezTo>
                    <a:cubicBezTo>
                      <a:pt x="689" y="438"/>
                      <a:pt x="689" y="438"/>
                      <a:pt x="689" y="438"/>
                    </a:cubicBezTo>
                    <a:cubicBezTo>
                      <a:pt x="689" y="438"/>
                      <a:pt x="683" y="436"/>
                      <a:pt x="684" y="428"/>
                    </a:cubicBezTo>
                    <a:cubicBezTo>
                      <a:pt x="685" y="420"/>
                      <a:pt x="696" y="421"/>
                      <a:pt x="696" y="414"/>
                    </a:cubicBezTo>
                    <a:cubicBezTo>
                      <a:pt x="696" y="407"/>
                      <a:pt x="697" y="397"/>
                      <a:pt x="697" y="397"/>
                    </a:cubicBezTo>
                    <a:cubicBezTo>
                      <a:pt x="697" y="397"/>
                      <a:pt x="709" y="395"/>
                      <a:pt x="709" y="377"/>
                    </a:cubicBezTo>
                    <a:cubicBezTo>
                      <a:pt x="709" y="359"/>
                      <a:pt x="703" y="349"/>
                      <a:pt x="703" y="346"/>
                    </a:cubicBezTo>
                    <a:cubicBezTo>
                      <a:pt x="703" y="343"/>
                      <a:pt x="714" y="338"/>
                      <a:pt x="714" y="338"/>
                    </a:cubicBezTo>
                    <a:cubicBezTo>
                      <a:pt x="714" y="328"/>
                      <a:pt x="714" y="328"/>
                      <a:pt x="714" y="328"/>
                    </a:cubicBezTo>
                    <a:cubicBezTo>
                      <a:pt x="714" y="328"/>
                      <a:pt x="732" y="328"/>
                      <a:pt x="733" y="321"/>
                    </a:cubicBezTo>
                    <a:cubicBezTo>
                      <a:pt x="734" y="314"/>
                      <a:pt x="734" y="306"/>
                      <a:pt x="734" y="306"/>
                    </a:cubicBezTo>
                    <a:cubicBezTo>
                      <a:pt x="734" y="306"/>
                      <a:pt x="761" y="304"/>
                      <a:pt x="770" y="296"/>
                    </a:cubicBezTo>
                    <a:cubicBezTo>
                      <a:pt x="775" y="292"/>
                      <a:pt x="779" y="280"/>
                      <a:pt x="781" y="271"/>
                    </a:cubicBezTo>
                    <a:cubicBezTo>
                      <a:pt x="756" y="256"/>
                      <a:pt x="756" y="256"/>
                      <a:pt x="756" y="256"/>
                    </a:cubicBezTo>
                    <a:cubicBezTo>
                      <a:pt x="756" y="256"/>
                      <a:pt x="753" y="240"/>
                      <a:pt x="747" y="236"/>
                    </a:cubicBezTo>
                    <a:cubicBezTo>
                      <a:pt x="741" y="232"/>
                      <a:pt x="726" y="242"/>
                      <a:pt x="722" y="228"/>
                    </a:cubicBezTo>
                    <a:cubicBezTo>
                      <a:pt x="718" y="214"/>
                      <a:pt x="717" y="176"/>
                      <a:pt x="717" y="176"/>
                    </a:cubicBezTo>
                    <a:cubicBezTo>
                      <a:pt x="710" y="174"/>
                      <a:pt x="710" y="174"/>
                      <a:pt x="710" y="174"/>
                    </a:cubicBezTo>
                    <a:cubicBezTo>
                      <a:pt x="710" y="174"/>
                      <a:pt x="708" y="132"/>
                      <a:pt x="708" y="127"/>
                    </a:cubicBezTo>
                    <a:cubicBezTo>
                      <a:pt x="708" y="122"/>
                      <a:pt x="703" y="111"/>
                      <a:pt x="703" y="111"/>
                    </a:cubicBezTo>
                    <a:cubicBezTo>
                      <a:pt x="715" y="108"/>
                      <a:pt x="715" y="108"/>
                      <a:pt x="715" y="108"/>
                    </a:cubicBezTo>
                    <a:cubicBezTo>
                      <a:pt x="715" y="108"/>
                      <a:pt x="697" y="93"/>
                      <a:pt x="696" y="84"/>
                    </a:cubicBezTo>
                    <a:cubicBezTo>
                      <a:pt x="695" y="75"/>
                      <a:pt x="701" y="59"/>
                      <a:pt x="693" y="53"/>
                    </a:cubicBezTo>
                    <a:cubicBezTo>
                      <a:pt x="685" y="47"/>
                      <a:pt x="674" y="39"/>
                      <a:pt x="674" y="39"/>
                    </a:cubicBezTo>
                    <a:cubicBezTo>
                      <a:pt x="674" y="39"/>
                      <a:pt x="665" y="27"/>
                      <a:pt x="661" y="23"/>
                    </a:cubicBezTo>
                    <a:cubicBezTo>
                      <a:pt x="657" y="19"/>
                      <a:pt x="656" y="26"/>
                      <a:pt x="650" y="22"/>
                    </a:cubicBezTo>
                    <a:cubicBezTo>
                      <a:pt x="646" y="19"/>
                      <a:pt x="639" y="10"/>
                      <a:pt x="634" y="0"/>
                    </a:cubicBezTo>
                    <a:cubicBezTo>
                      <a:pt x="618" y="15"/>
                      <a:pt x="618" y="15"/>
                      <a:pt x="618" y="15"/>
                    </a:cubicBezTo>
                    <a:lnTo>
                      <a:pt x="601" y="16"/>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09" name="Freeform 320">
                <a:extLst>
                  <a:ext uri="{FF2B5EF4-FFF2-40B4-BE49-F238E27FC236}">
                    <a16:creationId xmlns:a16="http://schemas.microsoft.com/office/drawing/2014/main" id="{C071B818-AB17-924C-884A-2D73F5B343DB}"/>
                  </a:ext>
                </a:extLst>
              </p:cNvPr>
              <p:cNvSpPr>
                <a:spLocks/>
              </p:cNvSpPr>
              <p:nvPr/>
            </p:nvSpPr>
            <p:spPr bwMode="gray">
              <a:xfrm>
                <a:off x="-4400214" y="3804906"/>
                <a:ext cx="270102" cy="167611"/>
              </a:xfrm>
              <a:custGeom>
                <a:avLst/>
                <a:gdLst>
                  <a:gd name="T0" fmla="*/ 311 w 487"/>
                  <a:gd name="T1" fmla="*/ 13 h 330"/>
                  <a:gd name="T2" fmla="*/ 247 w 487"/>
                  <a:gd name="T3" fmla="*/ 45 h 330"/>
                  <a:gd name="T4" fmla="*/ 222 w 487"/>
                  <a:gd name="T5" fmla="*/ 82 h 330"/>
                  <a:gd name="T6" fmla="*/ 222 w 487"/>
                  <a:gd name="T7" fmla="*/ 94 h 330"/>
                  <a:gd name="T8" fmla="*/ 210 w 487"/>
                  <a:gd name="T9" fmla="*/ 106 h 330"/>
                  <a:gd name="T10" fmla="*/ 187 w 487"/>
                  <a:gd name="T11" fmla="*/ 89 h 330"/>
                  <a:gd name="T12" fmla="*/ 143 w 487"/>
                  <a:gd name="T13" fmla="*/ 89 h 330"/>
                  <a:gd name="T14" fmla="*/ 116 w 487"/>
                  <a:gd name="T15" fmla="*/ 81 h 330"/>
                  <a:gd name="T16" fmla="*/ 76 w 487"/>
                  <a:gd name="T17" fmla="*/ 82 h 330"/>
                  <a:gd name="T18" fmla="*/ 64 w 487"/>
                  <a:gd name="T19" fmla="*/ 88 h 330"/>
                  <a:gd name="T20" fmla="*/ 46 w 487"/>
                  <a:gd name="T21" fmla="*/ 89 h 330"/>
                  <a:gd name="T22" fmla="*/ 31 w 487"/>
                  <a:gd name="T23" fmla="*/ 80 h 330"/>
                  <a:gd name="T24" fmla="*/ 22 w 487"/>
                  <a:gd name="T25" fmla="*/ 114 h 330"/>
                  <a:gd name="T26" fmla="*/ 21 w 487"/>
                  <a:gd name="T27" fmla="*/ 127 h 330"/>
                  <a:gd name="T28" fmla="*/ 8 w 487"/>
                  <a:gd name="T29" fmla="*/ 141 h 330"/>
                  <a:gd name="T30" fmla="*/ 2 w 487"/>
                  <a:gd name="T31" fmla="*/ 164 h 330"/>
                  <a:gd name="T32" fmla="*/ 24 w 487"/>
                  <a:gd name="T33" fmla="*/ 193 h 330"/>
                  <a:gd name="T34" fmla="*/ 15 w 487"/>
                  <a:gd name="T35" fmla="*/ 270 h 330"/>
                  <a:gd name="T36" fmla="*/ 36 w 487"/>
                  <a:gd name="T37" fmla="*/ 292 h 330"/>
                  <a:gd name="T38" fmla="*/ 60 w 487"/>
                  <a:gd name="T39" fmla="*/ 325 h 330"/>
                  <a:gd name="T40" fmla="*/ 106 w 487"/>
                  <a:gd name="T41" fmla="*/ 321 h 330"/>
                  <a:gd name="T42" fmla="*/ 133 w 487"/>
                  <a:gd name="T43" fmla="*/ 287 h 330"/>
                  <a:gd name="T44" fmla="*/ 182 w 487"/>
                  <a:gd name="T45" fmla="*/ 290 h 330"/>
                  <a:gd name="T46" fmla="*/ 243 w 487"/>
                  <a:gd name="T47" fmla="*/ 282 h 330"/>
                  <a:gd name="T48" fmla="*/ 292 w 487"/>
                  <a:gd name="T49" fmla="*/ 243 h 330"/>
                  <a:gd name="T50" fmla="*/ 334 w 487"/>
                  <a:gd name="T51" fmla="*/ 213 h 330"/>
                  <a:gd name="T52" fmla="*/ 397 w 487"/>
                  <a:gd name="T53" fmla="*/ 181 h 330"/>
                  <a:gd name="T54" fmla="*/ 446 w 487"/>
                  <a:gd name="T55" fmla="*/ 180 h 330"/>
                  <a:gd name="T56" fmla="*/ 479 w 487"/>
                  <a:gd name="T57" fmla="*/ 125 h 330"/>
                  <a:gd name="T58" fmla="*/ 487 w 487"/>
                  <a:gd name="T59" fmla="*/ 120 h 330"/>
                  <a:gd name="T60" fmla="*/ 433 w 487"/>
                  <a:gd name="T61" fmla="*/ 0 h 330"/>
                  <a:gd name="T62" fmla="*/ 311 w 487"/>
                  <a:gd name="T63" fmla="*/ 13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7" h="330">
                    <a:moveTo>
                      <a:pt x="311" y="13"/>
                    </a:moveTo>
                    <a:cubicBezTo>
                      <a:pt x="299" y="13"/>
                      <a:pt x="257" y="32"/>
                      <a:pt x="247" y="45"/>
                    </a:cubicBezTo>
                    <a:cubicBezTo>
                      <a:pt x="237" y="58"/>
                      <a:pt x="222" y="82"/>
                      <a:pt x="222" y="82"/>
                    </a:cubicBezTo>
                    <a:cubicBezTo>
                      <a:pt x="222" y="94"/>
                      <a:pt x="222" y="94"/>
                      <a:pt x="222" y="94"/>
                    </a:cubicBezTo>
                    <a:cubicBezTo>
                      <a:pt x="222" y="94"/>
                      <a:pt x="215" y="106"/>
                      <a:pt x="210" y="106"/>
                    </a:cubicBezTo>
                    <a:cubicBezTo>
                      <a:pt x="205" y="106"/>
                      <a:pt x="191" y="91"/>
                      <a:pt x="187" y="89"/>
                    </a:cubicBezTo>
                    <a:cubicBezTo>
                      <a:pt x="183" y="87"/>
                      <a:pt x="143" y="89"/>
                      <a:pt x="143" y="89"/>
                    </a:cubicBezTo>
                    <a:cubicBezTo>
                      <a:pt x="143" y="89"/>
                      <a:pt x="132" y="81"/>
                      <a:pt x="116" y="81"/>
                    </a:cubicBezTo>
                    <a:cubicBezTo>
                      <a:pt x="100" y="81"/>
                      <a:pt x="81" y="82"/>
                      <a:pt x="76" y="82"/>
                    </a:cubicBezTo>
                    <a:cubicBezTo>
                      <a:pt x="71" y="82"/>
                      <a:pt x="64" y="88"/>
                      <a:pt x="64" y="88"/>
                    </a:cubicBezTo>
                    <a:cubicBezTo>
                      <a:pt x="46" y="89"/>
                      <a:pt x="46" y="89"/>
                      <a:pt x="46" y="89"/>
                    </a:cubicBezTo>
                    <a:cubicBezTo>
                      <a:pt x="46" y="89"/>
                      <a:pt x="41" y="75"/>
                      <a:pt x="31" y="80"/>
                    </a:cubicBezTo>
                    <a:cubicBezTo>
                      <a:pt x="21" y="85"/>
                      <a:pt x="22" y="114"/>
                      <a:pt x="22" y="114"/>
                    </a:cubicBezTo>
                    <a:cubicBezTo>
                      <a:pt x="22" y="114"/>
                      <a:pt x="28" y="116"/>
                      <a:pt x="21" y="127"/>
                    </a:cubicBezTo>
                    <a:cubicBezTo>
                      <a:pt x="17" y="134"/>
                      <a:pt x="12" y="138"/>
                      <a:pt x="8" y="141"/>
                    </a:cubicBezTo>
                    <a:cubicBezTo>
                      <a:pt x="6" y="150"/>
                      <a:pt x="3" y="159"/>
                      <a:pt x="2" y="164"/>
                    </a:cubicBezTo>
                    <a:cubicBezTo>
                      <a:pt x="0" y="174"/>
                      <a:pt x="24" y="193"/>
                      <a:pt x="24" y="193"/>
                    </a:cubicBezTo>
                    <a:cubicBezTo>
                      <a:pt x="15" y="270"/>
                      <a:pt x="15" y="270"/>
                      <a:pt x="15" y="270"/>
                    </a:cubicBezTo>
                    <a:cubicBezTo>
                      <a:pt x="36" y="292"/>
                      <a:pt x="36" y="292"/>
                      <a:pt x="36" y="292"/>
                    </a:cubicBezTo>
                    <a:cubicBezTo>
                      <a:pt x="36" y="292"/>
                      <a:pt x="41" y="321"/>
                      <a:pt x="60" y="325"/>
                    </a:cubicBezTo>
                    <a:cubicBezTo>
                      <a:pt x="79" y="330"/>
                      <a:pt x="94" y="329"/>
                      <a:pt x="106" y="321"/>
                    </a:cubicBezTo>
                    <a:cubicBezTo>
                      <a:pt x="118" y="313"/>
                      <a:pt x="122" y="287"/>
                      <a:pt x="133" y="287"/>
                    </a:cubicBezTo>
                    <a:cubicBezTo>
                      <a:pt x="145" y="286"/>
                      <a:pt x="160" y="293"/>
                      <a:pt x="182" y="290"/>
                    </a:cubicBezTo>
                    <a:cubicBezTo>
                      <a:pt x="204" y="287"/>
                      <a:pt x="230" y="282"/>
                      <a:pt x="243" y="282"/>
                    </a:cubicBezTo>
                    <a:cubicBezTo>
                      <a:pt x="256" y="283"/>
                      <a:pt x="277" y="249"/>
                      <a:pt x="292" y="243"/>
                    </a:cubicBezTo>
                    <a:cubicBezTo>
                      <a:pt x="308" y="238"/>
                      <a:pt x="316" y="218"/>
                      <a:pt x="334" y="213"/>
                    </a:cubicBezTo>
                    <a:cubicBezTo>
                      <a:pt x="352" y="207"/>
                      <a:pt x="397" y="181"/>
                      <a:pt x="397" y="181"/>
                    </a:cubicBezTo>
                    <a:cubicBezTo>
                      <a:pt x="446" y="180"/>
                      <a:pt x="446" y="180"/>
                      <a:pt x="446" y="180"/>
                    </a:cubicBezTo>
                    <a:cubicBezTo>
                      <a:pt x="446" y="180"/>
                      <a:pt x="466" y="135"/>
                      <a:pt x="479" y="125"/>
                    </a:cubicBezTo>
                    <a:cubicBezTo>
                      <a:pt x="480" y="123"/>
                      <a:pt x="483" y="122"/>
                      <a:pt x="487" y="120"/>
                    </a:cubicBezTo>
                    <a:cubicBezTo>
                      <a:pt x="433" y="0"/>
                      <a:pt x="433" y="0"/>
                      <a:pt x="433" y="0"/>
                    </a:cubicBezTo>
                    <a:cubicBezTo>
                      <a:pt x="433" y="0"/>
                      <a:pt x="323" y="13"/>
                      <a:pt x="311" y="13"/>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10" name="Freeform 321">
                <a:extLst>
                  <a:ext uri="{FF2B5EF4-FFF2-40B4-BE49-F238E27FC236}">
                    <a16:creationId xmlns:a16="http://schemas.microsoft.com/office/drawing/2014/main" id="{2F61E632-1DB7-4740-A698-9A0DF1C03D21}"/>
                  </a:ext>
                </a:extLst>
              </p:cNvPr>
              <p:cNvSpPr>
                <a:spLocks/>
              </p:cNvSpPr>
              <p:nvPr/>
            </p:nvSpPr>
            <p:spPr bwMode="gray">
              <a:xfrm>
                <a:off x="-5269891" y="4259819"/>
                <a:ext cx="57024" cy="36101"/>
              </a:xfrm>
              <a:custGeom>
                <a:avLst/>
                <a:gdLst>
                  <a:gd name="T0" fmla="*/ 97 w 103"/>
                  <a:gd name="T1" fmla="*/ 29 h 71"/>
                  <a:gd name="T2" fmla="*/ 100 w 103"/>
                  <a:gd name="T3" fmla="*/ 6 h 71"/>
                  <a:gd name="T4" fmla="*/ 36 w 103"/>
                  <a:gd name="T5" fmla="*/ 6 h 71"/>
                  <a:gd name="T6" fmla="*/ 30 w 103"/>
                  <a:gd name="T7" fmla="*/ 0 h 71"/>
                  <a:gd name="T8" fmla="*/ 24 w 103"/>
                  <a:gd name="T9" fmla="*/ 3 h 71"/>
                  <a:gd name="T10" fmla="*/ 23 w 103"/>
                  <a:gd name="T11" fmla="*/ 29 h 71"/>
                  <a:gd name="T12" fmla="*/ 4 w 103"/>
                  <a:gd name="T13" fmla="*/ 57 h 71"/>
                  <a:gd name="T14" fmla="*/ 21 w 103"/>
                  <a:gd name="T15" fmla="*/ 67 h 71"/>
                  <a:gd name="T16" fmla="*/ 29 w 103"/>
                  <a:gd name="T17" fmla="*/ 65 h 71"/>
                  <a:gd name="T18" fmla="*/ 31 w 103"/>
                  <a:gd name="T19" fmla="*/ 71 h 71"/>
                  <a:gd name="T20" fmla="*/ 98 w 103"/>
                  <a:gd name="T21" fmla="*/ 69 h 71"/>
                  <a:gd name="T22" fmla="*/ 103 w 103"/>
                  <a:gd name="T23" fmla="*/ 33 h 71"/>
                  <a:gd name="T24" fmla="*/ 97 w 103"/>
                  <a:gd name="T25" fmla="*/ 2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71">
                    <a:moveTo>
                      <a:pt x="97" y="29"/>
                    </a:moveTo>
                    <a:cubicBezTo>
                      <a:pt x="100" y="6"/>
                      <a:pt x="100" y="6"/>
                      <a:pt x="100" y="6"/>
                    </a:cubicBezTo>
                    <a:cubicBezTo>
                      <a:pt x="36" y="6"/>
                      <a:pt x="36" y="6"/>
                      <a:pt x="36" y="6"/>
                    </a:cubicBezTo>
                    <a:cubicBezTo>
                      <a:pt x="30" y="0"/>
                      <a:pt x="30" y="0"/>
                      <a:pt x="30" y="0"/>
                    </a:cubicBezTo>
                    <a:cubicBezTo>
                      <a:pt x="24" y="3"/>
                      <a:pt x="24" y="3"/>
                      <a:pt x="24" y="3"/>
                    </a:cubicBezTo>
                    <a:cubicBezTo>
                      <a:pt x="24" y="3"/>
                      <a:pt x="28" y="21"/>
                      <a:pt x="23" y="29"/>
                    </a:cubicBezTo>
                    <a:cubicBezTo>
                      <a:pt x="18" y="37"/>
                      <a:pt x="0" y="50"/>
                      <a:pt x="4" y="57"/>
                    </a:cubicBezTo>
                    <a:cubicBezTo>
                      <a:pt x="7" y="63"/>
                      <a:pt x="17" y="66"/>
                      <a:pt x="21" y="67"/>
                    </a:cubicBezTo>
                    <a:cubicBezTo>
                      <a:pt x="29" y="65"/>
                      <a:pt x="29" y="65"/>
                      <a:pt x="29" y="65"/>
                    </a:cubicBezTo>
                    <a:cubicBezTo>
                      <a:pt x="31" y="71"/>
                      <a:pt x="31" y="71"/>
                      <a:pt x="31" y="71"/>
                    </a:cubicBezTo>
                    <a:cubicBezTo>
                      <a:pt x="31" y="71"/>
                      <a:pt x="93" y="70"/>
                      <a:pt x="98" y="69"/>
                    </a:cubicBezTo>
                    <a:cubicBezTo>
                      <a:pt x="103" y="68"/>
                      <a:pt x="103" y="33"/>
                      <a:pt x="103" y="33"/>
                    </a:cubicBezTo>
                    <a:lnTo>
                      <a:pt x="97" y="29"/>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11" name="Freeform 345">
                <a:extLst>
                  <a:ext uri="{FF2B5EF4-FFF2-40B4-BE49-F238E27FC236}">
                    <a16:creationId xmlns:a16="http://schemas.microsoft.com/office/drawing/2014/main" id="{4CA4C8BA-59E1-214D-AA1B-90CCB2961929}"/>
                  </a:ext>
                </a:extLst>
              </p:cNvPr>
              <p:cNvSpPr>
                <a:spLocks/>
              </p:cNvSpPr>
              <p:nvPr/>
            </p:nvSpPr>
            <p:spPr bwMode="gray">
              <a:xfrm>
                <a:off x="-4727106" y="4608578"/>
                <a:ext cx="281601" cy="452334"/>
              </a:xfrm>
              <a:custGeom>
                <a:avLst/>
                <a:gdLst>
                  <a:gd name="T0" fmla="*/ 507 w 508"/>
                  <a:gd name="T1" fmla="*/ 210 h 891"/>
                  <a:gd name="T2" fmla="*/ 499 w 508"/>
                  <a:gd name="T3" fmla="*/ 170 h 891"/>
                  <a:gd name="T4" fmla="*/ 502 w 508"/>
                  <a:gd name="T5" fmla="*/ 155 h 891"/>
                  <a:gd name="T6" fmla="*/ 503 w 508"/>
                  <a:gd name="T7" fmla="*/ 104 h 891"/>
                  <a:gd name="T8" fmla="*/ 505 w 508"/>
                  <a:gd name="T9" fmla="*/ 13 h 891"/>
                  <a:gd name="T10" fmla="*/ 497 w 508"/>
                  <a:gd name="T11" fmla="*/ 0 h 891"/>
                  <a:gd name="T12" fmla="*/ 425 w 508"/>
                  <a:gd name="T13" fmla="*/ 38 h 891"/>
                  <a:gd name="T14" fmla="*/ 393 w 508"/>
                  <a:gd name="T15" fmla="*/ 45 h 891"/>
                  <a:gd name="T16" fmla="*/ 354 w 508"/>
                  <a:gd name="T17" fmla="*/ 66 h 891"/>
                  <a:gd name="T18" fmla="*/ 325 w 508"/>
                  <a:gd name="T19" fmla="*/ 61 h 891"/>
                  <a:gd name="T20" fmla="*/ 279 w 508"/>
                  <a:gd name="T21" fmla="*/ 51 h 891"/>
                  <a:gd name="T22" fmla="*/ 237 w 508"/>
                  <a:gd name="T23" fmla="*/ 62 h 891"/>
                  <a:gd name="T24" fmla="*/ 224 w 508"/>
                  <a:gd name="T25" fmla="*/ 89 h 891"/>
                  <a:gd name="T26" fmla="*/ 228 w 508"/>
                  <a:gd name="T27" fmla="*/ 144 h 891"/>
                  <a:gd name="T28" fmla="*/ 235 w 508"/>
                  <a:gd name="T29" fmla="*/ 166 h 891"/>
                  <a:gd name="T30" fmla="*/ 281 w 508"/>
                  <a:gd name="T31" fmla="*/ 231 h 891"/>
                  <a:gd name="T32" fmla="*/ 268 w 508"/>
                  <a:gd name="T33" fmla="*/ 300 h 891"/>
                  <a:gd name="T34" fmla="*/ 246 w 508"/>
                  <a:gd name="T35" fmla="*/ 333 h 891"/>
                  <a:gd name="T36" fmla="*/ 234 w 508"/>
                  <a:gd name="T37" fmla="*/ 340 h 891"/>
                  <a:gd name="T38" fmla="*/ 202 w 508"/>
                  <a:gd name="T39" fmla="*/ 297 h 891"/>
                  <a:gd name="T40" fmla="*/ 208 w 508"/>
                  <a:gd name="T41" fmla="*/ 279 h 891"/>
                  <a:gd name="T42" fmla="*/ 210 w 508"/>
                  <a:gd name="T43" fmla="*/ 263 h 891"/>
                  <a:gd name="T44" fmla="*/ 208 w 508"/>
                  <a:gd name="T45" fmla="*/ 234 h 891"/>
                  <a:gd name="T46" fmla="*/ 189 w 508"/>
                  <a:gd name="T47" fmla="*/ 218 h 891"/>
                  <a:gd name="T48" fmla="*/ 148 w 508"/>
                  <a:gd name="T49" fmla="*/ 189 h 891"/>
                  <a:gd name="T50" fmla="*/ 43 w 508"/>
                  <a:gd name="T51" fmla="*/ 227 h 891"/>
                  <a:gd name="T52" fmla="*/ 5 w 508"/>
                  <a:gd name="T53" fmla="*/ 243 h 891"/>
                  <a:gd name="T54" fmla="*/ 17 w 508"/>
                  <a:gd name="T55" fmla="*/ 297 h 891"/>
                  <a:gd name="T56" fmla="*/ 64 w 508"/>
                  <a:gd name="T57" fmla="*/ 309 h 891"/>
                  <a:gd name="T58" fmla="*/ 89 w 508"/>
                  <a:gd name="T59" fmla="*/ 322 h 891"/>
                  <a:gd name="T60" fmla="*/ 120 w 508"/>
                  <a:gd name="T61" fmla="*/ 331 h 891"/>
                  <a:gd name="T62" fmla="*/ 129 w 508"/>
                  <a:gd name="T63" fmla="*/ 357 h 891"/>
                  <a:gd name="T64" fmla="*/ 131 w 508"/>
                  <a:gd name="T65" fmla="*/ 375 h 891"/>
                  <a:gd name="T66" fmla="*/ 129 w 508"/>
                  <a:gd name="T67" fmla="*/ 395 h 891"/>
                  <a:gd name="T68" fmla="*/ 131 w 508"/>
                  <a:gd name="T69" fmla="*/ 434 h 891"/>
                  <a:gd name="T70" fmla="*/ 117 w 508"/>
                  <a:gd name="T71" fmla="*/ 450 h 891"/>
                  <a:gd name="T72" fmla="*/ 117 w 508"/>
                  <a:gd name="T73" fmla="*/ 482 h 891"/>
                  <a:gd name="T74" fmla="*/ 125 w 508"/>
                  <a:gd name="T75" fmla="*/ 518 h 891"/>
                  <a:gd name="T76" fmla="*/ 105 w 508"/>
                  <a:gd name="T77" fmla="*/ 542 h 891"/>
                  <a:gd name="T78" fmla="*/ 96 w 508"/>
                  <a:gd name="T79" fmla="*/ 570 h 891"/>
                  <a:gd name="T80" fmla="*/ 95 w 508"/>
                  <a:gd name="T81" fmla="*/ 586 h 891"/>
                  <a:gd name="T82" fmla="*/ 57 w 508"/>
                  <a:gd name="T83" fmla="*/ 702 h 891"/>
                  <a:gd name="T84" fmla="*/ 78 w 508"/>
                  <a:gd name="T85" fmla="*/ 809 h 891"/>
                  <a:gd name="T86" fmla="*/ 76 w 508"/>
                  <a:gd name="T87" fmla="*/ 830 h 891"/>
                  <a:gd name="T88" fmla="*/ 83 w 508"/>
                  <a:gd name="T89" fmla="*/ 861 h 891"/>
                  <a:gd name="T90" fmla="*/ 98 w 508"/>
                  <a:gd name="T91" fmla="*/ 877 h 891"/>
                  <a:gd name="T92" fmla="*/ 115 w 508"/>
                  <a:gd name="T93" fmla="*/ 871 h 891"/>
                  <a:gd name="T94" fmla="*/ 109 w 508"/>
                  <a:gd name="T95" fmla="*/ 819 h 891"/>
                  <a:gd name="T96" fmla="*/ 242 w 508"/>
                  <a:gd name="T97" fmla="*/ 735 h 891"/>
                  <a:gd name="T98" fmla="*/ 230 w 508"/>
                  <a:gd name="T99" fmla="*/ 713 h 891"/>
                  <a:gd name="T100" fmla="*/ 241 w 508"/>
                  <a:gd name="T101" fmla="*/ 650 h 891"/>
                  <a:gd name="T102" fmla="*/ 246 w 508"/>
                  <a:gd name="T103" fmla="*/ 626 h 891"/>
                  <a:gd name="T104" fmla="*/ 238 w 508"/>
                  <a:gd name="T105" fmla="*/ 612 h 891"/>
                  <a:gd name="T106" fmla="*/ 225 w 508"/>
                  <a:gd name="T107" fmla="*/ 555 h 891"/>
                  <a:gd name="T108" fmla="*/ 222 w 508"/>
                  <a:gd name="T109" fmla="*/ 503 h 891"/>
                  <a:gd name="T110" fmla="*/ 267 w 508"/>
                  <a:gd name="T111" fmla="*/ 455 h 891"/>
                  <a:gd name="T112" fmla="*/ 312 w 508"/>
                  <a:gd name="T113" fmla="*/ 419 h 891"/>
                  <a:gd name="T114" fmla="*/ 417 w 508"/>
                  <a:gd name="T115" fmla="*/ 348 h 891"/>
                  <a:gd name="T116" fmla="*/ 458 w 508"/>
                  <a:gd name="T117" fmla="*/ 314 h 891"/>
                  <a:gd name="T118" fmla="*/ 498 w 508"/>
                  <a:gd name="T119" fmla="*/ 263 h 891"/>
                  <a:gd name="T120" fmla="*/ 508 w 508"/>
                  <a:gd name="T121" fmla="*/ 229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8" h="891">
                    <a:moveTo>
                      <a:pt x="508" y="229"/>
                    </a:moveTo>
                    <a:cubicBezTo>
                      <a:pt x="508" y="221"/>
                      <a:pt x="507" y="210"/>
                      <a:pt x="507" y="210"/>
                    </a:cubicBezTo>
                    <a:cubicBezTo>
                      <a:pt x="499" y="211"/>
                      <a:pt x="499" y="211"/>
                      <a:pt x="499" y="211"/>
                    </a:cubicBezTo>
                    <a:cubicBezTo>
                      <a:pt x="499" y="170"/>
                      <a:pt x="499" y="170"/>
                      <a:pt x="499" y="170"/>
                    </a:cubicBezTo>
                    <a:cubicBezTo>
                      <a:pt x="491" y="162"/>
                      <a:pt x="491" y="162"/>
                      <a:pt x="491" y="162"/>
                    </a:cubicBezTo>
                    <a:cubicBezTo>
                      <a:pt x="502" y="155"/>
                      <a:pt x="502" y="155"/>
                      <a:pt x="502" y="155"/>
                    </a:cubicBezTo>
                    <a:cubicBezTo>
                      <a:pt x="495" y="124"/>
                      <a:pt x="495" y="124"/>
                      <a:pt x="495" y="124"/>
                    </a:cubicBezTo>
                    <a:cubicBezTo>
                      <a:pt x="503" y="104"/>
                      <a:pt x="503" y="104"/>
                      <a:pt x="503" y="104"/>
                    </a:cubicBezTo>
                    <a:cubicBezTo>
                      <a:pt x="493" y="78"/>
                      <a:pt x="493" y="78"/>
                      <a:pt x="493" y="78"/>
                    </a:cubicBezTo>
                    <a:cubicBezTo>
                      <a:pt x="493" y="78"/>
                      <a:pt x="505" y="21"/>
                      <a:pt x="505" y="13"/>
                    </a:cubicBezTo>
                    <a:cubicBezTo>
                      <a:pt x="505" y="5"/>
                      <a:pt x="497" y="0"/>
                      <a:pt x="497" y="0"/>
                    </a:cubicBezTo>
                    <a:cubicBezTo>
                      <a:pt x="497" y="0"/>
                      <a:pt x="497" y="0"/>
                      <a:pt x="497" y="0"/>
                    </a:cubicBezTo>
                    <a:cubicBezTo>
                      <a:pt x="444" y="37"/>
                      <a:pt x="444" y="37"/>
                      <a:pt x="444" y="37"/>
                    </a:cubicBezTo>
                    <a:cubicBezTo>
                      <a:pt x="425" y="38"/>
                      <a:pt x="425" y="38"/>
                      <a:pt x="425" y="38"/>
                    </a:cubicBezTo>
                    <a:cubicBezTo>
                      <a:pt x="425" y="38"/>
                      <a:pt x="404" y="51"/>
                      <a:pt x="400" y="52"/>
                    </a:cubicBezTo>
                    <a:cubicBezTo>
                      <a:pt x="396" y="53"/>
                      <a:pt x="393" y="45"/>
                      <a:pt x="393" y="45"/>
                    </a:cubicBezTo>
                    <a:cubicBezTo>
                      <a:pt x="377" y="45"/>
                      <a:pt x="377" y="45"/>
                      <a:pt x="377" y="45"/>
                    </a:cubicBezTo>
                    <a:cubicBezTo>
                      <a:pt x="377" y="45"/>
                      <a:pt x="361" y="63"/>
                      <a:pt x="354" y="66"/>
                    </a:cubicBezTo>
                    <a:cubicBezTo>
                      <a:pt x="347" y="69"/>
                      <a:pt x="343" y="67"/>
                      <a:pt x="343" y="67"/>
                    </a:cubicBezTo>
                    <a:cubicBezTo>
                      <a:pt x="343" y="67"/>
                      <a:pt x="329" y="59"/>
                      <a:pt x="325" y="61"/>
                    </a:cubicBezTo>
                    <a:cubicBezTo>
                      <a:pt x="321" y="63"/>
                      <a:pt x="316" y="72"/>
                      <a:pt x="311" y="72"/>
                    </a:cubicBezTo>
                    <a:cubicBezTo>
                      <a:pt x="306" y="72"/>
                      <a:pt x="287" y="51"/>
                      <a:pt x="279" y="51"/>
                    </a:cubicBezTo>
                    <a:cubicBezTo>
                      <a:pt x="271" y="51"/>
                      <a:pt x="267" y="61"/>
                      <a:pt x="267" y="61"/>
                    </a:cubicBezTo>
                    <a:cubicBezTo>
                      <a:pt x="267" y="61"/>
                      <a:pt x="250" y="62"/>
                      <a:pt x="237" y="62"/>
                    </a:cubicBezTo>
                    <a:cubicBezTo>
                      <a:pt x="236" y="66"/>
                      <a:pt x="236" y="70"/>
                      <a:pt x="236" y="72"/>
                    </a:cubicBezTo>
                    <a:cubicBezTo>
                      <a:pt x="236" y="75"/>
                      <a:pt x="233" y="81"/>
                      <a:pt x="224" y="89"/>
                    </a:cubicBezTo>
                    <a:cubicBezTo>
                      <a:pt x="215" y="97"/>
                      <a:pt x="225" y="104"/>
                      <a:pt x="229" y="109"/>
                    </a:cubicBezTo>
                    <a:cubicBezTo>
                      <a:pt x="233" y="114"/>
                      <a:pt x="233" y="132"/>
                      <a:pt x="228" y="144"/>
                    </a:cubicBezTo>
                    <a:cubicBezTo>
                      <a:pt x="225" y="151"/>
                      <a:pt x="225" y="159"/>
                      <a:pt x="226" y="164"/>
                    </a:cubicBezTo>
                    <a:cubicBezTo>
                      <a:pt x="229" y="165"/>
                      <a:pt x="233" y="165"/>
                      <a:pt x="235" y="166"/>
                    </a:cubicBezTo>
                    <a:cubicBezTo>
                      <a:pt x="239" y="169"/>
                      <a:pt x="257" y="196"/>
                      <a:pt x="261" y="204"/>
                    </a:cubicBezTo>
                    <a:cubicBezTo>
                      <a:pt x="265" y="212"/>
                      <a:pt x="275" y="222"/>
                      <a:pt x="281" y="231"/>
                    </a:cubicBezTo>
                    <a:cubicBezTo>
                      <a:pt x="287" y="240"/>
                      <a:pt x="270" y="258"/>
                      <a:pt x="270" y="258"/>
                    </a:cubicBezTo>
                    <a:cubicBezTo>
                      <a:pt x="270" y="258"/>
                      <a:pt x="274" y="293"/>
                      <a:pt x="268" y="300"/>
                    </a:cubicBezTo>
                    <a:cubicBezTo>
                      <a:pt x="262" y="307"/>
                      <a:pt x="244" y="299"/>
                      <a:pt x="238" y="317"/>
                    </a:cubicBezTo>
                    <a:cubicBezTo>
                      <a:pt x="232" y="335"/>
                      <a:pt x="242" y="323"/>
                      <a:pt x="246" y="333"/>
                    </a:cubicBezTo>
                    <a:cubicBezTo>
                      <a:pt x="250" y="343"/>
                      <a:pt x="243" y="360"/>
                      <a:pt x="232" y="358"/>
                    </a:cubicBezTo>
                    <a:cubicBezTo>
                      <a:pt x="221" y="356"/>
                      <a:pt x="235" y="346"/>
                      <a:pt x="234" y="340"/>
                    </a:cubicBezTo>
                    <a:cubicBezTo>
                      <a:pt x="233" y="334"/>
                      <a:pt x="202" y="314"/>
                      <a:pt x="202" y="314"/>
                    </a:cubicBezTo>
                    <a:cubicBezTo>
                      <a:pt x="202" y="297"/>
                      <a:pt x="202" y="297"/>
                      <a:pt x="202" y="297"/>
                    </a:cubicBezTo>
                    <a:cubicBezTo>
                      <a:pt x="202" y="297"/>
                      <a:pt x="197" y="297"/>
                      <a:pt x="195" y="294"/>
                    </a:cubicBezTo>
                    <a:cubicBezTo>
                      <a:pt x="193" y="291"/>
                      <a:pt x="208" y="279"/>
                      <a:pt x="208" y="279"/>
                    </a:cubicBezTo>
                    <a:cubicBezTo>
                      <a:pt x="200" y="266"/>
                      <a:pt x="200" y="266"/>
                      <a:pt x="200" y="266"/>
                    </a:cubicBezTo>
                    <a:cubicBezTo>
                      <a:pt x="210" y="263"/>
                      <a:pt x="210" y="263"/>
                      <a:pt x="210" y="263"/>
                    </a:cubicBezTo>
                    <a:cubicBezTo>
                      <a:pt x="213" y="242"/>
                      <a:pt x="213" y="242"/>
                      <a:pt x="213" y="242"/>
                    </a:cubicBezTo>
                    <a:cubicBezTo>
                      <a:pt x="213" y="242"/>
                      <a:pt x="207" y="243"/>
                      <a:pt x="208" y="234"/>
                    </a:cubicBezTo>
                    <a:cubicBezTo>
                      <a:pt x="209" y="225"/>
                      <a:pt x="205" y="214"/>
                      <a:pt x="205" y="214"/>
                    </a:cubicBezTo>
                    <a:cubicBezTo>
                      <a:pt x="199" y="211"/>
                      <a:pt x="189" y="218"/>
                      <a:pt x="189" y="218"/>
                    </a:cubicBezTo>
                    <a:cubicBezTo>
                      <a:pt x="169" y="221"/>
                      <a:pt x="169" y="221"/>
                      <a:pt x="169" y="221"/>
                    </a:cubicBezTo>
                    <a:cubicBezTo>
                      <a:pt x="148" y="189"/>
                      <a:pt x="148" y="189"/>
                      <a:pt x="148" y="189"/>
                    </a:cubicBezTo>
                    <a:cubicBezTo>
                      <a:pt x="148" y="189"/>
                      <a:pt x="104" y="209"/>
                      <a:pt x="95" y="214"/>
                    </a:cubicBezTo>
                    <a:cubicBezTo>
                      <a:pt x="85" y="219"/>
                      <a:pt x="43" y="227"/>
                      <a:pt x="43" y="227"/>
                    </a:cubicBezTo>
                    <a:cubicBezTo>
                      <a:pt x="31" y="238"/>
                      <a:pt x="31" y="238"/>
                      <a:pt x="31" y="238"/>
                    </a:cubicBezTo>
                    <a:cubicBezTo>
                      <a:pt x="31" y="238"/>
                      <a:pt x="11" y="239"/>
                      <a:pt x="5" y="243"/>
                    </a:cubicBezTo>
                    <a:cubicBezTo>
                      <a:pt x="0" y="247"/>
                      <a:pt x="15" y="261"/>
                      <a:pt x="15" y="261"/>
                    </a:cubicBezTo>
                    <a:cubicBezTo>
                      <a:pt x="17" y="297"/>
                      <a:pt x="17" y="297"/>
                      <a:pt x="17" y="297"/>
                    </a:cubicBezTo>
                    <a:cubicBezTo>
                      <a:pt x="56" y="297"/>
                      <a:pt x="56" y="297"/>
                      <a:pt x="56" y="297"/>
                    </a:cubicBezTo>
                    <a:cubicBezTo>
                      <a:pt x="64" y="309"/>
                      <a:pt x="64" y="309"/>
                      <a:pt x="64" y="309"/>
                    </a:cubicBezTo>
                    <a:cubicBezTo>
                      <a:pt x="79" y="306"/>
                      <a:pt x="79" y="306"/>
                      <a:pt x="79" y="306"/>
                    </a:cubicBezTo>
                    <a:cubicBezTo>
                      <a:pt x="89" y="322"/>
                      <a:pt x="89" y="322"/>
                      <a:pt x="89" y="322"/>
                    </a:cubicBezTo>
                    <a:cubicBezTo>
                      <a:pt x="89" y="322"/>
                      <a:pt x="99" y="319"/>
                      <a:pt x="107" y="319"/>
                    </a:cubicBezTo>
                    <a:cubicBezTo>
                      <a:pt x="115" y="319"/>
                      <a:pt x="120" y="331"/>
                      <a:pt x="120" y="331"/>
                    </a:cubicBezTo>
                    <a:cubicBezTo>
                      <a:pt x="120" y="331"/>
                      <a:pt x="135" y="331"/>
                      <a:pt x="139" y="339"/>
                    </a:cubicBezTo>
                    <a:cubicBezTo>
                      <a:pt x="143" y="347"/>
                      <a:pt x="129" y="357"/>
                      <a:pt x="129" y="357"/>
                    </a:cubicBezTo>
                    <a:cubicBezTo>
                      <a:pt x="137" y="366"/>
                      <a:pt x="137" y="366"/>
                      <a:pt x="137" y="366"/>
                    </a:cubicBezTo>
                    <a:cubicBezTo>
                      <a:pt x="131" y="375"/>
                      <a:pt x="131" y="375"/>
                      <a:pt x="131" y="375"/>
                    </a:cubicBezTo>
                    <a:cubicBezTo>
                      <a:pt x="137" y="383"/>
                      <a:pt x="137" y="383"/>
                      <a:pt x="137" y="383"/>
                    </a:cubicBezTo>
                    <a:cubicBezTo>
                      <a:pt x="137" y="383"/>
                      <a:pt x="132" y="390"/>
                      <a:pt x="129" y="395"/>
                    </a:cubicBezTo>
                    <a:cubicBezTo>
                      <a:pt x="127" y="401"/>
                      <a:pt x="135" y="407"/>
                      <a:pt x="137" y="421"/>
                    </a:cubicBezTo>
                    <a:cubicBezTo>
                      <a:pt x="140" y="434"/>
                      <a:pt x="131" y="434"/>
                      <a:pt x="131" y="434"/>
                    </a:cubicBezTo>
                    <a:cubicBezTo>
                      <a:pt x="131" y="443"/>
                      <a:pt x="131" y="443"/>
                      <a:pt x="131" y="443"/>
                    </a:cubicBezTo>
                    <a:cubicBezTo>
                      <a:pt x="117" y="450"/>
                      <a:pt x="117" y="450"/>
                      <a:pt x="117" y="450"/>
                    </a:cubicBezTo>
                    <a:cubicBezTo>
                      <a:pt x="131" y="466"/>
                      <a:pt x="131" y="466"/>
                      <a:pt x="131" y="466"/>
                    </a:cubicBezTo>
                    <a:cubicBezTo>
                      <a:pt x="131" y="466"/>
                      <a:pt x="119" y="477"/>
                      <a:pt x="117" y="482"/>
                    </a:cubicBezTo>
                    <a:cubicBezTo>
                      <a:pt x="116" y="487"/>
                      <a:pt x="133" y="498"/>
                      <a:pt x="135" y="505"/>
                    </a:cubicBezTo>
                    <a:cubicBezTo>
                      <a:pt x="136" y="511"/>
                      <a:pt x="125" y="518"/>
                      <a:pt x="125" y="518"/>
                    </a:cubicBezTo>
                    <a:cubicBezTo>
                      <a:pt x="125" y="518"/>
                      <a:pt x="123" y="525"/>
                      <a:pt x="121" y="533"/>
                    </a:cubicBezTo>
                    <a:cubicBezTo>
                      <a:pt x="120" y="541"/>
                      <a:pt x="105" y="542"/>
                      <a:pt x="105" y="542"/>
                    </a:cubicBezTo>
                    <a:cubicBezTo>
                      <a:pt x="104" y="565"/>
                      <a:pt x="104" y="565"/>
                      <a:pt x="104" y="565"/>
                    </a:cubicBezTo>
                    <a:cubicBezTo>
                      <a:pt x="96" y="570"/>
                      <a:pt x="96" y="570"/>
                      <a:pt x="96" y="570"/>
                    </a:cubicBezTo>
                    <a:cubicBezTo>
                      <a:pt x="105" y="583"/>
                      <a:pt x="105" y="583"/>
                      <a:pt x="105" y="583"/>
                    </a:cubicBezTo>
                    <a:cubicBezTo>
                      <a:pt x="95" y="586"/>
                      <a:pt x="95" y="586"/>
                      <a:pt x="95" y="586"/>
                    </a:cubicBezTo>
                    <a:cubicBezTo>
                      <a:pt x="48" y="642"/>
                      <a:pt x="48" y="642"/>
                      <a:pt x="48" y="642"/>
                    </a:cubicBezTo>
                    <a:cubicBezTo>
                      <a:pt x="48" y="642"/>
                      <a:pt x="55" y="693"/>
                      <a:pt x="57" y="702"/>
                    </a:cubicBezTo>
                    <a:cubicBezTo>
                      <a:pt x="59" y="711"/>
                      <a:pt x="80" y="743"/>
                      <a:pt x="79" y="752"/>
                    </a:cubicBezTo>
                    <a:cubicBezTo>
                      <a:pt x="78" y="761"/>
                      <a:pt x="78" y="809"/>
                      <a:pt x="78" y="809"/>
                    </a:cubicBezTo>
                    <a:cubicBezTo>
                      <a:pt x="60" y="833"/>
                      <a:pt x="60" y="833"/>
                      <a:pt x="60" y="833"/>
                    </a:cubicBezTo>
                    <a:cubicBezTo>
                      <a:pt x="76" y="830"/>
                      <a:pt x="76" y="830"/>
                      <a:pt x="76" y="830"/>
                    </a:cubicBezTo>
                    <a:cubicBezTo>
                      <a:pt x="76" y="830"/>
                      <a:pt x="71" y="847"/>
                      <a:pt x="73" y="854"/>
                    </a:cubicBezTo>
                    <a:cubicBezTo>
                      <a:pt x="76" y="861"/>
                      <a:pt x="83" y="861"/>
                      <a:pt x="83" y="861"/>
                    </a:cubicBezTo>
                    <a:cubicBezTo>
                      <a:pt x="87" y="877"/>
                      <a:pt x="87" y="877"/>
                      <a:pt x="87" y="877"/>
                    </a:cubicBezTo>
                    <a:cubicBezTo>
                      <a:pt x="91" y="876"/>
                      <a:pt x="95" y="875"/>
                      <a:pt x="98" y="877"/>
                    </a:cubicBezTo>
                    <a:cubicBezTo>
                      <a:pt x="102" y="879"/>
                      <a:pt x="107" y="885"/>
                      <a:pt x="111" y="891"/>
                    </a:cubicBezTo>
                    <a:cubicBezTo>
                      <a:pt x="113" y="883"/>
                      <a:pt x="115" y="876"/>
                      <a:pt x="115" y="871"/>
                    </a:cubicBezTo>
                    <a:cubicBezTo>
                      <a:pt x="116" y="856"/>
                      <a:pt x="107" y="845"/>
                      <a:pt x="107" y="845"/>
                    </a:cubicBezTo>
                    <a:cubicBezTo>
                      <a:pt x="107" y="845"/>
                      <a:pt x="88" y="839"/>
                      <a:pt x="109" y="819"/>
                    </a:cubicBezTo>
                    <a:cubicBezTo>
                      <a:pt x="130" y="799"/>
                      <a:pt x="165" y="785"/>
                      <a:pt x="186" y="773"/>
                    </a:cubicBezTo>
                    <a:cubicBezTo>
                      <a:pt x="207" y="761"/>
                      <a:pt x="242" y="744"/>
                      <a:pt x="242" y="735"/>
                    </a:cubicBezTo>
                    <a:cubicBezTo>
                      <a:pt x="242" y="726"/>
                      <a:pt x="242" y="718"/>
                      <a:pt x="242" y="718"/>
                    </a:cubicBezTo>
                    <a:cubicBezTo>
                      <a:pt x="242" y="718"/>
                      <a:pt x="231" y="727"/>
                      <a:pt x="230" y="713"/>
                    </a:cubicBezTo>
                    <a:cubicBezTo>
                      <a:pt x="229" y="699"/>
                      <a:pt x="249" y="684"/>
                      <a:pt x="247" y="674"/>
                    </a:cubicBezTo>
                    <a:cubicBezTo>
                      <a:pt x="245" y="664"/>
                      <a:pt x="241" y="650"/>
                      <a:pt x="241" y="650"/>
                    </a:cubicBezTo>
                    <a:cubicBezTo>
                      <a:pt x="248" y="631"/>
                      <a:pt x="248" y="631"/>
                      <a:pt x="248" y="631"/>
                    </a:cubicBezTo>
                    <a:cubicBezTo>
                      <a:pt x="246" y="626"/>
                      <a:pt x="246" y="626"/>
                      <a:pt x="246" y="626"/>
                    </a:cubicBezTo>
                    <a:cubicBezTo>
                      <a:pt x="235" y="639"/>
                      <a:pt x="235" y="639"/>
                      <a:pt x="235" y="639"/>
                    </a:cubicBezTo>
                    <a:cubicBezTo>
                      <a:pt x="238" y="612"/>
                      <a:pt x="238" y="612"/>
                      <a:pt x="238" y="612"/>
                    </a:cubicBezTo>
                    <a:cubicBezTo>
                      <a:pt x="238" y="612"/>
                      <a:pt x="223" y="597"/>
                      <a:pt x="222" y="587"/>
                    </a:cubicBezTo>
                    <a:cubicBezTo>
                      <a:pt x="221" y="577"/>
                      <a:pt x="230" y="567"/>
                      <a:pt x="225" y="555"/>
                    </a:cubicBezTo>
                    <a:cubicBezTo>
                      <a:pt x="220" y="543"/>
                      <a:pt x="208" y="554"/>
                      <a:pt x="208" y="541"/>
                    </a:cubicBezTo>
                    <a:cubicBezTo>
                      <a:pt x="208" y="528"/>
                      <a:pt x="219" y="507"/>
                      <a:pt x="222" y="503"/>
                    </a:cubicBezTo>
                    <a:cubicBezTo>
                      <a:pt x="225" y="499"/>
                      <a:pt x="249" y="493"/>
                      <a:pt x="252" y="484"/>
                    </a:cubicBezTo>
                    <a:cubicBezTo>
                      <a:pt x="255" y="475"/>
                      <a:pt x="260" y="460"/>
                      <a:pt x="267" y="455"/>
                    </a:cubicBezTo>
                    <a:cubicBezTo>
                      <a:pt x="274" y="450"/>
                      <a:pt x="279" y="455"/>
                      <a:pt x="287" y="449"/>
                    </a:cubicBezTo>
                    <a:cubicBezTo>
                      <a:pt x="295" y="443"/>
                      <a:pt x="310" y="435"/>
                      <a:pt x="312" y="419"/>
                    </a:cubicBezTo>
                    <a:cubicBezTo>
                      <a:pt x="314" y="403"/>
                      <a:pt x="331" y="385"/>
                      <a:pt x="348" y="377"/>
                    </a:cubicBezTo>
                    <a:cubicBezTo>
                      <a:pt x="365" y="369"/>
                      <a:pt x="409" y="355"/>
                      <a:pt x="417" y="348"/>
                    </a:cubicBezTo>
                    <a:cubicBezTo>
                      <a:pt x="425" y="341"/>
                      <a:pt x="458" y="324"/>
                      <a:pt x="458" y="324"/>
                    </a:cubicBezTo>
                    <a:cubicBezTo>
                      <a:pt x="458" y="314"/>
                      <a:pt x="458" y="314"/>
                      <a:pt x="458" y="314"/>
                    </a:cubicBezTo>
                    <a:cubicBezTo>
                      <a:pt x="458" y="314"/>
                      <a:pt x="476" y="295"/>
                      <a:pt x="476" y="290"/>
                    </a:cubicBezTo>
                    <a:cubicBezTo>
                      <a:pt x="476" y="285"/>
                      <a:pt x="498" y="263"/>
                      <a:pt x="498" y="263"/>
                    </a:cubicBezTo>
                    <a:cubicBezTo>
                      <a:pt x="496" y="254"/>
                      <a:pt x="496" y="254"/>
                      <a:pt x="496" y="254"/>
                    </a:cubicBezTo>
                    <a:cubicBezTo>
                      <a:pt x="496" y="254"/>
                      <a:pt x="508" y="237"/>
                      <a:pt x="508" y="229"/>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12" name="Freeform 346">
                <a:extLst>
                  <a:ext uri="{FF2B5EF4-FFF2-40B4-BE49-F238E27FC236}">
                    <a16:creationId xmlns:a16="http://schemas.microsoft.com/office/drawing/2014/main" id="{C39BBB00-EC4D-C448-98CB-AE84E83B53E1}"/>
                  </a:ext>
                </a:extLst>
              </p:cNvPr>
              <p:cNvSpPr>
                <a:spLocks/>
              </p:cNvSpPr>
              <p:nvPr/>
            </p:nvSpPr>
            <p:spPr bwMode="gray">
              <a:xfrm>
                <a:off x="-4657879" y="4580214"/>
                <a:ext cx="89878" cy="211018"/>
              </a:xfrm>
              <a:custGeom>
                <a:avLst/>
                <a:gdLst>
                  <a:gd name="T0" fmla="*/ 156 w 162"/>
                  <a:gd name="T1" fmla="*/ 287 h 416"/>
                  <a:gd name="T2" fmla="*/ 136 w 162"/>
                  <a:gd name="T3" fmla="*/ 260 h 416"/>
                  <a:gd name="T4" fmla="*/ 110 w 162"/>
                  <a:gd name="T5" fmla="*/ 222 h 416"/>
                  <a:gd name="T6" fmla="*/ 101 w 162"/>
                  <a:gd name="T7" fmla="*/ 220 h 416"/>
                  <a:gd name="T8" fmla="*/ 105 w 162"/>
                  <a:gd name="T9" fmla="*/ 229 h 416"/>
                  <a:gd name="T10" fmla="*/ 114 w 162"/>
                  <a:gd name="T11" fmla="*/ 237 h 416"/>
                  <a:gd name="T12" fmla="*/ 113 w 162"/>
                  <a:gd name="T13" fmla="*/ 264 h 416"/>
                  <a:gd name="T14" fmla="*/ 105 w 162"/>
                  <a:gd name="T15" fmla="*/ 253 h 416"/>
                  <a:gd name="T16" fmla="*/ 90 w 162"/>
                  <a:gd name="T17" fmla="*/ 257 h 416"/>
                  <a:gd name="T18" fmla="*/ 86 w 162"/>
                  <a:gd name="T19" fmla="*/ 234 h 416"/>
                  <a:gd name="T20" fmla="*/ 81 w 162"/>
                  <a:gd name="T21" fmla="*/ 220 h 416"/>
                  <a:gd name="T22" fmla="*/ 81 w 162"/>
                  <a:gd name="T23" fmla="*/ 195 h 416"/>
                  <a:gd name="T24" fmla="*/ 64 w 162"/>
                  <a:gd name="T25" fmla="*/ 171 h 416"/>
                  <a:gd name="T26" fmla="*/ 59 w 162"/>
                  <a:gd name="T27" fmla="*/ 154 h 416"/>
                  <a:gd name="T28" fmla="*/ 77 w 162"/>
                  <a:gd name="T29" fmla="*/ 126 h 416"/>
                  <a:gd name="T30" fmla="*/ 84 w 162"/>
                  <a:gd name="T31" fmla="*/ 108 h 416"/>
                  <a:gd name="T32" fmla="*/ 81 w 162"/>
                  <a:gd name="T33" fmla="*/ 90 h 416"/>
                  <a:gd name="T34" fmla="*/ 78 w 162"/>
                  <a:gd name="T35" fmla="*/ 51 h 416"/>
                  <a:gd name="T36" fmla="*/ 64 w 162"/>
                  <a:gd name="T37" fmla="*/ 37 h 416"/>
                  <a:gd name="T38" fmla="*/ 60 w 162"/>
                  <a:gd name="T39" fmla="*/ 10 h 416"/>
                  <a:gd name="T40" fmla="*/ 41 w 162"/>
                  <a:gd name="T41" fmla="*/ 10 h 416"/>
                  <a:gd name="T42" fmla="*/ 35 w 162"/>
                  <a:gd name="T43" fmla="*/ 0 h 416"/>
                  <a:gd name="T44" fmla="*/ 20 w 162"/>
                  <a:gd name="T45" fmla="*/ 1 h 416"/>
                  <a:gd name="T46" fmla="*/ 20 w 162"/>
                  <a:gd name="T47" fmla="*/ 9 h 416"/>
                  <a:gd name="T48" fmla="*/ 35 w 162"/>
                  <a:gd name="T49" fmla="*/ 16 h 416"/>
                  <a:gd name="T50" fmla="*/ 37 w 162"/>
                  <a:gd name="T51" fmla="*/ 42 h 416"/>
                  <a:gd name="T52" fmla="*/ 46 w 162"/>
                  <a:gd name="T53" fmla="*/ 41 h 416"/>
                  <a:gd name="T54" fmla="*/ 46 w 162"/>
                  <a:gd name="T55" fmla="*/ 54 h 416"/>
                  <a:gd name="T56" fmla="*/ 52 w 162"/>
                  <a:gd name="T57" fmla="*/ 64 h 416"/>
                  <a:gd name="T58" fmla="*/ 30 w 162"/>
                  <a:gd name="T59" fmla="*/ 75 h 416"/>
                  <a:gd name="T60" fmla="*/ 30 w 162"/>
                  <a:gd name="T61" fmla="*/ 86 h 416"/>
                  <a:gd name="T62" fmla="*/ 37 w 162"/>
                  <a:gd name="T63" fmla="*/ 92 h 416"/>
                  <a:gd name="T64" fmla="*/ 33 w 162"/>
                  <a:gd name="T65" fmla="*/ 105 h 416"/>
                  <a:gd name="T66" fmla="*/ 34 w 162"/>
                  <a:gd name="T67" fmla="*/ 153 h 416"/>
                  <a:gd name="T68" fmla="*/ 42 w 162"/>
                  <a:gd name="T69" fmla="*/ 157 h 416"/>
                  <a:gd name="T70" fmla="*/ 14 w 162"/>
                  <a:gd name="T71" fmla="*/ 175 h 416"/>
                  <a:gd name="T72" fmla="*/ 16 w 162"/>
                  <a:gd name="T73" fmla="*/ 200 h 416"/>
                  <a:gd name="T74" fmla="*/ 1 w 162"/>
                  <a:gd name="T75" fmla="*/ 226 h 416"/>
                  <a:gd name="T76" fmla="*/ 23 w 162"/>
                  <a:gd name="T77" fmla="*/ 245 h 416"/>
                  <a:gd name="T78" fmla="*/ 44 w 162"/>
                  <a:gd name="T79" fmla="*/ 277 h 416"/>
                  <a:gd name="T80" fmla="*/ 64 w 162"/>
                  <a:gd name="T81" fmla="*/ 274 h 416"/>
                  <a:gd name="T82" fmla="*/ 80 w 162"/>
                  <a:gd name="T83" fmla="*/ 270 h 416"/>
                  <a:gd name="T84" fmla="*/ 83 w 162"/>
                  <a:gd name="T85" fmla="*/ 290 h 416"/>
                  <a:gd name="T86" fmla="*/ 88 w 162"/>
                  <a:gd name="T87" fmla="*/ 298 h 416"/>
                  <a:gd name="T88" fmla="*/ 85 w 162"/>
                  <a:gd name="T89" fmla="*/ 319 h 416"/>
                  <a:gd name="T90" fmla="*/ 75 w 162"/>
                  <a:gd name="T91" fmla="*/ 322 h 416"/>
                  <a:gd name="T92" fmla="*/ 83 w 162"/>
                  <a:gd name="T93" fmla="*/ 335 h 416"/>
                  <a:gd name="T94" fmla="*/ 70 w 162"/>
                  <a:gd name="T95" fmla="*/ 350 h 416"/>
                  <a:gd name="T96" fmla="*/ 77 w 162"/>
                  <a:gd name="T97" fmla="*/ 353 h 416"/>
                  <a:gd name="T98" fmla="*/ 77 w 162"/>
                  <a:gd name="T99" fmla="*/ 370 h 416"/>
                  <a:gd name="T100" fmla="*/ 109 w 162"/>
                  <a:gd name="T101" fmla="*/ 396 h 416"/>
                  <a:gd name="T102" fmla="*/ 107 w 162"/>
                  <a:gd name="T103" fmla="*/ 414 h 416"/>
                  <a:gd name="T104" fmla="*/ 121 w 162"/>
                  <a:gd name="T105" fmla="*/ 389 h 416"/>
                  <a:gd name="T106" fmla="*/ 113 w 162"/>
                  <a:gd name="T107" fmla="*/ 373 h 416"/>
                  <a:gd name="T108" fmla="*/ 143 w 162"/>
                  <a:gd name="T109" fmla="*/ 356 h 416"/>
                  <a:gd name="T110" fmla="*/ 145 w 162"/>
                  <a:gd name="T111" fmla="*/ 314 h 416"/>
                  <a:gd name="T112" fmla="*/ 156 w 162"/>
                  <a:gd name="T113" fmla="*/ 287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2" h="416">
                    <a:moveTo>
                      <a:pt x="156" y="287"/>
                    </a:moveTo>
                    <a:cubicBezTo>
                      <a:pt x="150" y="278"/>
                      <a:pt x="140" y="268"/>
                      <a:pt x="136" y="260"/>
                    </a:cubicBezTo>
                    <a:cubicBezTo>
                      <a:pt x="132" y="252"/>
                      <a:pt x="114" y="225"/>
                      <a:pt x="110" y="222"/>
                    </a:cubicBezTo>
                    <a:cubicBezTo>
                      <a:pt x="108" y="221"/>
                      <a:pt x="104" y="221"/>
                      <a:pt x="101" y="220"/>
                    </a:cubicBezTo>
                    <a:cubicBezTo>
                      <a:pt x="101" y="225"/>
                      <a:pt x="103" y="228"/>
                      <a:pt x="105" y="229"/>
                    </a:cubicBezTo>
                    <a:cubicBezTo>
                      <a:pt x="110" y="231"/>
                      <a:pt x="114" y="237"/>
                      <a:pt x="114" y="237"/>
                    </a:cubicBezTo>
                    <a:cubicBezTo>
                      <a:pt x="114" y="237"/>
                      <a:pt x="119" y="262"/>
                      <a:pt x="113" y="264"/>
                    </a:cubicBezTo>
                    <a:cubicBezTo>
                      <a:pt x="107" y="266"/>
                      <a:pt x="105" y="253"/>
                      <a:pt x="105" y="253"/>
                    </a:cubicBezTo>
                    <a:cubicBezTo>
                      <a:pt x="105" y="253"/>
                      <a:pt x="93" y="259"/>
                      <a:pt x="90" y="257"/>
                    </a:cubicBezTo>
                    <a:cubicBezTo>
                      <a:pt x="87" y="255"/>
                      <a:pt x="87" y="241"/>
                      <a:pt x="86" y="234"/>
                    </a:cubicBezTo>
                    <a:cubicBezTo>
                      <a:pt x="85" y="227"/>
                      <a:pt x="83" y="224"/>
                      <a:pt x="81" y="220"/>
                    </a:cubicBezTo>
                    <a:cubicBezTo>
                      <a:pt x="79" y="216"/>
                      <a:pt x="81" y="203"/>
                      <a:pt x="81" y="195"/>
                    </a:cubicBezTo>
                    <a:cubicBezTo>
                      <a:pt x="81" y="187"/>
                      <a:pt x="76" y="181"/>
                      <a:pt x="64" y="171"/>
                    </a:cubicBezTo>
                    <a:cubicBezTo>
                      <a:pt x="52" y="161"/>
                      <a:pt x="61" y="163"/>
                      <a:pt x="59" y="154"/>
                    </a:cubicBezTo>
                    <a:cubicBezTo>
                      <a:pt x="57" y="145"/>
                      <a:pt x="67" y="137"/>
                      <a:pt x="77" y="126"/>
                    </a:cubicBezTo>
                    <a:cubicBezTo>
                      <a:pt x="87" y="115"/>
                      <a:pt x="83" y="113"/>
                      <a:pt x="84" y="108"/>
                    </a:cubicBezTo>
                    <a:cubicBezTo>
                      <a:pt x="85" y="103"/>
                      <a:pt x="81" y="98"/>
                      <a:pt x="81" y="90"/>
                    </a:cubicBezTo>
                    <a:cubicBezTo>
                      <a:pt x="81" y="82"/>
                      <a:pt x="79" y="67"/>
                      <a:pt x="78" y="51"/>
                    </a:cubicBezTo>
                    <a:cubicBezTo>
                      <a:pt x="77" y="35"/>
                      <a:pt x="75" y="44"/>
                      <a:pt x="64" y="37"/>
                    </a:cubicBezTo>
                    <a:cubicBezTo>
                      <a:pt x="53" y="30"/>
                      <a:pt x="61" y="21"/>
                      <a:pt x="60" y="10"/>
                    </a:cubicBezTo>
                    <a:cubicBezTo>
                      <a:pt x="41" y="10"/>
                      <a:pt x="41" y="10"/>
                      <a:pt x="41" y="10"/>
                    </a:cubicBezTo>
                    <a:cubicBezTo>
                      <a:pt x="35" y="0"/>
                      <a:pt x="35" y="0"/>
                      <a:pt x="35" y="0"/>
                    </a:cubicBezTo>
                    <a:cubicBezTo>
                      <a:pt x="20" y="1"/>
                      <a:pt x="20" y="1"/>
                      <a:pt x="20" y="1"/>
                    </a:cubicBezTo>
                    <a:cubicBezTo>
                      <a:pt x="20" y="9"/>
                      <a:pt x="20" y="9"/>
                      <a:pt x="20" y="9"/>
                    </a:cubicBezTo>
                    <a:cubicBezTo>
                      <a:pt x="20" y="9"/>
                      <a:pt x="34" y="9"/>
                      <a:pt x="35" y="16"/>
                    </a:cubicBezTo>
                    <a:cubicBezTo>
                      <a:pt x="36" y="23"/>
                      <a:pt x="34" y="42"/>
                      <a:pt x="37" y="42"/>
                    </a:cubicBezTo>
                    <a:cubicBezTo>
                      <a:pt x="40" y="42"/>
                      <a:pt x="46" y="41"/>
                      <a:pt x="46" y="41"/>
                    </a:cubicBezTo>
                    <a:cubicBezTo>
                      <a:pt x="46" y="54"/>
                      <a:pt x="46" y="54"/>
                      <a:pt x="46" y="54"/>
                    </a:cubicBezTo>
                    <a:cubicBezTo>
                      <a:pt x="46" y="54"/>
                      <a:pt x="58" y="57"/>
                      <a:pt x="52" y="64"/>
                    </a:cubicBezTo>
                    <a:cubicBezTo>
                      <a:pt x="46" y="71"/>
                      <a:pt x="30" y="75"/>
                      <a:pt x="30" y="75"/>
                    </a:cubicBezTo>
                    <a:cubicBezTo>
                      <a:pt x="30" y="86"/>
                      <a:pt x="30" y="86"/>
                      <a:pt x="30" y="86"/>
                    </a:cubicBezTo>
                    <a:cubicBezTo>
                      <a:pt x="37" y="92"/>
                      <a:pt x="37" y="92"/>
                      <a:pt x="37" y="92"/>
                    </a:cubicBezTo>
                    <a:cubicBezTo>
                      <a:pt x="33" y="105"/>
                      <a:pt x="33" y="105"/>
                      <a:pt x="33" y="105"/>
                    </a:cubicBezTo>
                    <a:cubicBezTo>
                      <a:pt x="34" y="153"/>
                      <a:pt x="34" y="153"/>
                      <a:pt x="34" y="153"/>
                    </a:cubicBezTo>
                    <a:cubicBezTo>
                      <a:pt x="34" y="153"/>
                      <a:pt x="45" y="150"/>
                      <a:pt x="42" y="157"/>
                    </a:cubicBezTo>
                    <a:cubicBezTo>
                      <a:pt x="39" y="164"/>
                      <a:pt x="14" y="175"/>
                      <a:pt x="14" y="175"/>
                    </a:cubicBezTo>
                    <a:cubicBezTo>
                      <a:pt x="16" y="200"/>
                      <a:pt x="16" y="200"/>
                      <a:pt x="16" y="200"/>
                    </a:cubicBezTo>
                    <a:cubicBezTo>
                      <a:pt x="16" y="200"/>
                      <a:pt x="0" y="223"/>
                      <a:pt x="1" y="226"/>
                    </a:cubicBezTo>
                    <a:cubicBezTo>
                      <a:pt x="2" y="229"/>
                      <a:pt x="23" y="245"/>
                      <a:pt x="23" y="245"/>
                    </a:cubicBezTo>
                    <a:cubicBezTo>
                      <a:pt x="44" y="277"/>
                      <a:pt x="44" y="277"/>
                      <a:pt x="44" y="277"/>
                    </a:cubicBezTo>
                    <a:cubicBezTo>
                      <a:pt x="64" y="274"/>
                      <a:pt x="64" y="274"/>
                      <a:pt x="64" y="274"/>
                    </a:cubicBezTo>
                    <a:cubicBezTo>
                      <a:pt x="64" y="274"/>
                      <a:pt x="74" y="267"/>
                      <a:pt x="80" y="270"/>
                    </a:cubicBezTo>
                    <a:cubicBezTo>
                      <a:pt x="80" y="270"/>
                      <a:pt x="84" y="281"/>
                      <a:pt x="83" y="290"/>
                    </a:cubicBezTo>
                    <a:cubicBezTo>
                      <a:pt x="82" y="299"/>
                      <a:pt x="88" y="298"/>
                      <a:pt x="88" y="298"/>
                    </a:cubicBezTo>
                    <a:cubicBezTo>
                      <a:pt x="85" y="319"/>
                      <a:pt x="85" y="319"/>
                      <a:pt x="85" y="319"/>
                    </a:cubicBezTo>
                    <a:cubicBezTo>
                      <a:pt x="75" y="322"/>
                      <a:pt x="75" y="322"/>
                      <a:pt x="75" y="322"/>
                    </a:cubicBezTo>
                    <a:cubicBezTo>
                      <a:pt x="83" y="335"/>
                      <a:pt x="83" y="335"/>
                      <a:pt x="83" y="335"/>
                    </a:cubicBezTo>
                    <a:cubicBezTo>
                      <a:pt x="83" y="335"/>
                      <a:pt x="68" y="347"/>
                      <a:pt x="70" y="350"/>
                    </a:cubicBezTo>
                    <a:cubicBezTo>
                      <a:pt x="72" y="353"/>
                      <a:pt x="77" y="353"/>
                      <a:pt x="77" y="353"/>
                    </a:cubicBezTo>
                    <a:cubicBezTo>
                      <a:pt x="77" y="370"/>
                      <a:pt x="77" y="370"/>
                      <a:pt x="77" y="370"/>
                    </a:cubicBezTo>
                    <a:cubicBezTo>
                      <a:pt x="77" y="370"/>
                      <a:pt x="108" y="390"/>
                      <a:pt x="109" y="396"/>
                    </a:cubicBezTo>
                    <a:cubicBezTo>
                      <a:pt x="110" y="402"/>
                      <a:pt x="96" y="412"/>
                      <a:pt x="107" y="414"/>
                    </a:cubicBezTo>
                    <a:cubicBezTo>
                      <a:pt x="118" y="416"/>
                      <a:pt x="125" y="399"/>
                      <a:pt x="121" y="389"/>
                    </a:cubicBezTo>
                    <a:cubicBezTo>
                      <a:pt x="117" y="379"/>
                      <a:pt x="107" y="391"/>
                      <a:pt x="113" y="373"/>
                    </a:cubicBezTo>
                    <a:cubicBezTo>
                      <a:pt x="119" y="355"/>
                      <a:pt x="137" y="363"/>
                      <a:pt x="143" y="356"/>
                    </a:cubicBezTo>
                    <a:cubicBezTo>
                      <a:pt x="149" y="349"/>
                      <a:pt x="145" y="314"/>
                      <a:pt x="145" y="314"/>
                    </a:cubicBezTo>
                    <a:cubicBezTo>
                      <a:pt x="145" y="314"/>
                      <a:pt x="162" y="296"/>
                      <a:pt x="156" y="287"/>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13" name="Freeform 347">
                <a:extLst>
                  <a:ext uri="{FF2B5EF4-FFF2-40B4-BE49-F238E27FC236}">
                    <a16:creationId xmlns:a16="http://schemas.microsoft.com/office/drawing/2014/main" id="{3E52AF01-B653-4B4B-AFF1-750BA5A0A499}"/>
                  </a:ext>
                </a:extLst>
              </p:cNvPr>
              <p:cNvSpPr>
                <a:spLocks/>
              </p:cNvSpPr>
              <p:nvPr/>
            </p:nvSpPr>
            <p:spPr bwMode="gray">
              <a:xfrm>
                <a:off x="-4937837" y="4545617"/>
                <a:ext cx="312108" cy="272045"/>
              </a:xfrm>
              <a:custGeom>
                <a:avLst/>
                <a:gdLst>
                  <a:gd name="T0" fmla="*/ 551 w 563"/>
                  <a:gd name="T1" fmla="*/ 109 h 536"/>
                  <a:gd name="T2" fmla="*/ 540 w 563"/>
                  <a:gd name="T3" fmla="*/ 84 h 536"/>
                  <a:gd name="T4" fmla="*/ 525 w 563"/>
                  <a:gd name="T5" fmla="*/ 69 h 536"/>
                  <a:gd name="T6" fmla="*/ 502 w 563"/>
                  <a:gd name="T7" fmla="*/ 60 h 536"/>
                  <a:gd name="T8" fmla="*/ 485 w 563"/>
                  <a:gd name="T9" fmla="*/ 51 h 536"/>
                  <a:gd name="T10" fmla="*/ 461 w 563"/>
                  <a:gd name="T11" fmla="*/ 38 h 536"/>
                  <a:gd name="T12" fmla="*/ 436 w 563"/>
                  <a:gd name="T13" fmla="*/ 26 h 536"/>
                  <a:gd name="T14" fmla="*/ 419 w 563"/>
                  <a:gd name="T15" fmla="*/ 25 h 536"/>
                  <a:gd name="T16" fmla="*/ 402 w 563"/>
                  <a:gd name="T17" fmla="*/ 0 h 536"/>
                  <a:gd name="T18" fmla="*/ 333 w 563"/>
                  <a:gd name="T19" fmla="*/ 15 h 536"/>
                  <a:gd name="T20" fmla="*/ 306 w 563"/>
                  <a:gd name="T21" fmla="*/ 57 h 536"/>
                  <a:gd name="T22" fmla="*/ 320 w 563"/>
                  <a:gd name="T23" fmla="*/ 87 h 536"/>
                  <a:gd name="T24" fmla="*/ 304 w 563"/>
                  <a:gd name="T25" fmla="*/ 189 h 536"/>
                  <a:gd name="T26" fmla="*/ 351 w 563"/>
                  <a:gd name="T27" fmla="*/ 230 h 536"/>
                  <a:gd name="T28" fmla="*/ 364 w 563"/>
                  <a:gd name="T29" fmla="*/ 214 h 536"/>
                  <a:gd name="T30" fmla="*/ 367 w 563"/>
                  <a:gd name="T31" fmla="*/ 282 h 536"/>
                  <a:gd name="T32" fmla="*/ 344 w 563"/>
                  <a:gd name="T33" fmla="*/ 281 h 536"/>
                  <a:gd name="T34" fmla="*/ 324 w 563"/>
                  <a:gd name="T35" fmla="*/ 251 h 536"/>
                  <a:gd name="T36" fmla="*/ 305 w 563"/>
                  <a:gd name="T37" fmla="*/ 228 h 536"/>
                  <a:gd name="T38" fmla="*/ 282 w 563"/>
                  <a:gd name="T39" fmla="*/ 216 h 536"/>
                  <a:gd name="T40" fmla="*/ 267 w 563"/>
                  <a:gd name="T41" fmla="*/ 203 h 536"/>
                  <a:gd name="T42" fmla="*/ 246 w 563"/>
                  <a:gd name="T43" fmla="*/ 179 h 536"/>
                  <a:gd name="T44" fmla="*/ 165 w 563"/>
                  <a:gd name="T45" fmla="*/ 188 h 536"/>
                  <a:gd name="T46" fmla="*/ 128 w 563"/>
                  <a:gd name="T47" fmla="*/ 168 h 536"/>
                  <a:gd name="T48" fmla="*/ 117 w 563"/>
                  <a:gd name="T49" fmla="*/ 151 h 536"/>
                  <a:gd name="T50" fmla="*/ 101 w 563"/>
                  <a:gd name="T51" fmla="*/ 144 h 536"/>
                  <a:gd name="T52" fmla="*/ 107 w 563"/>
                  <a:gd name="T53" fmla="*/ 178 h 536"/>
                  <a:gd name="T54" fmla="*/ 98 w 563"/>
                  <a:gd name="T55" fmla="*/ 218 h 536"/>
                  <a:gd name="T56" fmla="*/ 93 w 563"/>
                  <a:gd name="T57" fmla="*/ 232 h 536"/>
                  <a:gd name="T58" fmla="*/ 84 w 563"/>
                  <a:gd name="T59" fmla="*/ 262 h 536"/>
                  <a:gd name="T60" fmla="*/ 0 w 563"/>
                  <a:gd name="T61" fmla="*/ 427 h 536"/>
                  <a:gd name="T62" fmla="*/ 6 w 563"/>
                  <a:gd name="T63" fmla="*/ 449 h 536"/>
                  <a:gd name="T64" fmla="*/ 79 w 563"/>
                  <a:gd name="T65" fmla="*/ 511 h 536"/>
                  <a:gd name="T66" fmla="*/ 108 w 563"/>
                  <a:gd name="T67" fmla="*/ 498 h 536"/>
                  <a:gd name="T68" fmla="*/ 138 w 563"/>
                  <a:gd name="T69" fmla="*/ 504 h 536"/>
                  <a:gd name="T70" fmla="*/ 177 w 563"/>
                  <a:gd name="T71" fmla="*/ 517 h 536"/>
                  <a:gd name="T72" fmla="*/ 202 w 563"/>
                  <a:gd name="T73" fmla="*/ 521 h 536"/>
                  <a:gd name="T74" fmla="*/ 267 w 563"/>
                  <a:gd name="T75" fmla="*/ 491 h 536"/>
                  <a:gd name="T76" fmla="*/ 323 w 563"/>
                  <a:gd name="T77" fmla="*/ 449 h 536"/>
                  <a:gd name="T78" fmla="*/ 356 w 563"/>
                  <a:gd name="T79" fmla="*/ 405 h 536"/>
                  <a:gd name="T80" fmla="*/ 395 w 563"/>
                  <a:gd name="T81" fmla="*/ 385 h 536"/>
                  <a:gd name="T82" fmla="*/ 411 w 563"/>
                  <a:gd name="T83" fmla="*/ 362 h 536"/>
                  <a:gd name="T84" fmla="*/ 475 w 563"/>
                  <a:gd name="T85" fmla="*/ 338 h 536"/>
                  <a:gd name="T86" fmla="*/ 506 w 563"/>
                  <a:gd name="T87" fmla="*/ 294 h 536"/>
                  <a:gd name="T88" fmla="*/ 519 w 563"/>
                  <a:gd name="T89" fmla="*/ 243 h 536"/>
                  <a:gd name="T90" fmla="*/ 539 w 563"/>
                  <a:gd name="T91" fmla="*/ 221 h 536"/>
                  <a:gd name="T92" fmla="*/ 542 w 563"/>
                  <a:gd name="T93" fmla="*/ 160 h 536"/>
                  <a:gd name="T94" fmla="*/ 535 w 563"/>
                  <a:gd name="T95" fmla="*/ 143 h 536"/>
                  <a:gd name="T96" fmla="*/ 551 w 563"/>
                  <a:gd name="T97" fmla="*/ 122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3" h="536">
                    <a:moveTo>
                      <a:pt x="551" y="122"/>
                    </a:moveTo>
                    <a:cubicBezTo>
                      <a:pt x="551" y="109"/>
                      <a:pt x="551" y="109"/>
                      <a:pt x="551" y="109"/>
                    </a:cubicBezTo>
                    <a:cubicBezTo>
                      <a:pt x="551" y="109"/>
                      <a:pt x="545" y="110"/>
                      <a:pt x="542" y="110"/>
                    </a:cubicBezTo>
                    <a:cubicBezTo>
                      <a:pt x="539" y="110"/>
                      <a:pt x="541" y="91"/>
                      <a:pt x="540" y="84"/>
                    </a:cubicBezTo>
                    <a:cubicBezTo>
                      <a:pt x="539" y="77"/>
                      <a:pt x="525" y="77"/>
                      <a:pt x="525" y="77"/>
                    </a:cubicBezTo>
                    <a:cubicBezTo>
                      <a:pt x="525" y="69"/>
                      <a:pt x="525" y="69"/>
                      <a:pt x="525" y="69"/>
                    </a:cubicBezTo>
                    <a:cubicBezTo>
                      <a:pt x="514" y="59"/>
                      <a:pt x="514" y="59"/>
                      <a:pt x="514" y="59"/>
                    </a:cubicBezTo>
                    <a:cubicBezTo>
                      <a:pt x="502" y="60"/>
                      <a:pt x="502" y="60"/>
                      <a:pt x="502" y="60"/>
                    </a:cubicBezTo>
                    <a:cubicBezTo>
                      <a:pt x="500" y="49"/>
                      <a:pt x="500" y="49"/>
                      <a:pt x="500" y="49"/>
                    </a:cubicBezTo>
                    <a:cubicBezTo>
                      <a:pt x="500" y="49"/>
                      <a:pt x="490" y="55"/>
                      <a:pt x="485" y="51"/>
                    </a:cubicBezTo>
                    <a:cubicBezTo>
                      <a:pt x="480" y="47"/>
                      <a:pt x="473" y="38"/>
                      <a:pt x="473" y="38"/>
                    </a:cubicBezTo>
                    <a:cubicBezTo>
                      <a:pt x="473" y="38"/>
                      <a:pt x="464" y="41"/>
                      <a:pt x="461" y="38"/>
                    </a:cubicBezTo>
                    <a:cubicBezTo>
                      <a:pt x="458" y="35"/>
                      <a:pt x="456" y="23"/>
                      <a:pt x="456" y="23"/>
                    </a:cubicBezTo>
                    <a:cubicBezTo>
                      <a:pt x="456" y="23"/>
                      <a:pt x="444" y="27"/>
                      <a:pt x="436" y="26"/>
                    </a:cubicBezTo>
                    <a:cubicBezTo>
                      <a:pt x="434" y="31"/>
                      <a:pt x="431" y="36"/>
                      <a:pt x="428" y="38"/>
                    </a:cubicBezTo>
                    <a:cubicBezTo>
                      <a:pt x="420" y="42"/>
                      <a:pt x="419" y="25"/>
                      <a:pt x="419" y="25"/>
                    </a:cubicBezTo>
                    <a:cubicBezTo>
                      <a:pt x="419" y="25"/>
                      <a:pt x="411" y="20"/>
                      <a:pt x="400" y="16"/>
                    </a:cubicBezTo>
                    <a:cubicBezTo>
                      <a:pt x="393" y="13"/>
                      <a:pt x="398" y="6"/>
                      <a:pt x="402" y="0"/>
                    </a:cubicBezTo>
                    <a:cubicBezTo>
                      <a:pt x="394" y="4"/>
                      <a:pt x="387" y="6"/>
                      <a:pt x="383" y="7"/>
                    </a:cubicBezTo>
                    <a:cubicBezTo>
                      <a:pt x="370" y="10"/>
                      <a:pt x="333" y="15"/>
                      <a:pt x="333" y="15"/>
                    </a:cubicBezTo>
                    <a:cubicBezTo>
                      <a:pt x="333" y="15"/>
                      <a:pt x="333" y="28"/>
                      <a:pt x="333" y="35"/>
                    </a:cubicBezTo>
                    <a:cubicBezTo>
                      <a:pt x="333" y="42"/>
                      <a:pt x="306" y="57"/>
                      <a:pt x="306" y="57"/>
                    </a:cubicBezTo>
                    <a:cubicBezTo>
                      <a:pt x="306" y="57"/>
                      <a:pt x="312" y="64"/>
                      <a:pt x="315" y="66"/>
                    </a:cubicBezTo>
                    <a:cubicBezTo>
                      <a:pt x="318" y="68"/>
                      <a:pt x="320" y="87"/>
                      <a:pt x="320" y="87"/>
                    </a:cubicBezTo>
                    <a:cubicBezTo>
                      <a:pt x="320" y="87"/>
                      <a:pt x="324" y="121"/>
                      <a:pt x="324" y="135"/>
                    </a:cubicBezTo>
                    <a:cubicBezTo>
                      <a:pt x="324" y="149"/>
                      <a:pt x="302" y="171"/>
                      <a:pt x="304" y="189"/>
                    </a:cubicBezTo>
                    <a:cubicBezTo>
                      <a:pt x="306" y="207"/>
                      <a:pt x="317" y="202"/>
                      <a:pt x="323" y="209"/>
                    </a:cubicBezTo>
                    <a:cubicBezTo>
                      <a:pt x="329" y="216"/>
                      <a:pt x="341" y="230"/>
                      <a:pt x="351" y="230"/>
                    </a:cubicBezTo>
                    <a:cubicBezTo>
                      <a:pt x="361" y="230"/>
                      <a:pt x="358" y="217"/>
                      <a:pt x="358" y="217"/>
                    </a:cubicBezTo>
                    <a:cubicBezTo>
                      <a:pt x="364" y="214"/>
                      <a:pt x="364" y="214"/>
                      <a:pt x="364" y="214"/>
                    </a:cubicBezTo>
                    <a:cubicBezTo>
                      <a:pt x="372" y="214"/>
                      <a:pt x="372" y="214"/>
                      <a:pt x="372" y="214"/>
                    </a:cubicBezTo>
                    <a:cubicBezTo>
                      <a:pt x="372" y="214"/>
                      <a:pt x="373" y="279"/>
                      <a:pt x="367" y="282"/>
                    </a:cubicBezTo>
                    <a:cubicBezTo>
                      <a:pt x="361" y="285"/>
                      <a:pt x="359" y="271"/>
                      <a:pt x="359" y="271"/>
                    </a:cubicBezTo>
                    <a:cubicBezTo>
                      <a:pt x="344" y="281"/>
                      <a:pt x="344" y="281"/>
                      <a:pt x="344" y="281"/>
                    </a:cubicBezTo>
                    <a:cubicBezTo>
                      <a:pt x="332" y="281"/>
                      <a:pt x="332" y="281"/>
                      <a:pt x="332" y="281"/>
                    </a:cubicBezTo>
                    <a:cubicBezTo>
                      <a:pt x="332" y="281"/>
                      <a:pt x="329" y="258"/>
                      <a:pt x="324" y="251"/>
                    </a:cubicBezTo>
                    <a:cubicBezTo>
                      <a:pt x="319" y="244"/>
                      <a:pt x="313" y="247"/>
                      <a:pt x="313" y="247"/>
                    </a:cubicBezTo>
                    <a:cubicBezTo>
                      <a:pt x="313" y="247"/>
                      <a:pt x="311" y="236"/>
                      <a:pt x="305" y="228"/>
                    </a:cubicBezTo>
                    <a:cubicBezTo>
                      <a:pt x="299" y="220"/>
                      <a:pt x="294" y="228"/>
                      <a:pt x="290" y="228"/>
                    </a:cubicBezTo>
                    <a:cubicBezTo>
                      <a:pt x="286" y="228"/>
                      <a:pt x="287" y="220"/>
                      <a:pt x="282" y="216"/>
                    </a:cubicBezTo>
                    <a:cubicBezTo>
                      <a:pt x="277" y="212"/>
                      <a:pt x="275" y="218"/>
                      <a:pt x="267" y="217"/>
                    </a:cubicBezTo>
                    <a:cubicBezTo>
                      <a:pt x="259" y="216"/>
                      <a:pt x="267" y="207"/>
                      <a:pt x="267" y="203"/>
                    </a:cubicBezTo>
                    <a:cubicBezTo>
                      <a:pt x="267" y="199"/>
                      <a:pt x="257" y="199"/>
                      <a:pt x="253" y="194"/>
                    </a:cubicBezTo>
                    <a:cubicBezTo>
                      <a:pt x="249" y="189"/>
                      <a:pt x="258" y="184"/>
                      <a:pt x="246" y="179"/>
                    </a:cubicBezTo>
                    <a:cubicBezTo>
                      <a:pt x="234" y="174"/>
                      <a:pt x="237" y="200"/>
                      <a:pt x="232" y="204"/>
                    </a:cubicBezTo>
                    <a:cubicBezTo>
                      <a:pt x="227" y="208"/>
                      <a:pt x="175" y="195"/>
                      <a:pt x="165" y="188"/>
                    </a:cubicBezTo>
                    <a:cubicBezTo>
                      <a:pt x="155" y="181"/>
                      <a:pt x="159" y="162"/>
                      <a:pt x="159" y="162"/>
                    </a:cubicBezTo>
                    <a:cubicBezTo>
                      <a:pt x="128" y="168"/>
                      <a:pt x="128" y="168"/>
                      <a:pt x="128" y="168"/>
                    </a:cubicBezTo>
                    <a:cubicBezTo>
                      <a:pt x="128" y="168"/>
                      <a:pt x="142" y="178"/>
                      <a:pt x="125" y="177"/>
                    </a:cubicBezTo>
                    <a:cubicBezTo>
                      <a:pt x="108" y="176"/>
                      <a:pt x="117" y="151"/>
                      <a:pt x="117" y="151"/>
                    </a:cubicBezTo>
                    <a:cubicBezTo>
                      <a:pt x="106" y="153"/>
                      <a:pt x="106" y="153"/>
                      <a:pt x="106" y="153"/>
                    </a:cubicBezTo>
                    <a:cubicBezTo>
                      <a:pt x="101" y="144"/>
                      <a:pt x="101" y="144"/>
                      <a:pt x="101" y="144"/>
                    </a:cubicBezTo>
                    <a:cubicBezTo>
                      <a:pt x="96" y="154"/>
                      <a:pt x="96" y="154"/>
                      <a:pt x="96" y="154"/>
                    </a:cubicBezTo>
                    <a:cubicBezTo>
                      <a:pt x="96" y="154"/>
                      <a:pt x="110" y="175"/>
                      <a:pt x="107" y="178"/>
                    </a:cubicBezTo>
                    <a:cubicBezTo>
                      <a:pt x="104" y="181"/>
                      <a:pt x="96" y="183"/>
                      <a:pt x="96" y="183"/>
                    </a:cubicBezTo>
                    <a:cubicBezTo>
                      <a:pt x="98" y="218"/>
                      <a:pt x="98" y="218"/>
                      <a:pt x="98" y="218"/>
                    </a:cubicBezTo>
                    <a:cubicBezTo>
                      <a:pt x="106" y="229"/>
                      <a:pt x="106" y="229"/>
                      <a:pt x="106" y="229"/>
                    </a:cubicBezTo>
                    <a:cubicBezTo>
                      <a:pt x="93" y="232"/>
                      <a:pt x="93" y="232"/>
                      <a:pt x="93" y="232"/>
                    </a:cubicBezTo>
                    <a:cubicBezTo>
                      <a:pt x="93" y="232"/>
                      <a:pt x="99" y="248"/>
                      <a:pt x="97" y="255"/>
                    </a:cubicBezTo>
                    <a:cubicBezTo>
                      <a:pt x="95" y="262"/>
                      <a:pt x="84" y="262"/>
                      <a:pt x="84" y="262"/>
                    </a:cubicBezTo>
                    <a:cubicBezTo>
                      <a:pt x="1" y="260"/>
                      <a:pt x="1" y="260"/>
                      <a:pt x="1" y="260"/>
                    </a:cubicBezTo>
                    <a:cubicBezTo>
                      <a:pt x="0" y="427"/>
                      <a:pt x="0" y="427"/>
                      <a:pt x="0" y="427"/>
                    </a:cubicBezTo>
                    <a:cubicBezTo>
                      <a:pt x="6" y="437"/>
                      <a:pt x="6" y="437"/>
                      <a:pt x="6" y="437"/>
                    </a:cubicBezTo>
                    <a:cubicBezTo>
                      <a:pt x="6" y="449"/>
                      <a:pt x="6" y="449"/>
                      <a:pt x="6" y="449"/>
                    </a:cubicBezTo>
                    <a:cubicBezTo>
                      <a:pt x="64" y="507"/>
                      <a:pt x="64" y="507"/>
                      <a:pt x="64" y="507"/>
                    </a:cubicBezTo>
                    <a:cubicBezTo>
                      <a:pt x="79" y="511"/>
                      <a:pt x="79" y="511"/>
                      <a:pt x="79" y="511"/>
                    </a:cubicBezTo>
                    <a:cubicBezTo>
                      <a:pt x="92" y="503"/>
                      <a:pt x="92" y="503"/>
                      <a:pt x="92" y="503"/>
                    </a:cubicBezTo>
                    <a:cubicBezTo>
                      <a:pt x="92" y="503"/>
                      <a:pt x="99" y="498"/>
                      <a:pt x="108" y="498"/>
                    </a:cubicBezTo>
                    <a:cubicBezTo>
                      <a:pt x="117" y="498"/>
                      <a:pt x="118" y="506"/>
                      <a:pt x="118" y="506"/>
                    </a:cubicBezTo>
                    <a:cubicBezTo>
                      <a:pt x="138" y="504"/>
                      <a:pt x="138" y="504"/>
                      <a:pt x="138" y="504"/>
                    </a:cubicBezTo>
                    <a:cubicBezTo>
                      <a:pt x="151" y="517"/>
                      <a:pt x="151" y="517"/>
                      <a:pt x="151" y="517"/>
                    </a:cubicBezTo>
                    <a:cubicBezTo>
                      <a:pt x="151" y="517"/>
                      <a:pt x="175" y="513"/>
                      <a:pt x="177" y="517"/>
                    </a:cubicBezTo>
                    <a:cubicBezTo>
                      <a:pt x="179" y="521"/>
                      <a:pt x="185" y="527"/>
                      <a:pt x="189" y="527"/>
                    </a:cubicBezTo>
                    <a:cubicBezTo>
                      <a:pt x="193" y="527"/>
                      <a:pt x="195" y="515"/>
                      <a:pt x="202" y="521"/>
                    </a:cubicBezTo>
                    <a:cubicBezTo>
                      <a:pt x="209" y="527"/>
                      <a:pt x="210" y="536"/>
                      <a:pt x="228" y="527"/>
                    </a:cubicBezTo>
                    <a:cubicBezTo>
                      <a:pt x="246" y="518"/>
                      <a:pt x="267" y="491"/>
                      <a:pt x="267" y="491"/>
                    </a:cubicBezTo>
                    <a:cubicBezTo>
                      <a:pt x="267" y="491"/>
                      <a:pt x="269" y="475"/>
                      <a:pt x="276" y="468"/>
                    </a:cubicBezTo>
                    <a:cubicBezTo>
                      <a:pt x="283" y="461"/>
                      <a:pt x="322" y="450"/>
                      <a:pt x="323" y="449"/>
                    </a:cubicBezTo>
                    <a:cubicBezTo>
                      <a:pt x="324" y="448"/>
                      <a:pt x="321" y="425"/>
                      <a:pt x="321" y="425"/>
                    </a:cubicBezTo>
                    <a:cubicBezTo>
                      <a:pt x="321" y="425"/>
                      <a:pt x="339" y="411"/>
                      <a:pt x="356" y="405"/>
                    </a:cubicBezTo>
                    <a:cubicBezTo>
                      <a:pt x="369" y="400"/>
                      <a:pt x="387" y="400"/>
                      <a:pt x="396" y="401"/>
                    </a:cubicBezTo>
                    <a:cubicBezTo>
                      <a:pt x="395" y="385"/>
                      <a:pt x="395" y="385"/>
                      <a:pt x="395" y="385"/>
                    </a:cubicBezTo>
                    <a:cubicBezTo>
                      <a:pt x="395" y="385"/>
                      <a:pt x="380" y="371"/>
                      <a:pt x="385" y="367"/>
                    </a:cubicBezTo>
                    <a:cubicBezTo>
                      <a:pt x="391" y="363"/>
                      <a:pt x="411" y="362"/>
                      <a:pt x="411" y="362"/>
                    </a:cubicBezTo>
                    <a:cubicBezTo>
                      <a:pt x="423" y="351"/>
                      <a:pt x="423" y="351"/>
                      <a:pt x="423" y="351"/>
                    </a:cubicBezTo>
                    <a:cubicBezTo>
                      <a:pt x="423" y="351"/>
                      <a:pt x="465" y="343"/>
                      <a:pt x="475" y="338"/>
                    </a:cubicBezTo>
                    <a:cubicBezTo>
                      <a:pt x="484" y="333"/>
                      <a:pt x="528" y="313"/>
                      <a:pt x="528" y="313"/>
                    </a:cubicBezTo>
                    <a:cubicBezTo>
                      <a:pt x="528" y="313"/>
                      <a:pt x="507" y="297"/>
                      <a:pt x="506" y="294"/>
                    </a:cubicBezTo>
                    <a:cubicBezTo>
                      <a:pt x="505" y="291"/>
                      <a:pt x="521" y="268"/>
                      <a:pt x="521" y="268"/>
                    </a:cubicBezTo>
                    <a:cubicBezTo>
                      <a:pt x="519" y="243"/>
                      <a:pt x="519" y="243"/>
                      <a:pt x="519" y="243"/>
                    </a:cubicBezTo>
                    <a:cubicBezTo>
                      <a:pt x="519" y="243"/>
                      <a:pt x="544" y="232"/>
                      <a:pt x="547" y="225"/>
                    </a:cubicBezTo>
                    <a:cubicBezTo>
                      <a:pt x="550" y="218"/>
                      <a:pt x="539" y="221"/>
                      <a:pt x="539" y="221"/>
                    </a:cubicBezTo>
                    <a:cubicBezTo>
                      <a:pt x="538" y="173"/>
                      <a:pt x="538" y="173"/>
                      <a:pt x="538" y="173"/>
                    </a:cubicBezTo>
                    <a:cubicBezTo>
                      <a:pt x="542" y="160"/>
                      <a:pt x="542" y="160"/>
                      <a:pt x="542" y="160"/>
                    </a:cubicBezTo>
                    <a:cubicBezTo>
                      <a:pt x="535" y="154"/>
                      <a:pt x="535" y="154"/>
                      <a:pt x="535" y="154"/>
                    </a:cubicBezTo>
                    <a:cubicBezTo>
                      <a:pt x="535" y="143"/>
                      <a:pt x="535" y="143"/>
                      <a:pt x="535" y="143"/>
                    </a:cubicBezTo>
                    <a:cubicBezTo>
                      <a:pt x="535" y="143"/>
                      <a:pt x="551" y="139"/>
                      <a:pt x="557" y="132"/>
                    </a:cubicBezTo>
                    <a:cubicBezTo>
                      <a:pt x="563" y="125"/>
                      <a:pt x="551" y="122"/>
                      <a:pt x="551" y="122"/>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14" name="Freeform 348">
                <a:extLst>
                  <a:ext uri="{FF2B5EF4-FFF2-40B4-BE49-F238E27FC236}">
                    <a16:creationId xmlns:a16="http://schemas.microsoft.com/office/drawing/2014/main" id="{B5CF049C-8A6B-2142-AA95-A8782B504142}"/>
                  </a:ext>
                </a:extLst>
              </p:cNvPr>
              <p:cNvSpPr>
                <a:spLocks/>
              </p:cNvSpPr>
              <p:nvPr/>
            </p:nvSpPr>
            <p:spPr bwMode="gray">
              <a:xfrm>
                <a:off x="-5190104" y="4174510"/>
                <a:ext cx="500076" cy="515725"/>
              </a:xfrm>
              <a:custGeom>
                <a:avLst/>
                <a:gdLst>
                  <a:gd name="T0" fmla="*/ 838 w 902"/>
                  <a:gd name="T1" fmla="*/ 264 h 1016"/>
                  <a:gd name="T2" fmla="*/ 853 w 902"/>
                  <a:gd name="T3" fmla="*/ 230 h 1016"/>
                  <a:gd name="T4" fmla="*/ 890 w 902"/>
                  <a:gd name="T5" fmla="*/ 163 h 1016"/>
                  <a:gd name="T6" fmla="*/ 873 w 902"/>
                  <a:gd name="T7" fmla="*/ 127 h 1016"/>
                  <a:gd name="T8" fmla="*/ 869 w 902"/>
                  <a:gd name="T9" fmla="*/ 98 h 1016"/>
                  <a:gd name="T10" fmla="*/ 820 w 902"/>
                  <a:gd name="T11" fmla="*/ 39 h 1016"/>
                  <a:gd name="T12" fmla="*/ 765 w 902"/>
                  <a:gd name="T13" fmla="*/ 61 h 1016"/>
                  <a:gd name="T14" fmla="*/ 713 w 902"/>
                  <a:gd name="T15" fmla="*/ 13 h 1016"/>
                  <a:gd name="T16" fmla="*/ 659 w 902"/>
                  <a:gd name="T17" fmla="*/ 10 h 1016"/>
                  <a:gd name="T18" fmla="*/ 611 w 902"/>
                  <a:gd name="T19" fmla="*/ 23 h 1016"/>
                  <a:gd name="T20" fmla="*/ 560 w 902"/>
                  <a:gd name="T21" fmla="*/ 32 h 1016"/>
                  <a:gd name="T22" fmla="*/ 509 w 902"/>
                  <a:gd name="T23" fmla="*/ 30 h 1016"/>
                  <a:gd name="T24" fmla="*/ 462 w 902"/>
                  <a:gd name="T25" fmla="*/ 63 h 1016"/>
                  <a:gd name="T26" fmla="*/ 394 w 902"/>
                  <a:gd name="T27" fmla="*/ 53 h 1016"/>
                  <a:gd name="T28" fmla="*/ 346 w 902"/>
                  <a:gd name="T29" fmla="*/ 15 h 1016"/>
                  <a:gd name="T30" fmla="*/ 302 w 902"/>
                  <a:gd name="T31" fmla="*/ 72 h 1016"/>
                  <a:gd name="T32" fmla="*/ 301 w 902"/>
                  <a:gd name="T33" fmla="*/ 103 h 1016"/>
                  <a:gd name="T34" fmla="*/ 276 w 902"/>
                  <a:gd name="T35" fmla="*/ 217 h 1016"/>
                  <a:gd name="T36" fmla="*/ 262 w 902"/>
                  <a:gd name="T37" fmla="*/ 289 h 1016"/>
                  <a:gd name="T38" fmla="*/ 213 w 902"/>
                  <a:gd name="T39" fmla="*/ 359 h 1016"/>
                  <a:gd name="T40" fmla="*/ 187 w 902"/>
                  <a:gd name="T41" fmla="*/ 477 h 1016"/>
                  <a:gd name="T42" fmla="*/ 129 w 902"/>
                  <a:gd name="T43" fmla="*/ 540 h 1016"/>
                  <a:gd name="T44" fmla="*/ 83 w 902"/>
                  <a:gd name="T45" fmla="*/ 533 h 1016"/>
                  <a:gd name="T46" fmla="*/ 43 w 902"/>
                  <a:gd name="T47" fmla="*/ 537 h 1016"/>
                  <a:gd name="T48" fmla="*/ 9 w 902"/>
                  <a:gd name="T49" fmla="*/ 565 h 1016"/>
                  <a:gd name="T50" fmla="*/ 12 w 902"/>
                  <a:gd name="T51" fmla="*/ 617 h 1016"/>
                  <a:gd name="T52" fmla="*/ 57 w 902"/>
                  <a:gd name="T53" fmla="*/ 607 h 1016"/>
                  <a:gd name="T54" fmla="*/ 98 w 902"/>
                  <a:gd name="T55" fmla="*/ 611 h 1016"/>
                  <a:gd name="T56" fmla="*/ 153 w 902"/>
                  <a:gd name="T57" fmla="*/ 609 h 1016"/>
                  <a:gd name="T58" fmla="*/ 200 w 902"/>
                  <a:gd name="T59" fmla="*/ 608 h 1016"/>
                  <a:gd name="T60" fmla="*/ 223 w 902"/>
                  <a:gd name="T61" fmla="*/ 664 h 1016"/>
                  <a:gd name="T62" fmla="*/ 240 w 902"/>
                  <a:gd name="T63" fmla="*/ 709 h 1016"/>
                  <a:gd name="T64" fmla="*/ 270 w 902"/>
                  <a:gd name="T65" fmla="*/ 726 h 1016"/>
                  <a:gd name="T66" fmla="*/ 296 w 902"/>
                  <a:gd name="T67" fmla="*/ 724 h 1016"/>
                  <a:gd name="T68" fmla="*/ 337 w 902"/>
                  <a:gd name="T69" fmla="*/ 720 h 1016"/>
                  <a:gd name="T70" fmla="*/ 343 w 902"/>
                  <a:gd name="T71" fmla="*/ 672 h 1016"/>
                  <a:gd name="T72" fmla="*/ 391 w 902"/>
                  <a:gd name="T73" fmla="*/ 678 h 1016"/>
                  <a:gd name="T74" fmla="*/ 452 w 902"/>
                  <a:gd name="T75" fmla="*/ 703 h 1016"/>
                  <a:gd name="T76" fmla="*/ 461 w 902"/>
                  <a:gd name="T77" fmla="*/ 747 h 1016"/>
                  <a:gd name="T78" fmla="*/ 451 w 902"/>
                  <a:gd name="T79" fmla="*/ 799 h 1016"/>
                  <a:gd name="T80" fmla="*/ 471 w 902"/>
                  <a:gd name="T81" fmla="*/ 869 h 1016"/>
                  <a:gd name="T82" fmla="*/ 485 w 902"/>
                  <a:gd name="T83" fmla="*/ 886 h 1016"/>
                  <a:gd name="T84" fmla="*/ 526 w 902"/>
                  <a:gd name="T85" fmla="*/ 880 h 1016"/>
                  <a:gd name="T86" fmla="*/ 556 w 902"/>
                  <a:gd name="T87" fmla="*/ 875 h 1016"/>
                  <a:gd name="T88" fmla="*/ 580 w 902"/>
                  <a:gd name="T89" fmla="*/ 908 h 1016"/>
                  <a:gd name="T90" fmla="*/ 620 w 902"/>
                  <a:gd name="T91" fmla="*/ 919 h 1016"/>
                  <a:gd name="T92" fmla="*/ 708 w 902"/>
                  <a:gd name="T93" fmla="*/ 925 h 1016"/>
                  <a:gd name="T94" fmla="*/ 737 w 902"/>
                  <a:gd name="T95" fmla="*/ 947 h 1016"/>
                  <a:gd name="T96" fmla="*/ 768 w 902"/>
                  <a:gd name="T97" fmla="*/ 978 h 1016"/>
                  <a:gd name="T98" fmla="*/ 799 w 902"/>
                  <a:gd name="T99" fmla="*/ 1012 h 1016"/>
                  <a:gd name="T100" fmla="*/ 827 w 902"/>
                  <a:gd name="T101" fmla="*/ 945 h 1016"/>
                  <a:gd name="T102" fmla="*/ 806 w 902"/>
                  <a:gd name="T103" fmla="*/ 961 h 1016"/>
                  <a:gd name="T104" fmla="*/ 779 w 902"/>
                  <a:gd name="T105" fmla="*/ 866 h 1016"/>
                  <a:gd name="T106" fmla="*/ 761 w 902"/>
                  <a:gd name="T107" fmla="*/ 788 h 1016"/>
                  <a:gd name="T108" fmla="*/ 838 w 902"/>
                  <a:gd name="T109" fmla="*/ 738 h 1016"/>
                  <a:gd name="T110" fmla="*/ 850 w 902"/>
                  <a:gd name="T111" fmla="*/ 710 h 1016"/>
                  <a:gd name="T112" fmla="*/ 828 w 902"/>
                  <a:gd name="T113" fmla="*/ 658 h 1016"/>
                  <a:gd name="T114" fmla="*/ 810 w 902"/>
                  <a:gd name="T115" fmla="*/ 589 h 1016"/>
                  <a:gd name="T116" fmla="*/ 802 w 902"/>
                  <a:gd name="T117" fmla="*/ 502 h 1016"/>
                  <a:gd name="T118" fmla="*/ 816 w 902"/>
                  <a:gd name="T119" fmla="*/ 471 h 1016"/>
                  <a:gd name="T120" fmla="*/ 795 w 902"/>
                  <a:gd name="T121" fmla="*/ 434 h 1016"/>
                  <a:gd name="T122" fmla="*/ 799 w 902"/>
                  <a:gd name="T123" fmla="*/ 384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02" h="1016">
                    <a:moveTo>
                      <a:pt x="828" y="315"/>
                    </a:moveTo>
                    <a:cubicBezTo>
                      <a:pt x="828" y="295"/>
                      <a:pt x="828" y="295"/>
                      <a:pt x="828" y="295"/>
                    </a:cubicBezTo>
                    <a:cubicBezTo>
                      <a:pt x="838" y="264"/>
                      <a:pt x="838" y="264"/>
                      <a:pt x="838" y="264"/>
                    </a:cubicBezTo>
                    <a:cubicBezTo>
                      <a:pt x="840" y="247"/>
                      <a:pt x="840" y="247"/>
                      <a:pt x="840" y="247"/>
                    </a:cubicBezTo>
                    <a:cubicBezTo>
                      <a:pt x="853" y="239"/>
                      <a:pt x="853" y="239"/>
                      <a:pt x="853" y="239"/>
                    </a:cubicBezTo>
                    <a:cubicBezTo>
                      <a:pt x="853" y="230"/>
                      <a:pt x="853" y="230"/>
                      <a:pt x="853" y="230"/>
                    </a:cubicBezTo>
                    <a:cubicBezTo>
                      <a:pt x="869" y="222"/>
                      <a:pt x="869" y="222"/>
                      <a:pt x="869" y="222"/>
                    </a:cubicBezTo>
                    <a:cubicBezTo>
                      <a:pt x="869" y="222"/>
                      <a:pt x="902" y="182"/>
                      <a:pt x="902" y="174"/>
                    </a:cubicBezTo>
                    <a:cubicBezTo>
                      <a:pt x="902" y="166"/>
                      <a:pt x="890" y="163"/>
                      <a:pt x="890" y="163"/>
                    </a:cubicBezTo>
                    <a:cubicBezTo>
                      <a:pt x="890" y="163"/>
                      <a:pt x="879" y="164"/>
                      <a:pt x="876" y="158"/>
                    </a:cubicBezTo>
                    <a:cubicBezTo>
                      <a:pt x="873" y="153"/>
                      <a:pt x="882" y="142"/>
                      <a:pt x="883" y="137"/>
                    </a:cubicBezTo>
                    <a:cubicBezTo>
                      <a:pt x="884" y="131"/>
                      <a:pt x="873" y="127"/>
                      <a:pt x="873" y="127"/>
                    </a:cubicBezTo>
                    <a:cubicBezTo>
                      <a:pt x="886" y="113"/>
                      <a:pt x="886" y="113"/>
                      <a:pt x="886" y="113"/>
                    </a:cubicBezTo>
                    <a:cubicBezTo>
                      <a:pt x="880" y="100"/>
                      <a:pt x="880" y="100"/>
                      <a:pt x="880" y="100"/>
                    </a:cubicBezTo>
                    <a:cubicBezTo>
                      <a:pt x="869" y="98"/>
                      <a:pt x="869" y="98"/>
                      <a:pt x="869" y="98"/>
                    </a:cubicBezTo>
                    <a:cubicBezTo>
                      <a:pt x="866" y="84"/>
                      <a:pt x="866" y="84"/>
                      <a:pt x="866" y="84"/>
                    </a:cubicBezTo>
                    <a:cubicBezTo>
                      <a:pt x="866" y="84"/>
                      <a:pt x="847" y="80"/>
                      <a:pt x="839" y="68"/>
                    </a:cubicBezTo>
                    <a:cubicBezTo>
                      <a:pt x="831" y="56"/>
                      <a:pt x="827" y="39"/>
                      <a:pt x="820" y="39"/>
                    </a:cubicBezTo>
                    <a:cubicBezTo>
                      <a:pt x="813" y="39"/>
                      <a:pt x="814" y="57"/>
                      <a:pt x="803" y="57"/>
                    </a:cubicBezTo>
                    <a:cubicBezTo>
                      <a:pt x="792" y="57"/>
                      <a:pt x="791" y="45"/>
                      <a:pt x="782" y="45"/>
                    </a:cubicBezTo>
                    <a:cubicBezTo>
                      <a:pt x="773" y="45"/>
                      <a:pt x="765" y="61"/>
                      <a:pt x="765" y="61"/>
                    </a:cubicBezTo>
                    <a:cubicBezTo>
                      <a:pt x="734" y="46"/>
                      <a:pt x="734" y="46"/>
                      <a:pt x="734" y="46"/>
                    </a:cubicBezTo>
                    <a:cubicBezTo>
                      <a:pt x="734" y="32"/>
                      <a:pt x="734" y="32"/>
                      <a:pt x="734" y="32"/>
                    </a:cubicBezTo>
                    <a:cubicBezTo>
                      <a:pt x="713" y="13"/>
                      <a:pt x="713" y="13"/>
                      <a:pt x="713" y="13"/>
                    </a:cubicBezTo>
                    <a:cubicBezTo>
                      <a:pt x="709" y="5"/>
                      <a:pt x="709" y="5"/>
                      <a:pt x="709" y="5"/>
                    </a:cubicBezTo>
                    <a:cubicBezTo>
                      <a:pt x="709" y="5"/>
                      <a:pt x="705" y="16"/>
                      <a:pt x="685" y="21"/>
                    </a:cubicBezTo>
                    <a:cubicBezTo>
                      <a:pt x="665" y="26"/>
                      <a:pt x="659" y="10"/>
                      <a:pt x="659" y="10"/>
                    </a:cubicBezTo>
                    <a:cubicBezTo>
                      <a:pt x="638" y="13"/>
                      <a:pt x="638" y="13"/>
                      <a:pt x="638" y="13"/>
                    </a:cubicBezTo>
                    <a:cubicBezTo>
                      <a:pt x="638" y="13"/>
                      <a:pt x="630" y="0"/>
                      <a:pt x="623" y="1"/>
                    </a:cubicBezTo>
                    <a:cubicBezTo>
                      <a:pt x="616" y="2"/>
                      <a:pt x="611" y="23"/>
                      <a:pt x="611" y="23"/>
                    </a:cubicBezTo>
                    <a:cubicBezTo>
                      <a:pt x="611" y="23"/>
                      <a:pt x="593" y="28"/>
                      <a:pt x="589" y="28"/>
                    </a:cubicBezTo>
                    <a:cubicBezTo>
                      <a:pt x="585" y="28"/>
                      <a:pt x="576" y="18"/>
                      <a:pt x="576" y="18"/>
                    </a:cubicBezTo>
                    <a:cubicBezTo>
                      <a:pt x="560" y="32"/>
                      <a:pt x="560" y="32"/>
                      <a:pt x="560" y="32"/>
                    </a:cubicBezTo>
                    <a:cubicBezTo>
                      <a:pt x="548" y="32"/>
                      <a:pt x="548" y="32"/>
                      <a:pt x="548" y="32"/>
                    </a:cubicBezTo>
                    <a:cubicBezTo>
                      <a:pt x="548" y="32"/>
                      <a:pt x="535" y="41"/>
                      <a:pt x="529" y="46"/>
                    </a:cubicBezTo>
                    <a:cubicBezTo>
                      <a:pt x="523" y="51"/>
                      <a:pt x="509" y="30"/>
                      <a:pt x="509" y="30"/>
                    </a:cubicBezTo>
                    <a:cubicBezTo>
                      <a:pt x="509" y="30"/>
                      <a:pt x="502" y="43"/>
                      <a:pt x="495" y="46"/>
                    </a:cubicBezTo>
                    <a:cubicBezTo>
                      <a:pt x="488" y="49"/>
                      <a:pt x="493" y="63"/>
                      <a:pt x="484" y="70"/>
                    </a:cubicBezTo>
                    <a:cubicBezTo>
                      <a:pt x="475" y="77"/>
                      <a:pt x="462" y="63"/>
                      <a:pt x="462" y="63"/>
                    </a:cubicBezTo>
                    <a:cubicBezTo>
                      <a:pt x="462" y="63"/>
                      <a:pt x="444" y="63"/>
                      <a:pt x="434" y="64"/>
                    </a:cubicBezTo>
                    <a:cubicBezTo>
                      <a:pt x="424" y="65"/>
                      <a:pt x="418" y="53"/>
                      <a:pt x="418" y="53"/>
                    </a:cubicBezTo>
                    <a:cubicBezTo>
                      <a:pt x="418" y="53"/>
                      <a:pt x="409" y="53"/>
                      <a:pt x="394" y="53"/>
                    </a:cubicBezTo>
                    <a:cubicBezTo>
                      <a:pt x="379" y="53"/>
                      <a:pt x="391" y="38"/>
                      <a:pt x="388" y="34"/>
                    </a:cubicBezTo>
                    <a:cubicBezTo>
                      <a:pt x="385" y="30"/>
                      <a:pt x="372" y="32"/>
                      <a:pt x="372" y="32"/>
                    </a:cubicBezTo>
                    <a:cubicBezTo>
                      <a:pt x="372" y="32"/>
                      <a:pt x="375" y="17"/>
                      <a:pt x="346" y="15"/>
                    </a:cubicBezTo>
                    <a:cubicBezTo>
                      <a:pt x="317" y="13"/>
                      <a:pt x="327" y="32"/>
                      <a:pt x="317" y="46"/>
                    </a:cubicBezTo>
                    <a:cubicBezTo>
                      <a:pt x="307" y="60"/>
                      <a:pt x="308" y="49"/>
                      <a:pt x="300" y="59"/>
                    </a:cubicBezTo>
                    <a:cubicBezTo>
                      <a:pt x="292" y="69"/>
                      <a:pt x="302" y="72"/>
                      <a:pt x="302" y="72"/>
                    </a:cubicBezTo>
                    <a:cubicBezTo>
                      <a:pt x="302" y="82"/>
                      <a:pt x="302" y="82"/>
                      <a:pt x="302" y="82"/>
                    </a:cubicBezTo>
                    <a:cubicBezTo>
                      <a:pt x="292" y="96"/>
                      <a:pt x="292" y="96"/>
                      <a:pt x="292" y="96"/>
                    </a:cubicBezTo>
                    <a:cubicBezTo>
                      <a:pt x="301" y="103"/>
                      <a:pt x="301" y="103"/>
                      <a:pt x="301" y="103"/>
                    </a:cubicBezTo>
                    <a:cubicBezTo>
                      <a:pt x="301" y="103"/>
                      <a:pt x="301" y="114"/>
                      <a:pt x="301" y="122"/>
                    </a:cubicBezTo>
                    <a:cubicBezTo>
                      <a:pt x="301" y="130"/>
                      <a:pt x="286" y="159"/>
                      <a:pt x="277" y="169"/>
                    </a:cubicBezTo>
                    <a:cubicBezTo>
                      <a:pt x="268" y="179"/>
                      <a:pt x="275" y="206"/>
                      <a:pt x="276" y="217"/>
                    </a:cubicBezTo>
                    <a:cubicBezTo>
                      <a:pt x="277" y="228"/>
                      <a:pt x="267" y="236"/>
                      <a:pt x="265" y="244"/>
                    </a:cubicBezTo>
                    <a:cubicBezTo>
                      <a:pt x="263" y="252"/>
                      <a:pt x="272" y="259"/>
                      <a:pt x="272" y="270"/>
                    </a:cubicBezTo>
                    <a:cubicBezTo>
                      <a:pt x="272" y="281"/>
                      <a:pt x="262" y="289"/>
                      <a:pt x="262" y="289"/>
                    </a:cubicBezTo>
                    <a:cubicBezTo>
                      <a:pt x="259" y="321"/>
                      <a:pt x="259" y="321"/>
                      <a:pt x="259" y="321"/>
                    </a:cubicBezTo>
                    <a:cubicBezTo>
                      <a:pt x="259" y="321"/>
                      <a:pt x="253" y="336"/>
                      <a:pt x="243" y="343"/>
                    </a:cubicBezTo>
                    <a:cubicBezTo>
                      <a:pt x="233" y="350"/>
                      <a:pt x="220" y="356"/>
                      <a:pt x="213" y="359"/>
                    </a:cubicBezTo>
                    <a:cubicBezTo>
                      <a:pt x="206" y="362"/>
                      <a:pt x="206" y="385"/>
                      <a:pt x="205" y="394"/>
                    </a:cubicBezTo>
                    <a:cubicBezTo>
                      <a:pt x="204" y="403"/>
                      <a:pt x="186" y="410"/>
                      <a:pt x="186" y="410"/>
                    </a:cubicBezTo>
                    <a:cubicBezTo>
                      <a:pt x="187" y="477"/>
                      <a:pt x="187" y="477"/>
                      <a:pt x="187" y="477"/>
                    </a:cubicBezTo>
                    <a:cubicBezTo>
                      <a:pt x="170" y="507"/>
                      <a:pt x="170" y="507"/>
                      <a:pt x="170" y="507"/>
                    </a:cubicBezTo>
                    <a:cubicBezTo>
                      <a:pt x="170" y="507"/>
                      <a:pt x="160" y="510"/>
                      <a:pt x="154" y="510"/>
                    </a:cubicBezTo>
                    <a:cubicBezTo>
                      <a:pt x="148" y="510"/>
                      <a:pt x="136" y="531"/>
                      <a:pt x="129" y="540"/>
                    </a:cubicBezTo>
                    <a:cubicBezTo>
                      <a:pt x="122" y="549"/>
                      <a:pt x="119" y="554"/>
                      <a:pt x="104" y="554"/>
                    </a:cubicBezTo>
                    <a:cubicBezTo>
                      <a:pt x="89" y="554"/>
                      <a:pt x="107" y="531"/>
                      <a:pt x="100" y="524"/>
                    </a:cubicBezTo>
                    <a:cubicBezTo>
                      <a:pt x="93" y="517"/>
                      <a:pt x="83" y="533"/>
                      <a:pt x="83" y="533"/>
                    </a:cubicBezTo>
                    <a:cubicBezTo>
                      <a:pt x="70" y="532"/>
                      <a:pt x="70" y="532"/>
                      <a:pt x="70" y="532"/>
                    </a:cubicBezTo>
                    <a:cubicBezTo>
                      <a:pt x="70" y="532"/>
                      <a:pt x="71" y="548"/>
                      <a:pt x="59" y="553"/>
                    </a:cubicBezTo>
                    <a:cubicBezTo>
                      <a:pt x="47" y="558"/>
                      <a:pt x="43" y="537"/>
                      <a:pt x="43" y="537"/>
                    </a:cubicBezTo>
                    <a:cubicBezTo>
                      <a:pt x="36" y="540"/>
                      <a:pt x="36" y="540"/>
                      <a:pt x="36" y="540"/>
                    </a:cubicBezTo>
                    <a:cubicBezTo>
                      <a:pt x="33" y="548"/>
                      <a:pt x="33" y="548"/>
                      <a:pt x="33" y="548"/>
                    </a:cubicBezTo>
                    <a:cubicBezTo>
                      <a:pt x="9" y="565"/>
                      <a:pt x="9" y="565"/>
                      <a:pt x="9" y="565"/>
                    </a:cubicBezTo>
                    <a:cubicBezTo>
                      <a:pt x="9" y="565"/>
                      <a:pt x="21" y="591"/>
                      <a:pt x="13" y="595"/>
                    </a:cubicBezTo>
                    <a:cubicBezTo>
                      <a:pt x="10" y="597"/>
                      <a:pt x="5" y="599"/>
                      <a:pt x="0" y="602"/>
                    </a:cubicBezTo>
                    <a:cubicBezTo>
                      <a:pt x="4" y="605"/>
                      <a:pt x="11" y="612"/>
                      <a:pt x="12" y="617"/>
                    </a:cubicBezTo>
                    <a:cubicBezTo>
                      <a:pt x="35" y="607"/>
                      <a:pt x="35" y="607"/>
                      <a:pt x="35" y="607"/>
                    </a:cubicBezTo>
                    <a:cubicBezTo>
                      <a:pt x="52" y="609"/>
                      <a:pt x="52" y="609"/>
                      <a:pt x="52" y="609"/>
                    </a:cubicBezTo>
                    <a:cubicBezTo>
                      <a:pt x="57" y="607"/>
                      <a:pt x="57" y="607"/>
                      <a:pt x="57" y="607"/>
                    </a:cubicBezTo>
                    <a:cubicBezTo>
                      <a:pt x="65" y="609"/>
                      <a:pt x="65" y="609"/>
                      <a:pt x="65" y="609"/>
                    </a:cubicBezTo>
                    <a:cubicBezTo>
                      <a:pt x="80" y="605"/>
                      <a:pt x="80" y="605"/>
                      <a:pt x="80" y="605"/>
                    </a:cubicBezTo>
                    <a:cubicBezTo>
                      <a:pt x="80" y="605"/>
                      <a:pt x="91" y="612"/>
                      <a:pt x="98" y="611"/>
                    </a:cubicBezTo>
                    <a:cubicBezTo>
                      <a:pt x="105" y="610"/>
                      <a:pt x="123" y="607"/>
                      <a:pt x="123" y="607"/>
                    </a:cubicBezTo>
                    <a:cubicBezTo>
                      <a:pt x="123" y="607"/>
                      <a:pt x="136" y="609"/>
                      <a:pt x="141" y="609"/>
                    </a:cubicBezTo>
                    <a:cubicBezTo>
                      <a:pt x="146" y="609"/>
                      <a:pt x="153" y="609"/>
                      <a:pt x="153" y="609"/>
                    </a:cubicBezTo>
                    <a:cubicBezTo>
                      <a:pt x="163" y="606"/>
                      <a:pt x="163" y="606"/>
                      <a:pt x="163" y="606"/>
                    </a:cubicBezTo>
                    <a:cubicBezTo>
                      <a:pt x="177" y="607"/>
                      <a:pt x="177" y="607"/>
                      <a:pt x="177" y="607"/>
                    </a:cubicBezTo>
                    <a:cubicBezTo>
                      <a:pt x="177" y="607"/>
                      <a:pt x="195" y="599"/>
                      <a:pt x="200" y="608"/>
                    </a:cubicBezTo>
                    <a:cubicBezTo>
                      <a:pt x="205" y="617"/>
                      <a:pt x="211" y="621"/>
                      <a:pt x="211" y="621"/>
                    </a:cubicBezTo>
                    <a:cubicBezTo>
                      <a:pt x="212" y="651"/>
                      <a:pt x="212" y="651"/>
                      <a:pt x="212" y="651"/>
                    </a:cubicBezTo>
                    <a:cubicBezTo>
                      <a:pt x="212" y="651"/>
                      <a:pt x="222" y="658"/>
                      <a:pt x="223" y="664"/>
                    </a:cubicBezTo>
                    <a:cubicBezTo>
                      <a:pt x="224" y="670"/>
                      <a:pt x="222" y="686"/>
                      <a:pt x="222" y="686"/>
                    </a:cubicBezTo>
                    <a:cubicBezTo>
                      <a:pt x="222" y="686"/>
                      <a:pt x="228" y="689"/>
                      <a:pt x="233" y="695"/>
                    </a:cubicBezTo>
                    <a:cubicBezTo>
                      <a:pt x="238" y="701"/>
                      <a:pt x="240" y="709"/>
                      <a:pt x="240" y="709"/>
                    </a:cubicBezTo>
                    <a:cubicBezTo>
                      <a:pt x="246" y="717"/>
                      <a:pt x="246" y="717"/>
                      <a:pt x="246" y="717"/>
                    </a:cubicBezTo>
                    <a:cubicBezTo>
                      <a:pt x="249" y="727"/>
                      <a:pt x="249" y="727"/>
                      <a:pt x="249" y="727"/>
                    </a:cubicBezTo>
                    <a:cubicBezTo>
                      <a:pt x="270" y="726"/>
                      <a:pt x="270" y="726"/>
                      <a:pt x="270" y="726"/>
                    </a:cubicBezTo>
                    <a:cubicBezTo>
                      <a:pt x="277" y="731"/>
                      <a:pt x="277" y="731"/>
                      <a:pt x="277" y="731"/>
                    </a:cubicBezTo>
                    <a:cubicBezTo>
                      <a:pt x="281" y="724"/>
                      <a:pt x="281" y="724"/>
                      <a:pt x="281" y="724"/>
                    </a:cubicBezTo>
                    <a:cubicBezTo>
                      <a:pt x="296" y="724"/>
                      <a:pt x="296" y="724"/>
                      <a:pt x="296" y="724"/>
                    </a:cubicBezTo>
                    <a:cubicBezTo>
                      <a:pt x="303" y="718"/>
                      <a:pt x="303" y="718"/>
                      <a:pt x="303" y="718"/>
                    </a:cubicBezTo>
                    <a:cubicBezTo>
                      <a:pt x="307" y="723"/>
                      <a:pt x="307" y="723"/>
                      <a:pt x="307" y="723"/>
                    </a:cubicBezTo>
                    <a:cubicBezTo>
                      <a:pt x="337" y="720"/>
                      <a:pt x="337" y="720"/>
                      <a:pt x="337" y="720"/>
                    </a:cubicBezTo>
                    <a:cubicBezTo>
                      <a:pt x="337" y="720"/>
                      <a:pt x="336" y="706"/>
                      <a:pt x="339" y="702"/>
                    </a:cubicBezTo>
                    <a:cubicBezTo>
                      <a:pt x="342" y="698"/>
                      <a:pt x="349" y="698"/>
                      <a:pt x="349" y="693"/>
                    </a:cubicBezTo>
                    <a:cubicBezTo>
                      <a:pt x="349" y="688"/>
                      <a:pt x="338" y="676"/>
                      <a:pt x="343" y="672"/>
                    </a:cubicBezTo>
                    <a:cubicBezTo>
                      <a:pt x="348" y="668"/>
                      <a:pt x="377" y="671"/>
                      <a:pt x="377" y="671"/>
                    </a:cubicBezTo>
                    <a:cubicBezTo>
                      <a:pt x="377" y="671"/>
                      <a:pt x="377" y="663"/>
                      <a:pt x="386" y="666"/>
                    </a:cubicBezTo>
                    <a:cubicBezTo>
                      <a:pt x="395" y="669"/>
                      <a:pt x="391" y="678"/>
                      <a:pt x="391" y="678"/>
                    </a:cubicBezTo>
                    <a:cubicBezTo>
                      <a:pt x="392" y="686"/>
                      <a:pt x="392" y="686"/>
                      <a:pt x="392" y="686"/>
                    </a:cubicBezTo>
                    <a:cubicBezTo>
                      <a:pt x="452" y="685"/>
                      <a:pt x="452" y="685"/>
                      <a:pt x="452" y="685"/>
                    </a:cubicBezTo>
                    <a:cubicBezTo>
                      <a:pt x="452" y="703"/>
                      <a:pt x="452" y="703"/>
                      <a:pt x="452" y="703"/>
                    </a:cubicBezTo>
                    <a:cubicBezTo>
                      <a:pt x="445" y="713"/>
                      <a:pt x="445" y="713"/>
                      <a:pt x="445" y="713"/>
                    </a:cubicBezTo>
                    <a:cubicBezTo>
                      <a:pt x="448" y="727"/>
                      <a:pt x="448" y="727"/>
                      <a:pt x="448" y="727"/>
                    </a:cubicBezTo>
                    <a:cubicBezTo>
                      <a:pt x="448" y="727"/>
                      <a:pt x="461" y="740"/>
                      <a:pt x="461" y="747"/>
                    </a:cubicBezTo>
                    <a:cubicBezTo>
                      <a:pt x="461" y="754"/>
                      <a:pt x="453" y="763"/>
                      <a:pt x="453" y="763"/>
                    </a:cubicBezTo>
                    <a:cubicBezTo>
                      <a:pt x="456" y="779"/>
                      <a:pt x="456" y="779"/>
                      <a:pt x="456" y="779"/>
                    </a:cubicBezTo>
                    <a:cubicBezTo>
                      <a:pt x="456" y="779"/>
                      <a:pt x="451" y="791"/>
                      <a:pt x="451" y="799"/>
                    </a:cubicBezTo>
                    <a:cubicBezTo>
                      <a:pt x="451" y="807"/>
                      <a:pt x="457" y="815"/>
                      <a:pt x="464" y="822"/>
                    </a:cubicBezTo>
                    <a:cubicBezTo>
                      <a:pt x="471" y="829"/>
                      <a:pt x="475" y="847"/>
                      <a:pt x="475" y="847"/>
                    </a:cubicBezTo>
                    <a:cubicBezTo>
                      <a:pt x="475" y="847"/>
                      <a:pt x="474" y="862"/>
                      <a:pt x="471" y="869"/>
                    </a:cubicBezTo>
                    <a:cubicBezTo>
                      <a:pt x="468" y="876"/>
                      <a:pt x="465" y="888"/>
                      <a:pt x="468" y="892"/>
                    </a:cubicBezTo>
                    <a:cubicBezTo>
                      <a:pt x="471" y="896"/>
                      <a:pt x="479" y="898"/>
                      <a:pt x="479" y="898"/>
                    </a:cubicBezTo>
                    <a:cubicBezTo>
                      <a:pt x="485" y="886"/>
                      <a:pt x="485" y="886"/>
                      <a:pt x="485" y="886"/>
                    </a:cubicBezTo>
                    <a:cubicBezTo>
                      <a:pt x="503" y="890"/>
                      <a:pt x="503" y="890"/>
                      <a:pt x="503" y="890"/>
                    </a:cubicBezTo>
                    <a:cubicBezTo>
                      <a:pt x="519" y="885"/>
                      <a:pt x="519" y="885"/>
                      <a:pt x="519" y="885"/>
                    </a:cubicBezTo>
                    <a:cubicBezTo>
                      <a:pt x="519" y="885"/>
                      <a:pt x="519" y="880"/>
                      <a:pt x="526" y="880"/>
                    </a:cubicBezTo>
                    <a:cubicBezTo>
                      <a:pt x="533" y="880"/>
                      <a:pt x="537" y="887"/>
                      <a:pt x="537" y="887"/>
                    </a:cubicBezTo>
                    <a:cubicBezTo>
                      <a:pt x="551" y="885"/>
                      <a:pt x="551" y="885"/>
                      <a:pt x="551" y="885"/>
                    </a:cubicBezTo>
                    <a:cubicBezTo>
                      <a:pt x="556" y="875"/>
                      <a:pt x="556" y="875"/>
                      <a:pt x="556" y="875"/>
                    </a:cubicBezTo>
                    <a:cubicBezTo>
                      <a:pt x="561" y="884"/>
                      <a:pt x="561" y="884"/>
                      <a:pt x="561" y="884"/>
                    </a:cubicBezTo>
                    <a:cubicBezTo>
                      <a:pt x="572" y="882"/>
                      <a:pt x="572" y="882"/>
                      <a:pt x="572" y="882"/>
                    </a:cubicBezTo>
                    <a:cubicBezTo>
                      <a:pt x="572" y="882"/>
                      <a:pt x="563" y="907"/>
                      <a:pt x="580" y="908"/>
                    </a:cubicBezTo>
                    <a:cubicBezTo>
                      <a:pt x="597" y="909"/>
                      <a:pt x="583" y="899"/>
                      <a:pt x="583" y="899"/>
                    </a:cubicBezTo>
                    <a:cubicBezTo>
                      <a:pt x="614" y="893"/>
                      <a:pt x="614" y="893"/>
                      <a:pt x="614" y="893"/>
                    </a:cubicBezTo>
                    <a:cubicBezTo>
                      <a:pt x="614" y="893"/>
                      <a:pt x="610" y="912"/>
                      <a:pt x="620" y="919"/>
                    </a:cubicBezTo>
                    <a:cubicBezTo>
                      <a:pt x="630" y="926"/>
                      <a:pt x="682" y="939"/>
                      <a:pt x="687" y="935"/>
                    </a:cubicBezTo>
                    <a:cubicBezTo>
                      <a:pt x="692" y="931"/>
                      <a:pt x="689" y="905"/>
                      <a:pt x="701" y="910"/>
                    </a:cubicBezTo>
                    <a:cubicBezTo>
                      <a:pt x="713" y="915"/>
                      <a:pt x="704" y="920"/>
                      <a:pt x="708" y="925"/>
                    </a:cubicBezTo>
                    <a:cubicBezTo>
                      <a:pt x="712" y="930"/>
                      <a:pt x="722" y="930"/>
                      <a:pt x="722" y="934"/>
                    </a:cubicBezTo>
                    <a:cubicBezTo>
                      <a:pt x="722" y="938"/>
                      <a:pt x="714" y="947"/>
                      <a:pt x="722" y="948"/>
                    </a:cubicBezTo>
                    <a:cubicBezTo>
                      <a:pt x="730" y="949"/>
                      <a:pt x="732" y="943"/>
                      <a:pt x="737" y="947"/>
                    </a:cubicBezTo>
                    <a:cubicBezTo>
                      <a:pt x="742" y="951"/>
                      <a:pt x="741" y="959"/>
                      <a:pt x="745" y="959"/>
                    </a:cubicBezTo>
                    <a:cubicBezTo>
                      <a:pt x="749" y="959"/>
                      <a:pt x="754" y="951"/>
                      <a:pt x="760" y="959"/>
                    </a:cubicBezTo>
                    <a:cubicBezTo>
                      <a:pt x="766" y="967"/>
                      <a:pt x="768" y="978"/>
                      <a:pt x="768" y="978"/>
                    </a:cubicBezTo>
                    <a:cubicBezTo>
                      <a:pt x="768" y="978"/>
                      <a:pt x="774" y="975"/>
                      <a:pt x="779" y="982"/>
                    </a:cubicBezTo>
                    <a:cubicBezTo>
                      <a:pt x="784" y="989"/>
                      <a:pt x="787" y="1012"/>
                      <a:pt x="787" y="1012"/>
                    </a:cubicBezTo>
                    <a:cubicBezTo>
                      <a:pt x="799" y="1012"/>
                      <a:pt x="799" y="1012"/>
                      <a:pt x="799" y="1012"/>
                    </a:cubicBezTo>
                    <a:cubicBezTo>
                      <a:pt x="814" y="1002"/>
                      <a:pt x="814" y="1002"/>
                      <a:pt x="814" y="1002"/>
                    </a:cubicBezTo>
                    <a:cubicBezTo>
                      <a:pt x="814" y="1002"/>
                      <a:pt x="816" y="1016"/>
                      <a:pt x="822" y="1013"/>
                    </a:cubicBezTo>
                    <a:cubicBezTo>
                      <a:pt x="828" y="1010"/>
                      <a:pt x="827" y="945"/>
                      <a:pt x="827" y="945"/>
                    </a:cubicBezTo>
                    <a:cubicBezTo>
                      <a:pt x="819" y="945"/>
                      <a:pt x="819" y="945"/>
                      <a:pt x="819" y="945"/>
                    </a:cubicBezTo>
                    <a:cubicBezTo>
                      <a:pt x="813" y="948"/>
                      <a:pt x="813" y="948"/>
                      <a:pt x="813" y="948"/>
                    </a:cubicBezTo>
                    <a:cubicBezTo>
                      <a:pt x="813" y="948"/>
                      <a:pt x="816" y="961"/>
                      <a:pt x="806" y="961"/>
                    </a:cubicBezTo>
                    <a:cubicBezTo>
                      <a:pt x="796" y="961"/>
                      <a:pt x="784" y="947"/>
                      <a:pt x="778" y="940"/>
                    </a:cubicBezTo>
                    <a:cubicBezTo>
                      <a:pt x="772" y="933"/>
                      <a:pt x="761" y="938"/>
                      <a:pt x="759" y="920"/>
                    </a:cubicBezTo>
                    <a:cubicBezTo>
                      <a:pt x="757" y="902"/>
                      <a:pt x="779" y="880"/>
                      <a:pt x="779" y="866"/>
                    </a:cubicBezTo>
                    <a:cubicBezTo>
                      <a:pt x="779" y="852"/>
                      <a:pt x="775" y="818"/>
                      <a:pt x="775" y="818"/>
                    </a:cubicBezTo>
                    <a:cubicBezTo>
                      <a:pt x="775" y="818"/>
                      <a:pt x="773" y="799"/>
                      <a:pt x="770" y="797"/>
                    </a:cubicBezTo>
                    <a:cubicBezTo>
                      <a:pt x="767" y="795"/>
                      <a:pt x="761" y="788"/>
                      <a:pt x="761" y="788"/>
                    </a:cubicBezTo>
                    <a:cubicBezTo>
                      <a:pt x="761" y="788"/>
                      <a:pt x="788" y="773"/>
                      <a:pt x="788" y="766"/>
                    </a:cubicBezTo>
                    <a:cubicBezTo>
                      <a:pt x="788" y="759"/>
                      <a:pt x="788" y="746"/>
                      <a:pt x="788" y="746"/>
                    </a:cubicBezTo>
                    <a:cubicBezTo>
                      <a:pt x="788" y="746"/>
                      <a:pt x="825" y="741"/>
                      <a:pt x="838" y="738"/>
                    </a:cubicBezTo>
                    <a:cubicBezTo>
                      <a:pt x="842" y="737"/>
                      <a:pt x="849" y="735"/>
                      <a:pt x="857" y="731"/>
                    </a:cubicBezTo>
                    <a:cubicBezTo>
                      <a:pt x="860" y="728"/>
                      <a:pt x="862" y="726"/>
                      <a:pt x="862" y="726"/>
                    </a:cubicBezTo>
                    <a:cubicBezTo>
                      <a:pt x="862" y="726"/>
                      <a:pt x="855" y="714"/>
                      <a:pt x="850" y="710"/>
                    </a:cubicBezTo>
                    <a:cubicBezTo>
                      <a:pt x="846" y="706"/>
                      <a:pt x="849" y="688"/>
                      <a:pt x="849" y="681"/>
                    </a:cubicBezTo>
                    <a:cubicBezTo>
                      <a:pt x="849" y="674"/>
                      <a:pt x="837" y="678"/>
                      <a:pt x="834" y="677"/>
                    </a:cubicBezTo>
                    <a:cubicBezTo>
                      <a:pt x="831" y="676"/>
                      <a:pt x="828" y="666"/>
                      <a:pt x="828" y="658"/>
                    </a:cubicBezTo>
                    <a:cubicBezTo>
                      <a:pt x="828" y="650"/>
                      <a:pt x="819" y="649"/>
                      <a:pt x="812" y="642"/>
                    </a:cubicBezTo>
                    <a:cubicBezTo>
                      <a:pt x="805" y="635"/>
                      <a:pt x="803" y="618"/>
                      <a:pt x="804" y="612"/>
                    </a:cubicBezTo>
                    <a:cubicBezTo>
                      <a:pt x="805" y="606"/>
                      <a:pt x="810" y="596"/>
                      <a:pt x="810" y="589"/>
                    </a:cubicBezTo>
                    <a:cubicBezTo>
                      <a:pt x="810" y="582"/>
                      <a:pt x="800" y="582"/>
                      <a:pt x="796" y="572"/>
                    </a:cubicBezTo>
                    <a:cubicBezTo>
                      <a:pt x="792" y="562"/>
                      <a:pt x="796" y="550"/>
                      <a:pt x="797" y="538"/>
                    </a:cubicBezTo>
                    <a:cubicBezTo>
                      <a:pt x="798" y="526"/>
                      <a:pt x="799" y="515"/>
                      <a:pt x="802" y="502"/>
                    </a:cubicBezTo>
                    <a:cubicBezTo>
                      <a:pt x="804" y="494"/>
                      <a:pt x="810" y="495"/>
                      <a:pt x="814" y="498"/>
                    </a:cubicBezTo>
                    <a:cubicBezTo>
                      <a:pt x="814" y="496"/>
                      <a:pt x="814" y="494"/>
                      <a:pt x="814" y="494"/>
                    </a:cubicBezTo>
                    <a:cubicBezTo>
                      <a:pt x="814" y="494"/>
                      <a:pt x="816" y="480"/>
                      <a:pt x="816" y="471"/>
                    </a:cubicBezTo>
                    <a:cubicBezTo>
                      <a:pt x="816" y="462"/>
                      <a:pt x="801" y="454"/>
                      <a:pt x="801" y="454"/>
                    </a:cubicBezTo>
                    <a:cubicBezTo>
                      <a:pt x="795" y="434"/>
                      <a:pt x="795" y="434"/>
                      <a:pt x="795" y="434"/>
                    </a:cubicBezTo>
                    <a:cubicBezTo>
                      <a:pt x="795" y="434"/>
                      <a:pt x="795" y="434"/>
                      <a:pt x="795" y="434"/>
                    </a:cubicBezTo>
                    <a:cubicBezTo>
                      <a:pt x="791" y="433"/>
                      <a:pt x="787" y="432"/>
                      <a:pt x="786" y="428"/>
                    </a:cubicBezTo>
                    <a:cubicBezTo>
                      <a:pt x="782" y="420"/>
                      <a:pt x="804" y="410"/>
                      <a:pt x="806" y="406"/>
                    </a:cubicBezTo>
                    <a:cubicBezTo>
                      <a:pt x="807" y="403"/>
                      <a:pt x="797" y="392"/>
                      <a:pt x="799" y="384"/>
                    </a:cubicBezTo>
                    <a:cubicBezTo>
                      <a:pt x="800" y="376"/>
                      <a:pt x="824" y="365"/>
                      <a:pt x="824" y="365"/>
                    </a:cubicBezTo>
                    <a:lnTo>
                      <a:pt x="828" y="315"/>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15" name="Freeform 349">
                <a:extLst>
                  <a:ext uri="{FF2B5EF4-FFF2-40B4-BE49-F238E27FC236}">
                    <a16:creationId xmlns:a16="http://schemas.microsoft.com/office/drawing/2014/main" id="{58E062C6-E755-1943-9B3A-B39A6053171C}"/>
                  </a:ext>
                </a:extLst>
              </p:cNvPr>
              <p:cNvSpPr>
                <a:spLocks/>
              </p:cNvSpPr>
              <p:nvPr/>
            </p:nvSpPr>
            <p:spPr bwMode="gray">
              <a:xfrm>
                <a:off x="-4749399" y="4388751"/>
                <a:ext cx="48341" cy="56945"/>
              </a:xfrm>
              <a:custGeom>
                <a:avLst/>
                <a:gdLst>
                  <a:gd name="T0" fmla="*/ 21 w 87"/>
                  <a:gd name="T1" fmla="*/ 49 h 112"/>
                  <a:gd name="T2" fmla="*/ 19 w 87"/>
                  <a:gd name="T3" fmla="*/ 72 h 112"/>
                  <a:gd name="T4" fmla="*/ 25 w 87"/>
                  <a:gd name="T5" fmla="*/ 112 h 112"/>
                  <a:gd name="T6" fmla="*/ 45 w 87"/>
                  <a:gd name="T7" fmla="*/ 103 h 112"/>
                  <a:gd name="T8" fmla="*/ 61 w 87"/>
                  <a:gd name="T9" fmla="*/ 68 h 112"/>
                  <a:gd name="T10" fmla="*/ 80 w 87"/>
                  <a:gd name="T11" fmla="*/ 56 h 112"/>
                  <a:gd name="T12" fmla="*/ 78 w 87"/>
                  <a:gd name="T13" fmla="*/ 47 h 112"/>
                  <a:gd name="T14" fmla="*/ 86 w 87"/>
                  <a:gd name="T15" fmla="*/ 44 h 112"/>
                  <a:gd name="T16" fmla="*/ 87 w 87"/>
                  <a:gd name="T17" fmla="*/ 33 h 112"/>
                  <a:gd name="T18" fmla="*/ 65 w 87"/>
                  <a:gd name="T19" fmla="*/ 23 h 112"/>
                  <a:gd name="T20" fmla="*/ 71 w 87"/>
                  <a:gd name="T21" fmla="*/ 0 h 112"/>
                  <a:gd name="T22" fmla="*/ 77 w 87"/>
                  <a:gd name="T23" fmla="*/ 0 h 112"/>
                  <a:gd name="T24" fmla="*/ 74 w 87"/>
                  <a:gd name="T25" fmla="*/ 0 h 112"/>
                  <a:gd name="T26" fmla="*/ 44 w 87"/>
                  <a:gd name="T27" fmla="*/ 0 h 112"/>
                  <a:gd name="T28" fmla="*/ 39 w 87"/>
                  <a:gd name="T29" fmla="*/ 17 h 112"/>
                  <a:gd name="T30" fmla="*/ 22 w 87"/>
                  <a:gd name="T31" fmla="*/ 24 h 112"/>
                  <a:gd name="T32" fmla="*/ 9 w 87"/>
                  <a:gd name="T33" fmla="*/ 11 h 112"/>
                  <a:gd name="T34" fmla="*/ 0 w 87"/>
                  <a:gd name="T35" fmla="*/ 12 h 112"/>
                  <a:gd name="T36" fmla="*/ 6 w 87"/>
                  <a:gd name="T37" fmla="*/ 32 h 112"/>
                  <a:gd name="T38" fmla="*/ 21 w 87"/>
                  <a:gd name="T39" fmla="*/ 4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 h="112">
                    <a:moveTo>
                      <a:pt x="21" y="49"/>
                    </a:moveTo>
                    <a:cubicBezTo>
                      <a:pt x="21" y="58"/>
                      <a:pt x="19" y="72"/>
                      <a:pt x="19" y="72"/>
                    </a:cubicBezTo>
                    <a:cubicBezTo>
                      <a:pt x="19" y="72"/>
                      <a:pt x="19" y="99"/>
                      <a:pt x="25" y="112"/>
                    </a:cubicBezTo>
                    <a:cubicBezTo>
                      <a:pt x="29" y="112"/>
                      <a:pt x="35" y="110"/>
                      <a:pt x="45" y="103"/>
                    </a:cubicBezTo>
                    <a:cubicBezTo>
                      <a:pt x="61" y="91"/>
                      <a:pt x="54" y="81"/>
                      <a:pt x="61" y="68"/>
                    </a:cubicBezTo>
                    <a:cubicBezTo>
                      <a:pt x="68" y="55"/>
                      <a:pt x="80" y="56"/>
                      <a:pt x="80" y="56"/>
                    </a:cubicBezTo>
                    <a:cubicBezTo>
                      <a:pt x="78" y="47"/>
                      <a:pt x="78" y="47"/>
                      <a:pt x="78" y="47"/>
                    </a:cubicBezTo>
                    <a:cubicBezTo>
                      <a:pt x="86" y="44"/>
                      <a:pt x="86" y="44"/>
                      <a:pt x="86" y="44"/>
                    </a:cubicBezTo>
                    <a:cubicBezTo>
                      <a:pt x="87" y="33"/>
                      <a:pt x="87" y="33"/>
                      <a:pt x="87" y="33"/>
                    </a:cubicBezTo>
                    <a:cubicBezTo>
                      <a:pt x="87" y="33"/>
                      <a:pt x="63" y="32"/>
                      <a:pt x="65" y="23"/>
                    </a:cubicBezTo>
                    <a:cubicBezTo>
                      <a:pt x="67" y="14"/>
                      <a:pt x="71" y="0"/>
                      <a:pt x="71" y="0"/>
                    </a:cubicBezTo>
                    <a:cubicBezTo>
                      <a:pt x="71" y="0"/>
                      <a:pt x="74" y="0"/>
                      <a:pt x="77" y="0"/>
                    </a:cubicBezTo>
                    <a:cubicBezTo>
                      <a:pt x="74" y="0"/>
                      <a:pt x="74" y="0"/>
                      <a:pt x="74" y="0"/>
                    </a:cubicBezTo>
                    <a:cubicBezTo>
                      <a:pt x="44" y="0"/>
                      <a:pt x="44" y="0"/>
                      <a:pt x="44" y="0"/>
                    </a:cubicBezTo>
                    <a:cubicBezTo>
                      <a:pt x="39" y="17"/>
                      <a:pt x="39" y="17"/>
                      <a:pt x="39" y="17"/>
                    </a:cubicBezTo>
                    <a:cubicBezTo>
                      <a:pt x="39" y="17"/>
                      <a:pt x="26" y="24"/>
                      <a:pt x="22" y="24"/>
                    </a:cubicBezTo>
                    <a:cubicBezTo>
                      <a:pt x="18" y="24"/>
                      <a:pt x="9" y="11"/>
                      <a:pt x="9" y="11"/>
                    </a:cubicBezTo>
                    <a:cubicBezTo>
                      <a:pt x="9" y="11"/>
                      <a:pt x="5" y="12"/>
                      <a:pt x="0" y="12"/>
                    </a:cubicBezTo>
                    <a:cubicBezTo>
                      <a:pt x="6" y="32"/>
                      <a:pt x="6" y="32"/>
                      <a:pt x="6" y="32"/>
                    </a:cubicBezTo>
                    <a:cubicBezTo>
                      <a:pt x="6" y="32"/>
                      <a:pt x="21" y="40"/>
                      <a:pt x="21" y="49"/>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16" name="Freeform 351">
                <a:extLst>
                  <a:ext uri="{FF2B5EF4-FFF2-40B4-BE49-F238E27FC236}">
                    <a16:creationId xmlns:a16="http://schemas.microsoft.com/office/drawing/2014/main" id="{66CBA13D-0D04-2B4A-B311-96C7B9D00BE9}"/>
                  </a:ext>
                </a:extLst>
              </p:cNvPr>
              <p:cNvSpPr>
                <a:spLocks noEditPoints="1"/>
              </p:cNvSpPr>
              <p:nvPr/>
            </p:nvSpPr>
            <p:spPr bwMode="gray">
              <a:xfrm>
                <a:off x="-4733207" y="4208032"/>
                <a:ext cx="147371" cy="159445"/>
              </a:xfrm>
              <a:custGeom>
                <a:avLst/>
                <a:gdLst>
                  <a:gd name="T0" fmla="*/ 204 w 266"/>
                  <a:gd name="T1" fmla="*/ 283 h 314"/>
                  <a:gd name="T2" fmla="*/ 214 w 266"/>
                  <a:gd name="T3" fmla="*/ 283 h 314"/>
                  <a:gd name="T4" fmla="*/ 215 w 266"/>
                  <a:gd name="T5" fmla="*/ 282 h 314"/>
                  <a:gd name="T6" fmla="*/ 204 w 266"/>
                  <a:gd name="T7" fmla="*/ 283 h 314"/>
                  <a:gd name="T8" fmla="*/ 262 w 266"/>
                  <a:gd name="T9" fmla="*/ 127 h 314"/>
                  <a:gd name="T10" fmla="*/ 246 w 266"/>
                  <a:gd name="T11" fmla="*/ 97 h 314"/>
                  <a:gd name="T12" fmla="*/ 255 w 266"/>
                  <a:gd name="T13" fmla="*/ 87 h 314"/>
                  <a:gd name="T14" fmla="*/ 234 w 266"/>
                  <a:gd name="T15" fmla="*/ 62 h 314"/>
                  <a:gd name="T16" fmla="*/ 235 w 266"/>
                  <a:gd name="T17" fmla="*/ 57 h 314"/>
                  <a:gd name="T18" fmla="*/ 226 w 266"/>
                  <a:gd name="T19" fmla="*/ 42 h 314"/>
                  <a:gd name="T20" fmla="*/ 228 w 266"/>
                  <a:gd name="T21" fmla="*/ 27 h 314"/>
                  <a:gd name="T22" fmla="*/ 215 w 266"/>
                  <a:gd name="T23" fmla="*/ 22 h 314"/>
                  <a:gd name="T24" fmla="*/ 208 w 266"/>
                  <a:gd name="T25" fmla="*/ 0 h 314"/>
                  <a:gd name="T26" fmla="*/ 200 w 266"/>
                  <a:gd name="T27" fmla="*/ 0 h 314"/>
                  <a:gd name="T28" fmla="*/ 178 w 266"/>
                  <a:gd name="T29" fmla="*/ 25 h 314"/>
                  <a:gd name="T30" fmla="*/ 161 w 266"/>
                  <a:gd name="T31" fmla="*/ 17 h 314"/>
                  <a:gd name="T32" fmla="*/ 149 w 266"/>
                  <a:gd name="T33" fmla="*/ 25 h 314"/>
                  <a:gd name="T34" fmla="*/ 133 w 266"/>
                  <a:gd name="T35" fmla="*/ 24 h 314"/>
                  <a:gd name="T36" fmla="*/ 120 w 266"/>
                  <a:gd name="T37" fmla="*/ 39 h 314"/>
                  <a:gd name="T38" fmla="*/ 106 w 266"/>
                  <a:gd name="T39" fmla="*/ 21 h 314"/>
                  <a:gd name="T40" fmla="*/ 99 w 266"/>
                  <a:gd name="T41" fmla="*/ 22 h 314"/>
                  <a:gd name="T42" fmla="*/ 92 w 266"/>
                  <a:gd name="T43" fmla="*/ 29 h 314"/>
                  <a:gd name="T44" fmla="*/ 72 w 266"/>
                  <a:gd name="T45" fmla="*/ 21 h 314"/>
                  <a:gd name="T46" fmla="*/ 56 w 266"/>
                  <a:gd name="T47" fmla="*/ 34 h 314"/>
                  <a:gd name="T48" fmla="*/ 62 w 266"/>
                  <a:gd name="T49" fmla="*/ 47 h 314"/>
                  <a:gd name="T50" fmla="*/ 49 w 266"/>
                  <a:gd name="T51" fmla="*/ 61 h 314"/>
                  <a:gd name="T52" fmla="*/ 59 w 266"/>
                  <a:gd name="T53" fmla="*/ 71 h 314"/>
                  <a:gd name="T54" fmla="*/ 52 w 266"/>
                  <a:gd name="T55" fmla="*/ 92 h 314"/>
                  <a:gd name="T56" fmla="*/ 66 w 266"/>
                  <a:gd name="T57" fmla="*/ 97 h 314"/>
                  <a:gd name="T58" fmla="*/ 78 w 266"/>
                  <a:gd name="T59" fmla="*/ 108 h 314"/>
                  <a:gd name="T60" fmla="*/ 45 w 266"/>
                  <a:gd name="T61" fmla="*/ 156 h 314"/>
                  <a:gd name="T62" fmla="*/ 29 w 266"/>
                  <a:gd name="T63" fmla="*/ 164 h 314"/>
                  <a:gd name="T64" fmla="*/ 29 w 266"/>
                  <a:gd name="T65" fmla="*/ 173 h 314"/>
                  <a:gd name="T66" fmla="*/ 16 w 266"/>
                  <a:gd name="T67" fmla="*/ 181 h 314"/>
                  <a:gd name="T68" fmla="*/ 14 w 266"/>
                  <a:gd name="T69" fmla="*/ 198 h 314"/>
                  <a:gd name="T70" fmla="*/ 4 w 266"/>
                  <a:gd name="T71" fmla="*/ 229 h 314"/>
                  <a:gd name="T72" fmla="*/ 4 w 266"/>
                  <a:gd name="T73" fmla="*/ 249 h 314"/>
                  <a:gd name="T74" fmla="*/ 0 w 266"/>
                  <a:gd name="T75" fmla="*/ 299 h 314"/>
                  <a:gd name="T76" fmla="*/ 10 w 266"/>
                  <a:gd name="T77" fmla="*/ 299 h 314"/>
                  <a:gd name="T78" fmla="*/ 22 w 266"/>
                  <a:gd name="T79" fmla="*/ 307 h 314"/>
                  <a:gd name="T80" fmla="*/ 33 w 266"/>
                  <a:gd name="T81" fmla="*/ 283 h 314"/>
                  <a:gd name="T82" fmla="*/ 49 w 266"/>
                  <a:gd name="T83" fmla="*/ 282 h 314"/>
                  <a:gd name="T84" fmla="*/ 110 w 266"/>
                  <a:gd name="T85" fmla="*/ 282 h 314"/>
                  <a:gd name="T86" fmla="*/ 102 w 266"/>
                  <a:gd name="T87" fmla="*/ 265 h 314"/>
                  <a:gd name="T88" fmla="*/ 111 w 266"/>
                  <a:gd name="T89" fmla="*/ 246 h 314"/>
                  <a:gd name="T90" fmla="*/ 118 w 266"/>
                  <a:gd name="T91" fmla="*/ 223 h 314"/>
                  <a:gd name="T92" fmla="*/ 160 w 266"/>
                  <a:gd name="T93" fmla="*/ 216 h 314"/>
                  <a:gd name="T94" fmla="*/ 176 w 266"/>
                  <a:gd name="T95" fmla="*/ 202 h 314"/>
                  <a:gd name="T96" fmla="*/ 182 w 266"/>
                  <a:gd name="T97" fmla="*/ 219 h 314"/>
                  <a:gd name="T98" fmla="*/ 200 w 266"/>
                  <a:gd name="T99" fmla="*/ 215 h 314"/>
                  <a:gd name="T100" fmla="*/ 207 w 266"/>
                  <a:gd name="T101" fmla="*/ 217 h 314"/>
                  <a:gd name="T102" fmla="*/ 207 w 266"/>
                  <a:gd name="T103" fmla="*/ 219 h 314"/>
                  <a:gd name="T104" fmla="*/ 218 w 266"/>
                  <a:gd name="T105" fmla="*/ 201 h 314"/>
                  <a:gd name="T106" fmla="*/ 219 w 266"/>
                  <a:gd name="T107" fmla="*/ 190 h 314"/>
                  <a:gd name="T108" fmla="*/ 231 w 266"/>
                  <a:gd name="T109" fmla="*/ 179 h 314"/>
                  <a:gd name="T110" fmla="*/ 234 w 266"/>
                  <a:gd name="T111" fmla="*/ 164 h 314"/>
                  <a:gd name="T112" fmla="*/ 247 w 266"/>
                  <a:gd name="T113" fmla="*/ 160 h 314"/>
                  <a:gd name="T114" fmla="*/ 251 w 266"/>
                  <a:gd name="T115" fmla="*/ 145 h 314"/>
                  <a:gd name="T116" fmla="*/ 262 w 266"/>
                  <a:gd name="T117" fmla="*/ 127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6" h="314">
                    <a:moveTo>
                      <a:pt x="204" y="283"/>
                    </a:moveTo>
                    <a:cubicBezTo>
                      <a:pt x="214" y="283"/>
                      <a:pt x="214" y="283"/>
                      <a:pt x="214" y="283"/>
                    </a:cubicBezTo>
                    <a:cubicBezTo>
                      <a:pt x="215" y="282"/>
                      <a:pt x="215" y="282"/>
                      <a:pt x="215" y="282"/>
                    </a:cubicBezTo>
                    <a:cubicBezTo>
                      <a:pt x="209" y="282"/>
                      <a:pt x="204" y="282"/>
                      <a:pt x="204" y="283"/>
                    </a:cubicBezTo>
                    <a:close/>
                    <a:moveTo>
                      <a:pt x="262" y="127"/>
                    </a:moveTo>
                    <a:cubicBezTo>
                      <a:pt x="258" y="121"/>
                      <a:pt x="245" y="102"/>
                      <a:pt x="246" y="97"/>
                    </a:cubicBezTo>
                    <a:cubicBezTo>
                      <a:pt x="247" y="92"/>
                      <a:pt x="255" y="87"/>
                      <a:pt x="255" y="87"/>
                    </a:cubicBezTo>
                    <a:cubicBezTo>
                      <a:pt x="234" y="62"/>
                      <a:pt x="234" y="62"/>
                      <a:pt x="234" y="62"/>
                    </a:cubicBezTo>
                    <a:cubicBezTo>
                      <a:pt x="235" y="57"/>
                      <a:pt x="235" y="57"/>
                      <a:pt x="235" y="57"/>
                    </a:cubicBezTo>
                    <a:cubicBezTo>
                      <a:pt x="235" y="57"/>
                      <a:pt x="224" y="48"/>
                      <a:pt x="226" y="42"/>
                    </a:cubicBezTo>
                    <a:cubicBezTo>
                      <a:pt x="228" y="36"/>
                      <a:pt x="228" y="27"/>
                      <a:pt x="228" y="27"/>
                    </a:cubicBezTo>
                    <a:cubicBezTo>
                      <a:pt x="228" y="27"/>
                      <a:pt x="215" y="35"/>
                      <a:pt x="215" y="22"/>
                    </a:cubicBezTo>
                    <a:cubicBezTo>
                      <a:pt x="215" y="9"/>
                      <a:pt x="208" y="0"/>
                      <a:pt x="208" y="0"/>
                    </a:cubicBezTo>
                    <a:cubicBezTo>
                      <a:pt x="200" y="0"/>
                      <a:pt x="200" y="0"/>
                      <a:pt x="200" y="0"/>
                    </a:cubicBezTo>
                    <a:cubicBezTo>
                      <a:pt x="200" y="0"/>
                      <a:pt x="191" y="27"/>
                      <a:pt x="178" y="25"/>
                    </a:cubicBezTo>
                    <a:cubicBezTo>
                      <a:pt x="165" y="23"/>
                      <a:pt x="166" y="17"/>
                      <a:pt x="161" y="17"/>
                    </a:cubicBezTo>
                    <a:cubicBezTo>
                      <a:pt x="156" y="17"/>
                      <a:pt x="149" y="25"/>
                      <a:pt x="149" y="25"/>
                    </a:cubicBezTo>
                    <a:cubicBezTo>
                      <a:pt x="133" y="24"/>
                      <a:pt x="133" y="24"/>
                      <a:pt x="133" y="24"/>
                    </a:cubicBezTo>
                    <a:cubicBezTo>
                      <a:pt x="120" y="39"/>
                      <a:pt x="120" y="39"/>
                      <a:pt x="120" y="39"/>
                    </a:cubicBezTo>
                    <a:cubicBezTo>
                      <a:pt x="106" y="21"/>
                      <a:pt x="106" y="21"/>
                      <a:pt x="106" y="21"/>
                    </a:cubicBezTo>
                    <a:cubicBezTo>
                      <a:pt x="99" y="22"/>
                      <a:pt x="99" y="22"/>
                      <a:pt x="99" y="22"/>
                    </a:cubicBezTo>
                    <a:cubicBezTo>
                      <a:pt x="99" y="22"/>
                      <a:pt x="98" y="30"/>
                      <a:pt x="92" y="29"/>
                    </a:cubicBezTo>
                    <a:cubicBezTo>
                      <a:pt x="86" y="28"/>
                      <a:pt x="77" y="21"/>
                      <a:pt x="72" y="21"/>
                    </a:cubicBezTo>
                    <a:cubicBezTo>
                      <a:pt x="67" y="21"/>
                      <a:pt x="56" y="34"/>
                      <a:pt x="56" y="34"/>
                    </a:cubicBezTo>
                    <a:cubicBezTo>
                      <a:pt x="62" y="47"/>
                      <a:pt x="62" y="47"/>
                      <a:pt x="62" y="47"/>
                    </a:cubicBezTo>
                    <a:cubicBezTo>
                      <a:pt x="49" y="61"/>
                      <a:pt x="49" y="61"/>
                      <a:pt x="49" y="61"/>
                    </a:cubicBezTo>
                    <a:cubicBezTo>
                      <a:pt x="49" y="61"/>
                      <a:pt x="60" y="65"/>
                      <a:pt x="59" y="71"/>
                    </a:cubicBezTo>
                    <a:cubicBezTo>
                      <a:pt x="58" y="76"/>
                      <a:pt x="49" y="87"/>
                      <a:pt x="52" y="92"/>
                    </a:cubicBezTo>
                    <a:cubicBezTo>
                      <a:pt x="55" y="98"/>
                      <a:pt x="66" y="97"/>
                      <a:pt x="66" y="97"/>
                    </a:cubicBezTo>
                    <a:cubicBezTo>
                      <a:pt x="66" y="97"/>
                      <a:pt x="78" y="100"/>
                      <a:pt x="78" y="108"/>
                    </a:cubicBezTo>
                    <a:cubicBezTo>
                      <a:pt x="78" y="116"/>
                      <a:pt x="45" y="156"/>
                      <a:pt x="45" y="156"/>
                    </a:cubicBezTo>
                    <a:cubicBezTo>
                      <a:pt x="29" y="164"/>
                      <a:pt x="29" y="164"/>
                      <a:pt x="29" y="164"/>
                    </a:cubicBezTo>
                    <a:cubicBezTo>
                      <a:pt x="29" y="173"/>
                      <a:pt x="29" y="173"/>
                      <a:pt x="29" y="173"/>
                    </a:cubicBezTo>
                    <a:cubicBezTo>
                      <a:pt x="16" y="181"/>
                      <a:pt x="16" y="181"/>
                      <a:pt x="16" y="181"/>
                    </a:cubicBezTo>
                    <a:cubicBezTo>
                      <a:pt x="14" y="198"/>
                      <a:pt x="14" y="198"/>
                      <a:pt x="14" y="198"/>
                    </a:cubicBezTo>
                    <a:cubicBezTo>
                      <a:pt x="4" y="229"/>
                      <a:pt x="4" y="229"/>
                      <a:pt x="4" y="229"/>
                    </a:cubicBezTo>
                    <a:cubicBezTo>
                      <a:pt x="4" y="249"/>
                      <a:pt x="4" y="249"/>
                      <a:pt x="4" y="249"/>
                    </a:cubicBezTo>
                    <a:cubicBezTo>
                      <a:pt x="0" y="299"/>
                      <a:pt x="0" y="299"/>
                      <a:pt x="0" y="299"/>
                    </a:cubicBezTo>
                    <a:cubicBezTo>
                      <a:pt x="10" y="299"/>
                      <a:pt x="10" y="299"/>
                      <a:pt x="10" y="299"/>
                    </a:cubicBezTo>
                    <a:cubicBezTo>
                      <a:pt x="10" y="299"/>
                      <a:pt x="16" y="314"/>
                      <a:pt x="22" y="307"/>
                    </a:cubicBezTo>
                    <a:cubicBezTo>
                      <a:pt x="29" y="299"/>
                      <a:pt x="33" y="283"/>
                      <a:pt x="33" y="283"/>
                    </a:cubicBezTo>
                    <a:cubicBezTo>
                      <a:pt x="49" y="282"/>
                      <a:pt x="49" y="282"/>
                      <a:pt x="49" y="282"/>
                    </a:cubicBezTo>
                    <a:cubicBezTo>
                      <a:pt x="110" y="282"/>
                      <a:pt x="110" y="282"/>
                      <a:pt x="110" y="282"/>
                    </a:cubicBezTo>
                    <a:cubicBezTo>
                      <a:pt x="110" y="277"/>
                      <a:pt x="104" y="271"/>
                      <a:pt x="102" y="265"/>
                    </a:cubicBezTo>
                    <a:cubicBezTo>
                      <a:pt x="100" y="258"/>
                      <a:pt x="107" y="250"/>
                      <a:pt x="111" y="246"/>
                    </a:cubicBezTo>
                    <a:cubicBezTo>
                      <a:pt x="115" y="242"/>
                      <a:pt x="109" y="230"/>
                      <a:pt x="118" y="223"/>
                    </a:cubicBezTo>
                    <a:cubicBezTo>
                      <a:pt x="127" y="216"/>
                      <a:pt x="157" y="218"/>
                      <a:pt x="160" y="216"/>
                    </a:cubicBezTo>
                    <a:cubicBezTo>
                      <a:pt x="163" y="214"/>
                      <a:pt x="170" y="202"/>
                      <a:pt x="176" y="202"/>
                    </a:cubicBezTo>
                    <a:cubicBezTo>
                      <a:pt x="182" y="202"/>
                      <a:pt x="182" y="219"/>
                      <a:pt x="182" y="219"/>
                    </a:cubicBezTo>
                    <a:cubicBezTo>
                      <a:pt x="182" y="219"/>
                      <a:pt x="189" y="212"/>
                      <a:pt x="200" y="215"/>
                    </a:cubicBezTo>
                    <a:cubicBezTo>
                      <a:pt x="202" y="215"/>
                      <a:pt x="204" y="216"/>
                      <a:pt x="207" y="217"/>
                    </a:cubicBezTo>
                    <a:cubicBezTo>
                      <a:pt x="207" y="218"/>
                      <a:pt x="207" y="218"/>
                      <a:pt x="207" y="219"/>
                    </a:cubicBezTo>
                    <a:cubicBezTo>
                      <a:pt x="207" y="208"/>
                      <a:pt x="218" y="201"/>
                      <a:pt x="218" y="201"/>
                    </a:cubicBezTo>
                    <a:cubicBezTo>
                      <a:pt x="219" y="190"/>
                      <a:pt x="219" y="190"/>
                      <a:pt x="219" y="190"/>
                    </a:cubicBezTo>
                    <a:cubicBezTo>
                      <a:pt x="231" y="179"/>
                      <a:pt x="231" y="179"/>
                      <a:pt x="231" y="179"/>
                    </a:cubicBezTo>
                    <a:cubicBezTo>
                      <a:pt x="231" y="179"/>
                      <a:pt x="227" y="170"/>
                      <a:pt x="234" y="164"/>
                    </a:cubicBezTo>
                    <a:cubicBezTo>
                      <a:pt x="241" y="158"/>
                      <a:pt x="247" y="160"/>
                      <a:pt x="247" y="160"/>
                    </a:cubicBezTo>
                    <a:cubicBezTo>
                      <a:pt x="251" y="145"/>
                      <a:pt x="251" y="145"/>
                      <a:pt x="251" y="145"/>
                    </a:cubicBezTo>
                    <a:cubicBezTo>
                      <a:pt x="251" y="145"/>
                      <a:pt x="266" y="133"/>
                      <a:pt x="262" y="127"/>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17" name="Freeform 359">
                <a:extLst>
                  <a:ext uri="{FF2B5EF4-FFF2-40B4-BE49-F238E27FC236}">
                    <a16:creationId xmlns:a16="http://schemas.microsoft.com/office/drawing/2014/main" id="{4DCE62F1-2A09-BC4B-B07C-6A49FED275FD}"/>
                  </a:ext>
                </a:extLst>
              </p:cNvPr>
              <p:cNvSpPr>
                <a:spLocks noEditPoints="1"/>
              </p:cNvSpPr>
              <p:nvPr/>
            </p:nvSpPr>
            <p:spPr bwMode="gray">
              <a:xfrm>
                <a:off x="-6263238" y="3242551"/>
                <a:ext cx="151360" cy="74136"/>
              </a:xfrm>
              <a:custGeom>
                <a:avLst/>
                <a:gdLst>
                  <a:gd name="T0" fmla="*/ 11 w 273"/>
                  <a:gd name="T1" fmla="*/ 2 h 146"/>
                  <a:gd name="T2" fmla="*/ 6 w 273"/>
                  <a:gd name="T3" fmla="*/ 13 h 146"/>
                  <a:gd name="T4" fmla="*/ 11 w 273"/>
                  <a:gd name="T5" fmla="*/ 2 h 146"/>
                  <a:gd name="T6" fmla="*/ 115 w 273"/>
                  <a:gd name="T7" fmla="*/ 57 h 146"/>
                  <a:gd name="T8" fmla="*/ 142 w 273"/>
                  <a:gd name="T9" fmla="*/ 62 h 146"/>
                  <a:gd name="T10" fmla="*/ 129 w 273"/>
                  <a:gd name="T11" fmla="*/ 52 h 146"/>
                  <a:gd name="T12" fmla="*/ 119 w 273"/>
                  <a:gd name="T13" fmla="*/ 52 h 146"/>
                  <a:gd name="T14" fmla="*/ 115 w 273"/>
                  <a:gd name="T15" fmla="*/ 57 h 146"/>
                  <a:gd name="T16" fmla="*/ 190 w 273"/>
                  <a:gd name="T17" fmla="*/ 47 h 146"/>
                  <a:gd name="T18" fmla="*/ 180 w 273"/>
                  <a:gd name="T19" fmla="*/ 38 h 146"/>
                  <a:gd name="T20" fmla="*/ 169 w 273"/>
                  <a:gd name="T21" fmla="*/ 43 h 146"/>
                  <a:gd name="T22" fmla="*/ 190 w 273"/>
                  <a:gd name="T23" fmla="*/ 47 h 146"/>
                  <a:gd name="T24" fmla="*/ 249 w 273"/>
                  <a:gd name="T25" fmla="*/ 100 h 146"/>
                  <a:gd name="T26" fmla="*/ 266 w 273"/>
                  <a:gd name="T27" fmla="*/ 93 h 146"/>
                  <a:gd name="T28" fmla="*/ 249 w 273"/>
                  <a:gd name="T29" fmla="*/ 90 h 146"/>
                  <a:gd name="T30" fmla="*/ 232 w 273"/>
                  <a:gd name="T31" fmla="*/ 87 h 146"/>
                  <a:gd name="T32" fmla="*/ 249 w 273"/>
                  <a:gd name="T33" fmla="*/ 100 h 146"/>
                  <a:gd name="T34" fmla="*/ 260 w 273"/>
                  <a:gd name="T35" fmla="*/ 145 h 146"/>
                  <a:gd name="T36" fmla="*/ 260 w 273"/>
                  <a:gd name="T37" fmla="*/ 131 h 146"/>
                  <a:gd name="T38" fmla="*/ 260 w 273"/>
                  <a:gd name="T39" fmla="*/ 1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3" h="146">
                    <a:moveTo>
                      <a:pt x="11" y="2"/>
                    </a:moveTo>
                    <a:cubicBezTo>
                      <a:pt x="15" y="4"/>
                      <a:pt x="12" y="16"/>
                      <a:pt x="6" y="13"/>
                    </a:cubicBezTo>
                    <a:cubicBezTo>
                      <a:pt x="0" y="11"/>
                      <a:pt x="6" y="0"/>
                      <a:pt x="11" y="2"/>
                    </a:cubicBezTo>
                    <a:close/>
                    <a:moveTo>
                      <a:pt x="115" y="57"/>
                    </a:moveTo>
                    <a:cubicBezTo>
                      <a:pt x="121" y="68"/>
                      <a:pt x="142" y="62"/>
                      <a:pt x="142" y="62"/>
                    </a:cubicBezTo>
                    <a:cubicBezTo>
                      <a:pt x="129" y="52"/>
                      <a:pt x="129" y="52"/>
                      <a:pt x="129" y="52"/>
                    </a:cubicBezTo>
                    <a:cubicBezTo>
                      <a:pt x="119" y="52"/>
                      <a:pt x="119" y="52"/>
                      <a:pt x="119" y="52"/>
                    </a:cubicBezTo>
                    <a:lnTo>
                      <a:pt x="115" y="57"/>
                    </a:lnTo>
                    <a:close/>
                    <a:moveTo>
                      <a:pt x="190" y="47"/>
                    </a:moveTo>
                    <a:cubicBezTo>
                      <a:pt x="190" y="47"/>
                      <a:pt x="185" y="39"/>
                      <a:pt x="180" y="38"/>
                    </a:cubicBezTo>
                    <a:cubicBezTo>
                      <a:pt x="175" y="36"/>
                      <a:pt x="169" y="43"/>
                      <a:pt x="169" y="43"/>
                    </a:cubicBezTo>
                    <a:cubicBezTo>
                      <a:pt x="181" y="57"/>
                      <a:pt x="190" y="47"/>
                      <a:pt x="190" y="47"/>
                    </a:cubicBezTo>
                    <a:close/>
                    <a:moveTo>
                      <a:pt x="249" y="100"/>
                    </a:moveTo>
                    <a:cubicBezTo>
                      <a:pt x="256" y="101"/>
                      <a:pt x="267" y="100"/>
                      <a:pt x="266" y="93"/>
                    </a:cubicBezTo>
                    <a:cubicBezTo>
                      <a:pt x="265" y="86"/>
                      <a:pt x="253" y="90"/>
                      <a:pt x="249" y="90"/>
                    </a:cubicBezTo>
                    <a:cubicBezTo>
                      <a:pt x="245" y="91"/>
                      <a:pt x="232" y="87"/>
                      <a:pt x="232" y="87"/>
                    </a:cubicBezTo>
                    <a:cubicBezTo>
                      <a:pt x="226" y="96"/>
                      <a:pt x="241" y="99"/>
                      <a:pt x="249" y="100"/>
                    </a:cubicBezTo>
                    <a:close/>
                    <a:moveTo>
                      <a:pt x="260" y="145"/>
                    </a:moveTo>
                    <a:cubicBezTo>
                      <a:pt x="273" y="146"/>
                      <a:pt x="260" y="131"/>
                      <a:pt x="260" y="131"/>
                    </a:cubicBezTo>
                    <a:cubicBezTo>
                      <a:pt x="259" y="129"/>
                      <a:pt x="248" y="144"/>
                      <a:pt x="260" y="145"/>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18" name="Freeform 281">
                <a:extLst>
                  <a:ext uri="{FF2B5EF4-FFF2-40B4-BE49-F238E27FC236}">
                    <a16:creationId xmlns:a16="http://schemas.microsoft.com/office/drawing/2014/main" id="{B2538122-7E7C-D449-B28C-C96A87181938}"/>
                  </a:ext>
                </a:extLst>
              </p:cNvPr>
              <p:cNvSpPr>
                <a:spLocks/>
              </p:cNvSpPr>
              <p:nvPr/>
            </p:nvSpPr>
            <p:spPr bwMode="gray">
              <a:xfrm>
                <a:off x="-4819799" y="5100881"/>
                <a:ext cx="61483" cy="58019"/>
              </a:xfrm>
              <a:custGeom>
                <a:avLst/>
                <a:gdLst>
                  <a:gd name="T0" fmla="*/ 0 w 111"/>
                  <a:gd name="T1" fmla="*/ 58 h 114"/>
                  <a:gd name="T2" fmla="*/ 17 w 111"/>
                  <a:gd name="T3" fmla="*/ 83 h 114"/>
                  <a:gd name="T4" fmla="*/ 17 w 111"/>
                  <a:gd name="T5" fmla="*/ 94 h 114"/>
                  <a:gd name="T6" fmla="*/ 35 w 111"/>
                  <a:gd name="T7" fmla="*/ 114 h 114"/>
                  <a:gd name="T8" fmla="*/ 50 w 111"/>
                  <a:gd name="T9" fmla="*/ 113 h 114"/>
                  <a:gd name="T10" fmla="*/ 61 w 111"/>
                  <a:gd name="T11" fmla="*/ 89 h 114"/>
                  <a:gd name="T12" fmla="*/ 82 w 111"/>
                  <a:gd name="T13" fmla="*/ 85 h 114"/>
                  <a:gd name="T14" fmla="*/ 99 w 111"/>
                  <a:gd name="T15" fmla="*/ 75 h 114"/>
                  <a:gd name="T16" fmla="*/ 96 w 111"/>
                  <a:gd name="T17" fmla="*/ 63 h 114"/>
                  <a:gd name="T18" fmla="*/ 111 w 111"/>
                  <a:gd name="T19" fmla="*/ 50 h 114"/>
                  <a:gd name="T20" fmla="*/ 110 w 111"/>
                  <a:gd name="T21" fmla="*/ 34 h 114"/>
                  <a:gd name="T22" fmla="*/ 100 w 111"/>
                  <a:gd name="T23" fmla="*/ 31 h 114"/>
                  <a:gd name="T24" fmla="*/ 83 w 111"/>
                  <a:gd name="T25" fmla="*/ 6 h 114"/>
                  <a:gd name="T26" fmla="*/ 62 w 111"/>
                  <a:gd name="T27" fmla="*/ 5 h 114"/>
                  <a:gd name="T28" fmla="*/ 54 w 111"/>
                  <a:gd name="T29" fmla="*/ 8 h 114"/>
                  <a:gd name="T30" fmla="*/ 53 w 111"/>
                  <a:gd name="T31" fmla="*/ 18 h 114"/>
                  <a:gd name="T32" fmla="*/ 38 w 111"/>
                  <a:gd name="T33" fmla="*/ 19 h 114"/>
                  <a:gd name="T34" fmla="*/ 31 w 111"/>
                  <a:gd name="T35" fmla="*/ 33 h 114"/>
                  <a:gd name="T36" fmla="*/ 19 w 111"/>
                  <a:gd name="T37" fmla="*/ 46 h 114"/>
                  <a:gd name="T38" fmla="*/ 17 w 111"/>
                  <a:gd name="T39" fmla="*/ 56 h 114"/>
                  <a:gd name="T40" fmla="*/ 0 w 111"/>
                  <a:gd name="T41" fmla="*/ 5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1" h="114">
                    <a:moveTo>
                      <a:pt x="0" y="58"/>
                    </a:moveTo>
                    <a:cubicBezTo>
                      <a:pt x="17" y="83"/>
                      <a:pt x="17" y="83"/>
                      <a:pt x="17" y="83"/>
                    </a:cubicBezTo>
                    <a:cubicBezTo>
                      <a:pt x="17" y="94"/>
                      <a:pt x="17" y="94"/>
                      <a:pt x="17" y="94"/>
                    </a:cubicBezTo>
                    <a:cubicBezTo>
                      <a:pt x="35" y="114"/>
                      <a:pt x="35" y="114"/>
                      <a:pt x="35" y="114"/>
                    </a:cubicBezTo>
                    <a:cubicBezTo>
                      <a:pt x="50" y="113"/>
                      <a:pt x="50" y="113"/>
                      <a:pt x="50" y="113"/>
                    </a:cubicBezTo>
                    <a:cubicBezTo>
                      <a:pt x="50" y="113"/>
                      <a:pt x="51" y="93"/>
                      <a:pt x="61" y="89"/>
                    </a:cubicBezTo>
                    <a:cubicBezTo>
                      <a:pt x="71" y="85"/>
                      <a:pt x="74" y="87"/>
                      <a:pt x="82" y="85"/>
                    </a:cubicBezTo>
                    <a:cubicBezTo>
                      <a:pt x="90" y="83"/>
                      <a:pt x="99" y="75"/>
                      <a:pt x="99" y="75"/>
                    </a:cubicBezTo>
                    <a:cubicBezTo>
                      <a:pt x="96" y="63"/>
                      <a:pt x="96" y="63"/>
                      <a:pt x="96" y="63"/>
                    </a:cubicBezTo>
                    <a:cubicBezTo>
                      <a:pt x="111" y="50"/>
                      <a:pt x="111" y="50"/>
                      <a:pt x="111" y="50"/>
                    </a:cubicBezTo>
                    <a:cubicBezTo>
                      <a:pt x="110" y="34"/>
                      <a:pt x="110" y="34"/>
                      <a:pt x="110" y="34"/>
                    </a:cubicBezTo>
                    <a:cubicBezTo>
                      <a:pt x="100" y="31"/>
                      <a:pt x="100" y="31"/>
                      <a:pt x="100" y="31"/>
                    </a:cubicBezTo>
                    <a:cubicBezTo>
                      <a:pt x="100" y="31"/>
                      <a:pt x="88" y="12"/>
                      <a:pt x="83" y="6"/>
                    </a:cubicBezTo>
                    <a:cubicBezTo>
                      <a:pt x="78" y="0"/>
                      <a:pt x="62" y="5"/>
                      <a:pt x="62" y="5"/>
                    </a:cubicBezTo>
                    <a:cubicBezTo>
                      <a:pt x="54" y="8"/>
                      <a:pt x="54" y="8"/>
                      <a:pt x="54" y="8"/>
                    </a:cubicBezTo>
                    <a:cubicBezTo>
                      <a:pt x="53" y="18"/>
                      <a:pt x="53" y="18"/>
                      <a:pt x="53" y="18"/>
                    </a:cubicBezTo>
                    <a:cubicBezTo>
                      <a:pt x="53" y="18"/>
                      <a:pt x="43" y="15"/>
                      <a:pt x="38" y="19"/>
                    </a:cubicBezTo>
                    <a:cubicBezTo>
                      <a:pt x="33" y="23"/>
                      <a:pt x="31" y="33"/>
                      <a:pt x="31" y="33"/>
                    </a:cubicBezTo>
                    <a:cubicBezTo>
                      <a:pt x="19" y="46"/>
                      <a:pt x="19" y="46"/>
                      <a:pt x="19" y="46"/>
                    </a:cubicBezTo>
                    <a:cubicBezTo>
                      <a:pt x="17" y="56"/>
                      <a:pt x="17" y="56"/>
                      <a:pt x="17" y="56"/>
                    </a:cubicBezTo>
                    <a:lnTo>
                      <a:pt x="0" y="58"/>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19" name="Freeform 293">
                <a:extLst>
                  <a:ext uri="{FF2B5EF4-FFF2-40B4-BE49-F238E27FC236}">
                    <a16:creationId xmlns:a16="http://schemas.microsoft.com/office/drawing/2014/main" id="{D47C0B6D-7E53-0D4D-9170-EFF2956CC78C}"/>
                  </a:ext>
                </a:extLst>
              </p:cNvPr>
              <p:cNvSpPr>
                <a:spLocks/>
              </p:cNvSpPr>
              <p:nvPr/>
            </p:nvSpPr>
            <p:spPr bwMode="gray">
              <a:xfrm>
                <a:off x="-5839194" y="3345696"/>
                <a:ext cx="313281" cy="222192"/>
              </a:xfrm>
              <a:custGeom>
                <a:avLst/>
                <a:gdLst>
                  <a:gd name="T0" fmla="*/ 547 w 565"/>
                  <a:gd name="T1" fmla="*/ 165 h 438"/>
                  <a:gd name="T2" fmla="*/ 550 w 565"/>
                  <a:gd name="T3" fmla="*/ 145 h 438"/>
                  <a:gd name="T4" fmla="*/ 536 w 565"/>
                  <a:gd name="T5" fmla="*/ 145 h 438"/>
                  <a:gd name="T6" fmla="*/ 543 w 565"/>
                  <a:gd name="T7" fmla="*/ 124 h 438"/>
                  <a:gd name="T8" fmla="*/ 537 w 565"/>
                  <a:gd name="T9" fmla="*/ 113 h 438"/>
                  <a:gd name="T10" fmla="*/ 540 w 565"/>
                  <a:gd name="T11" fmla="*/ 68 h 438"/>
                  <a:gd name="T12" fmla="*/ 532 w 565"/>
                  <a:gd name="T13" fmla="*/ 68 h 438"/>
                  <a:gd name="T14" fmla="*/ 536 w 565"/>
                  <a:gd name="T15" fmla="*/ 56 h 438"/>
                  <a:gd name="T16" fmla="*/ 521 w 565"/>
                  <a:gd name="T17" fmla="*/ 39 h 438"/>
                  <a:gd name="T18" fmla="*/ 487 w 565"/>
                  <a:gd name="T19" fmla="*/ 26 h 438"/>
                  <a:gd name="T20" fmla="*/ 470 w 565"/>
                  <a:gd name="T21" fmla="*/ 34 h 438"/>
                  <a:gd name="T22" fmla="*/ 439 w 565"/>
                  <a:gd name="T23" fmla="*/ 29 h 438"/>
                  <a:gd name="T24" fmla="*/ 408 w 565"/>
                  <a:gd name="T25" fmla="*/ 33 h 438"/>
                  <a:gd name="T26" fmla="*/ 374 w 565"/>
                  <a:gd name="T27" fmla="*/ 2 h 438"/>
                  <a:gd name="T28" fmla="*/ 354 w 565"/>
                  <a:gd name="T29" fmla="*/ 0 h 438"/>
                  <a:gd name="T30" fmla="*/ 337 w 565"/>
                  <a:gd name="T31" fmla="*/ 48 h 438"/>
                  <a:gd name="T32" fmla="*/ 300 w 565"/>
                  <a:gd name="T33" fmla="*/ 107 h 438"/>
                  <a:gd name="T34" fmla="*/ 267 w 565"/>
                  <a:gd name="T35" fmla="*/ 116 h 438"/>
                  <a:gd name="T36" fmla="*/ 251 w 565"/>
                  <a:gd name="T37" fmla="*/ 131 h 438"/>
                  <a:gd name="T38" fmla="*/ 239 w 565"/>
                  <a:gd name="T39" fmla="*/ 128 h 438"/>
                  <a:gd name="T40" fmla="*/ 222 w 565"/>
                  <a:gd name="T41" fmla="*/ 137 h 438"/>
                  <a:gd name="T42" fmla="*/ 211 w 565"/>
                  <a:gd name="T43" fmla="*/ 158 h 438"/>
                  <a:gd name="T44" fmla="*/ 191 w 565"/>
                  <a:gd name="T45" fmla="*/ 174 h 438"/>
                  <a:gd name="T46" fmla="*/ 188 w 565"/>
                  <a:gd name="T47" fmla="*/ 199 h 438"/>
                  <a:gd name="T48" fmla="*/ 165 w 565"/>
                  <a:gd name="T49" fmla="*/ 244 h 438"/>
                  <a:gd name="T50" fmla="*/ 166 w 565"/>
                  <a:gd name="T51" fmla="*/ 269 h 438"/>
                  <a:gd name="T52" fmla="*/ 158 w 565"/>
                  <a:gd name="T53" fmla="*/ 276 h 438"/>
                  <a:gd name="T54" fmla="*/ 170 w 565"/>
                  <a:gd name="T55" fmla="*/ 292 h 438"/>
                  <a:gd name="T56" fmla="*/ 169 w 565"/>
                  <a:gd name="T57" fmla="*/ 316 h 438"/>
                  <a:gd name="T58" fmla="*/ 154 w 565"/>
                  <a:gd name="T59" fmla="*/ 321 h 438"/>
                  <a:gd name="T60" fmla="*/ 130 w 565"/>
                  <a:gd name="T61" fmla="*/ 359 h 438"/>
                  <a:gd name="T62" fmla="*/ 101 w 565"/>
                  <a:gd name="T63" fmla="*/ 376 h 438"/>
                  <a:gd name="T64" fmla="*/ 80 w 565"/>
                  <a:gd name="T65" fmla="*/ 404 h 438"/>
                  <a:gd name="T66" fmla="*/ 32 w 565"/>
                  <a:gd name="T67" fmla="*/ 421 h 438"/>
                  <a:gd name="T68" fmla="*/ 9 w 565"/>
                  <a:gd name="T69" fmla="*/ 423 h 438"/>
                  <a:gd name="T70" fmla="*/ 0 w 565"/>
                  <a:gd name="T71" fmla="*/ 438 h 438"/>
                  <a:gd name="T72" fmla="*/ 207 w 565"/>
                  <a:gd name="T73" fmla="*/ 438 h 438"/>
                  <a:gd name="T74" fmla="*/ 209 w 565"/>
                  <a:gd name="T75" fmla="*/ 399 h 438"/>
                  <a:gd name="T76" fmla="*/ 212 w 565"/>
                  <a:gd name="T77" fmla="*/ 381 h 438"/>
                  <a:gd name="T78" fmla="*/ 232 w 565"/>
                  <a:gd name="T79" fmla="*/ 369 h 438"/>
                  <a:gd name="T80" fmla="*/ 253 w 565"/>
                  <a:gd name="T81" fmla="*/ 344 h 438"/>
                  <a:gd name="T82" fmla="*/ 265 w 565"/>
                  <a:gd name="T83" fmla="*/ 345 h 438"/>
                  <a:gd name="T84" fmla="*/ 283 w 565"/>
                  <a:gd name="T85" fmla="*/ 331 h 438"/>
                  <a:gd name="T86" fmla="*/ 302 w 565"/>
                  <a:gd name="T87" fmla="*/ 339 h 438"/>
                  <a:gd name="T88" fmla="*/ 308 w 565"/>
                  <a:gd name="T89" fmla="*/ 326 h 438"/>
                  <a:gd name="T90" fmla="*/ 326 w 565"/>
                  <a:gd name="T91" fmla="*/ 325 h 438"/>
                  <a:gd name="T92" fmla="*/ 327 w 565"/>
                  <a:gd name="T93" fmla="*/ 317 h 438"/>
                  <a:gd name="T94" fmla="*/ 361 w 565"/>
                  <a:gd name="T95" fmla="*/ 318 h 438"/>
                  <a:gd name="T96" fmla="*/ 384 w 565"/>
                  <a:gd name="T97" fmla="*/ 284 h 438"/>
                  <a:gd name="T98" fmla="*/ 414 w 565"/>
                  <a:gd name="T99" fmla="*/ 283 h 438"/>
                  <a:gd name="T100" fmla="*/ 432 w 565"/>
                  <a:gd name="T101" fmla="*/ 264 h 438"/>
                  <a:gd name="T102" fmla="*/ 449 w 565"/>
                  <a:gd name="T103" fmla="*/ 257 h 438"/>
                  <a:gd name="T104" fmla="*/ 439 w 565"/>
                  <a:gd name="T105" fmla="*/ 245 h 438"/>
                  <a:gd name="T106" fmla="*/ 438 w 565"/>
                  <a:gd name="T107" fmla="*/ 221 h 438"/>
                  <a:gd name="T108" fmla="*/ 475 w 565"/>
                  <a:gd name="T109" fmla="*/ 215 h 438"/>
                  <a:gd name="T110" fmla="*/ 480 w 565"/>
                  <a:gd name="T111" fmla="*/ 200 h 438"/>
                  <a:gd name="T112" fmla="*/ 493 w 565"/>
                  <a:gd name="T113" fmla="*/ 202 h 438"/>
                  <a:gd name="T114" fmla="*/ 501 w 565"/>
                  <a:gd name="T115" fmla="*/ 195 h 438"/>
                  <a:gd name="T116" fmla="*/ 515 w 565"/>
                  <a:gd name="T117" fmla="*/ 201 h 438"/>
                  <a:gd name="T118" fmla="*/ 553 w 565"/>
                  <a:gd name="T119" fmla="*/ 196 h 438"/>
                  <a:gd name="T120" fmla="*/ 554 w 565"/>
                  <a:gd name="T121" fmla="*/ 186 h 438"/>
                  <a:gd name="T122" fmla="*/ 565 w 565"/>
                  <a:gd name="T123" fmla="*/ 177 h 438"/>
                  <a:gd name="T124" fmla="*/ 547 w 565"/>
                  <a:gd name="T125" fmla="*/ 165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65" h="438">
                    <a:moveTo>
                      <a:pt x="547" y="165"/>
                    </a:moveTo>
                    <a:cubicBezTo>
                      <a:pt x="550" y="145"/>
                      <a:pt x="550" y="145"/>
                      <a:pt x="550" y="145"/>
                    </a:cubicBezTo>
                    <a:cubicBezTo>
                      <a:pt x="536" y="145"/>
                      <a:pt x="536" y="145"/>
                      <a:pt x="536" y="145"/>
                    </a:cubicBezTo>
                    <a:cubicBezTo>
                      <a:pt x="543" y="124"/>
                      <a:pt x="543" y="124"/>
                      <a:pt x="543" y="124"/>
                    </a:cubicBezTo>
                    <a:cubicBezTo>
                      <a:pt x="537" y="113"/>
                      <a:pt x="537" y="113"/>
                      <a:pt x="537" y="113"/>
                    </a:cubicBezTo>
                    <a:cubicBezTo>
                      <a:pt x="540" y="68"/>
                      <a:pt x="540" y="68"/>
                      <a:pt x="540" y="68"/>
                    </a:cubicBezTo>
                    <a:cubicBezTo>
                      <a:pt x="532" y="68"/>
                      <a:pt x="532" y="68"/>
                      <a:pt x="532" y="68"/>
                    </a:cubicBezTo>
                    <a:cubicBezTo>
                      <a:pt x="532" y="68"/>
                      <a:pt x="536" y="57"/>
                      <a:pt x="536" y="56"/>
                    </a:cubicBezTo>
                    <a:cubicBezTo>
                      <a:pt x="526" y="52"/>
                      <a:pt x="522" y="43"/>
                      <a:pt x="521" y="39"/>
                    </a:cubicBezTo>
                    <a:cubicBezTo>
                      <a:pt x="508" y="36"/>
                      <a:pt x="496" y="26"/>
                      <a:pt x="487" y="26"/>
                    </a:cubicBezTo>
                    <a:cubicBezTo>
                      <a:pt x="477" y="26"/>
                      <a:pt x="470" y="34"/>
                      <a:pt x="470" y="34"/>
                    </a:cubicBezTo>
                    <a:cubicBezTo>
                      <a:pt x="470" y="34"/>
                      <a:pt x="447" y="29"/>
                      <a:pt x="439" y="29"/>
                    </a:cubicBezTo>
                    <a:cubicBezTo>
                      <a:pt x="431" y="29"/>
                      <a:pt x="423" y="38"/>
                      <a:pt x="408" y="33"/>
                    </a:cubicBezTo>
                    <a:cubicBezTo>
                      <a:pt x="393" y="28"/>
                      <a:pt x="378" y="4"/>
                      <a:pt x="374" y="2"/>
                    </a:cubicBezTo>
                    <a:cubicBezTo>
                      <a:pt x="370" y="0"/>
                      <a:pt x="354" y="0"/>
                      <a:pt x="354" y="0"/>
                    </a:cubicBezTo>
                    <a:cubicBezTo>
                      <a:pt x="354" y="0"/>
                      <a:pt x="343" y="35"/>
                      <a:pt x="337" y="48"/>
                    </a:cubicBezTo>
                    <a:cubicBezTo>
                      <a:pt x="331" y="61"/>
                      <a:pt x="312" y="98"/>
                      <a:pt x="300" y="107"/>
                    </a:cubicBezTo>
                    <a:cubicBezTo>
                      <a:pt x="288" y="116"/>
                      <a:pt x="272" y="112"/>
                      <a:pt x="267" y="116"/>
                    </a:cubicBezTo>
                    <a:cubicBezTo>
                      <a:pt x="262" y="120"/>
                      <a:pt x="251" y="131"/>
                      <a:pt x="251" y="131"/>
                    </a:cubicBezTo>
                    <a:cubicBezTo>
                      <a:pt x="239" y="128"/>
                      <a:pt x="239" y="128"/>
                      <a:pt x="239" y="128"/>
                    </a:cubicBezTo>
                    <a:cubicBezTo>
                      <a:pt x="222" y="137"/>
                      <a:pt x="222" y="137"/>
                      <a:pt x="222" y="137"/>
                    </a:cubicBezTo>
                    <a:cubicBezTo>
                      <a:pt x="222" y="137"/>
                      <a:pt x="217" y="150"/>
                      <a:pt x="211" y="158"/>
                    </a:cubicBezTo>
                    <a:cubicBezTo>
                      <a:pt x="211" y="158"/>
                      <a:pt x="191" y="170"/>
                      <a:pt x="191" y="174"/>
                    </a:cubicBezTo>
                    <a:cubicBezTo>
                      <a:pt x="191" y="178"/>
                      <a:pt x="195" y="192"/>
                      <a:pt x="188" y="199"/>
                    </a:cubicBezTo>
                    <a:cubicBezTo>
                      <a:pt x="181" y="206"/>
                      <a:pt x="164" y="230"/>
                      <a:pt x="165" y="244"/>
                    </a:cubicBezTo>
                    <a:cubicBezTo>
                      <a:pt x="166" y="258"/>
                      <a:pt x="166" y="269"/>
                      <a:pt x="166" y="269"/>
                    </a:cubicBezTo>
                    <a:cubicBezTo>
                      <a:pt x="166" y="269"/>
                      <a:pt x="158" y="273"/>
                      <a:pt x="158" y="276"/>
                    </a:cubicBezTo>
                    <a:cubicBezTo>
                      <a:pt x="158" y="279"/>
                      <a:pt x="173" y="277"/>
                      <a:pt x="170" y="292"/>
                    </a:cubicBezTo>
                    <a:cubicBezTo>
                      <a:pt x="167" y="307"/>
                      <a:pt x="169" y="316"/>
                      <a:pt x="169" y="316"/>
                    </a:cubicBezTo>
                    <a:cubicBezTo>
                      <a:pt x="169" y="316"/>
                      <a:pt x="163" y="310"/>
                      <a:pt x="154" y="321"/>
                    </a:cubicBezTo>
                    <a:cubicBezTo>
                      <a:pt x="145" y="332"/>
                      <a:pt x="138" y="348"/>
                      <a:pt x="130" y="359"/>
                    </a:cubicBezTo>
                    <a:cubicBezTo>
                      <a:pt x="122" y="370"/>
                      <a:pt x="108" y="366"/>
                      <a:pt x="101" y="376"/>
                    </a:cubicBezTo>
                    <a:cubicBezTo>
                      <a:pt x="94" y="386"/>
                      <a:pt x="86" y="398"/>
                      <a:pt x="80" y="404"/>
                    </a:cubicBezTo>
                    <a:cubicBezTo>
                      <a:pt x="74" y="410"/>
                      <a:pt x="36" y="420"/>
                      <a:pt x="32" y="421"/>
                    </a:cubicBezTo>
                    <a:cubicBezTo>
                      <a:pt x="28" y="422"/>
                      <a:pt x="9" y="423"/>
                      <a:pt x="9" y="423"/>
                    </a:cubicBezTo>
                    <a:cubicBezTo>
                      <a:pt x="9" y="423"/>
                      <a:pt x="4" y="429"/>
                      <a:pt x="0" y="438"/>
                    </a:cubicBezTo>
                    <a:cubicBezTo>
                      <a:pt x="207" y="438"/>
                      <a:pt x="207" y="438"/>
                      <a:pt x="207" y="438"/>
                    </a:cubicBezTo>
                    <a:cubicBezTo>
                      <a:pt x="209" y="399"/>
                      <a:pt x="209" y="399"/>
                      <a:pt x="209" y="399"/>
                    </a:cubicBezTo>
                    <a:cubicBezTo>
                      <a:pt x="212" y="381"/>
                      <a:pt x="212" y="381"/>
                      <a:pt x="212" y="381"/>
                    </a:cubicBezTo>
                    <a:cubicBezTo>
                      <a:pt x="212" y="381"/>
                      <a:pt x="225" y="374"/>
                      <a:pt x="232" y="369"/>
                    </a:cubicBezTo>
                    <a:cubicBezTo>
                      <a:pt x="239" y="364"/>
                      <a:pt x="253" y="344"/>
                      <a:pt x="253" y="344"/>
                    </a:cubicBezTo>
                    <a:cubicBezTo>
                      <a:pt x="265" y="345"/>
                      <a:pt x="265" y="345"/>
                      <a:pt x="265" y="345"/>
                    </a:cubicBezTo>
                    <a:cubicBezTo>
                      <a:pt x="283" y="331"/>
                      <a:pt x="283" y="331"/>
                      <a:pt x="283" y="331"/>
                    </a:cubicBezTo>
                    <a:cubicBezTo>
                      <a:pt x="283" y="331"/>
                      <a:pt x="296" y="340"/>
                      <a:pt x="302" y="339"/>
                    </a:cubicBezTo>
                    <a:cubicBezTo>
                      <a:pt x="308" y="338"/>
                      <a:pt x="308" y="326"/>
                      <a:pt x="308" y="326"/>
                    </a:cubicBezTo>
                    <a:cubicBezTo>
                      <a:pt x="326" y="325"/>
                      <a:pt x="326" y="325"/>
                      <a:pt x="326" y="325"/>
                    </a:cubicBezTo>
                    <a:cubicBezTo>
                      <a:pt x="327" y="317"/>
                      <a:pt x="327" y="317"/>
                      <a:pt x="327" y="317"/>
                    </a:cubicBezTo>
                    <a:cubicBezTo>
                      <a:pt x="327" y="317"/>
                      <a:pt x="353" y="321"/>
                      <a:pt x="361" y="318"/>
                    </a:cubicBezTo>
                    <a:cubicBezTo>
                      <a:pt x="369" y="315"/>
                      <a:pt x="384" y="284"/>
                      <a:pt x="384" y="284"/>
                    </a:cubicBezTo>
                    <a:cubicBezTo>
                      <a:pt x="384" y="284"/>
                      <a:pt x="408" y="283"/>
                      <a:pt x="414" y="283"/>
                    </a:cubicBezTo>
                    <a:cubicBezTo>
                      <a:pt x="420" y="283"/>
                      <a:pt x="432" y="264"/>
                      <a:pt x="432" y="264"/>
                    </a:cubicBezTo>
                    <a:cubicBezTo>
                      <a:pt x="449" y="257"/>
                      <a:pt x="449" y="257"/>
                      <a:pt x="449" y="257"/>
                    </a:cubicBezTo>
                    <a:cubicBezTo>
                      <a:pt x="439" y="245"/>
                      <a:pt x="439" y="245"/>
                      <a:pt x="439" y="245"/>
                    </a:cubicBezTo>
                    <a:cubicBezTo>
                      <a:pt x="439" y="245"/>
                      <a:pt x="430" y="228"/>
                      <a:pt x="438" y="221"/>
                    </a:cubicBezTo>
                    <a:cubicBezTo>
                      <a:pt x="446" y="214"/>
                      <a:pt x="468" y="220"/>
                      <a:pt x="475" y="215"/>
                    </a:cubicBezTo>
                    <a:cubicBezTo>
                      <a:pt x="482" y="210"/>
                      <a:pt x="475" y="203"/>
                      <a:pt x="480" y="200"/>
                    </a:cubicBezTo>
                    <a:cubicBezTo>
                      <a:pt x="485" y="197"/>
                      <a:pt x="493" y="202"/>
                      <a:pt x="493" y="202"/>
                    </a:cubicBezTo>
                    <a:cubicBezTo>
                      <a:pt x="493" y="202"/>
                      <a:pt x="497" y="195"/>
                      <a:pt x="501" y="195"/>
                    </a:cubicBezTo>
                    <a:cubicBezTo>
                      <a:pt x="505" y="195"/>
                      <a:pt x="515" y="201"/>
                      <a:pt x="515" y="201"/>
                    </a:cubicBezTo>
                    <a:cubicBezTo>
                      <a:pt x="553" y="196"/>
                      <a:pt x="553" y="196"/>
                      <a:pt x="553" y="196"/>
                    </a:cubicBezTo>
                    <a:cubicBezTo>
                      <a:pt x="553" y="196"/>
                      <a:pt x="552" y="189"/>
                      <a:pt x="554" y="186"/>
                    </a:cubicBezTo>
                    <a:cubicBezTo>
                      <a:pt x="556" y="183"/>
                      <a:pt x="565" y="177"/>
                      <a:pt x="565" y="177"/>
                    </a:cubicBezTo>
                    <a:lnTo>
                      <a:pt x="547" y="165"/>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20" name="Freeform 329">
                <a:extLst>
                  <a:ext uri="{FF2B5EF4-FFF2-40B4-BE49-F238E27FC236}">
                    <a16:creationId xmlns:a16="http://schemas.microsoft.com/office/drawing/2014/main" id="{B2C8C530-85EE-9A4D-8FAC-F7159955CE40}"/>
                  </a:ext>
                </a:extLst>
              </p:cNvPr>
              <p:cNvSpPr>
                <a:spLocks noEditPoints="1"/>
              </p:cNvSpPr>
              <p:nvPr/>
            </p:nvSpPr>
            <p:spPr bwMode="gray">
              <a:xfrm>
                <a:off x="-5086381" y="4926824"/>
                <a:ext cx="420758" cy="346181"/>
              </a:xfrm>
              <a:custGeom>
                <a:avLst/>
                <a:gdLst>
                  <a:gd name="T0" fmla="*/ 725 w 759"/>
                  <a:gd name="T1" fmla="*/ 254 h 682"/>
                  <a:gd name="T2" fmla="*/ 696 w 759"/>
                  <a:gd name="T3" fmla="*/ 278 h 682"/>
                  <a:gd name="T4" fmla="*/ 673 w 759"/>
                  <a:gd name="T5" fmla="*/ 221 h 682"/>
                  <a:gd name="T6" fmla="*/ 708 w 759"/>
                  <a:gd name="T7" fmla="*/ 206 h 682"/>
                  <a:gd name="T8" fmla="*/ 727 w 759"/>
                  <a:gd name="T9" fmla="*/ 125 h 682"/>
                  <a:gd name="T10" fmla="*/ 696 w 759"/>
                  <a:gd name="T11" fmla="*/ 15 h 682"/>
                  <a:gd name="T12" fmla="*/ 649 w 759"/>
                  <a:gd name="T13" fmla="*/ 8 h 682"/>
                  <a:gd name="T14" fmla="*/ 586 w 759"/>
                  <a:gd name="T15" fmla="*/ 2 h 682"/>
                  <a:gd name="T16" fmla="*/ 549 w 759"/>
                  <a:gd name="T17" fmla="*/ 25 h 682"/>
                  <a:gd name="T18" fmla="*/ 495 w 759"/>
                  <a:gd name="T19" fmla="*/ 77 h 682"/>
                  <a:gd name="T20" fmla="*/ 461 w 759"/>
                  <a:gd name="T21" fmla="*/ 137 h 682"/>
                  <a:gd name="T22" fmla="*/ 436 w 759"/>
                  <a:gd name="T23" fmla="*/ 152 h 682"/>
                  <a:gd name="T24" fmla="*/ 402 w 759"/>
                  <a:gd name="T25" fmla="*/ 192 h 682"/>
                  <a:gd name="T26" fmla="*/ 364 w 759"/>
                  <a:gd name="T27" fmla="*/ 190 h 682"/>
                  <a:gd name="T28" fmla="*/ 337 w 759"/>
                  <a:gd name="T29" fmla="*/ 179 h 682"/>
                  <a:gd name="T30" fmla="*/ 290 w 759"/>
                  <a:gd name="T31" fmla="*/ 212 h 682"/>
                  <a:gd name="T32" fmla="*/ 263 w 759"/>
                  <a:gd name="T33" fmla="*/ 240 h 682"/>
                  <a:gd name="T34" fmla="*/ 244 w 759"/>
                  <a:gd name="T35" fmla="*/ 251 h 682"/>
                  <a:gd name="T36" fmla="*/ 193 w 759"/>
                  <a:gd name="T37" fmla="*/ 231 h 682"/>
                  <a:gd name="T38" fmla="*/ 196 w 759"/>
                  <a:gd name="T39" fmla="*/ 189 h 682"/>
                  <a:gd name="T40" fmla="*/ 166 w 759"/>
                  <a:gd name="T41" fmla="*/ 143 h 682"/>
                  <a:gd name="T42" fmla="*/ 142 w 759"/>
                  <a:gd name="T43" fmla="*/ 343 h 682"/>
                  <a:gd name="T44" fmla="*/ 129 w 759"/>
                  <a:gd name="T45" fmla="*/ 353 h 682"/>
                  <a:gd name="T46" fmla="*/ 114 w 759"/>
                  <a:gd name="T47" fmla="*/ 367 h 682"/>
                  <a:gd name="T48" fmla="*/ 88 w 759"/>
                  <a:gd name="T49" fmla="*/ 369 h 682"/>
                  <a:gd name="T50" fmla="*/ 65 w 759"/>
                  <a:gd name="T51" fmla="*/ 357 h 682"/>
                  <a:gd name="T52" fmla="*/ 41 w 759"/>
                  <a:gd name="T53" fmla="*/ 330 h 682"/>
                  <a:gd name="T54" fmla="*/ 12 w 759"/>
                  <a:gd name="T55" fmla="*/ 340 h 682"/>
                  <a:gd name="T56" fmla="*/ 0 w 759"/>
                  <a:gd name="T57" fmla="*/ 345 h 682"/>
                  <a:gd name="T58" fmla="*/ 31 w 759"/>
                  <a:gd name="T59" fmla="*/ 407 h 682"/>
                  <a:gd name="T60" fmla="*/ 83 w 759"/>
                  <a:gd name="T61" fmla="*/ 523 h 682"/>
                  <a:gd name="T62" fmla="*/ 61 w 759"/>
                  <a:gd name="T63" fmla="*/ 572 h 682"/>
                  <a:gd name="T64" fmla="*/ 81 w 759"/>
                  <a:gd name="T65" fmla="*/ 649 h 682"/>
                  <a:gd name="T66" fmla="*/ 103 w 759"/>
                  <a:gd name="T67" fmla="*/ 650 h 682"/>
                  <a:gd name="T68" fmla="*/ 145 w 759"/>
                  <a:gd name="T69" fmla="*/ 679 h 682"/>
                  <a:gd name="T70" fmla="*/ 233 w 759"/>
                  <a:gd name="T71" fmla="*/ 662 h 682"/>
                  <a:gd name="T72" fmla="*/ 292 w 759"/>
                  <a:gd name="T73" fmla="*/ 646 h 682"/>
                  <a:gd name="T74" fmla="*/ 366 w 759"/>
                  <a:gd name="T75" fmla="*/ 646 h 682"/>
                  <a:gd name="T76" fmla="*/ 406 w 759"/>
                  <a:gd name="T77" fmla="*/ 637 h 682"/>
                  <a:gd name="T78" fmla="*/ 473 w 759"/>
                  <a:gd name="T79" fmla="*/ 617 h 682"/>
                  <a:gd name="T80" fmla="*/ 538 w 759"/>
                  <a:gd name="T81" fmla="*/ 565 h 682"/>
                  <a:gd name="T82" fmla="*/ 615 w 759"/>
                  <a:gd name="T83" fmla="*/ 500 h 682"/>
                  <a:gd name="T84" fmla="*/ 686 w 759"/>
                  <a:gd name="T85" fmla="*/ 379 h 682"/>
                  <a:gd name="T86" fmla="*/ 748 w 759"/>
                  <a:gd name="T87" fmla="*/ 297 h 682"/>
                  <a:gd name="T88" fmla="*/ 746 w 759"/>
                  <a:gd name="T89" fmla="*/ 250 h 682"/>
                  <a:gd name="T90" fmla="*/ 563 w 759"/>
                  <a:gd name="T91" fmla="*/ 428 h 682"/>
                  <a:gd name="T92" fmla="*/ 531 w 759"/>
                  <a:gd name="T93" fmla="*/ 456 h 682"/>
                  <a:gd name="T94" fmla="*/ 498 w 759"/>
                  <a:gd name="T95" fmla="*/ 437 h 682"/>
                  <a:gd name="T96" fmla="*/ 481 w 759"/>
                  <a:gd name="T97" fmla="*/ 401 h 682"/>
                  <a:gd name="T98" fmla="*/ 500 w 759"/>
                  <a:gd name="T99" fmla="*/ 389 h 682"/>
                  <a:gd name="T100" fmla="*/ 519 w 759"/>
                  <a:gd name="T101" fmla="*/ 362 h 682"/>
                  <a:gd name="T102" fmla="*/ 535 w 759"/>
                  <a:gd name="T103" fmla="*/ 351 h 682"/>
                  <a:gd name="T104" fmla="*/ 564 w 759"/>
                  <a:gd name="T105" fmla="*/ 349 h 682"/>
                  <a:gd name="T106" fmla="*/ 591 w 759"/>
                  <a:gd name="T107" fmla="*/ 377 h 682"/>
                  <a:gd name="T108" fmla="*/ 577 w 759"/>
                  <a:gd name="T109" fmla="*/ 406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59" h="682">
                    <a:moveTo>
                      <a:pt x="746" y="250"/>
                    </a:moveTo>
                    <a:cubicBezTo>
                      <a:pt x="738" y="246"/>
                      <a:pt x="725" y="254"/>
                      <a:pt x="725" y="254"/>
                    </a:cubicBezTo>
                    <a:cubicBezTo>
                      <a:pt x="718" y="279"/>
                      <a:pt x="718" y="279"/>
                      <a:pt x="718" y="279"/>
                    </a:cubicBezTo>
                    <a:cubicBezTo>
                      <a:pt x="718" y="279"/>
                      <a:pt x="703" y="278"/>
                      <a:pt x="696" y="278"/>
                    </a:cubicBezTo>
                    <a:cubicBezTo>
                      <a:pt x="689" y="278"/>
                      <a:pt x="666" y="262"/>
                      <a:pt x="664" y="250"/>
                    </a:cubicBezTo>
                    <a:cubicBezTo>
                      <a:pt x="662" y="238"/>
                      <a:pt x="670" y="225"/>
                      <a:pt x="673" y="221"/>
                    </a:cubicBezTo>
                    <a:cubicBezTo>
                      <a:pt x="676" y="217"/>
                      <a:pt x="682" y="192"/>
                      <a:pt x="689" y="192"/>
                    </a:cubicBezTo>
                    <a:cubicBezTo>
                      <a:pt x="696" y="192"/>
                      <a:pt x="708" y="206"/>
                      <a:pt x="708" y="206"/>
                    </a:cubicBezTo>
                    <a:cubicBezTo>
                      <a:pt x="726" y="182"/>
                      <a:pt x="726" y="182"/>
                      <a:pt x="726" y="182"/>
                    </a:cubicBezTo>
                    <a:cubicBezTo>
                      <a:pt x="726" y="182"/>
                      <a:pt x="726" y="134"/>
                      <a:pt x="727" y="125"/>
                    </a:cubicBezTo>
                    <a:cubicBezTo>
                      <a:pt x="728" y="116"/>
                      <a:pt x="707" y="84"/>
                      <a:pt x="705" y="75"/>
                    </a:cubicBezTo>
                    <a:cubicBezTo>
                      <a:pt x="703" y="66"/>
                      <a:pt x="696" y="15"/>
                      <a:pt x="696" y="15"/>
                    </a:cubicBezTo>
                    <a:cubicBezTo>
                      <a:pt x="684" y="8"/>
                      <a:pt x="684" y="8"/>
                      <a:pt x="684" y="8"/>
                    </a:cubicBezTo>
                    <a:cubicBezTo>
                      <a:pt x="684" y="8"/>
                      <a:pt x="657" y="9"/>
                      <a:pt x="649" y="8"/>
                    </a:cubicBezTo>
                    <a:cubicBezTo>
                      <a:pt x="641" y="7"/>
                      <a:pt x="625" y="0"/>
                      <a:pt x="625" y="0"/>
                    </a:cubicBezTo>
                    <a:cubicBezTo>
                      <a:pt x="586" y="2"/>
                      <a:pt x="586" y="2"/>
                      <a:pt x="586" y="2"/>
                    </a:cubicBezTo>
                    <a:cubicBezTo>
                      <a:pt x="578" y="18"/>
                      <a:pt x="578" y="18"/>
                      <a:pt x="578" y="18"/>
                    </a:cubicBezTo>
                    <a:cubicBezTo>
                      <a:pt x="578" y="18"/>
                      <a:pt x="554" y="19"/>
                      <a:pt x="549" y="25"/>
                    </a:cubicBezTo>
                    <a:cubicBezTo>
                      <a:pt x="544" y="31"/>
                      <a:pt x="530" y="57"/>
                      <a:pt x="519" y="64"/>
                    </a:cubicBezTo>
                    <a:cubicBezTo>
                      <a:pt x="508" y="71"/>
                      <a:pt x="505" y="70"/>
                      <a:pt x="495" y="77"/>
                    </a:cubicBezTo>
                    <a:cubicBezTo>
                      <a:pt x="485" y="84"/>
                      <a:pt x="484" y="107"/>
                      <a:pt x="484" y="113"/>
                    </a:cubicBezTo>
                    <a:cubicBezTo>
                      <a:pt x="484" y="119"/>
                      <a:pt x="461" y="137"/>
                      <a:pt x="461" y="137"/>
                    </a:cubicBezTo>
                    <a:cubicBezTo>
                      <a:pt x="450" y="140"/>
                      <a:pt x="450" y="140"/>
                      <a:pt x="450" y="140"/>
                    </a:cubicBezTo>
                    <a:cubicBezTo>
                      <a:pt x="436" y="152"/>
                      <a:pt x="436" y="152"/>
                      <a:pt x="436" y="152"/>
                    </a:cubicBezTo>
                    <a:cubicBezTo>
                      <a:pt x="436" y="152"/>
                      <a:pt x="432" y="185"/>
                      <a:pt x="421" y="192"/>
                    </a:cubicBezTo>
                    <a:cubicBezTo>
                      <a:pt x="410" y="199"/>
                      <a:pt x="402" y="192"/>
                      <a:pt x="402" y="192"/>
                    </a:cubicBezTo>
                    <a:cubicBezTo>
                      <a:pt x="402" y="192"/>
                      <a:pt x="399" y="197"/>
                      <a:pt x="389" y="199"/>
                    </a:cubicBezTo>
                    <a:cubicBezTo>
                      <a:pt x="379" y="201"/>
                      <a:pt x="364" y="190"/>
                      <a:pt x="364" y="190"/>
                    </a:cubicBezTo>
                    <a:cubicBezTo>
                      <a:pt x="347" y="189"/>
                      <a:pt x="347" y="189"/>
                      <a:pt x="347" y="189"/>
                    </a:cubicBezTo>
                    <a:cubicBezTo>
                      <a:pt x="337" y="179"/>
                      <a:pt x="337" y="179"/>
                      <a:pt x="337" y="179"/>
                    </a:cubicBezTo>
                    <a:cubicBezTo>
                      <a:pt x="337" y="179"/>
                      <a:pt x="321" y="167"/>
                      <a:pt x="308" y="167"/>
                    </a:cubicBezTo>
                    <a:cubicBezTo>
                      <a:pt x="295" y="167"/>
                      <a:pt x="290" y="205"/>
                      <a:pt x="290" y="212"/>
                    </a:cubicBezTo>
                    <a:cubicBezTo>
                      <a:pt x="290" y="219"/>
                      <a:pt x="279" y="217"/>
                      <a:pt x="272" y="220"/>
                    </a:cubicBezTo>
                    <a:cubicBezTo>
                      <a:pt x="265" y="223"/>
                      <a:pt x="263" y="240"/>
                      <a:pt x="263" y="240"/>
                    </a:cubicBezTo>
                    <a:cubicBezTo>
                      <a:pt x="263" y="240"/>
                      <a:pt x="253" y="238"/>
                      <a:pt x="249" y="239"/>
                    </a:cubicBezTo>
                    <a:cubicBezTo>
                      <a:pt x="245" y="240"/>
                      <a:pt x="244" y="251"/>
                      <a:pt x="244" y="251"/>
                    </a:cubicBezTo>
                    <a:cubicBezTo>
                      <a:pt x="244" y="251"/>
                      <a:pt x="198" y="256"/>
                      <a:pt x="193" y="253"/>
                    </a:cubicBezTo>
                    <a:cubicBezTo>
                      <a:pt x="188" y="250"/>
                      <a:pt x="193" y="231"/>
                      <a:pt x="193" y="231"/>
                    </a:cubicBezTo>
                    <a:cubicBezTo>
                      <a:pt x="193" y="231"/>
                      <a:pt x="201" y="218"/>
                      <a:pt x="203" y="209"/>
                    </a:cubicBezTo>
                    <a:cubicBezTo>
                      <a:pt x="205" y="200"/>
                      <a:pt x="196" y="189"/>
                      <a:pt x="196" y="189"/>
                    </a:cubicBezTo>
                    <a:cubicBezTo>
                      <a:pt x="196" y="189"/>
                      <a:pt x="197" y="179"/>
                      <a:pt x="188" y="160"/>
                    </a:cubicBezTo>
                    <a:cubicBezTo>
                      <a:pt x="184" y="152"/>
                      <a:pt x="175" y="147"/>
                      <a:pt x="166" y="143"/>
                    </a:cubicBezTo>
                    <a:cubicBezTo>
                      <a:pt x="163" y="339"/>
                      <a:pt x="163" y="339"/>
                      <a:pt x="163" y="339"/>
                    </a:cubicBezTo>
                    <a:cubicBezTo>
                      <a:pt x="163" y="339"/>
                      <a:pt x="149" y="340"/>
                      <a:pt x="142" y="343"/>
                    </a:cubicBezTo>
                    <a:cubicBezTo>
                      <a:pt x="135" y="346"/>
                      <a:pt x="137" y="351"/>
                      <a:pt x="137" y="351"/>
                    </a:cubicBezTo>
                    <a:cubicBezTo>
                      <a:pt x="129" y="353"/>
                      <a:pt x="129" y="353"/>
                      <a:pt x="129" y="353"/>
                    </a:cubicBezTo>
                    <a:cubicBezTo>
                      <a:pt x="129" y="353"/>
                      <a:pt x="132" y="367"/>
                      <a:pt x="126" y="367"/>
                    </a:cubicBezTo>
                    <a:cubicBezTo>
                      <a:pt x="121" y="367"/>
                      <a:pt x="114" y="367"/>
                      <a:pt x="114" y="367"/>
                    </a:cubicBezTo>
                    <a:cubicBezTo>
                      <a:pt x="114" y="367"/>
                      <a:pt x="110" y="361"/>
                      <a:pt x="102" y="361"/>
                    </a:cubicBezTo>
                    <a:cubicBezTo>
                      <a:pt x="94" y="361"/>
                      <a:pt x="88" y="369"/>
                      <a:pt x="88" y="369"/>
                    </a:cubicBezTo>
                    <a:cubicBezTo>
                      <a:pt x="76" y="369"/>
                      <a:pt x="76" y="369"/>
                      <a:pt x="76" y="369"/>
                    </a:cubicBezTo>
                    <a:cubicBezTo>
                      <a:pt x="76" y="369"/>
                      <a:pt x="72" y="361"/>
                      <a:pt x="65" y="357"/>
                    </a:cubicBezTo>
                    <a:cubicBezTo>
                      <a:pt x="58" y="353"/>
                      <a:pt x="49" y="359"/>
                      <a:pt x="45" y="352"/>
                    </a:cubicBezTo>
                    <a:cubicBezTo>
                      <a:pt x="40" y="345"/>
                      <a:pt x="41" y="330"/>
                      <a:pt x="41" y="330"/>
                    </a:cubicBezTo>
                    <a:cubicBezTo>
                      <a:pt x="41" y="330"/>
                      <a:pt x="31" y="318"/>
                      <a:pt x="27" y="317"/>
                    </a:cubicBezTo>
                    <a:cubicBezTo>
                      <a:pt x="23" y="316"/>
                      <a:pt x="12" y="340"/>
                      <a:pt x="12" y="340"/>
                    </a:cubicBezTo>
                    <a:cubicBezTo>
                      <a:pt x="0" y="346"/>
                      <a:pt x="0" y="346"/>
                      <a:pt x="0" y="346"/>
                    </a:cubicBezTo>
                    <a:cubicBezTo>
                      <a:pt x="0" y="345"/>
                      <a:pt x="0" y="345"/>
                      <a:pt x="0" y="345"/>
                    </a:cubicBezTo>
                    <a:cubicBezTo>
                      <a:pt x="0" y="345"/>
                      <a:pt x="7" y="368"/>
                      <a:pt x="11" y="372"/>
                    </a:cubicBezTo>
                    <a:cubicBezTo>
                      <a:pt x="15" y="376"/>
                      <a:pt x="31" y="394"/>
                      <a:pt x="31" y="407"/>
                    </a:cubicBezTo>
                    <a:cubicBezTo>
                      <a:pt x="31" y="420"/>
                      <a:pt x="28" y="446"/>
                      <a:pt x="38" y="461"/>
                    </a:cubicBezTo>
                    <a:cubicBezTo>
                      <a:pt x="48" y="476"/>
                      <a:pt x="83" y="509"/>
                      <a:pt x="83" y="523"/>
                    </a:cubicBezTo>
                    <a:cubicBezTo>
                      <a:pt x="83" y="537"/>
                      <a:pt x="82" y="564"/>
                      <a:pt x="78" y="568"/>
                    </a:cubicBezTo>
                    <a:cubicBezTo>
                      <a:pt x="74" y="572"/>
                      <a:pt x="62" y="564"/>
                      <a:pt x="61" y="572"/>
                    </a:cubicBezTo>
                    <a:cubicBezTo>
                      <a:pt x="60" y="580"/>
                      <a:pt x="63" y="588"/>
                      <a:pt x="73" y="605"/>
                    </a:cubicBezTo>
                    <a:cubicBezTo>
                      <a:pt x="83" y="622"/>
                      <a:pt x="75" y="641"/>
                      <a:pt x="81" y="649"/>
                    </a:cubicBezTo>
                    <a:cubicBezTo>
                      <a:pt x="87" y="657"/>
                      <a:pt x="84" y="646"/>
                      <a:pt x="90" y="643"/>
                    </a:cubicBezTo>
                    <a:cubicBezTo>
                      <a:pt x="96" y="640"/>
                      <a:pt x="103" y="650"/>
                      <a:pt x="103" y="650"/>
                    </a:cubicBezTo>
                    <a:cubicBezTo>
                      <a:pt x="121" y="656"/>
                      <a:pt x="121" y="656"/>
                      <a:pt x="121" y="656"/>
                    </a:cubicBezTo>
                    <a:cubicBezTo>
                      <a:pt x="121" y="656"/>
                      <a:pt x="126" y="682"/>
                      <a:pt x="145" y="679"/>
                    </a:cubicBezTo>
                    <a:cubicBezTo>
                      <a:pt x="164" y="676"/>
                      <a:pt x="165" y="662"/>
                      <a:pt x="177" y="658"/>
                    </a:cubicBezTo>
                    <a:cubicBezTo>
                      <a:pt x="189" y="654"/>
                      <a:pt x="224" y="665"/>
                      <a:pt x="233" y="662"/>
                    </a:cubicBezTo>
                    <a:cubicBezTo>
                      <a:pt x="242" y="659"/>
                      <a:pt x="238" y="638"/>
                      <a:pt x="261" y="638"/>
                    </a:cubicBezTo>
                    <a:cubicBezTo>
                      <a:pt x="284" y="638"/>
                      <a:pt x="292" y="646"/>
                      <a:pt x="292" y="646"/>
                    </a:cubicBezTo>
                    <a:cubicBezTo>
                      <a:pt x="292" y="646"/>
                      <a:pt x="303" y="635"/>
                      <a:pt x="326" y="636"/>
                    </a:cubicBezTo>
                    <a:cubicBezTo>
                      <a:pt x="349" y="637"/>
                      <a:pt x="361" y="647"/>
                      <a:pt x="366" y="646"/>
                    </a:cubicBezTo>
                    <a:cubicBezTo>
                      <a:pt x="371" y="645"/>
                      <a:pt x="383" y="635"/>
                      <a:pt x="383" y="635"/>
                    </a:cubicBezTo>
                    <a:cubicBezTo>
                      <a:pt x="383" y="635"/>
                      <a:pt x="397" y="642"/>
                      <a:pt x="406" y="637"/>
                    </a:cubicBezTo>
                    <a:cubicBezTo>
                      <a:pt x="415" y="632"/>
                      <a:pt x="427" y="624"/>
                      <a:pt x="427" y="624"/>
                    </a:cubicBezTo>
                    <a:cubicBezTo>
                      <a:pt x="427" y="624"/>
                      <a:pt x="451" y="632"/>
                      <a:pt x="473" y="617"/>
                    </a:cubicBezTo>
                    <a:cubicBezTo>
                      <a:pt x="495" y="602"/>
                      <a:pt x="525" y="573"/>
                      <a:pt x="525" y="573"/>
                    </a:cubicBezTo>
                    <a:cubicBezTo>
                      <a:pt x="538" y="565"/>
                      <a:pt x="538" y="565"/>
                      <a:pt x="538" y="565"/>
                    </a:cubicBezTo>
                    <a:cubicBezTo>
                      <a:pt x="600" y="499"/>
                      <a:pt x="600" y="499"/>
                      <a:pt x="600" y="499"/>
                    </a:cubicBezTo>
                    <a:cubicBezTo>
                      <a:pt x="615" y="500"/>
                      <a:pt x="615" y="500"/>
                      <a:pt x="615" y="500"/>
                    </a:cubicBezTo>
                    <a:cubicBezTo>
                      <a:pt x="615" y="500"/>
                      <a:pt x="652" y="449"/>
                      <a:pt x="656" y="435"/>
                    </a:cubicBezTo>
                    <a:cubicBezTo>
                      <a:pt x="660" y="421"/>
                      <a:pt x="677" y="385"/>
                      <a:pt x="686" y="379"/>
                    </a:cubicBezTo>
                    <a:cubicBezTo>
                      <a:pt x="695" y="373"/>
                      <a:pt x="726" y="360"/>
                      <a:pt x="729" y="349"/>
                    </a:cubicBezTo>
                    <a:cubicBezTo>
                      <a:pt x="732" y="338"/>
                      <a:pt x="748" y="297"/>
                      <a:pt x="748" y="297"/>
                    </a:cubicBezTo>
                    <a:cubicBezTo>
                      <a:pt x="748" y="297"/>
                      <a:pt x="754" y="280"/>
                      <a:pt x="759" y="264"/>
                    </a:cubicBezTo>
                    <a:cubicBezTo>
                      <a:pt x="755" y="258"/>
                      <a:pt x="750" y="252"/>
                      <a:pt x="746" y="250"/>
                    </a:cubicBezTo>
                    <a:close/>
                    <a:moveTo>
                      <a:pt x="580" y="418"/>
                    </a:moveTo>
                    <a:cubicBezTo>
                      <a:pt x="580" y="418"/>
                      <a:pt x="571" y="426"/>
                      <a:pt x="563" y="428"/>
                    </a:cubicBezTo>
                    <a:cubicBezTo>
                      <a:pt x="555" y="430"/>
                      <a:pt x="552" y="428"/>
                      <a:pt x="542" y="432"/>
                    </a:cubicBezTo>
                    <a:cubicBezTo>
                      <a:pt x="532" y="436"/>
                      <a:pt x="531" y="456"/>
                      <a:pt x="531" y="456"/>
                    </a:cubicBezTo>
                    <a:cubicBezTo>
                      <a:pt x="516" y="457"/>
                      <a:pt x="516" y="457"/>
                      <a:pt x="516" y="457"/>
                    </a:cubicBezTo>
                    <a:cubicBezTo>
                      <a:pt x="498" y="437"/>
                      <a:pt x="498" y="437"/>
                      <a:pt x="498" y="437"/>
                    </a:cubicBezTo>
                    <a:cubicBezTo>
                      <a:pt x="498" y="426"/>
                      <a:pt x="498" y="426"/>
                      <a:pt x="498" y="426"/>
                    </a:cubicBezTo>
                    <a:cubicBezTo>
                      <a:pt x="481" y="401"/>
                      <a:pt x="481" y="401"/>
                      <a:pt x="481" y="401"/>
                    </a:cubicBezTo>
                    <a:cubicBezTo>
                      <a:pt x="498" y="399"/>
                      <a:pt x="498" y="399"/>
                      <a:pt x="498" y="399"/>
                    </a:cubicBezTo>
                    <a:cubicBezTo>
                      <a:pt x="500" y="389"/>
                      <a:pt x="500" y="389"/>
                      <a:pt x="500" y="389"/>
                    </a:cubicBezTo>
                    <a:cubicBezTo>
                      <a:pt x="512" y="376"/>
                      <a:pt x="512" y="376"/>
                      <a:pt x="512" y="376"/>
                    </a:cubicBezTo>
                    <a:cubicBezTo>
                      <a:pt x="512" y="376"/>
                      <a:pt x="514" y="366"/>
                      <a:pt x="519" y="362"/>
                    </a:cubicBezTo>
                    <a:cubicBezTo>
                      <a:pt x="524" y="358"/>
                      <a:pt x="534" y="361"/>
                      <a:pt x="534" y="361"/>
                    </a:cubicBezTo>
                    <a:cubicBezTo>
                      <a:pt x="535" y="351"/>
                      <a:pt x="535" y="351"/>
                      <a:pt x="535" y="351"/>
                    </a:cubicBezTo>
                    <a:cubicBezTo>
                      <a:pt x="543" y="348"/>
                      <a:pt x="543" y="348"/>
                      <a:pt x="543" y="348"/>
                    </a:cubicBezTo>
                    <a:cubicBezTo>
                      <a:pt x="543" y="348"/>
                      <a:pt x="559" y="343"/>
                      <a:pt x="564" y="349"/>
                    </a:cubicBezTo>
                    <a:cubicBezTo>
                      <a:pt x="569" y="355"/>
                      <a:pt x="581" y="374"/>
                      <a:pt x="581" y="374"/>
                    </a:cubicBezTo>
                    <a:cubicBezTo>
                      <a:pt x="591" y="377"/>
                      <a:pt x="591" y="377"/>
                      <a:pt x="591" y="377"/>
                    </a:cubicBezTo>
                    <a:cubicBezTo>
                      <a:pt x="592" y="393"/>
                      <a:pt x="592" y="393"/>
                      <a:pt x="592" y="393"/>
                    </a:cubicBezTo>
                    <a:cubicBezTo>
                      <a:pt x="577" y="406"/>
                      <a:pt x="577" y="406"/>
                      <a:pt x="577" y="406"/>
                    </a:cubicBezTo>
                    <a:lnTo>
                      <a:pt x="580" y="418"/>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21" name="Freeform 350">
                <a:extLst>
                  <a:ext uri="{FF2B5EF4-FFF2-40B4-BE49-F238E27FC236}">
                    <a16:creationId xmlns:a16="http://schemas.microsoft.com/office/drawing/2014/main" id="{D2D8A0D8-4741-0742-A36C-95A48685AFEF}"/>
                  </a:ext>
                </a:extLst>
              </p:cNvPr>
              <p:cNvSpPr>
                <a:spLocks noEditPoints="1"/>
              </p:cNvSpPr>
              <p:nvPr/>
            </p:nvSpPr>
            <p:spPr bwMode="gray">
              <a:xfrm>
                <a:off x="-4734380" y="4351146"/>
                <a:ext cx="282774" cy="293963"/>
              </a:xfrm>
              <a:custGeom>
                <a:avLst/>
                <a:gdLst>
                  <a:gd name="T0" fmla="*/ 477 w 510"/>
                  <a:gd name="T1" fmla="*/ 478 h 579"/>
                  <a:gd name="T2" fmla="*/ 458 w 510"/>
                  <a:gd name="T3" fmla="*/ 405 h 579"/>
                  <a:gd name="T4" fmla="*/ 456 w 510"/>
                  <a:gd name="T5" fmla="*/ 360 h 579"/>
                  <a:gd name="T6" fmla="*/ 436 w 510"/>
                  <a:gd name="T7" fmla="*/ 290 h 579"/>
                  <a:gd name="T8" fmla="*/ 455 w 510"/>
                  <a:gd name="T9" fmla="*/ 198 h 579"/>
                  <a:gd name="T10" fmla="*/ 391 w 510"/>
                  <a:gd name="T11" fmla="*/ 118 h 579"/>
                  <a:gd name="T12" fmla="*/ 216 w 510"/>
                  <a:gd name="T13" fmla="*/ 1 h 579"/>
                  <a:gd name="T14" fmla="*/ 206 w 510"/>
                  <a:gd name="T15" fmla="*/ 1 h 579"/>
                  <a:gd name="T16" fmla="*/ 194 w 510"/>
                  <a:gd name="T17" fmla="*/ 31 h 579"/>
                  <a:gd name="T18" fmla="*/ 206 w 510"/>
                  <a:gd name="T19" fmla="*/ 59 h 579"/>
                  <a:gd name="T20" fmla="*/ 162 w 510"/>
                  <a:gd name="T21" fmla="*/ 71 h 579"/>
                  <a:gd name="T22" fmla="*/ 161 w 510"/>
                  <a:gd name="T23" fmla="*/ 99 h 579"/>
                  <a:gd name="T24" fmla="*/ 150 w 510"/>
                  <a:gd name="T25" fmla="*/ 73 h 579"/>
                  <a:gd name="T26" fmla="*/ 123 w 510"/>
                  <a:gd name="T27" fmla="*/ 66 h 579"/>
                  <a:gd name="T28" fmla="*/ 104 w 510"/>
                  <a:gd name="T29" fmla="*/ 80 h 579"/>
                  <a:gd name="T30" fmla="*/ 112 w 510"/>
                  <a:gd name="T31" fmla="*/ 2 h 579"/>
                  <a:gd name="T32" fmla="*/ 51 w 510"/>
                  <a:gd name="T33" fmla="*/ 0 h 579"/>
                  <a:gd name="T34" fmla="*/ 60 w 510"/>
                  <a:gd name="T35" fmla="*/ 31 h 579"/>
                  <a:gd name="T36" fmla="*/ 64 w 510"/>
                  <a:gd name="T37" fmla="*/ 64 h 579"/>
                  <a:gd name="T38" fmla="*/ 38 w 510"/>
                  <a:gd name="T39" fmla="*/ 97 h 579"/>
                  <a:gd name="T40" fmla="*/ 59 w 510"/>
                  <a:gd name="T41" fmla="*/ 118 h 579"/>
                  <a:gd name="T42" fmla="*/ 53 w 510"/>
                  <a:gd name="T43" fmla="*/ 130 h 579"/>
                  <a:gd name="T44" fmla="*/ 18 w 510"/>
                  <a:gd name="T45" fmla="*/ 177 h 579"/>
                  <a:gd name="T46" fmla="*/ 0 w 510"/>
                  <a:gd name="T47" fmla="*/ 194 h 579"/>
                  <a:gd name="T48" fmla="*/ 8 w 510"/>
                  <a:gd name="T49" fmla="*/ 226 h 579"/>
                  <a:gd name="T50" fmla="*/ 9 w 510"/>
                  <a:gd name="T51" fmla="*/ 279 h 579"/>
                  <a:gd name="T52" fmla="*/ 51 w 510"/>
                  <a:gd name="T53" fmla="*/ 322 h 579"/>
                  <a:gd name="T54" fmla="*/ 56 w 510"/>
                  <a:gd name="T55" fmla="*/ 370 h 579"/>
                  <a:gd name="T56" fmla="*/ 69 w 510"/>
                  <a:gd name="T57" fmla="*/ 409 h 579"/>
                  <a:gd name="T58" fmla="*/ 94 w 510"/>
                  <a:gd name="T59" fmla="*/ 421 h 579"/>
                  <a:gd name="T60" fmla="*/ 118 w 510"/>
                  <a:gd name="T61" fmla="*/ 434 h 579"/>
                  <a:gd name="T62" fmla="*/ 135 w 510"/>
                  <a:gd name="T63" fmla="*/ 443 h 579"/>
                  <a:gd name="T64" fmla="*/ 158 w 510"/>
                  <a:gd name="T65" fmla="*/ 452 h 579"/>
                  <a:gd name="T66" fmla="*/ 179 w 510"/>
                  <a:gd name="T67" fmla="*/ 461 h 579"/>
                  <a:gd name="T68" fmla="*/ 212 w 510"/>
                  <a:gd name="T69" fmla="*/ 453 h 579"/>
                  <a:gd name="T70" fmla="*/ 232 w 510"/>
                  <a:gd name="T71" fmla="*/ 514 h 579"/>
                  <a:gd name="T72" fmla="*/ 231 w 510"/>
                  <a:gd name="T73" fmla="*/ 539 h 579"/>
                  <a:gd name="T74" fmla="*/ 249 w 510"/>
                  <a:gd name="T75" fmla="*/ 569 h 579"/>
                  <a:gd name="T76" fmla="*/ 292 w 510"/>
                  <a:gd name="T77" fmla="*/ 558 h 579"/>
                  <a:gd name="T78" fmla="*/ 338 w 510"/>
                  <a:gd name="T79" fmla="*/ 568 h 579"/>
                  <a:gd name="T80" fmla="*/ 367 w 510"/>
                  <a:gd name="T81" fmla="*/ 573 h 579"/>
                  <a:gd name="T82" fmla="*/ 406 w 510"/>
                  <a:gd name="T83" fmla="*/ 552 h 579"/>
                  <a:gd name="T84" fmla="*/ 438 w 510"/>
                  <a:gd name="T85" fmla="*/ 545 h 579"/>
                  <a:gd name="T86" fmla="*/ 510 w 510"/>
                  <a:gd name="T87" fmla="*/ 507 h 579"/>
                  <a:gd name="T88" fmla="*/ 481 w 510"/>
                  <a:gd name="T89" fmla="*/ 237 h 579"/>
                  <a:gd name="T90" fmla="*/ 481 w 510"/>
                  <a:gd name="T91" fmla="*/ 237 h 579"/>
                  <a:gd name="T92" fmla="*/ 478 w 510"/>
                  <a:gd name="T93" fmla="*/ 294 h 579"/>
                  <a:gd name="T94" fmla="*/ 458 w 510"/>
                  <a:gd name="T95" fmla="*/ 251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10" h="579">
                    <a:moveTo>
                      <a:pt x="507" y="496"/>
                    </a:moveTo>
                    <a:cubicBezTo>
                      <a:pt x="507" y="496"/>
                      <a:pt x="479" y="489"/>
                      <a:pt x="477" y="478"/>
                    </a:cubicBezTo>
                    <a:cubicBezTo>
                      <a:pt x="475" y="467"/>
                      <a:pt x="473" y="436"/>
                      <a:pt x="473" y="436"/>
                    </a:cubicBezTo>
                    <a:cubicBezTo>
                      <a:pt x="458" y="405"/>
                      <a:pt x="458" y="405"/>
                      <a:pt x="458" y="405"/>
                    </a:cubicBezTo>
                    <a:cubicBezTo>
                      <a:pt x="467" y="374"/>
                      <a:pt x="467" y="374"/>
                      <a:pt x="467" y="374"/>
                    </a:cubicBezTo>
                    <a:cubicBezTo>
                      <a:pt x="456" y="360"/>
                      <a:pt x="456" y="360"/>
                      <a:pt x="456" y="360"/>
                    </a:cubicBezTo>
                    <a:cubicBezTo>
                      <a:pt x="456" y="360"/>
                      <a:pt x="476" y="325"/>
                      <a:pt x="471" y="317"/>
                    </a:cubicBezTo>
                    <a:cubicBezTo>
                      <a:pt x="466" y="309"/>
                      <a:pt x="439" y="302"/>
                      <a:pt x="436" y="290"/>
                    </a:cubicBezTo>
                    <a:cubicBezTo>
                      <a:pt x="433" y="278"/>
                      <a:pt x="450" y="239"/>
                      <a:pt x="451" y="232"/>
                    </a:cubicBezTo>
                    <a:cubicBezTo>
                      <a:pt x="452" y="226"/>
                      <a:pt x="454" y="203"/>
                      <a:pt x="455" y="198"/>
                    </a:cubicBezTo>
                    <a:cubicBezTo>
                      <a:pt x="380" y="128"/>
                      <a:pt x="380" y="128"/>
                      <a:pt x="380" y="128"/>
                    </a:cubicBezTo>
                    <a:cubicBezTo>
                      <a:pt x="380" y="128"/>
                      <a:pt x="388" y="122"/>
                      <a:pt x="391" y="118"/>
                    </a:cubicBezTo>
                    <a:cubicBezTo>
                      <a:pt x="394" y="114"/>
                      <a:pt x="382" y="105"/>
                      <a:pt x="382" y="105"/>
                    </a:cubicBezTo>
                    <a:cubicBezTo>
                      <a:pt x="216" y="1"/>
                      <a:pt x="216" y="1"/>
                      <a:pt x="216" y="1"/>
                    </a:cubicBezTo>
                    <a:cubicBezTo>
                      <a:pt x="206" y="1"/>
                      <a:pt x="206" y="1"/>
                      <a:pt x="206" y="1"/>
                    </a:cubicBezTo>
                    <a:cubicBezTo>
                      <a:pt x="206" y="1"/>
                      <a:pt x="206" y="1"/>
                      <a:pt x="206" y="1"/>
                    </a:cubicBezTo>
                    <a:cubicBezTo>
                      <a:pt x="206" y="10"/>
                      <a:pt x="209" y="24"/>
                      <a:pt x="209" y="24"/>
                    </a:cubicBezTo>
                    <a:cubicBezTo>
                      <a:pt x="194" y="31"/>
                      <a:pt x="194" y="31"/>
                      <a:pt x="194" y="31"/>
                    </a:cubicBezTo>
                    <a:cubicBezTo>
                      <a:pt x="194" y="31"/>
                      <a:pt x="181" y="40"/>
                      <a:pt x="176" y="55"/>
                    </a:cubicBezTo>
                    <a:cubicBezTo>
                      <a:pt x="171" y="70"/>
                      <a:pt x="206" y="59"/>
                      <a:pt x="206" y="59"/>
                    </a:cubicBezTo>
                    <a:cubicBezTo>
                      <a:pt x="206" y="59"/>
                      <a:pt x="187" y="75"/>
                      <a:pt x="181" y="78"/>
                    </a:cubicBezTo>
                    <a:cubicBezTo>
                      <a:pt x="175" y="81"/>
                      <a:pt x="171" y="72"/>
                      <a:pt x="162" y="71"/>
                    </a:cubicBezTo>
                    <a:cubicBezTo>
                      <a:pt x="153" y="70"/>
                      <a:pt x="154" y="89"/>
                      <a:pt x="154" y="89"/>
                    </a:cubicBezTo>
                    <a:cubicBezTo>
                      <a:pt x="161" y="99"/>
                      <a:pt x="161" y="99"/>
                      <a:pt x="161" y="99"/>
                    </a:cubicBezTo>
                    <a:cubicBezTo>
                      <a:pt x="161" y="99"/>
                      <a:pt x="158" y="100"/>
                      <a:pt x="148" y="99"/>
                    </a:cubicBezTo>
                    <a:cubicBezTo>
                      <a:pt x="138" y="98"/>
                      <a:pt x="150" y="73"/>
                      <a:pt x="150" y="73"/>
                    </a:cubicBezTo>
                    <a:cubicBezTo>
                      <a:pt x="138" y="78"/>
                      <a:pt x="138" y="78"/>
                      <a:pt x="138" y="78"/>
                    </a:cubicBezTo>
                    <a:cubicBezTo>
                      <a:pt x="138" y="78"/>
                      <a:pt x="130" y="66"/>
                      <a:pt x="123" y="66"/>
                    </a:cubicBezTo>
                    <a:cubicBezTo>
                      <a:pt x="113" y="66"/>
                      <a:pt x="114" y="92"/>
                      <a:pt x="109" y="92"/>
                    </a:cubicBezTo>
                    <a:cubicBezTo>
                      <a:pt x="104" y="92"/>
                      <a:pt x="104" y="80"/>
                      <a:pt x="104" y="80"/>
                    </a:cubicBezTo>
                    <a:cubicBezTo>
                      <a:pt x="104" y="80"/>
                      <a:pt x="99" y="54"/>
                      <a:pt x="101" y="40"/>
                    </a:cubicBezTo>
                    <a:cubicBezTo>
                      <a:pt x="103" y="26"/>
                      <a:pt x="111" y="8"/>
                      <a:pt x="112" y="2"/>
                    </a:cubicBezTo>
                    <a:cubicBezTo>
                      <a:pt x="112" y="1"/>
                      <a:pt x="112" y="1"/>
                      <a:pt x="112" y="0"/>
                    </a:cubicBezTo>
                    <a:cubicBezTo>
                      <a:pt x="51" y="0"/>
                      <a:pt x="51" y="0"/>
                      <a:pt x="51" y="0"/>
                    </a:cubicBezTo>
                    <a:cubicBezTo>
                      <a:pt x="46" y="13"/>
                      <a:pt x="46" y="13"/>
                      <a:pt x="46" y="13"/>
                    </a:cubicBezTo>
                    <a:cubicBezTo>
                      <a:pt x="46" y="13"/>
                      <a:pt x="56" y="23"/>
                      <a:pt x="60" y="31"/>
                    </a:cubicBezTo>
                    <a:cubicBezTo>
                      <a:pt x="64" y="39"/>
                      <a:pt x="58" y="44"/>
                      <a:pt x="58" y="44"/>
                    </a:cubicBezTo>
                    <a:cubicBezTo>
                      <a:pt x="58" y="44"/>
                      <a:pt x="64" y="52"/>
                      <a:pt x="64" y="64"/>
                    </a:cubicBezTo>
                    <a:cubicBezTo>
                      <a:pt x="64" y="76"/>
                      <a:pt x="44" y="74"/>
                      <a:pt x="44" y="74"/>
                    </a:cubicBezTo>
                    <a:cubicBezTo>
                      <a:pt x="44" y="74"/>
                      <a:pt x="40" y="88"/>
                      <a:pt x="38" y="97"/>
                    </a:cubicBezTo>
                    <a:cubicBezTo>
                      <a:pt x="36" y="106"/>
                      <a:pt x="60" y="107"/>
                      <a:pt x="60" y="107"/>
                    </a:cubicBezTo>
                    <a:cubicBezTo>
                      <a:pt x="59" y="118"/>
                      <a:pt x="59" y="118"/>
                      <a:pt x="59" y="118"/>
                    </a:cubicBezTo>
                    <a:cubicBezTo>
                      <a:pt x="51" y="121"/>
                      <a:pt x="51" y="121"/>
                      <a:pt x="51" y="121"/>
                    </a:cubicBezTo>
                    <a:cubicBezTo>
                      <a:pt x="53" y="130"/>
                      <a:pt x="53" y="130"/>
                      <a:pt x="53" y="130"/>
                    </a:cubicBezTo>
                    <a:cubicBezTo>
                      <a:pt x="53" y="130"/>
                      <a:pt x="41" y="129"/>
                      <a:pt x="34" y="142"/>
                    </a:cubicBezTo>
                    <a:cubicBezTo>
                      <a:pt x="27" y="155"/>
                      <a:pt x="34" y="165"/>
                      <a:pt x="18" y="177"/>
                    </a:cubicBezTo>
                    <a:cubicBezTo>
                      <a:pt x="11" y="182"/>
                      <a:pt x="6" y="184"/>
                      <a:pt x="2" y="185"/>
                    </a:cubicBezTo>
                    <a:cubicBezTo>
                      <a:pt x="0" y="194"/>
                      <a:pt x="0" y="194"/>
                      <a:pt x="0" y="194"/>
                    </a:cubicBezTo>
                    <a:cubicBezTo>
                      <a:pt x="0" y="194"/>
                      <a:pt x="6" y="205"/>
                      <a:pt x="9" y="209"/>
                    </a:cubicBezTo>
                    <a:cubicBezTo>
                      <a:pt x="12" y="213"/>
                      <a:pt x="8" y="226"/>
                      <a:pt x="8" y="226"/>
                    </a:cubicBezTo>
                    <a:cubicBezTo>
                      <a:pt x="8" y="226"/>
                      <a:pt x="19" y="256"/>
                      <a:pt x="15" y="261"/>
                    </a:cubicBezTo>
                    <a:cubicBezTo>
                      <a:pt x="11" y="266"/>
                      <a:pt x="8" y="269"/>
                      <a:pt x="9" y="279"/>
                    </a:cubicBezTo>
                    <a:cubicBezTo>
                      <a:pt x="10" y="289"/>
                      <a:pt x="18" y="294"/>
                      <a:pt x="24" y="296"/>
                    </a:cubicBezTo>
                    <a:cubicBezTo>
                      <a:pt x="30" y="298"/>
                      <a:pt x="47" y="316"/>
                      <a:pt x="51" y="322"/>
                    </a:cubicBezTo>
                    <a:cubicBezTo>
                      <a:pt x="55" y="328"/>
                      <a:pt x="51" y="337"/>
                      <a:pt x="49" y="345"/>
                    </a:cubicBezTo>
                    <a:cubicBezTo>
                      <a:pt x="47" y="353"/>
                      <a:pt x="56" y="370"/>
                      <a:pt x="56" y="370"/>
                    </a:cubicBezTo>
                    <a:cubicBezTo>
                      <a:pt x="74" y="394"/>
                      <a:pt x="74" y="394"/>
                      <a:pt x="74" y="394"/>
                    </a:cubicBezTo>
                    <a:cubicBezTo>
                      <a:pt x="74" y="394"/>
                      <a:pt x="72" y="401"/>
                      <a:pt x="69" y="409"/>
                    </a:cubicBezTo>
                    <a:cubicBezTo>
                      <a:pt x="77" y="410"/>
                      <a:pt x="89" y="406"/>
                      <a:pt x="89" y="406"/>
                    </a:cubicBezTo>
                    <a:cubicBezTo>
                      <a:pt x="89" y="406"/>
                      <a:pt x="91" y="418"/>
                      <a:pt x="94" y="421"/>
                    </a:cubicBezTo>
                    <a:cubicBezTo>
                      <a:pt x="97" y="424"/>
                      <a:pt x="106" y="421"/>
                      <a:pt x="106" y="421"/>
                    </a:cubicBezTo>
                    <a:cubicBezTo>
                      <a:pt x="106" y="421"/>
                      <a:pt x="113" y="430"/>
                      <a:pt x="118" y="434"/>
                    </a:cubicBezTo>
                    <a:cubicBezTo>
                      <a:pt x="123" y="438"/>
                      <a:pt x="133" y="432"/>
                      <a:pt x="133" y="432"/>
                    </a:cubicBezTo>
                    <a:cubicBezTo>
                      <a:pt x="135" y="443"/>
                      <a:pt x="135" y="443"/>
                      <a:pt x="135" y="443"/>
                    </a:cubicBezTo>
                    <a:cubicBezTo>
                      <a:pt x="147" y="442"/>
                      <a:pt x="147" y="442"/>
                      <a:pt x="147" y="442"/>
                    </a:cubicBezTo>
                    <a:cubicBezTo>
                      <a:pt x="158" y="452"/>
                      <a:pt x="158" y="452"/>
                      <a:pt x="158" y="452"/>
                    </a:cubicBezTo>
                    <a:cubicBezTo>
                      <a:pt x="173" y="451"/>
                      <a:pt x="173" y="451"/>
                      <a:pt x="173" y="451"/>
                    </a:cubicBezTo>
                    <a:cubicBezTo>
                      <a:pt x="179" y="461"/>
                      <a:pt x="179" y="461"/>
                      <a:pt x="179" y="461"/>
                    </a:cubicBezTo>
                    <a:cubicBezTo>
                      <a:pt x="198" y="461"/>
                      <a:pt x="198" y="461"/>
                      <a:pt x="198" y="461"/>
                    </a:cubicBezTo>
                    <a:cubicBezTo>
                      <a:pt x="198" y="461"/>
                      <a:pt x="202" y="448"/>
                      <a:pt x="212" y="453"/>
                    </a:cubicBezTo>
                    <a:cubicBezTo>
                      <a:pt x="222" y="458"/>
                      <a:pt x="230" y="479"/>
                      <a:pt x="230" y="479"/>
                    </a:cubicBezTo>
                    <a:cubicBezTo>
                      <a:pt x="232" y="514"/>
                      <a:pt x="232" y="514"/>
                      <a:pt x="232" y="514"/>
                    </a:cubicBezTo>
                    <a:cubicBezTo>
                      <a:pt x="232" y="514"/>
                      <a:pt x="237" y="515"/>
                      <a:pt x="237" y="522"/>
                    </a:cubicBezTo>
                    <a:cubicBezTo>
                      <a:pt x="237" y="529"/>
                      <a:pt x="234" y="531"/>
                      <a:pt x="231" y="539"/>
                    </a:cubicBezTo>
                    <a:cubicBezTo>
                      <a:pt x="228" y="547"/>
                      <a:pt x="250" y="557"/>
                      <a:pt x="250" y="557"/>
                    </a:cubicBezTo>
                    <a:cubicBezTo>
                      <a:pt x="249" y="569"/>
                      <a:pt x="249" y="569"/>
                      <a:pt x="249" y="569"/>
                    </a:cubicBezTo>
                    <a:cubicBezTo>
                      <a:pt x="262" y="569"/>
                      <a:pt x="280" y="568"/>
                      <a:pt x="280" y="568"/>
                    </a:cubicBezTo>
                    <a:cubicBezTo>
                      <a:pt x="280" y="568"/>
                      <a:pt x="284" y="558"/>
                      <a:pt x="292" y="558"/>
                    </a:cubicBezTo>
                    <a:cubicBezTo>
                      <a:pt x="300" y="558"/>
                      <a:pt x="319" y="579"/>
                      <a:pt x="324" y="579"/>
                    </a:cubicBezTo>
                    <a:cubicBezTo>
                      <a:pt x="329" y="579"/>
                      <a:pt x="334" y="570"/>
                      <a:pt x="338" y="568"/>
                    </a:cubicBezTo>
                    <a:cubicBezTo>
                      <a:pt x="342" y="566"/>
                      <a:pt x="356" y="574"/>
                      <a:pt x="356" y="574"/>
                    </a:cubicBezTo>
                    <a:cubicBezTo>
                      <a:pt x="356" y="574"/>
                      <a:pt x="360" y="576"/>
                      <a:pt x="367" y="573"/>
                    </a:cubicBezTo>
                    <a:cubicBezTo>
                      <a:pt x="374" y="570"/>
                      <a:pt x="390" y="552"/>
                      <a:pt x="390" y="552"/>
                    </a:cubicBezTo>
                    <a:cubicBezTo>
                      <a:pt x="406" y="552"/>
                      <a:pt x="406" y="552"/>
                      <a:pt x="406" y="552"/>
                    </a:cubicBezTo>
                    <a:cubicBezTo>
                      <a:pt x="406" y="552"/>
                      <a:pt x="409" y="560"/>
                      <a:pt x="413" y="559"/>
                    </a:cubicBezTo>
                    <a:cubicBezTo>
                      <a:pt x="417" y="558"/>
                      <a:pt x="438" y="545"/>
                      <a:pt x="438" y="545"/>
                    </a:cubicBezTo>
                    <a:cubicBezTo>
                      <a:pt x="457" y="544"/>
                      <a:pt x="457" y="544"/>
                      <a:pt x="457" y="544"/>
                    </a:cubicBezTo>
                    <a:cubicBezTo>
                      <a:pt x="510" y="507"/>
                      <a:pt x="510" y="507"/>
                      <a:pt x="510" y="507"/>
                    </a:cubicBezTo>
                    <a:lnTo>
                      <a:pt x="507" y="496"/>
                    </a:lnTo>
                    <a:close/>
                    <a:moveTo>
                      <a:pt x="481" y="237"/>
                    </a:moveTo>
                    <a:cubicBezTo>
                      <a:pt x="497" y="235"/>
                      <a:pt x="483" y="196"/>
                      <a:pt x="476" y="204"/>
                    </a:cubicBezTo>
                    <a:cubicBezTo>
                      <a:pt x="468" y="212"/>
                      <a:pt x="468" y="239"/>
                      <a:pt x="481" y="237"/>
                    </a:cubicBezTo>
                    <a:close/>
                    <a:moveTo>
                      <a:pt x="452" y="278"/>
                    </a:moveTo>
                    <a:cubicBezTo>
                      <a:pt x="452" y="278"/>
                      <a:pt x="468" y="296"/>
                      <a:pt x="478" y="294"/>
                    </a:cubicBezTo>
                    <a:cubicBezTo>
                      <a:pt x="487" y="292"/>
                      <a:pt x="470" y="272"/>
                      <a:pt x="470" y="272"/>
                    </a:cubicBezTo>
                    <a:cubicBezTo>
                      <a:pt x="470" y="272"/>
                      <a:pt x="474" y="251"/>
                      <a:pt x="458" y="251"/>
                    </a:cubicBezTo>
                    <a:cubicBezTo>
                      <a:pt x="442" y="251"/>
                      <a:pt x="452" y="278"/>
                      <a:pt x="452" y="278"/>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22" name="Freeform 352">
                <a:extLst>
                  <a:ext uri="{FF2B5EF4-FFF2-40B4-BE49-F238E27FC236}">
                    <a16:creationId xmlns:a16="http://schemas.microsoft.com/office/drawing/2014/main" id="{3A7B6BCB-858E-7441-AB34-D6FA787402A0}"/>
                  </a:ext>
                </a:extLst>
              </p:cNvPr>
              <p:cNvSpPr>
                <a:spLocks/>
              </p:cNvSpPr>
              <p:nvPr/>
            </p:nvSpPr>
            <p:spPr bwMode="gray">
              <a:xfrm>
                <a:off x="-4619628" y="4193420"/>
                <a:ext cx="209558" cy="258292"/>
              </a:xfrm>
              <a:custGeom>
                <a:avLst/>
                <a:gdLst>
                  <a:gd name="T0" fmla="*/ 337 w 378"/>
                  <a:gd name="T1" fmla="*/ 100 h 509"/>
                  <a:gd name="T2" fmla="*/ 358 w 378"/>
                  <a:gd name="T3" fmla="*/ 79 h 509"/>
                  <a:gd name="T4" fmla="*/ 378 w 378"/>
                  <a:gd name="T5" fmla="*/ 43 h 509"/>
                  <a:gd name="T6" fmla="*/ 362 w 378"/>
                  <a:gd name="T7" fmla="*/ 37 h 509"/>
                  <a:gd name="T8" fmla="*/ 358 w 378"/>
                  <a:gd name="T9" fmla="*/ 41 h 509"/>
                  <a:gd name="T10" fmla="*/ 340 w 378"/>
                  <a:gd name="T11" fmla="*/ 40 h 509"/>
                  <a:gd name="T12" fmla="*/ 324 w 378"/>
                  <a:gd name="T13" fmla="*/ 23 h 509"/>
                  <a:gd name="T14" fmla="*/ 312 w 378"/>
                  <a:gd name="T15" fmla="*/ 32 h 509"/>
                  <a:gd name="T16" fmla="*/ 283 w 378"/>
                  <a:gd name="T17" fmla="*/ 46 h 509"/>
                  <a:gd name="T18" fmla="*/ 278 w 378"/>
                  <a:gd name="T19" fmla="*/ 56 h 509"/>
                  <a:gd name="T20" fmla="*/ 265 w 378"/>
                  <a:gd name="T21" fmla="*/ 70 h 509"/>
                  <a:gd name="T22" fmla="*/ 234 w 378"/>
                  <a:gd name="T23" fmla="*/ 61 h 509"/>
                  <a:gd name="T24" fmla="*/ 194 w 378"/>
                  <a:gd name="T25" fmla="*/ 57 h 509"/>
                  <a:gd name="T26" fmla="*/ 143 w 378"/>
                  <a:gd name="T27" fmla="*/ 17 h 509"/>
                  <a:gd name="T28" fmla="*/ 96 w 378"/>
                  <a:gd name="T29" fmla="*/ 15 h 509"/>
                  <a:gd name="T30" fmla="*/ 90 w 378"/>
                  <a:gd name="T31" fmla="*/ 0 h 509"/>
                  <a:gd name="T32" fmla="*/ 77 w 378"/>
                  <a:gd name="T33" fmla="*/ 8 h 509"/>
                  <a:gd name="T34" fmla="*/ 17 w 378"/>
                  <a:gd name="T35" fmla="*/ 9 h 509"/>
                  <a:gd name="T36" fmla="*/ 3 w 378"/>
                  <a:gd name="T37" fmla="*/ 29 h 509"/>
                  <a:gd name="T38" fmla="*/ 10 w 378"/>
                  <a:gd name="T39" fmla="*/ 51 h 509"/>
                  <a:gd name="T40" fmla="*/ 23 w 378"/>
                  <a:gd name="T41" fmla="*/ 56 h 509"/>
                  <a:gd name="T42" fmla="*/ 21 w 378"/>
                  <a:gd name="T43" fmla="*/ 71 h 509"/>
                  <a:gd name="T44" fmla="*/ 30 w 378"/>
                  <a:gd name="T45" fmla="*/ 86 h 509"/>
                  <a:gd name="T46" fmla="*/ 29 w 378"/>
                  <a:gd name="T47" fmla="*/ 91 h 509"/>
                  <a:gd name="T48" fmla="*/ 50 w 378"/>
                  <a:gd name="T49" fmla="*/ 116 h 509"/>
                  <a:gd name="T50" fmla="*/ 41 w 378"/>
                  <a:gd name="T51" fmla="*/ 126 h 509"/>
                  <a:gd name="T52" fmla="*/ 57 w 378"/>
                  <a:gd name="T53" fmla="*/ 156 h 509"/>
                  <a:gd name="T54" fmla="*/ 46 w 378"/>
                  <a:gd name="T55" fmla="*/ 174 h 509"/>
                  <a:gd name="T56" fmla="*/ 42 w 378"/>
                  <a:gd name="T57" fmla="*/ 189 h 509"/>
                  <a:gd name="T58" fmla="*/ 29 w 378"/>
                  <a:gd name="T59" fmla="*/ 193 h 509"/>
                  <a:gd name="T60" fmla="*/ 26 w 378"/>
                  <a:gd name="T61" fmla="*/ 208 h 509"/>
                  <a:gd name="T62" fmla="*/ 14 w 378"/>
                  <a:gd name="T63" fmla="*/ 219 h 509"/>
                  <a:gd name="T64" fmla="*/ 13 w 378"/>
                  <a:gd name="T65" fmla="*/ 230 h 509"/>
                  <a:gd name="T66" fmla="*/ 2 w 378"/>
                  <a:gd name="T67" fmla="*/ 248 h 509"/>
                  <a:gd name="T68" fmla="*/ 18 w 378"/>
                  <a:gd name="T69" fmla="*/ 270 h 509"/>
                  <a:gd name="T70" fmla="*/ 25 w 378"/>
                  <a:gd name="T71" fmla="*/ 262 h 509"/>
                  <a:gd name="T72" fmla="*/ 39 w 378"/>
                  <a:gd name="T73" fmla="*/ 261 h 509"/>
                  <a:gd name="T74" fmla="*/ 42 w 378"/>
                  <a:gd name="T75" fmla="*/ 273 h 509"/>
                  <a:gd name="T76" fmla="*/ 33 w 378"/>
                  <a:gd name="T77" fmla="*/ 275 h 509"/>
                  <a:gd name="T78" fmla="*/ 23 w 378"/>
                  <a:gd name="T79" fmla="*/ 283 h 509"/>
                  <a:gd name="T80" fmla="*/ 9 w 378"/>
                  <a:gd name="T81" fmla="*/ 283 h 509"/>
                  <a:gd name="T82" fmla="*/ 13 w 378"/>
                  <a:gd name="T83" fmla="*/ 302 h 509"/>
                  <a:gd name="T84" fmla="*/ 9 w 378"/>
                  <a:gd name="T85" fmla="*/ 312 h 509"/>
                  <a:gd name="T86" fmla="*/ 175 w 378"/>
                  <a:gd name="T87" fmla="*/ 416 h 509"/>
                  <a:gd name="T88" fmla="*/ 184 w 378"/>
                  <a:gd name="T89" fmla="*/ 429 h 509"/>
                  <a:gd name="T90" fmla="*/ 173 w 378"/>
                  <a:gd name="T91" fmla="*/ 439 h 509"/>
                  <a:gd name="T92" fmla="*/ 248 w 378"/>
                  <a:gd name="T93" fmla="*/ 509 h 509"/>
                  <a:gd name="T94" fmla="*/ 248 w 378"/>
                  <a:gd name="T95" fmla="*/ 508 h 509"/>
                  <a:gd name="T96" fmla="*/ 261 w 378"/>
                  <a:gd name="T97" fmla="*/ 505 h 509"/>
                  <a:gd name="T98" fmla="*/ 281 w 378"/>
                  <a:gd name="T99" fmla="*/ 463 h 509"/>
                  <a:gd name="T100" fmla="*/ 279 w 378"/>
                  <a:gd name="T101" fmla="*/ 441 h 509"/>
                  <a:gd name="T102" fmla="*/ 299 w 378"/>
                  <a:gd name="T103" fmla="*/ 424 h 509"/>
                  <a:gd name="T104" fmla="*/ 301 w 378"/>
                  <a:gd name="T105" fmla="*/ 398 h 509"/>
                  <a:gd name="T106" fmla="*/ 324 w 378"/>
                  <a:gd name="T107" fmla="*/ 388 h 509"/>
                  <a:gd name="T108" fmla="*/ 328 w 378"/>
                  <a:gd name="T109" fmla="*/ 361 h 509"/>
                  <a:gd name="T110" fmla="*/ 360 w 378"/>
                  <a:gd name="T111" fmla="*/ 351 h 509"/>
                  <a:gd name="T112" fmla="*/ 364 w 378"/>
                  <a:gd name="T113" fmla="*/ 343 h 509"/>
                  <a:gd name="T114" fmla="*/ 336 w 378"/>
                  <a:gd name="T115" fmla="*/ 303 h 509"/>
                  <a:gd name="T116" fmla="*/ 337 w 378"/>
                  <a:gd name="T117" fmla="*/ 100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78" h="509">
                    <a:moveTo>
                      <a:pt x="337" y="100"/>
                    </a:moveTo>
                    <a:cubicBezTo>
                      <a:pt x="337" y="100"/>
                      <a:pt x="351" y="87"/>
                      <a:pt x="358" y="79"/>
                    </a:cubicBezTo>
                    <a:cubicBezTo>
                      <a:pt x="365" y="71"/>
                      <a:pt x="378" y="43"/>
                      <a:pt x="378" y="43"/>
                    </a:cubicBezTo>
                    <a:cubicBezTo>
                      <a:pt x="362" y="37"/>
                      <a:pt x="362" y="37"/>
                      <a:pt x="362" y="37"/>
                    </a:cubicBezTo>
                    <a:cubicBezTo>
                      <a:pt x="358" y="41"/>
                      <a:pt x="358" y="41"/>
                      <a:pt x="358" y="41"/>
                    </a:cubicBezTo>
                    <a:cubicBezTo>
                      <a:pt x="340" y="40"/>
                      <a:pt x="340" y="40"/>
                      <a:pt x="340" y="40"/>
                    </a:cubicBezTo>
                    <a:cubicBezTo>
                      <a:pt x="324" y="23"/>
                      <a:pt x="324" y="23"/>
                      <a:pt x="324" y="23"/>
                    </a:cubicBezTo>
                    <a:cubicBezTo>
                      <a:pt x="312" y="32"/>
                      <a:pt x="312" y="32"/>
                      <a:pt x="312" y="32"/>
                    </a:cubicBezTo>
                    <a:cubicBezTo>
                      <a:pt x="312" y="32"/>
                      <a:pt x="290" y="40"/>
                      <a:pt x="283" y="46"/>
                    </a:cubicBezTo>
                    <a:cubicBezTo>
                      <a:pt x="276" y="52"/>
                      <a:pt x="278" y="56"/>
                      <a:pt x="278" y="56"/>
                    </a:cubicBezTo>
                    <a:cubicBezTo>
                      <a:pt x="265" y="70"/>
                      <a:pt x="265" y="70"/>
                      <a:pt x="265" y="70"/>
                    </a:cubicBezTo>
                    <a:cubicBezTo>
                      <a:pt x="265" y="70"/>
                      <a:pt x="247" y="63"/>
                      <a:pt x="234" y="61"/>
                    </a:cubicBezTo>
                    <a:cubicBezTo>
                      <a:pt x="221" y="59"/>
                      <a:pt x="194" y="57"/>
                      <a:pt x="194" y="57"/>
                    </a:cubicBezTo>
                    <a:cubicBezTo>
                      <a:pt x="143" y="17"/>
                      <a:pt x="143" y="17"/>
                      <a:pt x="143" y="17"/>
                    </a:cubicBezTo>
                    <a:cubicBezTo>
                      <a:pt x="96" y="15"/>
                      <a:pt x="96" y="15"/>
                      <a:pt x="96" y="15"/>
                    </a:cubicBezTo>
                    <a:cubicBezTo>
                      <a:pt x="90" y="0"/>
                      <a:pt x="90" y="0"/>
                      <a:pt x="90" y="0"/>
                    </a:cubicBezTo>
                    <a:cubicBezTo>
                      <a:pt x="77" y="8"/>
                      <a:pt x="77" y="8"/>
                      <a:pt x="77" y="8"/>
                    </a:cubicBezTo>
                    <a:cubicBezTo>
                      <a:pt x="17" y="9"/>
                      <a:pt x="17" y="9"/>
                      <a:pt x="17" y="9"/>
                    </a:cubicBezTo>
                    <a:cubicBezTo>
                      <a:pt x="3" y="29"/>
                      <a:pt x="3" y="29"/>
                      <a:pt x="3" y="29"/>
                    </a:cubicBezTo>
                    <a:cubicBezTo>
                      <a:pt x="3" y="29"/>
                      <a:pt x="10" y="38"/>
                      <a:pt x="10" y="51"/>
                    </a:cubicBezTo>
                    <a:cubicBezTo>
                      <a:pt x="10" y="64"/>
                      <a:pt x="23" y="56"/>
                      <a:pt x="23" y="56"/>
                    </a:cubicBezTo>
                    <a:cubicBezTo>
                      <a:pt x="23" y="56"/>
                      <a:pt x="23" y="65"/>
                      <a:pt x="21" y="71"/>
                    </a:cubicBezTo>
                    <a:cubicBezTo>
                      <a:pt x="19" y="77"/>
                      <a:pt x="30" y="86"/>
                      <a:pt x="30" y="86"/>
                    </a:cubicBezTo>
                    <a:cubicBezTo>
                      <a:pt x="29" y="91"/>
                      <a:pt x="29" y="91"/>
                      <a:pt x="29" y="91"/>
                    </a:cubicBezTo>
                    <a:cubicBezTo>
                      <a:pt x="50" y="116"/>
                      <a:pt x="50" y="116"/>
                      <a:pt x="50" y="116"/>
                    </a:cubicBezTo>
                    <a:cubicBezTo>
                      <a:pt x="50" y="116"/>
                      <a:pt x="42" y="121"/>
                      <a:pt x="41" y="126"/>
                    </a:cubicBezTo>
                    <a:cubicBezTo>
                      <a:pt x="40" y="131"/>
                      <a:pt x="53" y="150"/>
                      <a:pt x="57" y="156"/>
                    </a:cubicBezTo>
                    <a:cubicBezTo>
                      <a:pt x="61" y="162"/>
                      <a:pt x="46" y="174"/>
                      <a:pt x="46" y="174"/>
                    </a:cubicBezTo>
                    <a:cubicBezTo>
                      <a:pt x="42" y="189"/>
                      <a:pt x="42" y="189"/>
                      <a:pt x="42" y="189"/>
                    </a:cubicBezTo>
                    <a:cubicBezTo>
                      <a:pt x="42" y="189"/>
                      <a:pt x="36" y="187"/>
                      <a:pt x="29" y="193"/>
                    </a:cubicBezTo>
                    <a:cubicBezTo>
                      <a:pt x="22" y="199"/>
                      <a:pt x="26" y="208"/>
                      <a:pt x="26" y="208"/>
                    </a:cubicBezTo>
                    <a:cubicBezTo>
                      <a:pt x="14" y="219"/>
                      <a:pt x="14" y="219"/>
                      <a:pt x="14" y="219"/>
                    </a:cubicBezTo>
                    <a:cubicBezTo>
                      <a:pt x="13" y="230"/>
                      <a:pt x="13" y="230"/>
                      <a:pt x="13" y="230"/>
                    </a:cubicBezTo>
                    <a:cubicBezTo>
                      <a:pt x="13" y="230"/>
                      <a:pt x="2" y="237"/>
                      <a:pt x="2" y="248"/>
                    </a:cubicBezTo>
                    <a:cubicBezTo>
                      <a:pt x="2" y="259"/>
                      <a:pt x="11" y="269"/>
                      <a:pt x="18" y="270"/>
                    </a:cubicBezTo>
                    <a:cubicBezTo>
                      <a:pt x="25" y="271"/>
                      <a:pt x="25" y="262"/>
                      <a:pt x="25" y="262"/>
                    </a:cubicBezTo>
                    <a:cubicBezTo>
                      <a:pt x="39" y="261"/>
                      <a:pt x="39" y="261"/>
                      <a:pt x="39" y="261"/>
                    </a:cubicBezTo>
                    <a:cubicBezTo>
                      <a:pt x="42" y="273"/>
                      <a:pt x="42" y="273"/>
                      <a:pt x="42" y="273"/>
                    </a:cubicBezTo>
                    <a:cubicBezTo>
                      <a:pt x="33" y="275"/>
                      <a:pt x="33" y="275"/>
                      <a:pt x="33" y="275"/>
                    </a:cubicBezTo>
                    <a:cubicBezTo>
                      <a:pt x="23" y="283"/>
                      <a:pt x="23" y="283"/>
                      <a:pt x="23" y="283"/>
                    </a:cubicBezTo>
                    <a:cubicBezTo>
                      <a:pt x="23" y="283"/>
                      <a:pt x="18" y="273"/>
                      <a:pt x="9" y="283"/>
                    </a:cubicBezTo>
                    <a:cubicBezTo>
                      <a:pt x="0" y="293"/>
                      <a:pt x="13" y="302"/>
                      <a:pt x="13" y="302"/>
                    </a:cubicBezTo>
                    <a:cubicBezTo>
                      <a:pt x="9" y="312"/>
                      <a:pt x="9" y="312"/>
                      <a:pt x="9" y="312"/>
                    </a:cubicBezTo>
                    <a:cubicBezTo>
                      <a:pt x="175" y="416"/>
                      <a:pt x="175" y="416"/>
                      <a:pt x="175" y="416"/>
                    </a:cubicBezTo>
                    <a:cubicBezTo>
                      <a:pt x="175" y="416"/>
                      <a:pt x="187" y="425"/>
                      <a:pt x="184" y="429"/>
                    </a:cubicBezTo>
                    <a:cubicBezTo>
                      <a:pt x="181" y="433"/>
                      <a:pt x="173" y="439"/>
                      <a:pt x="173" y="439"/>
                    </a:cubicBezTo>
                    <a:cubicBezTo>
                      <a:pt x="248" y="509"/>
                      <a:pt x="248" y="509"/>
                      <a:pt x="248" y="509"/>
                    </a:cubicBezTo>
                    <a:cubicBezTo>
                      <a:pt x="248" y="508"/>
                      <a:pt x="248" y="508"/>
                      <a:pt x="248" y="508"/>
                    </a:cubicBezTo>
                    <a:cubicBezTo>
                      <a:pt x="261" y="505"/>
                      <a:pt x="261" y="505"/>
                      <a:pt x="261" y="505"/>
                    </a:cubicBezTo>
                    <a:cubicBezTo>
                      <a:pt x="281" y="463"/>
                      <a:pt x="281" y="463"/>
                      <a:pt x="281" y="463"/>
                    </a:cubicBezTo>
                    <a:cubicBezTo>
                      <a:pt x="281" y="463"/>
                      <a:pt x="279" y="448"/>
                      <a:pt x="279" y="441"/>
                    </a:cubicBezTo>
                    <a:cubicBezTo>
                      <a:pt x="279" y="434"/>
                      <a:pt x="300" y="434"/>
                      <a:pt x="299" y="424"/>
                    </a:cubicBezTo>
                    <a:cubicBezTo>
                      <a:pt x="298" y="414"/>
                      <a:pt x="293" y="401"/>
                      <a:pt x="301" y="398"/>
                    </a:cubicBezTo>
                    <a:cubicBezTo>
                      <a:pt x="309" y="395"/>
                      <a:pt x="324" y="388"/>
                      <a:pt x="324" y="388"/>
                    </a:cubicBezTo>
                    <a:cubicBezTo>
                      <a:pt x="328" y="361"/>
                      <a:pt x="328" y="361"/>
                      <a:pt x="328" y="361"/>
                    </a:cubicBezTo>
                    <a:cubicBezTo>
                      <a:pt x="328" y="361"/>
                      <a:pt x="352" y="366"/>
                      <a:pt x="360" y="351"/>
                    </a:cubicBezTo>
                    <a:cubicBezTo>
                      <a:pt x="361" y="349"/>
                      <a:pt x="362" y="346"/>
                      <a:pt x="364" y="343"/>
                    </a:cubicBezTo>
                    <a:cubicBezTo>
                      <a:pt x="336" y="303"/>
                      <a:pt x="336" y="303"/>
                      <a:pt x="336" y="303"/>
                    </a:cubicBezTo>
                    <a:lnTo>
                      <a:pt x="337" y="100"/>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23" name="Freeform 298">
                <a:extLst>
                  <a:ext uri="{FF2B5EF4-FFF2-40B4-BE49-F238E27FC236}">
                    <a16:creationId xmlns:a16="http://schemas.microsoft.com/office/drawing/2014/main" id="{9B9EB957-B4FA-394A-96EE-A4E5AB7A6269}"/>
                  </a:ext>
                </a:extLst>
              </p:cNvPr>
              <p:cNvSpPr>
                <a:spLocks/>
              </p:cNvSpPr>
              <p:nvPr/>
            </p:nvSpPr>
            <p:spPr bwMode="gray">
              <a:xfrm>
                <a:off x="-5441198" y="3944582"/>
                <a:ext cx="314454" cy="259367"/>
              </a:xfrm>
              <a:custGeom>
                <a:avLst/>
                <a:gdLst>
                  <a:gd name="T0" fmla="*/ 290 w 567"/>
                  <a:gd name="T1" fmla="*/ 469 h 511"/>
                  <a:gd name="T2" fmla="*/ 333 w 567"/>
                  <a:gd name="T3" fmla="*/ 394 h 511"/>
                  <a:gd name="T4" fmla="*/ 372 w 567"/>
                  <a:gd name="T5" fmla="*/ 375 h 511"/>
                  <a:gd name="T6" fmla="*/ 396 w 567"/>
                  <a:gd name="T7" fmla="*/ 383 h 511"/>
                  <a:gd name="T8" fmla="*/ 417 w 567"/>
                  <a:gd name="T9" fmla="*/ 378 h 511"/>
                  <a:gd name="T10" fmla="*/ 434 w 567"/>
                  <a:gd name="T11" fmla="*/ 343 h 511"/>
                  <a:gd name="T12" fmla="*/ 458 w 567"/>
                  <a:gd name="T13" fmla="*/ 291 h 511"/>
                  <a:gd name="T14" fmla="*/ 484 w 567"/>
                  <a:gd name="T15" fmla="*/ 239 h 511"/>
                  <a:gd name="T16" fmla="*/ 504 w 567"/>
                  <a:gd name="T17" fmla="*/ 200 h 511"/>
                  <a:gd name="T18" fmla="*/ 513 w 567"/>
                  <a:gd name="T19" fmla="*/ 177 h 511"/>
                  <a:gd name="T20" fmla="*/ 533 w 567"/>
                  <a:gd name="T21" fmla="*/ 141 h 511"/>
                  <a:gd name="T22" fmla="*/ 559 w 567"/>
                  <a:gd name="T23" fmla="*/ 111 h 511"/>
                  <a:gd name="T24" fmla="*/ 540 w 567"/>
                  <a:gd name="T25" fmla="*/ 84 h 511"/>
                  <a:gd name="T26" fmla="*/ 517 w 567"/>
                  <a:gd name="T27" fmla="*/ 8 h 511"/>
                  <a:gd name="T28" fmla="*/ 499 w 567"/>
                  <a:gd name="T29" fmla="*/ 22 h 511"/>
                  <a:gd name="T30" fmla="*/ 458 w 567"/>
                  <a:gd name="T31" fmla="*/ 40 h 511"/>
                  <a:gd name="T32" fmla="*/ 382 w 567"/>
                  <a:gd name="T33" fmla="*/ 25 h 511"/>
                  <a:gd name="T34" fmla="*/ 293 w 567"/>
                  <a:gd name="T35" fmla="*/ 55 h 511"/>
                  <a:gd name="T36" fmla="*/ 205 w 567"/>
                  <a:gd name="T37" fmla="*/ 47 h 511"/>
                  <a:gd name="T38" fmla="*/ 174 w 567"/>
                  <a:gd name="T39" fmla="*/ 12 h 511"/>
                  <a:gd name="T40" fmla="*/ 135 w 567"/>
                  <a:gd name="T41" fmla="*/ 1 h 511"/>
                  <a:gd name="T42" fmla="*/ 88 w 567"/>
                  <a:gd name="T43" fmla="*/ 7 h 511"/>
                  <a:gd name="T44" fmla="*/ 68 w 567"/>
                  <a:gd name="T45" fmla="*/ 50 h 511"/>
                  <a:gd name="T46" fmla="*/ 48 w 567"/>
                  <a:gd name="T47" fmla="*/ 110 h 511"/>
                  <a:gd name="T48" fmla="*/ 54 w 567"/>
                  <a:gd name="T49" fmla="*/ 155 h 511"/>
                  <a:gd name="T50" fmla="*/ 57 w 567"/>
                  <a:gd name="T51" fmla="*/ 174 h 511"/>
                  <a:gd name="T52" fmla="*/ 42 w 567"/>
                  <a:gd name="T53" fmla="*/ 211 h 511"/>
                  <a:gd name="T54" fmla="*/ 21 w 567"/>
                  <a:gd name="T55" fmla="*/ 256 h 511"/>
                  <a:gd name="T56" fmla="*/ 3 w 567"/>
                  <a:gd name="T57" fmla="*/ 285 h 511"/>
                  <a:gd name="T58" fmla="*/ 3 w 567"/>
                  <a:gd name="T59" fmla="*/ 326 h 511"/>
                  <a:gd name="T60" fmla="*/ 0 w 567"/>
                  <a:gd name="T61" fmla="*/ 402 h 511"/>
                  <a:gd name="T62" fmla="*/ 44 w 567"/>
                  <a:gd name="T63" fmla="*/ 394 h 511"/>
                  <a:gd name="T64" fmla="*/ 96 w 567"/>
                  <a:gd name="T65" fmla="*/ 413 h 511"/>
                  <a:gd name="T66" fmla="*/ 127 w 567"/>
                  <a:gd name="T67" fmla="*/ 440 h 511"/>
                  <a:gd name="T68" fmla="*/ 133 w 567"/>
                  <a:gd name="T69" fmla="*/ 453 h 511"/>
                  <a:gd name="T70" fmla="*/ 157 w 567"/>
                  <a:gd name="T71" fmla="*/ 510 h 511"/>
                  <a:gd name="T72" fmla="*/ 194 w 567"/>
                  <a:gd name="T73" fmla="*/ 491 h 511"/>
                  <a:gd name="T74" fmla="*/ 228 w 567"/>
                  <a:gd name="T75" fmla="*/ 496 h 511"/>
                  <a:gd name="T76" fmla="*/ 265 w 567"/>
                  <a:gd name="T77" fmla="*/ 504 h 511"/>
                  <a:gd name="T78" fmla="*/ 282 w 567"/>
                  <a:gd name="T79" fmla="*/ 487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67" h="511">
                    <a:moveTo>
                      <a:pt x="281" y="490"/>
                    </a:moveTo>
                    <a:cubicBezTo>
                      <a:pt x="281" y="490"/>
                      <a:pt x="288" y="475"/>
                      <a:pt x="290" y="469"/>
                    </a:cubicBezTo>
                    <a:cubicBezTo>
                      <a:pt x="292" y="463"/>
                      <a:pt x="290" y="431"/>
                      <a:pt x="290" y="431"/>
                    </a:cubicBezTo>
                    <a:cubicBezTo>
                      <a:pt x="333" y="394"/>
                      <a:pt x="333" y="394"/>
                      <a:pt x="333" y="394"/>
                    </a:cubicBezTo>
                    <a:cubicBezTo>
                      <a:pt x="333" y="394"/>
                      <a:pt x="343" y="374"/>
                      <a:pt x="349" y="369"/>
                    </a:cubicBezTo>
                    <a:cubicBezTo>
                      <a:pt x="355" y="364"/>
                      <a:pt x="363" y="377"/>
                      <a:pt x="372" y="375"/>
                    </a:cubicBezTo>
                    <a:cubicBezTo>
                      <a:pt x="381" y="373"/>
                      <a:pt x="368" y="359"/>
                      <a:pt x="375" y="359"/>
                    </a:cubicBezTo>
                    <a:cubicBezTo>
                      <a:pt x="382" y="359"/>
                      <a:pt x="396" y="383"/>
                      <a:pt x="396" y="383"/>
                    </a:cubicBezTo>
                    <a:cubicBezTo>
                      <a:pt x="396" y="383"/>
                      <a:pt x="393" y="399"/>
                      <a:pt x="405" y="399"/>
                    </a:cubicBezTo>
                    <a:cubicBezTo>
                      <a:pt x="417" y="399"/>
                      <a:pt x="417" y="378"/>
                      <a:pt x="417" y="378"/>
                    </a:cubicBezTo>
                    <a:cubicBezTo>
                      <a:pt x="417" y="378"/>
                      <a:pt x="428" y="369"/>
                      <a:pt x="433" y="363"/>
                    </a:cubicBezTo>
                    <a:cubicBezTo>
                      <a:pt x="438" y="357"/>
                      <a:pt x="434" y="343"/>
                      <a:pt x="434" y="343"/>
                    </a:cubicBezTo>
                    <a:cubicBezTo>
                      <a:pt x="450" y="323"/>
                      <a:pt x="450" y="323"/>
                      <a:pt x="450" y="323"/>
                    </a:cubicBezTo>
                    <a:cubicBezTo>
                      <a:pt x="458" y="291"/>
                      <a:pt x="458" y="291"/>
                      <a:pt x="458" y="291"/>
                    </a:cubicBezTo>
                    <a:cubicBezTo>
                      <a:pt x="458" y="291"/>
                      <a:pt x="477" y="284"/>
                      <a:pt x="482" y="274"/>
                    </a:cubicBezTo>
                    <a:cubicBezTo>
                      <a:pt x="487" y="264"/>
                      <a:pt x="482" y="246"/>
                      <a:pt x="484" y="239"/>
                    </a:cubicBezTo>
                    <a:cubicBezTo>
                      <a:pt x="486" y="232"/>
                      <a:pt x="496" y="239"/>
                      <a:pt x="501" y="230"/>
                    </a:cubicBezTo>
                    <a:cubicBezTo>
                      <a:pt x="506" y="221"/>
                      <a:pt x="504" y="200"/>
                      <a:pt x="504" y="200"/>
                    </a:cubicBezTo>
                    <a:cubicBezTo>
                      <a:pt x="511" y="196"/>
                      <a:pt x="511" y="196"/>
                      <a:pt x="511" y="196"/>
                    </a:cubicBezTo>
                    <a:cubicBezTo>
                      <a:pt x="513" y="177"/>
                      <a:pt x="513" y="177"/>
                      <a:pt x="513" y="177"/>
                    </a:cubicBezTo>
                    <a:cubicBezTo>
                      <a:pt x="513" y="177"/>
                      <a:pt x="523" y="164"/>
                      <a:pt x="524" y="161"/>
                    </a:cubicBezTo>
                    <a:cubicBezTo>
                      <a:pt x="525" y="158"/>
                      <a:pt x="533" y="141"/>
                      <a:pt x="533" y="141"/>
                    </a:cubicBezTo>
                    <a:cubicBezTo>
                      <a:pt x="533" y="141"/>
                      <a:pt x="547" y="138"/>
                      <a:pt x="557" y="129"/>
                    </a:cubicBezTo>
                    <a:cubicBezTo>
                      <a:pt x="567" y="120"/>
                      <a:pt x="559" y="111"/>
                      <a:pt x="559" y="111"/>
                    </a:cubicBezTo>
                    <a:cubicBezTo>
                      <a:pt x="559" y="111"/>
                      <a:pt x="563" y="98"/>
                      <a:pt x="562" y="87"/>
                    </a:cubicBezTo>
                    <a:cubicBezTo>
                      <a:pt x="561" y="76"/>
                      <a:pt x="542" y="87"/>
                      <a:pt x="540" y="84"/>
                    </a:cubicBezTo>
                    <a:cubicBezTo>
                      <a:pt x="538" y="81"/>
                      <a:pt x="536" y="40"/>
                      <a:pt x="536" y="40"/>
                    </a:cubicBezTo>
                    <a:cubicBezTo>
                      <a:pt x="517" y="8"/>
                      <a:pt x="517" y="8"/>
                      <a:pt x="517" y="8"/>
                    </a:cubicBezTo>
                    <a:cubicBezTo>
                      <a:pt x="517" y="8"/>
                      <a:pt x="511" y="8"/>
                      <a:pt x="507" y="8"/>
                    </a:cubicBezTo>
                    <a:cubicBezTo>
                      <a:pt x="503" y="8"/>
                      <a:pt x="499" y="22"/>
                      <a:pt x="499" y="22"/>
                    </a:cubicBezTo>
                    <a:cubicBezTo>
                      <a:pt x="499" y="22"/>
                      <a:pt x="490" y="19"/>
                      <a:pt x="483" y="23"/>
                    </a:cubicBezTo>
                    <a:cubicBezTo>
                      <a:pt x="476" y="27"/>
                      <a:pt x="458" y="40"/>
                      <a:pt x="458" y="40"/>
                    </a:cubicBezTo>
                    <a:cubicBezTo>
                      <a:pt x="440" y="39"/>
                      <a:pt x="440" y="39"/>
                      <a:pt x="440" y="39"/>
                    </a:cubicBezTo>
                    <a:cubicBezTo>
                      <a:pt x="440" y="39"/>
                      <a:pt x="424" y="25"/>
                      <a:pt x="382" y="25"/>
                    </a:cubicBezTo>
                    <a:cubicBezTo>
                      <a:pt x="340" y="25"/>
                      <a:pt x="328" y="60"/>
                      <a:pt x="328" y="60"/>
                    </a:cubicBezTo>
                    <a:cubicBezTo>
                      <a:pt x="328" y="60"/>
                      <a:pt x="312" y="56"/>
                      <a:pt x="293" y="55"/>
                    </a:cubicBezTo>
                    <a:cubicBezTo>
                      <a:pt x="274" y="54"/>
                      <a:pt x="262" y="26"/>
                      <a:pt x="250" y="26"/>
                    </a:cubicBezTo>
                    <a:cubicBezTo>
                      <a:pt x="238" y="26"/>
                      <a:pt x="214" y="46"/>
                      <a:pt x="205" y="47"/>
                    </a:cubicBezTo>
                    <a:cubicBezTo>
                      <a:pt x="196" y="48"/>
                      <a:pt x="191" y="26"/>
                      <a:pt x="191" y="26"/>
                    </a:cubicBezTo>
                    <a:cubicBezTo>
                      <a:pt x="174" y="12"/>
                      <a:pt x="174" y="12"/>
                      <a:pt x="174" y="12"/>
                    </a:cubicBezTo>
                    <a:cubicBezTo>
                      <a:pt x="174" y="12"/>
                      <a:pt x="162" y="12"/>
                      <a:pt x="155" y="11"/>
                    </a:cubicBezTo>
                    <a:cubicBezTo>
                      <a:pt x="148" y="10"/>
                      <a:pt x="149" y="0"/>
                      <a:pt x="135" y="1"/>
                    </a:cubicBezTo>
                    <a:cubicBezTo>
                      <a:pt x="121" y="2"/>
                      <a:pt x="122" y="8"/>
                      <a:pt x="122" y="8"/>
                    </a:cubicBezTo>
                    <a:cubicBezTo>
                      <a:pt x="88" y="7"/>
                      <a:pt x="88" y="7"/>
                      <a:pt x="88" y="7"/>
                    </a:cubicBezTo>
                    <a:cubicBezTo>
                      <a:pt x="69" y="24"/>
                      <a:pt x="69" y="24"/>
                      <a:pt x="69" y="24"/>
                    </a:cubicBezTo>
                    <a:cubicBezTo>
                      <a:pt x="69" y="24"/>
                      <a:pt x="69" y="35"/>
                      <a:pt x="68" y="50"/>
                    </a:cubicBezTo>
                    <a:cubicBezTo>
                      <a:pt x="67" y="65"/>
                      <a:pt x="45" y="76"/>
                      <a:pt x="45" y="76"/>
                    </a:cubicBezTo>
                    <a:cubicBezTo>
                      <a:pt x="48" y="110"/>
                      <a:pt x="48" y="110"/>
                      <a:pt x="48" y="110"/>
                    </a:cubicBezTo>
                    <a:cubicBezTo>
                      <a:pt x="48" y="110"/>
                      <a:pt x="41" y="123"/>
                      <a:pt x="40" y="130"/>
                    </a:cubicBezTo>
                    <a:cubicBezTo>
                      <a:pt x="39" y="137"/>
                      <a:pt x="54" y="149"/>
                      <a:pt x="54" y="155"/>
                    </a:cubicBezTo>
                    <a:cubicBezTo>
                      <a:pt x="54" y="161"/>
                      <a:pt x="53" y="164"/>
                      <a:pt x="53" y="164"/>
                    </a:cubicBezTo>
                    <a:cubicBezTo>
                      <a:pt x="53" y="164"/>
                      <a:pt x="59" y="167"/>
                      <a:pt x="57" y="174"/>
                    </a:cubicBezTo>
                    <a:cubicBezTo>
                      <a:pt x="55" y="181"/>
                      <a:pt x="44" y="184"/>
                      <a:pt x="44" y="184"/>
                    </a:cubicBezTo>
                    <a:cubicBezTo>
                      <a:pt x="42" y="211"/>
                      <a:pt x="42" y="211"/>
                      <a:pt x="42" y="211"/>
                    </a:cubicBezTo>
                    <a:cubicBezTo>
                      <a:pt x="42" y="211"/>
                      <a:pt x="30" y="220"/>
                      <a:pt x="27" y="227"/>
                    </a:cubicBezTo>
                    <a:cubicBezTo>
                      <a:pt x="24" y="234"/>
                      <a:pt x="29" y="246"/>
                      <a:pt x="21" y="256"/>
                    </a:cubicBezTo>
                    <a:cubicBezTo>
                      <a:pt x="13" y="266"/>
                      <a:pt x="5" y="262"/>
                      <a:pt x="5" y="262"/>
                    </a:cubicBezTo>
                    <a:cubicBezTo>
                      <a:pt x="3" y="285"/>
                      <a:pt x="3" y="285"/>
                      <a:pt x="3" y="285"/>
                    </a:cubicBezTo>
                    <a:cubicBezTo>
                      <a:pt x="6" y="307"/>
                      <a:pt x="6" y="307"/>
                      <a:pt x="6" y="307"/>
                    </a:cubicBezTo>
                    <a:cubicBezTo>
                      <a:pt x="3" y="326"/>
                      <a:pt x="3" y="326"/>
                      <a:pt x="3" y="326"/>
                    </a:cubicBezTo>
                    <a:cubicBezTo>
                      <a:pt x="4" y="385"/>
                      <a:pt x="4" y="385"/>
                      <a:pt x="4" y="385"/>
                    </a:cubicBezTo>
                    <a:cubicBezTo>
                      <a:pt x="0" y="402"/>
                      <a:pt x="0" y="402"/>
                      <a:pt x="0" y="402"/>
                    </a:cubicBezTo>
                    <a:cubicBezTo>
                      <a:pt x="7" y="405"/>
                      <a:pt x="17" y="408"/>
                      <a:pt x="23" y="406"/>
                    </a:cubicBezTo>
                    <a:cubicBezTo>
                      <a:pt x="34" y="402"/>
                      <a:pt x="44" y="394"/>
                      <a:pt x="44" y="394"/>
                    </a:cubicBezTo>
                    <a:cubicBezTo>
                      <a:pt x="47" y="401"/>
                      <a:pt x="47" y="401"/>
                      <a:pt x="47" y="401"/>
                    </a:cubicBezTo>
                    <a:cubicBezTo>
                      <a:pt x="47" y="401"/>
                      <a:pt x="80" y="394"/>
                      <a:pt x="96" y="413"/>
                    </a:cubicBezTo>
                    <a:cubicBezTo>
                      <a:pt x="112" y="432"/>
                      <a:pt x="113" y="441"/>
                      <a:pt x="113" y="441"/>
                    </a:cubicBezTo>
                    <a:cubicBezTo>
                      <a:pt x="127" y="440"/>
                      <a:pt x="127" y="440"/>
                      <a:pt x="127" y="440"/>
                    </a:cubicBezTo>
                    <a:cubicBezTo>
                      <a:pt x="127" y="440"/>
                      <a:pt x="117" y="455"/>
                      <a:pt x="120" y="456"/>
                    </a:cubicBezTo>
                    <a:cubicBezTo>
                      <a:pt x="123" y="457"/>
                      <a:pt x="133" y="450"/>
                      <a:pt x="133" y="453"/>
                    </a:cubicBezTo>
                    <a:cubicBezTo>
                      <a:pt x="133" y="456"/>
                      <a:pt x="128" y="464"/>
                      <a:pt x="128" y="472"/>
                    </a:cubicBezTo>
                    <a:cubicBezTo>
                      <a:pt x="128" y="480"/>
                      <a:pt x="136" y="509"/>
                      <a:pt x="157" y="510"/>
                    </a:cubicBezTo>
                    <a:cubicBezTo>
                      <a:pt x="178" y="511"/>
                      <a:pt x="191" y="509"/>
                      <a:pt x="191" y="509"/>
                    </a:cubicBezTo>
                    <a:cubicBezTo>
                      <a:pt x="194" y="491"/>
                      <a:pt x="194" y="491"/>
                      <a:pt x="194" y="491"/>
                    </a:cubicBezTo>
                    <a:cubicBezTo>
                      <a:pt x="212" y="501"/>
                      <a:pt x="212" y="501"/>
                      <a:pt x="212" y="501"/>
                    </a:cubicBezTo>
                    <a:cubicBezTo>
                      <a:pt x="228" y="496"/>
                      <a:pt x="228" y="496"/>
                      <a:pt x="228" y="496"/>
                    </a:cubicBezTo>
                    <a:cubicBezTo>
                      <a:pt x="237" y="505"/>
                      <a:pt x="237" y="505"/>
                      <a:pt x="237" y="505"/>
                    </a:cubicBezTo>
                    <a:cubicBezTo>
                      <a:pt x="265" y="504"/>
                      <a:pt x="265" y="504"/>
                      <a:pt x="265" y="504"/>
                    </a:cubicBezTo>
                    <a:cubicBezTo>
                      <a:pt x="265" y="488"/>
                      <a:pt x="265" y="488"/>
                      <a:pt x="265" y="488"/>
                    </a:cubicBezTo>
                    <a:cubicBezTo>
                      <a:pt x="282" y="487"/>
                      <a:pt x="282" y="487"/>
                      <a:pt x="282" y="487"/>
                    </a:cubicBezTo>
                    <a:cubicBezTo>
                      <a:pt x="281" y="490"/>
                      <a:pt x="281" y="490"/>
                      <a:pt x="281" y="490"/>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24" name="Freeform 284">
                <a:extLst>
                  <a:ext uri="{FF2B5EF4-FFF2-40B4-BE49-F238E27FC236}">
                    <a16:creationId xmlns:a16="http://schemas.microsoft.com/office/drawing/2014/main" id="{17EDC6D4-17BC-C64C-B044-491845C97209}"/>
                  </a:ext>
                </a:extLst>
              </p:cNvPr>
              <p:cNvSpPr>
                <a:spLocks/>
              </p:cNvSpPr>
              <p:nvPr/>
            </p:nvSpPr>
            <p:spPr bwMode="gray">
              <a:xfrm>
                <a:off x="-5206062" y="4785214"/>
                <a:ext cx="352001" cy="328990"/>
              </a:xfrm>
              <a:custGeom>
                <a:avLst/>
                <a:gdLst>
                  <a:gd name="T0" fmla="*/ 257 w 635"/>
                  <a:gd name="T1" fmla="*/ 609 h 648"/>
                  <a:gd name="T2" fmla="*/ 281 w 635"/>
                  <a:gd name="T3" fmla="*/ 636 h 648"/>
                  <a:gd name="T4" fmla="*/ 304 w 635"/>
                  <a:gd name="T5" fmla="*/ 648 h 648"/>
                  <a:gd name="T6" fmla="*/ 330 w 635"/>
                  <a:gd name="T7" fmla="*/ 646 h 648"/>
                  <a:gd name="T8" fmla="*/ 345 w 635"/>
                  <a:gd name="T9" fmla="*/ 632 h 648"/>
                  <a:gd name="T10" fmla="*/ 358 w 635"/>
                  <a:gd name="T11" fmla="*/ 622 h 648"/>
                  <a:gd name="T12" fmla="*/ 384 w 635"/>
                  <a:gd name="T13" fmla="*/ 273 h 648"/>
                  <a:gd name="T14" fmla="*/ 431 w 635"/>
                  <a:gd name="T15" fmla="*/ 192 h 648"/>
                  <a:gd name="T16" fmla="*/ 435 w 635"/>
                  <a:gd name="T17" fmla="*/ 71 h 648"/>
                  <a:gd name="T18" fmla="*/ 541 w 635"/>
                  <a:gd name="T19" fmla="*/ 55 h 648"/>
                  <a:gd name="T20" fmla="*/ 554 w 635"/>
                  <a:gd name="T21" fmla="*/ 69 h 648"/>
                  <a:gd name="T22" fmla="*/ 577 w 635"/>
                  <a:gd name="T23" fmla="*/ 63 h 648"/>
                  <a:gd name="T24" fmla="*/ 601 w 635"/>
                  <a:gd name="T25" fmla="*/ 55 h 648"/>
                  <a:gd name="T26" fmla="*/ 635 w 635"/>
                  <a:gd name="T27" fmla="*/ 45 h 648"/>
                  <a:gd name="T28" fmla="*/ 602 w 635"/>
                  <a:gd name="T29" fmla="*/ 34 h 648"/>
                  <a:gd name="T30" fmla="*/ 576 w 635"/>
                  <a:gd name="T31" fmla="*/ 31 h 648"/>
                  <a:gd name="T32" fmla="*/ 548 w 635"/>
                  <a:gd name="T33" fmla="*/ 35 h 648"/>
                  <a:gd name="T34" fmla="*/ 414 w 635"/>
                  <a:gd name="T35" fmla="*/ 55 h 648"/>
                  <a:gd name="T36" fmla="*/ 362 w 635"/>
                  <a:gd name="T37" fmla="*/ 50 h 648"/>
                  <a:gd name="T38" fmla="*/ 335 w 635"/>
                  <a:gd name="T39" fmla="*/ 44 h 648"/>
                  <a:gd name="T40" fmla="*/ 116 w 635"/>
                  <a:gd name="T41" fmla="*/ 25 h 648"/>
                  <a:gd name="T42" fmla="*/ 58 w 635"/>
                  <a:gd name="T43" fmla="*/ 0 h 648"/>
                  <a:gd name="T44" fmla="*/ 28 w 635"/>
                  <a:gd name="T45" fmla="*/ 16 h 648"/>
                  <a:gd name="T46" fmla="*/ 10 w 635"/>
                  <a:gd name="T47" fmla="*/ 15 h 648"/>
                  <a:gd name="T48" fmla="*/ 4 w 635"/>
                  <a:gd name="T49" fmla="*/ 62 h 648"/>
                  <a:gd name="T50" fmla="*/ 65 w 635"/>
                  <a:gd name="T51" fmla="*/ 170 h 648"/>
                  <a:gd name="T52" fmla="*/ 102 w 635"/>
                  <a:gd name="T53" fmla="*/ 245 h 648"/>
                  <a:gd name="T54" fmla="*/ 131 w 635"/>
                  <a:gd name="T55" fmla="*/ 296 h 648"/>
                  <a:gd name="T56" fmla="*/ 146 w 635"/>
                  <a:gd name="T57" fmla="*/ 431 h 648"/>
                  <a:gd name="T58" fmla="*/ 149 w 635"/>
                  <a:gd name="T59" fmla="*/ 484 h 648"/>
                  <a:gd name="T60" fmla="*/ 159 w 635"/>
                  <a:gd name="T61" fmla="*/ 508 h 648"/>
                  <a:gd name="T62" fmla="*/ 168 w 635"/>
                  <a:gd name="T63" fmla="*/ 544 h 648"/>
                  <a:gd name="T64" fmla="*/ 190 w 635"/>
                  <a:gd name="T65" fmla="*/ 606 h 648"/>
                  <a:gd name="T66" fmla="*/ 216 w 635"/>
                  <a:gd name="T67" fmla="*/ 625 h 648"/>
                  <a:gd name="T68" fmla="*/ 243 w 635"/>
                  <a:gd name="T69" fmla="*/ 596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35" h="648">
                    <a:moveTo>
                      <a:pt x="243" y="596"/>
                    </a:moveTo>
                    <a:cubicBezTo>
                      <a:pt x="247" y="597"/>
                      <a:pt x="257" y="609"/>
                      <a:pt x="257" y="609"/>
                    </a:cubicBezTo>
                    <a:cubicBezTo>
                      <a:pt x="257" y="609"/>
                      <a:pt x="256" y="624"/>
                      <a:pt x="261" y="631"/>
                    </a:cubicBezTo>
                    <a:cubicBezTo>
                      <a:pt x="265" y="638"/>
                      <a:pt x="274" y="632"/>
                      <a:pt x="281" y="636"/>
                    </a:cubicBezTo>
                    <a:cubicBezTo>
                      <a:pt x="288" y="640"/>
                      <a:pt x="292" y="648"/>
                      <a:pt x="292" y="648"/>
                    </a:cubicBezTo>
                    <a:cubicBezTo>
                      <a:pt x="304" y="648"/>
                      <a:pt x="304" y="648"/>
                      <a:pt x="304" y="648"/>
                    </a:cubicBezTo>
                    <a:cubicBezTo>
                      <a:pt x="304" y="648"/>
                      <a:pt x="310" y="640"/>
                      <a:pt x="318" y="640"/>
                    </a:cubicBezTo>
                    <a:cubicBezTo>
                      <a:pt x="326" y="640"/>
                      <a:pt x="330" y="646"/>
                      <a:pt x="330" y="646"/>
                    </a:cubicBezTo>
                    <a:cubicBezTo>
                      <a:pt x="330" y="646"/>
                      <a:pt x="337" y="646"/>
                      <a:pt x="342" y="646"/>
                    </a:cubicBezTo>
                    <a:cubicBezTo>
                      <a:pt x="348" y="646"/>
                      <a:pt x="345" y="632"/>
                      <a:pt x="345" y="632"/>
                    </a:cubicBezTo>
                    <a:cubicBezTo>
                      <a:pt x="353" y="630"/>
                      <a:pt x="353" y="630"/>
                      <a:pt x="353" y="630"/>
                    </a:cubicBezTo>
                    <a:cubicBezTo>
                      <a:pt x="353" y="630"/>
                      <a:pt x="351" y="625"/>
                      <a:pt x="358" y="622"/>
                    </a:cubicBezTo>
                    <a:cubicBezTo>
                      <a:pt x="365" y="619"/>
                      <a:pt x="379" y="618"/>
                      <a:pt x="379" y="618"/>
                    </a:cubicBezTo>
                    <a:cubicBezTo>
                      <a:pt x="384" y="273"/>
                      <a:pt x="384" y="273"/>
                      <a:pt x="384" y="273"/>
                    </a:cubicBezTo>
                    <a:cubicBezTo>
                      <a:pt x="432" y="273"/>
                      <a:pt x="432" y="273"/>
                      <a:pt x="432" y="273"/>
                    </a:cubicBezTo>
                    <a:cubicBezTo>
                      <a:pt x="431" y="192"/>
                      <a:pt x="431" y="192"/>
                      <a:pt x="431" y="192"/>
                    </a:cubicBezTo>
                    <a:cubicBezTo>
                      <a:pt x="435" y="188"/>
                      <a:pt x="435" y="188"/>
                      <a:pt x="435" y="188"/>
                    </a:cubicBezTo>
                    <a:cubicBezTo>
                      <a:pt x="435" y="71"/>
                      <a:pt x="435" y="71"/>
                      <a:pt x="435" y="71"/>
                    </a:cubicBezTo>
                    <a:cubicBezTo>
                      <a:pt x="435" y="71"/>
                      <a:pt x="474" y="68"/>
                      <a:pt x="496" y="65"/>
                    </a:cubicBezTo>
                    <a:cubicBezTo>
                      <a:pt x="517" y="63"/>
                      <a:pt x="533" y="55"/>
                      <a:pt x="541" y="55"/>
                    </a:cubicBezTo>
                    <a:cubicBezTo>
                      <a:pt x="550" y="55"/>
                      <a:pt x="548" y="69"/>
                      <a:pt x="548" y="69"/>
                    </a:cubicBezTo>
                    <a:cubicBezTo>
                      <a:pt x="554" y="69"/>
                      <a:pt x="554" y="69"/>
                      <a:pt x="554" y="69"/>
                    </a:cubicBezTo>
                    <a:cubicBezTo>
                      <a:pt x="554" y="69"/>
                      <a:pt x="556" y="83"/>
                      <a:pt x="559" y="82"/>
                    </a:cubicBezTo>
                    <a:cubicBezTo>
                      <a:pt x="562" y="81"/>
                      <a:pt x="572" y="68"/>
                      <a:pt x="577" y="63"/>
                    </a:cubicBezTo>
                    <a:cubicBezTo>
                      <a:pt x="583" y="57"/>
                      <a:pt x="593" y="55"/>
                      <a:pt x="593" y="55"/>
                    </a:cubicBezTo>
                    <a:cubicBezTo>
                      <a:pt x="601" y="55"/>
                      <a:pt x="601" y="55"/>
                      <a:pt x="601" y="55"/>
                    </a:cubicBezTo>
                    <a:cubicBezTo>
                      <a:pt x="612" y="47"/>
                      <a:pt x="612" y="47"/>
                      <a:pt x="612" y="47"/>
                    </a:cubicBezTo>
                    <a:cubicBezTo>
                      <a:pt x="635" y="45"/>
                      <a:pt x="635" y="45"/>
                      <a:pt x="635" y="45"/>
                    </a:cubicBezTo>
                    <a:cubicBezTo>
                      <a:pt x="622" y="32"/>
                      <a:pt x="622" y="32"/>
                      <a:pt x="622" y="32"/>
                    </a:cubicBezTo>
                    <a:cubicBezTo>
                      <a:pt x="602" y="34"/>
                      <a:pt x="602" y="34"/>
                      <a:pt x="602" y="34"/>
                    </a:cubicBezTo>
                    <a:cubicBezTo>
                      <a:pt x="602" y="34"/>
                      <a:pt x="601" y="26"/>
                      <a:pt x="592" y="26"/>
                    </a:cubicBezTo>
                    <a:cubicBezTo>
                      <a:pt x="583" y="26"/>
                      <a:pt x="576" y="31"/>
                      <a:pt x="576" y="31"/>
                    </a:cubicBezTo>
                    <a:cubicBezTo>
                      <a:pt x="563" y="39"/>
                      <a:pt x="563" y="39"/>
                      <a:pt x="563" y="39"/>
                    </a:cubicBezTo>
                    <a:cubicBezTo>
                      <a:pt x="548" y="35"/>
                      <a:pt x="548" y="35"/>
                      <a:pt x="548" y="35"/>
                    </a:cubicBezTo>
                    <a:cubicBezTo>
                      <a:pt x="548" y="35"/>
                      <a:pt x="488" y="55"/>
                      <a:pt x="460" y="55"/>
                    </a:cubicBezTo>
                    <a:cubicBezTo>
                      <a:pt x="432" y="55"/>
                      <a:pt x="414" y="55"/>
                      <a:pt x="414" y="55"/>
                    </a:cubicBezTo>
                    <a:cubicBezTo>
                      <a:pt x="408" y="49"/>
                      <a:pt x="408" y="49"/>
                      <a:pt x="408" y="49"/>
                    </a:cubicBezTo>
                    <a:cubicBezTo>
                      <a:pt x="362" y="50"/>
                      <a:pt x="362" y="50"/>
                      <a:pt x="362" y="50"/>
                    </a:cubicBezTo>
                    <a:cubicBezTo>
                      <a:pt x="358" y="44"/>
                      <a:pt x="358" y="44"/>
                      <a:pt x="358" y="44"/>
                    </a:cubicBezTo>
                    <a:cubicBezTo>
                      <a:pt x="358" y="44"/>
                      <a:pt x="342" y="46"/>
                      <a:pt x="335" y="44"/>
                    </a:cubicBezTo>
                    <a:cubicBezTo>
                      <a:pt x="328" y="42"/>
                      <a:pt x="319" y="23"/>
                      <a:pt x="319" y="23"/>
                    </a:cubicBezTo>
                    <a:cubicBezTo>
                      <a:pt x="116" y="25"/>
                      <a:pt x="116" y="25"/>
                      <a:pt x="116" y="25"/>
                    </a:cubicBezTo>
                    <a:cubicBezTo>
                      <a:pt x="116" y="25"/>
                      <a:pt x="82" y="12"/>
                      <a:pt x="78" y="1"/>
                    </a:cubicBezTo>
                    <a:cubicBezTo>
                      <a:pt x="79" y="2"/>
                      <a:pt x="58" y="0"/>
                      <a:pt x="58" y="0"/>
                    </a:cubicBezTo>
                    <a:cubicBezTo>
                      <a:pt x="58" y="0"/>
                      <a:pt x="54" y="14"/>
                      <a:pt x="47" y="15"/>
                    </a:cubicBezTo>
                    <a:cubicBezTo>
                      <a:pt x="40" y="16"/>
                      <a:pt x="28" y="16"/>
                      <a:pt x="28" y="16"/>
                    </a:cubicBezTo>
                    <a:cubicBezTo>
                      <a:pt x="21" y="11"/>
                      <a:pt x="21" y="11"/>
                      <a:pt x="21" y="11"/>
                    </a:cubicBezTo>
                    <a:cubicBezTo>
                      <a:pt x="10" y="15"/>
                      <a:pt x="10" y="15"/>
                      <a:pt x="10" y="15"/>
                    </a:cubicBezTo>
                    <a:cubicBezTo>
                      <a:pt x="0" y="16"/>
                      <a:pt x="0" y="16"/>
                      <a:pt x="0" y="16"/>
                    </a:cubicBezTo>
                    <a:cubicBezTo>
                      <a:pt x="4" y="62"/>
                      <a:pt x="4" y="62"/>
                      <a:pt x="4" y="62"/>
                    </a:cubicBezTo>
                    <a:cubicBezTo>
                      <a:pt x="4" y="62"/>
                      <a:pt x="13" y="79"/>
                      <a:pt x="22" y="92"/>
                    </a:cubicBezTo>
                    <a:cubicBezTo>
                      <a:pt x="31" y="105"/>
                      <a:pt x="64" y="153"/>
                      <a:pt x="65" y="170"/>
                    </a:cubicBezTo>
                    <a:cubicBezTo>
                      <a:pt x="66" y="187"/>
                      <a:pt x="79" y="204"/>
                      <a:pt x="83" y="217"/>
                    </a:cubicBezTo>
                    <a:cubicBezTo>
                      <a:pt x="87" y="230"/>
                      <a:pt x="102" y="245"/>
                      <a:pt x="102" y="245"/>
                    </a:cubicBezTo>
                    <a:cubicBezTo>
                      <a:pt x="102" y="259"/>
                      <a:pt x="102" y="259"/>
                      <a:pt x="102" y="259"/>
                    </a:cubicBezTo>
                    <a:cubicBezTo>
                      <a:pt x="102" y="259"/>
                      <a:pt x="131" y="280"/>
                      <a:pt x="131" y="296"/>
                    </a:cubicBezTo>
                    <a:cubicBezTo>
                      <a:pt x="131" y="312"/>
                      <a:pt x="129" y="386"/>
                      <a:pt x="129" y="386"/>
                    </a:cubicBezTo>
                    <a:cubicBezTo>
                      <a:pt x="129" y="386"/>
                      <a:pt x="144" y="411"/>
                      <a:pt x="146" y="431"/>
                    </a:cubicBezTo>
                    <a:cubicBezTo>
                      <a:pt x="148" y="451"/>
                      <a:pt x="140" y="451"/>
                      <a:pt x="140" y="451"/>
                    </a:cubicBezTo>
                    <a:cubicBezTo>
                      <a:pt x="149" y="484"/>
                      <a:pt x="149" y="484"/>
                      <a:pt x="149" y="484"/>
                    </a:cubicBezTo>
                    <a:cubicBezTo>
                      <a:pt x="151" y="508"/>
                      <a:pt x="151" y="508"/>
                      <a:pt x="151" y="508"/>
                    </a:cubicBezTo>
                    <a:cubicBezTo>
                      <a:pt x="159" y="508"/>
                      <a:pt x="159" y="508"/>
                      <a:pt x="159" y="508"/>
                    </a:cubicBezTo>
                    <a:cubicBezTo>
                      <a:pt x="159" y="508"/>
                      <a:pt x="156" y="528"/>
                      <a:pt x="157" y="532"/>
                    </a:cubicBezTo>
                    <a:cubicBezTo>
                      <a:pt x="158" y="536"/>
                      <a:pt x="168" y="544"/>
                      <a:pt x="168" y="544"/>
                    </a:cubicBezTo>
                    <a:cubicBezTo>
                      <a:pt x="169" y="563"/>
                      <a:pt x="169" y="563"/>
                      <a:pt x="169" y="563"/>
                    </a:cubicBezTo>
                    <a:cubicBezTo>
                      <a:pt x="169" y="563"/>
                      <a:pt x="184" y="595"/>
                      <a:pt x="190" y="606"/>
                    </a:cubicBezTo>
                    <a:cubicBezTo>
                      <a:pt x="196" y="617"/>
                      <a:pt x="216" y="624"/>
                      <a:pt x="216" y="624"/>
                    </a:cubicBezTo>
                    <a:cubicBezTo>
                      <a:pt x="216" y="624"/>
                      <a:pt x="216" y="624"/>
                      <a:pt x="216" y="625"/>
                    </a:cubicBezTo>
                    <a:cubicBezTo>
                      <a:pt x="228" y="619"/>
                      <a:pt x="228" y="619"/>
                      <a:pt x="228" y="619"/>
                    </a:cubicBezTo>
                    <a:cubicBezTo>
                      <a:pt x="228" y="619"/>
                      <a:pt x="239" y="595"/>
                      <a:pt x="243" y="596"/>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25" name="Freeform 291">
                <a:extLst>
                  <a:ext uri="{FF2B5EF4-FFF2-40B4-BE49-F238E27FC236}">
                    <a16:creationId xmlns:a16="http://schemas.microsoft.com/office/drawing/2014/main" id="{7A1F9C9B-5A73-1744-8315-A0062DABEEFD}"/>
                  </a:ext>
                </a:extLst>
              </p:cNvPr>
              <p:cNvSpPr>
                <a:spLocks/>
              </p:cNvSpPr>
              <p:nvPr/>
            </p:nvSpPr>
            <p:spPr bwMode="gray">
              <a:xfrm>
                <a:off x="-4880813" y="3458296"/>
                <a:ext cx="293803" cy="277202"/>
              </a:xfrm>
              <a:custGeom>
                <a:avLst/>
                <a:gdLst>
                  <a:gd name="T0" fmla="*/ 11 w 530"/>
                  <a:gd name="T1" fmla="*/ 13 h 546"/>
                  <a:gd name="T2" fmla="*/ 7 w 530"/>
                  <a:gd name="T3" fmla="*/ 34 h 546"/>
                  <a:gd name="T4" fmla="*/ 17 w 530"/>
                  <a:gd name="T5" fmla="*/ 54 h 546"/>
                  <a:gd name="T6" fmla="*/ 3 w 530"/>
                  <a:gd name="T7" fmla="*/ 82 h 546"/>
                  <a:gd name="T8" fmla="*/ 21 w 530"/>
                  <a:gd name="T9" fmla="*/ 120 h 546"/>
                  <a:gd name="T10" fmla="*/ 34 w 530"/>
                  <a:gd name="T11" fmla="*/ 518 h 546"/>
                  <a:gd name="T12" fmla="*/ 320 w 530"/>
                  <a:gd name="T13" fmla="*/ 522 h 546"/>
                  <a:gd name="T14" fmla="*/ 329 w 530"/>
                  <a:gd name="T15" fmla="*/ 510 h 546"/>
                  <a:gd name="T16" fmla="*/ 334 w 530"/>
                  <a:gd name="T17" fmla="*/ 518 h 546"/>
                  <a:gd name="T18" fmla="*/ 413 w 530"/>
                  <a:gd name="T19" fmla="*/ 521 h 546"/>
                  <a:gd name="T20" fmla="*/ 438 w 530"/>
                  <a:gd name="T21" fmla="*/ 539 h 546"/>
                  <a:gd name="T22" fmla="*/ 460 w 530"/>
                  <a:gd name="T23" fmla="*/ 508 h 546"/>
                  <a:gd name="T24" fmla="*/ 482 w 530"/>
                  <a:gd name="T25" fmla="*/ 505 h 546"/>
                  <a:gd name="T26" fmla="*/ 492 w 530"/>
                  <a:gd name="T27" fmla="*/ 478 h 546"/>
                  <a:gd name="T28" fmla="*/ 509 w 530"/>
                  <a:gd name="T29" fmla="*/ 477 h 546"/>
                  <a:gd name="T30" fmla="*/ 525 w 530"/>
                  <a:gd name="T31" fmla="*/ 462 h 546"/>
                  <a:gd name="T32" fmla="*/ 520 w 530"/>
                  <a:gd name="T33" fmla="*/ 445 h 546"/>
                  <a:gd name="T34" fmla="*/ 518 w 530"/>
                  <a:gd name="T35" fmla="*/ 416 h 546"/>
                  <a:gd name="T36" fmla="*/ 530 w 530"/>
                  <a:gd name="T37" fmla="*/ 415 h 546"/>
                  <a:gd name="T38" fmla="*/ 490 w 530"/>
                  <a:gd name="T39" fmla="*/ 369 h 546"/>
                  <a:gd name="T40" fmla="*/ 469 w 530"/>
                  <a:gd name="T41" fmla="*/ 315 h 546"/>
                  <a:gd name="T42" fmla="*/ 448 w 530"/>
                  <a:gd name="T43" fmla="*/ 288 h 546"/>
                  <a:gd name="T44" fmla="*/ 440 w 530"/>
                  <a:gd name="T45" fmla="*/ 252 h 546"/>
                  <a:gd name="T46" fmla="*/ 415 w 530"/>
                  <a:gd name="T47" fmla="*/ 225 h 546"/>
                  <a:gd name="T48" fmla="*/ 412 w 530"/>
                  <a:gd name="T49" fmla="*/ 204 h 546"/>
                  <a:gd name="T50" fmla="*/ 378 w 530"/>
                  <a:gd name="T51" fmla="*/ 161 h 546"/>
                  <a:gd name="T52" fmla="*/ 368 w 530"/>
                  <a:gd name="T53" fmla="*/ 147 h 546"/>
                  <a:gd name="T54" fmla="*/ 368 w 530"/>
                  <a:gd name="T55" fmla="*/ 126 h 546"/>
                  <a:gd name="T56" fmla="*/ 350 w 530"/>
                  <a:gd name="T57" fmla="*/ 112 h 546"/>
                  <a:gd name="T58" fmla="*/ 361 w 530"/>
                  <a:gd name="T59" fmla="*/ 99 h 546"/>
                  <a:gd name="T60" fmla="*/ 373 w 530"/>
                  <a:gd name="T61" fmla="*/ 107 h 546"/>
                  <a:gd name="T62" fmla="*/ 381 w 530"/>
                  <a:gd name="T63" fmla="*/ 130 h 546"/>
                  <a:gd name="T64" fmla="*/ 395 w 530"/>
                  <a:gd name="T65" fmla="*/ 145 h 546"/>
                  <a:gd name="T66" fmla="*/ 394 w 530"/>
                  <a:gd name="T67" fmla="*/ 162 h 546"/>
                  <a:gd name="T68" fmla="*/ 438 w 530"/>
                  <a:gd name="T69" fmla="*/ 207 h 546"/>
                  <a:gd name="T70" fmla="*/ 456 w 530"/>
                  <a:gd name="T71" fmla="*/ 195 h 546"/>
                  <a:gd name="T72" fmla="*/ 449 w 530"/>
                  <a:gd name="T73" fmla="*/ 183 h 546"/>
                  <a:gd name="T74" fmla="*/ 462 w 530"/>
                  <a:gd name="T75" fmla="*/ 143 h 546"/>
                  <a:gd name="T76" fmla="*/ 471 w 530"/>
                  <a:gd name="T77" fmla="*/ 112 h 546"/>
                  <a:gd name="T78" fmla="*/ 435 w 530"/>
                  <a:gd name="T79" fmla="*/ 19 h 546"/>
                  <a:gd name="T80" fmla="*/ 388 w 530"/>
                  <a:gd name="T81" fmla="*/ 30 h 546"/>
                  <a:gd name="T82" fmla="*/ 373 w 530"/>
                  <a:gd name="T83" fmla="*/ 22 h 546"/>
                  <a:gd name="T84" fmla="*/ 350 w 530"/>
                  <a:gd name="T85" fmla="*/ 26 h 546"/>
                  <a:gd name="T86" fmla="*/ 325 w 530"/>
                  <a:gd name="T87" fmla="*/ 7 h 546"/>
                  <a:gd name="T88" fmla="*/ 288 w 530"/>
                  <a:gd name="T89" fmla="*/ 14 h 546"/>
                  <a:gd name="T90" fmla="*/ 262 w 530"/>
                  <a:gd name="T91" fmla="*/ 11 h 546"/>
                  <a:gd name="T92" fmla="*/ 243 w 530"/>
                  <a:gd name="T93" fmla="*/ 30 h 546"/>
                  <a:gd name="T94" fmla="*/ 227 w 530"/>
                  <a:gd name="T95" fmla="*/ 30 h 546"/>
                  <a:gd name="T96" fmla="*/ 210 w 530"/>
                  <a:gd name="T97" fmla="*/ 43 h 546"/>
                  <a:gd name="T98" fmla="*/ 170 w 530"/>
                  <a:gd name="T99" fmla="*/ 29 h 546"/>
                  <a:gd name="T100" fmla="*/ 140 w 530"/>
                  <a:gd name="T101" fmla="*/ 29 h 546"/>
                  <a:gd name="T102" fmla="*/ 112 w 530"/>
                  <a:gd name="T103" fmla="*/ 13 h 546"/>
                  <a:gd name="T104" fmla="*/ 89 w 530"/>
                  <a:gd name="T105" fmla="*/ 12 h 546"/>
                  <a:gd name="T106" fmla="*/ 60 w 530"/>
                  <a:gd name="T107" fmla="*/ 1 h 546"/>
                  <a:gd name="T108" fmla="*/ 31 w 530"/>
                  <a:gd name="T109" fmla="*/ 6 h 546"/>
                  <a:gd name="T110" fmla="*/ 24 w 530"/>
                  <a:gd name="T111" fmla="*/ 0 h 546"/>
                  <a:gd name="T112" fmla="*/ 11 w 530"/>
                  <a:gd name="T113" fmla="*/ 13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0" h="546">
                    <a:moveTo>
                      <a:pt x="11" y="13"/>
                    </a:moveTo>
                    <a:cubicBezTo>
                      <a:pt x="6" y="16"/>
                      <a:pt x="6" y="30"/>
                      <a:pt x="7" y="34"/>
                    </a:cubicBezTo>
                    <a:cubicBezTo>
                      <a:pt x="8" y="38"/>
                      <a:pt x="20" y="45"/>
                      <a:pt x="17" y="54"/>
                    </a:cubicBezTo>
                    <a:cubicBezTo>
                      <a:pt x="14" y="63"/>
                      <a:pt x="0" y="75"/>
                      <a:pt x="3" y="82"/>
                    </a:cubicBezTo>
                    <a:cubicBezTo>
                      <a:pt x="6" y="89"/>
                      <a:pt x="21" y="107"/>
                      <a:pt x="21" y="120"/>
                    </a:cubicBezTo>
                    <a:cubicBezTo>
                      <a:pt x="21" y="133"/>
                      <a:pt x="34" y="518"/>
                      <a:pt x="34" y="518"/>
                    </a:cubicBezTo>
                    <a:cubicBezTo>
                      <a:pt x="320" y="522"/>
                      <a:pt x="320" y="522"/>
                      <a:pt x="320" y="522"/>
                    </a:cubicBezTo>
                    <a:cubicBezTo>
                      <a:pt x="320" y="522"/>
                      <a:pt x="322" y="512"/>
                      <a:pt x="329" y="510"/>
                    </a:cubicBezTo>
                    <a:cubicBezTo>
                      <a:pt x="336" y="508"/>
                      <a:pt x="334" y="518"/>
                      <a:pt x="334" y="518"/>
                    </a:cubicBezTo>
                    <a:cubicBezTo>
                      <a:pt x="413" y="521"/>
                      <a:pt x="413" y="521"/>
                      <a:pt x="413" y="521"/>
                    </a:cubicBezTo>
                    <a:cubicBezTo>
                      <a:pt x="413" y="521"/>
                      <a:pt x="425" y="546"/>
                      <a:pt x="438" y="539"/>
                    </a:cubicBezTo>
                    <a:cubicBezTo>
                      <a:pt x="451" y="532"/>
                      <a:pt x="450" y="511"/>
                      <a:pt x="460" y="508"/>
                    </a:cubicBezTo>
                    <a:cubicBezTo>
                      <a:pt x="470" y="505"/>
                      <a:pt x="472" y="509"/>
                      <a:pt x="482" y="505"/>
                    </a:cubicBezTo>
                    <a:cubicBezTo>
                      <a:pt x="492" y="501"/>
                      <a:pt x="492" y="478"/>
                      <a:pt x="492" y="478"/>
                    </a:cubicBezTo>
                    <a:cubicBezTo>
                      <a:pt x="509" y="477"/>
                      <a:pt x="509" y="477"/>
                      <a:pt x="509" y="477"/>
                    </a:cubicBezTo>
                    <a:cubicBezTo>
                      <a:pt x="525" y="462"/>
                      <a:pt x="525" y="462"/>
                      <a:pt x="525" y="462"/>
                    </a:cubicBezTo>
                    <a:cubicBezTo>
                      <a:pt x="522" y="456"/>
                      <a:pt x="520" y="450"/>
                      <a:pt x="520" y="445"/>
                    </a:cubicBezTo>
                    <a:cubicBezTo>
                      <a:pt x="519" y="430"/>
                      <a:pt x="518" y="416"/>
                      <a:pt x="518" y="416"/>
                    </a:cubicBezTo>
                    <a:cubicBezTo>
                      <a:pt x="530" y="415"/>
                      <a:pt x="530" y="415"/>
                      <a:pt x="530" y="415"/>
                    </a:cubicBezTo>
                    <a:cubicBezTo>
                      <a:pt x="530" y="415"/>
                      <a:pt x="503" y="397"/>
                      <a:pt x="490" y="369"/>
                    </a:cubicBezTo>
                    <a:cubicBezTo>
                      <a:pt x="477" y="341"/>
                      <a:pt x="478" y="326"/>
                      <a:pt x="469" y="315"/>
                    </a:cubicBezTo>
                    <a:cubicBezTo>
                      <a:pt x="460" y="304"/>
                      <a:pt x="456" y="302"/>
                      <a:pt x="448" y="288"/>
                    </a:cubicBezTo>
                    <a:cubicBezTo>
                      <a:pt x="440" y="274"/>
                      <a:pt x="440" y="252"/>
                      <a:pt x="440" y="252"/>
                    </a:cubicBezTo>
                    <a:cubicBezTo>
                      <a:pt x="415" y="225"/>
                      <a:pt x="415" y="225"/>
                      <a:pt x="415" y="225"/>
                    </a:cubicBezTo>
                    <a:cubicBezTo>
                      <a:pt x="415" y="225"/>
                      <a:pt x="418" y="216"/>
                      <a:pt x="412" y="204"/>
                    </a:cubicBezTo>
                    <a:cubicBezTo>
                      <a:pt x="406" y="192"/>
                      <a:pt x="380" y="170"/>
                      <a:pt x="378" y="161"/>
                    </a:cubicBezTo>
                    <a:cubicBezTo>
                      <a:pt x="376" y="152"/>
                      <a:pt x="368" y="147"/>
                      <a:pt x="368" y="147"/>
                    </a:cubicBezTo>
                    <a:cubicBezTo>
                      <a:pt x="368" y="147"/>
                      <a:pt x="376" y="137"/>
                      <a:pt x="368" y="126"/>
                    </a:cubicBezTo>
                    <a:cubicBezTo>
                      <a:pt x="360" y="115"/>
                      <a:pt x="350" y="112"/>
                      <a:pt x="350" y="112"/>
                    </a:cubicBezTo>
                    <a:cubicBezTo>
                      <a:pt x="361" y="99"/>
                      <a:pt x="361" y="99"/>
                      <a:pt x="361" y="99"/>
                    </a:cubicBezTo>
                    <a:cubicBezTo>
                      <a:pt x="373" y="107"/>
                      <a:pt x="373" y="107"/>
                      <a:pt x="373" y="107"/>
                    </a:cubicBezTo>
                    <a:cubicBezTo>
                      <a:pt x="373" y="107"/>
                      <a:pt x="372" y="124"/>
                      <a:pt x="381" y="130"/>
                    </a:cubicBezTo>
                    <a:cubicBezTo>
                      <a:pt x="390" y="136"/>
                      <a:pt x="395" y="145"/>
                      <a:pt x="395" y="145"/>
                    </a:cubicBezTo>
                    <a:cubicBezTo>
                      <a:pt x="394" y="162"/>
                      <a:pt x="394" y="162"/>
                      <a:pt x="394" y="162"/>
                    </a:cubicBezTo>
                    <a:cubicBezTo>
                      <a:pt x="394" y="162"/>
                      <a:pt x="426" y="214"/>
                      <a:pt x="438" y="207"/>
                    </a:cubicBezTo>
                    <a:cubicBezTo>
                      <a:pt x="450" y="200"/>
                      <a:pt x="456" y="195"/>
                      <a:pt x="456" y="195"/>
                    </a:cubicBezTo>
                    <a:cubicBezTo>
                      <a:pt x="449" y="183"/>
                      <a:pt x="449" y="183"/>
                      <a:pt x="449" y="183"/>
                    </a:cubicBezTo>
                    <a:cubicBezTo>
                      <a:pt x="449" y="183"/>
                      <a:pt x="462" y="157"/>
                      <a:pt x="462" y="143"/>
                    </a:cubicBezTo>
                    <a:cubicBezTo>
                      <a:pt x="462" y="129"/>
                      <a:pt x="471" y="112"/>
                      <a:pt x="471" y="112"/>
                    </a:cubicBezTo>
                    <a:cubicBezTo>
                      <a:pt x="435" y="19"/>
                      <a:pt x="435" y="19"/>
                      <a:pt x="435" y="19"/>
                    </a:cubicBezTo>
                    <a:cubicBezTo>
                      <a:pt x="435" y="19"/>
                      <a:pt x="397" y="34"/>
                      <a:pt x="388" y="30"/>
                    </a:cubicBezTo>
                    <a:cubicBezTo>
                      <a:pt x="379" y="26"/>
                      <a:pt x="373" y="22"/>
                      <a:pt x="373" y="22"/>
                    </a:cubicBezTo>
                    <a:cubicBezTo>
                      <a:pt x="373" y="22"/>
                      <a:pt x="364" y="33"/>
                      <a:pt x="350" y="26"/>
                    </a:cubicBezTo>
                    <a:cubicBezTo>
                      <a:pt x="336" y="19"/>
                      <a:pt x="341" y="10"/>
                      <a:pt x="325" y="7"/>
                    </a:cubicBezTo>
                    <a:cubicBezTo>
                      <a:pt x="309" y="4"/>
                      <a:pt x="288" y="14"/>
                      <a:pt x="288" y="14"/>
                    </a:cubicBezTo>
                    <a:cubicBezTo>
                      <a:pt x="288" y="14"/>
                      <a:pt x="273" y="7"/>
                      <a:pt x="262" y="11"/>
                    </a:cubicBezTo>
                    <a:cubicBezTo>
                      <a:pt x="251" y="15"/>
                      <a:pt x="243" y="30"/>
                      <a:pt x="243" y="30"/>
                    </a:cubicBezTo>
                    <a:cubicBezTo>
                      <a:pt x="243" y="30"/>
                      <a:pt x="231" y="28"/>
                      <a:pt x="227" y="30"/>
                    </a:cubicBezTo>
                    <a:cubicBezTo>
                      <a:pt x="223" y="32"/>
                      <a:pt x="210" y="43"/>
                      <a:pt x="210" y="43"/>
                    </a:cubicBezTo>
                    <a:cubicBezTo>
                      <a:pt x="210" y="43"/>
                      <a:pt x="176" y="29"/>
                      <a:pt x="170" y="29"/>
                    </a:cubicBezTo>
                    <a:cubicBezTo>
                      <a:pt x="164" y="29"/>
                      <a:pt x="153" y="32"/>
                      <a:pt x="140" y="29"/>
                    </a:cubicBezTo>
                    <a:cubicBezTo>
                      <a:pt x="127" y="26"/>
                      <a:pt x="125" y="14"/>
                      <a:pt x="112" y="13"/>
                    </a:cubicBezTo>
                    <a:cubicBezTo>
                      <a:pt x="99" y="12"/>
                      <a:pt x="89" y="12"/>
                      <a:pt x="89" y="12"/>
                    </a:cubicBezTo>
                    <a:cubicBezTo>
                      <a:pt x="89" y="12"/>
                      <a:pt x="69" y="1"/>
                      <a:pt x="60" y="1"/>
                    </a:cubicBezTo>
                    <a:cubicBezTo>
                      <a:pt x="51" y="1"/>
                      <a:pt x="46" y="15"/>
                      <a:pt x="31" y="6"/>
                    </a:cubicBezTo>
                    <a:cubicBezTo>
                      <a:pt x="28" y="4"/>
                      <a:pt x="26" y="2"/>
                      <a:pt x="24" y="0"/>
                    </a:cubicBezTo>
                    <a:cubicBezTo>
                      <a:pt x="21" y="4"/>
                      <a:pt x="15" y="11"/>
                      <a:pt x="11" y="13"/>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grpSp>
        <p:grpSp>
          <p:nvGrpSpPr>
            <p:cNvPr id="10" name="Gruppieren 9">
              <a:extLst>
                <a:ext uri="{FF2B5EF4-FFF2-40B4-BE49-F238E27FC236}">
                  <a16:creationId xmlns:a16="http://schemas.microsoft.com/office/drawing/2014/main" id="{9F4AD85B-D6A3-C74F-9FF9-DD75C4D79E67}"/>
                </a:ext>
              </a:extLst>
            </p:cNvPr>
            <p:cNvGrpSpPr/>
            <p:nvPr/>
          </p:nvGrpSpPr>
          <p:grpSpPr bwMode="gray">
            <a:xfrm>
              <a:off x="5978922" y="2088560"/>
              <a:ext cx="4294079" cy="2578436"/>
              <a:chOff x="-5034285" y="2224208"/>
              <a:chExt cx="3771808" cy="2398982"/>
            </a:xfrm>
            <a:grpFill/>
          </p:grpSpPr>
          <p:sp>
            <p:nvSpPr>
              <p:cNvPr id="25" name="Freeform 207">
                <a:extLst>
                  <a:ext uri="{FF2B5EF4-FFF2-40B4-BE49-F238E27FC236}">
                    <a16:creationId xmlns:a16="http://schemas.microsoft.com/office/drawing/2014/main" id="{A2C5F7D9-8282-2949-AE7E-8E401E591D2A}"/>
                  </a:ext>
                </a:extLst>
              </p:cNvPr>
              <p:cNvSpPr>
                <a:spLocks/>
              </p:cNvSpPr>
              <p:nvPr/>
            </p:nvSpPr>
            <p:spPr bwMode="gray">
              <a:xfrm>
                <a:off x="-3423998" y="4056323"/>
                <a:ext cx="75563" cy="115608"/>
              </a:xfrm>
              <a:custGeom>
                <a:avLst/>
                <a:gdLst>
                  <a:gd name="T0" fmla="*/ 19 w 136"/>
                  <a:gd name="T1" fmla="*/ 9 h 228"/>
                  <a:gd name="T2" fmla="*/ 62 w 136"/>
                  <a:gd name="T3" fmla="*/ 29 h 228"/>
                  <a:gd name="T4" fmla="*/ 91 w 136"/>
                  <a:gd name="T5" fmla="*/ 65 h 228"/>
                  <a:gd name="T6" fmla="*/ 87 w 136"/>
                  <a:gd name="T7" fmla="*/ 86 h 228"/>
                  <a:gd name="T8" fmla="*/ 104 w 136"/>
                  <a:gd name="T9" fmla="*/ 82 h 228"/>
                  <a:gd name="T10" fmla="*/ 105 w 136"/>
                  <a:gd name="T11" fmla="*/ 120 h 228"/>
                  <a:gd name="T12" fmla="*/ 105 w 136"/>
                  <a:gd name="T13" fmla="*/ 190 h 228"/>
                  <a:gd name="T14" fmla="*/ 19 w 136"/>
                  <a:gd name="T15" fmla="*/ 194 h 228"/>
                  <a:gd name="T16" fmla="*/ 10 w 136"/>
                  <a:gd name="T17" fmla="*/ 99 h 228"/>
                  <a:gd name="T18" fmla="*/ 25 w 136"/>
                  <a:gd name="T19" fmla="*/ 59 h 228"/>
                  <a:gd name="T20" fmla="*/ 5 w 136"/>
                  <a:gd name="T21" fmla="*/ 32 h 228"/>
                  <a:gd name="T22" fmla="*/ 18 w 136"/>
                  <a:gd name="T23" fmla="*/ 32 h 228"/>
                  <a:gd name="T24" fmla="*/ 19 w 136"/>
                  <a:gd name="T25" fmla="*/ 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6" h="228">
                    <a:moveTo>
                      <a:pt x="19" y="9"/>
                    </a:moveTo>
                    <a:cubicBezTo>
                      <a:pt x="35" y="0"/>
                      <a:pt x="46" y="7"/>
                      <a:pt x="62" y="29"/>
                    </a:cubicBezTo>
                    <a:cubicBezTo>
                      <a:pt x="78" y="50"/>
                      <a:pt x="91" y="65"/>
                      <a:pt x="91" y="65"/>
                    </a:cubicBezTo>
                    <a:cubicBezTo>
                      <a:pt x="87" y="86"/>
                      <a:pt x="87" y="86"/>
                      <a:pt x="87" y="86"/>
                    </a:cubicBezTo>
                    <a:cubicBezTo>
                      <a:pt x="104" y="82"/>
                      <a:pt x="104" y="82"/>
                      <a:pt x="104" y="82"/>
                    </a:cubicBezTo>
                    <a:cubicBezTo>
                      <a:pt x="105" y="120"/>
                      <a:pt x="105" y="120"/>
                      <a:pt x="105" y="120"/>
                    </a:cubicBezTo>
                    <a:cubicBezTo>
                      <a:pt x="105" y="120"/>
                      <a:pt x="136" y="176"/>
                      <a:pt x="105" y="190"/>
                    </a:cubicBezTo>
                    <a:cubicBezTo>
                      <a:pt x="75" y="204"/>
                      <a:pt x="37" y="228"/>
                      <a:pt x="19" y="194"/>
                    </a:cubicBezTo>
                    <a:cubicBezTo>
                      <a:pt x="1" y="160"/>
                      <a:pt x="0" y="106"/>
                      <a:pt x="10" y="99"/>
                    </a:cubicBezTo>
                    <a:cubicBezTo>
                      <a:pt x="21" y="91"/>
                      <a:pt x="25" y="59"/>
                      <a:pt x="25" y="59"/>
                    </a:cubicBezTo>
                    <a:cubicBezTo>
                      <a:pt x="5" y="32"/>
                      <a:pt x="5" y="32"/>
                      <a:pt x="5" y="32"/>
                    </a:cubicBezTo>
                    <a:cubicBezTo>
                      <a:pt x="18" y="32"/>
                      <a:pt x="18" y="32"/>
                      <a:pt x="18" y="32"/>
                    </a:cubicBezTo>
                    <a:lnTo>
                      <a:pt x="19" y="9"/>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26" name="Freeform 208">
                <a:extLst>
                  <a:ext uri="{FF2B5EF4-FFF2-40B4-BE49-F238E27FC236}">
                    <a16:creationId xmlns:a16="http://schemas.microsoft.com/office/drawing/2014/main" id="{7A469516-8108-FC4E-BFB8-E9A5BDE7B950}"/>
                  </a:ext>
                </a:extLst>
              </p:cNvPr>
              <p:cNvSpPr>
                <a:spLocks noEditPoints="1"/>
              </p:cNvSpPr>
              <p:nvPr/>
            </p:nvSpPr>
            <p:spPr bwMode="gray">
              <a:xfrm>
                <a:off x="-2443324" y="3811568"/>
                <a:ext cx="270102" cy="406564"/>
              </a:xfrm>
              <a:custGeom>
                <a:avLst/>
                <a:gdLst>
                  <a:gd name="T0" fmla="*/ 475 w 487"/>
                  <a:gd name="T1" fmla="*/ 801 h 801"/>
                  <a:gd name="T2" fmla="*/ 476 w 487"/>
                  <a:gd name="T3" fmla="*/ 763 h 801"/>
                  <a:gd name="T4" fmla="*/ 395 w 487"/>
                  <a:gd name="T5" fmla="*/ 758 h 801"/>
                  <a:gd name="T6" fmla="*/ 187 w 487"/>
                  <a:gd name="T7" fmla="*/ 700 h 801"/>
                  <a:gd name="T8" fmla="*/ 175 w 487"/>
                  <a:gd name="T9" fmla="*/ 693 h 801"/>
                  <a:gd name="T10" fmla="*/ 346 w 487"/>
                  <a:gd name="T11" fmla="*/ 393 h 801"/>
                  <a:gd name="T12" fmla="*/ 408 w 487"/>
                  <a:gd name="T13" fmla="*/ 418 h 801"/>
                  <a:gd name="T14" fmla="*/ 321 w 487"/>
                  <a:gd name="T15" fmla="*/ 337 h 801"/>
                  <a:gd name="T16" fmla="*/ 325 w 487"/>
                  <a:gd name="T17" fmla="*/ 499 h 801"/>
                  <a:gd name="T18" fmla="*/ 301 w 487"/>
                  <a:gd name="T19" fmla="*/ 414 h 801"/>
                  <a:gd name="T20" fmla="*/ 358 w 487"/>
                  <a:gd name="T21" fmla="*/ 492 h 801"/>
                  <a:gd name="T22" fmla="*/ 337 w 487"/>
                  <a:gd name="T23" fmla="*/ 494 h 801"/>
                  <a:gd name="T24" fmla="*/ 360 w 487"/>
                  <a:gd name="T25" fmla="*/ 416 h 801"/>
                  <a:gd name="T26" fmla="*/ 352 w 487"/>
                  <a:gd name="T27" fmla="*/ 436 h 801"/>
                  <a:gd name="T28" fmla="*/ 391 w 487"/>
                  <a:gd name="T29" fmla="*/ 441 h 801"/>
                  <a:gd name="T30" fmla="*/ 103 w 487"/>
                  <a:gd name="T31" fmla="*/ 405 h 801"/>
                  <a:gd name="T32" fmla="*/ 79 w 487"/>
                  <a:gd name="T33" fmla="*/ 472 h 801"/>
                  <a:gd name="T34" fmla="*/ 55 w 487"/>
                  <a:gd name="T35" fmla="*/ 514 h 801"/>
                  <a:gd name="T36" fmla="*/ 31 w 487"/>
                  <a:gd name="T37" fmla="*/ 557 h 801"/>
                  <a:gd name="T38" fmla="*/ 71 w 487"/>
                  <a:gd name="T39" fmla="*/ 503 h 801"/>
                  <a:gd name="T40" fmla="*/ 117 w 487"/>
                  <a:gd name="T41" fmla="*/ 403 h 801"/>
                  <a:gd name="T42" fmla="*/ 259 w 487"/>
                  <a:gd name="T43" fmla="*/ 679 h 801"/>
                  <a:gd name="T44" fmla="*/ 451 w 487"/>
                  <a:gd name="T45" fmla="*/ 560 h 801"/>
                  <a:gd name="T46" fmla="*/ 413 w 487"/>
                  <a:gd name="T47" fmla="*/ 526 h 801"/>
                  <a:gd name="T48" fmla="*/ 362 w 487"/>
                  <a:gd name="T49" fmla="*/ 552 h 801"/>
                  <a:gd name="T50" fmla="*/ 307 w 487"/>
                  <a:gd name="T51" fmla="*/ 568 h 801"/>
                  <a:gd name="T52" fmla="*/ 251 w 487"/>
                  <a:gd name="T53" fmla="*/ 627 h 801"/>
                  <a:gd name="T54" fmla="*/ 287 w 487"/>
                  <a:gd name="T55" fmla="*/ 643 h 801"/>
                  <a:gd name="T56" fmla="*/ 340 w 487"/>
                  <a:gd name="T57" fmla="*/ 657 h 801"/>
                  <a:gd name="T58" fmla="*/ 413 w 487"/>
                  <a:gd name="T59" fmla="*/ 701 h 801"/>
                  <a:gd name="T60" fmla="*/ 430 w 487"/>
                  <a:gd name="T61" fmla="*/ 693 h 801"/>
                  <a:gd name="T62" fmla="*/ 444 w 487"/>
                  <a:gd name="T63" fmla="*/ 676 h 801"/>
                  <a:gd name="T64" fmla="*/ 451 w 487"/>
                  <a:gd name="T65" fmla="*/ 560 h 801"/>
                  <a:gd name="T66" fmla="*/ 286 w 487"/>
                  <a:gd name="T67" fmla="*/ 309 h 801"/>
                  <a:gd name="T68" fmla="*/ 259 w 487"/>
                  <a:gd name="T69" fmla="*/ 240 h 801"/>
                  <a:gd name="T70" fmla="*/ 184 w 487"/>
                  <a:gd name="T71" fmla="*/ 201 h 801"/>
                  <a:gd name="T72" fmla="*/ 193 w 487"/>
                  <a:gd name="T73" fmla="*/ 93 h 801"/>
                  <a:gd name="T74" fmla="*/ 184 w 487"/>
                  <a:gd name="T75" fmla="*/ 16 h 801"/>
                  <a:gd name="T76" fmla="*/ 126 w 487"/>
                  <a:gd name="T77" fmla="*/ 10 h 801"/>
                  <a:gd name="T78" fmla="*/ 100 w 487"/>
                  <a:gd name="T79" fmla="*/ 53 h 801"/>
                  <a:gd name="T80" fmla="*/ 112 w 487"/>
                  <a:gd name="T81" fmla="*/ 109 h 801"/>
                  <a:gd name="T82" fmla="*/ 92 w 487"/>
                  <a:gd name="T83" fmla="*/ 152 h 801"/>
                  <a:gd name="T84" fmla="*/ 135 w 487"/>
                  <a:gd name="T85" fmla="*/ 233 h 801"/>
                  <a:gd name="T86" fmla="*/ 219 w 487"/>
                  <a:gd name="T87" fmla="*/ 274 h 801"/>
                  <a:gd name="T88" fmla="*/ 146 w 487"/>
                  <a:gd name="T89" fmla="*/ 285 h 801"/>
                  <a:gd name="T90" fmla="*/ 197 w 487"/>
                  <a:gd name="T91" fmla="*/ 339 h 801"/>
                  <a:gd name="T92" fmla="*/ 232 w 487"/>
                  <a:gd name="T93" fmla="*/ 434 h 801"/>
                  <a:gd name="T94" fmla="*/ 271 w 487"/>
                  <a:gd name="T95" fmla="*/ 463 h 801"/>
                  <a:gd name="T96" fmla="*/ 273 w 487"/>
                  <a:gd name="T97" fmla="*/ 535 h 801"/>
                  <a:gd name="T98" fmla="*/ 295 w 487"/>
                  <a:gd name="T99" fmla="*/ 431 h 801"/>
                  <a:gd name="T100" fmla="*/ 249 w 487"/>
                  <a:gd name="T101" fmla="*/ 378 h 801"/>
                  <a:gd name="T102" fmla="*/ 232 w 487"/>
                  <a:gd name="T103" fmla="*/ 434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7" h="801">
                    <a:moveTo>
                      <a:pt x="476" y="763"/>
                    </a:moveTo>
                    <a:cubicBezTo>
                      <a:pt x="472" y="782"/>
                      <a:pt x="472" y="782"/>
                      <a:pt x="472" y="782"/>
                    </a:cubicBezTo>
                    <a:cubicBezTo>
                      <a:pt x="475" y="801"/>
                      <a:pt x="475" y="801"/>
                      <a:pt x="475" y="801"/>
                    </a:cubicBezTo>
                    <a:cubicBezTo>
                      <a:pt x="487" y="791"/>
                      <a:pt x="487" y="791"/>
                      <a:pt x="487" y="791"/>
                    </a:cubicBezTo>
                    <a:cubicBezTo>
                      <a:pt x="487" y="763"/>
                      <a:pt x="487" y="763"/>
                      <a:pt x="487" y="763"/>
                    </a:cubicBezTo>
                    <a:lnTo>
                      <a:pt x="476" y="763"/>
                    </a:lnTo>
                    <a:close/>
                    <a:moveTo>
                      <a:pt x="399" y="785"/>
                    </a:moveTo>
                    <a:cubicBezTo>
                      <a:pt x="410" y="763"/>
                      <a:pt x="410" y="763"/>
                      <a:pt x="410" y="763"/>
                    </a:cubicBezTo>
                    <a:cubicBezTo>
                      <a:pt x="395" y="758"/>
                      <a:pt x="395" y="758"/>
                      <a:pt x="395" y="758"/>
                    </a:cubicBezTo>
                    <a:lnTo>
                      <a:pt x="399" y="785"/>
                    </a:lnTo>
                    <a:close/>
                    <a:moveTo>
                      <a:pt x="175" y="693"/>
                    </a:moveTo>
                    <a:cubicBezTo>
                      <a:pt x="187" y="700"/>
                      <a:pt x="187" y="700"/>
                      <a:pt x="187" y="700"/>
                    </a:cubicBezTo>
                    <a:cubicBezTo>
                      <a:pt x="199" y="682"/>
                      <a:pt x="199" y="682"/>
                      <a:pt x="199" y="682"/>
                    </a:cubicBezTo>
                    <a:cubicBezTo>
                      <a:pt x="182" y="672"/>
                      <a:pt x="182" y="672"/>
                      <a:pt x="182" y="672"/>
                    </a:cubicBezTo>
                    <a:lnTo>
                      <a:pt x="175" y="693"/>
                    </a:lnTo>
                    <a:close/>
                    <a:moveTo>
                      <a:pt x="345" y="372"/>
                    </a:moveTo>
                    <a:cubicBezTo>
                      <a:pt x="370" y="385"/>
                      <a:pt x="370" y="385"/>
                      <a:pt x="370" y="385"/>
                    </a:cubicBezTo>
                    <a:cubicBezTo>
                      <a:pt x="370" y="401"/>
                      <a:pt x="346" y="393"/>
                      <a:pt x="346" y="393"/>
                    </a:cubicBezTo>
                    <a:cubicBezTo>
                      <a:pt x="389" y="427"/>
                      <a:pt x="389" y="427"/>
                      <a:pt x="389" y="427"/>
                    </a:cubicBezTo>
                    <a:cubicBezTo>
                      <a:pt x="391" y="413"/>
                      <a:pt x="391" y="413"/>
                      <a:pt x="391" y="413"/>
                    </a:cubicBezTo>
                    <a:cubicBezTo>
                      <a:pt x="408" y="418"/>
                      <a:pt x="408" y="418"/>
                      <a:pt x="408" y="418"/>
                    </a:cubicBezTo>
                    <a:cubicBezTo>
                      <a:pt x="394" y="395"/>
                      <a:pt x="394" y="395"/>
                      <a:pt x="394" y="395"/>
                    </a:cubicBezTo>
                    <a:cubicBezTo>
                      <a:pt x="394" y="395"/>
                      <a:pt x="391" y="370"/>
                      <a:pt x="379" y="357"/>
                    </a:cubicBezTo>
                    <a:cubicBezTo>
                      <a:pt x="367" y="344"/>
                      <a:pt x="328" y="321"/>
                      <a:pt x="321" y="337"/>
                    </a:cubicBezTo>
                    <a:cubicBezTo>
                      <a:pt x="312" y="357"/>
                      <a:pt x="345" y="372"/>
                      <a:pt x="345" y="372"/>
                    </a:cubicBezTo>
                    <a:close/>
                    <a:moveTo>
                      <a:pt x="318" y="445"/>
                    </a:moveTo>
                    <a:cubicBezTo>
                      <a:pt x="325" y="499"/>
                      <a:pt x="325" y="499"/>
                      <a:pt x="325" y="499"/>
                    </a:cubicBezTo>
                    <a:cubicBezTo>
                      <a:pt x="333" y="449"/>
                      <a:pt x="333" y="449"/>
                      <a:pt x="333" y="449"/>
                    </a:cubicBezTo>
                    <a:cubicBezTo>
                      <a:pt x="316" y="414"/>
                      <a:pt x="316" y="414"/>
                      <a:pt x="316" y="414"/>
                    </a:cubicBezTo>
                    <a:cubicBezTo>
                      <a:pt x="301" y="414"/>
                      <a:pt x="301" y="414"/>
                      <a:pt x="301" y="414"/>
                    </a:cubicBezTo>
                    <a:lnTo>
                      <a:pt x="318" y="445"/>
                    </a:lnTo>
                    <a:close/>
                    <a:moveTo>
                      <a:pt x="337" y="494"/>
                    </a:moveTo>
                    <a:cubicBezTo>
                      <a:pt x="358" y="492"/>
                      <a:pt x="358" y="492"/>
                      <a:pt x="358" y="492"/>
                    </a:cubicBezTo>
                    <a:cubicBezTo>
                      <a:pt x="361" y="475"/>
                      <a:pt x="361" y="475"/>
                      <a:pt x="361" y="475"/>
                    </a:cubicBezTo>
                    <a:cubicBezTo>
                      <a:pt x="343" y="469"/>
                      <a:pt x="343" y="469"/>
                      <a:pt x="343" y="469"/>
                    </a:cubicBezTo>
                    <a:lnTo>
                      <a:pt x="337" y="494"/>
                    </a:lnTo>
                    <a:close/>
                    <a:moveTo>
                      <a:pt x="391" y="441"/>
                    </a:moveTo>
                    <a:cubicBezTo>
                      <a:pt x="372" y="434"/>
                      <a:pt x="372" y="434"/>
                      <a:pt x="372" y="434"/>
                    </a:cubicBezTo>
                    <a:cubicBezTo>
                      <a:pt x="372" y="434"/>
                      <a:pt x="364" y="424"/>
                      <a:pt x="360" y="416"/>
                    </a:cubicBezTo>
                    <a:cubicBezTo>
                      <a:pt x="357" y="408"/>
                      <a:pt x="333" y="413"/>
                      <a:pt x="333" y="413"/>
                    </a:cubicBezTo>
                    <a:cubicBezTo>
                      <a:pt x="336" y="442"/>
                      <a:pt x="336" y="442"/>
                      <a:pt x="336" y="442"/>
                    </a:cubicBezTo>
                    <a:cubicBezTo>
                      <a:pt x="352" y="436"/>
                      <a:pt x="352" y="436"/>
                      <a:pt x="352" y="436"/>
                    </a:cubicBezTo>
                    <a:cubicBezTo>
                      <a:pt x="358" y="452"/>
                      <a:pt x="358" y="452"/>
                      <a:pt x="358" y="452"/>
                    </a:cubicBezTo>
                    <a:cubicBezTo>
                      <a:pt x="391" y="477"/>
                      <a:pt x="391" y="477"/>
                      <a:pt x="391" y="477"/>
                    </a:cubicBezTo>
                    <a:lnTo>
                      <a:pt x="391" y="441"/>
                    </a:lnTo>
                    <a:close/>
                    <a:moveTo>
                      <a:pt x="117" y="403"/>
                    </a:moveTo>
                    <a:cubicBezTo>
                      <a:pt x="107" y="388"/>
                      <a:pt x="107" y="388"/>
                      <a:pt x="107" y="388"/>
                    </a:cubicBezTo>
                    <a:cubicBezTo>
                      <a:pt x="103" y="405"/>
                      <a:pt x="103" y="405"/>
                      <a:pt x="103" y="405"/>
                    </a:cubicBezTo>
                    <a:cubicBezTo>
                      <a:pt x="103" y="405"/>
                      <a:pt x="84" y="421"/>
                      <a:pt x="91" y="436"/>
                    </a:cubicBezTo>
                    <a:cubicBezTo>
                      <a:pt x="98" y="450"/>
                      <a:pt x="115" y="450"/>
                      <a:pt x="105" y="457"/>
                    </a:cubicBezTo>
                    <a:cubicBezTo>
                      <a:pt x="95" y="463"/>
                      <a:pt x="79" y="472"/>
                      <a:pt x="79" y="472"/>
                    </a:cubicBezTo>
                    <a:cubicBezTo>
                      <a:pt x="72" y="490"/>
                      <a:pt x="72" y="490"/>
                      <a:pt x="72" y="490"/>
                    </a:cubicBezTo>
                    <a:cubicBezTo>
                      <a:pt x="57" y="499"/>
                      <a:pt x="57" y="499"/>
                      <a:pt x="57" y="499"/>
                    </a:cubicBezTo>
                    <a:cubicBezTo>
                      <a:pt x="57" y="499"/>
                      <a:pt x="62" y="508"/>
                      <a:pt x="55" y="514"/>
                    </a:cubicBezTo>
                    <a:cubicBezTo>
                      <a:pt x="48" y="521"/>
                      <a:pt x="23" y="532"/>
                      <a:pt x="23" y="532"/>
                    </a:cubicBezTo>
                    <a:cubicBezTo>
                      <a:pt x="23" y="532"/>
                      <a:pt x="0" y="568"/>
                      <a:pt x="11" y="576"/>
                    </a:cubicBezTo>
                    <a:cubicBezTo>
                      <a:pt x="31" y="557"/>
                      <a:pt x="31" y="557"/>
                      <a:pt x="31" y="557"/>
                    </a:cubicBezTo>
                    <a:cubicBezTo>
                      <a:pt x="31" y="557"/>
                      <a:pt x="28" y="542"/>
                      <a:pt x="36" y="542"/>
                    </a:cubicBezTo>
                    <a:cubicBezTo>
                      <a:pt x="45" y="542"/>
                      <a:pt x="55" y="539"/>
                      <a:pt x="62" y="534"/>
                    </a:cubicBezTo>
                    <a:cubicBezTo>
                      <a:pt x="69" y="529"/>
                      <a:pt x="62" y="513"/>
                      <a:pt x="71" y="503"/>
                    </a:cubicBezTo>
                    <a:cubicBezTo>
                      <a:pt x="79" y="493"/>
                      <a:pt x="127" y="478"/>
                      <a:pt x="127" y="467"/>
                    </a:cubicBezTo>
                    <a:cubicBezTo>
                      <a:pt x="127" y="455"/>
                      <a:pt x="117" y="444"/>
                      <a:pt x="115" y="434"/>
                    </a:cubicBezTo>
                    <a:cubicBezTo>
                      <a:pt x="114" y="424"/>
                      <a:pt x="117" y="403"/>
                      <a:pt x="117" y="403"/>
                    </a:cubicBezTo>
                    <a:close/>
                    <a:moveTo>
                      <a:pt x="232" y="684"/>
                    </a:moveTo>
                    <a:cubicBezTo>
                      <a:pt x="257" y="706"/>
                      <a:pt x="257" y="706"/>
                      <a:pt x="257" y="706"/>
                    </a:cubicBezTo>
                    <a:cubicBezTo>
                      <a:pt x="259" y="679"/>
                      <a:pt x="259" y="679"/>
                      <a:pt x="259" y="679"/>
                    </a:cubicBezTo>
                    <a:cubicBezTo>
                      <a:pt x="244" y="668"/>
                      <a:pt x="244" y="668"/>
                      <a:pt x="244" y="668"/>
                    </a:cubicBezTo>
                    <a:lnTo>
                      <a:pt x="232" y="684"/>
                    </a:lnTo>
                    <a:close/>
                    <a:moveTo>
                      <a:pt x="451" y="560"/>
                    </a:moveTo>
                    <a:cubicBezTo>
                      <a:pt x="451" y="560"/>
                      <a:pt x="451" y="529"/>
                      <a:pt x="441" y="524"/>
                    </a:cubicBezTo>
                    <a:cubicBezTo>
                      <a:pt x="430" y="519"/>
                      <a:pt x="405" y="483"/>
                      <a:pt x="396" y="491"/>
                    </a:cubicBezTo>
                    <a:cubicBezTo>
                      <a:pt x="388" y="499"/>
                      <a:pt x="420" y="522"/>
                      <a:pt x="413" y="526"/>
                    </a:cubicBezTo>
                    <a:cubicBezTo>
                      <a:pt x="406" y="529"/>
                      <a:pt x="376" y="532"/>
                      <a:pt x="376" y="532"/>
                    </a:cubicBezTo>
                    <a:cubicBezTo>
                      <a:pt x="376" y="553"/>
                      <a:pt x="376" y="553"/>
                      <a:pt x="376" y="553"/>
                    </a:cubicBezTo>
                    <a:cubicBezTo>
                      <a:pt x="362" y="552"/>
                      <a:pt x="362" y="552"/>
                      <a:pt x="362" y="552"/>
                    </a:cubicBezTo>
                    <a:cubicBezTo>
                      <a:pt x="358" y="567"/>
                      <a:pt x="358" y="567"/>
                      <a:pt x="358" y="567"/>
                    </a:cubicBezTo>
                    <a:cubicBezTo>
                      <a:pt x="341" y="576"/>
                      <a:pt x="341" y="576"/>
                      <a:pt x="341" y="576"/>
                    </a:cubicBezTo>
                    <a:cubicBezTo>
                      <a:pt x="341" y="576"/>
                      <a:pt x="316" y="560"/>
                      <a:pt x="307" y="568"/>
                    </a:cubicBezTo>
                    <a:cubicBezTo>
                      <a:pt x="299" y="576"/>
                      <a:pt x="283" y="604"/>
                      <a:pt x="283" y="604"/>
                    </a:cubicBezTo>
                    <a:cubicBezTo>
                      <a:pt x="283" y="604"/>
                      <a:pt x="273" y="585"/>
                      <a:pt x="268" y="594"/>
                    </a:cubicBezTo>
                    <a:cubicBezTo>
                      <a:pt x="263" y="604"/>
                      <a:pt x="251" y="627"/>
                      <a:pt x="251" y="627"/>
                    </a:cubicBezTo>
                    <a:cubicBezTo>
                      <a:pt x="264" y="640"/>
                      <a:pt x="264" y="640"/>
                      <a:pt x="264" y="640"/>
                    </a:cubicBezTo>
                    <a:cubicBezTo>
                      <a:pt x="278" y="627"/>
                      <a:pt x="278" y="627"/>
                      <a:pt x="278" y="627"/>
                    </a:cubicBezTo>
                    <a:cubicBezTo>
                      <a:pt x="287" y="643"/>
                      <a:pt x="287" y="643"/>
                      <a:pt x="287" y="643"/>
                    </a:cubicBezTo>
                    <a:cubicBezTo>
                      <a:pt x="287" y="643"/>
                      <a:pt x="314" y="621"/>
                      <a:pt x="321" y="621"/>
                    </a:cubicBezTo>
                    <a:cubicBezTo>
                      <a:pt x="328" y="621"/>
                      <a:pt x="350" y="642"/>
                      <a:pt x="350" y="642"/>
                    </a:cubicBezTo>
                    <a:cubicBezTo>
                      <a:pt x="350" y="642"/>
                      <a:pt x="340" y="648"/>
                      <a:pt x="340" y="657"/>
                    </a:cubicBezTo>
                    <a:cubicBezTo>
                      <a:pt x="340" y="665"/>
                      <a:pt x="358" y="701"/>
                      <a:pt x="367" y="704"/>
                    </a:cubicBezTo>
                    <a:cubicBezTo>
                      <a:pt x="376" y="707"/>
                      <a:pt x="400" y="714"/>
                      <a:pt x="400" y="714"/>
                    </a:cubicBezTo>
                    <a:cubicBezTo>
                      <a:pt x="413" y="701"/>
                      <a:pt x="413" y="701"/>
                      <a:pt x="413" y="701"/>
                    </a:cubicBezTo>
                    <a:cubicBezTo>
                      <a:pt x="415" y="717"/>
                      <a:pt x="415" y="717"/>
                      <a:pt x="415" y="717"/>
                    </a:cubicBezTo>
                    <a:cubicBezTo>
                      <a:pt x="429" y="719"/>
                      <a:pt x="429" y="719"/>
                      <a:pt x="429" y="719"/>
                    </a:cubicBezTo>
                    <a:cubicBezTo>
                      <a:pt x="430" y="693"/>
                      <a:pt x="430" y="693"/>
                      <a:pt x="430" y="693"/>
                    </a:cubicBezTo>
                    <a:cubicBezTo>
                      <a:pt x="430" y="693"/>
                      <a:pt x="410" y="671"/>
                      <a:pt x="415" y="658"/>
                    </a:cubicBezTo>
                    <a:cubicBezTo>
                      <a:pt x="420" y="645"/>
                      <a:pt x="427" y="642"/>
                      <a:pt x="427" y="642"/>
                    </a:cubicBezTo>
                    <a:cubicBezTo>
                      <a:pt x="444" y="676"/>
                      <a:pt x="444" y="676"/>
                      <a:pt x="444" y="676"/>
                    </a:cubicBezTo>
                    <a:cubicBezTo>
                      <a:pt x="444" y="676"/>
                      <a:pt x="463" y="650"/>
                      <a:pt x="463" y="634"/>
                    </a:cubicBezTo>
                    <a:cubicBezTo>
                      <a:pt x="463" y="617"/>
                      <a:pt x="451" y="599"/>
                      <a:pt x="451" y="599"/>
                    </a:cubicBezTo>
                    <a:lnTo>
                      <a:pt x="451" y="560"/>
                    </a:lnTo>
                    <a:close/>
                    <a:moveTo>
                      <a:pt x="230" y="258"/>
                    </a:moveTo>
                    <a:cubicBezTo>
                      <a:pt x="248" y="256"/>
                      <a:pt x="255" y="265"/>
                      <a:pt x="259" y="279"/>
                    </a:cubicBezTo>
                    <a:cubicBezTo>
                      <a:pt x="262" y="291"/>
                      <a:pt x="272" y="303"/>
                      <a:pt x="286" y="309"/>
                    </a:cubicBezTo>
                    <a:cubicBezTo>
                      <a:pt x="311" y="322"/>
                      <a:pt x="313" y="261"/>
                      <a:pt x="282" y="264"/>
                    </a:cubicBezTo>
                    <a:cubicBezTo>
                      <a:pt x="281" y="258"/>
                      <a:pt x="286" y="256"/>
                      <a:pt x="288" y="251"/>
                    </a:cubicBezTo>
                    <a:cubicBezTo>
                      <a:pt x="276" y="250"/>
                      <a:pt x="272" y="236"/>
                      <a:pt x="259" y="240"/>
                    </a:cubicBezTo>
                    <a:cubicBezTo>
                      <a:pt x="251" y="257"/>
                      <a:pt x="236" y="236"/>
                      <a:pt x="224" y="236"/>
                    </a:cubicBezTo>
                    <a:cubicBezTo>
                      <a:pt x="208" y="235"/>
                      <a:pt x="201" y="259"/>
                      <a:pt x="188" y="239"/>
                    </a:cubicBezTo>
                    <a:cubicBezTo>
                      <a:pt x="181" y="228"/>
                      <a:pt x="184" y="213"/>
                      <a:pt x="184" y="201"/>
                    </a:cubicBezTo>
                    <a:cubicBezTo>
                      <a:pt x="184" y="189"/>
                      <a:pt x="180" y="170"/>
                      <a:pt x="185" y="159"/>
                    </a:cubicBezTo>
                    <a:cubicBezTo>
                      <a:pt x="192" y="143"/>
                      <a:pt x="203" y="148"/>
                      <a:pt x="202" y="128"/>
                    </a:cubicBezTo>
                    <a:cubicBezTo>
                      <a:pt x="202" y="114"/>
                      <a:pt x="191" y="105"/>
                      <a:pt x="193" y="93"/>
                    </a:cubicBezTo>
                    <a:cubicBezTo>
                      <a:pt x="194" y="80"/>
                      <a:pt x="202" y="64"/>
                      <a:pt x="198" y="50"/>
                    </a:cubicBezTo>
                    <a:cubicBezTo>
                      <a:pt x="195" y="44"/>
                      <a:pt x="188" y="41"/>
                      <a:pt x="185" y="35"/>
                    </a:cubicBezTo>
                    <a:cubicBezTo>
                      <a:pt x="182" y="29"/>
                      <a:pt x="185" y="22"/>
                      <a:pt x="184" y="16"/>
                    </a:cubicBezTo>
                    <a:cubicBezTo>
                      <a:pt x="183" y="11"/>
                      <a:pt x="181" y="0"/>
                      <a:pt x="172" y="0"/>
                    </a:cubicBezTo>
                    <a:cubicBezTo>
                      <a:pt x="167" y="1"/>
                      <a:pt x="165" y="9"/>
                      <a:pt x="162" y="12"/>
                    </a:cubicBezTo>
                    <a:cubicBezTo>
                      <a:pt x="145" y="26"/>
                      <a:pt x="142" y="9"/>
                      <a:pt x="126" y="10"/>
                    </a:cubicBezTo>
                    <a:cubicBezTo>
                      <a:pt x="117" y="13"/>
                      <a:pt x="117" y="13"/>
                      <a:pt x="117" y="13"/>
                    </a:cubicBezTo>
                    <a:cubicBezTo>
                      <a:pt x="114" y="20"/>
                      <a:pt x="117" y="27"/>
                      <a:pt x="115" y="34"/>
                    </a:cubicBezTo>
                    <a:cubicBezTo>
                      <a:pt x="113" y="41"/>
                      <a:pt x="104" y="47"/>
                      <a:pt x="100" y="53"/>
                    </a:cubicBezTo>
                    <a:cubicBezTo>
                      <a:pt x="92" y="65"/>
                      <a:pt x="94" y="57"/>
                      <a:pt x="101" y="69"/>
                    </a:cubicBezTo>
                    <a:cubicBezTo>
                      <a:pt x="104" y="74"/>
                      <a:pt x="108" y="83"/>
                      <a:pt x="110" y="89"/>
                    </a:cubicBezTo>
                    <a:cubicBezTo>
                      <a:pt x="112" y="95"/>
                      <a:pt x="113" y="102"/>
                      <a:pt x="112" y="109"/>
                    </a:cubicBezTo>
                    <a:cubicBezTo>
                      <a:pt x="111" y="116"/>
                      <a:pt x="103" y="122"/>
                      <a:pt x="103" y="127"/>
                    </a:cubicBezTo>
                    <a:cubicBezTo>
                      <a:pt x="103" y="135"/>
                      <a:pt x="114" y="137"/>
                      <a:pt x="110" y="145"/>
                    </a:cubicBezTo>
                    <a:cubicBezTo>
                      <a:pt x="108" y="150"/>
                      <a:pt x="96" y="153"/>
                      <a:pt x="92" y="152"/>
                    </a:cubicBezTo>
                    <a:cubicBezTo>
                      <a:pt x="92" y="146"/>
                      <a:pt x="90" y="140"/>
                      <a:pt x="85" y="138"/>
                    </a:cubicBezTo>
                    <a:cubicBezTo>
                      <a:pt x="84" y="161"/>
                      <a:pt x="87" y="175"/>
                      <a:pt x="103" y="194"/>
                    </a:cubicBezTo>
                    <a:cubicBezTo>
                      <a:pt x="115" y="207"/>
                      <a:pt x="127" y="217"/>
                      <a:pt x="135" y="233"/>
                    </a:cubicBezTo>
                    <a:cubicBezTo>
                      <a:pt x="140" y="245"/>
                      <a:pt x="156" y="275"/>
                      <a:pt x="171" y="274"/>
                    </a:cubicBezTo>
                    <a:cubicBezTo>
                      <a:pt x="181" y="273"/>
                      <a:pt x="185" y="260"/>
                      <a:pt x="196" y="259"/>
                    </a:cubicBezTo>
                    <a:cubicBezTo>
                      <a:pt x="207" y="258"/>
                      <a:pt x="212" y="268"/>
                      <a:pt x="219" y="274"/>
                    </a:cubicBezTo>
                    <a:cubicBezTo>
                      <a:pt x="241" y="293"/>
                      <a:pt x="240" y="275"/>
                      <a:pt x="230" y="258"/>
                    </a:cubicBezTo>
                    <a:close/>
                    <a:moveTo>
                      <a:pt x="182" y="288"/>
                    </a:moveTo>
                    <a:cubicBezTo>
                      <a:pt x="175" y="282"/>
                      <a:pt x="146" y="285"/>
                      <a:pt x="146" y="285"/>
                    </a:cubicBezTo>
                    <a:cubicBezTo>
                      <a:pt x="167" y="313"/>
                      <a:pt x="167" y="313"/>
                      <a:pt x="167" y="313"/>
                    </a:cubicBezTo>
                    <a:cubicBezTo>
                      <a:pt x="180" y="357"/>
                      <a:pt x="180" y="357"/>
                      <a:pt x="180" y="357"/>
                    </a:cubicBezTo>
                    <a:cubicBezTo>
                      <a:pt x="180" y="357"/>
                      <a:pt x="192" y="347"/>
                      <a:pt x="197" y="339"/>
                    </a:cubicBezTo>
                    <a:cubicBezTo>
                      <a:pt x="203" y="331"/>
                      <a:pt x="191" y="315"/>
                      <a:pt x="191" y="315"/>
                    </a:cubicBezTo>
                    <a:cubicBezTo>
                      <a:pt x="191" y="315"/>
                      <a:pt x="189" y="295"/>
                      <a:pt x="182" y="288"/>
                    </a:cubicBezTo>
                    <a:close/>
                    <a:moveTo>
                      <a:pt x="232" y="434"/>
                    </a:moveTo>
                    <a:cubicBezTo>
                      <a:pt x="237" y="444"/>
                      <a:pt x="245" y="454"/>
                      <a:pt x="245" y="454"/>
                    </a:cubicBezTo>
                    <a:cubicBezTo>
                      <a:pt x="245" y="454"/>
                      <a:pt x="261" y="437"/>
                      <a:pt x="266" y="441"/>
                    </a:cubicBezTo>
                    <a:cubicBezTo>
                      <a:pt x="271" y="444"/>
                      <a:pt x="271" y="463"/>
                      <a:pt x="271" y="463"/>
                    </a:cubicBezTo>
                    <a:cubicBezTo>
                      <a:pt x="280" y="472"/>
                      <a:pt x="280" y="472"/>
                      <a:pt x="280" y="472"/>
                    </a:cubicBezTo>
                    <a:cubicBezTo>
                      <a:pt x="280" y="472"/>
                      <a:pt x="257" y="506"/>
                      <a:pt x="257" y="513"/>
                    </a:cubicBezTo>
                    <a:cubicBezTo>
                      <a:pt x="257" y="519"/>
                      <a:pt x="257" y="539"/>
                      <a:pt x="273" y="535"/>
                    </a:cubicBezTo>
                    <a:cubicBezTo>
                      <a:pt x="288" y="532"/>
                      <a:pt x="311" y="527"/>
                      <a:pt x="302" y="513"/>
                    </a:cubicBezTo>
                    <a:cubicBezTo>
                      <a:pt x="293" y="498"/>
                      <a:pt x="292" y="486"/>
                      <a:pt x="300" y="463"/>
                    </a:cubicBezTo>
                    <a:cubicBezTo>
                      <a:pt x="309" y="441"/>
                      <a:pt x="302" y="424"/>
                      <a:pt x="295" y="431"/>
                    </a:cubicBezTo>
                    <a:cubicBezTo>
                      <a:pt x="288" y="437"/>
                      <a:pt x="275" y="445"/>
                      <a:pt x="275" y="437"/>
                    </a:cubicBezTo>
                    <a:cubicBezTo>
                      <a:pt x="275" y="429"/>
                      <a:pt x="295" y="398"/>
                      <a:pt x="283" y="395"/>
                    </a:cubicBezTo>
                    <a:cubicBezTo>
                      <a:pt x="271" y="391"/>
                      <a:pt x="249" y="378"/>
                      <a:pt x="249" y="378"/>
                    </a:cubicBezTo>
                    <a:cubicBezTo>
                      <a:pt x="249" y="378"/>
                      <a:pt x="228" y="373"/>
                      <a:pt x="227" y="380"/>
                    </a:cubicBezTo>
                    <a:cubicBezTo>
                      <a:pt x="225" y="387"/>
                      <a:pt x="239" y="398"/>
                      <a:pt x="239" y="398"/>
                    </a:cubicBezTo>
                    <a:cubicBezTo>
                      <a:pt x="239" y="398"/>
                      <a:pt x="227" y="424"/>
                      <a:pt x="232" y="434"/>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27" name="Freeform 209">
                <a:extLst>
                  <a:ext uri="{FF2B5EF4-FFF2-40B4-BE49-F238E27FC236}">
                    <a16:creationId xmlns:a16="http://schemas.microsoft.com/office/drawing/2014/main" id="{BA3F5FA8-9DD3-D744-BAAE-355935794D38}"/>
                  </a:ext>
                </a:extLst>
              </p:cNvPr>
              <p:cNvSpPr>
                <a:spLocks/>
              </p:cNvSpPr>
              <p:nvPr/>
            </p:nvSpPr>
            <p:spPr bwMode="gray">
              <a:xfrm>
                <a:off x="-2428305" y="3631494"/>
                <a:ext cx="47168" cy="91756"/>
              </a:xfrm>
              <a:custGeom>
                <a:avLst/>
                <a:gdLst>
                  <a:gd name="T0" fmla="*/ 62 w 85"/>
                  <a:gd name="T1" fmla="*/ 181 h 181"/>
                  <a:gd name="T2" fmla="*/ 62 w 85"/>
                  <a:gd name="T3" fmla="*/ 148 h 181"/>
                  <a:gd name="T4" fmla="*/ 75 w 85"/>
                  <a:gd name="T5" fmla="*/ 118 h 181"/>
                  <a:gd name="T6" fmla="*/ 75 w 85"/>
                  <a:gd name="T7" fmla="*/ 68 h 181"/>
                  <a:gd name="T8" fmla="*/ 84 w 85"/>
                  <a:gd name="T9" fmla="*/ 43 h 181"/>
                  <a:gd name="T10" fmla="*/ 85 w 85"/>
                  <a:gd name="T11" fmla="*/ 17 h 181"/>
                  <a:gd name="T12" fmla="*/ 56 w 85"/>
                  <a:gd name="T13" fmla="*/ 0 h 181"/>
                  <a:gd name="T14" fmla="*/ 39 w 85"/>
                  <a:gd name="T15" fmla="*/ 20 h 181"/>
                  <a:gd name="T16" fmla="*/ 8 w 85"/>
                  <a:gd name="T17" fmla="*/ 114 h 181"/>
                  <a:gd name="T18" fmla="*/ 34 w 85"/>
                  <a:gd name="T19" fmla="*/ 147 h 181"/>
                  <a:gd name="T20" fmla="*/ 62 w 85"/>
                  <a:gd name="T21"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81">
                    <a:moveTo>
                      <a:pt x="62" y="181"/>
                    </a:moveTo>
                    <a:cubicBezTo>
                      <a:pt x="62" y="148"/>
                      <a:pt x="62" y="148"/>
                      <a:pt x="62" y="148"/>
                    </a:cubicBezTo>
                    <a:cubicBezTo>
                      <a:pt x="62" y="148"/>
                      <a:pt x="75" y="139"/>
                      <a:pt x="75" y="118"/>
                    </a:cubicBezTo>
                    <a:cubicBezTo>
                      <a:pt x="75" y="97"/>
                      <a:pt x="75" y="68"/>
                      <a:pt x="75" y="68"/>
                    </a:cubicBezTo>
                    <a:cubicBezTo>
                      <a:pt x="75" y="68"/>
                      <a:pt x="85" y="55"/>
                      <a:pt x="84" y="43"/>
                    </a:cubicBezTo>
                    <a:cubicBezTo>
                      <a:pt x="83" y="31"/>
                      <a:pt x="85" y="17"/>
                      <a:pt x="85" y="17"/>
                    </a:cubicBezTo>
                    <a:cubicBezTo>
                      <a:pt x="56" y="0"/>
                      <a:pt x="56" y="0"/>
                      <a:pt x="56" y="0"/>
                    </a:cubicBezTo>
                    <a:cubicBezTo>
                      <a:pt x="39" y="20"/>
                      <a:pt x="39" y="20"/>
                      <a:pt x="39" y="20"/>
                    </a:cubicBezTo>
                    <a:cubicBezTo>
                      <a:pt x="39" y="20"/>
                      <a:pt x="0" y="102"/>
                      <a:pt x="8" y="114"/>
                    </a:cubicBezTo>
                    <a:cubicBezTo>
                      <a:pt x="16" y="126"/>
                      <a:pt x="34" y="147"/>
                      <a:pt x="34" y="147"/>
                    </a:cubicBezTo>
                    <a:cubicBezTo>
                      <a:pt x="34" y="147"/>
                      <a:pt x="47" y="181"/>
                      <a:pt x="62" y="181"/>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28" name="Freeform 210">
                <a:extLst>
                  <a:ext uri="{FF2B5EF4-FFF2-40B4-BE49-F238E27FC236}">
                    <a16:creationId xmlns:a16="http://schemas.microsoft.com/office/drawing/2014/main" id="{B4B42B10-7728-B147-9041-A2395B5C12F3}"/>
                  </a:ext>
                </a:extLst>
              </p:cNvPr>
              <p:cNvSpPr>
                <a:spLocks noEditPoints="1"/>
              </p:cNvSpPr>
              <p:nvPr/>
            </p:nvSpPr>
            <p:spPr bwMode="gray">
              <a:xfrm>
                <a:off x="-1399523" y="4503929"/>
                <a:ext cx="137046" cy="119261"/>
              </a:xfrm>
              <a:custGeom>
                <a:avLst/>
                <a:gdLst>
                  <a:gd name="T0" fmla="*/ 21 w 247"/>
                  <a:gd name="T1" fmla="*/ 14 h 235"/>
                  <a:gd name="T2" fmla="*/ 9 w 247"/>
                  <a:gd name="T3" fmla="*/ 0 h 235"/>
                  <a:gd name="T4" fmla="*/ 2 w 247"/>
                  <a:gd name="T5" fmla="*/ 16 h 235"/>
                  <a:gd name="T6" fmla="*/ 15 w 247"/>
                  <a:gd name="T7" fmla="*/ 32 h 235"/>
                  <a:gd name="T8" fmla="*/ 21 w 247"/>
                  <a:gd name="T9" fmla="*/ 14 h 235"/>
                  <a:gd name="T10" fmla="*/ 0 w 247"/>
                  <a:gd name="T11" fmla="*/ 84 h 235"/>
                  <a:gd name="T12" fmla="*/ 13 w 247"/>
                  <a:gd name="T13" fmla="*/ 89 h 235"/>
                  <a:gd name="T14" fmla="*/ 22 w 247"/>
                  <a:gd name="T15" fmla="*/ 67 h 235"/>
                  <a:gd name="T16" fmla="*/ 0 w 247"/>
                  <a:gd name="T17" fmla="*/ 70 h 235"/>
                  <a:gd name="T18" fmla="*/ 0 w 247"/>
                  <a:gd name="T19" fmla="*/ 84 h 235"/>
                  <a:gd name="T20" fmla="*/ 51 w 247"/>
                  <a:gd name="T21" fmla="*/ 81 h 235"/>
                  <a:gd name="T22" fmla="*/ 25 w 247"/>
                  <a:gd name="T23" fmla="*/ 81 h 235"/>
                  <a:gd name="T24" fmla="*/ 26 w 247"/>
                  <a:gd name="T25" fmla="*/ 97 h 235"/>
                  <a:gd name="T26" fmla="*/ 53 w 247"/>
                  <a:gd name="T27" fmla="*/ 91 h 235"/>
                  <a:gd name="T28" fmla="*/ 51 w 247"/>
                  <a:gd name="T29" fmla="*/ 81 h 235"/>
                  <a:gd name="T30" fmla="*/ 39 w 247"/>
                  <a:gd name="T31" fmla="*/ 126 h 235"/>
                  <a:gd name="T32" fmla="*/ 64 w 247"/>
                  <a:gd name="T33" fmla="*/ 123 h 235"/>
                  <a:gd name="T34" fmla="*/ 32 w 247"/>
                  <a:gd name="T35" fmla="*/ 103 h 235"/>
                  <a:gd name="T36" fmla="*/ 39 w 247"/>
                  <a:gd name="T37" fmla="*/ 126 h 235"/>
                  <a:gd name="T38" fmla="*/ 163 w 247"/>
                  <a:gd name="T39" fmla="*/ 149 h 235"/>
                  <a:gd name="T40" fmla="*/ 128 w 247"/>
                  <a:gd name="T41" fmla="*/ 142 h 235"/>
                  <a:gd name="T42" fmla="*/ 142 w 247"/>
                  <a:gd name="T43" fmla="*/ 169 h 235"/>
                  <a:gd name="T44" fmla="*/ 183 w 247"/>
                  <a:gd name="T45" fmla="*/ 172 h 235"/>
                  <a:gd name="T46" fmla="*/ 163 w 247"/>
                  <a:gd name="T47" fmla="*/ 149 h 235"/>
                  <a:gd name="T48" fmla="*/ 205 w 247"/>
                  <a:gd name="T49" fmla="*/ 193 h 235"/>
                  <a:gd name="T50" fmla="*/ 238 w 247"/>
                  <a:gd name="T51" fmla="*/ 235 h 235"/>
                  <a:gd name="T52" fmla="*/ 247 w 247"/>
                  <a:gd name="T53" fmla="*/ 215 h 235"/>
                  <a:gd name="T54" fmla="*/ 205 w 247"/>
                  <a:gd name="T55" fmla="*/ 193 h 235"/>
                  <a:gd name="T56" fmla="*/ 189 w 247"/>
                  <a:gd name="T57" fmla="*/ 84 h 235"/>
                  <a:gd name="T58" fmla="*/ 184 w 247"/>
                  <a:gd name="T59" fmla="*/ 130 h 235"/>
                  <a:gd name="T60" fmla="*/ 218 w 247"/>
                  <a:gd name="T61" fmla="*/ 160 h 235"/>
                  <a:gd name="T62" fmla="*/ 189 w 247"/>
                  <a:gd name="T63" fmla="*/ 84 h 235"/>
                  <a:gd name="T64" fmla="*/ 81 w 247"/>
                  <a:gd name="T65" fmla="*/ 41 h 235"/>
                  <a:gd name="T66" fmla="*/ 138 w 247"/>
                  <a:gd name="T67" fmla="*/ 102 h 235"/>
                  <a:gd name="T68" fmla="*/ 81 w 247"/>
                  <a:gd name="T69" fmla="*/ 4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7" h="235">
                    <a:moveTo>
                      <a:pt x="21" y="14"/>
                    </a:moveTo>
                    <a:cubicBezTo>
                      <a:pt x="9" y="0"/>
                      <a:pt x="9" y="0"/>
                      <a:pt x="9" y="0"/>
                    </a:cubicBezTo>
                    <a:cubicBezTo>
                      <a:pt x="2" y="16"/>
                      <a:pt x="2" y="16"/>
                      <a:pt x="2" y="16"/>
                    </a:cubicBezTo>
                    <a:cubicBezTo>
                      <a:pt x="15" y="32"/>
                      <a:pt x="15" y="32"/>
                      <a:pt x="15" y="32"/>
                    </a:cubicBezTo>
                    <a:lnTo>
                      <a:pt x="21" y="14"/>
                    </a:lnTo>
                    <a:close/>
                    <a:moveTo>
                      <a:pt x="0" y="84"/>
                    </a:moveTo>
                    <a:cubicBezTo>
                      <a:pt x="13" y="89"/>
                      <a:pt x="13" y="89"/>
                      <a:pt x="13" y="89"/>
                    </a:cubicBezTo>
                    <a:cubicBezTo>
                      <a:pt x="22" y="67"/>
                      <a:pt x="22" y="67"/>
                      <a:pt x="22" y="67"/>
                    </a:cubicBezTo>
                    <a:cubicBezTo>
                      <a:pt x="0" y="70"/>
                      <a:pt x="0" y="70"/>
                      <a:pt x="0" y="70"/>
                    </a:cubicBezTo>
                    <a:lnTo>
                      <a:pt x="0" y="84"/>
                    </a:lnTo>
                    <a:close/>
                    <a:moveTo>
                      <a:pt x="51" y="81"/>
                    </a:moveTo>
                    <a:cubicBezTo>
                      <a:pt x="25" y="81"/>
                      <a:pt x="25" y="81"/>
                      <a:pt x="25" y="81"/>
                    </a:cubicBezTo>
                    <a:cubicBezTo>
                      <a:pt x="26" y="97"/>
                      <a:pt x="26" y="97"/>
                      <a:pt x="26" y="97"/>
                    </a:cubicBezTo>
                    <a:cubicBezTo>
                      <a:pt x="53" y="91"/>
                      <a:pt x="53" y="91"/>
                      <a:pt x="53" y="91"/>
                    </a:cubicBezTo>
                    <a:lnTo>
                      <a:pt x="51" y="81"/>
                    </a:lnTo>
                    <a:close/>
                    <a:moveTo>
                      <a:pt x="39" y="126"/>
                    </a:moveTo>
                    <a:cubicBezTo>
                      <a:pt x="64" y="123"/>
                      <a:pt x="64" y="123"/>
                      <a:pt x="64" y="123"/>
                    </a:cubicBezTo>
                    <a:cubicBezTo>
                      <a:pt x="32" y="103"/>
                      <a:pt x="32" y="103"/>
                      <a:pt x="32" y="103"/>
                    </a:cubicBezTo>
                    <a:lnTo>
                      <a:pt x="39" y="126"/>
                    </a:lnTo>
                    <a:close/>
                    <a:moveTo>
                      <a:pt x="163" y="149"/>
                    </a:moveTo>
                    <a:cubicBezTo>
                      <a:pt x="145" y="139"/>
                      <a:pt x="128" y="142"/>
                      <a:pt x="128" y="142"/>
                    </a:cubicBezTo>
                    <a:cubicBezTo>
                      <a:pt x="128" y="142"/>
                      <a:pt x="124" y="161"/>
                      <a:pt x="142" y="169"/>
                    </a:cubicBezTo>
                    <a:cubicBezTo>
                      <a:pt x="168" y="180"/>
                      <a:pt x="183" y="172"/>
                      <a:pt x="183" y="172"/>
                    </a:cubicBezTo>
                    <a:cubicBezTo>
                      <a:pt x="183" y="172"/>
                      <a:pt x="182" y="160"/>
                      <a:pt x="163" y="149"/>
                    </a:cubicBezTo>
                    <a:close/>
                    <a:moveTo>
                      <a:pt x="205" y="193"/>
                    </a:moveTo>
                    <a:cubicBezTo>
                      <a:pt x="238" y="235"/>
                      <a:pt x="238" y="235"/>
                      <a:pt x="238" y="235"/>
                    </a:cubicBezTo>
                    <a:cubicBezTo>
                      <a:pt x="247" y="215"/>
                      <a:pt x="247" y="215"/>
                      <a:pt x="247" y="215"/>
                    </a:cubicBezTo>
                    <a:lnTo>
                      <a:pt x="205" y="193"/>
                    </a:lnTo>
                    <a:close/>
                    <a:moveTo>
                      <a:pt x="189" y="84"/>
                    </a:moveTo>
                    <a:cubicBezTo>
                      <a:pt x="189" y="84"/>
                      <a:pt x="178" y="119"/>
                      <a:pt x="184" y="130"/>
                    </a:cubicBezTo>
                    <a:cubicBezTo>
                      <a:pt x="191" y="140"/>
                      <a:pt x="218" y="160"/>
                      <a:pt x="218" y="160"/>
                    </a:cubicBezTo>
                    <a:lnTo>
                      <a:pt x="189" y="84"/>
                    </a:lnTo>
                    <a:close/>
                    <a:moveTo>
                      <a:pt x="81" y="41"/>
                    </a:moveTo>
                    <a:cubicBezTo>
                      <a:pt x="75" y="51"/>
                      <a:pt x="130" y="104"/>
                      <a:pt x="138" y="102"/>
                    </a:cubicBezTo>
                    <a:cubicBezTo>
                      <a:pt x="154" y="100"/>
                      <a:pt x="86" y="30"/>
                      <a:pt x="81" y="41"/>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29" name="Freeform 211">
                <a:extLst>
                  <a:ext uri="{FF2B5EF4-FFF2-40B4-BE49-F238E27FC236}">
                    <a16:creationId xmlns:a16="http://schemas.microsoft.com/office/drawing/2014/main" id="{C2F8C610-46DD-A34B-9D4D-89F6B91938D1}"/>
                  </a:ext>
                </a:extLst>
              </p:cNvPr>
              <p:cNvSpPr>
                <a:spLocks/>
              </p:cNvSpPr>
              <p:nvPr/>
            </p:nvSpPr>
            <p:spPr bwMode="gray">
              <a:xfrm>
                <a:off x="-2886141" y="4138409"/>
                <a:ext cx="114752" cy="148916"/>
              </a:xfrm>
              <a:custGeom>
                <a:avLst/>
                <a:gdLst>
                  <a:gd name="T0" fmla="*/ 1 w 207"/>
                  <a:gd name="T1" fmla="*/ 30 h 293"/>
                  <a:gd name="T2" fmla="*/ 6 w 207"/>
                  <a:gd name="T3" fmla="*/ 91 h 293"/>
                  <a:gd name="T4" fmla="*/ 38 w 207"/>
                  <a:gd name="T5" fmla="*/ 99 h 293"/>
                  <a:gd name="T6" fmla="*/ 39 w 207"/>
                  <a:gd name="T7" fmla="*/ 153 h 293"/>
                  <a:gd name="T8" fmla="*/ 62 w 207"/>
                  <a:gd name="T9" fmla="*/ 153 h 293"/>
                  <a:gd name="T10" fmla="*/ 65 w 207"/>
                  <a:gd name="T11" fmla="*/ 203 h 293"/>
                  <a:gd name="T12" fmla="*/ 114 w 207"/>
                  <a:gd name="T13" fmla="*/ 236 h 293"/>
                  <a:gd name="T14" fmla="*/ 121 w 207"/>
                  <a:gd name="T15" fmla="*/ 258 h 293"/>
                  <a:gd name="T16" fmla="*/ 153 w 207"/>
                  <a:gd name="T17" fmla="*/ 271 h 293"/>
                  <a:gd name="T18" fmla="*/ 169 w 207"/>
                  <a:gd name="T19" fmla="*/ 293 h 293"/>
                  <a:gd name="T20" fmla="*/ 202 w 207"/>
                  <a:gd name="T21" fmla="*/ 290 h 293"/>
                  <a:gd name="T22" fmla="*/ 205 w 207"/>
                  <a:gd name="T23" fmla="*/ 252 h 293"/>
                  <a:gd name="T24" fmla="*/ 172 w 207"/>
                  <a:gd name="T25" fmla="*/ 210 h 293"/>
                  <a:gd name="T26" fmla="*/ 170 w 207"/>
                  <a:gd name="T27" fmla="*/ 184 h 293"/>
                  <a:gd name="T28" fmla="*/ 168 w 207"/>
                  <a:gd name="T29" fmla="*/ 160 h 293"/>
                  <a:gd name="T30" fmla="*/ 167 w 207"/>
                  <a:gd name="T31" fmla="*/ 87 h 293"/>
                  <a:gd name="T32" fmla="*/ 115 w 207"/>
                  <a:gd name="T33" fmla="*/ 41 h 293"/>
                  <a:gd name="T34" fmla="*/ 103 w 207"/>
                  <a:gd name="T35" fmla="*/ 31 h 293"/>
                  <a:gd name="T36" fmla="*/ 91 w 207"/>
                  <a:gd name="T37" fmla="*/ 55 h 293"/>
                  <a:gd name="T38" fmla="*/ 72 w 207"/>
                  <a:gd name="T39" fmla="*/ 47 h 293"/>
                  <a:gd name="T40" fmla="*/ 49 w 207"/>
                  <a:gd name="T41" fmla="*/ 54 h 293"/>
                  <a:gd name="T42" fmla="*/ 52 w 207"/>
                  <a:gd name="T43" fmla="*/ 32 h 293"/>
                  <a:gd name="T44" fmla="*/ 45 w 207"/>
                  <a:gd name="T45" fmla="*/ 28 h 293"/>
                  <a:gd name="T46" fmla="*/ 39 w 207"/>
                  <a:gd name="T47" fmla="*/ 16 h 293"/>
                  <a:gd name="T48" fmla="*/ 21 w 207"/>
                  <a:gd name="T49" fmla="*/ 12 h 293"/>
                  <a:gd name="T50" fmla="*/ 12 w 207"/>
                  <a:gd name="T51" fmla="*/ 1 h 293"/>
                  <a:gd name="T52" fmla="*/ 7 w 207"/>
                  <a:gd name="T53" fmla="*/ 17 h 293"/>
                  <a:gd name="T54" fmla="*/ 0 w 207"/>
                  <a:gd name="T55" fmla="*/ 29 h 293"/>
                  <a:gd name="T56" fmla="*/ 1 w 207"/>
                  <a:gd name="T57" fmla="*/ 3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7" h="293">
                    <a:moveTo>
                      <a:pt x="1" y="30"/>
                    </a:moveTo>
                    <a:cubicBezTo>
                      <a:pt x="6" y="91"/>
                      <a:pt x="6" y="91"/>
                      <a:pt x="6" y="91"/>
                    </a:cubicBezTo>
                    <a:cubicBezTo>
                      <a:pt x="6" y="91"/>
                      <a:pt x="38" y="79"/>
                      <a:pt x="38" y="99"/>
                    </a:cubicBezTo>
                    <a:cubicBezTo>
                      <a:pt x="37" y="119"/>
                      <a:pt x="28" y="141"/>
                      <a:pt x="39" y="153"/>
                    </a:cubicBezTo>
                    <a:cubicBezTo>
                      <a:pt x="50" y="166"/>
                      <a:pt x="62" y="153"/>
                      <a:pt x="62" y="153"/>
                    </a:cubicBezTo>
                    <a:cubicBezTo>
                      <a:pt x="62" y="153"/>
                      <a:pt x="55" y="194"/>
                      <a:pt x="65" y="203"/>
                    </a:cubicBezTo>
                    <a:cubicBezTo>
                      <a:pt x="75" y="212"/>
                      <a:pt x="114" y="236"/>
                      <a:pt x="114" y="236"/>
                    </a:cubicBezTo>
                    <a:cubicBezTo>
                      <a:pt x="114" y="236"/>
                      <a:pt x="116" y="256"/>
                      <a:pt x="121" y="258"/>
                    </a:cubicBezTo>
                    <a:cubicBezTo>
                      <a:pt x="126" y="259"/>
                      <a:pt x="153" y="271"/>
                      <a:pt x="153" y="271"/>
                    </a:cubicBezTo>
                    <a:cubicBezTo>
                      <a:pt x="169" y="293"/>
                      <a:pt x="169" y="293"/>
                      <a:pt x="169" y="293"/>
                    </a:cubicBezTo>
                    <a:cubicBezTo>
                      <a:pt x="202" y="290"/>
                      <a:pt x="202" y="290"/>
                      <a:pt x="202" y="290"/>
                    </a:cubicBezTo>
                    <a:cubicBezTo>
                      <a:pt x="202" y="290"/>
                      <a:pt x="207" y="270"/>
                      <a:pt x="205" y="252"/>
                    </a:cubicBezTo>
                    <a:cubicBezTo>
                      <a:pt x="203" y="235"/>
                      <a:pt x="173" y="215"/>
                      <a:pt x="172" y="210"/>
                    </a:cubicBezTo>
                    <a:cubicBezTo>
                      <a:pt x="171" y="205"/>
                      <a:pt x="177" y="193"/>
                      <a:pt x="170" y="184"/>
                    </a:cubicBezTo>
                    <a:cubicBezTo>
                      <a:pt x="162" y="175"/>
                      <a:pt x="168" y="173"/>
                      <a:pt x="168" y="160"/>
                    </a:cubicBezTo>
                    <a:cubicBezTo>
                      <a:pt x="169" y="148"/>
                      <a:pt x="172" y="109"/>
                      <a:pt x="167" y="87"/>
                    </a:cubicBezTo>
                    <a:cubicBezTo>
                      <a:pt x="163" y="65"/>
                      <a:pt x="121" y="50"/>
                      <a:pt x="115" y="41"/>
                    </a:cubicBezTo>
                    <a:cubicBezTo>
                      <a:pt x="113" y="38"/>
                      <a:pt x="108" y="34"/>
                      <a:pt x="103" y="31"/>
                    </a:cubicBezTo>
                    <a:cubicBezTo>
                      <a:pt x="100" y="39"/>
                      <a:pt x="95" y="50"/>
                      <a:pt x="91" y="55"/>
                    </a:cubicBezTo>
                    <a:cubicBezTo>
                      <a:pt x="85" y="63"/>
                      <a:pt x="83" y="46"/>
                      <a:pt x="72" y="47"/>
                    </a:cubicBezTo>
                    <a:cubicBezTo>
                      <a:pt x="61" y="48"/>
                      <a:pt x="62" y="58"/>
                      <a:pt x="49" y="54"/>
                    </a:cubicBezTo>
                    <a:cubicBezTo>
                      <a:pt x="36" y="50"/>
                      <a:pt x="52" y="38"/>
                      <a:pt x="52" y="32"/>
                    </a:cubicBezTo>
                    <a:cubicBezTo>
                      <a:pt x="52" y="26"/>
                      <a:pt x="45" y="28"/>
                      <a:pt x="45" y="28"/>
                    </a:cubicBezTo>
                    <a:cubicBezTo>
                      <a:pt x="45" y="28"/>
                      <a:pt x="46" y="20"/>
                      <a:pt x="39" y="16"/>
                    </a:cubicBezTo>
                    <a:cubicBezTo>
                      <a:pt x="32" y="12"/>
                      <a:pt x="21" y="12"/>
                      <a:pt x="21" y="12"/>
                    </a:cubicBezTo>
                    <a:cubicBezTo>
                      <a:pt x="21" y="12"/>
                      <a:pt x="19" y="0"/>
                      <a:pt x="12" y="1"/>
                    </a:cubicBezTo>
                    <a:cubicBezTo>
                      <a:pt x="5" y="2"/>
                      <a:pt x="6" y="8"/>
                      <a:pt x="7" y="17"/>
                    </a:cubicBezTo>
                    <a:cubicBezTo>
                      <a:pt x="7" y="21"/>
                      <a:pt x="4" y="25"/>
                      <a:pt x="0" y="29"/>
                    </a:cubicBezTo>
                    <a:cubicBezTo>
                      <a:pt x="1" y="29"/>
                      <a:pt x="1" y="30"/>
                      <a:pt x="1" y="30"/>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30" name="Freeform 212">
                <a:extLst>
                  <a:ext uri="{FF2B5EF4-FFF2-40B4-BE49-F238E27FC236}">
                    <a16:creationId xmlns:a16="http://schemas.microsoft.com/office/drawing/2014/main" id="{7B53A3DC-3780-B64B-BE65-9AF22BF2869A}"/>
                  </a:ext>
                </a:extLst>
              </p:cNvPr>
              <p:cNvSpPr>
                <a:spLocks/>
              </p:cNvSpPr>
              <p:nvPr/>
            </p:nvSpPr>
            <p:spPr bwMode="gray">
              <a:xfrm>
                <a:off x="-2836391" y="3925242"/>
                <a:ext cx="139862" cy="113674"/>
              </a:xfrm>
              <a:custGeom>
                <a:avLst/>
                <a:gdLst>
                  <a:gd name="T0" fmla="*/ 214 w 252"/>
                  <a:gd name="T1" fmla="*/ 0 h 224"/>
                  <a:gd name="T2" fmla="*/ 206 w 252"/>
                  <a:gd name="T3" fmla="*/ 9 h 224"/>
                  <a:gd name="T4" fmla="*/ 184 w 252"/>
                  <a:gd name="T5" fmla="*/ 0 h 224"/>
                  <a:gd name="T6" fmla="*/ 175 w 252"/>
                  <a:gd name="T7" fmla="*/ 8 h 224"/>
                  <a:gd name="T8" fmla="*/ 164 w 252"/>
                  <a:gd name="T9" fmla="*/ 16 h 224"/>
                  <a:gd name="T10" fmla="*/ 168 w 252"/>
                  <a:gd name="T11" fmla="*/ 36 h 224"/>
                  <a:gd name="T12" fmla="*/ 151 w 252"/>
                  <a:gd name="T13" fmla="*/ 24 h 224"/>
                  <a:gd name="T14" fmla="*/ 131 w 252"/>
                  <a:gd name="T15" fmla="*/ 22 h 224"/>
                  <a:gd name="T16" fmla="*/ 128 w 252"/>
                  <a:gd name="T17" fmla="*/ 13 h 224"/>
                  <a:gd name="T18" fmla="*/ 123 w 252"/>
                  <a:gd name="T19" fmla="*/ 16 h 224"/>
                  <a:gd name="T20" fmla="*/ 101 w 252"/>
                  <a:gd name="T21" fmla="*/ 8 h 224"/>
                  <a:gd name="T22" fmla="*/ 74 w 252"/>
                  <a:gd name="T23" fmla="*/ 15 h 224"/>
                  <a:gd name="T24" fmla="*/ 46 w 252"/>
                  <a:gd name="T25" fmla="*/ 10 h 224"/>
                  <a:gd name="T26" fmla="*/ 19 w 252"/>
                  <a:gd name="T27" fmla="*/ 34 h 224"/>
                  <a:gd name="T28" fmla="*/ 0 w 252"/>
                  <a:gd name="T29" fmla="*/ 54 h 224"/>
                  <a:gd name="T30" fmla="*/ 2 w 252"/>
                  <a:gd name="T31" fmla="*/ 79 h 224"/>
                  <a:gd name="T32" fmla="*/ 9 w 252"/>
                  <a:gd name="T33" fmla="*/ 85 h 224"/>
                  <a:gd name="T34" fmla="*/ 9 w 252"/>
                  <a:gd name="T35" fmla="*/ 104 h 224"/>
                  <a:gd name="T36" fmla="*/ 20 w 252"/>
                  <a:gd name="T37" fmla="*/ 114 h 224"/>
                  <a:gd name="T38" fmla="*/ 17 w 252"/>
                  <a:gd name="T39" fmla="*/ 133 h 224"/>
                  <a:gd name="T40" fmla="*/ 26 w 252"/>
                  <a:gd name="T41" fmla="*/ 139 h 224"/>
                  <a:gd name="T42" fmla="*/ 27 w 252"/>
                  <a:gd name="T43" fmla="*/ 168 h 224"/>
                  <a:gd name="T44" fmla="*/ 46 w 252"/>
                  <a:gd name="T45" fmla="*/ 191 h 224"/>
                  <a:gd name="T46" fmla="*/ 59 w 252"/>
                  <a:gd name="T47" fmla="*/ 178 h 224"/>
                  <a:gd name="T48" fmla="*/ 68 w 252"/>
                  <a:gd name="T49" fmla="*/ 204 h 224"/>
                  <a:gd name="T50" fmla="*/ 91 w 252"/>
                  <a:gd name="T51" fmla="*/ 208 h 224"/>
                  <a:gd name="T52" fmla="*/ 97 w 252"/>
                  <a:gd name="T53" fmla="*/ 223 h 224"/>
                  <a:gd name="T54" fmla="*/ 110 w 252"/>
                  <a:gd name="T55" fmla="*/ 224 h 224"/>
                  <a:gd name="T56" fmla="*/ 139 w 252"/>
                  <a:gd name="T57" fmla="*/ 213 h 224"/>
                  <a:gd name="T58" fmla="*/ 135 w 252"/>
                  <a:gd name="T59" fmla="*/ 197 h 224"/>
                  <a:gd name="T60" fmla="*/ 153 w 252"/>
                  <a:gd name="T61" fmla="*/ 197 h 224"/>
                  <a:gd name="T62" fmla="*/ 169 w 252"/>
                  <a:gd name="T63" fmla="*/ 190 h 224"/>
                  <a:gd name="T64" fmla="*/ 193 w 252"/>
                  <a:gd name="T65" fmla="*/ 205 h 224"/>
                  <a:gd name="T66" fmla="*/ 183 w 252"/>
                  <a:gd name="T67" fmla="*/ 186 h 224"/>
                  <a:gd name="T68" fmla="*/ 175 w 252"/>
                  <a:gd name="T69" fmla="*/ 154 h 224"/>
                  <a:gd name="T70" fmla="*/ 204 w 252"/>
                  <a:gd name="T71" fmla="*/ 152 h 224"/>
                  <a:gd name="T72" fmla="*/ 201 w 252"/>
                  <a:gd name="T73" fmla="*/ 138 h 224"/>
                  <a:gd name="T74" fmla="*/ 222 w 252"/>
                  <a:gd name="T75" fmla="*/ 137 h 224"/>
                  <a:gd name="T76" fmla="*/ 228 w 252"/>
                  <a:gd name="T77" fmla="*/ 123 h 224"/>
                  <a:gd name="T78" fmla="*/ 245 w 252"/>
                  <a:gd name="T79" fmla="*/ 125 h 224"/>
                  <a:gd name="T80" fmla="*/ 248 w 252"/>
                  <a:gd name="T81" fmla="*/ 111 h 224"/>
                  <a:gd name="T82" fmla="*/ 237 w 252"/>
                  <a:gd name="T83" fmla="*/ 72 h 224"/>
                  <a:gd name="T84" fmla="*/ 252 w 252"/>
                  <a:gd name="T85" fmla="*/ 56 h 224"/>
                  <a:gd name="T86" fmla="*/ 231 w 252"/>
                  <a:gd name="T87" fmla="*/ 32 h 224"/>
                  <a:gd name="T88" fmla="*/ 231 w 252"/>
                  <a:gd name="T89" fmla="*/ 4 h 224"/>
                  <a:gd name="T90" fmla="*/ 214 w 252"/>
                  <a:gd name="T91"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2" h="224">
                    <a:moveTo>
                      <a:pt x="214" y="0"/>
                    </a:moveTo>
                    <a:cubicBezTo>
                      <a:pt x="206" y="9"/>
                      <a:pt x="206" y="9"/>
                      <a:pt x="206" y="9"/>
                    </a:cubicBezTo>
                    <a:cubicBezTo>
                      <a:pt x="184" y="0"/>
                      <a:pt x="184" y="0"/>
                      <a:pt x="184" y="0"/>
                    </a:cubicBezTo>
                    <a:cubicBezTo>
                      <a:pt x="175" y="8"/>
                      <a:pt x="175" y="8"/>
                      <a:pt x="175" y="8"/>
                    </a:cubicBezTo>
                    <a:cubicBezTo>
                      <a:pt x="164" y="16"/>
                      <a:pt x="164" y="16"/>
                      <a:pt x="164" y="16"/>
                    </a:cubicBezTo>
                    <a:cubicBezTo>
                      <a:pt x="164" y="16"/>
                      <a:pt x="176" y="28"/>
                      <a:pt x="168" y="36"/>
                    </a:cubicBezTo>
                    <a:cubicBezTo>
                      <a:pt x="160" y="44"/>
                      <a:pt x="151" y="24"/>
                      <a:pt x="151" y="24"/>
                    </a:cubicBezTo>
                    <a:cubicBezTo>
                      <a:pt x="151" y="24"/>
                      <a:pt x="135" y="23"/>
                      <a:pt x="131" y="22"/>
                    </a:cubicBezTo>
                    <a:cubicBezTo>
                      <a:pt x="128" y="21"/>
                      <a:pt x="128" y="16"/>
                      <a:pt x="128" y="13"/>
                    </a:cubicBezTo>
                    <a:cubicBezTo>
                      <a:pt x="125" y="15"/>
                      <a:pt x="123" y="16"/>
                      <a:pt x="123" y="16"/>
                    </a:cubicBezTo>
                    <a:cubicBezTo>
                      <a:pt x="123" y="16"/>
                      <a:pt x="106" y="7"/>
                      <a:pt x="101" y="8"/>
                    </a:cubicBezTo>
                    <a:cubicBezTo>
                      <a:pt x="96" y="9"/>
                      <a:pt x="74" y="15"/>
                      <a:pt x="74" y="15"/>
                    </a:cubicBezTo>
                    <a:cubicBezTo>
                      <a:pt x="74" y="15"/>
                      <a:pt x="73" y="5"/>
                      <a:pt x="46" y="10"/>
                    </a:cubicBezTo>
                    <a:cubicBezTo>
                      <a:pt x="19" y="15"/>
                      <a:pt x="19" y="34"/>
                      <a:pt x="19" y="34"/>
                    </a:cubicBezTo>
                    <a:cubicBezTo>
                      <a:pt x="0" y="54"/>
                      <a:pt x="0" y="54"/>
                      <a:pt x="0" y="54"/>
                    </a:cubicBezTo>
                    <a:cubicBezTo>
                      <a:pt x="2" y="79"/>
                      <a:pt x="2" y="79"/>
                      <a:pt x="2" y="79"/>
                    </a:cubicBezTo>
                    <a:cubicBezTo>
                      <a:pt x="9" y="85"/>
                      <a:pt x="9" y="85"/>
                      <a:pt x="9" y="85"/>
                    </a:cubicBezTo>
                    <a:cubicBezTo>
                      <a:pt x="9" y="104"/>
                      <a:pt x="9" y="104"/>
                      <a:pt x="9" y="104"/>
                    </a:cubicBezTo>
                    <a:cubicBezTo>
                      <a:pt x="20" y="114"/>
                      <a:pt x="20" y="114"/>
                      <a:pt x="20" y="114"/>
                    </a:cubicBezTo>
                    <a:cubicBezTo>
                      <a:pt x="17" y="133"/>
                      <a:pt x="17" y="133"/>
                      <a:pt x="17" y="133"/>
                    </a:cubicBezTo>
                    <a:cubicBezTo>
                      <a:pt x="20" y="134"/>
                      <a:pt x="23" y="136"/>
                      <a:pt x="26" y="139"/>
                    </a:cubicBezTo>
                    <a:cubicBezTo>
                      <a:pt x="41" y="156"/>
                      <a:pt x="27" y="168"/>
                      <a:pt x="27" y="168"/>
                    </a:cubicBezTo>
                    <a:cubicBezTo>
                      <a:pt x="27" y="168"/>
                      <a:pt x="36" y="190"/>
                      <a:pt x="46" y="191"/>
                    </a:cubicBezTo>
                    <a:cubicBezTo>
                      <a:pt x="56" y="191"/>
                      <a:pt x="59" y="178"/>
                      <a:pt x="59" y="178"/>
                    </a:cubicBezTo>
                    <a:cubicBezTo>
                      <a:pt x="59" y="178"/>
                      <a:pt x="58" y="202"/>
                      <a:pt x="68" y="204"/>
                    </a:cubicBezTo>
                    <a:cubicBezTo>
                      <a:pt x="79" y="206"/>
                      <a:pt x="89" y="198"/>
                      <a:pt x="91" y="208"/>
                    </a:cubicBezTo>
                    <a:cubicBezTo>
                      <a:pt x="92" y="212"/>
                      <a:pt x="95" y="218"/>
                      <a:pt x="97" y="223"/>
                    </a:cubicBezTo>
                    <a:cubicBezTo>
                      <a:pt x="110" y="224"/>
                      <a:pt x="110" y="224"/>
                      <a:pt x="110" y="224"/>
                    </a:cubicBezTo>
                    <a:cubicBezTo>
                      <a:pt x="112" y="219"/>
                      <a:pt x="124" y="214"/>
                      <a:pt x="139" y="213"/>
                    </a:cubicBezTo>
                    <a:cubicBezTo>
                      <a:pt x="159" y="211"/>
                      <a:pt x="135" y="197"/>
                      <a:pt x="135" y="197"/>
                    </a:cubicBezTo>
                    <a:cubicBezTo>
                      <a:pt x="135" y="197"/>
                      <a:pt x="149" y="197"/>
                      <a:pt x="153" y="197"/>
                    </a:cubicBezTo>
                    <a:cubicBezTo>
                      <a:pt x="157" y="197"/>
                      <a:pt x="159" y="190"/>
                      <a:pt x="169" y="190"/>
                    </a:cubicBezTo>
                    <a:cubicBezTo>
                      <a:pt x="179" y="190"/>
                      <a:pt x="186" y="206"/>
                      <a:pt x="193" y="205"/>
                    </a:cubicBezTo>
                    <a:cubicBezTo>
                      <a:pt x="200" y="204"/>
                      <a:pt x="193" y="194"/>
                      <a:pt x="183" y="186"/>
                    </a:cubicBezTo>
                    <a:cubicBezTo>
                      <a:pt x="173" y="178"/>
                      <a:pt x="173" y="160"/>
                      <a:pt x="175" y="154"/>
                    </a:cubicBezTo>
                    <a:cubicBezTo>
                      <a:pt x="177" y="148"/>
                      <a:pt x="204" y="152"/>
                      <a:pt x="204" y="152"/>
                    </a:cubicBezTo>
                    <a:cubicBezTo>
                      <a:pt x="201" y="138"/>
                      <a:pt x="201" y="138"/>
                      <a:pt x="201" y="138"/>
                    </a:cubicBezTo>
                    <a:cubicBezTo>
                      <a:pt x="222" y="137"/>
                      <a:pt x="222" y="137"/>
                      <a:pt x="222" y="137"/>
                    </a:cubicBezTo>
                    <a:cubicBezTo>
                      <a:pt x="222" y="137"/>
                      <a:pt x="223" y="126"/>
                      <a:pt x="228" y="123"/>
                    </a:cubicBezTo>
                    <a:cubicBezTo>
                      <a:pt x="233" y="120"/>
                      <a:pt x="245" y="125"/>
                      <a:pt x="245" y="125"/>
                    </a:cubicBezTo>
                    <a:cubicBezTo>
                      <a:pt x="248" y="111"/>
                      <a:pt x="248" y="111"/>
                      <a:pt x="248" y="111"/>
                    </a:cubicBezTo>
                    <a:cubicBezTo>
                      <a:pt x="248" y="111"/>
                      <a:pt x="238" y="75"/>
                      <a:pt x="237" y="72"/>
                    </a:cubicBezTo>
                    <a:cubicBezTo>
                      <a:pt x="236" y="69"/>
                      <a:pt x="252" y="69"/>
                      <a:pt x="252" y="56"/>
                    </a:cubicBezTo>
                    <a:cubicBezTo>
                      <a:pt x="252" y="43"/>
                      <a:pt x="231" y="32"/>
                      <a:pt x="231" y="32"/>
                    </a:cubicBezTo>
                    <a:cubicBezTo>
                      <a:pt x="231" y="4"/>
                      <a:pt x="231" y="4"/>
                      <a:pt x="231" y="4"/>
                    </a:cubicBezTo>
                    <a:lnTo>
                      <a:pt x="214" y="0"/>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31" name="Freeform 213">
                <a:extLst>
                  <a:ext uri="{FF2B5EF4-FFF2-40B4-BE49-F238E27FC236}">
                    <a16:creationId xmlns:a16="http://schemas.microsoft.com/office/drawing/2014/main" id="{EE2DE63F-7672-1F42-9899-709A6FC2F13C}"/>
                  </a:ext>
                </a:extLst>
              </p:cNvPr>
              <p:cNvSpPr>
                <a:spLocks noEditPoints="1"/>
              </p:cNvSpPr>
              <p:nvPr/>
            </p:nvSpPr>
            <p:spPr bwMode="gray">
              <a:xfrm>
                <a:off x="-2394043" y="3271990"/>
                <a:ext cx="106070" cy="144188"/>
              </a:xfrm>
              <a:custGeom>
                <a:avLst/>
                <a:gdLst>
                  <a:gd name="T0" fmla="*/ 100 w 191"/>
                  <a:gd name="T1" fmla="*/ 267 h 284"/>
                  <a:gd name="T2" fmla="*/ 101 w 191"/>
                  <a:gd name="T3" fmla="*/ 284 h 284"/>
                  <a:gd name="T4" fmla="*/ 100 w 191"/>
                  <a:gd name="T5" fmla="*/ 267 h 284"/>
                  <a:gd name="T6" fmla="*/ 185 w 191"/>
                  <a:gd name="T7" fmla="*/ 165 h 284"/>
                  <a:gd name="T8" fmla="*/ 166 w 191"/>
                  <a:gd name="T9" fmla="*/ 132 h 284"/>
                  <a:gd name="T10" fmla="*/ 162 w 191"/>
                  <a:gd name="T11" fmla="*/ 101 h 284"/>
                  <a:gd name="T12" fmla="*/ 111 w 191"/>
                  <a:gd name="T13" fmla="*/ 50 h 284"/>
                  <a:gd name="T14" fmla="*/ 98 w 191"/>
                  <a:gd name="T15" fmla="*/ 45 h 284"/>
                  <a:gd name="T16" fmla="*/ 82 w 191"/>
                  <a:gd name="T17" fmla="*/ 21 h 284"/>
                  <a:gd name="T18" fmla="*/ 64 w 191"/>
                  <a:gd name="T19" fmla="*/ 0 h 284"/>
                  <a:gd name="T20" fmla="*/ 54 w 191"/>
                  <a:gd name="T21" fmla="*/ 10 h 284"/>
                  <a:gd name="T22" fmla="*/ 16 w 191"/>
                  <a:gd name="T23" fmla="*/ 16 h 284"/>
                  <a:gd name="T24" fmla="*/ 13 w 191"/>
                  <a:gd name="T25" fmla="*/ 29 h 284"/>
                  <a:gd name="T26" fmla="*/ 0 w 191"/>
                  <a:gd name="T27" fmla="*/ 39 h 284"/>
                  <a:gd name="T28" fmla="*/ 8 w 191"/>
                  <a:gd name="T29" fmla="*/ 56 h 284"/>
                  <a:gd name="T30" fmla="*/ 30 w 191"/>
                  <a:gd name="T31" fmla="*/ 64 h 284"/>
                  <a:gd name="T32" fmla="*/ 41 w 191"/>
                  <a:gd name="T33" fmla="*/ 89 h 284"/>
                  <a:gd name="T34" fmla="*/ 6 w 191"/>
                  <a:gd name="T35" fmla="*/ 82 h 284"/>
                  <a:gd name="T36" fmla="*/ 27 w 191"/>
                  <a:gd name="T37" fmla="*/ 102 h 284"/>
                  <a:gd name="T38" fmla="*/ 37 w 191"/>
                  <a:gd name="T39" fmla="*/ 130 h 284"/>
                  <a:gd name="T40" fmla="*/ 60 w 191"/>
                  <a:gd name="T41" fmla="*/ 134 h 284"/>
                  <a:gd name="T42" fmla="*/ 60 w 191"/>
                  <a:gd name="T43" fmla="*/ 153 h 284"/>
                  <a:gd name="T44" fmla="*/ 54 w 191"/>
                  <a:gd name="T45" fmla="*/ 180 h 284"/>
                  <a:gd name="T46" fmla="*/ 74 w 191"/>
                  <a:gd name="T47" fmla="*/ 199 h 284"/>
                  <a:gd name="T48" fmla="*/ 80 w 191"/>
                  <a:gd name="T49" fmla="*/ 222 h 284"/>
                  <a:gd name="T50" fmla="*/ 100 w 191"/>
                  <a:gd name="T51" fmla="*/ 203 h 284"/>
                  <a:gd name="T52" fmla="*/ 133 w 191"/>
                  <a:gd name="T53" fmla="*/ 188 h 284"/>
                  <a:gd name="T54" fmla="*/ 150 w 191"/>
                  <a:gd name="T55" fmla="*/ 193 h 284"/>
                  <a:gd name="T56" fmla="*/ 155 w 191"/>
                  <a:gd name="T57" fmla="*/ 181 h 284"/>
                  <a:gd name="T58" fmla="*/ 185 w 191"/>
                  <a:gd name="T59" fmla="*/ 165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1" h="284">
                    <a:moveTo>
                      <a:pt x="100" y="267"/>
                    </a:moveTo>
                    <a:cubicBezTo>
                      <a:pt x="76" y="275"/>
                      <a:pt x="86" y="284"/>
                      <a:pt x="101" y="284"/>
                    </a:cubicBezTo>
                    <a:cubicBezTo>
                      <a:pt x="120" y="284"/>
                      <a:pt x="124" y="259"/>
                      <a:pt x="100" y="267"/>
                    </a:cubicBezTo>
                    <a:close/>
                    <a:moveTo>
                      <a:pt x="185" y="165"/>
                    </a:moveTo>
                    <a:cubicBezTo>
                      <a:pt x="179" y="146"/>
                      <a:pt x="166" y="132"/>
                      <a:pt x="166" y="132"/>
                    </a:cubicBezTo>
                    <a:cubicBezTo>
                      <a:pt x="166" y="132"/>
                      <a:pt x="171" y="115"/>
                      <a:pt x="162" y="101"/>
                    </a:cubicBezTo>
                    <a:cubicBezTo>
                      <a:pt x="153" y="87"/>
                      <a:pt x="111" y="50"/>
                      <a:pt x="111" y="50"/>
                    </a:cubicBezTo>
                    <a:cubicBezTo>
                      <a:pt x="98" y="45"/>
                      <a:pt x="98" y="45"/>
                      <a:pt x="98" y="45"/>
                    </a:cubicBezTo>
                    <a:cubicBezTo>
                      <a:pt x="98" y="45"/>
                      <a:pt x="94" y="34"/>
                      <a:pt x="82" y="21"/>
                    </a:cubicBezTo>
                    <a:cubicBezTo>
                      <a:pt x="76" y="14"/>
                      <a:pt x="69" y="6"/>
                      <a:pt x="64" y="0"/>
                    </a:cubicBezTo>
                    <a:cubicBezTo>
                      <a:pt x="54" y="10"/>
                      <a:pt x="54" y="10"/>
                      <a:pt x="54" y="10"/>
                    </a:cubicBezTo>
                    <a:cubicBezTo>
                      <a:pt x="54" y="10"/>
                      <a:pt x="30" y="9"/>
                      <a:pt x="16" y="16"/>
                    </a:cubicBezTo>
                    <a:cubicBezTo>
                      <a:pt x="2" y="24"/>
                      <a:pt x="14" y="26"/>
                      <a:pt x="13" y="29"/>
                    </a:cubicBezTo>
                    <a:cubicBezTo>
                      <a:pt x="12" y="32"/>
                      <a:pt x="0" y="39"/>
                      <a:pt x="0" y="39"/>
                    </a:cubicBezTo>
                    <a:cubicBezTo>
                      <a:pt x="0" y="39"/>
                      <a:pt x="1" y="50"/>
                      <a:pt x="8" y="56"/>
                    </a:cubicBezTo>
                    <a:cubicBezTo>
                      <a:pt x="15" y="62"/>
                      <a:pt x="30" y="64"/>
                      <a:pt x="30" y="64"/>
                    </a:cubicBezTo>
                    <a:cubicBezTo>
                      <a:pt x="41" y="89"/>
                      <a:pt x="41" y="89"/>
                      <a:pt x="41" y="89"/>
                    </a:cubicBezTo>
                    <a:cubicBezTo>
                      <a:pt x="41" y="89"/>
                      <a:pt x="7" y="75"/>
                      <a:pt x="6" y="82"/>
                    </a:cubicBezTo>
                    <a:cubicBezTo>
                      <a:pt x="5" y="89"/>
                      <a:pt x="27" y="102"/>
                      <a:pt x="27" y="102"/>
                    </a:cubicBezTo>
                    <a:cubicBezTo>
                      <a:pt x="37" y="130"/>
                      <a:pt x="37" y="130"/>
                      <a:pt x="37" y="130"/>
                    </a:cubicBezTo>
                    <a:cubicBezTo>
                      <a:pt x="60" y="134"/>
                      <a:pt x="60" y="134"/>
                      <a:pt x="60" y="134"/>
                    </a:cubicBezTo>
                    <a:cubicBezTo>
                      <a:pt x="60" y="153"/>
                      <a:pt x="60" y="153"/>
                      <a:pt x="60" y="153"/>
                    </a:cubicBezTo>
                    <a:cubicBezTo>
                      <a:pt x="60" y="153"/>
                      <a:pt x="49" y="161"/>
                      <a:pt x="54" y="180"/>
                    </a:cubicBezTo>
                    <a:cubicBezTo>
                      <a:pt x="59" y="199"/>
                      <a:pt x="74" y="199"/>
                      <a:pt x="74" y="199"/>
                    </a:cubicBezTo>
                    <a:cubicBezTo>
                      <a:pt x="74" y="199"/>
                      <a:pt x="61" y="225"/>
                      <a:pt x="80" y="222"/>
                    </a:cubicBezTo>
                    <a:cubicBezTo>
                      <a:pt x="99" y="219"/>
                      <a:pt x="100" y="203"/>
                      <a:pt x="100" y="203"/>
                    </a:cubicBezTo>
                    <a:cubicBezTo>
                      <a:pt x="133" y="188"/>
                      <a:pt x="133" y="188"/>
                      <a:pt x="133" y="188"/>
                    </a:cubicBezTo>
                    <a:cubicBezTo>
                      <a:pt x="150" y="193"/>
                      <a:pt x="150" y="193"/>
                      <a:pt x="150" y="193"/>
                    </a:cubicBezTo>
                    <a:cubicBezTo>
                      <a:pt x="155" y="181"/>
                      <a:pt x="155" y="181"/>
                      <a:pt x="155" y="181"/>
                    </a:cubicBezTo>
                    <a:cubicBezTo>
                      <a:pt x="155" y="181"/>
                      <a:pt x="191" y="184"/>
                      <a:pt x="185" y="165"/>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32" name="Freeform 214">
                <a:extLst>
                  <a:ext uri="{FF2B5EF4-FFF2-40B4-BE49-F238E27FC236}">
                    <a16:creationId xmlns:a16="http://schemas.microsoft.com/office/drawing/2014/main" id="{3140951C-D8B4-6B48-A816-C295C5F22FE6}"/>
                  </a:ext>
                </a:extLst>
              </p:cNvPr>
              <p:cNvSpPr>
                <a:spLocks/>
              </p:cNvSpPr>
              <p:nvPr/>
            </p:nvSpPr>
            <p:spPr bwMode="gray">
              <a:xfrm>
                <a:off x="-2924392" y="3709067"/>
                <a:ext cx="223873" cy="238523"/>
              </a:xfrm>
              <a:custGeom>
                <a:avLst/>
                <a:gdLst>
                  <a:gd name="T0" fmla="*/ 28 w 404"/>
                  <a:gd name="T1" fmla="*/ 124 h 470"/>
                  <a:gd name="T2" fmla="*/ 47 w 404"/>
                  <a:gd name="T3" fmla="*/ 163 h 470"/>
                  <a:gd name="T4" fmla="*/ 68 w 404"/>
                  <a:gd name="T5" fmla="*/ 160 h 470"/>
                  <a:gd name="T6" fmla="*/ 74 w 404"/>
                  <a:gd name="T7" fmla="*/ 196 h 470"/>
                  <a:gd name="T8" fmla="*/ 73 w 404"/>
                  <a:gd name="T9" fmla="*/ 224 h 470"/>
                  <a:gd name="T10" fmla="*/ 88 w 404"/>
                  <a:gd name="T11" fmla="*/ 254 h 470"/>
                  <a:gd name="T12" fmla="*/ 143 w 404"/>
                  <a:gd name="T13" fmla="*/ 245 h 470"/>
                  <a:gd name="T14" fmla="*/ 187 w 404"/>
                  <a:gd name="T15" fmla="*/ 228 h 470"/>
                  <a:gd name="T16" fmla="*/ 215 w 404"/>
                  <a:gd name="T17" fmla="*/ 247 h 470"/>
                  <a:gd name="T18" fmla="*/ 248 w 404"/>
                  <a:gd name="T19" fmla="*/ 298 h 470"/>
                  <a:gd name="T20" fmla="*/ 283 w 404"/>
                  <a:gd name="T21" fmla="*/ 347 h 470"/>
                  <a:gd name="T22" fmla="*/ 294 w 404"/>
                  <a:gd name="T23" fmla="*/ 367 h 470"/>
                  <a:gd name="T24" fmla="*/ 302 w 404"/>
                  <a:gd name="T25" fmla="*/ 425 h 470"/>
                  <a:gd name="T26" fmla="*/ 290 w 404"/>
                  <a:gd name="T27" fmla="*/ 448 h 470"/>
                  <a:gd name="T28" fmla="*/ 327 w 404"/>
                  <a:gd name="T29" fmla="*/ 462 h 470"/>
                  <a:gd name="T30" fmla="*/ 334 w 404"/>
                  <a:gd name="T31" fmla="*/ 434 h 470"/>
                  <a:gd name="T32" fmla="*/ 365 w 404"/>
                  <a:gd name="T33" fmla="*/ 435 h 470"/>
                  <a:gd name="T34" fmla="*/ 390 w 404"/>
                  <a:gd name="T35" fmla="*/ 430 h 470"/>
                  <a:gd name="T36" fmla="*/ 391 w 404"/>
                  <a:gd name="T37" fmla="*/ 410 h 470"/>
                  <a:gd name="T38" fmla="*/ 369 w 404"/>
                  <a:gd name="T39" fmla="*/ 369 h 470"/>
                  <a:gd name="T40" fmla="*/ 361 w 404"/>
                  <a:gd name="T41" fmla="*/ 331 h 470"/>
                  <a:gd name="T42" fmla="*/ 334 w 404"/>
                  <a:gd name="T43" fmla="*/ 299 h 470"/>
                  <a:gd name="T44" fmla="*/ 319 w 404"/>
                  <a:gd name="T45" fmla="*/ 289 h 470"/>
                  <a:gd name="T46" fmla="*/ 285 w 404"/>
                  <a:gd name="T47" fmla="*/ 236 h 470"/>
                  <a:gd name="T48" fmla="*/ 256 w 404"/>
                  <a:gd name="T49" fmla="*/ 203 h 470"/>
                  <a:gd name="T50" fmla="*/ 193 w 404"/>
                  <a:gd name="T51" fmla="*/ 168 h 470"/>
                  <a:gd name="T52" fmla="*/ 218 w 404"/>
                  <a:gd name="T53" fmla="*/ 156 h 470"/>
                  <a:gd name="T54" fmla="*/ 212 w 404"/>
                  <a:gd name="T55" fmla="*/ 112 h 470"/>
                  <a:gd name="T56" fmla="*/ 184 w 404"/>
                  <a:gd name="T57" fmla="*/ 79 h 470"/>
                  <a:gd name="T58" fmla="*/ 160 w 404"/>
                  <a:gd name="T59" fmla="*/ 90 h 470"/>
                  <a:gd name="T60" fmla="*/ 128 w 404"/>
                  <a:gd name="T61" fmla="*/ 63 h 470"/>
                  <a:gd name="T62" fmla="*/ 118 w 404"/>
                  <a:gd name="T63" fmla="*/ 40 h 470"/>
                  <a:gd name="T64" fmla="*/ 91 w 404"/>
                  <a:gd name="T65" fmla="*/ 2 h 470"/>
                  <a:gd name="T66" fmla="*/ 60 w 404"/>
                  <a:gd name="T67" fmla="*/ 22 h 470"/>
                  <a:gd name="T68" fmla="*/ 79 w 404"/>
                  <a:gd name="T69" fmla="*/ 72 h 470"/>
                  <a:gd name="T70" fmla="*/ 48 w 404"/>
                  <a:gd name="T71" fmla="*/ 57 h 470"/>
                  <a:gd name="T72" fmla="*/ 26 w 404"/>
                  <a:gd name="T73" fmla="*/ 74 h 470"/>
                  <a:gd name="T74" fmla="*/ 26 w 404"/>
                  <a:gd name="T75" fmla="*/ 89 h 470"/>
                  <a:gd name="T76" fmla="*/ 2 w 404"/>
                  <a:gd name="T77" fmla="*/ 11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4" h="470">
                    <a:moveTo>
                      <a:pt x="17" y="121"/>
                    </a:moveTo>
                    <a:cubicBezTo>
                      <a:pt x="17" y="121"/>
                      <a:pt x="27" y="116"/>
                      <a:pt x="28" y="124"/>
                    </a:cubicBezTo>
                    <a:cubicBezTo>
                      <a:pt x="29" y="132"/>
                      <a:pt x="22" y="153"/>
                      <a:pt x="28" y="158"/>
                    </a:cubicBezTo>
                    <a:cubicBezTo>
                      <a:pt x="34" y="163"/>
                      <a:pt x="47" y="163"/>
                      <a:pt x="47" y="163"/>
                    </a:cubicBezTo>
                    <a:cubicBezTo>
                      <a:pt x="45" y="155"/>
                      <a:pt x="45" y="155"/>
                      <a:pt x="45" y="155"/>
                    </a:cubicBezTo>
                    <a:cubicBezTo>
                      <a:pt x="45" y="155"/>
                      <a:pt x="68" y="146"/>
                      <a:pt x="68" y="160"/>
                    </a:cubicBezTo>
                    <a:cubicBezTo>
                      <a:pt x="68" y="174"/>
                      <a:pt x="66" y="180"/>
                      <a:pt x="66" y="180"/>
                    </a:cubicBezTo>
                    <a:cubicBezTo>
                      <a:pt x="66" y="180"/>
                      <a:pt x="74" y="187"/>
                      <a:pt x="74" y="196"/>
                    </a:cubicBezTo>
                    <a:cubicBezTo>
                      <a:pt x="74" y="205"/>
                      <a:pt x="60" y="216"/>
                      <a:pt x="60" y="216"/>
                    </a:cubicBezTo>
                    <a:cubicBezTo>
                      <a:pt x="60" y="216"/>
                      <a:pt x="73" y="215"/>
                      <a:pt x="73" y="224"/>
                    </a:cubicBezTo>
                    <a:cubicBezTo>
                      <a:pt x="73" y="233"/>
                      <a:pt x="49" y="264"/>
                      <a:pt x="59" y="267"/>
                    </a:cubicBezTo>
                    <a:cubicBezTo>
                      <a:pt x="69" y="270"/>
                      <a:pt x="88" y="254"/>
                      <a:pt x="88" y="254"/>
                    </a:cubicBezTo>
                    <a:cubicBezTo>
                      <a:pt x="88" y="254"/>
                      <a:pt x="101" y="229"/>
                      <a:pt x="108" y="231"/>
                    </a:cubicBezTo>
                    <a:cubicBezTo>
                      <a:pt x="115" y="233"/>
                      <a:pt x="129" y="244"/>
                      <a:pt x="143" y="245"/>
                    </a:cubicBezTo>
                    <a:cubicBezTo>
                      <a:pt x="157" y="246"/>
                      <a:pt x="154" y="221"/>
                      <a:pt x="164" y="220"/>
                    </a:cubicBezTo>
                    <a:cubicBezTo>
                      <a:pt x="174" y="219"/>
                      <a:pt x="187" y="228"/>
                      <a:pt x="187" y="228"/>
                    </a:cubicBezTo>
                    <a:cubicBezTo>
                      <a:pt x="187" y="228"/>
                      <a:pt x="194" y="226"/>
                      <a:pt x="202" y="228"/>
                    </a:cubicBezTo>
                    <a:cubicBezTo>
                      <a:pt x="210" y="230"/>
                      <a:pt x="197" y="236"/>
                      <a:pt x="215" y="247"/>
                    </a:cubicBezTo>
                    <a:cubicBezTo>
                      <a:pt x="233" y="258"/>
                      <a:pt x="247" y="270"/>
                      <a:pt x="247" y="270"/>
                    </a:cubicBezTo>
                    <a:cubicBezTo>
                      <a:pt x="248" y="298"/>
                      <a:pt x="248" y="298"/>
                      <a:pt x="248" y="298"/>
                    </a:cubicBezTo>
                    <a:cubicBezTo>
                      <a:pt x="248" y="298"/>
                      <a:pt x="255" y="318"/>
                      <a:pt x="260" y="327"/>
                    </a:cubicBezTo>
                    <a:cubicBezTo>
                      <a:pt x="265" y="336"/>
                      <a:pt x="283" y="343"/>
                      <a:pt x="283" y="347"/>
                    </a:cubicBezTo>
                    <a:cubicBezTo>
                      <a:pt x="283" y="351"/>
                      <a:pt x="285" y="364"/>
                      <a:pt x="285" y="364"/>
                    </a:cubicBezTo>
                    <a:cubicBezTo>
                      <a:pt x="285" y="364"/>
                      <a:pt x="288" y="357"/>
                      <a:pt x="294" y="367"/>
                    </a:cubicBezTo>
                    <a:cubicBezTo>
                      <a:pt x="300" y="377"/>
                      <a:pt x="285" y="390"/>
                      <a:pt x="287" y="394"/>
                    </a:cubicBezTo>
                    <a:cubicBezTo>
                      <a:pt x="289" y="398"/>
                      <a:pt x="312" y="413"/>
                      <a:pt x="302" y="425"/>
                    </a:cubicBezTo>
                    <a:cubicBezTo>
                      <a:pt x="296" y="432"/>
                      <a:pt x="291" y="436"/>
                      <a:pt x="287" y="439"/>
                    </a:cubicBezTo>
                    <a:cubicBezTo>
                      <a:pt x="287" y="442"/>
                      <a:pt x="287" y="447"/>
                      <a:pt x="290" y="448"/>
                    </a:cubicBezTo>
                    <a:cubicBezTo>
                      <a:pt x="294" y="449"/>
                      <a:pt x="310" y="450"/>
                      <a:pt x="310" y="450"/>
                    </a:cubicBezTo>
                    <a:cubicBezTo>
                      <a:pt x="310" y="450"/>
                      <a:pt x="319" y="470"/>
                      <a:pt x="327" y="462"/>
                    </a:cubicBezTo>
                    <a:cubicBezTo>
                      <a:pt x="335" y="454"/>
                      <a:pt x="323" y="442"/>
                      <a:pt x="323" y="442"/>
                    </a:cubicBezTo>
                    <a:cubicBezTo>
                      <a:pt x="334" y="434"/>
                      <a:pt x="334" y="434"/>
                      <a:pt x="334" y="434"/>
                    </a:cubicBezTo>
                    <a:cubicBezTo>
                      <a:pt x="343" y="426"/>
                      <a:pt x="343" y="426"/>
                      <a:pt x="343" y="426"/>
                    </a:cubicBezTo>
                    <a:cubicBezTo>
                      <a:pt x="365" y="435"/>
                      <a:pt x="365" y="435"/>
                      <a:pt x="365" y="435"/>
                    </a:cubicBezTo>
                    <a:cubicBezTo>
                      <a:pt x="373" y="426"/>
                      <a:pt x="373" y="426"/>
                      <a:pt x="373" y="426"/>
                    </a:cubicBezTo>
                    <a:cubicBezTo>
                      <a:pt x="390" y="430"/>
                      <a:pt x="390" y="430"/>
                      <a:pt x="390" y="430"/>
                    </a:cubicBezTo>
                    <a:cubicBezTo>
                      <a:pt x="390" y="430"/>
                      <a:pt x="396" y="431"/>
                      <a:pt x="400" y="423"/>
                    </a:cubicBezTo>
                    <a:cubicBezTo>
                      <a:pt x="404" y="415"/>
                      <a:pt x="391" y="410"/>
                      <a:pt x="391" y="410"/>
                    </a:cubicBezTo>
                    <a:cubicBezTo>
                      <a:pt x="402" y="389"/>
                      <a:pt x="402" y="389"/>
                      <a:pt x="402" y="389"/>
                    </a:cubicBezTo>
                    <a:cubicBezTo>
                      <a:pt x="402" y="389"/>
                      <a:pt x="383" y="380"/>
                      <a:pt x="369" y="369"/>
                    </a:cubicBezTo>
                    <a:cubicBezTo>
                      <a:pt x="355" y="358"/>
                      <a:pt x="369" y="355"/>
                      <a:pt x="377" y="350"/>
                    </a:cubicBezTo>
                    <a:cubicBezTo>
                      <a:pt x="385" y="345"/>
                      <a:pt x="361" y="331"/>
                      <a:pt x="361" y="331"/>
                    </a:cubicBezTo>
                    <a:cubicBezTo>
                      <a:pt x="361" y="331"/>
                      <a:pt x="351" y="330"/>
                      <a:pt x="344" y="323"/>
                    </a:cubicBezTo>
                    <a:cubicBezTo>
                      <a:pt x="337" y="316"/>
                      <a:pt x="334" y="299"/>
                      <a:pt x="334" y="299"/>
                    </a:cubicBezTo>
                    <a:cubicBezTo>
                      <a:pt x="320" y="300"/>
                      <a:pt x="320" y="300"/>
                      <a:pt x="320" y="300"/>
                    </a:cubicBezTo>
                    <a:cubicBezTo>
                      <a:pt x="319" y="289"/>
                      <a:pt x="319" y="289"/>
                      <a:pt x="319" y="289"/>
                    </a:cubicBezTo>
                    <a:cubicBezTo>
                      <a:pt x="319" y="289"/>
                      <a:pt x="308" y="278"/>
                      <a:pt x="295" y="267"/>
                    </a:cubicBezTo>
                    <a:cubicBezTo>
                      <a:pt x="282" y="256"/>
                      <a:pt x="285" y="236"/>
                      <a:pt x="285" y="236"/>
                    </a:cubicBezTo>
                    <a:cubicBezTo>
                      <a:pt x="285" y="236"/>
                      <a:pt x="263" y="228"/>
                      <a:pt x="259" y="224"/>
                    </a:cubicBezTo>
                    <a:cubicBezTo>
                      <a:pt x="255" y="220"/>
                      <a:pt x="256" y="203"/>
                      <a:pt x="256" y="203"/>
                    </a:cubicBezTo>
                    <a:cubicBezTo>
                      <a:pt x="256" y="203"/>
                      <a:pt x="238" y="198"/>
                      <a:pt x="232" y="193"/>
                    </a:cubicBezTo>
                    <a:cubicBezTo>
                      <a:pt x="226" y="188"/>
                      <a:pt x="193" y="168"/>
                      <a:pt x="193" y="168"/>
                    </a:cubicBezTo>
                    <a:cubicBezTo>
                      <a:pt x="193" y="168"/>
                      <a:pt x="193" y="156"/>
                      <a:pt x="191" y="152"/>
                    </a:cubicBezTo>
                    <a:cubicBezTo>
                      <a:pt x="189" y="148"/>
                      <a:pt x="218" y="156"/>
                      <a:pt x="218" y="156"/>
                    </a:cubicBezTo>
                    <a:cubicBezTo>
                      <a:pt x="218" y="156"/>
                      <a:pt x="237" y="142"/>
                      <a:pt x="243" y="132"/>
                    </a:cubicBezTo>
                    <a:cubicBezTo>
                      <a:pt x="249" y="122"/>
                      <a:pt x="230" y="120"/>
                      <a:pt x="212" y="112"/>
                    </a:cubicBezTo>
                    <a:cubicBezTo>
                      <a:pt x="194" y="104"/>
                      <a:pt x="214" y="98"/>
                      <a:pt x="214" y="98"/>
                    </a:cubicBezTo>
                    <a:cubicBezTo>
                      <a:pt x="214" y="98"/>
                      <a:pt x="192" y="80"/>
                      <a:pt x="184" y="79"/>
                    </a:cubicBezTo>
                    <a:cubicBezTo>
                      <a:pt x="176" y="78"/>
                      <a:pt x="179" y="90"/>
                      <a:pt x="172" y="98"/>
                    </a:cubicBezTo>
                    <a:cubicBezTo>
                      <a:pt x="165" y="106"/>
                      <a:pt x="160" y="90"/>
                      <a:pt x="160" y="90"/>
                    </a:cubicBezTo>
                    <a:cubicBezTo>
                      <a:pt x="151" y="90"/>
                      <a:pt x="151" y="90"/>
                      <a:pt x="151" y="90"/>
                    </a:cubicBezTo>
                    <a:cubicBezTo>
                      <a:pt x="151" y="90"/>
                      <a:pt x="138" y="76"/>
                      <a:pt x="128" y="63"/>
                    </a:cubicBezTo>
                    <a:cubicBezTo>
                      <a:pt x="118" y="50"/>
                      <a:pt x="131" y="41"/>
                      <a:pt x="127" y="37"/>
                    </a:cubicBezTo>
                    <a:cubicBezTo>
                      <a:pt x="123" y="33"/>
                      <a:pt x="118" y="40"/>
                      <a:pt x="118" y="40"/>
                    </a:cubicBezTo>
                    <a:cubicBezTo>
                      <a:pt x="118" y="40"/>
                      <a:pt x="102" y="22"/>
                      <a:pt x="96" y="15"/>
                    </a:cubicBezTo>
                    <a:cubicBezTo>
                      <a:pt x="93" y="12"/>
                      <a:pt x="92" y="7"/>
                      <a:pt x="91" y="2"/>
                    </a:cubicBezTo>
                    <a:cubicBezTo>
                      <a:pt x="67" y="0"/>
                      <a:pt x="67" y="0"/>
                      <a:pt x="67" y="0"/>
                    </a:cubicBezTo>
                    <a:cubicBezTo>
                      <a:pt x="67" y="0"/>
                      <a:pt x="59" y="9"/>
                      <a:pt x="60" y="22"/>
                    </a:cubicBezTo>
                    <a:cubicBezTo>
                      <a:pt x="61" y="35"/>
                      <a:pt x="79" y="47"/>
                      <a:pt x="79" y="47"/>
                    </a:cubicBezTo>
                    <a:cubicBezTo>
                      <a:pt x="79" y="72"/>
                      <a:pt x="79" y="72"/>
                      <a:pt x="79" y="72"/>
                    </a:cubicBezTo>
                    <a:cubicBezTo>
                      <a:pt x="50" y="70"/>
                      <a:pt x="50" y="70"/>
                      <a:pt x="50" y="70"/>
                    </a:cubicBezTo>
                    <a:cubicBezTo>
                      <a:pt x="48" y="57"/>
                      <a:pt x="48" y="57"/>
                      <a:pt x="48" y="57"/>
                    </a:cubicBezTo>
                    <a:cubicBezTo>
                      <a:pt x="26" y="67"/>
                      <a:pt x="26" y="67"/>
                      <a:pt x="26" y="67"/>
                    </a:cubicBezTo>
                    <a:cubicBezTo>
                      <a:pt x="26" y="74"/>
                      <a:pt x="26" y="74"/>
                      <a:pt x="26" y="74"/>
                    </a:cubicBezTo>
                    <a:cubicBezTo>
                      <a:pt x="21" y="82"/>
                      <a:pt x="21" y="82"/>
                      <a:pt x="21" y="82"/>
                    </a:cubicBezTo>
                    <a:cubicBezTo>
                      <a:pt x="26" y="89"/>
                      <a:pt x="26" y="89"/>
                      <a:pt x="26" y="89"/>
                    </a:cubicBezTo>
                    <a:cubicBezTo>
                      <a:pt x="26" y="89"/>
                      <a:pt x="18" y="92"/>
                      <a:pt x="9" y="95"/>
                    </a:cubicBezTo>
                    <a:cubicBezTo>
                      <a:pt x="0" y="98"/>
                      <a:pt x="2" y="110"/>
                      <a:pt x="2" y="110"/>
                    </a:cubicBezTo>
                    <a:cubicBezTo>
                      <a:pt x="6" y="111"/>
                      <a:pt x="17" y="121"/>
                      <a:pt x="17" y="121"/>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33" name="Freeform 215">
                <a:extLst>
                  <a:ext uri="{FF2B5EF4-FFF2-40B4-BE49-F238E27FC236}">
                    <a16:creationId xmlns:a16="http://schemas.microsoft.com/office/drawing/2014/main" id="{A285658A-8D19-9449-8557-00C363DE76A3}"/>
                  </a:ext>
                </a:extLst>
              </p:cNvPr>
              <p:cNvSpPr>
                <a:spLocks/>
              </p:cNvSpPr>
              <p:nvPr/>
            </p:nvSpPr>
            <p:spPr bwMode="gray">
              <a:xfrm>
                <a:off x="-2984232" y="3764293"/>
                <a:ext cx="232790" cy="406134"/>
              </a:xfrm>
              <a:custGeom>
                <a:avLst/>
                <a:gdLst>
                  <a:gd name="T0" fmla="*/ 402 w 420"/>
                  <a:gd name="T1" fmla="*/ 258 h 800"/>
                  <a:gd name="T2" fmla="*/ 391 w 420"/>
                  <a:gd name="T3" fmla="*/ 238 h 800"/>
                  <a:gd name="T4" fmla="*/ 356 w 420"/>
                  <a:gd name="T5" fmla="*/ 189 h 800"/>
                  <a:gd name="T6" fmla="*/ 323 w 420"/>
                  <a:gd name="T7" fmla="*/ 138 h 800"/>
                  <a:gd name="T8" fmla="*/ 295 w 420"/>
                  <a:gd name="T9" fmla="*/ 119 h 800"/>
                  <a:gd name="T10" fmla="*/ 251 w 420"/>
                  <a:gd name="T11" fmla="*/ 136 h 800"/>
                  <a:gd name="T12" fmla="*/ 196 w 420"/>
                  <a:gd name="T13" fmla="*/ 145 h 800"/>
                  <a:gd name="T14" fmla="*/ 181 w 420"/>
                  <a:gd name="T15" fmla="*/ 115 h 800"/>
                  <a:gd name="T16" fmla="*/ 182 w 420"/>
                  <a:gd name="T17" fmla="*/ 87 h 800"/>
                  <a:gd name="T18" fmla="*/ 176 w 420"/>
                  <a:gd name="T19" fmla="*/ 51 h 800"/>
                  <a:gd name="T20" fmla="*/ 155 w 420"/>
                  <a:gd name="T21" fmla="*/ 54 h 800"/>
                  <a:gd name="T22" fmla="*/ 136 w 420"/>
                  <a:gd name="T23" fmla="*/ 15 h 800"/>
                  <a:gd name="T24" fmla="*/ 110 w 420"/>
                  <a:gd name="T25" fmla="*/ 1 h 800"/>
                  <a:gd name="T26" fmla="*/ 82 w 420"/>
                  <a:gd name="T27" fmla="*/ 21 h 800"/>
                  <a:gd name="T28" fmla="*/ 53 w 420"/>
                  <a:gd name="T29" fmla="*/ 43 h 800"/>
                  <a:gd name="T30" fmla="*/ 19 w 420"/>
                  <a:gd name="T31" fmla="*/ 64 h 800"/>
                  <a:gd name="T32" fmla="*/ 17 w 420"/>
                  <a:gd name="T33" fmla="*/ 102 h 800"/>
                  <a:gd name="T34" fmla="*/ 8 w 420"/>
                  <a:gd name="T35" fmla="*/ 120 h 800"/>
                  <a:gd name="T36" fmla="*/ 22 w 420"/>
                  <a:gd name="T37" fmla="*/ 145 h 800"/>
                  <a:gd name="T38" fmla="*/ 67 w 420"/>
                  <a:gd name="T39" fmla="*/ 188 h 800"/>
                  <a:gd name="T40" fmla="*/ 79 w 420"/>
                  <a:gd name="T41" fmla="*/ 219 h 800"/>
                  <a:gd name="T42" fmla="*/ 73 w 420"/>
                  <a:gd name="T43" fmla="*/ 236 h 800"/>
                  <a:gd name="T44" fmla="*/ 65 w 420"/>
                  <a:gd name="T45" fmla="*/ 279 h 800"/>
                  <a:gd name="T46" fmla="*/ 79 w 420"/>
                  <a:gd name="T47" fmla="*/ 326 h 800"/>
                  <a:gd name="T48" fmla="*/ 112 w 420"/>
                  <a:gd name="T49" fmla="*/ 409 h 800"/>
                  <a:gd name="T50" fmla="*/ 133 w 420"/>
                  <a:gd name="T51" fmla="*/ 450 h 800"/>
                  <a:gd name="T52" fmla="*/ 110 w 420"/>
                  <a:gd name="T53" fmla="*/ 522 h 800"/>
                  <a:gd name="T54" fmla="*/ 98 w 420"/>
                  <a:gd name="T55" fmla="*/ 567 h 800"/>
                  <a:gd name="T56" fmla="*/ 84 w 420"/>
                  <a:gd name="T57" fmla="*/ 676 h 800"/>
                  <a:gd name="T58" fmla="*/ 101 w 420"/>
                  <a:gd name="T59" fmla="*/ 653 h 800"/>
                  <a:gd name="T60" fmla="*/ 132 w 420"/>
                  <a:gd name="T61" fmla="*/ 698 h 800"/>
                  <a:gd name="T62" fmla="*/ 159 w 420"/>
                  <a:gd name="T63" fmla="*/ 743 h 800"/>
                  <a:gd name="T64" fmla="*/ 184 w 420"/>
                  <a:gd name="T65" fmla="*/ 754 h 800"/>
                  <a:gd name="T66" fmla="*/ 198 w 420"/>
                  <a:gd name="T67" fmla="*/ 749 h 800"/>
                  <a:gd name="T68" fmla="*/ 222 w 420"/>
                  <a:gd name="T69" fmla="*/ 765 h 800"/>
                  <a:gd name="T70" fmla="*/ 226 w 420"/>
                  <a:gd name="T71" fmla="*/ 791 h 800"/>
                  <a:gd name="T72" fmla="*/ 268 w 420"/>
                  <a:gd name="T73" fmla="*/ 792 h 800"/>
                  <a:gd name="T74" fmla="*/ 261 w 420"/>
                  <a:gd name="T75" fmla="*/ 755 h 800"/>
                  <a:gd name="T76" fmla="*/ 215 w 420"/>
                  <a:gd name="T77" fmla="*/ 727 h 800"/>
                  <a:gd name="T78" fmla="*/ 190 w 420"/>
                  <a:gd name="T79" fmla="*/ 705 h 800"/>
                  <a:gd name="T80" fmla="*/ 190 w 420"/>
                  <a:gd name="T81" fmla="*/ 679 h 800"/>
                  <a:gd name="T82" fmla="*/ 165 w 420"/>
                  <a:gd name="T83" fmla="*/ 635 h 800"/>
                  <a:gd name="T84" fmla="*/ 131 w 420"/>
                  <a:gd name="T85" fmla="*/ 608 h 800"/>
                  <a:gd name="T86" fmla="*/ 120 w 420"/>
                  <a:gd name="T87" fmla="*/ 524 h 800"/>
                  <a:gd name="T88" fmla="*/ 138 w 420"/>
                  <a:gd name="T89" fmla="*/ 456 h 800"/>
                  <a:gd name="T90" fmla="*/ 147 w 420"/>
                  <a:gd name="T91" fmla="*/ 396 h 800"/>
                  <a:gd name="T92" fmla="*/ 158 w 420"/>
                  <a:gd name="T93" fmla="*/ 374 h 800"/>
                  <a:gd name="T94" fmla="*/ 201 w 420"/>
                  <a:gd name="T95" fmla="*/ 381 h 800"/>
                  <a:gd name="T96" fmla="*/ 199 w 420"/>
                  <a:gd name="T97" fmla="*/ 419 h 800"/>
                  <a:gd name="T98" fmla="*/ 265 w 420"/>
                  <a:gd name="T99" fmla="*/ 457 h 800"/>
                  <a:gd name="T100" fmla="*/ 287 w 420"/>
                  <a:gd name="T101" fmla="*/ 431 h 800"/>
                  <a:gd name="T102" fmla="*/ 276 w 420"/>
                  <a:gd name="T103" fmla="*/ 402 h 800"/>
                  <a:gd name="T104" fmla="*/ 267 w 420"/>
                  <a:gd name="T105" fmla="*/ 371 h 800"/>
                  <a:gd name="T106" fmla="*/ 313 w 420"/>
                  <a:gd name="T107" fmla="*/ 327 h 800"/>
                  <a:gd name="T108" fmla="*/ 368 w 420"/>
                  <a:gd name="T109" fmla="*/ 325 h 800"/>
                  <a:gd name="T110" fmla="*/ 410 w 420"/>
                  <a:gd name="T111" fmla="*/ 316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0" h="800">
                    <a:moveTo>
                      <a:pt x="395" y="285"/>
                    </a:moveTo>
                    <a:cubicBezTo>
                      <a:pt x="393" y="281"/>
                      <a:pt x="408" y="268"/>
                      <a:pt x="402" y="258"/>
                    </a:cubicBezTo>
                    <a:cubicBezTo>
                      <a:pt x="396" y="248"/>
                      <a:pt x="393" y="255"/>
                      <a:pt x="393" y="255"/>
                    </a:cubicBezTo>
                    <a:cubicBezTo>
                      <a:pt x="393" y="255"/>
                      <a:pt x="391" y="242"/>
                      <a:pt x="391" y="238"/>
                    </a:cubicBezTo>
                    <a:cubicBezTo>
                      <a:pt x="391" y="234"/>
                      <a:pt x="373" y="227"/>
                      <a:pt x="368" y="218"/>
                    </a:cubicBezTo>
                    <a:cubicBezTo>
                      <a:pt x="363" y="209"/>
                      <a:pt x="356" y="189"/>
                      <a:pt x="356" y="189"/>
                    </a:cubicBezTo>
                    <a:cubicBezTo>
                      <a:pt x="355" y="161"/>
                      <a:pt x="355" y="161"/>
                      <a:pt x="355" y="161"/>
                    </a:cubicBezTo>
                    <a:cubicBezTo>
                      <a:pt x="355" y="161"/>
                      <a:pt x="341" y="149"/>
                      <a:pt x="323" y="138"/>
                    </a:cubicBezTo>
                    <a:cubicBezTo>
                      <a:pt x="305" y="127"/>
                      <a:pt x="318" y="121"/>
                      <a:pt x="310" y="119"/>
                    </a:cubicBezTo>
                    <a:cubicBezTo>
                      <a:pt x="302" y="117"/>
                      <a:pt x="295" y="119"/>
                      <a:pt x="295" y="119"/>
                    </a:cubicBezTo>
                    <a:cubicBezTo>
                      <a:pt x="295" y="119"/>
                      <a:pt x="282" y="110"/>
                      <a:pt x="272" y="111"/>
                    </a:cubicBezTo>
                    <a:cubicBezTo>
                      <a:pt x="262" y="112"/>
                      <a:pt x="265" y="137"/>
                      <a:pt x="251" y="136"/>
                    </a:cubicBezTo>
                    <a:cubicBezTo>
                      <a:pt x="237" y="135"/>
                      <a:pt x="223" y="124"/>
                      <a:pt x="216" y="122"/>
                    </a:cubicBezTo>
                    <a:cubicBezTo>
                      <a:pt x="209" y="120"/>
                      <a:pt x="196" y="145"/>
                      <a:pt x="196" y="145"/>
                    </a:cubicBezTo>
                    <a:cubicBezTo>
                      <a:pt x="196" y="145"/>
                      <a:pt x="177" y="161"/>
                      <a:pt x="167" y="158"/>
                    </a:cubicBezTo>
                    <a:cubicBezTo>
                      <a:pt x="157" y="155"/>
                      <a:pt x="181" y="124"/>
                      <a:pt x="181" y="115"/>
                    </a:cubicBezTo>
                    <a:cubicBezTo>
                      <a:pt x="181" y="106"/>
                      <a:pt x="168" y="107"/>
                      <a:pt x="168" y="107"/>
                    </a:cubicBezTo>
                    <a:cubicBezTo>
                      <a:pt x="168" y="107"/>
                      <a:pt x="182" y="96"/>
                      <a:pt x="182" y="87"/>
                    </a:cubicBezTo>
                    <a:cubicBezTo>
                      <a:pt x="182" y="78"/>
                      <a:pt x="174" y="71"/>
                      <a:pt x="174" y="71"/>
                    </a:cubicBezTo>
                    <a:cubicBezTo>
                      <a:pt x="174" y="71"/>
                      <a:pt x="176" y="65"/>
                      <a:pt x="176" y="51"/>
                    </a:cubicBezTo>
                    <a:cubicBezTo>
                      <a:pt x="176" y="37"/>
                      <a:pt x="153" y="46"/>
                      <a:pt x="153" y="46"/>
                    </a:cubicBezTo>
                    <a:cubicBezTo>
                      <a:pt x="155" y="54"/>
                      <a:pt x="155" y="54"/>
                      <a:pt x="155" y="54"/>
                    </a:cubicBezTo>
                    <a:cubicBezTo>
                      <a:pt x="155" y="54"/>
                      <a:pt x="142" y="54"/>
                      <a:pt x="136" y="49"/>
                    </a:cubicBezTo>
                    <a:cubicBezTo>
                      <a:pt x="130" y="44"/>
                      <a:pt x="137" y="23"/>
                      <a:pt x="136" y="15"/>
                    </a:cubicBezTo>
                    <a:cubicBezTo>
                      <a:pt x="135" y="7"/>
                      <a:pt x="125" y="12"/>
                      <a:pt x="125" y="12"/>
                    </a:cubicBezTo>
                    <a:cubicBezTo>
                      <a:pt x="125" y="12"/>
                      <a:pt x="114" y="2"/>
                      <a:pt x="110" y="1"/>
                    </a:cubicBezTo>
                    <a:cubicBezTo>
                      <a:pt x="106" y="0"/>
                      <a:pt x="87" y="6"/>
                      <a:pt x="87" y="6"/>
                    </a:cubicBezTo>
                    <a:cubicBezTo>
                      <a:pt x="82" y="21"/>
                      <a:pt x="82" y="21"/>
                      <a:pt x="82" y="21"/>
                    </a:cubicBezTo>
                    <a:cubicBezTo>
                      <a:pt x="65" y="22"/>
                      <a:pt x="65" y="22"/>
                      <a:pt x="65" y="22"/>
                    </a:cubicBezTo>
                    <a:cubicBezTo>
                      <a:pt x="65" y="22"/>
                      <a:pt x="63" y="40"/>
                      <a:pt x="53" y="43"/>
                    </a:cubicBezTo>
                    <a:cubicBezTo>
                      <a:pt x="43" y="46"/>
                      <a:pt x="34" y="35"/>
                      <a:pt x="23" y="37"/>
                    </a:cubicBezTo>
                    <a:cubicBezTo>
                      <a:pt x="12" y="39"/>
                      <a:pt x="20" y="55"/>
                      <a:pt x="19" y="64"/>
                    </a:cubicBezTo>
                    <a:cubicBezTo>
                      <a:pt x="18" y="73"/>
                      <a:pt x="8" y="74"/>
                      <a:pt x="7" y="78"/>
                    </a:cubicBezTo>
                    <a:cubicBezTo>
                      <a:pt x="6" y="82"/>
                      <a:pt x="17" y="93"/>
                      <a:pt x="17" y="102"/>
                    </a:cubicBezTo>
                    <a:cubicBezTo>
                      <a:pt x="17" y="111"/>
                      <a:pt x="6" y="105"/>
                      <a:pt x="3" y="108"/>
                    </a:cubicBezTo>
                    <a:cubicBezTo>
                      <a:pt x="0" y="111"/>
                      <a:pt x="3" y="116"/>
                      <a:pt x="8" y="120"/>
                    </a:cubicBezTo>
                    <a:cubicBezTo>
                      <a:pt x="13" y="124"/>
                      <a:pt x="26" y="130"/>
                      <a:pt x="26" y="130"/>
                    </a:cubicBezTo>
                    <a:cubicBezTo>
                      <a:pt x="22" y="145"/>
                      <a:pt x="22" y="145"/>
                      <a:pt x="22" y="145"/>
                    </a:cubicBezTo>
                    <a:cubicBezTo>
                      <a:pt x="22" y="145"/>
                      <a:pt x="27" y="148"/>
                      <a:pt x="30" y="158"/>
                    </a:cubicBezTo>
                    <a:cubicBezTo>
                      <a:pt x="33" y="168"/>
                      <a:pt x="59" y="177"/>
                      <a:pt x="67" y="188"/>
                    </a:cubicBezTo>
                    <a:cubicBezTo>
                      <a:pt x="75" y="199"/>
                      <a:pt x="61" y="194"/>
                      <a:pt x="66" y="206"/>
                    </a:cubicBezTo>
                    <a:cubicBezTo>
                      <a:pt x="71" y="218"/>
                      <a:pt x="79" y="219"/>
                      <a:pt x="79" y="219"/>
                    </a:cubicBezTo>
                    <a:cubicBezTo>
                      <a:pt x="79" y="219"/>
                      <a:pt x="85" y="211"/>
                      <a:pt x="85" y="224"/>
                    </a:cubicBezTo>
                    <a:cubicBezTo>
                      <a:pt x="85" y="237"/>
                      <a:pt x="73" y="236"/>
                      <a:pt x="73" y="236"/>
                    </a:cubicBezTo>
                    <a:cubicBezTo>
                      <a:pt x="73" y="236"/>
                      <a:pt x="76" y="247"/>
                      <a:pt x="76" y="253"/>
                    </a:cubicBezTo>
                    <a:cubicBezTo>
                      <a:pt x="76" y="259"/>
                      <a:pt x="75" y="269"/>
                      <a:pt x="65" y="279"/>
                    </a:cubicBezTo>
                    <a:cubicBezTo>
                      <a:pt x="55" y="289"/>
                      <a:pt x="63" y="302"/>
                      <a:pt x="63" y="302"/>
                    </a:cubicBezTo>
                    <a:cubicBezTo>
                      <a:pt x="63" y="302"/>
                      <a:pt x="75" y="316"/>
                      <a:pt x="79" y="326"/>
                    </a:cubicBezTo>
                    <a:cubicBezTo>
                      <a:pt x="83" y="336"/>
                      <a:pt x="105" y="349"/>
                      <a:pt x="109" y="364"/>
                    </a:cubicBezTo>
                    <a:cubicBezTo>
                      <a:pt x="113" y="379"/>
                      <a:pt x="108" y="403"/>
                      <a:pt x="112" y="409"/>
                    </a:cubicBezTo>
                    <a:cubicBezTo>
                      <a:pt x="116" y="415"/>
                      <a:pt x="131" y="427"/>
                      <a:pt x="131" y="427"/>
                    </a:cubicBezTo>
                    <a:cubicBezTo>
                      <a:pt x="131" y="427"/>
                      <a:pt x="129" y="437"/>
                      <a:pt x="133" y="450"/>
                    </a:cubicBezTo>
                    <a:cubicBezTo>
                      <a:pt x="137" y="463"/>
                      <a:pt x="130" y="488"/>
                      <a:pt x="127" y="498"/>
                    </a:cubicBezTo>
                    <a:cubicBezTo>
                      <a:pt x="124" y="508"/>
                      <a:pt x="119" y="515"/>
                      <a:pt x="110" y="522"/>
                    </a:cubicBezTo>
                    <a:cubicBezTo>
                      <a:pt x="101" y="529"/>
                      <a:pt x="109" y="536"/>
                      <a:pt x="108" y="545"/>
                    </a:cubicBezTo>
                    <a:cubicBezTo>
                      <a:pt x="107" y="554"/>
                      <a:pt x="98" y="567"/>
                      <a:pt x="98" y="567"/>
                    </a:cubicBezTo>
                    <a:cubicBezTo>
                      <a:pt x="98" y="567"/>
                      <a:pt x="86" y="599"/>
                      <a:pt x="84" y="615"/>
                    </a:cubicBezTo>
                    <a:cubicBezTo>
                      <a:pt x="82" y="631"/>
                      <a:pt x="84" y="676"/>
                      <a:pt x="84" y="676"/>
                    </a:cubicBezTo>
                    <a:cubicBezTo>
                      <a:pt x="84" y="676"/>
                      <a:pt x="94" y="686"/>
                      <a:pt x="96" y="676"/>
                    </a:cubicBezTo>
                    <a:cubicBezTo>
                      <a:pt x="97" y="666"/>
                      <a:pt x="97" y="642"/>
                      <a:pt x="101" y="653"/>
                    </a:cubicBezTo>
                    <a:cubicBezTo>
                      <a:pt x="104" y="665"/>
                      <a:pt x="96" y="665"/>
                      <a:pt x="110" y="667"/>
                    </a:cubicBezTo>
                    <a:cubicBezTo>
                      <a:pt x="124" y="668"/>
                      <a:pt x="132" y="698"/>
                      <a:pt x="132" y="698"/>
                    </a:cubicBezTo>
                    <a:cubicBezTo>
                      <a:pt x="155" y="718"/>
                      <a:pt x="155" y="718"/>
                      <a:pt x="155" y="718"/>
                    </a:cubicBezTo>
                    <a:cubicBezTo>
                      <a:pt x="155" y="718"/>
                      <a:pt x="150" y="729"/>
                      <a:pt x="159" y="743"/>
                    </a:cubicBezTo>
                    <a:cubicBezTo>
                      <a:pt x="165" y="754"/>
                      <a:pt x="173" y="762"/>
                      <a:pt x="177" y="766"/>
                    </a:cubicBezTo>
                    <a:cubicBezTo>
                      <a:pt x="181" y="762"/>
                      <a:pt x="184" y="758"/>
                      <a:pt x="184" y="754"/>
                    </a:cubicBezTo>
                    <a:cubicBezTo>
                      <a:pt x="183" y="745"/>
                      <a:pt x="182" y="739"/>
                      <a:pt x="189" y="738"/>
                    </a:cubicBezTo>
                    <a:cubicBezTo>
                      <a:pt x="196" y="737"/>
                      <a:pt x="198" y="749"/>
                      <a:pt x="198" y="749"/>
                    </a:cubicBezTo>
                    <a:cubicBezTo>
                      <a:pt x="198" y="749"/>
                      <a:pt x="209" y="749"/>
                      <a:pt x="216" y="753"/>
                    </a:cubicBezTo>
                    <a:cubicBezTo>
                      <a:pt x="223" y="757"/>
                      <a:pt x="222" y="765"/>
                      <a:pt x="222" y="765"/>
                    </a:cubicBezTo>
                    <a:cubicBezTo>
                      <a:pt x="222" y="765"/>
                      <a:pt x="229" y="763"/>
                      <a:pt x="229" y="769"/>
                    </a:cubicBezTo>
                    <a:cubicBezTo>
                      <a:pt x="229" y="775"/>
                      <a:pt x="213" y="787"/>
                      <a:pt x="226" y="791"/>
                    </a:cubicBezTo>
                    <a:cubicBezTo>
                      <a:pt x="239" y="795"/>
                      <a:pt x="238" y="785"/>
                      <a:pt x="249" y="784"/>
                    </a:cubicBezTo>
                    <a:cubicBezTo>
                      <a:pt x="260" y="783"/>
                      <a:pt x="262" y="800"/>
                      <a:pt x="268" y="792"/>
                    </a:cubicBezTo>
                    <a:cubicBezTo>
                      <a:pt x="272" y="787"/>
                      <a:pt x="277" y="776"/>
                      <a:pt x="280" y="768"/>
                    </a:cubicBezTo>
                    <a:cubicBezTo>
                      <a:pt x="271" y="761"/>
                      <a:pt x="261" y="755"/>
                      <a:pt x="261" y="755"/>
                    </a:cubicBezTo>
                    <a:cubicBezTo>
                      <a:pt x="261" y="755"/>
                      <a:pt x="256" y="731"/>
                      <a:pt x="253" y="721"/>
                    </a:cubicBezTo>
                    <a:cubicBezTo>
                      <a:pt x="250" y="711"/>
                      <a:pt x="223" y="731"/>
                      <a:pt x="215" y="727"/>
                    </a:cubicBezTo>
                    <a:cubicBezTo>
                      <a:pt x="208" y="723"/>
                      <a:pt x="201" y="686"/>
                      <a:pt x="196" y="689"/>
                    </a:cubicBezTo>
                    <a:cubicBezTo>
                      <a:pt x="191" y="693"/>
                      <a:pt x="196" y="704"/>
                      <a:pt x="190" y="705"/>
                    </a:cubicBezTo>
                    <a:cubicBezTo>
                      <a:pt x="184" y="706"/>
                      <a:pt x="169" y="683"/>
                      <a:pt x="177" y="675"/>
                    </a:cubicBezTo>
                    <a:cubicBezTo>
                      <a:pt x="185" y="667"/>
                      <a:pt x="182" y="682"/>
                      <a:pt x="190" y="679"/>
                    </a:cubicBezTo>
                    <a:cubicBezTo>
                      <a:pt x="198" y="676"/>
                      <a:pt x="180" y="645"/>
                      <a:pt x="178" y="639"/>
                    </a:cubicBezTo>
                    <a:cubicBezTo>
                      <a:pt x="176" y="633"/>
                      <a:pt x="165" y="635"/>
                      <a:pt x="165" y="635"/>
                    </a:cubicBezTo>
                    <a:cubicBezTo>
                      <a:pt x="166" y="598"/>
                      <a:pt x="166" y="598"/>
                      <a:pt x="166" y="598"/>
                    </a:cubicBezTo>
                    <a:cubicBezTo>
                      <a:pt x="131" y="608"/>
                      <a:pt x="131" y="608"/>
                      <a:pt x="131" y="608"/>
                    </a:cubicBezTo>
                    <a:cubicBezTo>
                      <a:pt x="131" y="608"/>
                      <a:pt x="127" y="549"/>
                      <a:pt x="126" y="542"/>
                    </a:cubicBezTo>
                    <a:cubicBezTo>
                      <a:pt x="125" y="534"/>
                      <a:pt x="120" y="524"/>
                      <a:pt x="120" y="524"/>
                    </a:cubicBezTo>
                    <a:cubicBezTo>
                      <a:pt x="120" y="524"/>
                      <a:pt x="136" y="516"/>
                      <a:pt x="137" y="498"/>
                    </a:cubicBezTo>
                    <a:cubicBezTo>
                      <a:pt x="138" y="479"/>
                      <a:pt x="138" y="456"/>
                      <a:pt x="138" y="456"/>
                    </a:cubicBezTo>
                    <a:cubicBezTo>
                      <a:pt x="138" y="456"/>
                      <a:pt x="152" y="449"/>
                      <a:pt x="153" y="425"/>
                    </a:cubicBezTo>
                    <a:cubicBezTo>
                      <a:pt x="154" y="400"/>
                      <a:pt x="147" y="396"/>
                      <a:pt x="147" y="396"/>
                    </a:cubicBezTo>
                    <a:cubicBezTo>
                      <a:pt x="151" y="374"/>
                      <a:pt x="151" y="374"/>
                      <a:pt x="151" y="374"/>
                    </a:cubicBezTo>
                    <a:cubicBezTo>
                      <a:pt x="158" y="374"/>
                      <a:pt x="158" y="374"/>
                      <a:pt x="158" y="374"/>
                    </a:cubicBezTo>
                    <a:cubicBezTo>
                      <a:pt x="158" y="374"/>
                      <a:pt x="159" y="366"/>
                      <a:pt x="171" y="367"/>
                    </a:cubicBezTo>
                    <a:cubicBezTo>
                      <a:pt x="182" y="367"/>
                      <a:pt x="201" y="381"/>
                      <a:pt x="201" y="381"/>
                    </a:cubicBezTo>
                    <a:cubicBezTo>
                      <a:pt x="193" y="387"/>
                      <a:pt x="193" y="387"/>
                      <a:pt x="193" y="387"/>
                    </a:cubicBezTo>
                    <a:cubicBezTo>
                      <a:pt x="193" y="387"/>
                      <a:pt x="188" y="419"/>
                      <a:pt x="199" y="419"/>
                    </a:cubicBezTo>
                    <a:cubicBezTo>
                      <a:pt x="211" y="420"/>
                      <a:pt x="247" y="403"/>
                      <a:pt x="247" y="403"/>
                    </a:cubicBezTo>
                    <a:cubicBezTo>
                      <a:pt x="265" y="457"/>
                      <a:pt x="265" y="457"/>
                      <a:pt x="265" y="457"/>
                    </a:cubicBezTo>
                    <a:cubicBezTo>
                      <a:pt x="265" y="457"/>
                      <a:pt x="273" y="445"/>
                      <a:pt x="284" y="450"/>
                    </a:cubicBezTo>
                    <a:cubicBezTo>
                      <a:pt x="287" y="431"/>
                      <a:pt x="287" y="431"/>
                      <a:pt x="287" y="431"/>
                    </a:cubicBezTo>
                    <a:cubicBezTo>
                      <a:pt x="276" y="421"/>
                      <a:pt x="276" y="421"/>
                      <a:pt x="276" y="421"/>
                    </a:cubicBezTo>
                    <a:cubicBezTo>
                      <a:pt x="276" y="402"/>
                      <a:pt x="276" y="402"/>
                      <a:pt x="276" y="402"/>
                    </a:cubicBezTo>
                    <a:cubicBezTo>
                      <a:pt x="269" y="396"/>
                      <a:pt x="269" y="396"/>
                      <a:pt x="269" y="396"/>
                    </a:cubicBezTo>
                    <a:cubicBezTo>
                      <a:pt x="267" y="371"/>
                      <a:pt x="267" y="371"/>
                      <a:pt x="267" y="371"/>
                    </a:cubicBezTo>
                    <a:cubicBezTo>
                      <a:pt x="286" y="351"/>
                      <a:pt x="286" y="351"/>
                      <a:pt x="286" y="351"/>
                    </a:cubicBezTo>
                    <a:cubicBezTo>
                      <a:pt x="286" y="351"/>
                      <a:pt x="286" y="332"/>
                      <a:pt x="313" y="327"/>
                    </a:cubicBezTo>
                    <a:cubicBezTo>
                      <a:pt x="340" y="322"/>
                      <a:pt x="341" y="332"/>
                      <a:pt x="341" y="332"/>
                    </a:cubicBezTo>
                    <a:cubicBezTo>
                      <a:pt x="341" y="332"/>
                      <a:pt x="363" y="326"/>
                      <a:pt x="368" y="325"/>
                    </a:cubicBezTo>
                    <a:cubicBezTo>
                      <a:pt x="373" y="324"/>
                      <a:pt x="390" y="333"/>
                      <a:pt x="390" y="333"/>
                    </a:cubicBezTo>
                    <a:cubicBezTo>
                      <a:pt x="390" y="333"/>
                      <a:pt x="400" y="328"/>
                      <a:pt x="410" y="316"/>
                    </a:cubicBezTo>
                    <a:cubicBezTo>
                      <a:pt x="420" y="304"/>
                      <a:pt x="397" y="289"/>
                      <a:pt x="395" y="285"/>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34" name="Freeform 216">
                <a:extLst>
                  <a:ext uri="{FF2B5EF4-FFF2-40B4-BE49-F238E27FC236}">
                    <a16:creationId xmlns:a16="http://schemas.microsoft.com/office/drawing/2014/main" id="{CF32E881-C432-B04C-96AE-2DF5BD25A2AF}"/>
                  </a:ext>
                </a:extLst>
              </p:cNvPr>
              <p:cNvSpPr>
                <a:spLocks/>
              </p:cNvSpPr>
              <p:nvPr/>
            </p:nvSpPr>
            <p:spPr bwMode="gray">
              <a:xfrm>
                <a:off x="-2874642" y="3685215"/>
                <a:ext cx="225750" cy="403555"/>
              </a:xfrm>
              <a:custGeom>
                <a:avLst/>
                <a:gdLst>
                  <a:gd name="T0" fmla="*/ 6 w 407"/>
                  <a:gd name="T1" fmla="*/ 62 h 795"/>
                  <a:gd name="T2" fmla="*/ 37 w 407"/>
                  <a:gd name="T3" fmla="*/ 84 h 795"/>
                  <a:gd name="T4" fmla="*/ 61 w 407"/>
                  <a:gd name="T5" fmla="*/ 137 h 795"/>
                  <a:gd name="T6" fmla="*/ 82 w 407"/>
                  <a:gd name="T7" fmla="*/ 145 h 795"/>
                  <a:gd name="T8" fmla="*/ 124 w 407"/>
                  <a:gd name="T9" fmla="*/ 145 h 795"/>
                  <a:gd name="T10" fmla="*/ 153 w 407"/>
                  <a:gd name="T11" fmla="*/ 179 h 795"/>
                  <a:gd name="T12" fmla="*/ 101 w 407"/>
                  <a:gd name="T13" fmla="*/ 199 h 795"/>
                  <a:gd name="T14" fmla="*/ 142 w 407"/>
                  <a:gd name="T15" fmla="*/ 240 h 795"/>
                  <a:gd name="T16" fmla="*/ 169 w 407"/>
                  <a:gd name="T17" fmla="*/ 271 h 795"/>
                  <a:gd name="T18" fmla="*/ 205 w 407"/>
                  <a:gd name="T19" fmla="*/ 314 h 795"/>
                  <a:gd name="T20" fmla="*/ 230 w 407"/>
                  <a:gd name="T21" fmla="*/ 347 h 795"/>
                  <a:gd name="T22" fmla="*/ 254 w 407"/>
                  <a:gd name="T23" fmla="*/ 370 h 795"/>
                  <a:gd name="T24" fmla="*/ 287 w 407"/>
                  <a:gd name="T25" fmla="*/ 397 h 795"/>
                  <a:gd name="T26" fmla="*/ 312 w 407"/>
                  <a:gd name="T27" fmla="*/ 436 h 795"/>
                  <a:gd name="T28" fmla="*/ 310 w 407"/>
                  <a:gd name="T29" fmla="*/ 470 h 795"/>
                  <a:gd name="T30" fmla="*/ 300 w 407"/>
                  <a:gd name="T31" fmla="*/ 505 h 795"/>
                  <a:gd name="T32" fmla="*/ 306 w 407"/>
                  <a:gd name="T33" fmla="*/ 545 h 795"/>
                  <a:gd name="T34" fmla="*/ 314 w 407"/>
                  <a:gd name="T35" fmla="*/ 598 h 795"/>
                  <a:gd name="T36" fmla="*/ 291 w 407"/>
                  <a:gd name="T37" fmla="*/ 610 h 795"/>
                  <a:gd name="T38" fmla="*/ 273 w 407"/>
                  <a:gd name="T39" fmla="*/ 625 h 795"/>
                  <a:gd name="T40" fmla="*/ 252 w 407"/>
                  <a:gd name="T41" fmla="*/ 659 h 795"/>
                  <a:gd name="T42" fmla="*/ 238 w 407"/>
                  <a:gd name="T43" fmla="*/ 663 h 795"/>
                  <a:gd name="T44" fmla="*/ 204 w 407"/>
                  <a:gd name="T45" fmla="*/ 670 h 795"/>
                  <a:gd name="T46" fmla="*/ 180 w 407"/>
                  <a:gd name="T47" fmla="*/ 703 h 795"/>
                  <a:gd name="T48" fmla="*/ 196 w 407"/>
                  <a:gd name="T49" fmla="*/ 734 h 795"/>
                  <a:gd name="T50" fmla="*/ 194 w 407"/>
                  <a:gd name="T51" fmla="*/ 789 h 795"/>
                  <a:gd name="T52" fmla="*/ 228 w 407"/>
                  <a:gd name="T53" fmla="*/ 783 h 795"/>
                  <a:gd name="T54" fmla="*/ 255 w 407"/>
                  <a:gd name="T55" fmla="*/ 752 h 795"/>
                  <a:gd name="T56" fmla="*/ 285 w 407"/>
                  <a:gd name="T57" fmla="*/ 735 h 795"/>
                  <a:gd name="T58" fmla="*/ 300 w 407"/>
                  <a:gd name="T59" fmla="*/ 693 h 795"/>
                  <a:gd name="T60" fmla="*/ 391 w 407"/>
                  <a:gd name="T61" fmla="*/ 639 h 795"/>
                  <a:gd name="T62" fmla="*/ 385 w 407"/>
                  <a:gd name="T63" fmla="*/ 539 h 795"/>
                  <a:gd name="T64" fmla="*/ 390 w 407"/>
                  <a:gd name="T65" fmla="*/ 485 h 795"/>
                  <a:gd name="T66" fmla="*/ 363 w 407"/>
                  <a:gd name="T67" fmla="*/ 418 h 795"/>
                  <a:gd name="T68" fmla="*/ 256 w 407"/>
                  <a:gd name="T69" fmla="*/ 332 h 795"/>
                  <a:gd name="T70" fmla="*/ 193 w 407"/>
                  <a:gd name="T71" fmla="*/ 235 h 795"/>
                  <a:gd name="T72" fmla="*/ 197 w 407"/>
                  <a:gd name="T73" fmla="*/ 160 h 795"/>
                  <a:gd name="T74" fmla="*/ 229 w 407"/>
                  <a:gd name="T75" fmla="*/ 129 h 795"/>
                  <a:gd name="T76" fmla="*/ 259 w 407"/>
                  <a:gd name="T77" fmla="*/ 100 h 795"/>
                  <a:gd name="T78" fmla="*/ 257 w 407"/>
                  <a:gd name="T79" fmla="*/ 92 h 795"/>
                  <a:gd name="T80" fmla="*/ 218 w 407"/>
                  <a:gd name="T81" fmla="*/ 75 h 795"/>
                  <a:gd name="T82" fmla="*/ 207 w 407"/>
                  <a:gd name="T83" fmla="*/ 61 h 795"/>
                  <a:gd name="T84" fmla="*/ 196 w 407"/>
                  <a:gd name="T85" fmla="*/ 47 h 795"/>
                  <a:gd name="T86" fmla="*/ 182 w 407"/>
                  <a:gd name="T87" fmla="*/ 25 h 795"/>
                  <a:gd name="T88" fmla="*/ 156 w 407"/>
                  <a:gd name="T89" fmla="*/ 22 h 795"/>
                  <a:gd name="T90" fmla="*/ 115 w 407"/>
                  <a:gd name="T91" fmla="*/ 9 h 795"/>
                  <a:gd name="T92" fmla="*/ 95 w 407"/>
                  <a:gd name="T93" fmla="*/ 36 h 795"/>
                  <a:gd name="T94" fmla="*/ 80 w 407"/>
                  <a:gd name="T95" fmla="*/ 29 h 795"/>
                  <a:gd name="T96" fmla="*/ 72 w 407"/>
                  <a:gd name="T97" fmla="*/ 42 h 795"/>
                  <a:gd name="T98" fmla="*/ 58 w 407"/>
                  <a:gd name="T99" fmla="*/ 30 h 795"/>
                  <a:gd name="T100" fmla="*/ 48 w 407"/>
                  <a:gd name="T101" fmla="*/ 31 h 795"/>
                  <a:gd name="T102" fmla="*/ 4 w 407"/>
                  <a:gd name="T103" fmla="*/ 32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7" h="795">
                    <a:moveTo>
                      <a:pt x="4" y="32"/>
                    </a:moveTo>
                    <a:cubicBezTo>
                      <a:pt x="0" y="40"/>
                      <a:pt x="0" y="55"/>
                      <a:pt x="6" y="62"/>
                    </a:cubicBezTo>
                    <a:cubicBezTo>
                      <a:pt x="12" y="69"/>
                      <a:pt x="28" y="87"/>
                      <a:pt x="28" y="87"/>
                    </a:cubicBezTo>
                    <a:cubicBezTo>
                      <a:pt x="28" y="87"/>
                      <a:pt x="33" y="80"/>
                      <a:pt x="37" y="84"/>
                    </a:cubicBezTo>
                    <a:cubicBezTo>
                      <a:pt x="41" y="88"/>
                      <a:pt x="28" y="97"/>
                      <a:pt x="38" y="110"/>
                    </a:cubicBezTo>
                    <a:cubicBezTo>
                      <a:pt x="48" y="123"/>
                      <a:pt x="61" y="137"/>
                      <a:pt x="61" y="137"/>
                    </a:cubicBezTo>
                    <a:cubicBezTo>
                      <a:pt x="70" y="137"/>
                      <a:pt x="70" y="137"/>
                      <a:pt x="70" y="137"/>
                    </a:cubicBezTo>
                    <a:cubicBezTo>
                      <a:pt x="70" y="137"/>
                      <a:pt x="75" y="153"/>
                      <a:pt x="82" y="145"/>
                    </a:cubicBezTo>
                    <a:cubicBezTo>
                      <a:pt x="89" y="137"/>
                      <a:pt x="86" y="125"/>
                      <a:pt x="94" y="126"/>
                    </a:cubicBezTo>
                    <a:cubicBezTo>
                      <a:pt x="102" y="127"/>
                      <a:pt x="124" y="145"/>
                      <a:pt x="124" y="145"/>
                    </a:cubicBezTo>
                    <a:cubicBezTo>
                      <a:pt x="124" y="145"/>
                      <a:pt x="104" y="151"/>
                      <a:pt x="122" y="159"/>
                    </a:cubicBezTo>
                    <a:cubicBezTo>
                      <a:pt x="140" y="167"/>
                      <a:pt x="159" y="169"/>
                      <a:pt x="153" y="179"/>
                    </a:cubicBezTo>
                    <a:cubicBezTo>
                      <a:pt x="147" y="189"/>
                      <a:pt x="128" y="203"/>
                      <a:pt x="128" y="203"/>
                    </a:cubicBezTo>
                    <a:cubicBezTo>
                      <a:pt x="128" y="203"/>
                      <a:pt x="99" y="195"/>
                      <a:pt x="101" y="199"/>
                    </a:cubicBezTo>
                    <a:cubicBezTo>
                      <a:pt x="103" y="203"/>
                      <a:pt x="103" y="215"/>
                      <a:pt x="103" y="215"/>
                    </a:cubicBezTo>
                    <a:cubicBezTo>
                      <a:pt x="103" y="215"/>
                      <a:pt x="136" y="235"/>
                      <a:pt x="142" y="240"/>
                    </a:cubicBezTo>
                    <a:cubicBezTo>
                      <a:pt x="148" y="245"/>
                      <a:pt x="166" y="250"/>
                      <a:pt x="166" y="250"/>
                    </a:cubicBezTo>
                    <a:cubicBezTo>
                      <a:pt x="166" y="250"/>
                      <a:pt x="165" y="267"/>
                      <a:pt x="169" y="271"/>
                    </a:cubicBezTo>
                    <a:cubicBezTo>
                      <a:pt x="173" y="275"/>
                      <a:pt x="195" y="283"/>
                      <a:pt x="195" y="283"/>
                    </a:cubicBezTo>
                    <a:cubicBezTo>
                      <a:pt x="195" y="283"/>
                      <a:pt x="192" y="303"/>
                      <a:pt x="205" y="314"/>
                    </a:cubicBezTo>
                    <a:cubicBezTo>
                      <a:pt x="218" y="325"/>
                      <a:pt x="229" y="336"/>
                      <a:pt x="229" y="336"/>
                    </a:cubicBezTo>
                    <a:cubicBezTo>
                      <a:pt x="230" y="347"/>
                      <a:pt x="230" y="347"/>
                      <a:pt x="230" y="347"/>
                    </a:cubicBezTo>
                    <a:cubicBezTo>
                      <a:pt x="244" y="346"/>
                      <a:pt x="244" y="346"/>
                      <a:pt x="244" y="346"/>
                    </a:cubicBezTo>
                    <a:cubicBezTo>
                      <a:pt x="244" y="346"/>
                      <a:pt x="247" y="363"/>
                      <a:pt x="254" y="370"/>
                    </a:cubicBezTo>
                    <a:cubicBezTo>
                      <a:pt x="261" y="377"/>
                      <a:pt x="271" y="378"/>
                      <a:pt x="271" y="378"/>
                    </a:cubicBezTo>
                    <a:cubicBezTo>
                      <a:pt x="271" y="378"/>
                      <a:pt x="295" y="392"/>
                      <a:pt x="287" y="397"/>
                    </a:cubicBezTo>
                    <a:cubicBezTo>
                      <a:pt x="279" y="402"/>
                      <a:pt x="265" y="405"/>
                      <a:pt x="279" y="416"/>
                    </a:cubicBezTo>
                    <a:cubicBezTo>
                      <a:pt x="293" y="427"/>
                      <a:pt x="312" y="436"/>
                      <a:pt x="312" y="436"/>
                    </a:cubicBezTo>
                    <a:cubicBezTo>
                      <a:pt x="301" y="457"/>
                      <a:pt x="301" y="457"/>
                      <a:pt x="301" y="457"/>
                    </a:cubicBezTo>
                    <a:cubicBezTo>
                      <a:pt x="301" y="457"/>
                      <a:pt x="314" y="462"/>
                      <a:pt x="310" y="470"/>
                    </a:cubicBezTo>
                    <a:cubicBezTo>
                      <a:pt x="306" y="478"/>
                      <a:pt x="300" y="477"/>
                      <a:pt x="300" y="477"/>
                    </a:cubicBezTo>
                    <a:cubicBezTo>
                      <a:pt x="300" y="505"/>
                      <a:pt x="300" y="505"/>
                      <a:pt x="300" y="505"/>
                    </a:cubicBezTo>
                    <a:cubicBezTo>
                      <a:pt x="300" y="505"/>
                      <a:pt x="321" y="516"/>
                      <a:pt x="321" y="529"/>
                    </a:cubicBezTo>
                    <a:cubicBezTo>
                      <a:pt x="321" y="542"/>
                      <a:pt x="305" y="542"/>
                      <a:pt x="306" y="545"/>
                    </a:cubicBezTo>
                    <a:cubicBezTo>
                      <a:pt x="307" y="548"/>
                      <a:pt x="317" y="584"/>
                      <a:pt x="317" y="584"/>
                    </a:cubicBezTo>
                    <a:cubicBezTo>
                      <a:pt x="314" y="598"/>
                      <a:pt x="314" y="598"/>
                      <a:pt x="314" y="598"/>
                    </a:cubicBezTo>
                    <a:cubicBezTo>
                      <a:pt x="314" y="598"/>
                      <a:pt x="302" y="593"/>
                      <a:pt x="297" y="596"/>
                    </a:cubicBezTo>
                    <a:cubicBezTo>
                      <a:pt x="292" y="599"/>
                      <a:pt x="291" y="610"/>
                      <a:pt x="291" y="610"/>
                    </a:cubicBezTo>
                    <a:cubicBezTo>
                      <a:pt x="270" y="611"/>
                      <a:pt x="270" y="611"/>
                      <a:pt x="270" y="611"/>
                    </a:cubicBezTo>
                    <a:cubicBezTo>
                      <a:pt x="273" y="625"/>
                      <a:pt x="273" y="625"/>
                      <a:pt x="273" y="625"/>
                    </a:cubicBezTo>
                    <a:cubicBezTo>
                      <a:pt x="273" y="625"/>
                      <a:pt x="246" y="621"/>
                      <a:pt x="244" y="627"/>
                    </a:cubicBezTo>
                    <a:cubicBezTo>
                      <a:pt x="242" y="633"/>
                      <a:pt x="242" y="651"/>
                      <a:pt x="252" y="659"/>
                    </a:cubicBezTo>
                    <a:cubicBezTo>
                      <a:pt x="262" y="667"/>
                      <a:pt x="269" y="677"/>
                      <a:pt x="262" y="678"/>
                    </a:cubicBezTo>
                    <a:cubicBezTo>
                      <a:pt x="255" y="679"/>
                      <a:pt x="248" y="663"/>
                      <a:pt x="238" y="663"/>
                    </a:cubicBezTo>
                    <a:cubicBezTo>
                      <a:pt x="228" y="663"/>
                      <a:pt x="226" y="670"/>
                      <a:pt x="222" y="670"/>
                    </a:cubicBezTo>
                    <a:cubicBezTo>
                      <a:pt x="218" y="670"/>
                      <a:pt x="204" y="670"/>
                      <a:pt x="204" y="670"/>
                    </a:cubicBezTo>
                    <a:cubicBezTo>
                      <a:pt x="204" y="670"/>
                      <a:pt x="228" y="684"/>
                      <a:pt x="208" y="686"/>
                    </a:cubicBezTo>
                    <a:cubicBezTo>
                      <a:pt x="188" y="688"/>
                      <a:pt x="174" y="695"/>
                      <a:pt x="180" y="703"/>
                    </a:cubicBezTo>
                    <a:cubicBezTo>
                      <a:pt x="186" y="711"/>
                      <a:pt x="209" y="723"/>
                      <a:pt x="209" y="723"/>
                    </a:cubicBezTo>
                    <a:cubicBezTo>
                      <a:pt x="196" y="734"/>
                      <a:pt x="196" y="734"/>
                      <a:pt x="196" y="734"/>
                    </a:cubicBezTo>
                    <a:cubicBezTo>
                      <a:pt x="196" y="734"/>
                      <a:pt x="210" y="769"/>
                      <a:pt x="203" y="775"/>
                    </a:cubicBezTo>
                    <a:cubicBezTo>
                      <a:pt x="199" y="778"/>
                      <a:pt x="196" y="784"/>
                      <a:pt x="194" y="789"/>
                    </a:cubicBezTo>
                    <a:cubicBezTo>
                      <a:pt x="195" y="789"/>
                      <a:pt x="195" y="789"/>
                      <a:pt x="195" y="789"/>
                    </a:cubicBezTo>
                    <a:cubicBezTo>
                      <a:pt x="204" y="795"/>
                      <a:pt x="218" y="795"/>
                      <a:pt x="228" y="783"/>
                    </a:cubicBezTo>
                    <a:cubicBezTo>
                      <a:pt x="239" y="772"/>
                      <a:pt x="252" y="768"/>
                      <a:pt x="252" y="768"/>
                    </a:cubicBezTo>
                    <a:cubicBezTo>
                      <a:pt x="255" y="752"/>
                      <a:pt x="255" y="752"/>
                      <a:pt x="255" y="752"/>
                    </a:cubicBezTo>
                    <a:cubicBezTo>
                      <a:pt x="255" y="736"/>
                      <a:pt x="255" y="736"/>
                      <a:pt x="255" y="736"/>
                    </a:cubicBezTo>
                    <a:cubicBezTo>
                      <a:pt x="255" y="736"/>
                      <a:pt x="280" y="747"/>
                      <a:pt x="285" y="735"/>
                    </a:cubicBezTo>
                    <a:cubicBezTo>
                      <a:pt x="289" y="723"/>
                      <a:pt x="269" y="711"/>
                      <a:pt x="273" y="708"/>
                    </a:cubicBezTo>
                    <a:cubicBezTo>
                      <a:pt x="277" y="704"/>
                      <a:pt x="300" y="693"/>
                      <a:pt x="300" y="693"/>
                    </a:cubicBezTo>
                    <a:cubicBezTo>
                      <a:pt x="300" y="693"/>
                      <a:pt x="311" y="702"/>
                      <a:pt x="334" y="690"/>
                    </a:cubicBezTo>
                    <a:cubicBezTo>
                      <a:pt x="356" y="679"/>
                      <a:pt x="387" y="656"/>
                      <a:pt x="391" y="639"/>
                    </a:cubicBezTo>
                    <a:cubicBezTo>
                      <a:pt x="394" y="622"/>
                      <a:pt x="407" y="577"/>
                      <a:pt x="405" y="567"/>
                    </a:cubicBezTo>
                    <a:cubicBezTo>
                      <a:pt x="403" y="557"/>
                      <a:pt x="385" y="539"/>
                      <a:pt x="385" y="539"/>
                    </a:cubicBezTo>
                    <a:cubicBezTo>
                      <a:pt x="395" y="535"/>
                      <a:pt x="395" y="535"/>
                      <a:pt x="395" y="535"/>
                    </a:cubicBezTo>
                    <a:cubicBezTo>
                      <a:pt x="395" y="535"/>
                      <a:pt x="395" y="498"/>
                      <a:pt x="390" y="485"/>
                    </a:cubicBezTo>
                    <a:cubicBezTo>
                      <a:pt x="384" y="471"/>
                      <a:pt x="368" y="448"/>
                      <a:pt x="368" y="448"/>
                    </a:cubicBezTo>
                    <a:cubicBezTo>
                      <a:pt x="368" y="448"/>
                      <a:pt x="379" y="434"/>
                      <a:pt x="363" y="418"/>
                    </a:cubicBezTo>
                    <a:cubicBezTo>
                      <a:pt x="347" y="403"/>
                      <a:pt x="302" y="361"/>
                      <a:pt x="288" y="354"/>
                    </a:cubicBezTo>
                    <a:cubicBezTo>
                      <a:pt x="274" y="348"/>
                      <a:pt x="259" y="340"/>
                      <a:pt x="256" y="332"/>
                    </a:cubicBezTo>
                    <a:cubicBezTo>
                      <a:pt x="252" y="325"/>
                      <a:pt x="260" y="319"/>
                      <a:pt x="254" y="309"/>
                    </a:cubicBezTo>
                    <a:cubicBezTo>
                      <a:pt x="248" y="299"/>
                      <a:pt x="200" y="258"/>
                      <a:pt x="193" y="235"/>
                    </a:cubicBezTo>
                    <a:cubicBezTo>
                      <a:pt x="187" y="211"/>
                      <a:pt x="182" y="185"/>
                      <a:pt x="188" y="180"/>
                    </a:cubicBezTo>
                    <a:cubicBezTo>
                      <a:pt x="195" y="176"/>
                      <a:pt x="197" y="160"/>
                      <a:pt x="197" y="160"/>
                    </a:cubicBezTo>
                    <a:cubicBezTo>
                      <a:pt x="197" y="160"/>
                      <a:pt x="215" y="147"/>
                      <a:pt x="220" y="143"/>
                    </a:cubicBezTo>
                    <a:cubicBezTo>
                      <a:pt x="226" y="140"/>
                      <a:pt x="229" y="129"/>
                      <a:pt x="229" y="129"/>
                    </a:cubicBezTo>
                    <a:cubicBezTo>
                      <a:pt x="229" y="129"/>
                      <a:pt x="248" y="132"/>
                      <a:pt x="254" y="127"/>
                    </a:cubicBezTo>
                    <a:cubicBezTo>
                      <a:pt x="259" y="122"/>
                      <a:pt x="259" y="100"/>
                      <a:pt x="259" y="100"/>
                    </a:cubicBezTo>
                    <a:cubicBezTo>
                      <a:pt x="266" y="95"/>
                      <a:pt x="266" y="95"/>
                      <a:pt x="266" y="95"/>
                    </a:cubicBezTo>
                    <a:cubicBezTo>
                      <a:pt x="264" y="94"/>
                      <a:pt x="261" y="92"/>
                      <a:pt x="257" y="92"/>
                    </a:cubicBezTo>
                    <a:cubicBezTo>
                      <a:pt x="249" y="91"/>
                      <a:pt x="236" y="94"/>
                      <a:pt x="229" y="87"/>
                    </a:cubicBezTo>
                    <a:cubicBezTo>
                      <a:pt x="222" y="80"/>
                      <a:pt x="218" y="75"/>
                      <a:pt x="218" y="75"/>
                    </a:cubicBezTo>
                    <a:cubicBezTo>
                      <a:pt x="207" y="74"/>
                      <a:pt x="207" y="74"/>
                      <a:pt x="207" y="74"/>
                    </a:cubicBezTo>
                    <a:cubicBezTo>
                      <a:pt x="207" y="61"/>
                      <a:pt x="207" y="61"/>
                      <a:pt x="207" y="61"/>
                    </a:cubicBezTo>
                    <a:cubicBezTo>
                      <a:pt x="200" y="57"/>
                      <a:pt x="200" y="57"/>
                      <a:pt x="200" y="57"/>
                    </a:cubicBezTo>
                    <a:cubicBezTo>
                      <a:pt x="196" y="47"/>
                      <a:pt x="196" y="47"/>
                      <a:pt x="196" y="47"/>
                    </a:cubicBezTo>
                    <a:cubicBezTo>
                      <a:pt x="196" y="47"/>
                      <a:pt x="212" y="40"/>
                      <a:pt x="207" y="32"/>
                    </a:cubicBezTo>
                    <a:cubicBezTo>
                      <a:pt x="202" y="24"/>
                      <a:pt x="182" y="25"/>
                      <a:pt x="182" y="25"/>
                    </a:cubicBezTo>
                    <a:cubicBezTo>
                      <a:pt x="177" y="17"/>
                      <a:pt x="177" y="17"/>
                      <a:pt x="177" y="17"/>
                    </a:cubicBezTo>
                    <a:cubicBezTo>
                      <a:pt x="156" y="22"/>
                      <a:pt x="156" y="22"/>
                      <a:pt x="156" y="22"/>
                    </a:cubicBezTo>
                    <a:cubicBezTo>
                      <a:pt x="134" y="0"/>
                      <a:pt x="134" y="0"/>
                      <a:pt x="134" y="0"/>
                    </a:cubicBezTo>
                    <a:cubicBezTo>
                      <a:pt x="134" y="0"/>
                      <a:pt x="119" y="4"/>
                      <a:pt x="115" y="9"/>
                    </a:cubicBezTo>
                    <a:cubicBezTo>
                      <a:pt x="111" y="14"/>
                      <a:pt x="117" y="28"/>
                      <a:pt x="110" y="30"/>
                    </a:cubicBezTo>
                    <a:cubicBezTo>
                      <a:pt x="103" y="32"/>
                      <a:pt x="95" y="36"/>
                      <a:pt x="95" y="36"/>
                    </a:cubicBezTo>
                    <a:cubicBezTo>
                      <a:pt x="91" y="29"/>
                      <a:pt x="91" y="29"/>
                      <a:pt x="91" y="29"/>
                    </a:cubicBezTo>
                    <a:cubicBezTo>
                      <a:pt x="80" y="29"/>
                      <a:pt x="80" y="29"/>
                      <a:pt x="80" y="29"/>
                    </a:cubicBezTo>
                    <a:cubicBezTo>
                      <a:pt x="80" y="29"/>
                      <a:pt x="97" y="45"/>
                      <a:pt x="84" y="46"/>
                    </a:cubicBezTo>
                    <a:cubicBezTo>
                      <a:pt x="71" y="47"/>
                      <a:pt x="72" y="42"/>
                      <a:pt x="72" y="42"/>
                    </a:cubicBezTo>
                    <a:cubicBezTo>
                      <a:pt x="63" y="29"/>
                      <a:pt x="63" y="29"/>
                      <a:pt x="63" y="29"/>
                    </a:cubicBezTo>
                    <a:cubicBezTo>
                      <a:pt x="58" y="30"/>
                      <a:pt x="58" y="30"/>
                      <a:pt x="58" y="30"/>
                    </a:cubicBezTo>
                    <a:cubicBezTo>
                      <a:pt x="59" y="43"/>
                      <a:pt x="59" y="43"/>
                      <a:pt x="59" y="43"/>
                    </a:cubicBezTo>
                    <a:cubicBezTo>
                      <a:pt x="48" y="31"/>
                      <a:pt x="48" y="31"/>
                      <a:pt x="48" y="31"/>
                    </a:cubicBezTo>
                    <a:cubicBezTo>
                      <a:pt x="48" y="31"/>
                      <a:pt x="39" y="47"/>
                      <a:pt x="33" y="47"/>
                    </a:cubicBezTo>
                    <a:cubicBezTo>
                      <a:pt x="27" y="47"/>
                      <a:pt x="8" y="24"/>
                      <a:pt x="4" y="32"/>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35" name="Freeform 217">
                <a:extLst>
                  <a:ext uri="{FF2B5EF4-FFF2-40B4-BE49-F238E27FC236}">
                    <a16:creationId xmlns:a16="http://schemas.microsoft.com/office/drawing/2014/main" id="{2EBE2224-7DD4-A441-863A-2C77BA8290A1}"/>
                  </a:ext>
                </a:extLst>
              </p:cNvPr>
              <p:cNvSpPr>
                <a:spLocks/>
              </p:cNvSpPr>
              <p:nvPr/>
            </p:nvSpPr>
            <p:spPr bwMode="gray">
              <a:xfrm>
                <a:off x="-3477737" y="3486661"/>
                <a:ext cx="221761" cy="118402"/>
              </a:xfrm>
              <a:custGeom>
                <a:avLst/>
                <a:gdLst>
                  <a:gd name="T0" fmla="*/ 203 w 400"/>
                  <a:gd name="T1" fmla="*/ 166 h 233"/>
                  <a:gd name="T2" fmla="*/ 213 w 400"/>
                  <a:gd name="T3" fmla="*/ 179 h 233"/>
                  <a:gd name="T4" fmla="*/ 227 w 400"/>
                  <a:gd name="T5" fmla="*/ 176 h 233"/>
                  <a:gd name="T6" fmla="*/ 244 w 400"/>
                  <a:gd name="T7" fmla="*/ 194 h 233"/>
                  <a:gd name="T8" fmla="*/ 262 w 400"/>
                  <a:gd name="T9" fmla="*/ 213 h 233"/>
                  <a:gd name="T10" fmla="*/ 274 w 400"/>
                  <a:gd name="T11" fmla="*/ 204 h 233"/>
                  <a:gd name="T12" fmla="*/ 296 w 400"/>
                  <a:gd name="T13" fmla="*/ 218 h 233"/>
                  <a:gd name="T14" fmla="*/ 313 w 400"/>
                  <a:gd name="T15" fmla="*/ 213 h 233"/>
                  <a:gd name="T16" fmla="*/ 337 w 400"/>
                  <a:gd name="T17" fmla="*/ 230 h 233"/>
                  <a:gd name="T18" fmla="*/ 351 w 400"/>
                  <a:gd name="T19" fmla="*/ 219 h 233"/>
                  <a:gd name="T20" fmla="*/ 361 w 400"/>
                  <a:gd name="T21" fmla="*/ 229 h 233"/>
                  <a:gd name="T22" fmla="*/ 377 w 400"/>
                  <a:gd name="T23" fmla="*/ 230 h 233"/>
                  <a:gd name="T24" fmla="*/ 399 w 400"/>
                  <a:gd name="T25" fmla="*/ 224 h 233"/>
                  <a:gd name="T26" fmla="*/ 400 w 400"/>
                  <a:gd name="T27" fmla="*/ 206 h 233"/>
                  <a:gd name="T28" fmla="*/ 390 w 400"/>
                  <a:gd name="T29" fmla="*/ 191 h 233"/>
                  <a:gd name="T30" fmla="*/ 390 w 400"/>
                  <a:gd name="T31" fmla="*/ 159 h 233"/>
                  <a:gd name="T32" fmla="*/ 384 w 400"/>
                  <a:gd name="T33" fmla="*/ 144 h 233"/>
                  <a:gd name="T34" fmla="*/ 363 w 400"/>
                  <a:gd name="T35" fmla="*/ 153 h 233"/>
                  <a:gd name="T36" fmla="*/ 316 w 400"/>
                  <a:gd name="T37" fmla="*/ 134 h 233"/>
                  <a:gd name="T38" fmla="*/ 304 w 400"/>
                  <a:gd name="T39" fmla="*/ 143 h 233"/>
                  <a:gd name="T40" fmla="*/ 295 w 400"/>
                  <a:gd name="T41" fmla="*/ 130 h 233"/>
                  <a:gd name="T42" fmla="*/ 284 w 400"/>
                  <a:gd name="T43" fmla="*/ 143 h 233"/>
                  <a:gd name="T44" fmla="*/ 275 w 400"/>
                  <a:gd name="T45" fmla="*/ 124 h 233"/>
                  <a:gd name="T46" fmla="*/ 247 w 400"/>
                  <a:gd name="T47" fmla="*/ 126 h 233"/>
                  <a:gd name="T48" fmla="*/ 243 w 400"/>
                  <a:gd name="T49" fmla="*/ 109 h 233"/>
                  <a:gd name="T50" fmla="*/ 223 w 400"/>
                  <a:gd name="T51" fmla="*/ 113 h 233"/>
                  <a:gd name="T52" fmla="*/ 201 w 400"/>
                  <a:gd name="T53" fmla="*/ 95 h 233"/>
                  <a:gd name="T54" fmla="*/ 187 w 400"/>
                  <a:gd name="T55" fmla="*/ 66 h 233"/>
                  <a:gd name="T56" fmla="*/ 168 w 400"/>
                  <a:gd name="T57" fmla="*/ 83 h 233"/>
                  <a:gd name="T58" fmla="*/ 149 w 400"/>
                  <a:gd name="T59" fmla="*/ 50 h 233"/>
                  <a:gd name="T60" fmla="*/ 118 w 400"/>
                  <a:gd name="T61" fmla="*/ 44 h 233"/>
                  <a:gd name="T62" fmla="*/ 86 w 400"/>
                  <a:gd name="T63" fmla="*/ 15 h 233"/>
                  <a:gd name="T64" fmla="*/ 59 w 400"/>
                  <a:gd name="T65" fmla="*/ 17 h 233"/>
                  <a:gd name="T66" fmla="*/ 44 w 400"/>
                  <a:gd name="T67" fmla="*/ 30 h 233"/>
                  <a:gd name="T68" fmla="*/ 32 w 400"/>
                  <a:gd name="T69" fmla="*/ 19 h 233"/>
                  <a:gd name="T70" fmla="*/ 26 w 400"/>
                  <a:gd name="T71" fmla="*/ 32 h 233"/>
                  <a:gd name="T72" fmla="*/ 11 w 400"/>
                  <a:gd name="T73" fmla="*/ 50 h 233"/>
                  <a:gd name="T74" fmla="*/ 17 w 400"/>
                  <a:gd name="T75" fmla="*/ 59 h 233"/>
                  <a:gd name="T76" fmla="*/ 10 w 400"/>
                  <a:gd name="T77" fmla="*/ 67 h 233"/>
                  <a:gd name="T78" fmla="*/ 19 w 400"/>
                  <a:gd name="T79" fmla="*/ 73 h 233"/>
                  <a:gd name="T80" fmla="*/ 7 w 400"/>
                  <a:gd name="T81" fmla="*/ 91 h 233"/>
                  <a:gd name="T82" fmla="*/ 26 w 400"/>
                  <a:gd name="T83" fmla="*/ 110 h 233"/>
                  <a:gd name="T84" fmla="*/ 36 w 400"/>
                  <a:gd name="T85" fmla="*/ 104 h 233"/>
                  <a:gd name="T86" fmla="*/ 47 w 400"/>
                  <a:gd name="T87" fmla="*/ 122 h 233"/>
                  <a:gd name="T88" fmla="*/ 65 w 400"/>
                  <a:gd name="T89" fmla="*/ 122 h 233"/>
                  <a:gd name="T90" fmla="*/ 72 w 400"/>
                  <a:gd name="T91" fmla="*/ 132 h 233"/>
                  <a:gd name="T92" fmla="*/ 100 w 400"/>
                  <a:gd name="T93" fmla="*/ 147 h 233"/>
                  <a:gd name="T94" fmla="*/ 109 w 400"/>
                  <a:gd name="T95" fmla="*/ 146 h 233"/>
                  <a:gd name="T96" fmla="*/ 124 w 400"/>
                  <a:gd name="T97" fmla="*/ 160 h 233"/>
                  <a:gd name="T98" fmla="*/ 142 w 400"/>
                  <a:gd name="T99" fmla="*/ 159 h 233"/>
                  <a:gd name="T100" fmla="*/ 148 w 400"/>
                  <a:gd name="T101" fmla="*/ 168 h 233"/>
                  <a:gd name="T102" fmla="*/ 168 w 400"/>
                  <a:gd name="T103" fmla="*/ 174 h 233"/>
                  <a:gd name="T104" fmla="*/ 171 w 400"/>
                  <a:gd name="T105" fmla="*/ 181 h 233"/>
                  <a:gd name="T106" fmla="*/ 185 w 400"/>
                  <a:gd name="T107" fmla="*/ 173 h 233"/>
                  <a:gd name="T108" fmla="*/ 195 w 400"/>
                  <a:gd name="T109" fmla="*/ 180 h 233"/>
                  <a:gd name="T110" fmla="*/ 203 w 400"/>
                  <a:gd name="T111" fmla="*/ 166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0" h="233">
                    <a:moveTo>
                      <a:pt x="203" y="166"/>
                    </a:moveTo>
                    <a:cubicBezTo>
                      <a:pt x="212" y="171"/>
                      <a:pt x="213" y="179"/>
                      <a:pt x="213" y="179"/>
                    </a:cubicBezTo>
                    <a:cubicBezTo>
                      <a:pt x="227" y="176"/>
                      <a:pt x="227" y="176"/>
                      <a:pt x="227" y="176"/>
                    </a:cubicBezTo>
                    <a:cubicBezTo>
                      <a:pt x="227" y="176"/>
                      <a:pt x="235" y="186"/>
                      <a:pt x="244" y="194"/>
                    </a:cubicBezTo>
                    <a:cubicBezTo>
                      <a:pt x="253" y="202"/>
                      <a:pt x="262" y="213"/>
                      <a:pt x="262" y="213"/>
                    </a:cubicBezTo>
                    <a:cubicBezTo>
                      <a:pt x="274" y="204"/>
                      <a:pt x="274" y="204"/>
                      <a:pt x="274" y="204"/>
                    </a:cubicBezTo>
                    <a:cubicBezTo>
                      <a:pt x="296" y="218"/>
                      <a:pt x="296" y="218"/>
                      <a:pt x="296" y="218"/>
                    </a:cubicBezTo>
                    <a:cubicBezTo>
                      <a:pt x="296" y="218"/>
                      <a:pt x="300" y="209"/>
                      <a:pt x="313" y="213"/>
                    </a:cubicBezTo>
                    <a:cubicBezTo>
                      <a:pt x="326" y="217"/>
                      <a:pt x="337" y="230"/>
                      <a:pt x="337" y="230"/>
                    </a:cubicBezTo>
                    <a:cubicBezTo>
                      <a:pt x="337" y="230"/>
                      <a:pt x="345" y="219"/>
                      <a:pt x="351" y="219"/>
                    </a:cubicBezTo>
                    <a:cubicBezTo>
                      <a:pt x="357" y="219"/>
                      <a:pt x="352" y="229"/>
                      <a:pt x="361" y="229"/>
                    </a:cubicBezTo>
                    <a:cubicBezTo>
                      <a:pt x="370" y="229"/>
                      <a:pt x="377" y="230"/>
                      <a:pt x="377" y="230"/>
                    </a:cubicBezTo>
                    <a:cubicBezTo>
                      <a:pt x="377" y="230"/>
                      <a:pt x="398" y="233"/>
                      <a:pt x="399" y="224"/>
                    </a:cubicBezTo>
                    <a:cubicBezTo>
                      <a:pt x="400" y="215"/>
                      <a:pt x="400" y="206"/>
                      <a:pt x="400" y="206"/>
                    </a:cubicBezTo>
                    <a:cubicBezTo>
                      <a:pt x="390" y="191"/>
                      <a:pt x="390" y="191"/>
                      <a:pt x="390" y="191"/>
                    </a:cubicBezTo>
                    <a:cubicBezTo>
                      <a:pt x="390" y="159"/>
                      <a:pt x="390" y="159"/>
                      <a:pt x="390" y="159"/>
                    </a:cubicBezTo>
                    <a:cubicBezTo>
                      <a:pt x="384" y="144"/>
                      <a:pt x="384" y="144"/>
                      <a:pt x="384" y="144"/>
                    </a:cubicBezTo>
                    <a:cubicBezTo>
                      <a:pt x="376" y="148"/>
                      <a:pt x="369" y="152"/>
                      <a:pt x="363" y="153"/>
                    </a:cubicBezTo>
                    <a:cubicBezTo>
                      <a:pt x="349" y="154"/>
                      <a:pt x="316" y="134"/>
                      <a:pt x="316" y="134"/>
                    </a:cubicBezTo>
                    <a:cubicBezTo>
                      <a:pt x="316" y="134"/>
                      <a:pt x="314" y="142"/>
                      <a:pt x="304" y="143"/>
                    </a:cubicBezTo>
                    <a:cubicBezTo>
                      <a:pt x="294" y="144"/>
                      <a:pt x="295" y="130"/>
                      <a:pt x="295" y="130"/>
                    </a:cubicBezTo>
                    <a:cubicBezTo>
                      <a:pt x="295" y="130"/>
                      <a:pt x="293" y="144"/>
                      <a:pt x="284" y="143"/>
                    </a:cubicBezTo>
                    <a:cubicBezTo>
                      <a:pt x="275" y="142"/>
                      <a:pt x="275" y="124"/>
                      <a:pt x="275" y="124"/>
                    </a:cubicBezTo>
                    <a:cubicBezTo>
                      <a:pt x="275" y="124"/>
                      <a:pt x="263" y="133"/>
                      <a:pt x="247" y="126"/>
                    </a:cubicBezTo>
                    <a:cubicBezTo>
                      <a:pt x="231" y="119"/>
                      <a:pt x="248" y="116"/>
                      <a:pt x="243" y="109"/>
                    </a:cubicBezTo>
                    <a:cubicBezTo>
                      <a:pt x="238" y="102"/>
                      <a:pt x="223" y="113"/>
                      <a:pt x="223" y="113"/>
                    </a:cubicBezTo>
                    <a:cubicBezTo>
                      <a:pt x="223" y="113"/>
                      <a:pt x="209" y="101"/>
                      <a:pt x="201" y="95"/>
                    </a:cubicBezTo>
                    <a:cubicBezTo>
                      <a:pt x="193" y="89"/>
                      <a:pt x="198" y="73"/>
                      <a:pt x="187" y="66"/>
                    </a:cubicBezTo>
                    <a:cubicBezTo>
                      <a:pt x="176" y="59"/>
                      <a:pt x="172" y="84"/>
                      <a:pt x="168" y="83"/>
                    </a:cubicBezTo>
                    <a:cubicBezTo>
                      <a:pt x="164" y="82"/>
                      <a:pt x="149" y="50"/>
                      <a:pt x="149" y="50"/>
                    </a:cubicBezTo>
                    <a:cubicBezTo>
                      <a:pt x="118" y="44"/>
                      <a:pt x="118" y="44"/>
                      <a:pt x="118" y="44"/>
                    </a:cubicBezTo>
                    <a:cubicBezTo>
                      <a:pt x="118" y="44"/>
                      <a:pt x="100" y="30"/>
                      <a:pt x="86" y="15"/>
                    </a:cubicBezTo>
                    <a:cubicBezTo>
                      <a:pt x="72" y="0"/>
                      <a:pt x="59" y="17"/>
                      <a:pt x="59" y="17"/>
                    </a:cubicBezTo>
                    <a:cubicBezTo>
                      <a:pt x="44" y="30"/>
                      <a:pt x="44" y="30"/>
                      <a:pt x="44" y="30"/>
                    </a:cubicBezTo>
                    <a:cubicBezTo>
                      <a:pt x="32" y="19"/>
                      <a:pt x="32" y="19"/>
                      <a:pt x="32" y="19"/>
                    </a:cubicBezTo>
                    <a:cubicBezTo>
                      <a:pt x="26" y="32"/>
                      <a:pt x="26" y="32"/>
                      <a:pt x="26" y="32"/>
                    </a:cubicBezTo>
                    <a:cubicBezTo>
                      <a:pt x="11" y="50"/>
                      <a:pt x="11" y="50"/>
                      <a:pt x="11" y="50"/>
                    </a:cubicBezTo>
                    <a:cubicBezTo>
                      <a:pt x="17" y="59"/>
                      <a:pt x="17" y="59"/>
                      <a:pt x="17" y="59"/>
                    </a:cubicBezTo>
                    <a:cubicBezTo>
                      <a:pt x="17" y="59"/>
                      <a:pt x="6" y="61"/>
                      <a:pt x="10" y="67"/>
                    </a:cubicBezTo>
                    <a:cubicBezTo>
                      <a:pt x="14" y="73"/>
                      <a:pt x="19" y="73"/>
                      <a:pt x="19" y="73"/>
                    </a:cubicBezTo>
                    <a:cubicBezTo>
                      <a:pt x="19" y="73"/>
                      <a:pt x="0" y="83"/>
                      <a:pt x="7" y="91"/>
                    </a:cubicBezTo>
                    <a:cubicBezTo>
                      <a:pt x="14" y="99"/>
                      <a:pt x="26" y="110"/>
                      <a:pt x="26" y="110"/>
                    </a:cubicBezTo>
                    <a:cubicBezTo>
                      <a:pt x="36" y="104"/>
                      <a:pt x="36" y="104"/>
                      <a:pt x="36" y="104"/>
                    </a:cubicBezTo>
                    <a:cubicBezTo>
                      <a:pt x="47" y="122"/>
                      <a:pt x="47" y="122"/>
                      <a:pt x="47" y="122"/>
                    </a:cubicBezTo>
                    <a:cubicBezTo>
                      <a:pt x="65" y="122"/>
                      <a:pt x="65" y="122"/>
                      <a:pt x="65" y="122"/>
                    </a:cubicBezTo>
                    <a:cubicBezTo>
                      <a:pt x="72" y="132"/>
                      <a:pt x="72" y="132"/>
                      <a:pt x="72" y="132"/>
                    </a:cubicBezTo>
                    <a:cubicBezTo>
                      <a:pt x="100" y="147"/>
                      <a:pt x="100" y="147"/>
                      <a:pt x="100" y="147"/>
                    </a:cubicBezTo>
                    <a:cubicBezTo>
                      <a:pt x="109" y="146"/>
                      <a:pt x="109" y="146"/>
                      <a:pt x="109" y="146"/>
                    </a:cubicBezTo>
                    <a:cubicBezTo>
                      <a:pt x="109" y="146"/>
                      <a:pt x="116" y="160"/>
                      <a:pt x="124" y="160"/>
                    </a:cubicBezTo>
                    <a:cubicBezTo>
                      <a:pt x="132" y="160"/>
                      <a:pt x="137" y="157"/>
                      <a:pt x="142" y="159"/>
                    </a:cubicBezTo>
                    <a:cubicBezTo>
                      <a:pt x="147" y="161"/>
                      <a:pt x="135" y="166"/>
                      <a:pt x="148" y="168"/>
                    </a:cubicBezTo>
                    <a:cubicBezTo>
                      <a:pt x="161" y="170"/>
                      <a:pt x="168" y="174"/>
                      <a:pt x="168" y="174"/>
                    </a:cubicBezTo>
                    <a:cubicBezTo>
                      <a:pt x="171" y="181"/>
                      <a:pt x="171" y="181"/>
                      <a:pt x="171" y="181"/>
                    </a:cubicBezTo>
                    <a:cubicBezTo>
                      <a:pt x="171" y="181"/>
                      <a:pt x="176" y="173"/>
                      <a:pt x="185" y="173"/>
                    </a:cubicBezTo>
                    <a:cubicBezTo>
                      <a:pt x="194" y="173"/>
                      <a:pt x="195" y="180"/>
                      <a:pt x="195" y="180"/>
                    </a:cubicBezTo>
                    <a:cubicBezTo>
                      <a:pt x="195" y="180"/>
                      <a:pt x="194" y="161"/>
                      <a:pt x="203" y="166"/>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36" name="Freeform 218">
                <a:extLst>
                  <a:ext uri="{FF2B5EF4-FFF2-40B4-BE49-F238E27FC236}">
                    <a16:creationId xmlns:a16="http://schemas.microsoft.com/office/drawing/2014/main" id="{FF81E8CC-B094-544F-B773-31EE10B695DC}"/>
                  </a:ext>
                </a:extLst>
              </p:cNvPr>
              <p:cNvSpPr>
                <a:spLocks/>
              </p:cNvSpPr>
              <p:nvPr/>
            </p:nvSpPr>
            <p:spPr bwMode="gray">
              <a:xfrm>
                <a:off x="-3249875" y="3547688"/>
                <a:ext cx="97622" cy="47060"/>
              </a:xfrm>
              <a:custGeom>
                <a:avLst/>
                <a:gdLst>
                  <a:gd name="T0" fmla="*/ 66 w 176"/>
                  <a:gd name="T1" fmla="*/ 92 h 93"/>
                  <a:gd name="T2" fmla="*/ 88 w 176"/>
                  <a:gd name="T3" fmla="*/ 84 h 93"/>
                  <a:gd name="T4" fmla="*/ 113 w 176"/>
                  <a:gd name="T5" fmla="*/ 90 h 93"/>
                  <a:gd name="T6" fmla="*/ 139 w 176"/>
                  <a:gd name="T7" fmla="*/ 86 h 93"/>
                  <a:gd name="T8" fmla="*/ 162 w 176"/>
                  <a:gd name="T9" fmla="*/ 86 h 93"/>
                  <a:gd name="T10" fmla="*/ 161 w 176"/>
                  <a:gd name="T11" fmla="*/ 68 h 93"/>
                  <a:gd name="T12" fmla="*/ 161 w 176"/>
                  <a:gd name="T13" fmla="*/ 54 h 93"/>
                  <a:gd name="T14" fmla="*/ 140 w 176"/>
                  <a:gd name="T15" fmla="*/ 48 h 93"/>
                  <a:gd name="T16" fmla="*/ 142 w 176"/>
                  <a:gd name="T17" fmla="*/ 39 h 93"/>
                  <a:gd name="T18" fmla="*/ 129 w 176"/>
                  <a:gd name="T19" fmla="*/ 18 h 93"/>
                  <a:gd name="T20" fmla="*/ 80 w 176"/>
                  <a:gd name="T21" fmla="*/ 25 h 93"/>
                  <a:gd name="T22" fmla="*/ 80 w 176"/>
                  <a:gd name="T23" fmla="*/ 11 h 93"/>
                  <a:gd name="T24" fmla="*/ 56 w 176"/>
                  <a:gd name="T25" fmla="*/ 5 h 93"/>
                  <a:gd name="T26" fmla="*/ 18 w 176"/>
                  <a:gd name="T27" fmla="*/ 56 h 93"/>
                  <a:gd name="T28" fmla="*/ 23 w 176"/>
                  <a:gd name="T29" fmla="*/ 76 h 93"/>
                  <a:gd name="T30" fmla="*/ 50 w 176"/>
                  <a:gd name="T31" fmla="*/ 81 h 93"/>
                  <a:gd name="T32" fmla="*/ 66 w 176"/>
                  <a:gd name="T33" fmla="*/ 9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6" h="93">
                    <a:moveTo>
                      <a:pt x="66" y="92"/>
                    </a:moveTo>
                    <a:cubicBezTo>
                      <a:pt x="85" y="92"/>
                      <a:pt x="79" y="84"/>
                      <a:pt x="88" y="84"/>
                    </a:cubicBezTo>
                    <a:cubicBezTo>
                      <a:pt x="97" y="84"/>
                      <a:pt x="95" y="90"/>
                      <a:pt x="113" y="90"/>
                    </a:cubicBezTo>
                    <a:cubicBezTo>
                      <a:pt x="131" y="90"/>
                      <a:pt x="139" y="86"/>
                      <a:pt x="139" y="86"/>
                    </a:cubicBezTo>
                    <a:cubicBezTo>
                      <a:pt x="139" y="86"/>
                      <a:pt x="148" y="93"/>
                      <a:pt x="162" y="86"/>
                    </a:cubicBezTo>
                    <a:cubicBezTo>
                      <a:pt x="176" y="79"/>
                      <a:pt x="161" y="68"/>
                      <a:pt x="161" y="68"/>
                    </a:cubicBezTo>
                    <a:cubicBezTo>
                      <a:pt x="161" y="54"/>
                      <a:pt x="161" y="54"/>
                      <a:pt x="161" y="54"/>
                    </a:cubicBezTo>
                    <a:cubicBezTo>
                      <a:pt x="161" y="54"/>
                      <a:pt x="144" y="55"/>
                      <a:pt x="140" y="48"/>
                    </a:cubicBezTo>
                    <a:cubicBezTo>
                      <a:pt x="136" y="41"/>
                      <a:pt x="142" y="39"/>
                      <a:pt x="142" y="39"/>
                    </a:cubicBezTo>
                    <a:cubicBezTo>
                      <a:pt x="142" y="39"/>
                      <a:pt x="142" y="29"/>
                      <a:pt x="129" y="18"/>
                    </a:cubicBezTo>
                    <a:cubicBezTo>
                      <a:pt x="116" y="7"/>
                      <a:pt x="80" y="25"/>
                      <a:pt x="80" y="25"/>
                    </a:cubicBezTo>
                    <a:cubicBezTo>
                      <a:pt x="80" y="11"/>
                      <a:pt x="80" y="11"/>
                      <a:pt x="80" y="11"/>
                    </a:cubicBezTo>
                    <a:cubicBezTo>
                      <a:pt x="80" y="11"/>
                      <a:pt x="70" y="10"/>
                      <a:pt x="56" y="5"/>
                    </a:cubicBezTo>
                    <a:cubicBezTo>
                      <a:pt x="42" y="0"/>
                      <a:pt x="18" y="56"/>
                      <a:pt x="18" y="56"/>
                    </a:cubicBezTo>
                    <a:cubicBezTo>
                      <a:pt x="18" y="56"/>
                      <a:pt x="0" y="60"/>
                      <a:pt x="23" y="76"/>
                    </a:cubicBezTo>
                    <a:cubicBezTo>
                      <a:pt x="46" y="92"/>
                      <a:pt x="50" y="81"/>
                      <a:pt x="50" y="81"/>
                    </a:cubicBezTo>
                    <a:cubicBezTo>
                      <a:pt x="50" y="81"/>
                      <a:pt x="47" y="92"/>
                      <a:pt x="66" y="92"/>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37" name="Freeform 219">
                <a:extLst>
                  <a:ext uri="{FF2B5EF4-FFF2-40B4-BE49-F238E27FC236}">
                    <a16:creationId xmlns:a16="http://schemas.microsoft.com/office/drawing/2014/main" id="{73A0C99A-9A40-3E47-B450-B6585D1204F2}"/>
                  </a:ext>
                </a:extLst>
              </p:cNvPr>
              <p:cNvSpPr>
                <a:spLocks/>
              </p:cNvSpPr>
              <p:nvPr/>
            </p:nvSpPr>
            <p:spPr bwMode="gray">
              <a:xfrm>
                <a:off x="-3254334" y="3598401"/>
                <a:ext cx="137046" cy="144188"/>
              </a:xfrm>
              <a:custGeom>
                <a:avLst/>
                <a:gdLst>
                  <a:gd name="T0" fmla="*/ 90 w 247"/>
                  <a:gd name="T1" fmla="*/ 275 h 284"/>
                  <a:gd name="T2" fmla="*/ 92 w 247"/>
                  <a:gd name="T3" fmla="*/ 236 h 284"/>
                  <a:gd name="T4" fmla="*/ 142 w 247"/>
                  <a:gd name="T5" fmla="*/ 250 h 284"/>
                  <a:gd name="T6" fmla="*/ 143 w 247"/>
                  <a:gd name="T7" fmla="*/ 227 h 284"/>
                  <a:gd name="T8" fmla="*/ 182 w 247"/>
                  <a:gd name="T9" fmla="*/ 240 h 284"/>
                  <a:gd name="T10" fmla="*/ 190 w 247"/>
                  <a:gd name="T11" fmla="*/ 223 h 284"/>
                  <a:gd name="T12" fmla="*/ 182 w 247"/>
                  <a:gd name="T13" fmla="*/ 202 h 284"/>
                  <a:gd name="T14" fmla="*/ 213 w 247"/>
                  <a:gd name="T15" fmla="*/ 235 h 284"/>
                  <a:gd name="T16" fmla="*/ 210 w 247"/>
                  <a:gd name="T17" fmla="*/ 280 h 284"/>
                  <a:gd name="T18" fmla="*/ 222 w 247"/>
                  <a:gd name="T19" fmla="*/ 284 h 284"/>
                  <a:gd name="T20" fmla="*/ 226 w 247"/>
                  <a:gd name="T21" fmla="*/ 273 h 284"/>
                  <a:gd name="T22" fmla="*/ 247 w 247"/>
                  <a:gd name="T23" fmla="*/ 276 h 284"/>
                  <a:gd name="T24" fmla="*/ 240 w 247"/>
                  <a:gd name="T25" fmla="*/ 237 h 284"/>
                  <a:gd name="T26" fmla="*/ 220 w 247"/>
                  <a:gd name="T27" fmla="*/ 187 h 284"/>
                  <a:gd name="T28" fmla="*/ 204 w 247"/>
                  <a:gd name="T29" fmla="*/ 153 h 284"/>
                  <a:gd name="T30" fmla="*/ 194 w 247"/>
                  <a:gd name="T31" fmla="*/ 170 h 284"/>
                  <a:gd name="T32" fmla="*/ 187 w 247"/>
                  <a:gd name="T33" fmla="*/ 193 h 284"/>
                  <a:gd name="T34" fmla="*/ 178 w 247"/>
                  <a:gd name="T35" fmla="*/ 178 h 284"/>
                  <a:gd name="T36" fmla="*/ 158 w 247"/>
                  <a:gd name="T37" fmla="*/ 159 h 284"/>
                  <a:gd name="T38" fmla="*/ 168 w 247"/>
                  <a:gd name="T39" fmla="*/ 130 h 284"/>
                  <a:gd name="T40" fmla="*/ 193 w 247"/>
                  <a:gd name="T41" fmla="*/ 115 h 284"/>
                  <a:gd name="T42" fmla="*/ 196 w 247"/>
                  <a:gd name="T43" fmla="*/ 92 h 284"/>
                  <a:gd name="T44" fmla="*/ 206 w 247"/>
                  <a:gd name="T45" fmla="*/ 86 h 284"/>
                  <a:gd name="T46" fmla="*/ 184 w 247"/>
                  <a:gd name="T47" fmla="*/ 68 h 284"/>
                  <a:gd name="T48" fmla="*/ 154 w 247"/>
                  <a:gd name="T49" fmla="*/ 79 h 284"/>
                  <a:gd name="T50" fmla="*/ 113 w 247"/>
                  <a:gd name="T51" fmla="*/ 75 h 284"/>
                  <a:gd name="T52" fmla="*/ 86 w 247"/>
                  <a:gd name="T53" fmla="*/ 69 h 284"/>
                  <a:gd name="T54" fmla="*/ 85 w 247"/>
                  <a:gd name="T55" fmla="*/ 46 h 284"/>
                  <a:gd name="T56" fmla="*/ 81 w 247"/>
                  <a:gd name="T57" fmla="*/ 44 h 284"/>
                  <a:gd name="T58" fmla="*/ 77 w 247"/>
                  <a:gd name="T59" fmla="*/ 23 h 284"/>
                  <a:gd name="T60" fmla="*/ 67 w 247"/>
                  <a:gd name="T61" fmla="*/ 17 h 284"/>
                  <a:gd name="T62" fmla="*/ 66 w 247"/>
                  <a:gd name="T63" fmla="*/ 29 h 284"/>
                  <a:gd name="T64" fmla="*/ 50 w 247"/>
                  <a:gd name="T65" fmla="*/ 21 h 284"/>
                  <a:gd name="T66" fmla="*/ 41 w 247"/>
                  <a:gd name="T67" fmla="*/ 3 h 284"/>
                  <a:gd name="T68" fmla="*/ 30 w 247"/>
                  <a:gd name="T69" fmla="*/ 4 h 284"/>
                  <a:gd name="T70" fmla="*/ 33 w 247"/>
                  <a:gd name="T71" fmla="*/ 11 h 284"/>
                  <a:gd name="T72" fmla="*/ 17 w 247"/>
                  <a:gd name="T73" fmla="*/ 3 h 284"/>
                  <a:gd name="T74" fmla="*/ 6 w 247"/>
                  <a:gd name="T75" fmla="*/ 0 h 284"/>
                  <a:gd name="T76" fmla="*/ 11 w 247"/>
                  <a:gd name="T77" fmla="*/ 12 h 284"/>
                  <a:gd name="T78" fmla="*/ 2 w 247"/>
                  <a:gd name="T79" fmla="*/ 35 h 284"/>
                  <a:gd name="T80" fmla="*/ 26 w 247"/>
                  <a:gd name="T81" fmla="*/ 54 h 284"/>
                  <a:gd name="T82" fmla="*/ 43 w 247"/>
                  <a:gd name="T83" fmla="*/ 65 h 284"/>
                  <a:gd name="T84" fmla="*/ 44 w 247"/>
                  <a:gd name="T85" fmla="*/ 73 h 284"/>
                  <a:gd name="T86" fmla="*/ 22 w 247"/>
                  <a:gd name="T87" fmla="*/ 74 h 284"/>
                  <a:gd name="T88" fmla="*/ 22 w 247"/>
                  <a:gd name="T89" fmla="*/ 93 h 284"/>
                  <a:gd name="T90" fmla="*/ 13 w 247"/>
                  <a:gd name="T91" fmla="*/ 106 h 284"/>
                  <a:gd name="T92" fmla="*/ 47 w 247"/>
                  <a:gd name="T93" fmla="*/ 126 h 284"/>
                  <a:gd name="T94" fmla="*/ 35 w 247"/>
                  <a:gd name="T95" fmla="*/ 150 h 284"/>
                  <a:gd name="T96" fmla="*/ 44 w 247"/>
                  <a:gd name="T97" fmla="*/ 170 h 284"/>
                  <a:gd name="T98" fmla="*/ 64 w 247"/>
                  <a:gd name="T99" fmla="*/ 186 h 284"/>
                  <a:gd name="T100" fmla="*/ 63 w 247"/>
                  <a:gd name="T101" fmla="*/ 206 h 284"/>
                  <a:gd name="T102" fmla="*/ 75 w 247"/>
                  <a:gd name="T103" fmla="*/ 234 h 284"/>
                  <a:gd name="T104" fmla="*/ 73 w 247"/>
                  <a:gd name="T105" fmla="*/ 252 h 284"/>
                  <a:gd name="T106" fmla="*/ 90 w 247"/>
                  <a:gd name="T107" fmla="*/ 275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7" h="284">
                    <a:moveTo>
                      <a:pt x="90" y="275"/>
                    </a:moveTo>
                    <a:cubicBezTo>
                      <a:pt x="92" y="236"/>
                      <a:pt x="92" y="236"/>
                      <a:pt x="92" y="236"/>
                    </a:cubicBezTo>
                    <a:cubicBezTo>
                      <a:pt x="92" y="236"/>
                      <a:pt x="134" y="252"/>
                      <a:pt x="142" y="250"/>
                    </a:cubicBezTo>
                    <a:cubicBezTo>
                      <a:pt x="150" y="247"/>
                      <a:pt x="134" y="229"/>
                      <a:pt x="143" y="227"/>
                    </a:cubicBezTo>
                    <a:cubicBezTo>
                      <a:pt x="152" y="225"/>
                      <a:pt x="169" y="245"/>
                      <a:pt x="182" y="240"/>
                    </a:cubicBezTo>
                    <a:cubicBezTo>
                      <a:pt x="195" y="236"/>
                      <a:pt x="190" y="223"/>
                      <a:pt x="190" y="223"/>
                    </a:cubicBezTo>
                    <a:cubicBezTo>
                      <a:pt x="182" y="202"/>
                      <a:pt x="182" y="202"/>
                      <a:pt x="182" y="202"/>
                    </a:cubicBezTo>
                    <a:cubicBezTo>
                      <a:pt x="213" y="235"/>
                      <a:pt x="213" y="235"/>
                      <a:pt x="213" y="235"/>
                    </a:cubicBezTo>
                    <a:cubicBezTo>
                      <a:pt x="213" y="235"/>
                      <a:pt x="201" y="274"/>
                      <a:pt x="210" y="280"/>
                    </a:cubicBezTo>
                    <a:cubicBezTo>
                      <a:pt x="213" y="282"/>
                      <a:pt x="218" y="283"/>
                      <a:pt x="222" y="284"/>
                    </a:cubicBezTo>
                    <a:cubicBezTo>
                      <a:pt x="224" y="277"/>
                      <a:pt x="226" y="273"/>
                      <a:pt x="226" y="273"/>
                    </a:cubicBezTo>
                    <a:cubicBezTo>
                      <a:pt x="247" y="276"/>
                      <a:pt x="247" y="276"/>
                      <a:pt x="247" y="276"/>
                    </a:cubicBezTo>
                    <a:cubicBezTo>
                      <a:pt x="240" y="237"/>
                      <a:pt x="240" y="237"/>
                      <a:pt x="240" y="237"/>
                    </a:cubicBezTo>
                    <a:cubicBezTo>
                      <a:pt x="240" y="237"/>
                      <a:pt x="224" y="198"/>
                      <a:pt x="220" y="187"/>
                    </a:cubicBezTo>
                    <a:cubicBezTo>
                      <a:pt x="216" y="176"/>
                      <a:pt x="222" y="157"/>
                      <a:pt x="204" y="153"/>
                    </a:cubicBezTo>
                    <a:cubicBezTo>
                      <a:pt x="186" y="149"/>
                      <a:pt x="194" y="170"/>
                      <a:pt x="194" y="170"/>
                    </a:cubicBezTo>
                    <a:cubicBezTo>
                      <a:pt x="187" y="193"/>
                      <a:pt x="187" y="193"/>
                      <a:pt x="187" y="193"/>
                    </a:cubicBezTo>
                    <a:cubicBezTo>
                      <a:pt x="178" y="178"/>
                      <a:pt x="178" y="178"/>
                      <a:pt x="178" y="178"/>
                    </a:cubicBezTo>
                    <a:cubicBezTo>
                      <a:pt x="178" y="178"/>
                      <a:pt x="158" y="175"/>
                      <a:pt x="158" y="159"/>
                    </a:cubicBezTo>
                    <a:cubicBezTo>
                      <a:pt x="158" y="143"/>
                      <a:pt x="160" y="133"/>
                      <a:pt x="168" y="130"/>
                    </a:cubicBezTo>
                    <a:cubicBezTo>
                      <a:pt x="176" y="127"/>
                      <a:pt x="190" y="129"/>
                      <a:pt x="193" y="115"/>
                    </a:cubicBezTo>
                    <a:cubicBezTo>
                      <a:pt x="196" y="101"/>
                      <a:pt x="196" y="92"/>
                      <a:pt x="196" y="92"/>
                    </a:cubicBezTo>
                    <a:cubicBezTo>
                      <a:pt x="196" y="92"/>
                      <a:pt x="206" y="96"/>
                      <a:pt x="206" y="86"/>
                    </a:cubicBezTo>
                    <a:cubicBezTo>
                      <a:pt x="206" y="76"/>
                      <a:pt x="184" y="68"/>
                      <a:pt x="184" y="68"/>
                    </a:cubicBezTo>
                    <a:cubicBezTo>
                      <a:pt x="154" y="79"/>
                      <a:pt x="154" y="79"/>
                      <a:pt x="154" y="79"/>
                    </a:cubicBezTo>
                    <a:cubicBezTo>
                      <a:pt x="154" y="79"/>
                      <a:pt x="123" y="75"/>
                      <a:pt x="113" y="75"/>
                    </a:cubicBezTo>
                    <a:cubicBezTo>
                      <a:pt x="103" y="75"/>
                      <a:pt x="86" y="72"/>
                      <a:pt x="86" y="69"/>
                    </a:cubicBezTo>
                    <a:cubicBezTo>
                      <a:pt x="86" y="66"/>
                      <a:pt x="85" y="46"/>
                      <a:pt x="85" y="46"/>
                    </a:cubicBezTo>
                    <a:cubicBezTo>
                      <a:pt x="81" y="44"/>
                      <a:pt x="81" y="44"/>
                      <a:pt x="81" y="44"/>
                    </a:cubicBezTo>
                    <a:cubicBezTo>
                      <a:pt x="81" y="44"/>
                      <a:pt x="81" y="26"/>
                      <a:pt x="77" y="23"/>
                    </a:cubicBezTo>
                    <a:cubicBezTo>
                      <a:pt x="73" y="20"/>
                      <a:pt x="67" y="17"/>
                      <a:pt x="67" y="17"/>
                    </a:cubicBezTo>
                    <a:cubicBezTo>
                      <a:pt x="66" y="29"/>
                      <a:pt x="66" y="29"/>
                      <a:pt x="66" y="29"/>
                    </a:cubicBezTo>
                    <a:cubicBezTo>
                      <a:pt x="66" y="29"/>
                      <a:pt x="56" y="27"/>
                      <a:pt x="50" y="21"/>
                    </a:cubicBezTo>
                    <a:cubicBezTo>
                      <a:pt x="44" y="15"/>
                      <a:pt x="41" y="3"/>
                      <a:pt x="41" y="3"/>
                    </a:cubicBezTo>
                    <a:cubicBezTo>
                      <a:pt x="30" y="4"/>
                      <a:pt x="30" y="4"/>
                      <a:pt x="30" y="4"/>
                    </a:cubicBezTo>
                    <a:cubicBezTo>
                      <a:pt x="33" y="11"/>
                      <a:pt x="33" y="11"/>
                      <a:pt x="33" y="11"/>
                    </a:cubicBezTo>
                    <a:cubicBezTo>
                      <a:pt x="17" y="3"/>
                      <a:pt x="17" y="3"/>
                      <a:pt x="17" y="3"/>
                    </a:cubicBezTo>
                    <a:cubicBezTo>
                      <a:pt x="6" y="0"/>
                      <a:pt x="6" y="0"/>
                      <a:pt x="6" y="0"/>
                    </a:cubicBezTo>
                    <a:cubicBezTo>
                      <a:pt x="11" y="12"/>
                      <a:pt x="11" y="12"/>
                      <a:pt x="11" y="12"/>
                    </a:cubicBezTo>
                    <a:cubicBezTo>
                      <a:pt x="11" y="12"/>
                      <a:pt x="0" y="24"/>
                      <a:pt x="2" y="35"/>
                    </a:cubicBezTo>
                    <a:cubicBezTo>
                      <a:pt x="4" y="46"/>
                      <a:pt x="26" y="54"/>
                      <a:pt x="26" y="54"/>
                    </a:cubicBezTo>
                    <a:cubicBezTo>
                      <a:pt x="43" y="65"/>
                      <a:pt x="43" y="65"/>
                      <a:pt x="43" y="65"/>
                    </a:cubicBezTo>
                    <a:cubicBezTo>
                      <a:pt x="44" y="73"/>
                      <a:pt x="44" y="73"/>
                      <a:pt x="44" y="73"/>
                    </a:cubicBezTo>
                    <a:cubicBezTo>
                      <a:pt x="22" y="74"/>
                      <a:pt x="22" y="74"/>
                      <a:pt x="22" y="74"/>
                    </a:cubicBezTo>
                    <a:cubicBezTo>
                      <a:pt x="22" y="93"/>
                      <a:pt x="22" y="93"/>
                      <a:pt x="22" y="93"/>
                    </a:cubicBezTo>
                    <a:cubicBezTo>
                      <a:pt x="22" y="93"/>
                      <a:pt x="3" y="96"/>
                      <a:pt x="13" y="106"/>
                    </a:cubicBezTo>
                    <a:cubicBezTo>
                      <a:pt x="23" y="116"/>
                      <a:pt x="50" y="110"/>
                      <a:pt x="47" y="126"/>
                    </a:cubicBezTo>
                    <a:cubicBezTo>
                      <a:pt x="44" y="142"/>
                      <a:pt x="35" y="150"/>
                      <a:pt x="35" y="150"/>
                    </a:cubicBezTo>
                    <a:cubicBezTo>
                      <a:pt x="44" y="170"/>
                      <a:pt x="44" y="170"/>
                      <a:pt x="44" y="170"/>
                    </a:cubicBezTo>
                    <a:cubicBezTo>
                      <a:pt x="64" y="186"/>
                      <a:pt x="64" y="186"/>
                      <a:pt x="64" y="186"/>
                    </a:cubicBezTo>
                    <a:cubicBezTo>
                      <a:pt x="63" y="206"/>
                      <a:pt x="63" y="206"/>
                      <a:pt x="63" y="206"/>
                    </a:cubicBezTo>
                    <a:cubicBezTo>
                      <a:pt x="75" y="234"/>
                      <a:pt x="75" y="234"/>
                      <a:pt x="75" y="234"/>
                    </a:cubicBezTo>
                    <a:cubicBezTo>
                      <a:pt x="73" y="252"/>
                      <a:pt x="73" y="252"/>
                      <a:pt x="73" y="252"/>
                    </a:cubicBezTo>
                    <a:lnTo>
                      <a:pt x="90" y="275"/>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38" name="Freeform 221">
                <a:extLst>
                  <a:ext uri="{FF2B5EF4-FFF2-40B4-BE49-F238E27FC236}">
                    <a16:creationId xmlns:a16="http://schemas.microsoft.com/office/drawing/2014/main" id="{0B5F4C62-C630-064E-8844-AFA3F3C23A91}"/>
                  </a:ext>
                </a:extLst>
              </p:cNvPr>
              <p:cNvSpPr>
                <a:spLocks/>
              </p:cNvSpPr>
              <p:nvPr/>
            </p:nvSpPr>
            <p:spPr bwMode="gray">
              <a:xfrm>
                <a:off x="-3131133" y="3544035"/>
                <a:ext cx="236075" cy="508204"/>
              </a:xfrm>
              <a:custGeom>
                <a:avLst/>
                <a:gdLst>
                  <a:gd name="T0" fmla="*/ 9 w 426"/>
                  <a:gd name="T1" fmla="*/ 422 h 1001"/>
                  <a:gd name="T2" fmla="*/ 81 w 426"/>
                  <a:gd name="T3" fmla="*/ 465 h 1001"/>
                  <a:gd name="T4" fmla="*/ 132 w 426"/>
                  <a:gd name="T5" fmla="*/ 562 h 1001"/>
                  <a:gd name="T6" fmla="*/ 145 w 426"/>
                  <a:gd name="T7" fmla="*/ 654 h 1001"/>
                  <a:gd name="T8" fmla="*/ 168 w 426"/>
                  <a:gd name="T9" fmla="*/ 671 h 1001"/>
                  <a:gd name="T10" fmla="*/ 240 w 426"/>
                  <a:gd name="T11" fmla="*/ 641 h 1001"/>
                  <a:gd name="T12" fmla="*/ 267 w 426"/>
                  <a:gd name="T13" fmla="*/ 638 h 1001"/>
                  <a:gd name="T14" fmla="*/ 303 w 426"/>
                  <a:gd name="T15" fmla="*/ 745 h 1001"/>
                  <a:gd name="T16" fmla="*/ 350 w 426"/>
                  <a:gd name="T17" fmla="*/ 849 h 1001"/>
                  <a:gd name="T18" fmla="*/ 337 w 426"/>
                  <a:gd name="T19" fmla="*/ 918 h 1001"/>
                  <a:gd name="T20" fmla="*/ 355 w 426"/>
                  <a:gd name="T21" fmla="*/ 970 h 1001"/>
                  <a:gd name="T22" fmla="*/ 375 w 426"/>
                  <a:gd name="T23" fmla="*/ 956 h 1001"/>
                  <a:gd name="T24" fmla="*/ 396 w 426"/>
                  <a:gd name="T25" fmla="*/ 861 h 1001"/>
                  <a:gd name="T26" fmla="*/ 344 w 426"/>
                  <a:gd name="T27" fmla="*/ 760 h 1001"/>
                  <a:gd name="T28" fmla="*/ 341 w 426"/>
                  <a:gd name="T29" fmla="*/ 687 h 1001"/>
                  <a:gd name="T30" fmla="*/ 344 w 426"/>
                  <a:gd name="T31" fmla="*/ 653 h 1001"/>
                  <a:gd name="T32" fmla="*/ 295 w 426"/>
                  <a:gd name="T33" fmla="*/ 592 h 1001"/>
                  <a:gd name="T34" fmla="*/ 273 w 426"/>
                  <a:gd name="T35" fmla="*/ 554 h 1001"/>
                  <a:gd name="T36" fmla="*/ 272 w 426"/>
                  <a:gd name="T37" fmla="*/ 512 h 1001"/>
                  <a:gd name="T38" fmla="*/ 318 w 426"/>
                  <a:gd name="T39" fmla="*/ 477 h 1001"/>
                  <a:gd name="T40" fmla="*/ 352 w 426"/>
                  <a:gd name="T41" fmla="*/ 440 h 1001"/>
                  <a:gd name="T42" fmla="*/ 399 w 426"/>
                  <a:gd name="T43" fmla="*/ 414 h 1001"/>
                  <a:gd name="T44" fmla="*/ 399 w 426"/>
                  <a:gd name="T45" fmla="*/ 392 h 1001"/>
                  <a:gd name="T46" fmla="*/ 397 w 426"/>
                  <a:gd name="T47" fmla="*/ 380 h 1001"/>
                  <a:gd name="T48" fmla="*/ 361 w 426"/>
                  <a:gd name="T49" fmla="*/ 370 h 1001"/>
                  <a:gd name="T50" fmla="*/ 326 w 426"/>
                  <a:gd name="T51" fmla="*/ 329 h 1001"/>
                  <a:gd name="T52" fmla="*/ 301 w 426"/>
                  <a:gd name="T53" fmla="*/ 292 h 1001"/>
                  <a:gd name="T54" fmla="*/ 297 w 426"/>
                  <a:gd name="T55" fmla="*/ 237 h 1001"/>
                  <a:gd name="T56" fmla="*/ 242 w 426"/>
                  <a:gd name="T57" fmla="*/ 235 h 1001"/>
                  <a:gd name="T58" fmla="*/ 233 w 426"/>
                  <a:gd name="T59" fmla="*/ 203 h 1001"/>
                  <a:gd name="T60" fmla="*/ 243 w 426"/>
                  <a:gd name="T61" fmla="*/ 156 h 1001"/>
                  <a:gd name="T62" fmla="*/ 253 w 426"/>
                  <a:gd name="T63" fmla="*/ 133 h 1001"/>
                  <a:gd name="T64" fmla="*/ 255 w 426"/>
                  <a:gd name="T65" fmla="*/ 74 h 1001"/>
                  <a:gd name="T66" fmla="*/ 211 w 426"/>
                  <a:gd name="T67" fmla="*/ 15 h 1001"/>
                  <a:gd name="T68" fmla="*/ 187 w 426"/>
                  <a:gd name="T69" fmla="*/ 32 h 1001"/>
                  <a:gd name="T70" fmla="*/ 159 w 426"/>
                  <a:gd name="T71" fmla="*/ 69 h 1001"/>
                  <a:gd name="T72" fmla="*/ 98 w 426"/>
                  <a:gd name="T73" fmla="*/ 102 h 1001"/>
                  <a:gd name="T74" fmla="*/ 96 w 426"/>
                  <a:gd name="T75" fmla="*/ 158 h 1001"/>
                  <a:gd name="T76" fmla="*/ 80 w 426"/>
                  <a:gd name="T77" fmla="*/ 225 h 1001"/>
                  <a:gd name="T78" fmla="*/ 26 w 426"/>
                  <a:gd name="T79" fmla="*/ 244 h 1001"/>
                  <a:gd name="T80" fmla="*/ 32 w 426"/>
                  <a:gd name="T81" fmla="*/ 301 h 1001"/>
                  <a:gd name="T82" fmla="*/ 31 w 426"/>
                  <a:gd name="T83" fmla="*/ 342 h 1001"/>
                  <a:gd name="T84" fmla="*/ 25 w 426"/>
                  <a:gd name="T85" fmla="*/ 383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6" h="1001">
                    <a:moveTo>
                      <a:pt x="0" y="391"/>
                    </a:moveTo>
                    <a:cubicBezTo>
                      <a:pt x="5" y="391"/>
                      <a:pt x="9" y="391"/>
                      <a:pt x="9" y="391"/>
                    </a:cubicBezTo>
                    <a:cubicBezTo>
                      <a:pt x="9" y="422"/>
                      <a:pt x="9" y="422"/>
                      <a:pt x="9" y="422"/>
                    </a:cubicBezTo>
                    <a:cubicBezTo>
                      <a:pt x="9" y="422"/>
                      <a:pt x="32" y="428"/>
                      <a:pt x="41" y="438"/>
                    </a:cubicBezTo>
                    <a:cubicBezTo>
                      <a:pt x="51" y="448"/>
                      <a:pt x="59" y="470"/>
                      <a:pt x="59" y="470"/>
                    </a:cubicBezTo>
                    <a:cubicBezTo>
                      <a:pt x="81" y="465"/>
                      <a:pt x="81" y="465"/>
                      <a:pt x="81" y="465"/>
                    </a:cubicBezTo>
                    <a:cubicBezTo>
                      <a:pt x="67" y="494"/>
                      <a:pt x="67" y="494"/>
                      <a:pt x="67" y="494"/>
                    </a:cubicBezTo>
                    <a:cubicBezTo>
                      <a:pt x="67" y="494"/>
                      <a:pt x="98" y="501"/>
                      <a:pt x="110" y="510"/>
                    </a:cubicBezTo>
                    <a:cubicBezTo>
                      <a:pt x="122" y="519"/>
                      <a:pt x="130" y="555"/>
                      <a:pt x="132" y="562"/>
                    </a:cubicBezTo>
                    <a:cubicBezTo>
                      <a:pt x="134" y="568"/>
                      <a:pt x="148" y="581"/>
                      <a:pt x="148" y="581"/>
                    </a:cubicBezTo>
                    <a:cubicBezTo>
                      <a:pt x="137" y="593"/>
                      <a:pt x="137" y="593"/>
                      <a:pt x="137" y="593"/>
                    </a:cubicBezTo>
                    <a:cubicBezTo>
                      <a:pt x="145" y="654"/>
                      <a:pt x="145" y="654"/>
                      <a:pt x="145" y="654"/>
                    </a:cubicBezTo>
                    <a:cubicBezTo>
                      <a:pt x="134" y="662"/>
                      <a:pt x="134" y="662"/>
                      <a:pt x="134" y="662"/>
                    </a:cubicBezTo>
                    <a:cubicBezTo>
                      <a:pt x="134" y="662"/>
                      <a:pt x="140" y="681"/>
                      <a:pt x="149" y="680"/>
                    </a:cubicBezTo>
                    <a:cubicBezTo>
                      <a:pt x="158" y="679"/>
                      <a:pt x="168" y="671"/>
                      <a:pt x="168" y="671"/>
                    </a:cubicBezTo>
                    <a:cubicBezTo>
                      <a:pt x="168" y="671"/>
                      <a:pt x="172" y="686"/>
                      <a:pt x="183" y="681"/>
                    </a:cubicBezTo>
                    <a:cubicBezTo>
                      <a:pt x="195" y="677"/>
                      <a:pt x="206" y="654"/>
                      <a:pt x="206" y="654"/>
                    </a:cubicBezTo>
                    <a:cubicBezTo>
                      <a:pt x="206" y="654"/>
                      <a:pt x="228" y="650"/>
                      <a:pt x="240" y="641"/>
                    </a:cubicBezTo>
                    <a:cubicBezTo>
                      <a:pt x="252" y="631"/>
                      <a:pt x="238" y="602"/>
                      <a:pt x="245" y="596"/>
                    </a:cubicBezTo>
                    <a:cubicBezTo>
                      <a:pt x="253" y="590"/>
                      <a:pt x="268" y="617"/>
                      <a:pt x="268" y="617"/>
                    </a:cubicBezTo>
                    <a:cubicBezTo>
                      <a:pt x="267" y="638"/>
                      <a:pt x="267" y="638"/>
                      <a:pt x="267" y="638"/>
                    </a:cubicBezTo>
                    <a:cubicBezTo>
                      <a:pt x="267" y="638"/>
                      <a:pt x="288" y="639"/>
                      <a:pt x="289" y="656"/>
                    </a:cubicBezTo>
                    <a:cubicBezTo>
                      <a:pt x="289" y="673"/>
                      <a:pt x="296" y="685"/>
                      <a:pt x="298" y="698"/>
                    </a:cubicBezTo>
                    <a:cubicBezTo>
                      <a:pt x="300" y="712"/>
                      <a:pt x="303" y="745"/>
                      <a:pt x="303" y="745"/>
                    </a:cubicBezTo>
                    <a:cubicBezTo>
                      <a:pt x="303" y="745"/>
                      <a:pt x="304" y="757"/>
                      <a:pt x="311" y="766"/>
                    </a:cubicBezTo>
                    <a:cubicBezTo>
                      <a:pt x="319" y="775"/>
                      <a:pt x="322" y="788"/>
                      <a:pt x="322" y="788"/>
                    </a:cubicBezTo>
                    <a:cubicBezTo>
                      <a:pt x="350" y="849"/>
                      <a:pt x="350" y="849"/>
                      <a:pt x="350" y="849"/>
                    </a:cubicBezTo>
                    <a:cubicBezTo>
                      <a:pt x="360" y="879"/>
                      <a:pt x="360" y="879"/>
                      <a:pt x="360" y="879"/>
                    </a:cubicBezTo>
                    <a:cubicBezTo>
                      <a:pt x="360" y="879"/>
                      <a:pt x="346" y="876"/>
                      <a:pt x="345" y="884"/>
                    </a:cubicBezTo>
                    <a:cubicBezTo>
                      <a:pt x="343" y="893"/>
                      <a:pt x="337" y="918"/>
                      <a:pt x="337" y="918"/>
                    </a:cubicBezTo>
                    <a:cubicBezTo>
                      <a:pt x="366" y="908"/>
                      <a:pt x="366" y="908"/>
                      <a:pt x="366" y="908"/>
                    </a:cubicBezTo>
                    <a:cubicBezTo>
                      <a:pt x="358" y="945"/>
                      <a:pt x="358" y="945"/>
                      <a:pt x="358" y="945"/>
                    </a:cubicBezTo>
                    <a:cubicBezTo>
                      <a:pt x="358" y="945"/>
                      <a:pt x="354" y="957"/>
                      <a:pt x="355" y="970"/>
                    </a:cubicBezTo>
                    <a:cubicBezTo>
                      <a:pt x="356" y="982"/>
                      <a:pt x="363" y="1001"/>
                      <a:pt x="363" y="1001"/>
                    </a:cubicBezTo>
                    <a:cubicBezTo>
                      <a:pt x="363" y="1001"/>
                      <a:pt x="372" y="988"/>
                      <a:pt x="373" y="979"/>
                    </a:cubicBezTo>
                    <a:cubicBezTo>
                      <a:pt x="374" y="970"/>
                      <a:pt x="366" y="963"/>
                      <a:pt x="375" y="956"/>
                    </a:cubicBezTo>
                    <a:cubicBezTo>
                      <a:pt x="384" y="949"/>
                      <a:pt x="389" y="942"/>
                      <a:pt x="392" y="932"/>
                    </a:cubicBezTo>
                    <a:cubicBezTo>
                      <a:pt x="395" y="922"/>
                      <a:pt x="402" y="897"/>
                      <a:pt x="398" y="884"/>
                    </a:cubicBezTo>
                    <a:cubicBezTo>
                      <a:pt x="394" y="871"/>
                      <a:pt x="396" y="861"/>
                      <a:pt x="396" y="861"/>
                    </a:cubicBezTo>
                    <a:cubicBezTo>
                      <a:pt x="396" y="861"/>
                      <a:pt x="381" y="849"/>
                      <a:pt x="377" y="843"/>
                    </a:cubicBezTo>
                    <a:cubicBezTo>
                      <a:pt x="373" y="837"/>
                      <a:pt x="378" y="813"/>
                      <a:pt x="374" y="798"/>
                    </a:cubicBezTo>
                    <a:cubicBezTo>
                      <a:pt x="370" y="783"/>
                      <a:pt x="348" y="770"/>
                      <a:pt x="344" y="760"/>
                    </a:cubicBezTo>
                    <a:cubicBezTo>
                      <a:pt x="340" y="750"/>
                      <a:pt x="328" y="736"/>
                      <a:pt x="328" y="736"/>
                    </a:cubicBezTo>
                    <a:cubicBezTo>
                      <a:pt x="328" y="736"/>
                      <a:pt x="320" y="723"/>
                      <a:pt x="330" y="713"/>
                    </a:cubicBezTo>
                    <a:cubicBezTo>
                      <a:pt x="340" y="703"/>
                      <a:pt x="341" y="693"/>
                      <a:pt x="341" y="687"/>
                    </a:cubicBezTo>
                    <a:cubicBezTo>
                      <a:pt x="341" y="681"/>
                      <a:pt x="338" y="670"/>
                      <a:pt x="338" y="670"/>
                    </a:cubicBezTo>
                    <a:cubicBezTo>
                      <a:pt x="338" y="670"/>
                      <a:pt x="350" y="671"/>
                      <a:pt x="350" y="658"/>
                    </a:cubicBezTo>
                    <a:cubicBezTo>
                      <a:pt x="350" y="645"/>
                      <a:pt x="344" y="653"/>
                      <a:pt x="344" y="653"/>
                    </a:cubicBezTo>
                    <a:cubicBezTo>
                      <a:pt x="344" y="653"/>
                      <a:pt x="336" y="652"/>
                      <a:pt x="331" y="640"/>
                    </a:cubicBezTo>
                    <a:cubicBezTo>
                      <a:pt x="326" y="628"/>
                      <a:pt x="340" y="633"/>
                      <a:pt x="332" y="622"/>
                    </a:cubicBezTo>
                    <a:cubicBezTo>
                      <a:pt x="324" y="611"/>
                      <a:pt x="298" y="602"/>
                      <a:pt x="295" y="592"/>
                    </a:cubicBezTo>
                    <a:cubicBezTo>
                      <a:pt x="292" y="582"/>
                      <a:pt x="287" y="579"/>
                      <a:pt x="287" y="579"/>
                    </a:cubicBezTo>
                    <a:cubicBezTo>
                      <a:pt x="291" y="564"/>
                      <a:pt x="291" y="564"/>
                      <a:pt x="291" y="564"/>
                    </a:cubicBezTo>
                    <a:cubicBezTo>
                      <a:pt x="291" y="564"/>
                      <a:pt x="278" y="558"/>
                      <a:pt x="273" y="554"/>
                    </a:cubicBezTo>
                    <a:cubicBezTo>
                      <a:pt x="268" y="550"/>
                      <a:pt x="265" y="545"/>
                      <a:pt x="268" y="542"/>
                    </a:cubicBezTo>
                    <a:cubicBezTo>
                      <a:pt x="271" y="539"/>
                      <a:pt x="282" y="545"/>
                      <a:pt x="282" y="536"/>
                    </a:cubicBezTo>
                    <a:cubicBezTo>
                      <a:pt x="282" y="527"/>
                      <a:pt x="271" y="516"/>
                      <a:pt x="272" y="512"/>
                    </a:cubicBezTo>
                    <a:cubicBezTo>
                      <a:pt x="273" y="508"/>
                      <a:pt x="283" y="507"/>
                      <a:pt x="284" y="498"/>
                    </a:cubicBezTo>
                    <a:cubicBezTo>
                      <a:pt x="285" y="489"/>
                      <a:pt x="277" y="473"/>
                      <a:pt x="288" y="471"/>
                    </a:cubicBezTo>
                    <a:cubicBezTo>
                      <a:pt x="299" y="469"/>
                      <a:pt x="308" y="480"/>
                      <a:pt x="318" y="477"/>
                    </a:cubicBezTo>
                    <a:cubicBezTo>
                      <a:pt x="328" y="474"/>
                      <a:pt x="330" y="456"/>
                      <a:pt x="330" y="456"/>
                    </a:cubicBezTo>
                    <a:cubicBezTo>
                      <a:pt x="347" y="455"/>
                      <a:pt x="347" y="455"/>
                      <a:pt x="347" y="455"/>
                    </a:cubicBezTo>
                    <a:cubicBezTo>
                      <a:pt x="352" y="440"/>
                      <a:pt x="352" y="440"/>
                      <a:pt x="352" y="440"/>
                    </a:cubicBezTo>
                    <a:cubicBezTo>
                      <a:pt x="352" y="440"/>
                      <a:pt x="371" y="434"/>
                      <a:pt x="375" y="435"/>
                    </a:cubicBezTo>
                    <a:cubicBezTo>
                      <a:pt x="375" y="435"/>
                      <a:pt x="373" y="423"/>
                      <a:pt x="382" y="420"/>
                    </a:cubicBezTo>
                    <a:cubicBezTo>
                      <a:pt x="391" y="417"/>
                      <a:pt x="399" y="414"/>
                      <a:pt x="399" y="414"/>
                    </a:cubicBezTo>
                    <a:cubicBezTo>
                      <a:pt x="394" y="407"/>
                      <a:pt x="394" y="407"/>
                      <a:pt x="394" y="407"/>
                    </a:cubicBezTo>
                    <a:cubicBezTo>
                      <a:pt x="399" y="399"/>
                      <a:pt x="399" y="399"/>
                      <a:pt x="399" y="399"/>
                    </a:cubicBezTo>
                    <a:cubicBezTo>
                      <a:pt x="399" y="392"/>
                      <a:pt x="399" y="392"/>
                      <a:pt x="399" y="392"/>
                    </a:cubicBezTo>
                    <a:cubicBezTo>
                      <a:pt x="421" y="382"/>
                      <a:pt x="421" y="382"/>
                      <a:pt x="421" y="382"/>
                    </a:cubicBezTo>
                    <a:cubicBezTo>
                      <a:pt x="421" y="382"/>
                      <a:pt x="426" y="364"/>
                      <a:pt x="416" y="363"/>
                    </a:cubicBezTo>
                    <a:cubicBezTo>
                      <a:pt x="406" y="362"/>
                      <a:pt x="397" y="380"/>
                      <a:pt x="397" y="380"/>
                    </a:cubicBezTo>
                    <a:cubicBezTo>
                      <a:pt x="397" y="380"/>
                      <a:pt x="378" y="381"/>
                      <a:pt x="375" y="381"/>
                    </a:cubicBezTo>
                    <a:cubicBezTo>
                      <a:pt x="372" y="381"/>
                      <a:pt x="372" y="369"/>
                      <a:pt x="372" y="369"/>
                    </a:cubicBezTo>
                    <a:cubicBezTo>
                      <a:pt x="361" y="370"/>
                      <a:pt x="361" y="370"/>
                      <a:pt x="361" y="370"/>
                    </a:cubicBezTo>
                    <a:cubicBezTo>
                      <a:pt x="356" y="350"/>
                      <a:pt x="356" y="350"/>
                      <a:pt x="356" y="350"/>
                    </a:cubicBezTo>
                    <a:cubicBezTo>
                      <a:pt x="317" y="346"/>
                      <a:pt x="317" y="346"/>
                      <a:pt x="317" y="346"/>
                    </a:cubicBezTo>
                    <a:cubicBezTo>
                      <a:pt x="317" y="346"/>
                      <a:pt x="323" y="332"/>
                      <a:pt x="326" y="329"/>
                    </a:cubicBezTo>
                    <a:cubicBezTo>
                      <a:pt x="329" y="326"/>
                      <a:pt x="320" y="314"/>
                      <a:pt x="320" y="314"/>
                    </a:cubicBezTo>
                    <a:cubicBezTo>
                      <a:pt x="320" y="314"/>
                      <a:pt x="343" y="305"/>
                      <a:pt x="336" y="299"/>
                    </a:cubicBezTo>
                    <a:cubicBezTo>
                      <a:pt x="329" y="293"/>
                      <a:pt x="301" y="292"/>
                      <a:pt x="301" y="292"/>
                    </a:cubicBezTo>
                    <a:cubicBezTo>
                      <a:pt x="296" y="265"/>
                      <a:pt x="296" y="265"/>
                      <a:pt x="296" y="265"/>
                    </a:cubicBezTo>
                    <a:cubicBezTo>
                      <a:pt x="280" y="252"/>
                      <a:pt x="280" y="252"/>
                      <a:pt x="280" y="252"/>
                    </a:cubicBezTo>
                    <a:cubicBezTo>
                      <a:pt x="297" y="237"/>
                      <a:pt x="297" y="237"/>
                      <a:pt x="297" y="237"/>
                    </a:cubicBezTo>
                    <a:cubicBezTo>
                      <a:pt x="297" y="237"/>
                      <a:pt x="268" y="237"/>
                      <a:pt x="260" y="238"/>
                    </a:cubicBezTo>
                    <a:cubicBezTo>
                      <a:pt x="252" y="239"/>
                      <a:pt x="236" y="249"/>
                      <a:pt x="236" y="249"/>
                    </a:cubicBezTo>
                    <a:cubicBezTo>
                      <a:pt x="242" y="235"/>
                      <a:pt x="242" y="235"/>
                      <a:pt x="242" y="235"/>
                    </a:cubicBezTo>
                    <a:cubicBezTo>
                      <a:pt x="242" y="235"/>
                      <a:pt x="237" y="225"/>
                      <a:pt x="232" y="220"/>
                    </a:cubicBezTo>
                    <a:cubicBezTo>
                      <a:pt x="227" y="215"/>
                      <a:pt x="226" y="206"/>
                      <a:pt x="226" y="206"/>
                    </a:cubicBezTo>
                    <a:cubicBezTo>
                      <a:pt x="233" y="203"/>
                      <a:pt x="233" y="203"/>
                      <a:pt x="233" y="203"/>
                    </a:cubicBezTo>
                    <a:cubicBezTo>
                      <a:pt x="231" y="183"/>
                      <a:pt x="231" y="183"/>
                      <a:pt x="231" y="183"/>
                    </a:cubicBezTo>
                    <a:cubicBezTo>
                      <a:pt x="231" y="183"/>
                      <a:pt x="242" y="187"/>
                      <a:pt x="243" y="176"/>
                    </a:cubicBezTo>
                    <a:cubicBezTo>
                      <a:pt x="244" y="165"/>
                      <a:pt x="243" y="156"/>
                      <a:pt x="243" y="156"/>
                    </a:cubicBezTo>
                    <a:cubicBezTo>
                      <a:pt x="243" y="156"/>
                      <a:pt x="255" y="164"/>
                      <a:pt x="258" y="157"/>
                    </a:cubicBezTo>
                    <a:cubicBezTo>
                      <a:pt x="261" y="150"/>
                      <a:pt x="262" y="144"/>
                      <a:pt x="262" y="144"/>
                    </a:cubicBezTo>
                    <a:cubicBezTo>
                      <a:pt x="262" y="144"/>
                      <a:pt x="246" y="133"/>
                      <a:pt x="253" y="133"/>
                    </a:cubicBezTo>
                    <a:cubicBezTo>
                      <a:pt x="260" y="133"/>
                      <a:pt x="270" y="127"/>
                      <a:pt x="270" y="127"/>
                    </a:cubicBezTo>
                    <a:cubicBezTo>
                      <a:pt x="263" y="90"/>
                      <a:pt x="263" y="90"/>
                      <a:pt x="263" y="90"/>
                    </a:cubicBezTo>
                    <a:cubicBezTo>
                      <a:pt x="255" y="74"/>
                      <a:pt x="255" y="74"/>
                      <a:pt x="255" y="74"/>
                    </a:cubicBezTo>
                    <a:cubicBezTo>
                      <a:pt x="255" y="74"/>
                      <a:pt x="257" y="52"/>
                      <a:pt x="250" y="50"/>
                    </a:cubicBezTo>
                    <a:cubicBezTo>
                      <a:pt x="243" y="48"/>
                      <a:pt x="228" y="50"/>
                      <a:pt x="228" y="50"/>
                    </a:cubicBezTo>
                    <a:cubicBezTo>
                      <a:pt x="228" y="50"/>
                      <a:pt x="219" y="23"/>
                      <a:pt x="211" y="15"/>
                    </a:cubicBezTo>
                    <a:cubicBezTo>
                      <a:pt x="203" y="7"/>
                      <a:pt x="189" y="0"/>
                      <a:pt x="189" y="0"/>
                    </a:cubicBezTo>
                    <a:cubicBezTo>
                      <a:pt x="185" y="13"/>
                      <a:pt x="185" y="13"/>
                      <a:pt x="185" y="13"/>
                    </a:cubicBezTo>
                    <a:cubicBezTo>
                      <a:pt x="187" y="32"/>
                      <a:pt x="187" y="32"/>
                      <a:pt x="187" y="32"/>
                    </a:cubicBezTo>
                    <a:cubicBezTo>
                      <a:pt x="187" y="32"/>
                      <a:pt x="163" y="41"/>
                      <a:pt x="163" y="50"/>
                    </a:cubicBezTo>
                    <a:cubicBezTo>
                      <a:pt x="163" y="59"/>
                      <a:pt x="186" y="69"/>
                      <a:pt x="184" y="73"/>
                    </a:cubicBezTo>
                    <a:cubicBezTo>
                      <a:pt x="182" y="77"/>
                      <a:pt x="159" y="69"/>
                      <a:pt x="159" y="69"/>
                    </a:cubicBezTo>
                    <a:cubicBezTo>
                      <a:pt x="159" y="69"/>
                      <a:pt x="144" y="70"/>
                      <a:pt x="136" y="72"/>
                    </a:cubicBezTo>
                    <a:cubicBezTo>
                      <a:pt x="128" y="74"/>
                      <a:pt x="133" y="89"/>
                      <a:pt x="121" y="93"/>
                    </a:cubicBezTo>
                    <a:cubicBezTo>
                      <a:pt x="109" y="97"/>
                      <a:pt x="98" y="102"/>
                      <a:pt x="98" y="102"/>
                    </a:cubicBezTo>
                    <a:cubicBezTo>
                      <a:pt x="98" y="102"/>
                      <a:pt x="100" y="116"/>
                      <a:pt x="101" y="121"/>
                    </a:cubicBezTo>
                    <a:cubicBezTo>
                      <a:pt x="102" y="126"/>
                      <a:pt x="108" y="137"/>
                      <a:pt x="108" y="137"/>
                    </a:cubicBezTo>
                    <a:cubicBezTo>
                      <a:pt x="96" y="158"/>
                      <a:pt x="96" y="158"/>
                      <a:pt x="96" y="158"/>
                    </a:cubicBezTo>
                    <a:cubicBezTo>
                      <a:pt x="96" y="158"/>
                      <a:pt x="82" y="162"/>
                      <a:pt x="82" y="172"/>
                    </a:cubicBezTo>
                    <a:cubicBezTo>
                      <a:pt x="82" y="182"/>
                      <a:pt x="92" y="190"/>
                      <a:pt x="92" y="190"/>
                    </a:cubicBezTo>
                    <a:cubicBezTo>
                      <a:pt x="80" y="225"/>
                      <a:pt x="80" y="225"/>
                      <a:pt x="80" y="225"/>
                    </a:cubicBezTo>
                    <a:cubicBezTo>
                      <a:pt x="80" y="249"/>
                      <a:pt x="80" y="249"/>
                      <a:pt x="80" y="249"/>
                    </a:cubicBezTo>
                    <a:cubicBezTo>
                      <a:pt x="80" y="249"/>
                      <a:pt x="55" y="245"/>
                      <a:pt x="51" y="244"/>
                    </a:cubicBezTo>
                    <a:cubicBezTo>
                      <a:pt x="47" y="243"/>
                      <a:pt x="22" y="242"/>
                      <a:pt x="26" y="244"/>
                    </a:cubicBezTo>
                    <a:cubicBezTo>
                      <a:pt x="30" y="246"/>
                      <a:pt x="44" y="257"/>
                      <a:pt x="44" y="257"/>
                    </a:cubicBezTo>
                    <a:cubicBezTo>
                      <a:pt x="46" y="290"/>
                      <a:pt x="46" y="290"/>
                      <a:pt x="46" y="290"/>
                    </a:cubicBezTo>
                    <a:cubicBezTo>
                      <a:pt x="46" y="290"/>
                      <a:pt x="29" y="292"/>
                      <a:pt x="32" y="301"/>
                    </a:cubicBezTo>
                    <a:cubicBezTo>
                      <a:pt x="35" y="310"/>
                      <a:pt x="35" y="324"/>
                      <a:pt x="39" y="328"/>
                    </a:cubicBezTo>
                    <a:cubicBezTo>
                      <a:pt x="43" y="332"/>
                      <a:pt x="53" y="344"/>
                      <a:pt x="44" y="346"/>
                    </a:cubicBezTo>
                    <a:cubicBezTo>
                      <a:pt x="35" y="348"/>
                      <a:pt x="31" y="336"/>
                      <a:pt x="31" y="342"/>
                    </a:cubicBezTo>
                    <a:cubicBezTo>
                      <a:pt x="31" y="348"/>
                      <a:pt x="32" y="356"/>
                      <a:pt x="32" y="356"/>
                    </a:cubicBezTo>
                    <a:cubicBezTo>
                      <a:pt x="18" y="344"/>
                      <a:pt x="18" y="344"/>
                      <a:pt x="18" y="344"/>
                    </a:cubicBezTo>
                    <a:cubicBezTo>
                      <a:pt x="25" y="383"/>
                      <a:pt x="25" y="383"/>
                      <a:pt x="25" y="383"/>
                    </a:cubicBezTo>
                    <a:cubicBezTo>
                      <a:pt x="4" y="380"/>
                      <a:pt x="4" y="380"/>
                      <a:pt x="4" y="380"/>
                    </a:cubicBezTo>
                    <a:cubicBezTo>
                      <a:pt x="4" y="380"/>
                      <a:pt x="2" y="384"/>
                      <a:pt x="0" y="391"/>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39" name="Freeform 222">
                <a:extLst>
                  <a:ext uri="{FF2B5EF4-FFF2-40B4-BE49-F238E27FC236}">
                    <a16:creationId xmlns:a16="http://schemas.microsoft.com/office/drawing/2014/main" id="{8FF8047C-45A7-4F44-986A-4D20898E775D}"/>
                  </a:ext>
                </a:extLst>
              </p:cNvPr>
              <p:cNvSpPr>
                <a:spLocks/>
              </p:cNvSpPr>
              <p:nvPr/>
            </p:nvSpPr>
            <p:spPr bwMode="gray">
              <a:xfrm>
                <a:off x="-2478758" y="3152299"/>
                <a:ext cx="122027" cy="142039"/>
              </a:xfrm>
              <a:custGeom>
                <a:avLst/>
                <a:gdLst>
                  <a:gd name="T0" fmla="*/ 182 w 220"/>
                  <a:gd name="T1" fmla="*/ 0 h 280"/>
                  <a:gd name="T2" fmla="*/ 160 w 220"/>
                  <a:gd name="T3" fmla="*/ 0 h 280"/>
                  <a:gd name="T4" fmla="*/ 171 w 220"/>
                  <a:gd name="T5" fmla="*/ 27 h 280"/>
                  <a:gd name="T6" fmla="*/ 153 w 220"/>
                  <a:gd name="T7" fmla="*/ 28 h 280"/>
                  <a:gd name="T8" fmla="*/ 153 w 220"/>
                  <a:gd name="T9" fmla="*/ 49 h 280"/>
                  <a:gd name="T10" fmla="*/ 113 w 220"/>
                  <a:gd name="T11" fmla="*/ 50 h 280"/>
                  <a:gd name="T12" fmla="*/ 135 w 220"/>
                  <a:gd name="T13" fmla="*/ 71 h 280"/>
                  <a:gd name="T14" fmla="*/ 134 w 220"/>
                  <a:gd name="T15" fmla="*/ 81 h 280"/>
                  <a:gd name="T16" fmla="*/ 87 w 220"/>
                  <a:gd name="T17" fmla="*/ 77 h 280"/>
                  <a:gd name="T18" fmla="*/ 61 w 220"/>
                  <a:gd name="T19" fmla="*/ 63 h 280"/>
                  <a:gd name="T20" fmla="*/ 47 w 220"/>
                  <a:gd name="T21" fmla="*/ 115 h 280"/>
                  <a:gd name="T22" fmla="*/ 13 w 220"/>
                  <a:gd name="T23" fmla="*/ 138 h 280"/>
                  <a:gd name="T24" fmla="*/ 7 w 220"/>
                  <a:gd name="T25" fmla="*/ 154 h 280"/>
                  <a:gd name="T26" fmla="*/ 0 w 220"/>
                  <a:gd name="T27" fmla="*/ 165 h 280"/>
                  <a:gd name="T28" fmla="*/ 8 w 220"/>
                  <a:gd name="T29" fmla="*/ 152 h 280"/>
                  <a:gd name="T30" fmla="*/ 14 w 220"/>
                  <a:gd name="T31" fmla="*/ 166 h 280"/>
                  <a:gd name="T32" fmla="*/ 26 w 220"/>
                  <a:gd name="T33" fmla="*/ 180 h 280"/>
                  <a:gd name="T34" fmla="*/ 33 w 220"/>
                  <a:gd name="T35" fmla="*/ 168 h 280"/>
                  <a:gd name="T36" fmla="*/ 47 w 220"/>
                  <a:gd name="T37" fmla="*/ 181 h 280"/>
                  <a:gd name="T38" fmla="*/ 64 w 220"/>
                  <a:gd name="T39" fmla="*/ 182 h 280"/>
                  <a:gd name="T40" fmla="*/ 68 w 220"/>
                  <a:gd name="T41" fmla="*/ 223 h 280"/>
                  <a:gd name="T42" fmla="*/ 93 w 220"/>
                  <a:gd name="T43" fmla="*/ 223 h 280"/>
                  <a:gd name="T44" fmla="*/ 96 w 220"/>
                  <a:gd name="T45" fmla="*/ 233 h 280"/>
                  <a:gd name="T46" fmla="*/ 69 w 220"/>
                  <a:gd name="T47" fmla="*/ 234 h 280"/>
                  <a:gd name="T48" fmla="*/ 80 w 220"/>
                  <a:gd name="T49" fmla="*/ 263 h 280"/>
                  <a:gd name="T50" fmla="*/ 87 w 220"/>
                  <a:gd name="T51" fmla="*/ 274 h 280"/>
                  <a:gd name="T52" fmla="*/ 106 w 220"/>
                  <a:gd name="T53" fmla="*/ 266 h 280"/>
                  <a:gd name="T54" fmla="*/ 135 w 220"/>
                  <a:gd name="T55" fmla="*/ 279 h 280"/>
                  <a:gd name="T56" fmla="*/ 153 w 220"/>
                  <a:gd name="T57" fmla="*/ 275 h 280"/>
                  <a:gd name="T58" fmla="*/ 166 w 220"/>
                  <a:gd name="T59" fmla="*/ 265 h 280"/>
                  <a:gd name="T60" fmla="*/ 169 w 220"/>
                  <a:gd name="T61" fmla="*/ 252 h 280"/>
                  <a:gd name="T62" fmla="*/ 207 w 220"/>
                  <a:gd name="T63" fmla="*/ 246 h 280"/>
                  <a:gd name="T64" fmla="*/ 217 w 220"/>
                  <a:gd name="T65" fmla="*/ 236 h 280"/>
                  <a:gd name="T66" fmla="*/ 208 w 220"/>
                  <a:gd name="T67" fmla="*/ 224 h 280"/>
                  <a:gd name="T68" fmla="*/ 177 w 220"/>
                  <a:gd name="T69" fmla="*/ 207 h 280"/>
                  <a:gd name="T70" fmla="*/ 162 w 220"/>
                  <a:gd name="T71" fmla="*/ 202 h 280"/>
                  <a:gd name="T72" fmla="*/ 169 w 220"/>
                  <a:gd name="T73" fmla="*/ 189 h 280"/>
                  <a:gd name="T74" fmla="*/ 154 w 220"/>
                  <a:gd name="T75" fmla="*/ 167 h 280"/>
                  <a:gd name="T76" fmla="*/ 190 w 220"/>
                  <a:gd name="T77" fmla="*/ 146 h 280"/>
                  <a:gd name="T78" fmla="*/ 200 w 220"/>
                  <a:gd name="T79" fmla="*/ 117 h 280"/>
                  <a:gd name="T80" fmla="*/ 216 w 220"/>
                  <a:gd name="T81" fmla="*/ 109 h 280"/>
                  <a:gd name="T82" fmla="*/ 211 w 220"/>
                  <a:gd name="T83" fmla="*/ 88 h 280"/>
                  <a:gd name="T84" fmla="*/ 196 w 220"/>
                  <a:gd name="T85" fmla="*/ 60 h 280"/>
                  <a:gd name="T86" fmla="*/ 220 w 220"/>
                  <a:gd name="T87" fmla="*/ 38 h 280"/>
                  <a:gd name="T88" fmla="*/ 211 w 220"/>
                  <a:gd name="T89" fmla="*/ 23 h 280"/>
                  <a:gd name="T90" fmla="*/ 192 w 220"/>
                  <a:gd name="T91" fmla="*/ 17 h 280"/>
                  <a:gd name="T92" fmla="*/ 182 w 220"/>
                  <a:gd name="T93"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0" h="280">
                    <a:moveTo>
                      <a:pt x="182" y="0"/>
                    </a:moveTo>
                    <a:cubicBezTo>
                      <a:pt x="160" y="0"/>
                      <a:pt x="160" y="0"/>
                      <a:pt x="160" y="0"/>
                    </a:cubicBezTo>
                    <a:cubicBezTo>
                      <a:pt x="160" y="0"/>
                      <a:pt x="173" y="22"/>
                      <a:pt x="171" y="27"/>
                    </a:cubicBezTo>
                    <a:cubicBezTo>
                      <a:pt x="169" y="32"/>
                      <a:pt x="153" y="28"/>
                      <a:pt x="153" y="28"/>
                    </a:cubicBezTo>
                    <a:cubicBezTo>
                      <a:pt x="153" y="28"/>
                      <a:pt x="163" y="40"/>
                      <a:pt x="153" y="49"/>
                    </a:cubicBezTo>
                    <a:cubicBezTo>
                      <a:pt x="143" y="58"/>
                      <a:pt x="119" y="42"/>
                      <a:pt x="113" y="50"/>
                    </a:cubicBezTo>
                    <a:cubicBezTo>
                      <a:pt x="107" y="58"/>
                      <a:pt x="135" y="71"/>
                      <a:pt x="135" y="71"/>
                    </a:cubicBezTo>
                    <a:cubicBezTo>
                      <a:pt x="134" y="81"/>
                      <a:pt x="134" y="81"/>
                      <a:pt x="134" y="81"/>
                    </a:cubicBezTo>
                    <a:cubicBezTo>
                      <a:pt x="134" y="81"/>
                      <a:pt x="94" y="82"/>
                      <a:pt x="87" y="77"/>
                    </a:cubicBezTo>
                    <a:cubicBezTo>
                      <a:pt x="80" y="72"/>
                      <a:pt x="65" y="61"/>
                      <a:pt x="61" y="63"/>
                    </a:cubicBezTo>
                    <a:cubicBezTo>
                      <a:pt x="57" y="65"/>
                      <a:pt x="62" y="103"/>
                      <a:pt x="47" y="115"/>
                    </a:cubicBezTo>
                    <a:cubicBezTo>
                      <a:pt x="32" y="127"/>
                      <a:pt x="25" y="128"/>
                      <a:pt x="13" y="138"/>
                    </a:cubicBezTo>
                    <a:cubicBezTo>
                      <a:pt x="3" y="146"/>
                      <a:pt x="5" y="152"/>
                      <a:pt x="7" y="154"/>
                    </a:cubicBezTo>
                    <a:cubicBezTo>
                      <a:pt x="0" y="165"/>
                      <a:pt x="0" y="165"/>
                      <a:pt x="0" y="165"/>
                    </a:cubicBezTo>
                    <a:cubicBezTo>
                      <a:pt x="8" y="152"/>
                      <a:pt x="8" y="152"/>
                      <a:pt x="8" y="152"/>
                    </a:cubicBezTo>
                    <a:cubicBezTo>
                      <a:pt x="14" y="166"/>
                      <a:pt x="14" y="166"/>
                      <a:pt x="14" y="166"/>
                    </a:cubicBezTo>
                    <a:cubicBezTo>
                      <a:pt x="26" y="180"/>
                      <a:pt x="26" y="180"/>
                      <a:pt x="26" y="180"/>
                    </a:cubicBezTo>
                    <a:cubicBezTo>
                      <a:pt x="33" y="168"/>
                      <a:pt x="33" y="168"/>
                      <a:pt x="33" y="168"/>
                    </a:cubicBezTo>
                    <a:cubicBezTo>
                      <a:pt x="33" y="168"/>
                      <a:pt x="42" y="181"/>
                      <a:pt x="47" y="181"/>
                    </a:cubicBezTo>
                    <a:cubicBezTo>
                      <a:pt x="52" y="181"/>
                      <a:pt x="60" y="175"/>
                      <a:pt x="64" y="182"/>
                    </a:cubicBezTo>
                    <a:cubicBezTo>
                      <a:pt x="68" y="189"/>
                      <a:pt x="68" y="223"/>
                      <a:pt x="68" y="223"/>
                    </a:cubicBezTo>
                    <a:cubicBezTo>
                      <a:pt x="93" y="223"/>
                      <a:pt x="93" y="223"/>
                      <a:pt x="93" y="223"/>
                    </a:cubicBezTo>
                    <a:cubicBezTo>
                      <a:pt x="96" y="233"/>
                      <a:pt x="96" y="233"/>
                      <a:pt x="96" y="233"/>
                    </a:cubicBezTo>
                    <a:cubicBezTo>
                      <a:pt x="96" y="233"/>
                      <a:pt x="73" y="221"/>
                      <a:pt x="69" y="234"/>
                    </a:cubicBezTo>
                    <a:cubicBezTo>
                      <a:pt x="65" y="247"/>
                      <a:pt x="80" y="263"/>
                      <a:pt x="80" y="263"/>
                    </a:cubicBezTo>
                    <a:cubicBezTo>
                      <a:pt x="87" y="274"/>
                      <a:pt x="87" y="274"/>
                      <a:pt x="87" y="274"/>
                    </a:cubicBezTo>
                    <a:cubicBezTo>
                      <a:pt x="106" y="266"/>
                      <a:pt x="106" y="266"/>
                      <a:pt x="106" y="266"/>
                    </a:cubicBezTo>
                    <a:cubicBezTo>
                      <a:pt x="106" y="266"/>
                      <a:pt x="126" y="280"/>
                      <a:pt x="135" y="279"/>
                    </a:cubicBezTo>
                    <a:cubicBezTo>
                      <a:pt x="144" y="278"/>
                      <a:pt x="153" y="275"/>
                      <a:pt x="153" y="275"/>
                    </a:cubicBezTo>
                    <a:cubicBezTo>
                      <a:pt x="153" y="275"/>
                      <a:pt x="165" y="268"/>
                      <a:pt x="166" y="265"/>
                    </a:cubicBezTo>
                    <a:cubicBezTo>
                      <a:pt x="167" y="262"/>
                      <a:pt x="155" y="260"/>
                      <a:pt x="169" y="252"/>
                    </a:cubicBezTo>
                    <a:cubicBezTo>
                      <a:pt x="183" y="245"/>
                      <a:pt x="207" y="246"/>
                      <a:pt x="207" y="246"/>
                    </a:cubicBezTo>
                    <a:cubicBezTo>
                      <a:pt x="217" y="236"/>
                      <a:pt x="217" y="236"/>
                      <a:pt x="217" y="236"/>
                    </a:cubicBezTo>
                    <a:cubicBezTo>
                      <a:pt x="212" y="229"/>
                      <a:pt x="208" y="224"/>
                      <a:pt x="208" y="224"/>
                    </a:cubicBezTo>
                    <a:cubicBezTo>
                      <a:pt x="177" y="207"/>
                      <a:pt x="177" y="207"/>
                      <a:pt x="177" y="207"/>
                    </a:cubicBezTo>
                    <a:cubicBezTo>
                      <a:pt x="177" y="207"/>
                      <a:pt x="155" y="215"/>
                      <a:pt x="162" y="202"/>
                    </a:cubicBezTo>
                    <a:cubicBezTo>
                      <a:pt x="169" y="189"/>
                      <a:pt x="169" y="189"/>
                      <a:pt x="169" y="189"/>
                    </a:cubicBezTo>
                    <a:cubicBezTo>
                      <a:pt x="169" y="189"/>
                      <a:pt x="144" y="178"/>
                      <a:pt x="154" y="167"/>
                    </a:cubicBezTo>
                    <a:cubicBezTo>
                      <a:pt x="164" y="156"/>
                      <a:pt x="185" y="160"/>
                      <a:pt x="190" y="146"/>
                    </a:cubicBezTo>
                    <a:cubicBezTo>
                      <a:pt x="195" y="132"/>
                      <a:pt x="200" y="117"/>
                      <a:pt x="200" y="117"/>
                    </a:cubicBezTo>
                    <a:cubicBezTo>
                      <a:pt x="216" y="109"/>
                      <a:pt x="216" y="109"/>
                      <a:pt x="216" y="109"/>
                    </a:cubicBezTo>
                    <a:cubicBezTo>
                      <a:pt x="211" y="88"/>
                      <a:pt x="211" y="88"/>
                      <a:pt x="211" y="88"/>
                    </a:cubicBezTo>
                    <a:cubicBezTo>
                      <a:pt x="211" y="88"/>
                      <a:pt x="195" y="77"/>
                      <a:pt x="196" y="60"/>
                    </a:cubicBezTo>
                    <a:cubicBezTo>
                      <a:pt x="197" y="43"/>
                      <a:pt x="220" y="38"/>
                      <a:pt x="220" y="38"/>
                    </a:cubicBezTo>
                    <a:cubicBezTo>
                      <a:pt x="211" y="23"/>
                      <a:pt x="211" y="23"/>
                      <a:pt x="211" y="23"/>
                    </a:cubicBezTo>
                    <a:cubicBezTo>
                      <a:pt x="192" y="17"/>
                      <a:pt x="192" y="17"/>
                      <a:pt x="192" y="17"/>
                    </a:cubicBezTo>
                    <a:lnTo>
                      <a:pt x="182" y="0"/>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40" name="Freeform 223">
                <a:extLst>
                  <a:ext uri="{FF2B5EF4-FFF2-40B4-BE49-F238E27FC236}">
                    <a16:creationId xmlns:a16="http://schemas.microsoft.com/office/drawing/2014/main" id="{AEACAF26-37D7-5042-AE42-15811B585DD5}"/>
                  </a:ext>
                </a:extLst>
              </p:cNvPr>
              <p:cNvSpPr>
                <a:spLocks noEditPoints="1"/>
              </p:cNvSpPr>
              <p:nvPr/>
            </p:nvSpPr>
            <p:spPr bwMode="gray">
              <a:xfrm>
                <a:off x="-3701140" y="2868005"/>
                <a:ext cx="1353092" cy="955166"/>
              </a:xfrm>
              <a:custGeom>
                <a:avLst/>
                <a:gdLst>
                  <a:gd name="T0" fmla="*/ 1905 w 2441"/>
                  <a:gd name="T1" fmla="*/ 1857 h 1882"/>
                  <a:gd name="T2" fmla="*/ 2423 w 2441"/>
                  <a:gd name="T3" fmla="*/ 352 h 1882"/>
                  <a:gd name="T4" fmla="*/ 2365 w 2441"/>
                  <a:gd name="T5" fmla="*/ 288 h 1882"/>
                  <a:gd name="T6" fmla="*/ 2248 w 2441"/>
                  <a:gd name="T7" fmla="*/ 288 h 1882"/>
                  <a:gd name="T8" fmla="*/ 2077 w 2441"/>
                  <a:gd name="T9" fmla="*/ 209 h 1882"/>
                  <a:gd name="T10" fmla="*/ 1934 w 2441"/>
                  <a:gd name="T11" fmla="*/ 76 h 1882"/>
                  <a:gd name="T12" fmla="*/ 1769 w 2441"/>
                  <a:gd name="T13" fmla="*/ 0 h 1882"/>
                  <a:gd name="T14" fmla="*/ 1704 w 2441"/>
                  <a:gd name="T15" fmla="*/ 80 h 1882"/>
                  <a:gd name="T16" fmla="*/ 1653 w 2441"/>
                  <a:gd name="T17" fmla="*/ 209 h 1882"/>
                  <a:gd name="T18" fmla="*/ 1639 w 2441"/>
                  <a:gd name="T19" fmla="*/ 310 h 1882"/>
                  <a:gd name="T20" fmla="*/ 1786 w 2441"/>
                  <a:gd name="T21" fmla="*/ 322 h 1882"/>
                  <a:gd name="T22" fmla="*/ 1753 w 2441"/>
                  <a:gd name="T23" fmla="*/ 371 h 1882"/>
                  <a:gd name="T24" fmla="*/ 1627 w 2441"/>
                  <a:gd name="T25" fmla="*/ 462 h 1882"/>
                  <a:gd name="T26" fmla="*/ 1536 w 2441"/>
                  <a:gd name="T27" fmla="*/ 569 h 1882"/>
                  <a:gd name="T28" fmla="*/ 1228 w 2441"/>
                  <a:gd name="T29" fmla="*/ 608 h 1882"/>
                  <a:gd name="T30" fmla="*/ 973 w 2441"/>
                  <a:gd name="T31" fmla="*/ 571 h 1882"/>
                  <a:gd name="T32" fmla="*/ 775 w 2441"/>
                  <a:gd name="T33" fmla="*/ 459 h 1882"/>
                  <a:gd name="T34" fmla="*/ 612 w 2441"/>
                  <a:gd name="T35" fmla="*/ 353 h 1882"/>
                  <a:gd name="T36" fmla="*/ 452 w 2441"/>
                  <a:gd name="T37" fmla="*/ 264 h 1882"/>
                  <a:gd name="T38" fmla="*/ 373 w 2441"/>
                  <a:gd name="T39" fmla="*/ 309 h 1882"/>
                  <a:gd name="T40" fmla="*/ 273 w 2441"/>
                  <a:gd name="T41" fmla="*/ 425 h 1882"/>
                  <a:gd name="T42" fmla="*/ 216 w 2441"/>
                  <a:gd name="T43" fmla="*/ 499 h 1882"/>
                  <a:gd name="T44" fmla="*/ 199 w 2441"/>
                  <a:gd name="T45" fmla="*/ 625 h 1882"/>
                  <a:gd name="T46" fmla="*/ 63 w 2441"/>
                  <a:gd name="T47" fmla="*/ 683 h 1882"/>
                  <a:gd name="T48" fmla="*/ 15 w 2441"/>
                  <a:gd name="T49" fmla="*/ 765 h 1882"/>
                  <a:gd name="T50" fmla="*/ 111 w 2441"/>
                  <a:gd name="T51" fmla="*/ 880 h 1882"/>
                  <a:gd name="T52" fmla="*/ 294 w 2441"/>
                  <a:gd name="T53" fmla="*/ 934 h 1882"/>
                  <a:gd name="T54" fmla="*/ 306 w 2441"/>
                  <a:gd name="T55" fmla="*/ 1057 h 1882"/>
                  <a:gd name="T56" fmla="*/ 316 w 2441"/>
                  <a:gd name="T57" fmla="*/ 1113 h 1882"/>
                  <a:gd name="T58" fmla="*/ 403 w 2441"/>
                  <a:gd name="T59" fmla="*/ 1210 h 1882"/>
                  <a:gd name="T60" fmla="*/ 571 w 2441"/>
                  <a:gd name="T61" fmla="*/ 1302 h 1882"/>
                  <a:gd name="T62" fmla="*/ 698 w 2441"/>
                  <a:gd name="T63" fmla="*/ 1349 h 1882"/>
                  <a:gd name="T64" fmla="*/ 894 w 2441"/>
                  <a:gd name="T65" fmla="*/ 1350 h 1882"/>
                  <a:gd name="T66" fmla="*/ 1044 w 2441"/>
                  <a:gd name="T67" fmla="*/ 1318 h 1882"/>
                  <a:gd name="T68" fmla="*/ 1161 w 2441"/>
                  <a:gd name="T69" fmla="*/ 1339 h 1882"/>
                  <a:gd name="T70" fmla="*/ 1291 w 2441"/>
                  <a:gd name="T71" fmla="*/ 1422 h 1882"/>
                  <a:gd name="T72" fmla="*/ 1261 w 2441"/>
                  <a:gd name="T73" fmla="*/ 1535 h 1882"/>
                  <a:gd name="T74" fmla="*/ 1324 w 2441"/>
                  <a:gd name="T75" fmla="*/ 1597 h 1882"/>
                  <a:gd name="T76" fmla="*/ 1400 w 2441"/>
                  <a:gd name="T77" fmla="*/ 1701 h 1882"/>
                  <a:gd name="T78" fmla="*/ 1461 w 2441"/>
                  <a:gd name="T79" fmla="*/ 1679 h 1882"/>
                  <a:gd name="T80" fmla="*/ 1554 w 2441"/>
                  <a:gd name="T81" fmla="*/ 1639 h 1882"/>
                  <a:gd name="T82" fmla="*/ 1625 w 2441"/>
                  <a:gd name="T83" fmla="*/ 1610 h 1882"/>
                  <a:gd name="T84" fmla="*/ 1698 w 2441"/>
                  <a:gd name="T85" fmla="*/ 1684 h 1882"/>
                  <a:gd name="T86" fmla="*/ 1846 w 2441"/>
                  <a:gd name="T87" fmla="*/ 1750 h 1882"/>
                  <a:gd name="T88" fmla="*/ 2036 w 2441"/>
                  <a:gd name="T89" fmla="*/ 1660 h 1882"/>
                  <a:gd name="T90" fmla="*/ 2205 w 2441"/>
                  <a:gd name="T91" fmla="*/ 1544 h 1882"/>
                  <a:gd name="T92" fmla="*/ 2274 w 2441"/>
                  <a:gd name="T93" fmla="*/ 1405 h 1882"/>
                  <a:gd name="T94" fmla="*/ 2335 w 2441"/>
                  <a:gd name="T95" fmla="*/ 1231 h 1882"/>
                  <a:gd name="T96" fmla="*/ 2240 w 2441"/>
                  <a:gd name="T97" fmla="*/ 1164 h 1882"/>
                  <a:gd name="T98" fmla="*/ 2236 w 2441"/>
                  <a:gd name="T99" fmla="*/ 1155 h 1882"/>
                  <a:gd name="T100" fmla="*/ 2157 w 2441"/>
                  <a:gd name="T101" fmla="*/ 1022 h 1882"/>
                  <a:gd name="T102" fmla="*/ 2131 w 2441"/>
                  <a:gd name="T103" fmla="*/ 897 h 1882"/>
                  <a:gd name="T104" fmla="*/ 2161 w 2441"/>
                  <a:gd name="T105" fmla="*/ 854 h 1882"/>
                  <a:gd name="T106" fmla="*/ 2004 w 2441"/>
                  <a:gd name="T107" fmla="*/ 828 h 1882"/>
                  <a:gd name="T108" fmla="*/ 1997 w 2441"/>
                  <a:gd name="T109" fmla="*/ 758 h 1882"/>
                  <a:gd name="T110" fmla="*/ 2079 w 2441"/>
                  <a:gd name="T111" fmla="*/ 665 h 1882"/>
                  <a:gd name="T112" fmla="*/ 2131 w 2441"/>
                  <a:gd name="T113" fmla="*/ 770 h 1882"/>
                  <a:gd name="T114" fmla="*/ 2292 w 2441"/>
                  <a:gd name="T115" fmla="*/ 637 h 1882"/>
                  <a:gd name="T116" fmla="*/ 2387 w 2441"/>
                  <a:gd name="T117" fmla="*/ 560 h 1882"/>
                  <a:gd name="T118" fmla="*/ 2379 w 2441"/>
                  <a:gd name="T119" fmla="*/ 455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41" h="1882">
                    <a:moveTo>
                      <a:pt x="1912" y="1793"/>
                    </a:moveTo>
                    <a:cubicBezTo>
                      <a:pt x="1898" y="1783"/>
                      <a:pt x="1850" y="1789"/>
                      <a:pt x="1850" y="1789"/>
                    </a:cubicBezTo>
                    <a:cubicBezTo>
                      <a:pt x="1846" y="1801"/>
                      <a:pt x="1846" y="1801"/>
                      <a:pt x="1846" y="1801"/>
                    </a:cubicBezTo>
                    <a:cubicBezTo>
                      <a:pt x="1835" y="1795"/>
                      <a:pt x="1835" y="1795"/>
                      <a:pt x="1835" y="1795"/>
                    </a:cubicBezTo>
                    <a:cubicBezTo>
                      <a:pt x="1829" y="1812"/>
                      <a:pt x="1829" y="1812"/>
                      <a:pt x="1829" y="1812"/>
                    </a:cubicBezTo>
                    <a:cubicBezTo>
                      <a:pt x="1829" y="1812"/>
                      <a:pt x="1799" y="1835"/>
                      <a:pt x="1818" y="1859"/>
                    </a:cubicBezTo>
                    <a:cubicBezTo>
                      <a:pt x="1838" y="1882"/>
                      <a:pt x="1851" y="1882"/>
                      <a:pt x="1851" y="1882"/>
                    </a:cubicBezTo>
                    <a:cubicBezTo>
                      <a:pt x="1907" y="1881"/>
                      <a:pt x="1903" y="1864"/>
                      <a:pt x="1905" y="1857"/>
                    </a:cubicBezTo>
                    <a:cubicBezTo>
                      <a:pt x="1906" y="1851"/>
                      <a:pt x="1902" y="1836"/>
                      <a:pt x="1902" y="1836"/>
                    </a:cubicBezTo>
                    <a:cubicBezTo>
                      <a:pt x="1902" y="1836"/>
                      <a:pt x="1927" y="1804"/>
                      <a:pt x="1912" y="1793"/>
                    </a:cubicBezTo>
                    <a:close/>
                    <a:moveTo>
                      <a:pt x="2441" y="416"/>
                    </a:moveTo>
                    <a:cubicBezTo>
                      <a:pt x="2438" y="399"/>
                      <a:pt x="2438" y="399"/>
                      <a:pt x="2438" y="399"/>
                    </a:cubicBezTo>
                    <a:cubicBezTo>
                      <a:pt x="2441" y="382"/>
                      <a:pt x="2441" y="382"/>
                      <a:pt x="2441" y="382"/>
                    </a:cubicBezTo>
                    <a:cubicBezTo>
                      <a:pt x="2430" y="375"/>
                      <a:pt x="2430" y="375"/>
                      <a:pt x="2430" y="375"/>
                    </a:cubicBezTo>
                    <a:cubicBezTo>
                      <a:pt x="2430" y="362"/>
                      <a:pt x="2430" y="362"/>
                      <a:pt x="2430" y="362"/>
                    </a:cubicBezTo>
                    <a:cubicBezTo>
                      <a:pt x="2423" y="352"/>
                      <a:pt x="2423" y="352"/>
                      <a:pt x="2423" y="352"/>
                    </a:cubicBezTo>
                    <a:cubicBezTo>
                      <a:pt x="2423" y="340"/>
                      <a:pt x="2423" y="340"/>
                      <a:pt x="2423" y="340"/>
                    </a:cubicBezTo>
                    <a:cubicBezTo>
                      <a:pt x="2415" y="330"/>
                      <a:pt x="2415" y="330"/>
                      <a:pt x="2415" y="330"/>
                    </a:cubicBezTo>
                    <a:cubicBezTo>
                      <a:pt x="2427" y="325"/>
                      <a:pt x="2427" y="325"/>
                      <a:pt x="2427" y="325"/>
                    </a:cubicBezTo>
                    <a:cubicBezTo>
                      <a:pt x="2427" y="305"/>
                      <a:pt x="2427" y="305"/>
                      <a:pt x="2427" y="305"/>
                    </a:cubicBezTo>
                    <a:cubicBezTo>
                      <a:pt x="2409" y="297"/>
                      <a:pt x="2409" y="297"/>
                      <a:pt x="2409" y="297"/>
                    </a:cubicBezTo>
                    <a:cubicBezTo>
                      <a:pt x="2409" y="297"/>
                      <a:pt x="2415" y="284"/>
                      <a:pt x="2405" y="276"/>
                    </a:cubicBezTo>
                    <a:cubicBezTo>
                      <a:pt x="2395" y="268"/>
                      <a:pt x="2370" y="274"/>
                      <a:pt x="2370" y="274"/>
                    </a:cubicBezTo>
                    <a:cubicBezTo>
                      <a:pt x="2365" y="288"/>
                      <a:pt x="2365" y="288"/>
                      <a:pt x="2365" y="288"/>
                    </a:cubicBezTo>
                    <a:cubicBezTo>
                      <a:pt x="2365" y="288"/>
                      <a:pt x="2337" y="287"/>
                      <a:pt x="2334" y="292"/>
                    </a:cubicBezTo>
                    <a:cubicBezTo>
                      <a:pt x="2331" y="297"/>
                      <a:pt x="2330" y="308"/>
                      <a:pt x="2330" y="308"/>
                    </a:cubicBezTo>
                    <a:cubicBezTo>
                      <a:pt x="2311" y="306"/>
                      <a:pt x="2311" y="306"/>
                      <a:pt x="2311" y="306"/>
                    </a:cubicBezTo>
                    <a:cubicBezTo>
                      <a:pt x="2311" y="313"/>
                      <a:pt x="2311" y="313"/>
                      <a:pt x="2311" y="313"/>
                    </a:cubicBezTo>
                    <a:cubicBezTo>
                      <a:pt x="2298" y="314"/>
                      <a:pt x="2298" y="314"/>
                      <a:pt x="2298" y="314"/>
                    </a:cubicBezTo>
                    <a:cubicBezTo>
                      <a:pt x="2290" y="304"/>
                      <a:pt x="2290" y="304"/>
                      <a:pt x="2290" y="304"/>
                    </a:cubicBezTo>
                    <a:cubicBezTo>
                      <a:pt x="2273" y="308"/>
                      <a:pt x="2273" y="308"/>
                      <a:pt x="2273" y="308"/>
                    </a:cubicBezTo>
                    <a:cubicBezTo>
                      <a:pt x="2248" y="288"/>
                      <a:pt x="2248" y="288"/>
                      <a:pt x="2248" y="288"/>
                    </a:cubicBezTo>
                    <a:cubicBezTo>
                      <a:pt x="2248" y="288"/>
                      <a:pt x="2247" y="280"/>
                      <a:pt x="2244" y="273"/>
                    </a:cubicBezTo>
                    <a:cubicBezTo>
                      <a:pt x="2241" y="266"/>
                      <a:pt x="2225" y="265"/>
                      <a:pt x="2225" y="265"/>
                    </a:cubicBezTo>
                    <a:cubicBezTo>
                      <a:pt x="2216" y="246"/>
                      <a:pt x="2216" y="246"/>
                      <a:pt x="2216" y="246"/>
                    </a:cubicBezTo>
                    <a:cubicBezTo>
                      <a:pt x="2192" y="246"/>
                      <a:pt x="2192" y="246"/>
                      <a:pt x="2192" y="246"/>
                    </a:cubicBezTo>
                    <a:cubicBezTo>
                      <a:pt x="2192" y="246"/>
                      <a:pt x="2154" y="218"/>
                      <a:pt x="2150" y="218"/>
                    </a:cubicBezTo>
                    <a:cubicBezTo>
                      <a:pt x="2146" y="218"/>
                      <a:pt x="2138" y="225"/>
                      <a:pt x="2138" y="225"/>
                    </a:cubicBezTo>
                    <a:cubicBezTo>
                      <a:pt x="2138" y="225"/>
                      <a:pt x="2122" y="209"/>
                      <a:pt x="2112" y="211"/>
                    </a:cubicBezTo>
                    <a:cubicBezTo>
                      <a:pt x="2102" y="213"/>
                      <a:pt x="2085" y="214"/>
                      <a:pt x="2077" y="209"/>
                    </a:cubicBezTo>
                    <a:cubicBezTo>
                      <a:pt x="2069" y="204"/>
                      <a:pt x="2050" y="194"/>
                      <a:pt x="2050" y="194"/>
                    </a:cubicBezTo>
                    <a:cubicBezTo>
                      <a:pt x="2046" y="178"/>
                      <a:pt x="2046" y="178"/>
                      <a:pt x="2046" y="178"/>
                    </a:cubicBezTo>
                    <a:cubicBezTo>
                      <a:pt x="2039" y="178"/>
                      <a:pt x="2039" y="178"/>
                      <a:pt x="2039" y="178"/>
                    </a:cubicBezTo>
                    <a:cubicBezTo>
                      <a:pt x="2039" y="178"/>
                      <a:pt x="2021" y="154"/>
                      <a:pt x="2011" y="145"/>
                    </a:cubicBezTo>
                    <a:cubicBezTo>
                      <a:pt x="2001" y="136"/>
                      <a:pt x="1980" y="134"/>
                      <a:pt x="1980" y="134"/>
                    </a:cubicBezTo>
                    <a:cubicBezTo>
                      <a:pt x="1969" y="112"/>
                      <a:pt x="1969" y="112"/>
                      <a:pt x="1969" y="112"/>
                    </a:cubicBezTo>
                    <a:cubicBezTo>
                      <a:pt x="1937" y="95"/>
                      <a:pt x="1937" y="95"/>
                      <a:pt x="1937" y="95"/>
                    </a:cubicBezTo>
                    <a:cubicBezTo>
                      <a:pt x="1934" y="76"/>
                      <a:pt x="1934" y="76"/>
                      <a:pt x="1934" y="76"/>
                    </a:cubicBezTo>
                    <a:cubicBezTo>
                      <a:pt x="1934" y="76"/>
                      <a:pt x="1919" y="71"/>
                      <a:pt x="1914" y="67"/>
                    </a:cubicBezTo>
                    <a:cubicBezTo>
                      <a:pt x="1909" y="63"/>
                      <a:pt x="1891" y="53"/>
                      <a:pt x="1891" y="53"/>
                    </a:cubicBezTo>
                    <a:cubicBezTo>
                      <a:pt x="1889" y="44"/>
                      <a:pt x="1889" y="44"/>
                      <a:pt x="1889" y="44"/>
                    </a:cubicBezTo>
                    <a:cubicBezTo>
                      <a:pt x="1889" y="44"/>
                      <a:pt x="1868" y="30"/>
                      <a:pt x="1861" y="29"/>
                    </a:cubicBezTo>
                    <a:cubicBezTo>
                      <a:pt x="1854" y="28"/>
                      <a:pt x="1835" y="27"/>
                      <a:pt x="1835" y="27"/>
                    </a:cubicBezTo>
                    <a:cubicBezTo>
                      <a:pt x="1820" y="30"/>
                      <a:pt x="1820" y="30"/>
                      <a:pt x="1820" y="30"/>
                    </a:cubicBezTo>
                    <a:cubicBezTo>
                      <a:pt x="1794" y="13"/>
                      <a:pt x="1794" y="13"/>
                      <a:pt x="1794" y="13"/>
                    </a:cubicBezTo>
                    <a:cubicBezTo>
                      <a:pt x="1769" y="0"/>
                      <a:pt x="1769" y="0"/>
                      <a:pt x="1769" y="0"/>
                    </a:cubicBezTo>
                    <a:cubicBezTo>
                      <a:pt x="1734" y="7"/>
                      <a:pt x="1734" y="7"/>
                      <a:pt x="1734" y="7"/>
                    </a:cubicBezTo>
                    <a:cubicBezTo>
                      <a:pt x="1706" y="5"/>
                      <a:pt x="1706" y="5"/>
                      <a:pt x="1706" y="5"/>
                    </a:cubicBezTo>
                    <a:cubicBezTo>
                      <a:pt x="1702" y="13"/>
                      <a:pt x="1702" y="13"/>
                      <a:pt x="1702" y="13"/>
                    </a:cubicBezTo>
                    <a:cubicBezTo>
                      <a:pt x="1678" y="16"/>
                      <a:pt x="1678" y="16"/>
                      <a:pt x="1678" y="16"/>
                    </a:cubicBezTo>
                    <a:cubicBezTo>
                      <a:pt x="1658" y="36"/>
                      <a:pt x="1658" y="36"/>
                      <a:pt x="1658" y="36"/>
                    </a:cubicBezTo>
                    <a:cubicBezTo>
                      <a:pt x="1658" y="36"/>
                      <a:pt x="1636" y="51"/>
                      <a:pt x="1651" y="54"/>
                    </a:cubicBezTo>
                    <a:cubicBezTo>
                      <a:pt x="1666" y="57"/>
                      <a:pt x="1678" y="59"/>
                      <a:pt x="1678" y="59"/>
                    </a:cubicBezTo>
                    <a:cubicBezTo>
                      <a:pt x="1678" y="59"/>
                      <a:pt x="1705" y="74"/>
                      <a:pt x="1704" y="80"/>
                    </a:cubicBezTo>
                    <a:cubicBezTo>
                      <a:pt x="1703" y="86"/>
                      <a:pt x="1691" y="91"/>
                      <a:pt x="1689" y="100"/>
                    </a:cubicBezTo>
                    <a:cubicBezTo>
                      <a:pt x="1687" y="109"/>
                      <a:pt x="1692" y="127"/>
                      <a:pt x="1692" y="127"/>
                    </a:cubicBezTo>
                    <a:cubicBezTo>
                      <a:pt x="1692" y="146"/>
                      <a:pt x="1692" y="146"/>
                      <a:pt x="1692" y="146"/>
                    </a:cubicBezTo>
                    <a:cubicBezTo>
                      <a:pt x="1693" y="171"/>
                      <a:pt x="1693" y="171"/>
                      <a:pt x="1693" y="171"/>
                    </a:cubicBezTo>
                    <a:cubicBezTo>
                      <a:pt x="1693" y="171"/>
                      <a:pt x="1717" y="181"/>
                      <a:pt x="1704" y="189"/>
                    </a:cubicBezTo>
                    <a:cubicBezTo>
                      <a:pt x="1691" y="197"/>
                      <a:pt x="1680" y="192"/>
                      <a:pt x="1680" y="192"/>
                    </a:cubicBezTo>
                    <a:cubicBezTo>
                      <a:pt x="1680" y="192"/>
                      <a:pt x="1676" y="214"/>
                      <a:pt x="1666" y="214"/>
                    </a:cubicBezTo>
                    <a:cubicBezTo>
                      <a:pt x="1656" y="214"/>
                      <a:pt x="1653" y="209"/>
                      <a:pt x="1653" y="209"/>
                    </a:cubicBezTo>
                    <a:cubicBezTo>
                      <a:pt x="1629" y="208"/>
                      <a:pt x="1629" y="208"/>
                      <a:pt x="1629" y="208"/>
                    </a:cubicBezTo>
                    <a:cubicBezTo>
                      <a:pt x="1606" y="194"/>
                      <a:pt x="1606" y="194"/>
                      <a:pt x="1606" y="194"/>
                    </a:cubicBezTo>
                    <a:cubicBezTo>
                      <a:pt x="1607" y="249"/>
                      <a:pt x="1607" y="249"/>
                      <a:pt x="1607" y="249"/>
                    </a:cubicBezTo>
                    <a:cubicBezTo>
                      <a:pt x="1612" y="255"/>
                      <a:pt x="1612" y="255"/>
                      <a:pt x="1612" y="255"/>
                    </a:cubicBezTo>
                    <a:cubicBezTo>
                      <a:pt x="1613" y="273"/>
                      <a:pt x="1613" y="273"/>
                      <a:pt x="1613" y="273"/>
                    </a:cubicBezTo>
                    <a:cubicBezTo>
                      <a:pt x="1617" y="279"/>
                      <a:pt x="1617" y="279"/>
                      <a:pt x="1617" y="279"/>
                    </a:cubicBezTo>
                    <a:cubicBezTo>
                      <a:pt x="1617" y="279"/>
                      <a:pt x="1612" y="282"/>
                      <a:pt x="1615" y="292"/>
                    </a:cubicBezTo>
                    <a:cubicBezTo>
                      <a:pt x="1618" y="302"/>
                      <a:pt x="1630" y="313"/>
                      <a:pt x="1639" y="310"/>
                    </a:cubicBezTo>
                    <a:cubicBezTo>
                      <a:pt x="1648" y="307"/>
                      <a:pt x="1632" y="300"/>
                      <a:pt x="1651" y="299"/>
                    </a:cubicBezTo>
                    <a:cubicBezTo>
                      <a:pt x="1670" y="298"/>
                      <a:pt x="1680" y="302"/>
                      <a:pt x="1680" y="302"/>
                    </a:cubicBezTo>
                    <a:cubicBezTo>
                      <a:pt x="1680" y="302"/>
                      <a:pt x="1691" y="313"/>
                      <a:pt x="1697" y="311"/>
                    </a:cubicBezTo>
                    <a:cubicBezTo>
                      <a:pt x="1703" y="309"/>
                      <a:pt x="1704" y="291"/>
                      <a:pt x="1704" y="291"/>
                    </a:cubicBezTo>
                    <a:cubicBezTo>
                      <a:pt x="1745" y="291"/>
                      <a:pt x="1745" y="291"/>
                      <a:pt x="1745" y="291"/>
                    </a:cubicBezTo>
                    <a:cubicBezTo>
                      <a:pt x="1745" y="291"/>
                      <a:pt x="1748" y="306"/>
                      <a:pt x="1757" y="307"/>
                    </a:cubicBezTo>
                    <a:cubicBezTo>
                      <a:pt x="1766" y="308"/>
                      <a:pt x="1769" y="308"/>
                      <a:pt x="1769" y="308"/>
                    </a:cubicBezTo>
                    <a:cubicBezTo>
                      <a:pt x="1769" y="308"/>
                      <a:pt x="1777" y="315"/>
                      <a:pt x="1786" y="322"/>
                    </a:cubicBezTo>
                    <a:cubicBezTo>
                      <a:pt x="1795" y="329"/>
                      <a:pt x="1813" y="333"/>
                      <a:pt x="1813" y="333"/>
                    </a:cubicBezTo>
                    <a:cubicBezTo>
                      <a:pt x="1813" y="333"/>
                      <a:pt x="1818" y="344"/>
                      <a:pt x="1827" y="350"/>
                    </a:cubicBezTo>
                    <a:cubicBezTo>
                      <a:pt x="1836" y="356"/>
                      <a:pt x="1839" y="362"/>
                      <a:pt x="1831" y="363"/>
                    </a:cubicBezTo>
                    <a:cubicBezTo>
                      <a:pt x="1823" y="364"/>
                      <a:pt x="1805" y="365"/>
                      <a:pt x="1805" y="365"/>
                    </a:cubicBezTo>
                    <a:cubicBezTo>
                      <a:pt x="1805" y="365"/>
                      <a:pt x="1797" y="356"/>
                      <a:pt x="1788" y="356"/>
                    </a:cubicBezTo>
                    <a:cubicBezTo>
                      <a:pt x="1779" y="356"/>
                      <a:pt x="1768" y="359"/>
                      <a:pt x="1768" y="359"/>
                    </a:cubicBezTo>
                    <a:cubicBezTo>
                      <a:pt x="1759" y="368"/>
                      <a:pt x="1759" y="368"/>
                      <a:pt x="1759" y="368"/>
                    </a:cubicBezTo>
                    <a:cubicBezTo>
                      <a:pt x="1753" y="371"/>
                      <a:pt x="1753" y="371"/>
                      <a:pt x="1753" y="371"/>
                    </a:cubicBezTo>
                    <a:cubicBezTo>
                      <a:pt x="1735" y="368"/>
                      <a:pt x="1735" y="368"/>
                      <a:pt x="1735" y="368"/>
                    </a:cubicBezTo>
                    <a:cubicBezTo>
                      <a:pt x="1735" y="379"/>
                      <a:pt x="1735" y="379"/>
                      <a:pt x="1735" y="379"/>
                    </a:cubicBezTo>
                    <a:cubicBezTo>
                      <a:pt x="1735" y="379"/>
                      <a:pt x="1710" y="380"/>
                      <a:pt x="1703" y="391"/>
                    </a:cubicBezTo>
                    <a:cubicBezTo>
                      <a:pt x="1696" y="402"/>
                      <a:pt x="1711" y="413"/>
                      <a:pt x="1711" y="413"/>
                    </a:cubicBezTo>
                    <a:cubicBezTo>
                      <a:pt x="1695" y="427"/>
                      <a:pt x="1695" y="427"/>
                      <a:pt x="1695" y="427"/>
                    </a:cubicBezTo>
                    <a:cubicBezTo>
                      <a:pt x="1695" y="427"/>
                      <a:pt x="1649" y="424"/>
                      <a:pt x="1646" y="427"/>
                    </a:cubicBezTo>
                    <a:cubicBezTo>
                      <a:pt x="1643" y="430"/>
                      <a:pt x="1645" y="446"/>
                      <a:pt x="1645" y="446"/>
                    </a:cubicBezTo>
                    <a:cubicBezTo>
                      <a:pt x="1645" y="446"/>
                      <a:pt x="1634" y="460"/>
                      <a:pt x="1627" y="462"/>
                    </a:cubicBezTo>
                    <a:cubicBezTo>
                      <a:pt x="1620" y="464"/>
                      <a:pt x="1593" y="465"/>
                      <a:pt x="1593" y="465"/>
                    </a:cubicBezTo>
                    <a:cubicBezTo>
                      <a:pt x="1593" y="465"/>
                      <a:pt x="1571" y="448"/>
                      <a:pt x="1567" y="447"/>
                    </a:cubicBezTo>
                    <a:cubicBezTo>
                      <a:pt x="1563" y="446"/>
                      <a:pt x="1545" y="440"/>
                      <a:pt x="1539" y="450"/>
                    </a:cubicBezTo>
                    <a:cubicBezTo>
                      <a:pt x="1533" y="460"/>
                      <a:pt x="1535" y="480"/>
                      <a:pt x="1541" y="484"/>
                    </a:cubicBezTo>
                    <a:cubicBezTo>
                      <a:pt x="1547" y="488"/>
                      <a:pt x="1578" y="511"/>
                      <a:pt x="1577" y="516"/>
                    </a:cubicBezTo>
                    <a:cubicBezTo>
                      <a:pt x="1576" y="521"/>
                      <a:pt x="1566" y="536"/>
                      <a:pt x="1562" y="536"/>
                    </a:cubicBezTo>
                    <a:cubicBezTo>
                      <a:pt x="1558" y="536"/>
                      <a:pt x="1548" y="533"/>
                      <a:pt x="1545" y="540"/>
                    </a:cubicBezTo>
                    <a:cubicBezTo>
                      <a:pt x="1542" y="547"/>
                      <a:pt x="1544" y="562"/>
                      <a:pt x="1536" y="569"/>
                    </a:cubicBezTo>
                    <a:cubicBezTo>
                      <a:pt x="1528" y="576"/>
                      <a:pt x="1511" y="574"/>
                      <a:pt x="1511" y="574"/>
                    </a:cubicBezTo>
                    <a:cubicBezTo>
                      <a:pt x="1499" y="587"/>
                      <a:pt x="1499" y="587"/>
                      <a:pt x="1499" y="587"/>
                    </a:cubicBezTo>
                    <a:cubicBezTo>
                      <a:pt x="1499" y="587"/>
                      <a:pt x="1409" y="584"/>
                      <a:pt x="1395" y="590"/>
                    </a:cubicBezTo>
                    <a:cubicBezTo>
                      <a:pt x="1381" y="596"/>
                      <a:pt x="1338" y="625"/>
                      <a:pt x="1332" y="630"/>
                    </a:cubicBezTo>
                    <a:cubicBezTo>
                      <a:pt x="1326" y="635"/>
                      <a:pt x="1306" y="627"/>
                      <a:pt x="1306" y="627"/>
                    </a:cubicBezTo>
                    <a:cubicBezTo>
                      <a:pt x="1306" y="627"/>
                      <a:pt x="1303" y="615"/>
                      <a:pt x="1297" y="615"/>
                    </a:cubicBezTo>
                    <a:cubicBezTo>
                      <a:pt x="1291" y="615"/>
                      <a:pt x="1270" y="624"/>
                      <a:pt x="1270" y="624"/>
                    </a:cubicBezTo>
                    <a:cubicBezTo>
                      <a:pt x="1270" y="624"/>
                      <a:pt x="1242" y="609"/>
                      <a:pt x="1228" y="608"/>
                    </a:cubicBezTo>
                    <a:cubicBezTo>
                      <a:pt x="1214" y="607"/>
                      <a:pt x="1203" y="609"/>
                      <a:pt x="1188" y="604"/>
                    </a:cubicBezTo>
                    <a:cubicBezTo>
                      <a:pt x="1173" y="599"/>
                      <a:pt x="1171" y="584"/>
                      <a:pt x="1161" y="581"/>
                    </a:cubicBezTo>
                    <a:cubicBezTo>
                      <a:pt x="1151" y="578"/>
                      <a:pt x="1112" y="578"/>
                      <a:pt x="1112" y="578"/>
                    </a:cubicBezTo>
                    <a:cubicBezTo>
                      <a:pt x="1112" y="578"/>
                      <a:pt x="1092" y="570"/>
                      <a:pt x="1087" y="570"/>
                    </a:cubicBezTo>
                    <a:cubicBezTo>
                      <a:pt x="1082" y="570"/>
                      <a:pt x="1068" y="581"/>
                      <a:pt x="1068" y="581"/>
                    </a:cubicBezTo>
                    <a:cubicBezTo>
                      <a:pt x="1043" y="576"/>
                      <a:pt x="1043" y="576"/>
                      <a:pt x="1043" y="576"/>
                    </a:cubicBezTo>
                    <a:cubicBezTo>
                      <a:pt x="1012" y="576"/>
                      <a:pt x="1012" y="576"/>
                      <a:pt x="1012" y="576"/>
                    </a:cubicBezTo>
                    <a:cubicBezTo>
                      <a:pt x="973" y="571"/>
                      <a:pt x="973" y="571"/>
                      <a:pt x="973" y="571"/>
                    </a:cubicBezTo>
                    <a:cubicBezTo>
                      <a:pt x="935" y="575"/>
                      <a:pt x="935" y="575"/>
                      <a:pt x="935" y="575"/>
                    </a:cubicBezTo>
                    <a:cubicBezTo>
                      <a:pt x="935" y="575"/>
                      <a:pt x="902" y="550"/>
                      <a:pt x="898" y="544"/>
                    </a:cubicBezTo>
                    <a:cubicBezTo>
                      <a:pt x="894" y="538"/>
                      <a:pt x="880" y="519"/>
                      <a:pt x="876" y="515"/>
                    </a:cubicBezTo>
                    <a:cubicBezTo>
                      <a:pt x="872" y="511"/>
                      <a:pt x="863" y="506"/>
                      <a:pt x="863" y="506"/>
                    </a:cubicBezTo>
                    <a:cubicBezTo>
                      <a:pt x="856" y="490"/>
                      <a:pt x="856" y="490"/>
                      <a:pt x="856" y="490"/>
                    </a:cubicBezTo>
                    <a:cubicBezTo>
                      <a:pt x="834" y="487"/>
                      <a:pt x="834" y="487"/>
                      <a:pt x="834" y="487"/>
                    </a:cubicBezTo>
                    <a:cubicBezTo>
                      <a:pt x="834" y="487"/>
                      <a:pt x="797" y="475"/>
                      <a:pt x="794" y="474"/>
                    </a:cubicBezTo>
                    <a:cubicBezTo>
                      <a:pt x="791" y="473"/>
                      <a:pt x="784" y="461"/>
                      <a:pt x="775" y="459"/>
                    </a:cubicBezTo>
                    <a:cubicBezTo>
                      <a:pt x="766" y="457"/>
                      <a:pt x="755" y="452"/>
                      <a:pt x="755" y="452"/>
                    </a:cubicBezTo>
                    <a:cubicBezTo>
                      <a:pt x="755" y="452"/>
                      <a:pt x="721" y="450"/>
                      <a:pt x="707" y="451"/>
                    </a:cubicBezTo>
                    <a:cubicBezTo>
                      <a:pt x="693" y="452"/>
                      <a:pt x="679" y="449"/>
                      <a:pt x="668" y="445"/>
                    </a:cubicBezTo>
                    <a:cubicBezTo>
                      <a:pt x="657" y="441"/>
                      <a:pt x="636" y="439"/>
                      <a:pt x="631" y="426"/>
                    </a:cubicBezTo>
                    <a:cubicBezTo>
                      <a:pt x="626" y="413"/>
                      <a:pt x="625" y="403"/>
                      <a:pt x="625" y="403"/>
                    </a:cubicBezTo>
                    <a:cubicBezTo>
                      <a:pt x="625" y="403"/>
                      <a:pt x="635" y="399"/>
                      <a:pt x="633" y="392"/>
                    </a:cubicBezTo>
                    <a:cubicBezTo>
                      <a:pt x="631" y="385"/>
                      <a:pt x="621" y="377"/>
                      <a:pt x="621" y="377"/>
                    </a:cubicBezTo>
                    <a:cubicBezTo>
                      <a:pt x="621" y="377"/>
                      <a:pt x="624" y="361"/>
                      <a:pt x="612" y="353"/>
                    </a:cubicBezTo>
                    <a:cubicBezTo>
                      <a:pt x="600" y="345"/>
                      <a:pt x="591" y="336"/>
                      <a:pt x="586" y="329"/>
                    </a:cubicBezTo>
                    <a:cubicBezTo>
                      <a:pt x="581" y="322"/>
                      <a:pt x="574" y="308"/>
                      <a:pt x="560" y="304"/>
                    </a:cubicBezTo>
                    <a:cubicBezTo>
                      <a:pt x="546" y="300"/>
                      <a:pt x="540" y="298"/>
                      <a:pt x="540" y="298"/>
                    </a:cubicBezTo>
                    <a:cubicBezTo>
                      <a:pt x="525" y="290"/>
                      <a:pt x="525" y="290"/>
                      <a:pt x="525" y="290"/>
                    </a:cubicBezTo>
                    <a:cubicBezTo>
                      <a:pt x="504" y="296"/>
                      <a:pt x="504" y="296"/>
                      <a:pt x="504" y="296"/>
                    </a:cubicBezTo>
                    <a:cubicBezTo>
                      <a:pt x="487" y="280"/>
                      <a:pt x="487" y="280"/>
                      <a:pt x="487" y="280"/>
                    </a:cubicBezTo>
                    <a:cubicBezTo>
                      <a:pt x="481" y="272"/>
                      <a:pt x="481" y="272"/>
                      <a:pt x="481" y="272"/>
                    </a:cubicBezTo>
                    <a:cubicBezTo>
                      <a:pt x="481" y="272"/>
                      <a:pt x="457" y="269"/>
                      <a:pt x="452" y="264"/>
                    </a:cubicBezTo>
                    <a:cubicBezTo>
                      <a:pt x="447" y="259"/>
                      <a:pt x="451" y="251"/>
                      <a:pt x="451" y="251"/>
                    </a:cubicBezTo>
                    <a:cubicBezTo>
                      <a:pt x="433" y="251"/>
                      <a:pt x="433" y="251"/>
                      <a:pt x="433" y="251"/>
                    </a:cubicBezTo>
                    <a:cubicBezTo>
                      <a:pt x="433" y="251"/>
                      <a:pt x="443" y="239"/>
                      <a:pt x="435" y="235"/>
                    </a:cubicBezTo>
                    <a:cubicBezTo>
                      <a:pt x="427" y="231"/>
                      <a:pt x="414" y="238"/>
                      <a:pt x="414" y="238"/>
                    </a:cubicBezTo>
                    <a:cubicBezTo>
                      <a:pt x="414" y="238"/>
                      <a:pt x="388" y="230"/>
                      <a:pt x="387" y="239"/>
                    </a:cubicBezTo>
                    <a:cubicBezTo>
                      <a:pt x="386" y="248"/>
                      <a:pt x="405" y="251"/>
                      <a:pt x="399" y="260"/>
                    </a:cubicBezTo>
                    <a:cubicBezTo>
                      <a:pt x="393" y="269"/>
                      <a:pt x="364" y="259"/>
                      <a:pt x="359" y="273"/>
                    </a:cubicBezTo>
                    <a:cubicBezTo>
                      <a:pt x="354" y="287"/>
                      <a:pt x="364" y="296"/>
                      <a:pt x="373" y="309"/>
                    </a:cubicBezTo>
                    <a:cubicBezTo>
                      <a:pt x="382" y="322"/>
                      <a:pt x="388" y="333"/>
                      <a:pt x="381" y="338"/>
                    </a:cubicBezTo>
                    <a:cubicBezTo>
                      <a:pt x="374" y="343"/>
                      <a:pt x="366" y="342"/>
                      <a:pt x="366" y="342"/>
                    </a:cubicBezTo>
                    <a:cubicBezTo>
                      <a:pt x="355" y="354"/>
                      <a:pt x="355" y="354"/>
                      <a:pt x="355" y="354"/>
                    </a:cubicBezTo>
                    <a:cubicBezTo>
                      <a:pt x="346" y="346"/>
                      <a:pt x="346" y="346"/>
                      <a:pt x="346" y="346"/>
                    </a:cubicBezTo>
                    <a:cubicBezTo>
                      <a:pt x="346" y="346"/>
                      <a:pt x="325" y="348"/>
                      <a:pt x="317" y="346"/>
                    </a:cubicBezTo>
                    <a:cubicBezTo>
                      <a:pt x="309" y="344"/>
                      <a:pt x="284" y="332"/>
                      <a:pt x="278" y="332"/>
                    </a:cubicBezTo>
                    <a:cubicBezTo>
                      <a:pt x="272" y="332"/>
                      <a:pt x="273" y="347"/>
                      <a:pt x="273" y="359"/>
                    </a:cubicBezTo>
                    <a:cubicBezTo>
                      <a:pt x="273" y="371"/>
                      <a:pt x="269" y="423"/>
                      <a:pt x="273" y="425"/>
                    </a:cubicBezTo>
                    <a:cubicBezTo>
                      <a:pt x="277" y="427"/>
                      <a:pt x="300" y="429"/>
                      <a:pt x="291" y="440"/>
                    </a:cubicBezTo>
                    <a:cubicBezTo>
                      <a:pt x="282" y="451"/>
                      <a:pt x="275" y="437"/>
                      <a:pt x="275" y="437"/>
                    </a:cubicBezTo>
                    <a:cubicBezTo>
                      <a:pt x="262" y="444"/>
                      <a:pt x="262" y="444"/>
                      <a:pt x="262" y="444"/>
                    </a:cubicBezTo>
                    <a:cubicBezTo>
                      <a:pt x="262" y="444"/>
                      <a:pt x="253" y="430"/>
                      <a:pt x="248" y="430"/>
                    </a:cubicBezTo>
                    <a:cubicBezTo>
                      <a:pt x="243" y="430"/>
                      <a:pt x="219" y="440"/>
                      <a:pt x="213" y="441"/>
                    </a:cubicBezTo>
                    <a:cubicBezTo>
                      <a:pt x="207" y="442"/>
                      <a:pt x="176" y="449"/>
                      <a:pt x="183" y="458"/>
                    </a:cubicBezTo>
                    <a:cubicBezTo>
                      <a:pt x="190" y="467"/>
                      <a:pt x="208" y="464"/>
                      <a:pt x="208" y="464"/>
                    </a:cubicBezTo>
                    <a:cubicBezTo>
                      <a:pt x="208" y="464"/>
                      <a:pt x="208" y="490"/>
                      <a:pt x="216" y="499"/>
                    </a:cubicBezTo>
                    <a:cubicBezTo>
                      <a:pt x="224" y="508"/>
                      <a:pt x="254" y="539"/>
                      <a:pt x="254" y="546"/>
                    </a:cubicBezTo>
                    <a:cubicBezTo>
                      <a:pt x="254" y="553"/>
                      <a:pt x="238" y="550"/>
                      <a:pt x="238" y="553"/>
                    </a:cubicBezTo>
                    <a:cubicBezTo>
                      <a:pt x="238" y="556"/>
                      <a:pt x="249" y="568"/>
                      <a:pt x="249" y="568"/>
                    </a:cubicBezTo>
                    <a:cubicBezTo>
                      <a:pt x="249" y="568"/>
                      <a:pt x="235" y="566"/>
                      <a:pt x="235" y="571"/>
                    </a:cubicBezTo>
                    <a:cubicBezTo>
                      <a:pt x="235" y="576"/>
                      <a:pt x="239" y="587"/>
                      <a:pt x="244" y="592"/>
                    </a:cubicBezTo>
                    <a:cubicBezTo>
                      <a:pt x="249" y="597"/>
                      <a:pt x="251" y="610"/>
                      <a:pt x="248" y="611"/>
                    </a:cubicBezTo>
                    <a:cubicBezTo>
                      <a:pt x="245" y="612"/>
                      <a:pt x="231" y="612"/>
                      <a:pt x="231" y="612"/>
                    </a:cubicBezTo>
                    <a:cubicBezTo>
                      <a:pt x="199" y="625"/>
                      <a:pt x="199" y="625"/>
                      <a:pt x="199" y="625"/>
                    </a:cubicBezTo>
                    <a:cubicBezTo>
                      <a:pt x="199" y="625"/>
                      <a:pt x="180" y="642"/>
                      <a:pt x="180" y="645"/>
                    </a:cubicBezTo>
                    <a:cubicBezTo>
                      <a:pt x="180" y="648"/>
                      <a:pt x="180" y="666"/>
                      <a:pt x="168" y="666"/>
                    </a:cubicBezTo>
                    <a:cubicBezTo>
                      <a:pt x="156" y="666"/>
                      <a:pt x="137" y="658"/>
                      <a:pt x="129" y="659"/>
                    </a:cubicBezTo>
                    <a:cubicBezTo>
                      <a:pt x="121" y="660"/>
                      <a:pt x="113" y="673"/>
                      <a:pt x="112" y="682"/>
                    </a:cubicBezTo>
                    <a:cubicBezTo>
                      <a:pt x="111" y="691"/>
                      <a:pt x="106" y="700"/>
                      <a:pt x="106" y="700"/>
                    </a:cubicBezTo>
                    <a:cubicBezTo>
                      <a:pt x="87" y="695"/>
                      <a:pt x="87" y="695"/>
                      <a:pt x="87" y="695"/>
                    </a:cubicBezTo>
                    <a:cubicBezTo>
                      <a:pt x="80" y="702"/>
                      <a:pt x="80" y="702"/>
                      <a:pt x="80" y="702"/>
                    </a:cubicBezTo>
                    <a:cubicBezTo>
                      <a:pt x="80" y="702"/>
                      <a:pt x="69" y="683"/>
                      <a:pt x="63" y="683"/>
                    </a:cubicBezTo>
                    <a:cubicBezTo>
                      <a:pt x="57" y="683"/>
                      <a:pt x="52" y="692"/>
                      <a:pt x="52" y="692"/>
                    </a:cubicBezTo>
                    <a:cubicBezTo>
                      <a:pt x="33" y="694"/>
                      <a:pt x="33" y="694"/>
                      <a:pt x="33" y="694"/>
                    </a:cubicBezTo>
                    <a:cubicBezTo>
                      <a:pt x="33" y="704"/>
                      <a:pt x="33" y="704"/>
                      <a:pt x="33" y="704"/>
                    </a:cubicBezTo>
                    <a:cubicBezTo>
                      <a:pt x="33" y="704"/>
                      <a:pt x="0" y="719"/>
                      <a:pt x="1" y="722"/>
                    </a:cubicBezTo>
                    <a:cubicBezTo>
                      <a:pt x="2" y="725"/>
                      <a:pt x="13" y="738"/>
                      <a:pt x="13" y="742"/>
                    </a:cubicBezTo>
                    <a:cubicBezTo>
                      <a:pt x="13" y="746"/>
                      <a:pt x="1" y="744"/>
                      <a:pt x="1" y="744"/>
                    </a:cubicBezTo>
                    <a:cubicBezTo>
                      <a:pt x="1" y="761"/>
                      <a:pt x="1" y="761"/>
                      <a:pt x="1" y="761"/>
                    </a:cubicBezTo>
                    <a:cubicBezTo>
                      <a:pt x="1" y="761"/>
                      <a:pt x="15" y="758"/>
                      <a:pt x="15" y="765"/>
                    </a:cubicBezTo>
                    <a:cubicBezTo>
                      <a:pt x="15" y="772"/>
                      <a:pt x="7" y="790"/>
                      <a:pt x="17" y="794"/>
                    </a:cubicBezTo>
                    <a:cubicBezTo>
                      <a:pt x="27" y="798"/>
                      <a:pt x="31" y="783"/>
                      <a:pt x="45" y="787"/>
                    </a:cubicBezTo>
                    <a:cubicBezTo>
                      <a:pt x="59" y="791"/>
                      <a:pt x="71" y="794"/>
                      <a:pt x="71" y="804"/>
                    </a:cubicBezTo>
                    <a:cubicBezTo>
                      <a:pt x="71" y="814"/>
                      <a:pt x="72" y="836"/>
                      <a:pt x="79" y="843"/>
                    </a:cubicBezTo>
                    <a:cubicBezTo>
                      <a:pt x="86" y="850"/>
                      <a:pt x="98" y="853"/>
                      <a:pt x="90" y="859"/>
                    </a:cubicBezTo>
                    <a:cubicBezTo>
                      <a:pt x="82" y="865"/>
                      <a:pt x="62" y="857"/>
                      <a:pt x="65" y="868"/>
                    </a:cubicBezTo>
                    <a:cubicBezTo>
                      <a:pt x="68" y="879"/>
                      <a:pt x="90" y="880"/>
                      <a:pt x="90" y="880"/>
                    </a:cubicBezTo>
                    <a:cubicBezTo>
                      <a:pt x="111" y="880"/>
                      <a:pt x="111" y="880"/>
                      <a:pt x="111" y="880"/>
                    </a:cubicBezTo>
                    <a:cubicBezTo>
                      <a:pt x="114" y="889"/>
                      <a:pt x="114" y="889"/>
                      <a:pt x="114" y="889"/>
                    </a:cubicBezTo>
                    <a:cubicBezTo>
                      <a:pt x="114" y="889"/>
                      <a:pt x="129" y="890"/>
                      <a:pt x="138" y="900"/>
                    </a:cubicBezTo>
                    <a:cubicBezTo>
                      <a:pt x="147" y="910"/>
                      <a:pt x="148" y="931"/>
                      <a:pt x="148" y="931"/>
                    </a:cubicBezTo>
                    <a:cubicBezTo>
                      <a:pt x="169" y="939"/>
                      <a:pt x="169" y="939"/>
                      <a:pt x="169" y="939"/>
                    </a:cubicBezTo>
                    <a:cubicBezTo>
                      <a:pt x="177" y="935"/>
                      <a:pt x="177" y="935"/>
                      <a:pt x="177" y="935"/>
                    </a:cubicBezTo>
                    <a:cubicBezTo>
                      <a:pt x="177" y="935"/>
                      <a:pt x="182" y="955"/>
                      <a:pt x="201" y="956"/>
                    </a:cubicBezTo>
                    <a:cubicBezTo>
                      <a:pt x="220" y="957"/>
                      <a:pt x="246" y="957"/>
                      <a:pt x="246" y="957"/>
                    </a:cubicBezTo>
                    <a:cubicBezTo>
                      <a:pt x="246" y="957"/>
                      <a:pt x="277" y="928"/>
                      <a:pt x="294" y="934"/>
                    </a:cubicBezTo>
                    <a:cubicBezTo>
                      <a:pt x="311" y="940"/>
                      <a:pt x="313" y="954"/>
                      <a:pt x="324" y="956"/>
                    </a:cubicBezTo>
                    <a:cubicBezTo>
                      <a:pt x="335" y="958"/>
                      <a:pt x="349" y="956"/>
                      <a:pt x="349" y="956"/>
                    </a:cubicBezTo>
                    <a:cubicBezTo>
                      <a:pt x="349" y="956"/>
                      <a:pt x="353" y="992"/>
                      <a:pt x="349" y="997"/>
                    </a:cubicBezTo>
                    <a:cubicBezTo>
                      <a:pt x="345" y="1002"/>
                      <a:pt x="336" y="1002"/>
                      <a:pt x="336" y="1002"/>
                    </a:cubicBezTo>
                    <a:cubicBezTo>
                      <a:pt x="336" y="1002"/>
                      <a:pt x="342" y="1026"/>
                      <a:pt x="333" y="1031"/>
                    </a:cubicBezTo>
                    <a:cubicBezTo>
                      <a:pt x="324" y="1036"/>
                      <a:pt x="305" y="1035"/>
                      <a:pt x="305" y="1035"/>
                    </a:cubicBezTo>
                    <a:cubicBezTo>
                      <a:pt x="317" y="1051"/>
                      <a:pt x="317" y="1051"/>
                      <a:pt x="317" y="1051"/>
                    </a:cubicBezTo>
                    <a:cubicBezTo>
                      <a:pt x="306" y="1057"/>
                      <a:pt x="306" y="1057"/>
                      <a:pt x="306" y="1057"/>
                    </a:cubicBezTo>
                    <a:cubicBezTo>
                      <a:pt x="306" y="1057"/>
                      <a:pt x="300" y="1068"/>
                      <a:pt x="315" y="1075"/>
                    </a:cubicBezTo>
                    <a:cubicBezTo>
                      <a:pt x="330" y="1082"/>
                      <a:pt x="335" y="1085"/>
                      <a:pt x="335" y="1085"/>
                    </a:cubicBezTo>
                    <a:cubicBezTo>
                      <a:pt x="340" y="1094"/>
                      <a:pt x="340" y="1094"/>
                      <a:pt x="340" y="1094"/>
                    </a:cubicBezTo>
                    <a:cubicBezTo>
                      <a:pt x="340" y="1094"/>
                      <a:pt x="359" y="1109"/>
                      <a:pt x="351" y="1114"/>
                    </a:cubicBezTo>
                    <a:cubicBezTo>
                      <a:pt x="343" y="1119"/>
                      <a:pt x="334" y="1122"/>
                      <a:pt x="334" y="1122"/>
                    </a:cubicBezTo>
                    <a:cubicBezTo>
                      <a:pt x="328" y="1131"/>
                      <a:pt x="328" y="1131"/>
                      <a:pt x="328" y="1131"/>
                    </a:cubicBezTo>
                    <a:cubicBezTo>
                      <a:pt x="318" y="1123"/>
                      <a:pt x="318" y="1123"/>
                      <a:pt x="318" y="1123"/>
                    </a:cubicBezTo>
                    <a:cubicBezTo>
                      <a:pt x="318" y="1123"/>
                      <a:pt x="320" y="1113"/>
                      <a:pt x="316" y="1113"/>
                    </a:cubicBezTo>
                    <a:cubicBezTo>
                      <a:pt x="312" y="1113"/>
                      <a:pt x="299" y="1118"/>
                      <a:pt x="301" y="1128"/>
                    </a:cubicBezTo>
                    <a:cubicBezTo>
                      <a:pt x="303" y="1138"/>
                      <a:pt x="323" y="1149"/>
                      <a:pt x="323" y="1149"/>
                    </a:cubicBezTo>
                    <a:cubicBezTo>
                      <a:pt x="323" y="1149"/>
                      <a:pt x="316" y="1174"/>
                      <a:pt x="323" y="1177"/>
                    </a:cubicBezTo>
                    <a:cubicBezTo>
                      <a:pt x="330" y="1180"/>
                      <a:pt x="341" y="1175"/>
                      <a:pt x="341" y="1175"/>
                    </a:cubicBezTo>
                    <a:cubicBezTo>
                      <a:pt x="341" y="1175"/>
                      <a:pt x="345" y="1190"/>
                      <a:pt x="356" y="1194"/>
                    </a:cubicBezTo>
                    <a:cubicBezTo>
                      <a:pt x="367" y="1198"/>
                      <a:pt x="377" y="1200"/>
                      <a:pt x="377" y="1200"/>
                    </a:cubicBezTo>
                    <a:cubicBezTo>
                      <a:pt x="392" y="1211"/>
                      <a:pt x="392" y="1211"/>
                      <a:pt x="392" y="1211"/>
                    </a:cubicBezTo>
                    <a:cubicBezTo>
                      <a:pt x="403" y="1210"/>
                      <a:pt x="403" y="1210"/>
                      <a:pt x="403" y="1210"/>
                    </a:cubicBezTo>
                    <a:cubicBezTo>
                      <a:pt x="403" y="1210"/>
                      <a:pt x="397" y="1218"/>
                      <a:pt x="403" y="1221"/>
                    </a:cubicBezTo>
                    <a:cubicBezTo>
                      <a:pt x="409" y="1224"/>
                      <a:pt x="420" y="1224"/>
                      <a:pt x="420" y="1224"/>
                    </a:cubicBezTo>
                    <a:cubicBezTo>
                      <a:pt x="447" y="1249"/>
                      <a:pt x="447" y="1249"/>
                      <a:pt x="447" y="1249"/>
                    </a:cubicBezTo>
                    <a:cubicBezTo>
                      <a:pt x="462" y="1236"/>
                      <a:pt x="462" y="1236"/>
                      <a:pt x="462" y="1236"/>
                    </a:cubicBezTo>
                    <a:cubicBezTo>
                      <a:pt x="462" y="1236"/>
                      <a:pt x="475" y="1219"/>
                      <a:pt x="489" y="1234"/>
                    </a:cubicBezTo>
                    <a:cubicBezTo>
                      <a:pt x="503" y="1249"/>
                      <a:pt x="521" y="1263"/>
                      <a:pt x="521" y="1263"/>
                    </a:cubicBezTo>
                    <a:cubicBezTo>
                      <a:pt x="552" y="1269"/>
                      <a:pt x="552" y="1269"/>
                      <a:pt x="552" y="1269"/>
                    </a:cubicBezTo>
                    <a:cubicBezTo>
                      <a:pt x="552" y="1269"/>
                      <a:pt x="567" y="1301"/>
                      <a:pt x="571" y="1302"/>
                    </a:cubicBezTo>
                    <a:cubicBezTo>
                      <a:pt x="575" y="1303"/>
                      <a:pt x="579" y="1278"/>
                      <a:pt x="590" y="1285"/>
                    </a:cubicBezTo>
                    <a:cubicBezTo>
                      <a:pt x="601" y="1292"/>
                      <a:pt x="596" y="1308"/>
                      <a:pt x="604" y="1314"/>
                    </a:cubicBezTo>
                    <a:cubicBezTo>
                      <a:pt x="612" y="1320"/>
                      <a:pt x="626" y="1332"/>
                      <a:pt x="626" y="1332"/>
                    </a:cubicBezTo>
                    <a:cubicBezTo>
                      <a:pt x="626" y="1332"/>
                      <a:pt x="641" y="1321"/>
                      <a:pt x="646" y="1328"/>
                    </a:cubicBezTo>
                    <a:cubicBezTo>
                      <a:pt x="651" y="1335"/>
                      <a:pt x="634" y="1338"/>
                      <a:pt x="650" y="1345"/>
                    </a:cubicBezTo>
                    <a:cubicBezTo>
                      <a:pt x="666" y="1352"/>
                      <a:pt x="678" y="1343"/>
                      <a:pt x="678" y="1343"/>
                    </a:cubicBezTo>
                    <a:cubicBezTo>
                      <a:pt x="678" y="1343"/>
                      <a:pt x="678" y="1361"/>
                      <a:pt x="687" y="1362"/>
                    </a:cubicBezTo>
                    <a:cubicBezTo>
                      <a:pt x="696" y="1363"/>
                      <a:pt x="698" y="1349"/>
                      <a:pt x="698" y="1349"/>
                    </a:cubicBezTo>
                    <a:cubicBezTo>
                      <a:pt x="698" y="1349"/>
                      <a:pt x="697" y="1363"/>
                      <a:pt x="707" y="1362"/>
                    </a:cubicBezTo>
                    <a:cubicBezTo>
                      <a:pt x="717" y="1361"/>
                      <a:pt x="719" y="1353"/>
                      <a:pt x="719" y="1353"/>
                    </a:cubicBezTo>
                    <a:cubicBezTo>
                      <a:pt x="719" y="1353"/>
                      <a:pt x="752" y="1373"/>
                      <a:pt x="766" y="1372"/>
                    </a:cubicBezTo>
                    <a:cubicBezTo>
                      <a:pt x="780" y="1371"/>
                      <a:pt x="806" y="1346"/>
                      <a:pt x="817" y="1355"/>
                    </a:cubicBezTo>
                    <a:cubicBezTo>
                      <a:pt x="828" y="1364"/>
                      <a:pt x="817" y="1392"/>
                      <a:pt x="822" y="1394"/>
                    </a:cubicBezTo>
                    <a:cubicBezTo>
                      <a:pt x="827" y="1396"/>
                      <a:pt x="832" y="1395"/>
                      <a:pt x="832" y="1395"/>
                    </a:cubicBezTo>
                    <a:cubicBezTo>
                      <a:pt x="832" y="1395"/>
                      <a:pt x="856" y="1339"/>
                      <a:pt x="870" y="1344"/>
                    </a:cubicBezTo>
                    <a:cubicBezTo>
                      <a:pt x="884" y="1349"/>
                      <a:pt x="894" y="1350"/>
                      <a:pt x="894" y="1350"/>
                    </a:cubicBezTo>
                    <a:cubicBezTo>
                      <a:pt x="894" y="1364"/>
                      <a:pt x="894" y="1364"/>
                      <a:pt x="894" y="1364"/>
                    </a:cubicBezTo>
                    <a:cubicBezTo>
                      <a:pt x="894" y="1364"/>
                      <a:pt x="930" y="1346"/>
                      <a:pt x="943" y="1357"/>
                    </a:cubicBezTo>
                    <a:cubicBezTo>
                      <a:pt x="956" y="1368"/>
                      <a:pt x="956" y="1378"/>
                      <a:pt x="956" y="1378"/>
                    </a:cubicBezTo>
                    <a:cubicBezTo>
                      <a:pt x="956" y="1378"/>
                      <a:pt x="987" y="1380"/>
                      <a:pt x="995" y="1373"/>
                    </a:cubicBezTo>
                    <a:cubicBezTo>
                      <a:pt x="1003" y="1366"/>
                      <a:pt x="995" y="1350"/>
                      <a:pt x="995" y="1350"/>
                    </a:cubicBezTo>
                    <a:cubicBezTo>
                      <a:pt x="995" y="1350"/>
                      <a:pt x="1016" y="1348"/>
                      <a:pt x="1018" y="1343"/>
                    </a:cubicBezTo>
                    <a:cubicBezTo>
                      <a:pt x="1020" y="1338"/>
                      <a:pt x="1013" y="1322"/>
                      <a:pt x="1013" y="1322"/>
                    </a:cubicBezTo>
                    <a:cubicBezTo>
                      <a:pt x="1013" y="1322"/>
                      <a:pt x="1037" y="1326"/>
                      <a:pt x="1044" y="1318"/>
                    </a:cubicBezTo>
                    <a:cubicBezTo>
                      <a:pt x="1051" y="1310"/>
                      <a:pt x="1068" y="1291"/>
                      <a:pt x="1076" y="1291"/>
                    </a:cubicBezTo>
                    <a:cubicBezTo>
                      <a:pt x="1084" y="1291"/>
                      <a:pt x="1098" y="1305"/>
                      <a:pt x="1109" y="1305"/>
                    </a:cubicBezTo>
                    <a:cubicBezTo>
                      <a:pt x="1120" y="1305"/>
                      <a:pt x="1112" y="1274"/>
                      <a:pt x="1130" y="1283"/>
                    </a:cubicBezTo>
                    <a:cubicBezTo>
                      <a:pt x="1148" y="1292"/>
                      <a:pt x="1149" y="1297"/>
                      <a:pt x="1149" y="1297"/>
                    </a:cubicBezTo>
                    <a:cubicBezTo>
                      <a:pt x="1149" y="1297"/>
                      <a:pt x="1133" y="1305"/>
                      <a:pt x="1142" y="1307"/>
                    </a:cubicBezTo>
                    <a:cubicBezTo>
                      <a:pt x="1151" y="1309"/>
                      <a:pt x="1162" y="1308"/>
                      <a:pt x="1162" y="1308"/>
                    </a:cubicBezTo>
                    <a:cubicBezTo>
                      <a:pt x="1173" y="1328"/>
                      <a:pt x="1173" y="1328"/>
                      <a:pt x="1173" y="1328"/>
                    </a:cubicBezTo>
                    <a:cubicBezTo>
                      <a:pt x="1173" y="1328"/>
                      <a:pt x="1153" y="1337"/>
                      <a:pt x="1161" y="1339"/>
                    </a:cubicBezTo>
                    <a:cubicBezTo>
                      <a:pt x="1169" y="1341"/>
                      <a:pt x="1184" y="1341"/>
                      <a:pt x="1191" y="1341"/>
                    </a:cubicBezTo>
                    <a:cubicBezTo>
                      <a:pt x="1198" y="1341"/>
                      <a:pt x="1213" y="1345"/>
                      <a:pt x="1213" y="1345"/>
                    </a:cubicBezTo>
                    <a:cubicBezTo>
                      <a:pt x="1217" y="1332"/>
                      <a:pt x="1217" y="1332"/>
                      <a:pt x="1217" y="1332"/>
                    </a:cubicBezTo>
                    <a:cubicBezTo>
                      <a:pt x="1217" y="1332"/>
                      <a:pt x="1231" y="1339"/>
                      <a:pt x="1239" y="1347"/>
                    </a:cubicBezTo>
                    <a:cubicBezTo>
                      <a:pt x="1247" y="1355"/>
                      <a:pt x="1256" y="1382"/>
                      <a:pt x="1256" y="1382"/>
                    </a:cubicBezTo>
                    <a:cubicBezTo>
                      <a:pt x="1256" y="1382"/>
                      <a:pt x="1271" y="1380"/>
                      <a:pt x="1278" y="1382"/>
                    </a:cubicBezTo>
                    <a:cubicBezTo>
                      <a:pt x="1285" y="1384"/>
                      <a:pt x="1283" y="1406"/>
                      <a:pt x="1283" y="1406"/>
                    </a:cubicBezTo>
                    <a:cubicBezTo>
                      <a:pt x="1291" y="1422"/>
                      <a:pt x="1291" y="1422"/>
                      <a:pt x="1291" y="1422"/>
                    </a:cubicBezTo>
                    <a:cubicBezTo>
                      <a:pt x="1298" y="1459"/>
                      <a:pt x="1298" y="1459"/>
                      <a:pt x="1298" y="1459"/>
                    </a:cubicBezTo>
                    <a:cubicBezTo>
                      <a:pt x="1298" y="1459"/>
                      <a:pt x="1288" y="1465"/>
                      <a:pt x="1281" y="1465"/>
                    </a:cubicBezTo>
                    <a:cubicBezTo>
                      <a:pt x="1274" y="1465"/>
                      <a:pt x="1290" y="1476"/>
                      <a:pt x="1290" y="1476"/>
                    </a:cubicBezTo>
                    <a:cubicBezTo>
                      <a:pt x="1290" y="1476"/>
                      <a:pt x="1289" y="1482"/>
                      <a:pt x="1286" y="1489"/>
                    </a:cubicBezTo>
                    <a:cubicBezTo>
                      <a:pt x="1283" y="1496"/>
                      <a:pt x="1271" y="1488"/>
                      <a:pt x="1271" y="1488"/>
                    </a:cubicBezTo>
                    <a:cubicBezTo>
                      <a:pt x="1271" y="1488"/>
                      <a:pt x="1272" y="1497"/>
                      <a:pt x="1271" y="1508"/>
                    </a:cubicBezTo>
                    <a:cubicBezTo>
                      <a:pt x="1270" y="1519"/>
                      <a:pt x="1259" y="1515"/>
                      <a:pt x="1259" y="1515"/>
                    </a:cubicBezTo>
                    <a:cubicBezTo>
                      <a:pt x="1261" y="1535"/>
                      <a:pt x="1261" y="1535"/>
                      <a:pt x="1261" y="1535"/>
                    </a:cubicBezTo>
                    <a:cubicBezTo>
                      <a:pt x="1254" y="1538"/>
                      <a:pt x="1254" y="1538"/>
                      <a:pt x="1254" y="1538"/>
                    </a:cubicBezTo>
                    <a:cubicBezTo>
                      <a:pt x="1254" y="1538"/>
                      <a:pt x="1255" y="1547"/>
                      <a:pt x="1260" y="1552"/>
                    </a:cubicBezTo>
                    <a:cubicBezTo>
                      <a:pt x="1265" y="1557"/>
                      <a:pt x="1270" y="1567"/>
                      <a:pt x="1270" y="1567"/>
                    </a:cubicBezTo>
                    <a:cubicBezTo>
                      <a:pt x="1264" y="1581"/>
                      <a:pt x="1264" y="1581"/>
                      <a:pt x="1264" y="1581"/>
                    </a:cubicBezTo>
                    <a:cubicBezTo>
                      <a:pt x="1264" y="1581"/>
                      <a:pt x="1280" y="1571"/>
                      <a:pt x="1288" y="1570"/>
                    </a:cubicBezTo>
                    <a:cubicBezTo>
                      <a:pt x="1296" y="1569"/>
                      <a:pt x="1325" y="1569"/>
                      <a:pt x="1325" y="1569"/>
                    </a:cubicBezTo>
                    <a:cubicBezTo>
                      <a:pt x="1308" y="1584"/>
                      <a:pt x="1308" y="1584"/>
                      <a:pt x="1308" y="1584"/>
                    </a:cubicBezTo>
                    <a:cubicBezTo>
                      <a:pt x="1324" y="1597"/>
                      <a:pt x="1324" y="1597"/>
                      <a:pt x="1324" y="1597"/>
                    </a:cubicBezTo>
                    <a:cubicBezTo>
                      <a:pt x="1329" y="1624"/>
                      <a:pt x="1329" y="1624"/>
                      <a:pt x="1329" y="1624"/>
                    </a:cubicBezTo>
                    <a:cubicBezTo>
                      <a:pt x="1329" y="1624"/>
                      <a:pt x="1357" y="1625"/>
                      <a:pt x="1364" y="1631"/>
                    </a:cubicBezTo>
                    <a:cubicBezTo>
                      <a:pt x="1371" y="1637"/>
                      <a:pt x="1348" y="1646"/>
                      <a:pt x="1348" y="1646"/>
                    </a:cubicBezTo>
                    <a:cubicBezTo>
                      <a:pt x="1348" y="1646"/>
                      <a:pt x="1357" y="1658"/>
                      <a:pt x="1354" y="1661"/>
                    </a:cubicBezTo>
                    <a:cubicBezTo>
                      <a:pt x="1351" y="1664"/>
                      <a:pt x="1345" y="1678"/>
                      <a:pt x="1345" y="1678"/>
                    </a:cubicBezTo>
                    <a:cubicBezTo>
                      <a:pt x="1384" y="1682"/>
                      <a:pt x="1384" y="1682"/>
                      <a:pt x="1384" y="1682"/>
                    </a:cubicBezTo>
                    <a:cubicBezTo>
                      <a:pt x="1389" y="1702"/>
                      <a:pt x="1389" y="1702"/>
                      <a:pt x="1389" y="1702"/>
                    </a:cubicBezTo>
                    <a:cubicBezTo>
                      <a:pt x="1400" y="1701"/>
                      <a:pt x="1400" y="1701"/>
                      <a:pt x="1400" y="1701"/>
                    </a:cubicBezTo>
                    <a:cubicBezTo>
                      <a:pt x="1400" y="1701"/>
                      <a:pt x="1400" y="1713"/>
                      <a:pt x="1403" y="1713"/>
                    </a:cubicBezTo>
                    <a:cubicBezTo>
                      <a:pt x="1406" y="1713"/>
                      <a:pt x="1425" y="1712"/>
                      <a:pt x="1425" y="1712"/>
                    </a:cubicBezTo>
                    <a:cubicBezTo>
                      <a:pt x="1425" y="1712"/>
                      <a:pt x="1434" y="1694"/>
                      <a:pt x="1444" y="1695"/>
                    </a:cubicBezTo>
                    <a:cubicBezTo>
                      <a:pt x="1454" y="1696"/>
                      <a:pt x="1449" y="1714"/>
                      <a:pt x="1449" y="1714"/>
                    </a:cubicBezTo>
                    <a:cubicBezTo>
                      <a:pt x="1451" y="1727"/>
                      <a:pt x="1451" y="1727"/>
                      <a:pt x="1451" y="1727"/>
                    </a:cubicBezTo>
                    <a:cubicBezTo>
                      <a:pt x="1480" y="1729"/>
                      <a:pt x="1480" y="1729"/>
                      <a:pt x="1480" y="1729"/>
                    </a:cubicBezTo>
                    <a:cubicBezTo>
                      <a:pt x="1480" y="1704"/>
                      <a:pt x="1480" y="1704"/>
                      <a:pt x="1480" y="1704"/>
                    </a:cubicBezTo>
                    <a:cubicBezTo>
                      <a:pt x="1480" y="1704"/>
                      <a:pt x="1462" y="1692"/>
                      <a:pt x="1461" y="1679"/>
                    </a:cubicBezTo>
                    <a:cubicBezTo>
                      <a:pt x="1460" y="1666"/>
                      <a:pt x="1468" y="1657"/>
                      <a:pt x="1468" y="1657"/>
                    </a:cubicBezTo>
                    <a:cubicBezTo>
                      <a:pt x="1492" y="1659"/>
                      <a:pt x="1492" y="1659"/>
                      <a:pt x="1492" y="1659"/>
                    </a:cubicBezTo>
                    <a:cubicBezTo>
                      <a:pt x="1492" y="1653"/>
                      <a:pt x="1493" y="1646"/>
                      <a:pt x="1495" y="1642"/>
                    </a:cubicBezTo>
                    <a:cubicBezTo>
                      <a:pt x="1499" y="1634"/>
                      <a:pt x="1518" y="1657"/>
                      <a:pt x="1524" y="1657"/>
                    </a:cubicBezTo>
                    <a:cubicBezTo>
                      <a:pt x="1530" y="1657"/>
                      <a:pt x="1539" y="1641"/>
                      <a:pt x="1539" y="1641"/>
                    </a:cubicBezTo>
                    <a:cubicBezTo>
                      <a:pt x="1550" y="1653"/>
                      <a:pt x="1550" y="1653"/>
                      <a:pt x="1550" y="1653"/>
                    </a:cubicBezTo>
                    <a:cubicBezTo>
                      <a:pt x="1549" y="1640"/>
                      <a:pt x="1549" y="1640"/>
                      <a:pt x="1549" y="1640"/>
                    </a:cubicBezTo>
                    <a:cubicBezTo>
                      <a:pt x="1554" y="1639"/>
                      <a:pt x="1554" y="1639"/>
                      <a:pt x="1554" y="1639"/>
                    </a:cubicBezTo>
                    <a:cubicBezTo>
                      <a:pt x="1563" y="1652"/>
                      <a:pt x="1563" y="1652"/>
                      <a:pt x="1563" y="1652"/>
                    </a:cubicBezTo>
                    <a:cubicBezTo>
                      <a:pt x="1563" y="1652"/>
                      <a:pt x="1562" y="1657"/>
                      <a:pt x="1575" y="1656"/>
                    </a:cubicBezTo>
                    <a:cubicBezTo>
                      <a:pt x="1588" y="1655"/>
                      <a:pt x="1571" y="1639"/>
                      <a:pt x="1571" y="1639"/>
                    </a:cubicBezTo>
                    <a:cubicBezTo>
                      <a:pt x="1582" y="1639"/>
                      <a:pt x="1582" y="1639"/>
                      <a:pt x="1582" y="1639"/>
                    </a:cubicBezTo>
                    <a:cubicBezTo>
                      <a:pt x="1586" y="1646"/>
                      <a:pt x="1586" y="1646"/>
                      <a:pt x="1586" y="1646"/>
                    </a:cubicBezTo>
                    <a:cubicBezTo>
                      <a:pt x="1586" y="1646"/>
                      <a:pt x="1594" y="1642"/>
                      <a:pt x="1601" y="1640"/>
                    </a:cubicBezTo>
                    <a:cubicBezTo>
                      <a:pt x="1608" y="1638"/>
                      <a:pt x="1602" y="1624"/>
                      <a:pt x="1606" y="1619"/>
                    </a:cubicBezTo>
                    <a:cubicBezTo>
                      <a:pt x="1610" y="1614"/>
                      <a:pt x="1625" y="1610"/>
                      <a:pt x="1625" y="1610"/>
                    </a:cubicBezTo>
                    <a:cubicBezTo>
                      <a:pt x="1647" y="1632"/>
                      <a:pt x="1647" y="1632"/>
                      <a:pt x="1647" y="1632"/>
                    </a:cubicBezTo>
                    <a:cubicBezTo>
                      <a:pt x="1668" y="1627"/>
                      <a:pt x="1668" y="1627"/>
                      <a:pt x="1668" y="1627"/>
                    </a:cubicBezTo>
                    <a:cubicBezTo>
                      <a:pt x="1673" y="1635"/>
                      <a:pt x="1673" y="1635"/>
                      <a:pt x="1673" y="1635"/>
                    </a:cubicBezTo>
                    <a:cubicBezTo>
                      <a:pt x="1673" y="1635"/>
                      <a:pt x="1693" y="1634"/>
                      <a:pt x="1698" y="1642"/>
                    </a:cubicBezTo>
                    <a:cubicBezTo>
                      <a:pt x="1703" y="1650"/>
                      <a:pt x="1687" y="1657"/>
                      <a:pt x="1687" y="1657"/>
                    </a:cubicBezTo>
                    <a:cubicBezTo>
                      <a:pt x="1691" y="1667"/>
                      <a:pt x="1691" y="1667"/>
                      <a:pt x="1691" y="1667"/>
                    </a:cubicBezTo>
                    <a:cubicBezTo>
                      <a:pt x="1698" y="1671"/>
                      <a:pt x="1698" y="1671"/>
                      <a:pt x="1698" y="1671"/>
                    </a:cubicBezTo>
                    <a:cubicBezTo>
                      <a:pt x="1698" y="1684"/>
                      <a:pt x="1698" y="1684"/>
                      <a:pt x="1698" y="1684"/>
                    </a:cubicBezTo>
                    <a:cubicBezTo>
                      <a:pt x="1709" y="1685"/>
                      <a:pt x="1709" y="1685"/>
                      <a:pt x="1709" y="1685"/>
                    </a:cubicBezTo>
                    <a:cubicBezTo>
                      <a:pt x="1709" y="1685"/>
                      <a:pt x="1713" y="1690"/>
                      <a:pt x="1720" y="1697"/>
                    </a:cubicBezTo>
                    <a:cubicBezTo>
                      <a:pt x="1727" y="1704"/>
                      <a:pt x="1740" y="1701"/>
                      <a:pt x="1748" y="1702"/>
                    </a:cubicBezTo>
                    <a:cubicBezTo>
                      <a:pt x="1752" y="1702"/>
                      <a:pt x="1755" y="1704"/>
                      <a:pt x="1757" y="1705"/>
                    </a:cubicBezTo>
                    <a:cubicBezTo>
                      <a:pt x="1786" y="1686"/>
                      <a:pt x="1786" y="1686"/>
                      <a:pt x="1786" y="1686"/>
                    </a:cubicBezTo>
                    <a:cubicBezTo>
                      <a:pt x="1798" y="1694"/>
                      <a:pt x="1798" y="1694"/>
                      <a:pt x="1798" y="1694"/>
                    </a:cubicBezTo>
                    <a:cubicBezTo>
                      <a:pt x="1798" y="1694"/>
                      <a:pt x="1843" y="1694"/>
                      <a:pt x="1849" y="1705"/>
                    </a:cubicBezTo>
                    <a:cubicBezTo>
                      <a:pt x="1854" y="1717"/>
                      <a:pt x="1839" y="1739"/>
                      <a:pt x="1846" y="1750"/>
                    </a:cubicBezTo>
                    <a:cubicBezTo>
                      <a:pt x="1854" y="1761"/>
                      <a:pt x="1875" y="1776"/>
                      <a:pt x="1875" y="1776"/>
                    </a:cubicBezTo>
                    <a:cubicBezTo>
                      <a:pt x="1889" y="1774"/>
                      <a:pt x="1889" y="1774"/>
                      <a:pt x="1889" y="1774"/>
                    </a:cubicBezTo>
                    <a:cubicBezTo>
                      <a:pt x="1889" y="1762"/>
                      <a:pt x="1889" y="1762"/>
                      <a:pt x="1889" y="1762"/>
                    </a:cubicBezTo>
                    <a:cubicBezTo>
                      <a:pt x="1889" y="1762"/>
                      <a:pt x="1880" y="1730"/>
                      <a:pt x="1892" y="1713"/>
                    </a:cubicBezTo>
                    <a:cubicBezTo>
                      <a:pt x="1904" y="1697"/>
                      <a:pt x="1931" y="1699"/>
                      <a:pt x="1945" y="1696"/>
                    </a:cubicBezTo>
                    <a:cubicBezTo>
                      <a:pt x="1958" y="1693"/>
                      <a:pt x="2001" y="1684"/>
                      <a:pt x="2001" y="1674"/>
                    </a:cubicBezTo>
                    <a:cubicBezTo>
                      <a:pt x="2002" y="1664"/>
                      <a:pt x="2002" y="1634"/>
                      <a:pt x="2011" y="1632"/>
                    </a:cubicBezTo>
                    <a:cubicBezTo>
                      <a:pt x="2020" y="1630"/>
                      <a:pt x="2027" y="1664"/>
                      <a:pt x="2036" y="1660"/>
                    </a:cubicBezTo>
                    <a:cubicBezTo>
                      <a:pt x="2046" y="1657"/>
                      <a:pt x="2066" y="1626"/>
                      <a:pt x="2066" y="1626"/>
                    </a:cubicBezTo>
                    <a:cubicBezTo>
                      <a:pt x="2077" y="1636"/>
                      <a:pt x="2077" y="1636"/>
                      <a:pt x="2077" y="1636"/>
                    </a:cubicBezTo>
                    <a:cubicBezTo>
                      <a:pt x="2099" y="1629"/>
                      <a:pt x="2099" y="1629"/>
                      <a:pt x="2099" y="1629"/>
                    </a:cubicBezTo>
                    <a:cubicBezTo>
                      <a:pt x="2099" y="1629"/>
                      <a:pt x="2124" y="1636"/>
                      <a:pt x="2136" y="1629"/>
                    </a:cubicBezTo>
                    <a:cubicBezTo>
                      <a:pt x="2149" y="1622"/>
                      <a:pt x="2154" y="1619"/>
                      <a:pt x="2161" y="1614"/>
                    </a:cubicBezTo>
                    <a:cubicBezTo>
                      <a:pt x="2167" y="1609"/>
                      <a:pt x="2196" y="1584"/>
                      <a:pt x="2201" y="1574"/>
                    </a:cubicBezTo>
                    <a:cubicBezTo>
                      <a:pt x="2205" y="1564"/>
                      <a:pt x="2192" y="1544"/>
                      <a:pt x="2192" y="1544"/>
                    </a:cubicBezTo>
                    <a:cubicBezTo>
                      <a:pt x="2205" y="1544"/>
                      <a:pt x="2205" y="1544"/>
                      <a:pt x="2205" y="1544"/>
                    </a:cubicBezTo>
                    <a:cubicBezTo>
                      <a:pt x="2211" y="1524"/>
                      <a:pt x="2211" y="1524"/>
                      <a:pt x="2211" y="1524"/>
                    </a:cubicBezTo>
                    <a:cubicBezTo>
                      <a:pt x="2226" y="1525"/>
                      <a:pt x="2226" y="1525"/>
                      <a:pt x="2226" y="1525"/>
                    </a:cubicBezTo>
                    <a:cubicBezTo>
                      <a:pt x="2233" y="1500"/>
                      <a:pt x="2233" y="1500"/>
                      <a:pt x="2233" y="1500"/>
                    </a:cubicBezTo>
                    <a:cubicBezTo>
                      <a:pt x="2241" y="1500"/>
                      <a:pt x="2241" y="1500"/>
                      <a:pt x="2241" y="1500"/>
                    </a:cubicBezTo>
                    <a:cubicBezTo>
                      <a:pt x="2245" y="1473"/>
                      <a:pt x="2245" y="1473"/>
                      <a:pt x="2245" y="1473"/>
                    </a:cubicBezTo>
                    <a:cubicBezTo>
                      <a:pt x="2245" y="1473"/>
                      <a:pt x="2259" y="1478"/>
                      <a:pt x="2259" y="1456"/>
                    </a:cubicBezTo>
                    <a:cubicBezTo>
                      <a:pt x="2259" y="1434"/>
                      <a:pt x="2246" y="1437"/>
                      <a:pt x="2251" y="1429"/>
                    </a:cubicBezTo>
                    <a:cubicBezTo>
                      <a:pt x="2255" y="1420"/>
                      <a:pt x="2274" y="1423"/>
                      <a:pt x="2274" y="1405"/>
                    </a:cubicBezTo>
                    <a:cubicBezTo>
                      <a:pt x="2275" y="1388"/>
                      <a:pt x="2263" y="1388"/>
                      <a:pt x="2264" y="1381"/>
                    </a:cubicBezTo>
                    <a:cubicBezTo>
                      <a:pt x="2264" y="1373"/>
                      <a:pt x="2275" y="1370"/>
                      <a:pt x="2275" y="1370"/>
                    </a:cubicBezTo>
                    <a:cubicBezTo>
                      <a:pt x="2276" y="1344"/>
                      <a:pt x="2276" y="1344"/>
                      <a:pt x="2276" y="1344"/>
                    </a:cubicBezTo>
                    <a:cubicBezTo>
                      <a:pt x="2276" y="1344"/>
                      <a:pt x="2303" y="1336"/>
                      <a:pt x="2310" y="1320"/>
                    </a:cubicBezTo>
                    <a:cubicBezTo>
                      <a:pt x="2317" y="1304"/>
                      <a:pt x="2300" y="1303"/>
                      <a:pt x="2300" y="1303"/>
                    </a:cubicBezTo>
                    <a:cubicBezTo>
                      <a:pt x="2300" y="1303"/>
                      <a:pt x="2332" y="1298"/>
                      <a:pt x="2332" y="1289"/>
                    </a:cubicBezTo>
                    <a:cubicBezTo>
                      <a:pt x="2333" y="1280"/>
                      <a:pt x="2314" y="1275"/>
                      <a:pt x="2314" y="1275"/>
                    </a:cubicBezTo>
                    <a:cubicBezTo>
                      <a:pt x="2314" y="1275"/>
                      <a:pt x="2352" y="1241"/>
                      <a:pt x="2335" y="1231"/>
                    </a:cubicBezTo>
                    <a:cubicBezTo>
                      <a:pt x="2318" y="1222"/>
                      <a:pt x="2238" y="1244"/>
                      <a:pt x="2238" y="1244"/>
                    </a:cubicBezTo>
                    <a:cubicBezTo>
                      <a:pt x="2228" y="1233"/>
                      <a:pt x="2228" y="1233"/>
                      <a:pt x="2228" y="1233"/>
                    </a:cubicBezTo>
                    <a:cubicBezTo>
                      <a:pt x="2253" y="1232"/>
                      <a:pt x="2253" y="1232"/>
                      <a:pt x="2253" y="1232"/>
                    </a:cubicBezTo>
                    <a:cubicBezTo>
                      <a:pt x="2253" y="1232"/>
                      <a:pt x="2253" y="1217"/>
                      <a:pt x="2263" y="1213"/>
                    </a:cubicBezTo>
                    <a:cubicBezTo>
                      <a:pt x="2273" y="1209"/>
                      <a:pt x="2292" y="1207"/>
                      <a:pt x="2292" y="1207"/>
                    </a:cubicBezTo>
                    <a:cubicBezTo>
                      <a:pt x="2292" y="1207"/>
                      <a:pt x="2279" y="1183"/>
                      <a:pt x="2275" y="1182"/>
                    </a:cubicBezTo>
                    <a:cubicBezTo>
                      <a:pt x="2271" y="1181"/>
                      <a:pt x="2248" y="1175"/>
                      <a:pt x="2248" y="1175"/>
                    </a:cubicBezTo>
                    <a:cubicBezTo>
                      <a:pt x="2240" y="1164"/>
                      <a:pt x="2240" y="1164"/>
                      <a:pt x="2240" y="1164"/>
                    </a:cubicBezTo>
                    <a:cubicBezTo>
                      <a:pt x="2231" y="1165"/>
                      <a:pt x="2231" y="1165"/>
                      <a:pt x="2231" y="1165"/>
                    </a:cubicBezTo>
                    <a:cubicBezTo>
                      <a:pt x="2231" y="1165"/>
                      <a:pt x="2222" y="1153"/>
                      <a:pt x="2215" y="1152"/>
                    </a:cubicBezTo>
                    <a:cubicBezTo>
                      <a:pt x="2208" y="1151"/>
                      <a:pt x="2190" y="1157"/>
                      <a:pt x="2190" y="1157"/>
                    </a:cubicBezTo>
                    <a:cubicBezTo>
                      <a:pt x="2167" y="1126"/>
                      <a:pt x="2167" y="1126"/>
                      <a:pt x="2167" y="1126"/>
                    </a:cubicBezTo>
                    <a:cubicBezTo>
                      <a:pt x="2167" y="1126"/>
                      <a:pt x="2188" y="1147"/>
                      <a:pt x="2194" y="1145"/>
                    </a:cubicBezTo>
                    <a:cubicBezTo>
                      <a:pt x="2200" y="1143"/>
                      <a:pt x="2207" y="1139"/>
                      <a:pt x="2207" y="1139"/>
                    </a:cubicBezTo>
                    <a:cubicBezTo>
                      <a:pt x="2226" y="1144"/>
                      <a:pt x="2226" y="1144"/>
                      <a:pt x="2226" y="1144"/>
                    </a:cubicBezTo>
                    <a:cubicBezTo>
                      <a:pt x="2236" y="1155"/>
                      <a:pt x="2236" y="1155"/>
                      <a:pt x="2236" y="1155"/>
                    </a:cubicBezTo>
                    <a:cubicBezTo>
                      <a:pt x="2245" y="1151"/>
                      <a:pt x="2245" y="1151"/>
                      <a:pt x="2245" y="1151"/>
                    </a:cubicBezTo>
                    <a:cubicBezTo>
                      <a:pt x="2276" y="1161"/>
                      <a:pt x="2276" y="1161"/>
                      <a:pt x="2276" y="1161"/>
                    </a:cubicBezTo>
                    <a:cubicBezTo>
                      <a:pt x="2263" y="1144"/>
                      <a:pt x="2263" y="1144"/>
                      <a:pt x="2263" y="1144"/>
                    </a:cubicBezTo>
                    <a:cubicBezTo>
                      <a:pt x="2252" y="1142"/>
                      <a:pt x="2252" y="1142"/>
                      <a:pt x="2252" y="1142"/>
                    </a:cubicBezTo>
                    <a:cubicBezTo>
                      <a:pt x="2252" y="1142"/>
                      <a:pt x="2251" y="1120"/>
                      <a:pt x="2243" y="1119"/>
                    </a:cubicBezTo>
                    <a:cubicBezTo>
                      <a:pt x="2235" y="1118"/>
                      <a:pt x="2223" y="1115"/>
                      <a:pt x="2218" y="1111"/>
                    </a:cubicBezTo>
                    <a:cubicBezTo>
                      <a:pt x="2213" y="1107"/>
                      <a:pt x="2211" y="1088"/>
                      <a:pt x="2211" y="1088"/>
                    </a:cubicBezTo>
                    <a:cubicBezTo>
                      <a:pt x="2157" y="1022"/>
                      <a:pt x="2157" y="1022"/>
                      <a:pt x="2157" y="1022"/>
                    </a:cubicBezTo>
                    <a:cubicBezTo>
                      <a:pt x="2135" y="1016"/>
                      <a:pt x="2135" y="1016"/>
                      <a:pt x="2135" y="1016"/>
                    </a:cubicBezTo>
                    <a:cubicBezTo>
                      <a:pt x="2112" y="998"/>
                      <a:pt x="2112" y="998"/>
                      <a:pt x="2112" y="998"/>
                    </a:cubicBezTo>
                    <a:cubicBezTo>
                      <a:pt x="2097" y="1000"/>
                      <a:pt x="2097" y="1000"/>
                      <a:pt x="2097" y="1000"/>
                    </a:cubicBezTo>
                    <a:cubicBezTo>
                      <a:pt x="2097" y="1000"/>
                      <a:pt x="2084" y="975"/>
                      <a:pt x="2090" y="971"/>
                    </a:cubicBezTo>
                    <a:cubicBezTo>
                      <a:pt x="2096" y="967"/>
                      <a:pt x="2114" y="955"/>
                      <a:pt x="2114" y="946"/>
                    </a:cubicBezTo>
                    <a:cubicBezTo>
                      <a:pt x="2114" y="937"/>
                      <a:pt x="2107" y="919"/>
                      <a:pt x="2107" y="919"/>
                    </a:cubicBezTo>
                    <a:cubicBezTo>
                      <a:pt x="2107" y="919"/>
                      <a:pt x="2124" y="936"/>
                      <a:pt x="2132" y="930"/>
                    </a:cubicBezTo>
                    <a:cubicBezTo>
                      <a:pt x="2140" y="924"/>
                      <a:pt x="2131" y="897"/>
                      <a:pt x="2131" y="897"/>
                    </a:cubicBezTo>
                    <a:cubicBezTo>
                      <a:pt x="2146" y="898"/>
                      <a:pt x="2146" y="898"/>
                      <a:pt x="2146" y="898"/>
                    </a:cubicBezTo>
                    <a:cubicBezTo>
                      <a:pt x="2171" y="879"/>
                      <a:pt x="2171" y="879"/>
                      <a:pt x="2171" y="879"/>
                    </a:cubicBezTo>
                    <a:cubicBezTo>
                      <a:pt x="2171" y="879"/>
                      <a:pt x="2191" y="885"/>
                      <a:pt x="2196" y="884"/>
                    </a:cubicBezTo>
                    <a:cubicBezTo>
                      <a:pt x="2201" y="883"/>
                      <a:pt x="2192" y="869"/>
                      <a:pt x="2192" y="869"/>
                    </a:cubicBezTo>
                    <a:cubicBezTo>
                      <a:pt x="2196" y="853"/>
                      <a:pt x="2196" y="853"/>
                      <a:pt x="2196" y="853"/>
                    </a:cubicBezTo>
                    <a:cubicBezTo>
                      <a:pt x="2174" y="853"/>
                      <a:pt x="2174" y="853"/>
                      <a:pt x="2174" y="853"/>
                    </a:cubicBezTo>
                    <a:cubicBezTo>
                      <a:pt x="2166" y="846"/>
                      <a:pt x="2166" y="846"/>
                      <a:pt x="2166" y="846"/>
                    </a:cubicBezTo>
                    <a:cubicBezTo>
                      <a:pt x="2161" y="854"/>
                      <a:pt x="2161" y="854"/>
                      <a:pt x="2161" y="854"/>
                    </a:cubicBezTo>
                    <a:cubicBezTo>
                      <a:pt x="2140" y="851"/>
                      <a:pt x="2140" y="851"/>
                      <a:pt x="2140" y="851"/>
                    </a:cubicBezTo>
                    <a:cubicBezTo>
                      <a:pt x="2140" y="851"/>
                      <a:pt x="2124" y="833"/>
                      <a:pt x="2111" y="833"/>
                    </a:cubicBezTo>
                    <a:cubicBezTo>
                      <a:pt x="2098" y="833"/>
                      <a:pt x="2080" y="856"/>
                      <a:pt x="2079" y="861"/>
                    </a:cubicBezTo>
                    <a:cubicBezTo>
                      <a:pt x="2078" y="866"/>
                      <a:pt x="2074" y="875"/>
                      <a:pt x="2064" y="873"/>
                    </a:cubicBezTo>
                    <a:cubicBezTo>
                      <a:pt x="2054" y="871"/>
                      <a:pt x="2032" y="865"/>
                      <a:pt x="2030" y="851"/>
                    </a:cubicBezTo>
                    <a:cubicBezTo>
                      <a:pt x="2028" y="837"/>
                      <a:pt x="2020" y="820"/>
                      <a:pt x="2014" y="816"/>
                    </a:cubicBezTo>
                    <a:cubicBezTo>
                      <a:pt x="2008" y="812"/>
                      <a:pt x="2004" y="819"/>
                      <a:pt x="2004" y="819"/>
                    </a:cubicBezTo>
                    <a:cubicBezTo>
                      <a:pt x="2004" y="828"/>
                      <a:pt x="2004" y="828"/>
                      <a:pt x="2004" y="828"/>
                    </a:cubicBezTo>
                    <a:cubicBezTo>
                      <a:pt x="1996" y="816"/>
                      <a:pt x="1996" y="816"/>
                      <a:pt x="1996" y="816"/>
                    </a:cubicBezTo>
                    <a:cubicBezTo>
                      <a:pt x="1996" y="816"/>
                      <a:pt x="1968" y="819"/>
                      <a:pt x="1959" y="810"/>
                    </a:cubicBezTo>
                    <a:cubicBezTo>
                      <a:pt x="1950" y="801"/>
                      <a:pt x="1939" y="782"/>
                      <a:pt x="1942" y="776"/>
                    </a:cubicBezTo>
                    <a:cubicBezTo>
                      <a:pt x="1945" y="770"/>
                      <a:pt x="1944" y="760"/>
                      <a:pt x="1944" y="760"/>
                    </a:cubicBezTo>
                    <a:cubicBezTo>
                      <a:pt x="1955" y="759"/>
                      <a:pt x="1955" y="759"/>
                      <a:pt x="1955" y="759"/>
                    </a:cubicBezTo>
                    <a:cubicBezTo>
                      <a:pt x="1955" y="759"/>
                      <a:pt x="1961" y="768"/>
                      <a:pt x="1965" y="767"/>
                    </a:cubicBezTo>
                    <a:cubicBezTo>
                      <a:pt x="1969" y="766"/>
                      <a:pt x="1975" y="758"/>
                      <a:pt x="1975" y="758"/>
                    </a:cubicBezTo>
                    <a:cubicBezTo>
                      <a:pt x="1975" y="758"/>
                      <a:pt x="1988" y="766"/>
                      <a:pt x="1997" y="758"/>
                    </a:cubicBezTo>
                    <a:cubicBezTo>
                      <a:pt x="2006" y="750"/>
                      <a:pt x="1998" y="742"/>
                      <a:pt x="1998" y="742"/>
                    </a:cubicBezTo>
                    <a:cubicBezTo>
                      <a:pt x="1998" y="742"/>
                      <a:pt x="1997" y="718"/>
                      <a:pt x="2003" y="714"/>
                    </a:cubicBezTo>
                    <a:cubicBezTo>
                      <a:pt x="2009" y="710"/>
                      <a:pt x="2028" y="718"/>
                      <a:pt x="2032" y="707"/>
                    </a:cubicBezTo>
                    <a:cubicBezTo>
                      <a:pt x="2036" y="696"/>
                      <a:pt x="2037" y="683"/>
                      <a:pt x="2037" y="683"/>
                    </a:cubicBezTo>
                    <a:cubicBezTo>
                      <a:pt x="2049" y="676"/>
                      <a:pt x="2049" y="676"/>
                      <a:pt x="2049" y="676"/>
                    </a:cubicBezTo>
                    <a:cubicBezTo>
                      <a:pt x="2043" y="668"/>
                      <a:pt x="2043" y="668"/>
                      <a:pt x="2043" y="668"/>
                    </a:cubicBezTo>
                    <a:cubicBezTo>
                      <a:pt x="2068" y="675"/>
                      <a:pt x="2068" y="675"/>
                      <a:pt x="2068" y="675"/>
                    </a:cubicBezTo>
                    <a:cubicBezTo>
                      <a:pt x="2079" y="665"/>
                      <a:pt x="2079" y="665"/>
                      <a:pt x="2079" y="665"/>
                    </a:cubicBezTo>
                    <a:cubicBezTo>
                      <a:pt x="2079" y="665"/>
                      <a:pt x="2110" y="688"/>
                      <a:pt x="2108" y="702"/>
                    </a:cubicBezTo>
                    <a:cubicBezTo>
                      <a:pt x="2106" y="716"/>
                      <a:pt x="2088" y="719"/>
                      <a:pt x="2087" y="728"/>
                    </a:cubicBezTo>
                    <a:cubicBezTo>
                      <a:pt x="2086" y="737"/>
                      <a:pt x="2091" y="752"/>
                      <a:pt x="2098" y="752"/>
                    </a:cubicBezTo>
                    <a:cubicBezTo>
                      <a:pt x="2105" y="752"/>
                      <a:pt x="2114" y="749"/>
                      <a:pt x="2114" y="749"/>
                    </a:cubicBezTo>
                    <a:cubicBezTo>
                      <a:pt x="2109" y="767"/>
                      <a:pt x="2109" y="767"/>
                      <a:pt x="2109" y="767"/>
                    </a:cubicBezTo>
                    <a:cubicBezTo>
                      <a:pt x="2109" y="767"/>
                      <a:pt x="2090" y="784"/>
                      <a:pt x="2099" y="786"/>
                    </a:cubicBezTo>
                    <a:cubicBezTo>
                      <a:pt x="2108" y="788"/>
                      <a:pt x="2122" y="774"/>
                      <a:pt x="2122" y="774"/>
                    </a:cubicBezTo>
                    <a:cubicBezTo>
                      <a:pt x="2122" y="774"/>
                      <a:pt x="2126" y="775"/>
                      <a:pt x="2131" y="770"/>
                    </a:cubicBezTo>
                    <a:cubicBezTo>
                      <a:pt x="2136" y="765"/>
                      <a:pt x="2135" y="750"/>
                      <a:pt x="2135" y="750"/>
                    </a:cubicBezTo>
                    <a:cubicBezTo>
                      <a:pt x="2135" y="750"/>
                      <a:pt x="2176" y="729"/>
                      <a:pt x="2180" y="726"/>
                    </a:cubicBezTo>
                    <a:cubicBezTo>
                      <a:pt x="2184" y="723"/>
                      <a:pt x="2205" y="725"/>
                      <a:pt x="2205" y="725"/>
                    </a:cubicBezTo>
                    <a:cubicBezTo>
                      <a:pt x="2212" y="714"/>
                      <a:pt x="2212" y="714"/>
                      <a:pt x="2212" y="714"/>
                    </a:cubicBezTo>
                    <a:cubicBezTo>
                      <a:pt x="2210" y="712"/>
                      <a:pt x="2208" y="706"/>
                      <a:pt x="2218" y="698"/>
                    </a:cubicBezTo>
                    <a:cubicBezTo>
                      <a:pt x="2230" y="688"/>
                      <a:pt x="2237" y="687"/>
                      <a:pt x="2252" y="675"/>
                    </a:cubicBezTo>
                    <a:cubicBezTo>
                      <a:pt x="2267" y="663"/>
                      <a:pt x="2262" y="625"/>
                      <a:pt x="2266" y="623"/>
                    </a:cubicBezTo>
                    <a:cubicBezTo>
                      <a:pt x="2270" y="621"/>
                      <a:pt x="2285" y="632"/>
                      <a:pt x="2292" y="637"/>
                    </a:cubicBezTo>
                    <a:cubicBezTo>
                      <a:pt x="2299" y="642"/>
                      <a:pt x="2339" y="641"/>
                      <a:pt x="2339" y="641"/>
                    </a:cubicBezTo>
                    <a:cubicBezTo>
                      <a:pt x="2340" y="631"/>
                      <a:pt x="2340" y="631"/>
                      <a:pt x="2340" y="631"/>
                    </a:cubicBezTo>
                    <a:cubicBezTo>
                      <a:pt x="2340" y="631"/>
                      <a:pt x="2312" y="618"/>
                      <a:pt x="2318" y="610"/>
                    </a:cubicBezTo>
                    <a:cubicBezTo>
                      <a:pt x="2324" y="602"/>
                      <a:pt x="2348" y="618"/>
                      <a:pt x="2358" y="609"/>
                    </a:cubicBezTo>
                    <a:cubicBezTo>
                      <a:pt x="2368" y="600"/>
                      <a:pt x="2358" y="588"/>
                      <a:pt x="2358" y="588"/>
                    </a:cubicBezTo>
                    <a:cubicBezTo>
                      <a:pt x="2358" y="588"/>
                      <a:pt x="2374" y="592"/>
                      <a:pt x="2376" y="587"/>
                    </a:cubicBezTo>
                    <a:cubicBezTo>
                      <a:pt x="2378" y="582"/>
                      <a:pt x="2365" y="560"/>
                      <a:pt x="2365" y="560"/>
                    </a:cubicBezTo>
                    <a:cubicBezTo>
                      <a:pt x="2387" y="560"/>
                      <a:pt x="2387" y="560"/>
                      <a:pt x="2387" y="560"/>
                    </a:cubicBezTo>
                    <a:cubicBezTo>
                      <a:pt x="2397" y="577"/>
                      <a:pt x="2397" y="577"/>
                      <a:pt x="2397" y="577"/>
                    </a:cubicBezTo>
                    <a:cubicBezTo>
                      <a:pt x="2404" y="559"/>
                      <a:pt x="2404" y="559"/>
                      <a:pt x="2404" y="559"/>
                    </a:cubicBezTo>
                    <a:cubicBezTo>
                      <a:pt x="2421" y="563"/>
                      <a:pt x="2421" y="563"/>
                      <a:pt x="2421" y="563"/>
                    </a:cubicBezTo>
                    <a:cubicBezTo>
                      <a:pt x="2420" y="540"/>
                      <a:pt x="2420" y="540"/>
                      <a:pt x="2420" y="540"/>
                    </a:cubicBezTo>
                    <a:cubicBezTo>
                      <a:pt x="2420" y="540"/>
                      <a:pt x="2409" y="529"/>
                      <a:pt x="2407" y="523"/>
                    </a:cubicBezTo>
                    <a:cubicBezTo>
                      <a:pt x="2405" y="517"/>
                      <a:pt x="2401" y="498"/>
                      <a:pt x="2387" y="485"/>
                    </a:cubicBezTo>
                    <a:cubicBezTo>
                      <a:pt x="2373" y="472"/>
                      <a:pt x="2358" y="471"/>
                      <a:pt x="2361" y="461"/>
                    </a:cubicBezTo>
                    <a:cubicBezTo>
                      <a:pt x="2364" y="451"/>
                      <a:pt x="2377" y="460"/>
                      <a:pt x="2379" y="455"/>
                    </a:cubicBezTo>
                    <a:cubicBezTo>
                      <a:pt x="2381" y="450"/>
                      <a:pt x="2369" y="444"/>
                      <a:pt x="2380" y="439"/>
                    </a:cubicBezTo>
                    <a:cubicBezTo>
                      <a:pt x="2391" y="434"/>
                      <a:pt x="2427" y="457"/>
                      <a:pt x="2434" y="451"/>
                    </a:cubicBezTo>
                    <a:cubicBezTo>
                      <a:pt x="2441" y="445"/>
                      <a:pt x="2439" y="444"/>
                      <a:pt x="2434" y="432"/>
                    </a:cubicBezTo>
                    <a:cubicBezTo>
                      <a:pt x="2429" y="420"/>
                      <a:pt x="2441" y="416"/>
                      <a:pt x="2441" y="416"/>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41" name="Freeform 225">
                <a:extLst>
                  <a:ext uri="{FF2B5EF4-FFF2-40B4-BE49-F238E27FC236}">
                    <a16:creationId xmlns:a16="http://schemas.microsoft.com/office/drawing/2014/main" id="{63EF2019-2778-D542-AB8C-4BC10B0CEC31}"/>
                  </a:ext>
                </a:extLst>
              </p:cNvPr>
              <p:cNvSpPr>
                <a:spLocks/>
              </p:cNvSpPr>
              <p:nvPr/>
            </p:nvSpPr>
            <p:spPr bwMode="gray">
              <a:xfrm>
                <a:off x="-4698946" y="3350638"/>
                <a:ext cx="54443" cy="30514"/>
              </a:xfrm>
              <a:custGeom>
                <a:avLst/>
                <a:gdLst>
                  <a:gd name="T0" fmla="*/ 1 w 98"/>
                  <a:gd name="T1" fmla="*/ 31 h 60"/>
                  <a:gd name="T2" fmla="*/ 36 w 98"/>
                  <a:gd name="T3" fmla="*/ 57 h 60"/>
                  <a:gd name="T4" fmla="*/ 61 w 98"/>
                  <a:gd name="T5" fmla="*/ 38 h 60"/>
                  <a:gd name="T6" fmla="*/ 80 w 98"/>
                  <a:gd name="T7" fmla="*/ 39 h 60"/>
                  <a:gd name="T8" fmla="*/ 77 w 98"/>
                  <a:gd name="T9" fmla="*/ 24 h 60"/>
                  <a:gd name="T10" fmla="*/ 98 w 98"/>
                  <a:gd name="T11" fmla="*/ 0 h 60"/>
                  <a:gd name="T12" fmla="*/ 71 w 98"/>
                  <a:gd name="T13" fmla="*/ 17 h 60"/>
                  <a:gd name="T14" fmla="*/ 38 w 98"/>
                  <a:gd name="T15" fmla="*/ 15 h 60"/>
                  <a:gd name="T16" fmla="*/ 32 w 98"/>
                  <a:gd name="T17" fmla="*/ 26 h 60"/>
                  <a:gd name="T18" fmla="*/ 1 w 98"/>
                  <a:gd name="T19" fmla="*/ 3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60">
                    <a:moveTo>
                      <a:pt x="1" y="31"/>
                    </a:moveTo>
                    <a:cubicBezTo>
                      <a:pt x="2" y="45"/>
                      <a:pt x="29" y="60"/>
                      <a:pt x="36" y="57"/>
                    </a:cubicBezTo>
                    <a:cubicBezTo>
                      <a:pt x="43" y="54"/>
                      <a:pt x="61" y="38"/>
                      <a:pt x="61" y="38"/>
                    </a:cubicBezTo>
                    <a:cubicBezTo>
                      <a:pt x="61" y="38"/>
                      <a:pt x="77" y="45"/>
                      <a:pt x="80" y="39"/>
                    </a:cubicBezTo>
                    <a:cubicBezTo>
                      <a:pt x="84" y="33"/>
                      <a:pt x="77" y="24"/>
                      <a:pt x="77" y="24"/>
                    </a:cubicBezTo>
                    <a:cubicBezTo>
                      <a:pt x="98" y="0"/>
                      <a:pt x="98" y="0"/>
                      <a:pt x="98" y="0"/>
                    </a:cubicBezTo>
                    <a:cubicBezTo>
                      <a:pt x="71" y="17"/>
                      <a:pt x="71" y="17"/>
                      <a:pt x="71" y="17"/>
                    </a:cubicBezTo>
                    <a:cubicBezTo>
                      <a:pt x="71" y="17"/>
                      <a:pt x="47" y="13"/>
                      <a:pt x="38" y="15"/>
                    </a:cubicBezTo>
                    <a:cubicBezTo>
                      <a:pt x="29" y="17"/>
                      <a:pt x="32" y="26"/>
                      <a:pt x="32" y="26"/>
                    </a:cubicBezTo>
                    <a:cubicBezTo>
                      <a:pt x="32" y="26"/>
                      <a:pt x="0" y="20"/>
                      <a:pt x="1" y="31"/>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42" name="Freeform 227">
                <a:extLst>
                  <a:ext uri="{FF2B5EF4-FFF2-40B4-BE49-F238E27FC236}">
                    <a16:creationId xmlns:a16="http://schemas.microsoft.com/office/drawing/2014/main" id="{77B9E0D6-30AE-0A42-A70B-6D2EAEF5A6F6}"/>
                  </a:ext>
                </a:extLst>
              </p:cNvPr>
              <p:cNvSpPr>
                <a:spLocks/>
              </p:cNvSpPr>
              <p:nvPr/>
            </p:nvSpPr>
            <p:spPr bwMode="gray">
              <a:xfrm>
                <a:off x="-4182208" y="3597327"/>
                <a:ext cx="124139" cy="109162"/>
              </a:xfrm>
              <a:custGeom>
                <a:avLst/>
                <a:gdLst>
                  <a:gd name="T0" fmla="*/ 198 w 224"/>
                  <a:gd name="T1" fmla="*/ 84 h 215"/>
                  <a:gd name="T2" fmla="*/ 208 w 224"/>
                  <a:gd name="T3" fmla="*/ 97 h 215"/>
                  <a:gd name="T4" fmla="*/ 224 w 224"/>
                  <a:gd name="T5" fmla="*/ 91 h 215"/>
                  <a:gd name="T6" fmla="*/ 214 w 224"/>
                  <a:gd name="T7" fmla="*/ 51 h 215"/>
                  <a:gd name="T8" fmla="*/ 215 w 224"/>
                  <a:gd name="T9" fmla="*/ 3 h 215"/>
                  <a:gd name="T10" fmla="*/ 186 w 224"/>
                  <a:gd name="T11" fmla="*/ 51 h 215"/>
                  <a:gd name="T12" fmla="*/ 166 w 224"/>
                  <a:gd name="T13" fmla="*/ 61 h 215"/>
                  <a:gd name="T14" fmla="*/ 131 w 224"/>
                  <a:gd name="T15" fmla="*/ 102 h 215"/>
                  <a:gd name="T16" fmla="*/ 122 w 224"/>
                  <a:gd name="T17" fmla="*/ 131 h 215"/>
                  <a:gd name="T18" fmla="*/ 62 w 224"/>
                  <a:gd name="T19" fmla="*/ 127 h 215"/>
                  <a:gd name="T20" fmla="*/ 16 w 224"/>
                  <a:gd name="T21" fmla="*/ 140 h 215"/>
                  <a:gd name="T22" fmla="*/ 1 w 224"/>
                  <a:gd name="T23" fmla="*/ 127 h 215"/>
                  <a:gd name="T24" fmla="*/ 5 w 224"/>
                  <a:gd name="T25" fmla="*/ 145 h 215"/>
                  <a:gd name="T26" fmla="*/ 52 w 224"/>
                  <a:gd name="T27" fmla="*/ 200 h 215"/>
                  <a:gd name="T28" fmla="*/ 177 w 224"/>
                  <a:gd name="T29" fmla="*/ 215 h 215"/>
                  <a:gd name="T30" fmla="*/ 168 w 224"/>
                  <a:gd name="T31" fmla="*/ 192 h 215"/>
                  <a:gd name="T32" fmla="*/ 181 w 224"/>
                  <a:gd name="T33" fmla="*/ 163 h 215"/>
                  <a:gd name="T34" fmla="*/ 189 w 224"/>
                  <a:gd name="T35" fmla="*/ 136 h 215"/>
                  <a:gd name="T36" fmla="*/ 201 w 224"/>
                  <a:gd name="T37" fmla="*/ 135 h 215"/>
                  <a:gd name="T38" fmla="*/ 191 w 224"/>
                  <a:gd name="T39" fmla="*/ 118 h 215"/>
                  <a:gd name="T40" fmla="*/ 198 w 224"/>
                  <a:gd name="T41" fmla="*/ 84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15">
                    <a:moveTo>
                      <a:pt x="198" y="84"/>
                    </a:moveTo>
                    <a:cubicBezTo>
                      <a:pt x="202" y="84"/>
                      <a:pt x="208" y="97"/>
                      <a:pt x="208" y="97"/>
                    </a:cubicBezTo>
                    <a:cubicBezTo>
                      <a:pt x="224" y="91"/>
                      <a:pt x="224" y="91"/>
                      <a:pt x="224" y="91"/>
                    </a:cubicBezTo>
                    <a:cubicBezTo>
                      <a:pt x="219" y="78"/>
                      <a:pt x="212" y="63"/>
                      <a:pt x="214" y="51"/>
                    </a:cubicBezTo>
                    <a:cubicBezTo>
                      <a:pt x="217" y="34"/>
                      <a:pt x="222" y="6"/>
                      <a:pt x="215" y="3"/>
                    </a:cubicBezTo>
                    <a:cubicBezTo>
                      <a:pt x="207" y="0"/>
                      <a:pt x="186" y="51"/>
                      <a:pt x="186" y="51"/>
                    </a:cubicBezTo>
                    <a:cubicBezTo>
                      <a:pt x="186" y="51"/>
                      <a:pt x="172" y="53"/>
                      <a:pt x="166" y="61"/>
                    </a:cubicBezTo>
                    <a:cubicBezTo>
                      <a:pt x="161" y="70"/>
                      <a:pt x="131" y="102"/>
                      <a:pt x="131" y="102"/>
                    </a:cubicBezTo>
                    <a:cubicBezTo>
                      <a:pt x="131" y="102"/>
                      <a:pt x="131" y="130"/>
                      <a:pt x="122" y="131"/>
                    </a:cubicBezTo>
                    <a:cubicBezTo>
                      <a:pt x="113" y="132"/>
                      <a:pt x="69" y="127"/>
                      <a:pt x="62" y="127"/>
                    </a:cubicBezTo>
                    <a:cubicBezTo>
                      <a:pt x="56" y="127"/>
                      <a:pt x="25" y="144"/>
                      <a:pt x="16" y="140"/>
                    </a:cubicBezTo>
                    <a:cubicBezTo>
                      <a:pt x="11" y="138"/>
                      <a:pt x="5" y="132"/>
                      <a:pt x="1" y="127"/>
                    </a:cubicBezTo>
                    <a:cubicBezTo>
                      <a:pt x="0" y="132"/>
                      <a:pt x="0" y="140"/>
                      <a:pt x="5" y="145"/>
                    </a:cubicBezTo>
                    <a:cubicBezTo>
                      <a:pt x="12" y="152"/>
                      <a:pt x="49" y="200"/>
                      <a:pt x="52" y="200"/>
                    </a:cubicBezTo>
                    <a:cubicBezTo>
                      <a:pt x="54" y="200"/>
                      <a:pt x="143" y="211"/>
                      <a:pt x="177" y="215"/>
                    </a:cubicBezTo>
                    <a:cubicBezTo>
                      <a:pt x="173" y="207"/>
                      <a:pt x="168" y="196"/>
                      <a:pt x="168" y="192"/>
                    </a:cubicBezTo>
                    <a:cubicBezTo>
                      <a:pt x="168" y="186"/>
                      <a:pt x="181" y="163"/>
                      <a:pt x="181" y="163"/>
                    </a:cubicBezTo>
                    <a:cubicBezTo>
                      <a:pt x="181" y="163"/>
                      <a:pt x="187" y="143"/>
                      <a:pt x="189" y="136"/>
                    </a:cubicBezTo>
                    <a:cubicBezTo>
                      <a:pt x="191" y="129"/>
                      <a:pt x="197" y="137"/>
                      <a:pt x="201" y="135"/>
                    </a:cubicBezTo>
                    <a:cubicBezTo>
                      <a:pt x="205" y="133"/>
                      <a:pt x="195" y="122"/>
                      <a:pt x="191" y="118"/>
                    </a:cubicBezTo>
                    <a:cubicBezTo>
                      <a:pt x="187" y="114"/>
                      <a:pt x="194" y="84"/>
                      <a:pt x="198" y="84"/>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43" name="Freeform 228">
                <a:extLst>
                  <a:ext uri="{FF2B5EF4-FFF2-40B4-BE49-F238E27FC236}">
                    <a16:creationId xmlns:a16="http://schemas.microsoft.com/office/drawing/2014/main" id="{FBF7FF6F-8A51-384A-AD75-0A00EE4E3406}"/>
                  </a:ext>
                </a:extLst>
              </p:cNvPr>
              <p:cNvSpPr>
                <a:spLocks/>
              </p:cNvSpPr>
              <p:nvPr/>
            </p:nvSpPr>
            <p:spPr bwMode="gray">
              <a:xfrm>
                <a:off x="-4160150" y="3640089"/>
                <a:ext cx="201814" cy="225845"/>
              </a:xfrm>
              <a:custGeom>
                <a:avLst/>
                <a:gdLst>
                  <a:gd name="T0" fmla="*/ 169 w 364"/>
                  <a:gd name="T1" fmla="*/ 375 h 445"/>
                  <a:gd name="T2" fmla="*/ 220 w 364"/>
                  <a:gd name="T3" fmla="*/ 358 h 445"/>
                  <a:gd name="T4" fmla="*/ 228 w 364"/>
                  <a:gd name="T5" fmla="*/ 330 h 445"/>
                  <a:gd name="T6" fmla="*/ 269 w 364"/>
                  <a:gd name="T7" fmla="*/ 304 h 445"/>
                  <a:gd name="T8" fmla="*/ 283 w 364"/>
                  <a:gd name="T9" fmla="*/ 249 h 445"/>
                  <a:gd name="T10" fmla="*/ 312 w 364"/>
                  <a:gd name="T11" fmla="*/ 249 h 445"/>
                  <a:gd name="T12" fmla="*/ 318 w 364"/>
                  <a:gd name="T13" fmla="*/ 218 h 445"/>
                  <a:gd name="T14" fmla="*/ 355 w 364"/>
                  <a:gd name="T15" fmla="*/ 184 h 445"/>
                  <a:gd name="T16" fmla="*/ 359 w 364"/>
                  <a:gd name="T17" fmla="*/ 134 h 445"/>
                  <a:gd name="T18" fmla="*/ 339 w 364"/>
                  <a:gd name="T19" fmla="*/ 127 h 445"/>
                  <a:gd name="T20" fmla="*/ 302 w 364"/>
                  <a:gd name="T21" fmla="*/ 74 h 445"/>
                  <a:gd name="T22" fmla="*/ 237 w 364"/>
                  <a:gd name="T23" fmla="*/ 52 h 445"/>
                  <a:gd name="T24" fmla="*/ 191 w 364"/>
                  <a:gd name="T25" fmla="*/ 23 h 445"/>
                  <a:gd name="T26" fmla="*/ 184 w 364"/>
                  <a:gd name="T27" fmla="*/ 7 h 445"/>
                  <a:gd name="T28" fmla="*/ 168 w 364"/>
                  <a:gd name="T29" fmla="*/ 13 h 445"/>
                  <a:gd name="T30" fmla="*/ 158 w 364"/>
                  <a:gd name="T31" fmla="*/ 0 h 445"/>
                  <a:gd name="T32" fmla="*/ 151 w 364"/>
                  <a:gd name="T33" fmla="*/ 34 h 445"/>
                  <a:gd name="T34" fmla="*/ 161 w 364"/>
                  <a:gd name="T35" fmla="*/ 51 h 445"/>
                  <a:gd name="T36" fmla="*/ 149 w 364"/>
                  <a:gd name="T37" fmla="*/ 52 h 445"/>
                  <a:gd name="T38" fmla="*/ 141 w 364"/>
                  <a:gd name="T39" fmla="*/ 79 h 445"/>
                  <a:gd name="T40" fmla="*/ 128 w 364"/>
                  <a:gd name="T41" fmla="*/ 108 h 445"/>
                  <a:gd name="T42" fmla="*/ 141 w 364"/>
                  <a:gd name="T43" fmla="*/ 142 h 445"/>
                  <a:gd name="T44" fmla="*/ 159 w 364"/>
                  <a:gd name="T45" fmla="*/ 161 h 445"/>
                  <a:gd name="T46" fmla="*/ 133 w 364"/>
                  <a:gd name="T47" fmla="*/ 276 h 445"/>
                  <a:gd name="T48" fmla="*/ 0 w 364"/>
                  <a:gd name="T49" fmla="*/ 325 h 445"/>
                  <a:gd name="T50" fmla="*/ 54 w 364"/>
                  <a:gd name="T51" fmla="*/ 445 h 445"/>
                  <a:gd name="T52" fmla="*/ 162 w 364"/>
                  <a:gd name="T53" fmla="*/ 410 h 445"/>
                  <a:gd name="T54" fmla="*/ 169 w 364"/>
                  <a:gd name="T55" fmla="*/ 37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4" h="445">
                    <a:moveTo>
                      <a:pt x="169" y="375"/>
                    </a:moveTo>
                    <a:cubicBezTo>
                      <a:pt x="169" y="375"/>
                      <a:pt x="211" y="369"/>
                      <a:pt x="220" y="358"/>
                    </a:cubicBezTo>
                    <a:cubicBezTo>
                      <a:pt x="228" y="348"/>
                      <a:pt x="228" y="330"/>
                      <a:pt x="228" y="330"/>
                    </a:cubicBezTo>
                    <a:cubicBezTo>
                      <a:pt x="228" y="330"/>
                      <a:pt x="260" y="319"/>
                      <a:pt x="269" y="304"/>
                    </a:cubicBezTo>
                    <a:cubicBezTo>
                      <a:pt x="279" y="288"/>
                      <a:pt x="274" y="250"/>
                      <a:pt x="283" y="249"/>
                    </a:cubicBezTo>
                    <a:cubicBezTo>
                      <a:pt x="292" y="248"/>
                      <a:pt x="302" y="260"/>
                      <a:pt x="312" y="249"/>
                    </a:cubicBezTo>
                    <a:cubicBezTo>
                      <a:pt x="323" y="238"/>
                      <a:pt x="318" y="218"/>
                      <a:pt x="318" y="218"/>
                    </a:cubicBezTo>
                    <a:cubicBezTo>
                      <a:pt x="355" y="184"/>
                      <a:pt x="355" y="184"/>
                      <a:pt x="355" y="184"/>
                    </a:cubicBezTo>
                    <a:cubicBezTo>
                      <a:pt x="355" y="184"/>
                      <a:pt x="364" y="144"/>
                      <a:pt x="359" y="134"/>
                    </a:cubicBezTo>
                    <a:cubicBezTo>
                      <a:pt x="355" y="124"/>
                      <a:pt x="339" y="127"/>
                      <a:pt x="339" y="127"/>
                    </a:cubicBezTo>
                    <a:cubicBezTo>
                      <a:pt x="339" y="127"/>
                      <a:pt x="317" y="87"/>
                      <a:pt x="302" y="74"/>
                    </a:cubicBezTo>
                    <a:cubicBezTo>
                      <a:pt x="287" y="61"/>
                      <a:pt x="237" y="52"/>
                      <a:pt x="237" y="52"/>
                    </a:cubicBezTo>
                    <a:cubicBezTo>
                      <a:pt x="237" y="52"/>
                      <a:pt x="194" y="38"/>
                      <a:pt x="191" y="23"/>
                    </a:cubicBezTo>
                    <a:cubicBezTo>
                      <a:pt x="190" y="18"/>
                      <a:pt x="187" y="13"/>
                      <a:pt x="184" y="7"/>
                    </a:cubicBezTo>
                    <a:cubicBezTo>
                      <a:pt x="168" y="13"/>
                      <a:pt x="168" y="13"/>
                      <a:pt x="168" y="13"/>
                    </a:cubicBezTo>
                    <a:cubicBezTo>
                      <a:pt x="168" y="13"/>
                      <a:pt x="162" y="0"/>
                      <a:pt x="158" y="0"/>
                    </a:cubicBezTo>
                    <a:cubicBezTo>
                      <a:pt x="154" y="0"/>
                      <a:pt x="147" y="30"/>
                      <a:pt x="151" y="34"/>
                    </a:cubicBezTo>
                    <a:cubicBezTo>
                      <a:pt x="155" y="38"/>
                      <a:pt x="165" y="49"/>
                      <a:pt x="161" y="51"/>
                    </a:cubicBezTo>
                    <a:cubicBezTo>
                      <a:pt x="157" y="53"/>
                      <a:pt x="151" y="45"/>
                      <a:pt x="149" y="52"/>
                    </a:cubicBezTo>
                    <a:cubicBezTo>
                      <a:pt x="147" y="59"/>
                      <a:pt x="141" y="79"/>
                      <a:pt x="141" y="79"/>
                    </a:cubicBezTo>
                    <a:cubicBezTo>
                      <a:pt x="141" y="79"/>
                      <a:pt x="128" y="102"/>
                      <a:pt x="128" y="108"/>
                    </a:cubicBezTo>
                    <a:cubicBezTo>
                      <a:pt x="128" y="114"/>
                      <a:pt x="141" y="138"/>
                      <a:pt x="141" y="142"/>
                    </a:cubicBezTo>
                    <a:cubicBezTo>
                      <a:pt x="141" y="146"/>
                      <a:pt x="159" y="161"/>
                      <a:pt x="159" y="161"/>
                    </a:cubicBezTo>
                    <a:cubicBezTo>
                      <a:pt x="133" y="276"/>
                      <a:pt x="133" y="276"/>
                      <a:pt x="133" y="276"/>
                    </a:cubicBezTo>
                    <a:cubicBezTo>
                      <a:pt x="0" y="325"/>
                      <a:pt x="0" y="325"/>
                      <a:pt x="0" y="325"/>
                    </a:cubicBezTo>
                    <a:cubicBezTo>
                      <a:pt x="54" y="445"/>
                      <a:pt x="54" y="445"/>
                      <a:pt x="54" y="445"/>
                    </a:cubicBezTo>
                    <a:cubicBezTo>
                      <a:pt x="81" y="434"/>
                      <a:pt x="159" y="415"/>
                      <a:pt x="162" y="410"/>
                    </a:cubicBezTo>
                    <a:cubicBezTo>
                      <a:pt x="167" y="404"/>
                      <a:pt x="169" y="375"/>
                      <a:pt x="169" y="375"/>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44" name="Freeform 229">
                <a:extLst>
                  <a:ext uri="{FF2B5EF4-FFF2-40B4-BE49-F238E27FC236}">
                    <a16:creationId xmlns:a16="http://schemas.microsoft.com/office/drawing/2014/main" id="{4001F84A-2DED-D84E-BFFB-32AFC9E39C7B}"/>
                  </a:ext>
                </a:extLst>
              </p:cNvPr>
              <p:cNvSpPr>
                <a:spLocks/>
              </p:cNvSpPr>
              <p:nvPr/>
            </p:nvSpPr>
            <p:spPr bwMode="gray">
              <a:xfrm>
                <a:off x="-4201686" y="3605493"/>
                <a:ext cx="27221" cy="49853"/>
              </a:xfrm>
              <a:custGeom>
                <a:avLst/>
                <a:gdLst>
                  <a:gd name="T0" fmla="*/ 16 w 49"/>
                  <a:gd name="T1" fmla="*/ 90 h 98"/>
                  <a:gd name="T2" fmla="*/ 24 w 49"/>
                  <a:gd name="T3" fmla="*/ 98 h 98"/>
                  <a:gd name="T4" fmla="*/ 30 w 49"/>
                  <a:gd name="T5" fmla="*/ 96 h 98"/>
                  <a:gd name="T6" fmla="*/ 30 w 49"/>
                  <a:gd name="T7" fmla="*/ 95 h 98"/>
                  <a:gd name="T8" fmla="*/ 47 w 49"/>
                  <a:gd name="T9" fmla="*/ 35 h 98"/>
                  <a:gd name="T10" fmla="*/ 22 w 49"/>
                  <a:gd name="T11" fmla="*/ 3 h 98"/>
                  <a:gd name="T12" fmla="*/ 9 w 49"/>
                  <a:gd name="T13" fmla="*/ 47 h 98"/>
                  <a:gd name="T14" fmla="*/ 1 w 49"/>
                  <a:gd name="T15" fmla="*/ 84 h 98"/>
                  <a:gd name="T16" fmla="*/ 0 w 49"/>
                  <a:gd name="T17" fmla="*/ 83 h 98"/>
                  <a:gd name="T18" fmla="*/ 6 w 49"/>
                  <a:gd name="T19" fmla="*/ 93 h 98"/>
                  <a:gd name="T20" fmla="*/ 16 w 49"/>
                  <a:gd name="T21" fmla="*/ 9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98">
                    <a:moveTo>
                      <a:pt x="16" y="90"/>
                    </a:moveTo>
                    <a:cubicBezTo>
                      <a:pt x="24" y="98"/>
                      <a:pt x="24" y="98"/>
                      <a:pt x="24" y="98"/>
                    </a:cubicBezTo>
                    <a:cubicBezTo>
                      <a:pt x="30" y="96"/>
                      <a:pt x="30" y="96"/>
                      <a:pt x="30" y="96"/>
                    </a:cubicBezTo>
                    <a:cubicBezTo>
                      <a:pt x="30" y="96"/>
                      <a:pt x="30" y="95"/>
                      <a:pt x="30" y="95"/>
                    </a:cubicBezTo>
                    <a:cubicBezTo>
                      <a:pt x="35" y="86"/>
                      <a:pt x="49" y="56"/>
                      <a:pt x="47" y="35"/>
                    </a:cubicBezTo>
                    <a:cubicBezTo>
                      <a:pt x="45" y="14"/>
                      <a:pt x="31" y="0"/>
                      <a:pt x="22" y="3"/>
                    </a:cubicBezTo>
                    <a:cubicBezTo>
                      <a:pt x="12" y="6"/>
                      <a:pt x="10" y="32"/>
                      <a:pt x="9" y="47"/>
                    </a:cubicBezTo>
                    <a:cubicBezTo>
                      <a:pt x="9" y="62"/>
                      <a:pt x="9" y="83"/>
                      <a:pt x="1" y="84"/>
                    </a:cubicBezTo>
                    <a:cubicBezTo>
                      <a:pt x="1" y="84"/>
                      <a:pt x="1" y="84"/>
                      <a:pt x="0" y="83"/>
                    </a:cubicBezTo>
                    <a:cubicBezTo>
                      <a:pt x="6" y="93"/>
                      <a:pt x="6" y="93"/>
                      <a:pt x="6" y="93"/>
                    </a:cubicBezTo>
                    <a:lnTo>
                      <a:pt x="16" y="90"/>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45" name="Freeform 230">
                <a:extLst>
                  <a:ext uri="{FF2B5EF4-FFF2-40B4-BE49-F238E27FC236}">
                    <a16:creationId xmlns:a16="http://schemas.microsoft.com/office/drawing/2014/main" id="{6B44F672-B201-0D4B-8AC4-40BBB2E4FFA8}"/>
                  </a:ext>
                </a:extLst>
              </p:cNvPr>
              <p:cNvSpPr>
                <a:spLocks/>
              </p:cNvSpPr>
              <p:nvPr/>
            </p:nvSpPr>
            <p:spPr bwMode="gray">
              <a:xfrm>
                <a:off x="-3961621" y="3312174"/>
                <a:ext cx="388609" cy="357784"/>
              </a:xfrm>
              <a:custGeom>
                <a:avLst/>
                <a:gdLst>
                  <a:gd name="T0" fmla="*/ 639 w 701"/>
                  <a:gd name="T1" fmla="*/ 64 h 705"/>
                  <a:gd name="T2" fmla="*/ 584 w 701"/>
                  <a:gd name="T3" fmla="*/ 14 h 705"/>
                  <a:gd name="T4" fmla="*/ 541 w 701"/>
                  <a:gd name="T5" fmla="*/ 0 h 705"/>
                  <a:gd name="T6" fmla="*/ 479 w 701"/>
                  <a:gd name="T7" fmla="*/ 10 h 705"/>
                  <a:gd name="T8" fmla="*/ 408 w 701"/>
                  <a:gd name="T9" fmla="*/ 46 h 705"/>
                  <a:gd name="T10" fmla="*/ 433 w 701"/>
                  <a:gd name="T11" fmla="*/ 110 h 705"/>
                  <a:gd name="T12" fmla="*/ 418 w 701"/>
                  <a:gd name="T13" fmla="*/ 160 h 705"/>
                  <a:gd name="T14" fmla="*/ 395 w 701"/>
                  <a:gd name="T15" fmla="*/ 168 h 705"/>
                  <a:gd name="T16" fmla="*/ 370 w 701"/>
                  <a:gd name="T17" fmla="*/ 171 h 705"/>
                  <a:gd name="T18" fmla="*/ 401 w 701"/>
                  <a:gd name="T19" fmla="*/ 197 h 705"/>
                  <a:gd name="T20" fmla="*/ 363 w 701"/>
                  <a:gd name="T21" fmla="*/ 238 h 705"/>
                  <a:gd name="T22" fmla="*/ 348 w 701"/>
                  <a:gd name="T23" fmla="*/ 293 h 705"/>
                  <a:gd name="T24" fmla="*/ 305 w 701"/>
                  <a:gd name="T25" fmla="*/ 289 h 705"/>
                  <a:gd name="T26" fmla="*/ 266 w 701"/>
                  <a:gd name="T27" fmla="*/ 312 h 705"/>
                  <a:gd name="T28" fmla="*/ 242 w 701"/>
                  <a:gd name="T29" fmla="*/ 355 h 705"/>
                  <a:gd name="T30" fmla="*/ 157 w 701"/>
                  <a:gd name="T31" fmla="*/ 404 h 705"/>
                  <a:gd name="T32" fmla="*/ 100 w 701"/>
                  <a:gd name="T33" fmla="*/ 405 h 705"/>
                  <a:gd name="T34" fmla="*/ 0 w 701"/>
                  <a:gd name="T35" fmla="*/ 389 h 705"/>
                  <a:gd name="T36" fmla="*/ 77 w 701"/>
                  <a:gd name="T37" fmla="*/ 462 h 705"/>
                  <a:gd name="T38" fmla="*/ 98 w 701"/>
                  <a:gd name="T39" fmla="*/ 492 h 705"/>
                  <a:gd name="T40" fmla="*/ 120 w 701"/>
                  <a:gd name="T41" fmla="*/ 529 h 705"/>
                  <a:gd name="T42" fmla="*/ 85 w 701"/>
                  <a:gd name="T43" fmla="*/ 575 h 705"/>
                  <a:gd name="T44" fmla="*/ 60 w 701"/>
                  <a:gd name="T45" fmla="*/ 600 h 705"/>
                  <a:gd name="T46" fmla="*/ 110 w 701"/>
                  <a:gd name="T47" fmla="*/ 635 h 705"/>
                  <a:gd name="T48" fmla="*/ 208 w 701"/>
                  <a:gd name="T49" fmla="*/ 615 h 705"/>
                  <a:gd name="T50" fmla="*/ 299 w 701"/>
                  <a:gd name="T51" fmla="*/ 662 h 705"/>
                  <a:gd name="T52" fmla="*/ 381 w 701"/>
                  <a:gd name="T53" fmla="*/ 705 h 705"/>
                  <a:gd name="T54" fmla="*/ 416 w 701"/>
                  <a:gd name="T55" fmla="*/ 689 h 705"/>
                  <a:gd name="T56" fmla="*/ 467 w 701"/>
                  <a:gd name="T57" fmla="*/ 679 h 705"/>
                  <a:gd name="T58" fmla="*/ 492 w 701"/>
                  <a:gd name="T59" fmla="*/ 654 h 705"/>
                  <a:gd name="T60" fmla="*/ 455 w 701"/>
                  <a:gd name="T61" fmla="*/ 604 h 705"/>
                  <a:gd name="T62" fmla="*/ 447 w 701"/>
                  <a:gd name="T63" fmla="*/ 559 h 705"/>
                  <a:gd name="T64" fmla="*/ 423 w 701"/>
                  <a:gd name="T65" fmla="*/ 522 h 705"/>
                  <a:gd name="T66" fmla="*/ 470 w 701"/>
                  <a:gd name="T67" fmla="*/ 500 h 705"/>
                  <a:gd name="T68" fmla="*/ 518 w 701"/>
                  <a:gd name="T69" fmla="*/ 472 h 705"/>
                  <a:gd name="T70" fmla="*/ 560 w 701"/>
                  <a:gd name="T71" fmla="*/ 425 h 705"/>
                  <a:gd name="T72" fmla="*/ 581 w 701"/>
                  <a:gd name="T73" fmla="*/ 358 h 705"/>
                  <a:gd name="T74" fmla="*/ 604 w 701"/>
                  <a:gd name="T75" fmla="*/ 297 h 705"/>
                  <a:gd name="T76" fmla="*/ 624 w 701"/>
                  <a:gd name="T77" fmla="*/ 248 h 705"/>
                  <a:gd name="T78" fmla="*/ 583 w 701"/>
                  <a:gd name="T79" fmla="*/ 225 h 705"/>
                  <a:gd name="T80" fmla="*/ 567 w 701"/>
                  <a:gd name="T81" fmla="*/ 194 h 705"/>
                  <a:gd name="T82" fmla="*/ 548 w 701"/>
                  <a:gd name="T83" fmla="*/ 161 h 705"/>
                  <a:gd name="T84" fmla="*/ 557 w 701"/>
                  <a:gd name="T85" fmla="*/ 123 h 705"/>
                  <a:gd name="T86" fmla="*/ 643 w 701"/>
                  <a:gd name="T87" fmla="*/ 123 h 705"/>
                  <a:gd name="T88" fmla="*/ 667 w 701"/>
                  <a:gd name="T89" fmla="*/ 122 h 705"/>
                  <a:gd name="T90" fmla="*/ 700 w 701"/>
                  <a:gd name="T91" fmla="*/ 82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1" h="705">
                    <a:moveTo>
                      <a:pt x="671" y="81"/>
                    </a:moveTo>
                    <a:cubicBezTo>
                      <a:pt x="652" y="80"/>
                      <a:pt x="647" y="60"/>
                      <a:pt x="647" y="60"/>
                    </a:cubicBezTo>
                    <a:cubicBezTo>
                      <a:pt x="639" y="64"/>
                      <a:pt x="639" y="64"/>
                      <a:pt x="639" y="64"/>
                    </a:cubicBezTo>
                    <a:cubicBezTo>
                      <a:pt x="618" y="56"/>
                      <a:pt x="618" y="56"/>
                      <a:pt x="618" y="56"/>
                    </a:cubicBezTo>
                    <a:cubicBezTo>
                      <a:pt x="618" y="56"/>
                      <a:pt x="617" y="35"/>
                      <a:pt x="608" y="25"/>
                    </a:cubicBezTo>
                    <a:cubicBezTo>
                      <a:pt x="599" y="15"/>
                      <a:pt x="584" y="14"/>
                      <a:pt x="584" y="14"/>
                    </a:cubicBezTo>
                    <a:cubicBezTo>
                      <a:pt x="581" y="5"/>
                      <a:pt x="581" y="5"/>
                      <a:pt x="581" y="5"/>
                    </a:cubicBezTo>
                    <a:cubicBezTo>
                      <a:pt x="560" y="5"/>
                      <a:pt x="560" y="5"/>
                      <a:pt x="560" y="5"/>
                    </a:cubicBezTo>
                    <a:cubicBezTo>
                      <a:pt x="560" y="5"/>
                      <a:pt x="549" y="4"/>
                      <a:pt x="541" y="0"/>
                    </a:cubicBezTo>
                    <a:cubicBezTo>
                      <a:pt x="535" y="4"/>
                      <a:pt x="526" y="9"/>
                      <a:pt x="523" y="10"/>
                    </a:cubicBezTo>
                    <a:cubicBezTo>
                      <a:pt x="518" y="11"/>
                      <a:pt x="508" y="5"/>
                      <a:pt x="505" y="5"/>
                    </a:cubicBezTo>
                    <a:cubicBezTo>
                      <a:pt x="502" y="5"/>
                      <a:pt x="479" y="10"/>
                      <a:pt x="479" y="10"/>
                    </a:cubicBezTo>
                    <a:cubicBezTo>
                      <a:pt x="479" y="10"/>
                      <a:pt x="462" y="9"/>
                      <a:pt x="455" y="12"/>
                    </a:cubicBezTo>
                    <a:cubicBezTo>
                      <a:pt x="448" y="15"/>
                      <a:pt x="425" y="31"/>
                      <a:pt x="425" y="31"/>
                    </a:cubicBezTo>
                    <a:cubicBezTo>
                      <a:pt x="425" y="31"/>
                      <a:pt x="414" y="34"/>
                      <a:pt x="408" y="46"/>
                    </a:cubicBezTo>
                    <a:cubicBezTo>
                      <a:pt x="402" y="58"/>
                      <a:pt x="407" y="54"/>
                      <a:pt x="418" y="66"/>
                    </a:cubicBezTo>
                    <a:cubicBezTo>
                      <a:pt x="429" y="78"/>
                      <a:pt x="426" y="95"/>
                      <a:pt x="426" y="95"/>
                    </a:cubicBezTo>
                    <a:cubicBezTo>
                      <a:pt x="426" y="95"/>
                      <a:pt x="436" y="103"/>
                      <a:pt x="433" y="110"/>
                    </a:cubicBezTo>
                    <a:cubicBezTo>
                      <a:pt x="430" y="117"/>
                      <a:pt x="413" y="125"/>
                      <a:pt x="412" y="134"/>
                    </a:cubicBezTo>
                    <a:cubicBezTo>
                      <a:pt x="411" y="143"/>
                      <a:pt x="418" y="144"/>
                      <a:pt x="418" y="144"/>
                    </a:cubicBezTo>
                    <a:cubicBezTo>
                      <a:pt x="418" y="144"/>
                      <a:pt x="419" y="153"/>
                      <a:pt x="418" y="160"/>
                    </a:cubicBezTo>
                    <a:cubicBezTo>
                      <a:pt x="417" y="167"/>
                      <a:pt x="406" y="164"/>
                      <a:pt x="406" y="164"/>
                    </a:cubicBezTo>
                    <a:cubicBezTo>
                      <a:pt x="402" y="171"/>
                      <a:pt x="402" y="171"/>
                      <a:pt x="402" y="171"/>
                    </a:cubicBezTo>
                    <a:cubicBezTo>
                      <a:pt x="395" y="168"/>
                      <a:pt x="395" y="168"/>
                      <a:pt x="395" y="168"/>
                    </a:cubicBezTo>
                    <a:cubicBezTo>
                      <a:pt x="384" y="167"/>
                      <a:pt x="384" y="167"/>
                      <a:pt x="384" y="167"/>
                    </a:cubicBezTo>
                    <a:cubicBezTo>
                      <a:pt x="384" y="167"/>
                      <a:pt x="377" y="159"/>
                      <a:pt x="373" y="160"/>
                    </a:cubicBezTo>
                    <a:cubicBezTo>
                      <a:pt x="369" y="161"/>
                      <a:pt x="369" y="166"/>
                      <a:pt x="370" y="171"/>
                    </a:cubicBezTo>
                    <a:cubicBezTo>
                      <a:pt x="371" y="176"/>
                      <a:pt x="386" y="180"/>
                      <a:pt x="386" y="180"/>
                    </a:cubicBezTo>
                    <a:cubicBezTo>
                      <a:pt x="386" y="180"/>
                      <a:pt x="386" y="184"/>
                      <a:pt x="388" y="191"/>
                    </a:cubicBezTo>
                    <a:cubicBezTo>
                      <a:pt x="390" y="198"/>
                      <a:pt x="401" y="197"/>
                      <a:pt x="401" y="197"/>
                    </a:cubicBezTo>
                    <a:cubicBezTo>
                      <a:pt x="381" y="211"/>
                      <a:pt x="381" y="211"/>
                      <a:pt x="381" y="211"/>
                    </a:cubicBezTo>
                    <a:cubicBezTo>
                      <a:pt x="381" y="211"/>
                      <a:pt x="368" y="210"/>
                      <a:pt x="364" y="213"/>
                    </a:cubicBezTo>
                    <a:cubicBezTo>
                      <a:pt x="360" y="216"/>
                      <a:pt x="363" y="238"/>
                      <a:pt x="363" y="238"/>
                    </a:cubicBezTo>
                    <a:cubicBezTo>
                      <a:pt x="363" y="238"/>
                      <a:pt x="357" y="235"/>
                      <a:pt x="356" y="247"/>
                    </a:cubicBezTo>
                    <a:cubicBezTo>
                      <a:pt x="355" y="259"/>
                      <a:pt x="364" y="277"/>
                      <a:pt x="364" y="277"/>
                    </a:cubicBezTo>
                    <a:cubicBezTo>
                      <a:pt x="364" y="277"/>
                      <a:pt x="361" y="286"/>
                      <a:pt x="348" y="293"/>
                    </a:cubicBezTo>
                    <a:cubicBezTo>
                      <a:pt x="335" y="300"/>
                      <a:pt x="338" y="281"/>
                      <a:pt x="338" y="281"/>
                    </a:cubicBezTo>
                    <a:cubicBezTo>
                      <a:pt x="338" y="281"/>
                      <a:pt x="328" y="283"/>
                      <a:pt x="320" y="283"/>
                    </a:cubicBezTo>
                    <a:cubicBezTo>
                      <a:pt x="312" y="283"/>
                      <a:pt x="305" y="289"/>
                      <a:pt x="305" y="289"/>
                    </a:cubicBezTo>
                    <a:cubicBezTo>
                      <a:pt x="305" y="289"/>
                      <a:pt x="291" y="293"/>
                      <a:pt x="287" y="298"/>
                    </a:cubicBezTo>
                    <a:cubicBezTo>
                      <a:pt x="283" y="303"/>
                      <a:pt x="300" y="305"/>
                      <a:pt x="298" y="311"/>
                    </a:cubicBezTo>
                    <a:cubicBezTo>
                      <a:pt x="296" y="317"/>
                      <a:pt x="266" y="312"/>
                      <a:pt x="266" y="312"/>
                    </a:cubicBezTo>
                    <a:cubicBezTo>
                      <a:pt x="266" y="312"/>
                      <a:pt x="270" y="306"/>
                      <a:pt x="262" y="306"/>
                    </a:cubicBezTo>
                    <a:cubicBezTo>
                      <a:pt x="254" y="306"/>
                      <a:pt x="239" y="319"/>
                      <a:pt x="237" y="325"/>
                    </a:cubicBezTo>
                    <a:cubicBezTo>
                      <a:pt x="235" y="331"/>
                      <a:pt x="242" y="355"/>
                      <a:pt x="242" y="355"/>
                    </a:cubicBezTo>
                    <a:cubicBezTo>
                      <a:pt x="242" y="355"/>
                      <a:pt x="248" y="375"/>
                      <a:pt x="246" y="381"/>
                    </a:cubicBezTo>
                    <a:cubicBezTo>
                      <a:pt x="244" y="387"/>
                      <a:pt x="205" y="400"/>
                      <a:pt x="202" y="401"/>
                    </a:cubicBezTo>
                    <a:cubicBezTo>
                      <a:pt x="199" y="402"/>
                      <a:pt x="157" y="404"/>
                      <a:pt x="157" y="404"/>
                    </a:cubicBezTo>
                    <a:cubicBezTo>
                      <a:pt x="157" y="404"/>
                      <a:pt x="156" y="410"/>
                      <a:pt x="144" y="410"/>
                    </a:cubicBezTo>
                    <a:cubicBezTo>
                      <a:pt x="132" y="410"/>
                      <a:pt x="135" y="406"/>
                      <a:pt x="135" y="406"/>
                    </a:cubicBezTo>
                    <a:cubicBezTo>
                      <a:pt x="100" y="405"/>
                      <a:pt x="100" y="405"/>
                      <a:pt x="100" y="405"/>
                    </a:cubicBezTo>
                    <a:cubicBezTo>
                      <a:pt x="100" y="405"/>
                      <a:pt x="102" y="410"/>
                      <a:pt x="81" y="412"/>
                    </a:cubicBezTo>
                    <a:cubicBezTo>
                      <a:pt x="60" y="414"/>
                      <a:pt x="30" y="396"/>
                      <a:pt x="21" y="391"/>
                    </a:cubicBezTo>
                    <a:cubicBezTo>
                      <a:pt x="12" y="386"/>
                      <a:pt x="0" y="389"/>
                      <a:pt x="0" y="389"/>
                    </a:cubicBezTo>
                    <a:cubicBezTo>
                      <a:pt x="0" y="389"/>
                      <a:pt x="20" y="408"/>
                      <a:pt x="26" y="419"/>
                    </a:cubicBezTo>
                    <a:cubicBezTo>
                      <a:pt x="32" y="430"/>
                      <a:pt x="46" y="450"/>
                      <a:pt x="54" y="460"/>
                    </a:cubicBezTo>
                    <a:cubicBezTo>
                      <a:pt x="62" y="470"/>
                      <a:pt x="77" y="462"/>
                      <a:pt x="77" y="462"/>
                    </a:cubicBezTo>
                    <a:cubicBezTo>
                      <a:pt x="86" y="473"/>
                      <a:pt x="86" y="473"/>
                      <a:pt x="86" y="473"/>
                    </a:cubicBezTo>
                    <a:cubicBezTo>
                      <a:pt x="99" y="472"/>
                      <a:pt x="99" y="472"/>
                      <a:pt x="99" y="472"/>
                    </a:cubicBezTo>
                    <a:cubicBezTo>
                      <a:pt x="98" y="492"/>
                      <a:pt x="98" y="492"/>
                      <a:pt x="98" y="492"/>
                    </a:cubicBezTo>
                    <a:cubicBezTo>
                      <a:pt x="101" y="494"/>
                      <a:pt x="101" y="494"/>
                      <a:pt x="101" y="494"/>
                    </a:cubicBezTo>
                    <a:cubicBezTo>
                      <a:pt x="101" y="494"/>
                      <a:pt x="100" y="517"/>
                      <a:pt x="103" y="524"/>
                    </a:cubicBezTo>
                    <a:cubicBezTo>
                      <a:pt x="106" y="531"/>
                      <a:pt x="112" y="518"/>
                      <a:pt x="120" y="529"/>
                    </a:cubicBezTo>
                    <a:cubicBezTo>
                      <a:pt x="128" y="540"/>
                      <a:pt x="129" y="556"/>
                      <a:pt x="125" y="561"/>
                    </a:cubicBezTo>
                    <a:cubicBezTo>
                      <a:pt x="121" y="566"/>
                      <a:pt x="119" y="553"/>
                      <a:pt x="101" y="559"/>
                    </a:cubicBezTo>
                    <a:cubicBezTo>
                      <a:pt x="83" y="565"/>
                      <a:pt x="89" y="569"/>
                      <a:pt x="85" y="575"/>
                    </a:cubicBezTo>
                    <a:cubicBezTo>
                      <a:pt x="81" y="581"/>
                      <a:pt x="72" y="579"/>
                      <a:pt x="72" y="579"/>
                    </a:cubicBezTo>
                    <a:cubicBezTo>
                      <a:pt x="70" y="590"/>
                      <a:pt x="70" y="590"/>
                      <a:pt x="70" y="590"/>
                    </a:cubicBezTo>
                    <a:cubicBezTo>
                      <a:pt x="70" y="590"/>
                      <a:pt x="66" y="597"/>
                      <a:pt x="60" y="600"/>
                    </a:cubicBezTo>
                    <a:cubicBezTo>
                      <a:pt x="55" y="602"/>
                      <a:pt x="59" y="630"/>
                      <a:pt x="60" y="637"/>
                    </a:cubicBezTo>
                    <a:cubicBezTo>
                      <a:pt x="70" y="633"/>
                      <a:pt x="78" y="628"/>
                      <a:pt x="78" y="628"/>
                    </a:cubicBezTo>
                    <a:cubicBezTo>
                      <a:pt x="78" y="628"/>
                      <a:pt x="100" y="635"/>
                      <a:pt x="110" y="635"/>
                    </a:cubicBezTo>
                    <a:cubicBezTo>
                      <a:pt x="120" y="636"/>
                      <a:pt x="149" y="620"/>
                      <a:pt x="149" y="620"/>
                    </a:cubicBezTo>
                    <a:cubicBezTo>
                      <a:pt x="149" y="620"/>
                      <a:pt x="165" y="628"/>
                      <a:pt x="175" y="626"/>
                    </a:cubicBezTo>
                    <a:cubicBezTo>
                      <a:pt x="186" y="624"/>
                      <a:pt x="208" y="615"/>
                      <a:pt x="208" y="615"/>
                    </a:cubicBezTo>
                    <a:cubicBezTo>
                      <a:pt x="234" y="622"/>
                      <a:pt x="234" y="622"/>
                      <a:pt x="234" y="622"/>
                    </a:cubicBezTo>
                    <a:cubicBezTo>
                      <a:pt x="234" y="622"/>
                      <a:pt x="249" y="601"/>
                      <a:pt x="267" y="613"/>
                    </a:cubicBezTo>
                    <a:cubicBezTo>
                      <a:pt x="284" y="624"/>
                      <a:pt x="285" y="659"/>
                      <a:pt x="299" y="662"/>
                    </a:cubicBezTo>
                    <a:cubicBezTo>
                      <a:pt x="313" y="665"/>
                      <a:pt x="339" y="665"/>
                      <a:pt x="348" y="674"/>
                    </a:cubicBezTo>
                    <a:cubicBezTo>
                      <a:pt x="358" y="683"/>
                      <a:pt x="359" y="704"/>
                      <a:pt x="370" y="705"/>
                    </a:cubicBezTo>
                    <a:cubicBezTo>
                      <a:pt x="373" y="705"/>
                      <a:pt x="377" y="705"/>
                      <a:pt x="381" y="705"/>
                    </a:cubicBezTo>
                    <a:cubicBezTo>
                      <a:pt x="394" y="700"/>
                      <a:pt x="394" y="700"/>
                      <a:pt x="394" y="700"/>
                    </a:cubicBezTo>
                    <a:cubicBezTo>
                      <a:pt x="394" y="700"/>
                      <a:pt x="385" y="684"/>
                      <a:pt x="396" y="683"/>
                    </a:cubicBezTo>
                    <a:cubicBezTo>
                      <a:pt x="407" y="682"/>
                      <a:pt x="416" y="689"/>
                      <a:pt x="416" y="689"/>
                    </a:cubicBezTo>
                    <a:cubicBezTo>
                      <a:pt x="433" y="683"/>
                      <a:pt x="433" y="683"/>
                      <a:pt x="433" y="683"/>
                    </a:cubicBezTo>
                    <a:cubicBezTo>
                      <a:pt x="433" y="683"/>
                      <a:pt x="430" y="691"/>
                      <a:pt x="444" y="691"/>
                    </a:cubicBezTo>
                    <a:cubicBezTo>
                      <a:pt x="458" y="691"/>
                      <a:pt x="456" y="681"/>
                      <a:pt x="467" y="679"/>
                    </a:cubicBezTo>
                    <a:cubicBezTo>
                      <a:pt x="478" y="677"/>
                      <a:pt x="468" y="688"/>
                      <a:pt x="479" y="688"/>
                    </a:cubicBezTo>
                    <a:cubicBezTo>
                      <a:pt x="490" y="688"/>
                      <a:pt x="499" y="687"/>
                      <a:pt x="501" y="678"/>
                    </a:cubicBezTo>
                    <a:cubicBezTo>
                      <a:pt x="503" y="669"/>
                      <a:pt x="492" y="654"/>
                      <a:pt x="492" y="654"/>
                    </a:cubicBezTo>
                    <a:cubicBezTo>
                      <a:pt x="478" y="626"/>
                      <a:pt x="478" y="626"/>
                      <a:pt x="478" y="626"/>
                    </a:cubicBezTo>
                    <a:cubicBezTo>
                      <a:pt x="478" y="611"/>
                      <a:pt x="478" y="611"/>
                      <a:pt x="478" y="611"/>
                    </a:cubicBezTo>
                    <a:cubicBezTo>
                      <a:pt x="478" y="611"/>
                      <a:pt x="462" y="611"/>
                      <a:pt x="455" y="604"/>
                    </a:cubicBezTo>
                    <a:cubicBezTo>
                      <a:pt x="448" y="597"/>
                      <a:pt x="446" y="589"/>
                      <a:pt x="446" y="589"/>
                    </a:cubicBezTo>
                    <a:cubicBezTo>
                      <a:pt x="448" y="569"/>
                      <a:pt x="448" y="569"/>
                      <a:pt x="448" y="569"/>
                    </a:cubicBezTo>
                    <a:cubicBezTo>
                      <a:pt x="447" y="559"/>
                      <a:pt x="447" y="559"/>
                      <a:pt x="447" y="559"/>
                    </a:cubicBezTo>
                    <a:cubicBezTo>
                      <a:pt x="429" y="561"/>
                      <a:pt x="429" y="561"/>
                      <a:pt x="429" y="561"/>
                    </a:cubicBezTo>
                    <a:cubicBezTo>
                      <a:pt x="429" y="561"/>
                      <a:pt x="414" y="563"/>
                      <a:pt x="414" y="546"/>
                    </a:cubicBezTo>
                    <a:cubicBezTo>
                      <a:pt x="414" y="529"/>
                      <a:pt x="415" y="529"/>
                      <a:pt x="423" y="522"/>
                    </a:cubicBezTo>
                    <a:cubicBezTo>
                      <a:pt x="431" y="515"/>
                      <a:pt x="438" y="503"/>
                      <a:pt x="438" y="503"/>
                    </a:cubicBezTo>
                    <a:cubicBezTo>
                      <a:pt x="438" y="503"/>
                      <a:pt x="437" y="489"/>
                      <a:pt x="451" y="487"/>
                    </a:cubicBezTo>
                    <a:cubicBezTo>
                      <a:pt x="465" y="485"/>
                      <a:pt x="457" y="502"/>
                      <a:pt x="470" y="500"/>
                    </a:cubicBezTo>
                    <a:cubicBezTo>
                      <a:pt x="483" y="498"/>
                      <a:pt x="488" y="490"/>
                      <a:pt x="488" y="490"/>
                    </a:cubicBezTo>
                    <a:cubicBezTo>
                      <a:pt x="488" y="490"/>
                      <a:pt x="503" y="498"/>
                      <a:pt x="510" y="490"/>
                    </a:cubicBezTo>
                    <a:cubicBezTo>
                      <a:pt x="517" y="482"/>
                      <a:pt x="518" y="472"/>
                      <a:pt x="518" y="472"/>
                    </a:cubicBezTo>
                    <a:cubicBezTo>
                      <a:pt x="527" y="467"/>
                      <a:pt x="527" y="467"/>
                      <a:pt x="527" y="467"/>
                    </a:cubicBezTo>
                    <a:cubicBezTo>
                      <a:pt x="527" y="467"/>
                      <a:pt x="528" y="447"/>
                      <a:pt x="532" y="444"/>
                    </a:cubicBezTo>
                    <a:cubicBezTo>
                      <a:pt x="536" y="441"/>
                      <a:pt x="552" y="438"/>
                      <a:pt x="560" y="425"/>
                    </a:cubicBezTo>
                    <a:cubicBezTo>
                      <a:pt x="568" y="412"/>
                      <a:pt x="565" y="394"/>
                      <a:pt x="569" y="385"/>
                    </a:cubicBezTo>
                    <a:cubicBezTo>
                      <a:pt x="573" y="376"/>
                      <a:pt x="592" y="375"/>
                      <a:pt x="592" y="375"/>
                    </a:cubicBezTo>
                    <a:cubicBezTo>
                      <a:pt x="581" y="358"/>
                      <a:pt x="581" y="358"/>
                      <a:pt x="581" y="358"/>
                    </a:cubicBezTo>
                    <a:cubicBezTo>
                      <a:pt x="598" y="334"/>
                      <a:pt x="598" y="334"/>
                      <a:pt x="598" y="334"/>
                    </a:cubicBezTo>
                    <a:cubicBezTo>
                      <a:pt x="616" y="321"/>
                      <a:pt x="616" y="321"/>
                      <a:pt x="616" y="321"/>
                    </a:cubicBezTo>
                    <a:cubicBezTo>
                      <a:pt x="616" y="321"/>
                      <a:pt x="604" y="301"/>
                      <a:pt x="604" y="297"/>
                    </a:cubicBezTo>
                    <a:cubicBezTo>
                      <a:pt x="604" y="293"/>
                      <a:pt x="601" y="279"/>
                      <a:pt x="605" y="277"/>
                    </a:cubicBezTo>
                    <a:cubicBezTo>
                      <a:pt x="609" y="275"/>
                      <a:pt x="638" y="271"/>
                      <a:pt x="637" y="262"/>
                    </a:cubicBezTo>
                    <a:cubicBezTo>
                      <a:pt x="636" y="253"/>
                      <a:pt x="624" y="248"/>
                      <a:pt x="624" y="248"/>
                    </a:cubicBezTo>
                    <a:cubicBezTo>
                      <a:pt x="600" y="249"/>
                      <a:pt x="600" y="249"/>
                      <a:pt x="600" y="249"/>
                    </a:cubicBezTo>
                    <a:cubicBezTo>
                      <a:pt x="597" y="226"/>
                      <a:pt x="597" y="226"/>
                      <a:pt x="597" y="226"/>
                    </a:cubicBezTo>
                    <a:cubicBezTo>
                      <a:pt x="583" y="225"/>
                      <a:pt x="583" y="225"/>
                      <a:pt x="583" y="225"/>
                    </a:cubicBezTo>
                    <a:cubicBezTo>
                      <a:pt x="575" y="215"/>
                      <a:pt x="575" y="215"/>
                      <a:pt x="575" y="215"/>
                    </a:cubicBezTo>
                    <a:cubicBezTo>
                      <a:pt x="575" y="215"/>
                      <a:pt x="564" y="218"/>
                      <a:pt x="565" y="210"/>
                    </a:cubicBezTo>
                    <a:cubicBezTo>
                      <a:pt x="566" y="202"/>
                      <a:pt x="567" y="194"/>
                      <a:pt x="567" y="194"/>
                    </a:cubicBezTo>
                    <a:cubicBezTo>
                      <a:pt x="567" y="194"/>
                      <a:pt x="553" y="193"/>
                      <a:pt x="556" y="183"/>
                    </a:cubicBezTo>
                    <a:cubicBezTo>
                      <a:pt x="559" y="173"/>
                      <a:pt x="568" y="165"/>
                      <a:pt x="568" y="165"/>
                    </a:cubicBezTo>
                    <a:cubicBezTo>
                      <a:pt x="548" y="161"/>
                      <a:pt x="548" y="161"/>
                      <a:pt x="548" y="161"/>
                    </a:cubicBezTo>
                    <a:cubicBezTo>
                      <a:pt x="552" y="152"/>
                      <a:pt x="552" y="152"/>
                      <a:pt x="552" y="152"/>
                    </a:cubicBezTo>
                    <a:cubicBezTo>
                      <a:pt x="537" y="142"/>
                      <a:pt x="537" y="142"/>
                      <a:pt x="537" y="142"/>
                    </a:cubicBezTo>
                    <a:cubicBezTo>
                      <a:pt x="537" y="142"/>
                      <a:pt x="535" y="126"/>
                      <a:pt x="557" y="123"/>
                    </a:cubicBezTo>
                    <a:cubicBezTo>
                      <a:pt x="579" y="120"/>
                      <a:pt x="608" y="126"/>
                      <a:pt x="608" y="126"/>
                    </a:cubicBezTo>
                    <a:cubicBezTo>
                      <a:pt x="608" y="126"/>
                      <a:pt x="611" y="138"/>
                      <a:pt x="618" y="137"/>
                    </a:cubicBezTo>
                    <a:cubicBezTo>
                      <a:pt x="625" y="136"/>
                      <a:pt x="643" y="123"/>
                      <a:pt x="643" y="123"/>
                    </a:cubicBezTo>
                    <a:cubicBezTo>
                      <a:pt x="647" y="127"/>
                      <a:pt x="647" y="127"/>
                      <a:pt x="647" y="127"/>
                    </a:cubicBezTo>
                    <a:cubicBezTo>
                      <a:pt x="653" y="122"/>
                      <a:pt x="653" y="122"/>
                      <a:pt x="653" y="122"/>
                    </a:cubicBezTo>
                    <a:cubicBezTo>
                      <a:pt x="653" y="122"/>
                      <a:pt x="664" y="123"/>
                      <a:pt x="667" y="122"/>
                    </a:cubicBezTo>
                    <a:cubicBezTo>
                      <a:pt x="670" y="121"/>
                      <a:pt x="670" y="110"/>
                      <a:pt x="670" y="110"/>
                    </a:cubicBezTo>
                    <a:cubicBezTo>
                      <a:pt x="685" y="104"/>
                      <a:pt x="685" y="104"/>
                      <a:pt x="685" y="104"/>
                    </a:cubicBezTo>
                    <a:cubicBezTo>
                      <a:pt x="700" y="82"/>
                      <a:pt x="700" y="82"/>
                      <a:pt x="700" y="82"/>
                    </a:cubicBezTo>
                    <a:cubicBezTo>
                      <a:pt x="701" y="82"/>
                      <a:pt x="701" y="82"/>
                      <a:pt x="701" y="82"/>
                    </a:cubicBezTo>
                    <a:cubicBezTo>
                      <a:pt x="692" y="82"/>
                      <a:pt x="680" y="81"/>
                      <a:pt x="671" y="81"/>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46" name="Freeform 231">
                <a:extLst>
                  <a:ext uri="{FF2B5EF4-FFF2-40B4-BE49-F238E27FC236}">
                    <a16:creationId xmlns:a16="http://schemas.microsoft.com/office/drawing/2014/main" id="{7A63235B-D02D-7C43-AD10-074C03E64068}"/>
                  </a:ext>
                </a:extLst>
              </p:cNvPr>
              <p:cNvSpPr>
                <a:spLocks/>
              </p:cNvSpPr>
              <p:nvPr/>
            </p:nvSpPr>
            <p:spPr bwMode="gray">
              <a:xfrm>
                <a:off x="-4529751" y="3303363"/>
                <a:ext cx="251563" cy="224555"/>
              </a:xfrm>
              <a:custGeom>
                <a:avLst/>
                <a:gdLst>
                  <a:gd name="T0" fmla="*/ 448 w 454"/>
                  <a:gd name="T1" fmla="*/ 378 h 442"/>
                  <a:gd name="T2" fmla="*/ 432 w 454"/>
                  <a:gd name="T3" fmla="*/ 365 h 442"/>
                  <a:gd name="T4" fmla="*/ 428 w 454"/>
                  <a:gd name="T5" fmla="*/ 346 h 442"/>
                  <a:gd name="T6" fmla="*/ 415 w 454"/>
                  <a:gd name="T7" fmla="*/ 340 h 442"/>
                  <a:gd name="T8" fmla="*/ 415 w 454"/>
                  <a:gd name="T9" fmla="*/ 295 h 442"/>
                  <a:gd name="T10" fmla="*/ 393 w 454"/>
                  <a:gd name="T11" fmla="*/ 270 h 442"/>
                  <a:gd name="T12" fmla="*/ 380 w 454"/>
                  <a:gd name="T13" fmla="*/ 258 h 442"/>
                  <a:gd name="T14" fmla="*/ 348 w 454"/>
                  <a:gd name="T15" fmla="*/ 240 h 442"/>
                  <a:gd name="T16" fmla="*/ 335 w 454"/>
                  <a:gd name="T17" fmla="*/ 239 h 442"/>
                  <a:gd name="T18" fmla="*/ 335 w 454"/>
                  <a:gd name="T19" fmla="*/ 212 h 442"/>
                  <a:gd name="T20" fmla="*/ 291 w 454"/>
                  <a:gd name="T21" fmla="*/ 182 h 442"/>
                  <a:gd name="T22" fmla="*/ 299 w 454"/>
                  <a:gd name="T23" fmla="*/ 168 h 442"/>
                  <a:gd name="T24" fmla="*/ 291 w 454"/>
                  <a:gd name="T25" fmla="*/ 154 h 442"/>
                  <a:gd name="T26" fmla="*/ 305 w 454"/>
                  <a:gd name="T27" fmla="*/ 148 h 442"/>
                  <a:gd name="T28" fmla="*/ 304 w 454"/>
                  <a:gd name="T29" fmla="*/ 135 h 442"/>
                  <a:gd name="T30" fmla="*/ 305 w 454"/>
                  <a:gd name="T31" fmla="*/ 126 h 442"/>
                  <a:gd name="T32" fmla="*/ 318 w 454"/>
                  <a:gd name="T33" fmla="*/ 118 h 442"/>
                  <a:gd name="T34" fmla="*/ 307 w 454"/>
                  <a:gd name="T35" fmla="*/ 97 h 442"/>
                  <a:gd name="T36" fmla="*/ 318 w 454"/>
                  <a:gd name="T37" fmla="*/ 80 h 442"/>
                  <a:gd name="T38" fmla="*/ 299 w 454"/>
                  <a:gd name="T39" fmla="*/ 85 h 442"/>
                  <a:gd name="T40" fmla="*/ 288 w 454"/>
                  <a:gd name="T41" fmla="*/ 73 h 442"/>
                  <a:gd name="T42" fmla="*/ 274 w 454"/>
                  <a:gd name="T43" fmla="*/ 71 h 442"/>
                  <a:gd name="T44" fmla="*/ 265 w 454"/>
                  <a:gd name="T45" fmla="*/ 50 h 442"/>
                  <a:gd name="T46" fmla="*/ 249 w 454"/>
                  <a:gd name="T47" fmla="*/ 8 h 442"/>
                  <a:gd name="T48" fmla="*/ 222 w 454"/>
                  <a:gd name="T49" fmla="*/ 19 h 442"/>
                  <a:gd name="T50" fmla="*/ 210 w 454"/>
                  <a:gd name="T51" fmla="*/ 1 h 442"/>
                  <a:gd name="T52" fmla="*/ 196 w 454"/>
                  <a:gd name="T53" fmla="*/ 10 h 442"/>
                  <a:gd name="T54" fmla="*/ 179 w 454"/>
                  <a:gd name="T55" fmla="*/ 1 h 442"/>
                  <a:gd name="T56" fmla="*/ 153 w 454"/>
                  <a:gd name="T57" fmla="*/ 1 h 442"/>
                  <a:gd name="T58" fmla="*/ 142 w 454"/>
                  <a:gd name="T59" fmla="*/ 17 h 442"/>
                  <a:gd name="T60" fmla="*/ 140 w 454"/>
                  <a:gd name="T61" fmla="*/ 17 h 442"/>
                  <a:gd name="T62" fmla="*/ 124 w 454"/>
                  <a:gd name="T63" fmla="*/ 37 h 442"/>
                  <a:gd name="T64" fmla="*/ 92 w 454"/>
                  <a:gd name="T65" fmla="*/ 53 h 442"/>
                  <a:gd name="T66" fmla="*/ 103 w 454"/>
                  <a:gd name="T67" fmla="*/ 75 h 442"/>
                  <a:gd name="T68" fmla="*/ 107 w 454"/>
                  <a:gd name="T69" fmla="*/ 110 h 442"/>
                  <a:gd name="T70" fmla="*/ 98 w 454"/>
                  <a:gd name="T71" fmla="*/ 129 h 442"/>
                  <a:gd name="T72" fmla="*/ 104 w 454"/>
                  <a:gd name="T73" fmla="*/ 154 h 442"/>
                  <a:gd name="T74" fmla="*/ 43 w 454"/>
                  <a:gd name="T75" fmla="*/ 181 h 442"/>
                  <a:gd name="T76" fmla="*/ 0 w 454"/>
                  <a:gd name="T77" fmla="*/ 216 h 442"/>
                  <a:gd name="T78" fmla="*/ 0 w 454"/>
                  <a:gd name="T79" fmla="*/ 216 h 442"/>
                  <a:gd name="T80" fmla="*/ 12 w 454"/>
                  <a:gd name="T81" fmla="*/ 246 h 442"/>
                  <a:gd name="T82" fmla="*/ 12 w 454"/>
                  <a:gd name="T83" fmla="*/ 260 h 442"/>
                  <a:gd name="T84" fmla="*/ 29 w 454"/>
                  <a:gd name="T85" fmla="*/ 269 h 442"/>
                  <a:gd name="T86" fmla="*/ 28 w 454"/>
                  <a:gd name="T87" fmla="*/ 278 h 442"/>
                  <a:gd name="T88" fmla="*/ 44 w 454"/>
                  <a:gd name="T89" fmla="*/ 287 h 442"/>
                  <a:gd name="T90" fmla="*/ 78 w 454"/>
                  <a:gd name="T91" fmla="*/ 287 h 442"/>
                  <a:gd name="T92" fmla="*/ 127 w 454"/>
                  <a:gd name="T93" fmla="*/ 321 h 442"/>
                  <a:gd name="T94" fmla="*/ 160 w 454"/>
                  <a:gd name="T95" fmla="*/ 341 h 442"/>
                  <a:gd name="T96" fmla="*/ 288 w 454"/>
                  <a:gd name="T97" fmla="*/ 438 h 442"/>
                  <a:gd name="T98" fmla="*/ 376 w 454"/>
                  <a:gd name="T99" fmla="*/ 442 h 442"/>
                  <a:gd name="T100" fmla="*/ 376 w 454"/>
                  <a:gd name="T101" fmla="*/ 442 h 442"/>
                  <a:gd name="T102" fmla="*/ 387 w 454"/>
                  <a:gd name="T103" fmla="*/ 422 h 442"/>
                  <a:gd name="T104" fmla="*/ 396 w 454"/>
                  <a:gd name="T105" fmla="*/ 395 h 442"/>
                  <a:gd name="T106" fmla="*/ 411 w 454"/>
                  <a:gd name="T107" fmla="*/ 393 h 442"/>
                  <a:gd name="T108" fmla="*/ 431 w 454"/>
                  <a:gd name="T109" fmla="*/ 393 h 442"/>
                  <a:gd name="T110" fmla="*/ 433 w 454"/>
                  <a:gd name="T111" fmla="*/ 398 h 442"/>
                  <a:gd name="T112" fmla="*/ 451 w 454"/>
                  <a:gd name="T113" fmla="*/ 392 h 442"/>
                  <a:gd name="T114" fmla="*/ 454 w 454"/>
                  <a:gd name="T115" fmla="*/ 387 h 442"/>
                  <a:gd name="T116" fmla="*/ 448 w 454"/>
                  <a:gd name="T117" fmla="*/ 378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4" h="442">
                    <a:moveTo>
                      <a:pt x="448" y="378"/>
                    </a:moveTo>
                    <a:cubicBezTo>
                      <a:pt x="447" y="369"/>
                      <a:pt x="432" y="365"/>
                      <a:pt x="432" y="365"/>
                    </a:cubicBezTo>
                    <a:cubicBezTo>
                      <a:pt x="428" y="346"/>
                      <a:pt x="428" y="346"/>
                      <a:pt x="428" y="346"/>
                    </a:cubicBezTo>
                    <a:cubicBezTo>
                      <a:pt x="428" y="346"/>
                      <a:pt x="423" y="346"/>
                      <a:pt x="415" y="340"/>
                    </a:cubicBezTo>
                    <a:cubicBezTo>
                      <a:pt x="407" y="334"/>
                      <a:pt x="415" y="295"/>
                      <a:pt x="415" y="295"/>
                    </a:cubicBezTo>
                    <a:cubicBezTo>
                      <a:pt x="393" y="270"/>
                      <a:pt x="393" y="270"/>
                      <a:pt x="393" y="270"/>
                    </a:cubicBezTo>
                    <a:cubicBezTo>
                      <a:pt x="393" y="270"/>
                      <a:pt x="391" y="258"/>
                      <a:pt x="380" y="258"/>
                    </a:cubicBezTo>
                    <a:cubicBezTo>
                      <a:pt x="369" y="258"/>
                      <a:pt x="348" y="240"/>
                      <a:pt x="348" y="240"/>
                    </a:cubicBezTo>
                    <a:cubicBezTo>
                      <a:pt x="335" y="239"/>
                      <a:pt x="335" y="239"/>
                      <a:pt x="335" y="239"/>
                    </a:cubicBezTo>
                    <a:cubicBezTo>
                      <a:pt x="335" y="212"/>
                      <a:pt x="335" y="212"/>
                      <a:pt x="335" y="212"/>
                    </a:cubicBezTo>
                    <a:cubicBezTo>
                      <a:pt x="335" y="212"/>
                      <a:pt x="293" y="191"/>
                      <a:pt x="291" y="182"/>
                    </a:cubicBezTo>
                    <a:cubicBezTo>
                      <a:pt x="289" y="173"/>
                      <a:pt x="299" y="168"/>
                      <a:pt x="299" y="168"/>
                    </a:cubicBezTo>
                    <a:cubicBezTo>
                      <a:pt x="299" y="168"/>
                      <a:pt x="290" y="161"/>
                      <a:pt x="291" y="154"/>
                    </a:cubicBezTo>
                    <a:cubicBezTo>
                      <a:pt x="292" y="147"/>
                      <a:pt x="305" y="148"/>
                      <a:pt x="305" y="148"/>
                    </a:cubicBezTo>
                    <a:cubicBezTo>
                      <a:pt x="304" y="135"/>
                      <a:pt x="304" y="135"/>
                      <a:pt x="304" y="135"/>
                    </a:cubicBezTo>
                    <a:cubicBezTo>
                      <a:pt x="305" y="126"/>
                      <a:pt x="305" y="126"/>
                      <a:pt x="305" y="126"/>
                    </a:cubicBezTo>
                    <a:cubicBezTo>
                      <a:pt x="305" y="126"/>
                      <a:pt x="315" y="126"/>
                      <a:pt x="318" y="118"/>
                    </a:cubicBezTo>
                    <a:cubicBezTo>
                      <a:pt x="321" y="110"/>
                      <a:pt x="307" y="101"/>
                      <a:pt x="307" y="97"/>
                    </a:cubicBezTo>
                    <a:cubicBezTo>
                      <a:pt x="307" y="93"/>
                      <a:pt x="323" y="84"/>
                      <a:pt x="318" y="80"/>
                    </a:cubicBezTo>
                    <a:cubicBezTo>
                      <a:pt x="313" y="76"/>
                      <a:pt x="299" y="85"/>
                      <a:pt x="299" y="85"/>
                    </a:cubicBezTo>
                    <a:cubicBezTo>
                      <a:pt x="288" y="73"/>
                      <a:pt x="288" y="73"/>
                      <a:pt x="288" y="73"/>
                    </a:cubicBezTo>
                    <a:cubicBezTo>
                      <a:pt x="274" y="71"/>
                      <a:pt x="274" y="71"/>
                      <a:pt x="274" y="71"/>
                    </a:cubicBezTo>
                    <a:cubicBezTo>
                      <a:pt x="274" y="71"/>
                      <a:pt x="277" y="61"/>
                      <a:pt x="265" y="50"/>
                    </a:cubicBezTo>
                    <a:cubicBezTo>
                      <a:pt x="256" y="42"/>
                      <a:pt x="251" y="19"/>
                      <a:pt x="249" y="8"/>
                    </a:cubicBezTo>
                    <a:cubicBezTo>
                      <a:pt x="222" y="19"/>
                      <a:pt x="222" y="19"/>
                      <a:pt x="222" y="19"/>
                    </a:cubicBezTo>
                    <a:cubicBezTo>
                      <a:pt x="222" y="19"/>
                      <a:pt x="224" y="2"/>
                      <a:pt x="210" y="1"/>
                    </a:cubicBezTo>
                    <a:cubicBezTo>
                      <a:pt x="196" y="0"/>
                      <a:pt x="204" y="8"/>
                      <a:pt x="196" y="10"/>
                    </a:cubicBezTo>
                    <a:cubicBezTo>
                      <a:pt x="188" y="12"/>
                      <a:pt x="179" y="1"/>
                      <a:pt x="179" y="1"/>
                    </a:cubicBezTo>
                    <a:cubicBezTo>
                      <a:pt x="153" y="1"/>
                      <a:pt x="153" y="1"/>
                      <a:pt x="153" y="1"/>
                    </a:cubicBezTo>
                    <a:cubicBezTo>
                      <a:pt x="153" y="1"/>
                      <a:pt x="154" y="14"/>
                      <a:pt x="142" y="17"/>
                    </a:cubicBezTo>
                    <a:cubicBezTo>
                      <a:pt x="141" y="17"/>
                      <a:pt x="141" y="17"/>
                      <a:pt x="140" y="17"/>
                    </a:cubicBezTo>
                    <a:cubicBezTo>
                      <a:pt x="138" y="24"/>
                      <a:pt x="133" y="33"/>
                      <a:pt x="124" y="37"/>
                    </a:cubicBezTo>
                    <a:cubicBezTo>
                      <a:pt x="108" y="44"/>
                      <a:pt x="96" y="39"/>
                      <a:pt x="92" y="53"/>
                    </a:cubicBezTo>
                    <a:cubicBezTo>
                      <a:pt x="88" y="67"/>
                      <a:pt x="103" y="75"/>
                      <a:pt x="103" y="75"/>
                    </a:cubicBezTo>
                    <a:cubicBezTo>
                      <a:pt x="103" y="75"/>
                      <a:pt x="111" y="105"/>
                      <a:pt x="107" y="110"/>
                    </a:cubicBezTo>
                    <a:cubicBezTo>
                      <a:pt x="103" y="115"/>
                      <a:pt x="97" y="122"/>
                      <a:pt x="98" y="129"/>
                    </a:cubicBezTo>
                    <a:cubicBezTo>
                      <a:pt x="99" y="136"/>
                      <a:pt x="116" y="145"/>
                      <a:pt x="104" y="154"/>
                    </a:cubicBezTo>
                    <a:cubicBezTo>
                      <a:pt x="92" y="163"/>
                      <a:pt x="43" y="181"/>
                      <a:pt x="43" y="181"/>
                    </a:cubicBezTo>
                    <a:cubicBezTo>
                      <a:pt x="0" y="216"/>
                      <a:pt x="0" y="216"/>
                      <a:pt x="0" y="216"/>
                    </a:cubicBezTo>
                    <a:cubicBezTo>
                      <a:pt x="0" y="216"/>
                      <a:pt x="0" y="216"/>
                      <a:pt x="0" y="216"/>
                    </a:cubicBezTo>
                    <a:cubicBezTo>
                      <a:pt x="12" y="246"/>
                      <a:pt x="12" y="246"/>
                      <a:pt x="12" y="246"/>
                    </a:cubicBezTo>
                    <a:cubicBezTo>
                      <a:pt x="12" y="260"/>
                      <a:pt x="12" y="260"/>
                      <a:pt x="12" y="260"/>
                    </a:cubicBezTo>
                    <a:cubicBezTo>
                      <a:pt x="29" y="269"/>
                      <a:pt x="29" y="269"/>
                      <a:pt x="29" y="269"/>
                    </a:cubicBezTo>
                    <a:cubicBezTo>
                      <a:pt x="28" y="278"/>
                      <a:pt x="28" y="278"/>
                      <a:pt x="28" y="278"/>
                    </a:cubicBezTo>
                    <a:cubicBezTo>
                      <a:pt x="28" y="278"/>
                      <a:pt x="35" y="288"/>
                      <a:pt x="44" y="287"/>
                    </a:cubicBezTo>
                    <a:cubicBezTo>
                      <a:pt x="53" y="286"/>
                      <a:pt x="78" y="287"/>
                      <a:pt x="78" y="287"/>
                    </a:cubicBezTo>
                    <a:cubicBezTo>
                      <a:pt x="78" y="287"/>
                      <a:pt x="115" y="315"/>
                      <a:pt x="127" y="321"/>
                    </a:cubicBezTo>
                    <a:cubicBezTo>
                      <a:pt x="139" y="327"/>
                      <a:pt x="160" y="341"/>
                      <a:pt x="160" y="341"/>
                    </a:cubicBezTo>
                    <a:cubicBezTo>
                      <a:pt x="288" y="438"/>
                      <a:pt x="288" y="438"/>
                      <a:pt x="288" y="438"/>
                    </a:cubicBezTo>
                    <a:cubicBezTo>
                      <a:pt x="288" y="438"/>
                      <a:pt x="339" y="439"/>
                      <a:pt x="376" y="442"/>
                    </a:cubicBezTo>
                    <a:cubicBezTo>
                      <a:pt x="376" y="442"/>
                      <a:pt x="376" y="442"/>
                      <a:pt x="376" y="442"/>
                    </a:cubicBezTo>
                    <a:cubicBezTo>
                      <a:pt x="379" y="438"/>
                      <a:pt x="386" y="431"/>
                      <a:pt x="387" y="422"/>
                    </a:cubicBezTo>
                    <a:cubicBezTo>
                      <a:pt x="389" y="410"/>
                      <a:pt x="396" y="395"/>
                      <a:pt x="396" y="395"/>
                    </a:cubicBezTo>
                    <a:cubicBezTo>
                      <a:pt x="411" y="393"/>
                      <a:pt x="411" y="393"/>
                      <a:pt x="411" y="393"/>
                    </a:cubicBezTo>
                    <a:cubicBezTo>
                      <a:pt x="431" y="393"/>
                      <a:pt x="431" y="393"/>
                      <a:pt x="431" y="393"/>
                    </a:cubicBezTo>
                    <a:cubicBezTo>
                      <a:pt x="433" y="398"/>
                      <a:pt x="433" y="398"/>
                      <a:pt x="433" y="398"/>
                    </a:cubicBezTo>
                    <a:cubicBezTo>
                      <a:pt x="451" y="392"/>
                      <a:pt x="451" y="392"/>
                      <a:pt x="451" y="392"/>
                    </a:cubicBezTo>
                    <a:cubicBezTo>
                      <a:pt x="454" y="387"/>
                      <a:pt x="454" y="387"/>
                      <a:pt x="454" y="387"/>
                    </a:cubicBezTo>
                    <a:cubicBezTo>
                      <a:pt x="451" y="384"/>
                      <a:pt x="448" y="381"/>
                      <a:pt x="448" y="378"/>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47" name="Freeform 232">
                <a:extLst>
                  <a:ext uri="{FF2B5EF4-FFF2-40B4-BE49-F238E27FC236}">
                    <a16:creationId xmlns:a16="http://schemas.microsoft.com/office/drawing/2014/main" id="{DACB7F44-E1DE-4841-BF5C-05D5B4B8D8F0}"/>
                  </a:ext>
                </a:extLst>
              </p:cNvPr>
              <p:cNvSpPr>
                <a:spLocks/>
              </p:cNvSpPr>
              <p:nvPr/>
            </p:nvSpPr>
            <p:spPr bwMode="gray">
              <a:xfrm>
                <a:off x="-4321366" y="3502992"/>
                <a:ext cx="49280" cy="41043"/>
              </a:xfrm>
              <a:custGeom>
                <a:avLst/>
                <a:gdLst>
                  <a:gd name="T0" fmla="*/ 35 w 89"/>
                  <a:gd name="T1" fmla="*/ 0 h 81"/>
                  <a:gd name="T2" fmla="*/ 20 w 89"/>
                  <a:gd name="T3" fmla="*/ 2 h 81"/>
                  <a:gd name="T4" fmla="*/ 11 w 89"/>
                  <a:gd name="T5" fmla="*/ 29 h 81"/>
                  <a:gd name="T6" fmla="*/ 0 w 89"/>
                  <a:gd name="T7" fmla="*/ 49 h 81"/>
                  <a:gd name="T8" fmla="*/ 40 w 89"/>
                  <a:gd name="T9" fmla="*/ 55 h 81"/>
                  <a:gd name="T10" fmla="*/ 50 w 89"/>
                  <a:gd name="T11" fmla="*/ 81 h 81"/>
                  <a:gd name="T12" fmla="*/ 89 w 89"/>
                  <a:gd name="T13" fmla="*/ 80 h 81"/>
                  <a:gd name="T14" fmla="*/ 64 w 89"/>
                  <a:gd name="T15" fmla="*/ 47 h 81"/>
                  <a:gd name="T16" fmla="*/ 64 w 89"/>
                  <a:gd name="T17" fmla="*/ 46 h 81"/>
                  <a:gd name="T18" fmla="*/ 56 w 89"/>
                  <a:gd name="T19" fmla="*/ 41 h 81"/>
                  <a:gd name="T20" fmla="*/ 55 w 89"/>
                  <a:gd name="T21" fmla="*/ 27 h 81"/>
                  <a:gd name="T22" fmla="*/ 73 w 89"/>
                  <a:gd name="T23" fmla="*/ 25 h 81"/>
                  <a:gd name="T24" fmla="*/ 77 w 89"/>
                  <a:gd name="T25" fmla="*/ 16 h 81"/>
                  <a:gd name="T26" fmla="*/ 68 w 89"/>
                  <a:gd name="T27" fmla="*/ 8 h 81"/>
                  <a:gd name="T28" fmla="*/ 59 w 89"/>
                  <a:gd name="T29" fmla="*/ 13 h 81"/>
                  <a:gd name="T30" fmla="*/ 55 w 89"/>
                  <a:gd name="T31" fmla="*/ 0 h 81"/>
                  <a:gd name="T32" fmla="*/ 35 w 89"/>
                  <a:gd name="T33"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81">
                    <a:moveTo>
                      <a:pt x="35" y="0"/>
                    </a:moveTo>
                    <a:cubicBezTo>
                      <a:pt x="20" y="2"/>
                      <a:pt x="20" y="2"/>
                      <a:pt x="20" y="2"/>
                    </a:cubicBezTo>
                    <a:cubicBezTo>
                      <a:pt x="20" y="2"/>
                      <a:pt x="13" y="17"/>
                      <a:pt x="11" y="29"/>
                    </a:cubicBezTo>
                    <a:cubicBezTo>
                      <a:pt x="10" y="38"/>
                      <a:pt x="3" y="45"/>
                      <a:pt x="0" y="49"/>
                    </a:cubicBezTo>
                    <a:cubicBezTo>
                      <a:pt x="21" y="50"/>
                      <a:pt x="38" y="52"/>
                      <a:pt x="40" y="55"/>
                    </a:cubicBezTo>
                    <a:cubicBezTo>
                      <a:pt x="46" y="62"/>
                      <a:pt x="36" y="80"/>
                      <a:pt x="50" y="81"/>
                    </a:cubicBezTo>
                    <a:cubicBezTo>
                      <a:pt x="58" y="81"/>
                      <a:pt x="76" y="81"/>
                      <a:pt x="89" y="80"/>
                    </a:cubicBezTo>
                    <a:cubicBezTo>
                      <a:pt x="79" y="72"/>
                      <a:pt x="63" y="58"/>
                      <a:pt x="64" y="47"/>
                    </a:cubicBezTo>
                    <a:cubicBezTo>
                      <a:pt x="64" y="47"/>
                      <a:pt x="64" y="47"/>
                      <a:pt x="64" y="46"/>
                    </a:cubicBezTo>
                    <a:cubicBezTo>
                      <a:pt x="56" y="41"/>
                      <a:pt x="56" y="41"/>
                      <a:pt x="56" y="41"/>
                    </a:cubicBezTo>
                    <a:cubicBezTo>
                      <a:pt x="55" y="27"/>
                      <a:pt x="55" y="27"/>
                      <a:pt x="55" y="27"/>
                    </a:cubicBezTo>
                    <a:cubicBezTo>
                      <a:pt x="55" y="27"/>
                      <a:pt x="69" y="25"/>
                      <a:pt x="73" y="25"/>
                    </a:cubicBezTo>
                    <a:cubicBezTo>
                      <a:pt x="77" y="25"/>
                      <a:pt x="77" y="16"/>
                      <a:pt x="77" y="16"/>
                    </a:cubicBezTo>
                    <a:cubicBezTo>
                      <a:pt x="77" y="16"/>
                      <a:pt x="77" y="8"/>
                      <a:pt x="68" y="8"/>
                    </a:cubicBezTo>
                    <a:cubicBezTo>
                      <a:pt x="59" y="8"/>
                      <a:pt x="59" y="13"/>
                      <a:pt x="59" y="13"/>
                    </a:cubicBezTo>
                    <a:cubicBezTo>
                      <a:pt x="55" y="0"/>
                      <a:pt x="55" y="0"/>
                      <a:pt x="55" y="0"/>
                    </a:cubicBezTo>
                    <a:lnTo>
                      <a:pt x="35" y="0"/>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48" name="Freeform 233">
                <a:extLst>
                  <a:ext uri="{FF2B5EF4-FFF2-40B4-BE49-F238E27FC236}">
                    <a16:creationId xmlns:a16="http://schemas.microsoft.com/office/drawing/2014/main" id="{CF785570-D446-1146-B2B3-B28FCB138D92}"/>
                  </a:ext>
                </a:extLst>
              </p:cNvPr>
              <p:cNvSpPr>
                <a:spLocks/>
              </p:cNvSpPr>
              <p:nvPr/>
            </p:nvSpPr>
            <p:spPr bwMode="gray">
              <a:xfrm>
                <a:off x="-4421804" y="3236534"/>
                <a:ext cx="531756" cy="400547"/>
              </a:xfrm>
              <a:custGeom>
                <a:avLst/>
                <a:gdLst>
                  <a:gd name="T0" fmla="*/ 900 w 959"/>
                  <a:gd name="T1" fmla="*/ 739 h 789"/>
                  <a:gd name="T2" fmla="*/ 931 w 959"/>
                  <a:gd name="T3" fmla="*/ 708 h 789"/>
                  <a:gd name="T4" fmla="*/ 933 w 959"/>
                  <a:gd name="T5" fmla="*/ 673 h 789"/>
                  <a:gd name="T6" fmla="*/ 929 w 959"/>
                  <a:gd name="T7" fmla="*/ 621 h 789"/>
                  <a:gd name="T8" fmla="*/ 884 w 959"/>
                  <a:gd name="T9" fmla="*/ 609 h 789"/>
                  <a:gd name="T10" fmla="*/ 825 w 959"/>
                  <a:gd name="T11" fmla="*/ 533 h 789"/>
                  <a:gd name="T12" fmla="*/ 839 w 959"/>
                  <a:gd name="T13" fmla="*/ 453 h 789"/>
                  <a:gd name="T14" fmla="*/ 784 w 959"/>
                  <a:gd name="T15" fmla="*/ 364 h 789"/>
                  <a:gd name="T16" fmla="*/ 780 w 959"/>
                  <a:gd name="T17" fmla="*/ 315 h 789"/>
                  <a:gd name="T18" fmla="*/ 784 w 959"/>
                  <a:gd name="T19" fmla="*/ 280 h 789"/>
                  <a:gd name="T20" fmla="*/ 799 w 959"/>
                  <a:gd name="T21" fmla="*/ 225 h 789"/>
                  <a:gd name="T22" fmla="*/ 786 w 959"/>
                  <a:gd name="T23" fmla="*/ 189 h 789"/>
                  <a:gd name="T24" fmla="*/ 723 w 959"/>
                  <a:gd name="T25" fmla="*/ 149 h 789"/>
                  <a:gd name="T26" fmla="*/ 648 w 959"/>
                  <a:gd name="T27" fmla="*/ 116 h 789"/>
                  <a:gd name="T28" fmla="*/ 602 w 959"/>
                  <a:gd name="T29" fmla="*/ 103 h 789"/>
                  <a:gd name="T30" fmla="*/ 556 w 959"/>
                  <a:gd name="T31" fmla="*/ 85 h 789"/>
                  <a:gd name="T32" fmla="*/ 487 w 959"/>
                  <a:gd name="T33" fmla="*/ 115 h 789"/>
                  <a:gd name="T34" fmla="*/ 452 w 959"/>
                  <a:gd name="T35" fmla="*/ 133 h 789"/>
                  <a:gd name="T36" fmla="*/ 399 w 959"/>
                  <a:gd name="T37" fmla="*/ 164 h 789"/>
                  <a:gd name="T38" fmla="*/ 309 w 959"/>
                  <a:gd name="T39" fmla="*/ 155 h 789"/>
                  <a:gd name="T40" fmla="*/ 233 w 959"/>
                  <a:gd name="T41" fmla="*/ 110 h 789"/>
                  <a:gd name="T42" fmla="*/ 199 w 959"/>
                  <a:gd name="T43" fmla="*/ 69 h 789"/>
                  <a:gd name="T44" fmla="*/ 181 w 959"/>
                  <a:gd name="T45" fmla="*/ 33 h 789"/>
                  <a:gd name="T46" fmla="*/ 128 w 959"/>
                  <a:gd name="T47" fmla="*/ 35 h 789"/>
                  <a:gd name="T48" fmla="*/ 45 w 959"/>
                  <a:gd name="T49" fmla="*/ 30 h 789"/>
                  <a:gd name="T50" fmla="*/ 0 w 959"/>
                  <a:gd name="T51" fmla="*/ 24 h 789"/>
                  <a:gd name="T52" fmla="*/ 24 w 959"/>
                  <a:gd name="T53" fmla="*/ 78 h 789"/>
                  <a:gd name="T54" fmla="*/ 37 w 959"/>
                  <a:gd name="T55" fmla="*/ 129 h 789"/>
                  <a:gd name="T56" fmla="*/ 79 w 959"/>
                  <a:gd name="T57" fmla="*/ 203 h 789"/>
                  <a:gd name="T58" fmla="*/ 123 w 959"/>
                  <a:gd name="T59" fmla="*/ 212 h 789"/>
                  <a:gd name="T60" fmla="*/ 110 w 959"/>
                  <a:gd name="T61" fmla="*/ 258 h 789"/>
                  <a:gd name="T62" fmla="*/ 96 w 959"/>
                  <a:gd name="T63" fmla="*/ 286 h 789"/>
                  <a:gd name="T64" fmla="*/ 140 w 959"/>
                  <a:gd name="T65" fmla="*/ 344 h 789"/>
                  <a:gd name="T66" fmla="*/ 185 w 959"/>
                  <a:gd name="T67" fmla="*/ 390 h 789"/>
                  <a:gd name="T68" fmla="*/ 220 w 959"/>
                  <a:gd name="T69" fmla="*/ 472 h 789"/>
                  <a:gd name="T70" fmla="*/ 253 w 959"/>
                  <a:gd name="T71" fmla="*/ 510 h 789"/>
                  <a:gd name="T72" fmla="*/ 298 w 959"/>
                  <a:gd name="T73" fmla="*/ 516 h 789"/>
                  <a:gd name="T74" fmla="*/ 316 w 959"/>
                  <a:gd name="T75" fmla="*/ 524 h 789"/>
                  <a:gd name="T76" fmla="*/ 338 w 959"/>
                  <a:gd name="T77" fmla="*/ 541 h 789"/>
                  <a:gd name="T78" fmla="*/ 371 w 959"/>
                  <a:gd name="T79" fmla="*/ 583 h 789"/>
                  <a:gd name="T80" fmla="*/ 387 w 959"/>
                  <a:gd name="T81" fmla="*/ 600 h 789"/>
                  <a:gd name="T82" fmla="*/ 431 w 959"/>
                  <a:gd name="T83" fmla="*/ 644 h 789"/>
                  <a:gd name="T84" fmla="*/ 526 w 959"/>
                  <a:gd name="T85" fmla="*/ 703 h 789"/>
                  <a:gd name="T86" fmla="*/ 565 w 959"/>
                  <a:gd name="T87" fmla="*/ 715 h 789"/>
                  <a:gd name="T88" fmla="*/ 606 w 959"/>
                  <a:gd name="T89" fmla="*/ 691 h 789"/>
                  <a:gd name="T90" fmla="*/ 641 w 959"/>
                  <a:gd name="T91" fmla="*/ 682 h 789"/>
                  <a:gd name="T92" fmla="*/ 718 w 959"/>
                  <a:gd name="T93" fmla="*/ 752 h 789"/>
                  <a:gd name="T94" fmla="*/ 805 w 959"/>
                  <a:gd name="T95" fmla="*/ 781 h 789"/>
                  <a:gd name="T96" fmla="*/ 889 w 959"/>
                  <a:gd name="T97" fmla="*/ 786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59" h="789">
                    <a:moveTo>
                      <a:pt x="890" y="786"/>
                    </a:moveTo>
                    <a:cubicBezTo>
                      <a:pt x="889" y="779"/>
                      <a:pt x="885" y="751"/>
                      <a:pt x="890" y="749"/>
                    </a:cubicBezTo>
                    <a:cubicBezTo>
                      <a:pt x="896" y="746"/>
                      <a:pt x="900" y="739"/>
                      <a:pt x="900" y="739"/>
                    </a:cubicBezTo>
                    <a:cubicBezTo>
                      <a:pt x="902" y="728"/>
                      <a:pt x="902" y="728"/>
                      <a:pt x="902" y="728"/>
                    </a:cubicBezTo>
                    <a:cubicBezTo>
                      <a:pt x="902" y="728"/>
                      <a:pt x="911" y="730"/>
                      <a:pt x="915" y="724"/>
                    </a:cubicBezTo>
                    <a:cubicBezTo>
                      <a:pt x="919" y="718"/>
                      <a:pt x="913" y="714"/>
                      <a:pt x="931" y="708"/>
                    </a:cubicBezTo>
                    <a:cubicBezTo>
                      <a:pt x="949" y="702"/>
                      <a:pt x="951" y="715"/>
                      <a:pt x="955" y="710"/>
                    </a:cubicBezTo>
                    <a:cubicBezTo>
                      <a:pt x="959" y="705"/>
                      <a:pt x="958" y="689"/>
                      <a:pt x="950" y="678"/>
                    </a:cubicBezTo>
                    <a:cubicBezTo>
                      <a:pt x="942" y="667"/>
                      <a:pt x="936" y="680"/>
                      <a:pt x="933" y="673"/>
                    </a:cubicBezTo>
                    <a:cubicBezTo>
                      <a:pt x="930" y="666"/>
                      <a:pt x="931" y="643"/>
                      <a:pt x="931" y="643"/>
                    </a:cubicBezTo>
                    <a:cubicBezTo>
                      <a:pt x="928" y="641"/>
                      <a:pt x="928" y="641"/>
                      <a:pt x="928" y="641"/>
                    </a:cubicBezTo>
                    <a:cubicBezTo>
                      <a:pt x="929" y="621"/>
                      <a:pt x="929" y="621"/>
                      <a:pt x="929" y="621"/>
                    </a:cubicBezTo>
                    <a:cubicBezTo>
                      <a:pt x="916" y="622"/>
                      <a:pt x="916" y="622"/>
                      <a:pt x="916" y="622"/>
                    </a:cubicBezTo>
                    <a:cubicBezTo>
                      <a:pt x="907" y="611"/>
                      <a:pt x="907" y="611"/>
                      <a:pt x="907" y="611"/>
                    </a:cubicBezTo>
                    <a:cubicBezTo>
                      <a:pt x="907" y="611"/>
                      <a:pt x="892" y="619"/>
                      <a:pt x="884" y="609"/>
                    </a:cubicBezTo>
                    <a:cubicBezTo>
                      <a:pt x="876" y="599"/>
                      <a:pt x="862" y="579"/>
                      <a:pt x="856" y="568"/>
                    </a:cubicBezTo>
                    <a:cubicBezTo>
                      <a:pt x="850" y="557"/>
                      <a:pt x="830" y="538"/>
                      <a:pt x="830" y="538"/>
                    </a:cubicBezTo>
                    <a:cubicBezTo>
                      <a:pt x="830" y="538"/>
                      <a:pt x="825" y="537"/>
                      <a:pt x="825" y="533"/>
                    </a:cubicBezTo>
                    <a:cubicBezTo>
                      <a:pt x="825" y="529"/>
                      <a:pt x="841" y="515"/>
                      <a:pt x="848" y="505"/>
                    </a:cubicBezTo>
                    <a:cubicBezTo>
                      <a:pt x="855" y="495"/>
                      <a:pt x="866" y="482"/>
                      <a:pt x="860" y="465"/>
                    </a:cubicBezTo>
                    <a:cubicBezTo>
                      <a:pt x="854" y="448"/>
                      <a:pt x="839" y="453"/>
                      <a:pt x="839" y="453"/>
                    </a:cubicBezTo>
                    <a:cubicBezTo>
                      <a:pt x="839" y="453"/>
                      <a:pt x="809" y="453"/>
                      <a:pt x="809" y="445"/>
                    </a:cubicBezTo>
                    <a:cubicBezTo>
                      <a:pt x="809" y="437"/>
                      <a:pt x="809" y="423"/>
                      <a:pt x="809" y="412"/>
                    </a:cubicBezTo>
                    <a:cubicBezTo>
                      <a:pt x="809" y="401"/>
                      <a:pt x="782" y="377"/>
                      <a:pt x="784" y="364"/>
                    </a:cubicBezTo>
                    <a:cubicBezTo>
                      <a:pt x="786" y="351"/>
                      <a:pt x="801" y="343"/>
                      <a:pt x="800" y="337"/>
                    </a:cubicBezTo>
                    <a:cubicBezTo>
                      <a:pt x="799" y="331"/>
                      <a:pt x="778" y="334"/>
                      <a:pt x="778" y="334"/>
                    </a:cubicBezTo>
                    <a:cubicBezTo>
                      <a:pt x="780" y="315"/>
                      <a:pt x="780" y="315"/>
                      <a:pt x="780" y="315"/>
                    </a:cubicBezTo>
                    <a:cubicBezTo>
                      <a:pt x="780" y="315"/>
                      <a:pt x="769" y="306"/>
                      <a:pt x="772" y="301"/>
                    </a:cubicBezTo>
                    <a:cubicBezTo>
                      <a:pt x="775" y="296"/>
                      <a:pt x="789" y="291"/>
                      <a:pt x="789" y="291"/>
                    </a:cubicBezTo>
                    <a:cubicBezTo>
                      <a:pt x="784" y="280"/>
                      <a:pt x="784" y="280"/>
                      <a:pt x="784" y="280"/>
                    </a:cubicBezTo>
                    <a:cubicBezTo>
                      <a:pt x="798" y="276"/>
                      <a:pt x="798" y="276"/>
                      <a:pt x="798" y="276"/>
                    </a:cubicBezTo>
                    <a:cubicBezTo>
                      <a:pt x="798" y="276"/>
                      <a:pt x="791" y="246"/>
                      <a:pt x="792" y="239"/>
                    </a:cubicBezTo>
                    <a:cubicBezTo>
                      <a:pt x="793" y="232"/>
                      <a:pt x="799" y="225"/>
                      <a:pt x="799" y="225"/>
                    </a:cubicBezTo>
                    <a:cubicBezTo>
                      <a:pt x="792" y="207"/>
                      <a:pt x="792" y="207"/>
                      <a:pt x="792" y="207"/>
                    </a:cubicBezTo>
                    <a:cubicBezTo>
                      <a:pt x="793" y="192"/>
                      <a:pt x="793" y="192"/>
                      <a:pt x="793" y="192"/>
                    </a:cubicBezTo>
                    <a:cubicBezTo>
                      <a:pt x="786" y="189"/>
                      <a:pt x="786" y="189"/>
                      <a:pt x="786" y="189"/>
                    </a:cubicBezTo>
                    <a:cubicBezTo>
                      <a:pt x="785" y="167"/>
                      <a:pt x="785" y="167"/>
                      <a:pt x="785" y="167"/>
                    </a:cubicBezTo>
                    <a:cubicBezTo>
                      <a:pt x="743" y="169"/>
                      <a:pt x="743" y="169"/>
                      <a:pt x="743" y="169"/>
                    </a:cubicBezTo>
                    <a:cubicBezTo>
                      <a:pt x="743" y="169"/>
                      <a:pt x="729" y="153"/>
                      <a:pt x="723" y="149"/>
                    </a:cubicBezTo>
                    <a:cubicBezTo>
                      <a:pt x="717" y="145"/>
                      <a:pt x="704" y="143"/>
                      <a:pt x="704" y="143"/>
                    </a:cubicBezTo>
                    <a:cubicBezTo>
                      <a:pt x="704" y="143"/>
                      <a:pt x="696" y="125"/>
                      <a:pt x="691" y="121"/>
                    </a:cubicBezTo>
                    <a:cubicBezTo>
                      <a:pt x="686" y="117"/>
                      <a:pt x="648" y="116"/>
                      <a:pt x="648" y="116"/>
                    </a:cubicBezTo>
                    <a:cubicBezTo>
                      <a:pt x="645" y="120"/>
                      <a:pt x="645" y="120"/>
                      <a:pt x="645" y="120"/>
                    </a:cubicBezTo>
                    <a:cubicBezTo>
                      <a:pt x="645" y="120"/>
                      <a:pt x="624" y="103"/>
                      <a:pt x="619" y="103"/>
                    </a:cubicBezTo>
                    <a:cubicBezTo>
                      <a:pt x="614" y="103"/>
                      <a:pt x="602" y="103"/>
                      <a:pt x="602" y="103"/>
                    </a:cubicBezTo>
                    <a:cubicBezTo>
                      <a:pt x="602" y="103"/>
                      <a:pt x="601" y="89"/>
                      <a:pt x="595" y="85"/>
                    </a:cubicBezTo>
                    <a:cubicBezTo>
                      <a:pt x="589" y="81"/>
                      <a:pt x="580" y="86"/>
                      <a:pt x="580" y="86"/>
                    </a:cubicBezTo>
                    <a:cubicBezTo>
                      <a:pt x="580" y="86"/>
                      <a:pt x="559" y="83"/>
                      <a:pt x="556" y="85"/>
                    </a:cubicBezTo>
                    <a:cubicBezTo>
                      <a:pt x="553" y="87"/>
                      <a:pt x="551" y="93"/>
                      <a:pt x="551" y="93"/>
                    </a:cubicBezTo>
                    <a:cubicBezTo>
                      <a:pt x="551" y="93"/>
                      <a:pt x="535" y="88"/>
                      <a:pt x="524" y="90"/>
                    </a:cubicBezTo>
                    <a:cubicBezTo>
                      <a:pt x="513" y="92"/>
                      <a:pt x="487" y="115"/>
                      <a:pt x="487" y="115"/>
                    </a:cubicBezTo>
                    <a:cubicBezTo>
                      <a:pt x="487" y="123"/>
                      <a:pt x="487" y="123"/>
                      <a:pt x="487" y="123"/>
                    </a:cubicBezTo>
                    <a:cubicBezTo>
                      <a:pt x="487" y="123"/>
                      <a:pt x="476" y="132"/>
                      <a:pt x="472" y="133"/>
                    </a:cubicBezTo>
                    <a:cubicBezTo>
                      <a:pt x="468" y="134"/>
                      <a:pt x="452" y="133"/>
                      <a:pt x="452" y="133"/>
                    </a:cubicBezTo>
                    <a:cubicBezTo>
                      <a:pt x="452" y="133"/>
                      <a:pt x="472" y="159"/>
                      <a:pt x="460" y="161"/>
                    </a:cubicBezTo>
                    <a:cubicBezTo>
                      <a:pt x="448" y="163"/>
                      <a:pt x="437" y="156"/>
                      <a:pt x="437" y="156"/>
                    </a:cubicBezTo>
                    <a:cubicBezTo>
                      <a:pt x="437" y="156"/>
                      <a:pt x="412" y="161"/>
                      <a:pt x="399" y="164"/>
                    </a:cubicBezTo>
                    <a:cubicBezTo>
                      <a:pt x="386" y="167"/>
                      <a:pt x="379" y="176"/>
                      <a:pt x="371" y="175"/>
                    </a:cubicBezTo>
                    <a:cubicBezTo>
                      <a:pt x="363" y="174"/>
                      <a:pt x="355" y="165"/>
                      <a:pt x="345" y="165"/>
                    </a:cubicBezTo>
                    <a:cubicBezTo>
                      <a:pt x="335" y="165"/>
                      <a:pt x="323" y="165"/>
                      <a:pt x="309" y="155"/>
                    </a:cubicBezTo>
                    <a:cubicBezTo>
                      <a:pt x="295" y="145"/>
                      <a:pt x="287" y="128"/>
                      <a:pt x="287" y="128"/>
                    </a:cubicBezTo>
                    <a:cubicBezTo>
                      <a:pt x="287" y="128"/>
                      <a:pt x="258" y="125"/>
                      <a:pt x="255" y="125"/>
                    </a:cubicBezTo>
                    <a:cubicBezTo>
                      <a:pt x="252" y="125"/>
                      <a:pt x="240" y="118"/>
                      <a:pt x="233" y="110"/>
                    </a:cubicBezTo>
                    <a:cubicBezTo>
                      <a:pt x="226" y="102"/>
                      <a:pt x="218" y="80"/>
                      <a:pt x="218" y="80"/>
                    </a:cubicBezTo>
                    <a:cubicBezTo>
                      <a:pt x="208" y="78"/>
                      <a:pt x="208" y="78"/>
                      <a:pt x="208" y="78"/>
                    </a:cubicBezTo>
                    <a:cubicBezTo>
                      <a:pt x="208" y="78"/>
                      <a:pt x="205" y="72"/>
                      <a:pt x="199" y="69"/>
                    </a:cubicBezTo>
                    <a:cubicBezTo>
                      <a:pt x="193" y="66"/>
                      <a:pt x="180" y="58"/>
                      <a:pt x="180" y="53"/>
                    </a:cubicBezTo>
                    <a:cubicBezTo>
                      <a:pt x="180" y="48"/>
                      <a:pt x="190" y="52"/>
                      <a:pt x="190" y="46"/>
                    </a:cubicBezTo>
                    <a:cubicBezTo>
                      <a:pt x="190" y="40"/>
                      <a:pt x="181" y="38"/>
                      <a:pt x="181" y="33"/>
                    </a:cubicBezTo>
                    <a:cubicBezTo>
                      <a:pt x="181" y="28"/>
                      <a:pt x="190" y="28"/>
                      <a:pt x="188" y="22"/>
                    </a:cubicBezTo>
                    <a:cubicBezTo>
                      <a:pt x="186" y="16"/>
                      <a:pt x="179" y="4"/>
                      <a:pt x="173" y="4"/>
                    </a:cubicBezTo>
                    <a:cubicBezTo>
                      <a:pt x="167" y="4"/>
                      <a:pt x="131" y="31"/>
                      <a:pt x="128" y="35"/>
                    </a:cubicBezTo>
                    <a:cubicBezTo>
                      <a:pt x="125" y="39"/>
                      <a:pt x="117" y="50"/>
                      <a:pt x="114" y="51"/>
                    </a:cubicBezTo>
                    <a:cubicBezTo>
                      <a:pt x="111" y="52"/>
                      <a:pt x="102" y="52"/>
                      <a:pt x="87" y="52"/>
                    </a:cubicBezTo>
                    <a:cubicBezTo>
                      <a:pt x="72" y="52"/>
                      <a:pt x="55" y="38"/>
                      <a:pt x="45" y="30"/>
                    </a:cubicBezTo>
                    <a:cubicBezTo>
                      <a:pt x="35" y="22"/>
                      <a:pt x="38" y="4"/>
                      <a:pt x="29" y="2"/>
                    </a:cubicBezTo>
                    <a:cubicBezTo>
                      <a:pt x="20" y="0"/>
                      <a:pt x="16" y="22"/>
                      <a:pt x="16" y="22"/>
                    </a:cubicBezTo>
                    <a:cubicBezTo>
                      <a:pt x="0" y="24"/>
                      <a:pt x="0" y="24"/>
                      <a:pt x="0" y="24"/>
                    </a:cubicBezTo>
                    <a:cubicBezTo>
                      <a:pt x="11" y="40"/>
                      <a:pt x="11" y="40"/>
                      <a:pt x="11" y="40"/>
                    </a:cubicBezTo>
                    <a:cubicBezTo>
                      <a:pt x="12" y="55"/>
                      <a:pt x="12" y="55"/>
                      <a:pt x="12" y="55"/>
                    </a:cubicBezTo>
                    <a:cubicBezTo>
                      <a:pt x="12" y="55"/>
                      <a:pt x="19" y="76"/>
                      <a:pt x="24" y="78"/>
                    </a:cubicBezTo>
                    <a:cubicBezTo>
                      <a:pt x="29" y="80"/>
                      <a:pt x="16" y="99"/>
                      <a:pt x="16" y="99"/>
                    </a:cubicBezTo>
                    <a:cubicBezTo>
                      <a:pt x="37" y="111"/>
                      <a:pt x="37" y="111"/>
                      <a:pt x="37" y="111"/>
                    </a:cubicBezTo>
                    <a:cubicBezTo>
                      <a:pt x="37" y="129"/>
                      <a:pt x="37" y="129"/>
                      <a:pt x="37" y="129"/>
                    </a:cubicBezTo>
                    <a:cubicBezTo>
                      <a:pt x="53" y="134"/>
                      <a:pt x="53" y="134"/>
                      <a:pt x="53" y="134"/>
                    </a:cubicBezTo>
                    <a:cubicBezTo>
                      <a:pt x="53" y="134"/>
                      <a:pt x="58" y="171"/>
                      <a:pt x="70" y="182"/>
                    </a:cubicBezTo>
                    <a:cubicBezTo>
                      <a:pt x="82" y="193"/>
                      <a:pt x="79" y="203"/>
                      <a:pt x="79" y="203"/>
                    </a:cubicBezTo>
                    <a:cubicBezTo>
                      <a:pt x="93" y="205"/>
                      <a:pt x="93" y="205"/>
                      <a:pt x="93" y="205"/>
                    </a:cubicBezTo>
                    <a:cubicBezTo>
                      <a:pt x="104" y="217"/>
                      <a:pt x="104" y="217"/>
                      <a:pt x="104" y="217"/>
                    </a:cubicBezTo>
                    <a:cubicBezTo>
                      <a:pt x="104" y="217"/>
                      <a:pt x="118" y="208"/>
                      <a:pt x="123" y="212"/>
                    </a:cubicBezTo>
                    <a:cubicBezTo>
                      <a:pt x="128" y="216"/>
                      <a:pt x="112" y="225"/>
                      <a:pt x="112" y="229"/>
                    </a:cubicBezTo>
                    <a:cubicBezTo>
                      <a:pt x="112" y="233"/>
                      <a:pt x="126" y="242"/>
                      <a:pt x="123" y="250"/>
                    </a:cubicBezTo>
                    <a:cubicBezTo>
                      <a:pt x="120" y="258"/>
                      <a:pt x="110" y="258"/>
                      <a:pt x="110" y="258"/>
                    </a:cubicBezTo>
                    <a:cubicBezTo>
                      <a:pt x="109" y="267"/>
                      <a:pt x="109" y="267"/>
                      <a:pt x="109" y="267"/>
                    </a:cubicBezTo>
                    <a:cubicBezTo>
                      <a:pt x="110" y="280"/>
                      <a:pt x="110" y="280"/>
                      <a:pt x="110" y="280"/>
                    </a:cubicBezTo>
                    <a:cubicBezTo>
                      <a:pt x="110" y="280"/>
                      <a:pt x="97" y="279"/>
                      <a:pt x="96" y="286"/>
                    </a:cubicBezTo>
                    <a:cubicBezTo>
                      <a:pt x="95" y="293"/>
                      <a:pt x="104" y="300"/>
                      <a:pt x="104" y="300"/>
                    </a:cubicBezTo>
                    <a:cubicBezTo>
                      <a:pt x="104" y="300"/>
                      <a:pt x="94" y="305"/>
                      <a:pt x="96" y="314"/>
                    </a:cubicBezTo>
                    <a:cubicBezTo>
                      <a:pt x="98" y="323"/>
                      <a:pt x="140" y="344"/>
                      <a:pt x="140" y="344"/>
                    </a:cubicBezTo>
                    <a:cubicBezTo>
                      <a:pt x="140" y="371"/>
                      <a:pt x="140" y="371"/>
                      <a:pt x="140" y="371"/>
                    </a:cubicBezTo>
                    <a:cubicBezTo>
                      <a:pt x="153" y="372"/>
                      <a:pt x="153" y="372"/>
                      <a:pt x="153" y="372"/>
                    </a:cubicBezTo>
                    <a:cubicBezTo>
                      <a:pt x="153" y="372"/>
                      <a:pt x="174" y="390"/>
                      <a:pt x="185" y="390"/>
                    </a:cubicBezTo>
                    <a:cubicBezTo>
                      <a:pt x="196" y="390"/>
                      <a:pt x="198" y="402"/>
                      <a:pt x="198" y="402"/>
                    </a:cubicBezTo>
                    <a:cubicBezTo>
                      <a:pt x="220" y="427"/>
                      <a:pt x="220" y="427"/>
                      <a:pt x="220" y="427"/>
                    </a:cubicBezTo>
                    <a:cubicBezTo>
                      <a:pt x="220" y="427"/>
                      <a:pt x="212" y="466"/>
                      <a:pt x="220" y="472"/>
                    </a:cubicBezTo>
                    <a:cubicBezTo>
                      <a:pt x="228" y="478"/>
                      <a:pt x="233" y="478"/>
                      <a:pt x="233" y="478"/>
                    </a:cubicBezTo>
                    <a:cubicBezTo>
                      <a:pt x="237" y="497"/>
                      <a:pt x="237" y="497"/>
                      <a:pt x="237" y="497"/>
                    </a:cubicBezTo>
                    <a:cubicBezTo>
                      <a:pt x="237" y="497"/>
                      <a:pt x="252" y="501"/>
                      <a:pt x="253" y="510"/>
                    </a:cubicBezTo>
                    <a:cubicBezTo>
                      <a:pt x="254" y="519"/>
                      <a:pt x="275" y="533"/>
                      <a:pt x="282" y="528"/>
                    </a:cubicBezTo>
                    <a:cubicBezTo>
                      <a:pt x="289" y="523"/>
                      <a:pt x="267" y="512"/>
                      <a:pt x="283" y="505"/>
                    </a:cubicBezTo>
                    <a:cubicBezTo>
                      <a:pt x="299" y="498"/>
                      <a:pt x="298" y="516"/>
                      <a:pt x="298" y="516"/>
                    </a:cubicBezTo>
                    <a:cubicBezTo>
                      <a:pt x="305" y="522"/>
                      <a:pt x="305" y="522"/>
                      <a:pt x="305" y="522"/>
                    </a:cubicBezTo>
                    <a:cubicBezTo>
                      <a:pt x="306" y="521"/>
                      <a:pt x="308" y="521"/>
                      <a:pt x="311" y="522"/>
                    </a:cubicBezTo>
                    <a:cubicBezTo>
                      <a:pt x="313" y="523"/>
                      <a:pt x="314" y="523"/>
                      <a:pt x="316" y="524"/>
                    </a:cubicBezTo>
                    <a:cubicBezTo>
                      <a:pt x="317" y="523"/>
                      <a:pt x="318" y="521"/>
                      <a:pt x="318" y="520"/>
                    </a:cubicBezTo>
                    <a:cubicBezTo>
                      <a:pt x="319" y="516"/>
                      <a:pt x="330" y="513"/>
                      <a:pt x="333" y="515"/>
                    </a:cubicBezTo>
                    <a:cubicBezTo>
                      <a:pt x="336" y="517"/>
                      <a:pt x="331" y="538"/>
                      <a:pt x="338" y="541"/>
                    </a:cubicBezTo>
                    <a:cubicBezTo>
                      <a:pt x="345" y="544"/>
                      <a:pt x="360" y="555"/>
                      <a:pt x="360" y="555"/>
                    </a:cubicBezTo>
                    <a:cubicBezTo>
                      <a:pt x="360" y="555"/>
                      <a:pt x="358" y="560"/>
                      <a:pt x="358" y="565"/>
                    </a:cubicBezTo>
                    <a:cubicBezTo>
                      <a:pt x="363" y="571"/>
                      <a:pt x="368" y="577"/>
                      <a:pt x="371" y="583"/>
                    </a:cubicBezTo>
                    <a:cubicBezTo>
                      <a:pt x="371" y="583"/>
                      <a:pt x="371" y="583"/>
                      <a:pt x="371" y="583"/>
                    </a:cubicBezTo>
                    <a:cubicBezTo>
                      <a:pt x="375" y="585"/>
                      <a:pt x="378" y="587"/>
                      <a:pt x="378" y="587"/>
                    </a:cubicBezTo>
                    <a:cubicBezTo>
                      <a:pt x="387" y="600"/>
                      <a:pt x="387" y="600"/>
                      <a:pt x="387" y="600"/>
                    </a:cubicBezTo>
                    <a:cubicBezTo>
                      <a:pt x="387" y="600"/>
                      <a:pt x="389" y="624"/>
                      <a:pt x="399" y="626"/>
                    </a:cubicBezTo>
                    <a:cubicBezTo>
                      <a:pt x="409" y="628"/>
                      <a:pt x="409" y="644"/>
                      <a:pt x="409" y="644"/>
                    </a:cubicBezTo>
                    <a:cubicBezTo>
                      <a:pt x="431" y="644"/>
                      <a:pt x="431" y="644"/>
                      <a:pt x="431" y="644"/>
                    </a:cubicBezTo>
                    <a:cubicBezTo>
                      <a:pt x="443" y="656"/>
                      <a:pt x="443" y="656"/>
                      <a:pt x="443" y="656"/>
                    </a:cubicBezTo>
                    <a:cubicBezTo>
                      <a:pt x="451" y="654"/>
                      <a:pt x="458" y="652"/>
                      <a:pt x="465" y="656"/>
                    </a:cubicBezTo>
                    <a:cubicBezTo>
                      <a:pt x="475" y="661"/>
                      <a:pt x="504" y="686"/>
                      <a:pt x="526" y="703"/>
                    </a:cubicBezTo>
                    <a:cubicBezTo>
                      <a:pt x="527" y="704"/>
                      <a:pt x="528" y="704"/>
                      <a:pt x="529" y="704"/>
                    </a:cubicBezTo>
                    <a:cubicBezTo>
                      <a:pt x="535" y="704"/>
                      <a:pt x="546" y="706"/>
                      <a:pt x="546" y="706"/>
                    </a:cubicBezTo>
                    <a:cubicBezTo>
                      <a:pt x="546" y="706"/>
                      <a:pt x="549" y="720"/>
                      <a:pt x="565" y="715"/>
                    </a:cubicBezTo>
                    <a:cubicBezTo>
                      <a:pt x="581" y="710"/>
                      <a:pt x="584" y="703"/>
                      <a:pt x="584" y="703"/>
                    </a:cubicBezTo>
                    <a:cubicBezTo>
                      <a:pt x="600" y="705"/>
                      <a:pt x="600" y="705"/>
                      <a:pt x="600" y="705"/>
                    </a:cubicBezTo>
                    <a:cubicBezTo>
                      <a:pt x="606" y="691"/>
                      <a:pt x="606" y="691"/>
                      <a:pt x="606" y="691"/>
                    </a:cubicBezTo>
                    <a:cubicBezTo>
                      <a:pt x="620" y="689"/>
                      <a:pt x="620" y="689"/>
                      <a:pt x="620" y="689"/>
                    </a:cubicBezTo>
                    <a:cubicBezTo>
                      <a:pt x="636" y="674"/>
                      <a:pt x="636" y="674"/>
                      <a:pt x="636" y="674"/>
                    </a:cubicBezTo>
                    <a:cubicBezTo>
                      <a:pt x="641" y="682"/>
                      <a:pt x="641" y="682"/>
                      <a:pt x="641" y="682"/>
                    </a:cubicBezTo>
                    <a:cubicBezTo>
                      <a:pt x="649" y="680"/>
                      <a:pt x="656" y="679"/>
                      <a:pt x="659" y="683"/>
                    </a:cubicBezTo>
                    <a:cubicBezTo>
                      <a:pt x="672" y="694"/>
                      <a:pt x="686" y="717"/>
                      <a:pt x="688" y="735"/>
                    </a:cubicBezTo>
                    <a:cubicBezTo>
                      <a:pt x="690" y="754"/>
                      <a:pt x="718" y="752"/>
                      <a:pt x="718" y="752"/>
                    </a:cubicBezTo>
                    <a:cubicBezTo>
                      <a:pt x="718" y="752"/>
                      <a:pt x="717" y="759"/>
                      <a:pt x="730" y="762"/>
                    </a:cubicBezTo>
                    <a:cubicBezTo>
                      <a:pt x="743" y="765"/>
                      <a:pt x="774" y="761"/>
                      <a:pt x="774" y="761"/>
                    </a:cubicBezTo>
                    <a:cubicBezTo>
                      <a:pt x="774" y="761"/>
                      <a:pt x="800" y="781"/>
                      <a:pt x="805" y="781"/>
                    </a:cubicBezTo>
                    <a:cubicBezTo>
                      <a:pt x="810" y="781"/>
                      <a:pt x="828" y="772"/>
                      <a:pt x="828" y="772"/>
                    </a:cubicBezTo>
                    <a:cubicBezTo>
                      <a:pt x="828" y="772"/>
                      <a:pt x="854" y="788"/>
                      <a:pt x="872" y="789"/>
                    </a:cubicBezTo>
                    <a:cubicBezTo>
                      <a:pt x="878" y="789"/>
                      <a:pt x="884" y="788"/>
                      <a:pt x="889" y="786"/>
                    </a:cubicBezTo>
                    <a:lnTo>
                      <a:pt x="890" y="786"/>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49" name="Freeform 234">
                <a:extLst>
                  <a:ext uri="{FF2B5EF4-FFF2-40B4-BE49-F238E27FC236}">
                    <a16:creationId xmlns:a16="http://schemas.microsoft.com/office/drawing/2014/main" id="{5934F74F-36DC-C24A-B909-237BE3A473EC}"/>
                  </a:ext>
                </a:extLst>
              </p:cNvPr>
              <p:cNvSpPr>
                <a:spLocks/>
              </p:cNvSpPr>
              <p:nvPr/>
            </p:nvSpPr>
            <p:spPr bwMode="gray">
              <a:xfrm>
                <a:off x="-3852970" y="3203871"/>
                <a:ext cx="206273" cy="120981"/>
              </a:xfrm>
              <a:custGeom>
                <a:avLst/>
                <a:gdLst>
                  <a:gd name="T0" fmla="*/ 345 w 372"/>
                  <a:gd name="T1" fmla="*/ 142 h 238"/>
                  <a:gd name="T2" fmla="*/ 291 w 372"/>
                  <a:gd name="T3" fmla="*/ 132 h 238"/>
                  <a:gd name="T4" fmla="*/ 275 w 372"/>
                  <a:gd name="T5" fmla="*/ 99 h 238"/>
                  <a:gd name="T6" fmla="*/ 266 w 372"/>
                  <a:gd name="T7" fmla="*/ 79 h 238"/>
                  <a:gd name="T8" fmla="*/ 230 w 372"/>
                  <a:gd name="T9" fmla="*/ 87 h 238"/>
                  <a:gd name="T10" fmla="*/ 210 w 372"/>
                  <a:gd name="T11" fmla="*/ 90 h 238"/>
                  <a:gd name="T12" fmla="*/ 176 w 372"/>
                  <a:gd name="T13" fmla="*/ 76 h 238"/>
                  <a:gd name="T14" fmla="*/ 142 w 372"/>
                  <a:gd name="T15" fmla="*/ 77 h 238"/>
                  <a:gd name="T16" fmla="*/ 108 w 372"/>
                  <a:gd name="T17" fmla="*/ 75 h 238"/>
                  <a:gd name="T18" fmla="*/ 76 w 372"/>
                  <a:gd name="T19" fmla="*/ 62 h 238"/>
                  <a:gd name="T20" fmla="*/ 101 w 372"/>
                  <a:gd name="T21" fmla="*/ 43 h 238"/>
                  <a:gd name="T22" fmla="*/ 141 w 372"/>
                  <a:gd name="T23" fmla="*/ 45 h 238"/>
                  <a:gd name="T24" fmla="*/ 133 w 372"/>
                  <a:gd name="T25" fmla="*/ 12 h 238"/>
                  <a:gd name="T26" fmla="*/ 91 w 372"/>
                  <a:gd name="T27" fmla="*/ 21 h 238"/>
                  <a:gd name="T28" fmla="*/ 65 w 372"/>
                  <a:gd name="T29" fmla="*/ 25 h 238"/>
                  <a:gd name="T30" fmla="*/ 46 w 372"/>
                  <a:gd name="T31" fmla="*/ 43 h 238"/>
                  <a:gd name="T32" fmla="*/ 49 w 372"/>
                  <a:gd name="T33" fmla="*/ 66 h 238"/>
                  <a:gd name="T34" fmla="*/ 6 w 372"/>
                  <a:gd name="T35" fmla="*/ 82 h 238"/>
                  <a:gd name="T36" fmla="*/ 14 w 372"/>
                  <a:gd name="T37" fmla="*/ 100 h 238"/>
                  <a:gd name="T38" fmla="*/ 42 w 372"/>
                  <a:gd name="T39" fmla="*/ 114 h 238"/>
                  <a:gd name="T40" fmla="*/ 61 w 372"/>
                  <a:gd name="T41" fmla="*/ 158 h 238"/>
                  <a:gd name="T42" fmla="*/ 42 w 372"/>
                  <a:gd name="T43" fmla="*/ 206 h 238"/>
                  <a:gd name="T44" fmla="*/ 89 w 372"/>
                  <a:gd name="T45" fmla="*/ 199 h 238"/>
                  <a:gd name="T46" fmla="*/ 111 w 372"/>
                  <a:gd name="T47" fmla="*/ 189 h 238"/>
                  <a:gd name="T48" fmla="*/ 145 w 372"/>
                  <a:gd name="T49" fmla="*/ 189 h 238"/>
                  <a:gd name="T50" fmla="*/ 142 w 372"/>
                  <a:gd name="T51" fmla="*/ 168 h 238"/>
                  <a:gd name="T52" fmla="*/ 164 w 372"/>
                  <a:gd name="T53" fmla="*/ 135 h 238"/>
                  <a:gd name="T54" fmla="*/ 184 w 372"/>
                  <a:gd name="T55" fmla="*/ 168 h 238"/>
                  <a:gd name="T56" fmla="*/ 205 w 372"/>
                  <a:gd name="T57" fmla="*/ 210 h 238"/>
                  <a:gd name="T58" fmla="*/ 249 w 372"/>
                  <a:gd name="T59" fmla="*/ 216 h 238"/>
                  <a:gd name="T60" fmla="*/ 273 w 372"/>
                  <a:gd name="T61" fmla="*/ 197 h 238"/>
                  <a:gd name="T62" fmla="*/ 306 w 372"/>
                  <a:gd name="T63" fmla="*/ 202 h 238"/>
                  <a:gd name="T64" fmla="*/ 343 w 372"/>
                  <a:gd name="T65" fmla="*/ 194 h 238"/>
                  <a:gd name="T66" fmla="*/ 364 w 372"/>
                  <a:gd name="T67" fmla="*/ 197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2" h="238">
                    <a:moveTo>
                      <a:pt x="353" y="181"/>
                    </a:moveTo>
                    <a:cubicBezTo>
                      <a:pt x="346" y="174"/>
                      <a:pt x="345" y="152"/>
                      <a:pt x="345" y="142"/>
                    </a:cubicBezTo>
                    <a:cubicBezTo>
                      <a:pt x="345" y="132"/>
                      <a:pt x="333" y="129"/>
                      <a:pt x="319" y="125"/>
                    </a:cubicBezTo>
                    <a:cubicBezTo>
                      <a:pt x="305" y="121"/>
                      <a:pt x="301" y="136"/>
                      <a:pt x="291" y="132"/>
                    </a:cubicBezTo>
                    <a:cubicBezTo>
                      <a:pt x="281" y="128"/>
                      <a:pt x="289" y="110"/>
                      <a:pt x="289" y="103"/>
                    </a:cubicBezTo>
                    <a:cubicBezTo>
                      <a:pt x="289" y="96"/>
                      <a:pt x="275" y="99"/>
                      <a:pt x="275" y="99"/>
                    </a:cubicBezTo>
                    <a:cubicBezTo>
                      <a:pt x="275" y="82"/>
                      <a:pt x="275" y="82"/>
                      <a:pt x="275" y="82"/>
                    </a:cubicBezTo>
                    <a:cubicBezTo>
                      <a:pt x="266" y="79"/>
                      <a:pt x="266" y="79"/>
                      <a:pt x="266" y="79"/>
                    </a:cubicBezTo>
                    <a:cubicBezTo>
                      <a:pt x="258" y="88"/>
                      <a:pt x="258" y="88"/>
                      <a:pt x="258" y="88"/>
                    </a:cubicBezTo>
                    <a:cubicBezTo>
                      <a:pt x="230" y="87"/>
                      <a:pt x="230" y="87"/>
                      <a:pt x="230" y="87"/>
                    </a:cubicBezTo>
                    <a:cubicBezTo>
                      <a:pt x="230" y="87"/>
                      <a:pt x="226" y="90"/>
                      <a:pt x="216" y="93"/>
                    </a:cubicBezTo>
                    <a:cubicBezTo>
                      <a:pt x="206" y="96"/>
                      <a:pt x="210" y="90"/>
                      <a:pt x="210" y="90"/>
                    </a:cubicBezTo>
                    <a:cubicBezTo>
                      <a:pt x="210" y="90"/>
                      <a:pt x="198" y="93"/>
                      <a:pt x="195" y="93"/>
                    </a:cubicBezTo>
                    <a:cubicBezTo>
                      <a:pt x="192" y="93"/>
                      <a:pt x="181" y="75"/>
                      <a:pt x="176" y="76"/>
                    </a:cubicBezTo>
                    <a:cubicBezTo>
                      <a:pt x="171" y="77"/>
                      <a:pt x="160" y="85"/>
                      <a:pt x="154" y="86"/>
                    </a:cubicBezTo>
                    <a:cubicBezTo>
                      <a:pt x="148" y="87"/>
                      <a:pt x="142" y="77"/>
                      <a:pt x="142" y="77"/>
                    </a:cubicBezTo>
                    <a:cubicBezTo>
                      <a:pt x="142" y="77"/>
                      <a:pt x="135" y="76"/>
                      <a:pt x="130" y="78"/>
                    </a:cubicBezTo>
                    <a:cubicBezTo>
                      <a:pt x="125" y="80"/>
                      <a:pt x="108" y="75"/>
                      <a:pt x="108" y="75"/>
                    </a:cubicBezTo>
                    <a:cubicBezTo>
                      <a:pt x="108" y="75"/>
                      <a:pt x="93" y="80"/>
                      <a:pt x="86" y="81"/>
                    </a:cubicBezTo>
                    <a:cubicBezTo>
                      <a:pt x="79" y="82"/>
                      <a:pt x="76" y="62"/>
                      <a:pt x="76" y="62"/>
                    </a:cubicBezTo>
                    <a:cubicBezTo>
                      <a:pt x="85" y="59"/>
                      <a:pt x="85" y="59"/>
                      <a:pt x="85" y="59"/>
                    </a:cubicBezTo>
                    <a:cubicBezTo>
                      <a:pt x="85" y="59"/>
                      <a:pt x="88" y="44"/>
                      <a:pt x="101" y="43"/>
                    </a:cubicBezTo>
                    <a:cubicBezTo>
                      <a:pt x="114" y="42"/>
                      <a:pt x="124" y="52"/>
                      <a:pt x="131" y="56"/>
                    </a:cubicBezTo>
                    <a:cubicBezTo>
                      <a:pt x="138" y="60"/>
                      <a:pt x="140" y="49"/>
                      <a:pt x="141" y="45"/>
                    </a:cubicBezTo>
                    <a:cubicBezTo>
                      <a:pt x="142" y="41"/>
                      <a:pt x="117" y="33"/>
                      <a:pt x="117" y="33"/>
                    </a:cubicBezTo>
                    <a:cubicBezTo>
                      <a:pt x="133" y="12"/>
                      <a:pt x="133" y="12"/>
                      <a:pt x="133" y="12"/>
                    </a:cubicBezTo>
                    <a:cubicBezTo>
                      <a:pt x="133" y="12"/>
                      <a:pt x="118" y="0"/>
                      <a:pt x="114" y="2"/>
                    </a:cubicBezTo>
                    <a:cubicBezTo>
                      <a:pt x="110" y="4"/>
                      <a:pt x="99" y="16"/>
                      <a:pt x="91" y="21"/>
                    </a:cubicBezTo>
                    <a:cubicBezTo>
                      <a:pt x="83" y="26"/>
                      <a:pt x="80" y="12"/>
                      <a:pt x="74" y="12"/>
                    </a:cubicBezTo>
                    <a:cubicBezTo>
                      <a:pt x="68" y="12"/>
                      <a:pt x="66" y="21"/>
                      <a:pt x="65" y="25"/>
                    </a:cubicBezTo>
                    <a:cubicBezTo>
                      <a:pt x="64" y="29"/>
                      <a:pt x="77" y="36"/>
                      <a:pt x="71" y="42"/>
                    </a:cubicBezTo>
                    <a:cubicBezTo>
                      <a:pt x="65" y="48"/>
                      <a:pt x="46" y="43"/>
                      <a:pt x="46" y="43"/>
                    </a:cubicBezTo>
                    <a:cubicBezTo>
                      <a:pt x="59" y="57"/>
                      <a:pt x="59" y="57"/>
                      <a:pt x="59" y="57"/>
                    </a:cubicBezTo>
                    <a:cubicBezTo>
                      <a:pt x="49" y="66"/>
                      <a:pt x="49" y="66"/>
                      <a:pt x="49" y="66"/>
                    </a:cubicBezTo>
                    <a:cubicBezTo>
                      <a:pt x="49" y="66"/>
                      <a:pt x="61" y="71"/>
                      <a:pt x="46" y="80"/>
                    </a:cubicBezTo>
                    <a:cubicBezTo>
                      <a:pt x="31" y="89"/>
                      <a:pt x="12" y="77"/>
                      <a:pt x="6" y="82"/>
                    </a:cubicBezTo>
                    <a:cubicBezTo>
                      <a:pt x="0" y="87"/>
                      <a:pt x="0" y="97"/>
                      <a:pt x="0" y="97"/>
                    </a:cubicBezTo>
                    <a:cubicBezTo>
                      <a:pt x="14" y="100"/>
                      <a:pt x="14" y="100"/>
                      <a:pt x="14" y="100"/>
                    </a:cubicBezTo>
                    <a:cubicBezTo>
                      <a:pt x="21" y="108"/>
                      <a:pt x="21" y="108"/>
                      <a:pt x="21" y="108"/>
                    </a:cubicBezTo>
                    <a:cubicBezTo>
                      <a:pt x="21" y="108"/>
                      <a:pt x="37" y="109"/>
                      <a:pt x="42" y="114"/>
                    </a:cubicBezTo>
                    <a:cubicBezTo>
                      <a:pt x="47" y="119"/>
                      <a:pt x="36" y="128"/>
                      <a:pt x="42" y="138"/>
                    </a:cubicBezTo>
                    <a:cubicBezTo>
                      <a:pt x="48" y="148"/>
                      <a:pt x="61" y="147"/>
                      <a:pt x="61" y="158"/>
                    </a:cubicBezTo>
                    <a:cubicBezTo>
                      <a:pt x="61" y="169"/>
                      <a:pt x="51" y="179"/>
                      <a:pt x="44" y="187"/>
                    </a:cubicBezTo>
                    <a:cubicBezTo>
                      <a:pt x="40" y="191"/>
                      <a:pt x="41" y="200"/>
                      <a:pt x="42" y="206"/>
                    </a:cubicBezTo>
                    <a:cubicBezTo>
                      <a:pt x="48" y="211"/>
                      <a:pt x="56" y="217"/>
                      <a:pt x="58" y="218"/>
                    </a:cubicBezTo>
                    <a:cubicBezTo>
                      <a:pt x="61" y="219"/>
                      <a:pt x="86" y="199"/>
                      <a:pt x="89" y="199"/>
                    </a:cubicBezTo>
                    <a:cubicBezTo>
                      <a:pt x="92" y="199"/>
                      <a:pt x="103" y="216"/>
                      <a:pt x="107" y="214"/>
                    </a:cubicBezTo>
                    <a:cubicBezTo>
                      <a:pt x="111" y="212"/>
                      <a:pt x="106" y="194"/>
                      <a:pt x="111" y="189"/>
                    </a:cubicBezTo>
                    <a:cubicBezTo>
                      <a:pt x="116" y="184"/>
                      <a:pt x="138" y="183"/>
                      <a:pt x="138" y="183"/>
                    </a:cubicBezTo>
                    <a:cubicBezTo>
                      <a:pt x="145" y="189"/>
                      <a:pt x="145" y="189"/>
                      <a:pt x="145" y="189"/>
                    </a:cubicBezTo>
                    <a:cubicBezTo>
                      <a:pt x="150" y="175"/>
                      <a:pt x="150" y="175"/>
                      <a:pt x="150" y="175"/>
                    </a:cubicBezTo>
                    <a:cubicBezTo>
                      <a:pt x="150" y="175"/>
                      <a:pt x="142" y="175"/>
                      <a:pt x="142" y="168"/>
                    </a:cubicBezTo>
                    <a:cubicBezTo>
                      <a:pt x="142" y="161"/>
                      <a:pt x="156" y="158"/>
                      <a:pt x="156" y="154"/>
                    </a:cubicBezTo>
                    <a:cubicBezTo>
                      <a:pt x="156" y="150"/>
                      <a:pt x="155" y="135"/>
                      <a:pt x="164" y="135"/>
                    </a:cubicBezTo>
                    <a:cubicBezTo>
                      <a:pt x="173" y="135"/>
                      <a:pt x="184" y="144"/>
                      <a:pt x="184" y="149"/>
                    </a:cubicBezTo>
                    <a:cubicBezTo>
                      <a:pt x="184" y="154"/>
                      <a:pt x="184" y="168"/>
                      <a:pt x="184" y="168"/>
                    </a:cubicBezTo>
                    <a:cubicBezTo>
                      <a:pt x="198" y="168"/>
                      <a:pt x="198" y="168"/>
                      <a:pt x="198" y="168"/>
                    </a:cubicBezTo>
                    <a:cubicBezTo>
                      <a:pt x="205" y="210"/>
                      <a:pt x="205" y="210"/>
                      <a:pt x="205" y="210"/>
                    </a:cubicBezTo>
                    <a:cubicBezTo>
                      <a:pt x="205" y="210"/>
                      <a:pt x="221" y="238"/>
                      <a:pt x="228" y="235"/>
                    </a:cubicBezTo>
                    <a:cubicBezTo>
                      <a:pt x="235" y="232"/>
                      <a:pt x="249" y="216"/>
                      <a:pt x="249" y="216"/>
                    </a:cubicBezTo>
                    <a:cubicBezTo>
                      <a:pt x="259" y="216"/>
                      <a:pt x="259" y="216"/>
                      <a:pt x="259" y="216"/>
                    </a:cubicBezTo>
                    <a:cubicBezTo>
                      <a:pt x="259" y="216"/>
                      <a:pt x="266" y="205"/>
                      <a:pt x="273" y="197"/>
                    </a:cubicBezTo>
                    <a:cubicBezTo>
                      <a:pt x="280" y="189"/>
                      <a:pt x="304" y="192"/>
                      <a:pt x="304" y="192"/>
                    </a:cubicBezTo>
                    <a:cubicBezTo>
                      <a:pt x="306" y="202"/>
                      <a:pt x="306" y="202"/>
                      <a:pt x="306" y="202"/>
                    </a:cubicBezTo>
                    <a:cubicBezTo>
                      <a:pt x="330" y="194"/>
                      <a:pt x="330" y="194"/>
                      <a:pt x="330" y="194"/>
                    </a:cubicBezTo>
                    <a:cubicBezTo>
                      <a:pt x="343" y="194"/>
                      <a:pt x="343" y="194"/>
                      <a:pt x="343" y="194"/>
                    </a:cubicBezTo>
                    <a:cubicBezTo>
                      <a:pt x="350" y="199"/>
                      <a:pt x="350" y="199"/>
                      <a:pt x="350" y="199"/>
                    </a:cubicBezTo>
                    <a:cubicBezTo>
                      <a:pt x="355" y="199"/>
                      <a:pt x="361" y="199"/>
                      <a:pt x="364" y="197"/>
                    </a:cubicBezTo>
                    <a:cubicBezTo>
                      <a:pt x="372" y="191"/>
                      <a:pt x="360" y="188"/>
                      <a:pt x="353" y="181"/>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50" name="Freeform 235">
                <a:extLst>
                  <a:ext uri="{FF2B5EF4-FFF2-40B4-BE49-F238E27FC236}">
                    <a16:creationId xmlns:a16="http://schemas.microsoft.com/office/drawing/2014/main" id="{7F8A6397-CC36-6448-A2A1-18036B5D47F4}"/>
                  </a:ext>
                </a:extLst>
              </p:cNvPr>
              <p:cNvSpPr>
                <a:spLocks/>
              </p:cNvSpPr>
              <p:nvPr/>
            </p:nvSpPr>
            <p:spPr bwMode="gray">
              <a:xfrm>
                <a:off x="-3810730" y="3145637"/>
                <a:ext cx="248747" cy="107013"/>
              </a:xfrm>
              <a:custGeom>
                <a:avLst/>
                <a:gdLst>
                  <a:gd name="T0" fmla="*/ 46 w 449"/>
                  <a:gd name="T1" fmla="*/ 96 h 211"/>
                  <a:gd name="T2" fmla="*/ 76 w 449"/>
                  <a:gd name="T3" fmla="*/ 107 h 211"/>
                  <a:gd name="T4" fmla="*/ 84 w 449"/>
                  <a:gd name="T5" fmla="*/ 98 h 211"/>
                  <a:gd name="T6" fmla="*/ 95 w 449"/>
                  <a:gd name="T7" fmla="*/ 106 h 211"/>
                  <a:gd name="T8" fmla="*/ 114 w 449"/>
                  <a:gd name="T9" fmla="*/ 117 h 211"/>
                  <a:gd name="T10" fmla="*/ 132 w 449"/>
                  <a:gd name="T11" fmla="*/ 124 h 211"/>
                  <a:gd name="T12" fmla="*/ 129 w 449"/>
                  <a:gd name="T13" fmla="*/ 141 h 211"/>
                  <a:gd name="T14" fmla="*/ 115 w 449"/>
                  <a:gd name="T15" fmla="*/ 149 h 211"/>
                  <a:gd name="T16" fmla="*/ 84 w 449"/>
                  <a:gd name="T17" fmla="*/ 152 h 211"/>
                  <a:gd name="T18" fmla="*/ 65 w 449"/>
                  <a:gd name="T19" fmla="*/ 160 h 211"/>
                  <a:gd name="T20" fmla="*/ 25 w 449"/>
                  <a:gd name="T21" fmla="*/ 158 h 211"/>
                  <a:gd name="T22" fmla="*/ 0 w 449"/>
                  <a:gd name="T23" fmla="*/ 177 h 211"/>
                  <a:gd name="T24" fmla="*/ 32 w 449"/>
                  <a:gd name="T25" fmla="*/ 190 h 211"/>
                  <a:gd name="T26" fmla="*/ 66 w 449"/>
                  <a:gd name="T27" fmla="*/ 192 h 211"/>
                  <a:gd name="T28" fmla="*/ 100 w 449"/>
                  <a:gd name="T29" fmla="*/ 191 h 211"/>
                  <a:gd name="T30" fmla="*/ 134 w 449"/>
                  <a:gd name="T31" fmla="*/ 205 h 211"/>
                  <a:gd name="T32" fmla="*/ 154 w 449"/>
                  <a:gd name="T33" fmla="*/ 202 h 211"/>
                  <a:gd name="T34" fmla="*/ 190 w 449"/>
                  <a:gd name="T35" fmla="*/ 194 h 211"/>
                  <a:gd name="T36" fmla="*/ 211 w 449"/>
                  <a:gd name="T37" fmla="*/ 195 h 211"/>
                  <a:gd name="T38" fmla="*/ 231 w 449"/>
                  <a:gd name="T39" fmla="*/ 157 h 211"/>
                  <a:gd name="T40" fmla="*/ 250 w 449"/>
                  <a:gd name="T41" fmla="*/ 145 h 211"/>
                  <a:gd name="T42" fmla="*/ 278 w 449"/>
                  <a:gd name="T43" fmla="*/ 155 h 211"/>
                  <a:gd name="T44" fmla="*/ 304 w 449"/>
                  <a:gd name="T45" fmla="*/ 153 h 211"/>
                  <a:gd name="T46" fmla="*/ 327 w 449"/>
                  <a:gd name="T47" fmla="*/ 112 h 211"/>
                  <a:gd name="T48" fmla="*/ 378 w 449"/>
                  <a:gd name="T49" fmla="*/ 98 h 211"/>
                  <a:gd name="T50" fmla="*/ 429 w 449"/>
                  <a:gd name="T51" fmla="*/ 65 h 211"/>
                  <a:gd name="T52" fmla="*/ 443 w 449"/>
                  <a:gd name="T53" fmla="*/ 46 h 211"/>
                  <a:gd name="T54" fmla="*/ 401 w 449"/>
                  <a:gd name="T55" fmla="*/ 41 h 211"/>
                  <a:gd name="T56" fmla="*/ 372 w 449"/>
                  <a:gd name="T57" fmla="*/ 23 h 211"/>
                  <a:gd name="T58" fmla="*/ 332 w 449"/>
                  <a:gd name="T59" fmla="*/ 16 h 211"/>
                  <a:gd name="T60" fmla="*/ 238 w 449"/>
                  <a:gd name="T61" fmla="*/ 14 h 211"/>
                  <a:gd name="T62" fmla="*/ 194 w 449"/>
                  <a:gd name="T63" fmla="*/ 12 h 211"/>
                  <a:gd name="T64" fmla="*/ 144 w 449"/>
                  <a:gd name="T65" fmla="*/ 5 h 211"/>
                  <a:gd name="T66" fmla="*/ 138 w 449"/>
                  <a:gd name="T67" fmla="*/ 37 h 211"/>
                  <a:gd name="T68" fmla="*/ 61 w 449"/>
                  <a:gd name="T69" fmla="*/ 18 h 211"/>
                  <a:gd name="T70" fmla="*/ 57 w 449"/>
                  <a:gd name="T71" fmla="*/ 54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9" h="211">
                    <a:moveTo>
                      <a:pt x="23" y="88"/>
                    </a:moveTo>
                    <a:cubicBezTo>
                      <a:pt x="46" y="96"/>
                      <a:pt x="46" y="96"/>
                      <a:pt x="46" y="96"/>
                    </a:cubicBezTo>
                    <a:cubicBezTo>
                      <a:pt x="46" y="96"/>
                      <a:pt x="47" y="101"/>
                      <a:pt x="52" y="105"/>
                    </a:cubicBezTo>
                    <a:cubicBezTo>
                      <a:pt x="57" y="109"/>
                      <a:pt x="76" y="107"/>
                      <a:pt x="76" y="107"/>
                    </a:cubicBezTo>
                    <a:cubicBezTo>
                      <a:pt x="75" y="98"/>
                      <a:pt x="75" y="98"/>
                      <a:pt x="75" y="98"/>
                    </a:cubicBezTo>
                    <a:cubicBezTo>
                      <a:pt x="84" y="98"/>
                      <a:pt x="84" y="98"/>
                      <a:pt x="84" y="98"/>
                    </a:cubicBezTo>
                    <a:cubicBezTo>
                      <a:pt x="84" y="88"/>
                      <a:pt x="84" y="88"/>
                      <a:pt x="84" y="88"/>
                    </a:cubicBezTo>
                    <a:cubicBezTo>
                      <a:pt x="95" y="106"/>
                      <a:pt x="95" y="106"/>
                      <a:pt x="95" y="106"/>
                    </a:cubicBezTo>
                    <a:cubicBezTo>
                      <a:pt x="108" y="106"/>
                      <a:pt x="108" y="106"/>
                      <a:pt x="108" y="106"/>
                    </a:cubicBezTo>
                    <a:cubicBezTo>
                      <a:pt x="114" y="117"/>
                      <a:pt x="114" y="117"/>
                      <a:pt x="114" y="117"/>
                    </a:cubicBezTo>
                    <a:cubicBezTo>
                      <a:pt x="127" y="119"/>
                      <a:pt x="127" y="119"/>
                      <a:pt x="127" y="119"/>
                    </a:cubicBezTo>
                    <a:cubicBezTo>
                      <a:pt x="132" y="124"/>
                      <a:pt x="132" y="124"/>
                      <a:pt x="132" y="124"/>
                    </a:cubicBezTo>
                    <a:cubicBezTo>
                      <a:pt x="132" y="124"/>
                      <a:pt x="161" y="118"/>
                      <a:pt x="151" y="130"/>
                    </a:cubicBezTo>
                    <a:cubicBezTo>
                      <a:pt x="141" y="142"/>
                      <a:pt x="129" y="141"/>
                      <a:pt x="129" y="141"/>
                    </a:cubicBezTo>
                    <a:cubicBezTo>
                      <a:pt x="129" y="147"/>
                      <a:pt x="129" y="147"/>
                      <a:pt x="129" y="147"/>
                    </a:cubicBezTo>
                    <a:cubicBezTo>
                      <a:pt x="115" y="149"/>
                      <a:pt x="115" y="149"/>
                      <a:pt x="115" y="149"/>
                    </a:cubicBezTo>
                    <a:cubicBezTo>
                      <a:pt x="115" y="149"/>
                      <a:pt x="113" y="158"/>
                      <a:pt x="104" y="162"/>
                    </a:cubicBezTo>
                    <a:cubicBezTo>
                      <a:pt x="95" y="166"/>
                      <a:pt x="91" y="150"/>
                      <a:pt x="84" y="152"/>
                    </a:cubicBezTo>
                    <a:cubicBezTo>
                      <a:pt x="80" y="153"/>
                      <a:pt x="71" y="156"/>
                      <a:pt x="64" y="159"/>
                    </a:cubicBezTo>
                    <a:cubicBezTo>
                      <a:pt x="65" y="159"/>
                      <a:pt x="65" y="159"/>
                      <a:pt x="65" y="160"/>
                    </a:cubicBezTo>
                    <a:cubicBezTo>
                      <a:pt x="64" y="164"/>
                      <a:pt x="62" y="175"/>
                      <a:pt x="55" y="171"/>
                    </a:cubicBezTo>
                    <a:cubicBezTo>
                      <a:pt x="48" y="167"/>
                      <a:pt x="38" y="157"/>
                      <a:pt x="25" y="158"/>
                    </a:cubicBezTo>
                    <a:cubicBezTo>
                      <a:pt x="12" y="159"/>
                      <a:pt x="9" y="174"/>
                      <a:pt x="9" y="174"/>
                    </a:cubicBezTo>
                    <a:cubicBezTo>
                      <a:pt x="0" y="177"/>
                      <a:pt x="0" y="177"/>
                      <a:pt x="0" y="177"/>
                    </a:cubicBezTo>
                    <a:cubicBezTo>
                      <a:pt x="0" y="177"/>
                      <a:pt x="3" y="197"/>
                      <a:pt x="10" y="196"/>
                    </a:cubicBezTo>
                    <a:cubicBezTo>
                      <a:pt x="17" y="195"/>
                      <a:pt x="32" y="190"/>
                      <a:pt x="32" y="190"/>
                    </a:cubicBezTo>
                    <a:cubicBezTo>
                      <a:pt x="32" y="190"/>
                      <a:pt x="49" y="195"/>
                      <a:pt x="54" y="193"/>
                    </a:cubicBezTo>
                    <a:cubicBezTo>
                      <a:pt x="59" y="191"/>
                      <a:pt x="66" y="192"/>
                      <a:pt x="66" y="192"/>
                    </a:cubicBezTo>
                    <a:cubicBezTo>
                      <a:pt x="66" y="192"/>
                      <a:pt x="72" y="202"/>
                      <a:pt x="78" y="201"/>
                    </a:cubicBezTo>
                    <a:cubicBezTo>
                      <a:pt x="84" y="200"/>
                      <a:pt x="95" y="192"/>
                      <a:pt x="100" y="191"/>
                    </a:cubicBezTo>
                    <a:cubicBezTo>
                      <a:pt x="105" y="190"/>
                      <a:pt x="116" y="208"/>
                      <a:pt x="119" y="208"/>
                    </a:cubicBezTo>
                    <a:cubicBezTo>
                      <a:pt x="122" y="208"/>
                      <a:pt x="134" y="205"/>
                      <a:pt x="134" y="205"/>
                    </a:cubicBezTo>
                    <a:cubicBezTo>
                      <a:pt x="134" y="205"/>
                      <a:pt x="130" y="211"/>
                      <a:pt x="140" y="208"/>
                    </a:cubicBezTo>
                    <a:cubicBezTo>
                      <a:pt x="150" y="205"/>
                      <a:pt x="154" y="202"/>
                      <a:pt x="154" y="202"/>
                    </a:cubicBezTo>
                    <a:cubicBezTo>
                      <a:pt x="182" y="203"/>
                      <a:pt x="182" y="203"/>
                      <a:pt x="182" y="203"/>
                    </a:cubicBezTo>
                    <a:cubicBezTo>
                      <a:pt x="190" y="194"/>
                      <a:pt x="190" y="194"/>
                      <a:pt x="190" y="194"/>
                    </a:cubicBezTo>
                    <a:cubicBezTo>
                      <a:pt x="199" y="197"/>
                      <a:pt x="199" y="197"/>
                      <a:pt x="199" y="197"/>
                    </a:cubicBezTo>
                    <a:cubicBezTo>
                      <a:pt x="199" y="197"/>
                      <a:pt x="211" y="199"/>
                      <a:pt x="211" y="195"/>
                    </a:cubicBezTo>
                    <a:cubicBezTo>
                      <a:pt x="211" y="191"/>
                      <a:pt x="200" y="178"/>
                      <a:pt x="199" y="175"/>
                    </a:cubicBezTo>
                    <a:cubicBezTo>
                      <a:pt x="198" y="172"/>
                      <a:pt x="231" y="157"/>
                      <a:pt x="231" y="157"/>
                    </a:cubicBezTo>
                    <a:cubicBezTo>
                      <a:pt x="231" y="147"/>
                      <a:pt x="231" y="147"/>
                      <a:pt x="231" y="147"/>
                    </a:cubicBezTo>
                    <a:cubicBezTo>
                      <a:pt x="250" y="145"/>
                      <a:pt x="250" y="145"/>
                      <a:pt x="250" y="145"/>
                    </a:cubicBezTo>
                    <a:cubicBezTo>
                      <a:pt x="250" y="145"/>
                      <a:pt x="255" y="136"/>
                      <a:pt x="261" y="136"/>
                    </a:cubicBezTo>
                    <a:cubicBezTo>
                      <a:pt x="267" y="136"/>
                      <a:pt x="278" y="155"/>
                      <a:pt x="278" y="155"/>
                    </a:cubicBezTo>
                    <a:cubicBezTo>
                      <a:pt x="285" y="148"/>
                      <a:pt x="285" y="148"/>
                      <a:pt x="285" y="148"/>
                    </a:cubicBezTo>
                    <a:cubicBezTo>
                      <a:pt x="304" y="153"/>
                      <a:pt x="304" y="153"/>
                      <a:pt x="304" y="153"/>
                    </a:cubicBezTo>
                    <a:cubicBezTo>
                      <a:pt x="304" y="153"/>
                      <a:pt x="309" y="144"/>
                      <a:pt x="310" y="135"/>
                    </a:cubicBezTo>
                    <a:cubicBezTo>
                      <a:pt x="311" y="126"/>
                      <a:pt x="319" y="113"/>
                      <a:pt x="327" y="112"/>
                    </a:cubicBezTo>
                    <a:cubicBezTo>
                      <a:pt x="335" y="111"/>
                      <a:pt x="354" y="119"/>
                      <a:pt x="366" y="119"/>
                    </a:cubicBezTo>
                    <a:cubicBezTo>
                      <a:pt x="378" y="119"/>
                      <a:pt x="378" y="101"/>
                      <a:pt x="378" y="98"/>
                    </a:cubicBezTo>
                    <a:cubicBezTo>
                      <a:pt x="378" y="95"/>
                      <a:pt x="397" y="78"/>
                      <a:pt x="397" y="78"/>
                    </a:cubicBezTo>
                    <a:cubicBezTo>
                      <a:pt x="429" y="65"/>
                      <a:pt x="429" y="65"/>
                      <a:pt x="429" y="65"/>
                    </a:cubicBezTo>
                    <a:cubicBezTo>
                      <a:pt x="429" y="65"/>
                      <a:pt x="443" y="65"/>
                      <a:pt x="446" y="64"/>
                    </a:cubicBezTo>
                    <a:cubicBezTo>
                      <a:pt x="449" y="63"/>
                      <a:pt x="447" y="51"/>
                      <a:pt x="443" y="46"/>
                    </a:cubicBezTo>
                    <a:cubicBezTo>
                      <a:pt x="429" y="41"/>
                      <a:pt x="429" y="41"/>
                      <a:pt x="429" y="41"/>
                    </a:cubicBezTo>
                    <a:cubicBezTo>
                      <a:pt x="401" y="41"/>
                      <a:pt x="401" y="41"/>
                      <a:pt x="401" y="41"/>
                    </a:cubicBezTo>
                    <a:cubicBezTo>
                      <a:pt x="384" y="23"/>
                      <a:pt x="384" y="23"/>
                      <a:pt x="384" y="23"/>
                    </a:cubicBezTo>
                    <a:cubicBezTo>
                      <a:pt x="372" y="23"/>
                      <a:pt x="372" y="23"/>
                      <a:pt x="372" y="23"/>
                    </a:cubicBezTo>
                    <a:cubicBezTo>
                      <a:pt x="364" y="15"/>
                      <a:pt x="364" y="15"/>
                      <a:pt x="364" y="15"/>
                    </a:cubicBezTo>
                    <a:cubicBezTo>
                      <a:pt x="332" y="16"/>
                      <a:pt x="332" y="16"/>
                      <a:pt x="332" y="16"/>
                    </a:cubicBezTo>
                    <a:cubicBezTo>
                      <a:pt x="332" y="16"/>
                      <a:pt x="302" y="12"/>
                      <a:pt x="294" y="13"/>
                    </a:cubicBezTo>
                    <a:cubicBezTo>
                      <a:pt x="286" y="14"/>
                      <a:pt x="238" y="14"/>
                      <a:pt x="238" y="14"/>
                    </a:cubicBezTo>
                    <a:cubicBezTo>
                      <a:pt x="226" y="18"/>
                      <a:pt x="226" y="18"/>
                      <a:pt x="226" y="18"/>
                    </a:cubicBezTo>
                    <a:cubicBezTo>
                      <a:pt x="226" y="18"/>
                      <a:pt x="198" y="12"/>
                      <a:pt x="194" y="12"/>
                    </a:cubicBezTo>
                    <a:cubicBezTo>
                      <a:pt x="190" y="12"/>
                      <a:pt x="180" y="0"/>
                      <a:pt x="170" y="0"/>
                    </a:cubicBezTo>
                    <a:cubicBezTo>
                      <a:pt x="160" y="0"/>
                      <a:pt x="147" y="2"/>
                      <a:pt x="144" y="5"/>
                    </a:cubicBezTo>
                    <a:cubicBezTo>
                      <a:pt x="141" y="8"/>
                      <a:pt x="149" y="43"/>
                      <a:pt x="149" y="43"/>
                    </a:cubicBezTo>
                    <a:cubicBezTo>
                      <a:pt x="138" y="37"/>
                      <a:pt x="138" y="37"/>
                      <a:pt x="138" y="37"/>
                    </a:cubicBezTo>
                    <a:cubicBezTo>
                      <a:pt x="115" y="37"/>
                      <a:pt x="115" y="37"/>
                      <a:pt x="115" y="37"/>
                    </a:cubicBezTo>
                    <a:cubicBezTo>
                      <a:pt x="115" y="37"/>
                      <a:pt x="84" y="17"/>
                      <a:pt x="61" y="18"/>
                    </a:cubicBezTo>
                    <a:cubicBezTo>
                      <a:pt x="38" y="19"/>
                      <a:pt x="37" y="48"/>
                      <a:pt x="37" y="48"/>
                    </a:cubicBezTo>
                    <a:cubicBezTo>
                      <a:pt x="37" y="48"/>
                      <a:pt x="55" y="49"/>
                      <a:pt x="57" y="54"/>
                    </a:cubicBezTo>
                    <a:cubicBezTo>
                      <a:pt x="59" y="59"/>
                      <a:pt x="23" y="88"/>
                      <a:pt x="23" y="88"/>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51" name="Freeform 236">
                <a:extLst>
                  <a:ext uri="{FF2B5EF4-FFF2-40B4-BE49-F238E27FC236}">
                    <a16:creationId xmlns:a16="http://schemas.microsoft.com/office/drawing/2014/main" id="{37CD74B6-FB8B-7C46-9AB4-810884836247}"/>
                  </a:ext>
                </a:extLst>
              </p:cNvPr>
              <p:cNvSpPr>
                <a:spLocks/>
              </p:cNvSpPr>
              <p:nvPr/>
            </p:nvSpPr>
            <p:spPr bwMode="gray">
              <a:xfrm>
                <a:off x="-4229846" y="3156167"/>
                <a:ext cx="373590" cy="206290"/>
              </a:xfrm>
              <a:custGeom>
                <a:avLst/>
                <a:gdLst>
                  <a:gd name="T0" fmla="*/ 24 w 674"/>
                  <a:gd name="T1" fmla="*/ 120 h 406"/>
                  <a:gd name="T2" fmla="*/ 60 w 674"/>
                  <a:gd name="T3" fmla="*/ 148 h 406"/>
                  <a:gd name="T4" fmla="*/ 75 w 674"/>
                  <a:gd name="T5" fmla="*/ 172 h 406"/>
                  <a:gd name="T6" fmla="*/ 71 w 674"/>
                  <a:gd name="T7" fmla="*/ 187 h 406"/>
                  <a:gd name="T8" fmla="*/ 94 w 674"/>
                  <a:gd name="T9" fmla="*/ 238 h 406"/>
                  <a:gd name="T10" fmla="*/ 96 w 674"/>
                  <a:gd name="T11" fmla="*/ 262 h 406"/>
                  <a:gd name="T12" fmla="*/ 126 w 674"/>
                  <a:gd name="T13" fmla="*/ 291 h 406"/>
                  <a:gd name="T14" fmla="*/ 141 w 674"/>
                  <a:gd name="T15" fmla="*/ 273 h 406"/>
                  <a:gd name="T16" fmla="*/ 205 w 674"/>
                  <a:gd name="T17" fmla="*/ 251 h 406"/>
                  <a:gd name="T18" fmla="*/ 234 w 674"/>
                  <a:gd name="T19" fmla="*/ 244 h 406"/>
                  <a:gd name="T20" fmla="*/ 256 w 674"/>
                  <a:gd name="T21" fmla="*/ 261 h 406"/>
                  <a:gd name="T22" fmla="*/ 299 w 674"/>
                  <a:gd name="T23" fmla="*/ 278 h 406"/>
                  <a:gd name="T24" fmla="*/ 345 w 674"/>
                  <a:gd name="T25" fmla="*/ 279 h 406"/>
                  <a:gd name="T26" fmla="*/ 377 w 674"/>
                  <a:gd name="T27" fmla="*/ 307 h 406"/>
                  <a:gd name="T28" fmla="*/ 439 w 674"/>
                  <a:gd name="T29" fmla="*/ 325 h 406"/>
                  <a:gd name="T30" fmla="*/ 447 w 674"/>
                  <a:gd name="T31" fmla="*/ 350 h 406"/>
                  <a:gd name="T32" fmla="*/ 453 w 674"/>
                  <a:gd name="T33" fmla="*/ 383 h 406"/>
                  <a:gd name="T34" fmla="*/ 484 w 674"/>
                  <a:gd name="T35" fmla="*/ 390 h 406"/>
                  <a:gd name="T36" fmla="*/ 530 w 674"/>
                  <a:gd name="T37" fmla="*/ 396 h 406"/>
                  <a:gd name="T38" fmla="*/ 560 w 674"/>
                  <a:gd name="T39" fmla="*/ 365 h 406"/>
                  <a:gd name="T40" fmla="*/ 589 w 674"/>
                  <a:gd name="T41" fmla="*/ 345 h 406"/>
                  <a:gd name="T42" fmla="*/ 623 w 674"/>
                  <a:gd name="T43" fmla="*/ 296 h 406"/>
                  <a:gd name="T44" fmla="*/ 652 w 674"/>
                  <a:gd name="T45" fmla="*/ 292 h 406"/>
                  <a:gd name="T46" fmla="*/ 667 w 674"/>
                  <a:gd name="T47" fmla="*/ 280 h 406"/>
                  <a:gd name="T48" fmla="*/ 635 w 674"/>
                  <a:gd name="T49" fmla="*/ 242 h 406"/>
                  <a:gd name="T50" fmla="*/ 595 w 674"/>
                  <a:gd name="T51" fmla="*/ 231 h 406"/>
                  <a:gd name="T52" fmla="*/ 563 w 674"/>
                  <a:gd name="T53" fmla="*/ 212 h 406"/>
                  <a:gd name="T54" fmla="*/ 536 w 674"/>
                  <a:gd name="T55" fmla="*/ 203 h 406"/>
                  <a:gd name="T56" fmla="*/ 500 w 674"/>
                  <a:gd name="T57" fmla="*/ 174 h 406"/>
                  <a:gd name="T58" fmla="*/ 455 w 674"/>
                  <a:gd name="T59" fmla="*/ 148 h 406"/>
                  <a:gd name="T60" fmla="*/ 431 w 674"/>
                  <a:gd name="T61" fmla="*/ 111 h 406"/>
                  <a:gd name="T62" fmla="*/ 398 w 674"/>
                  <a:gd name="T63" fmla="*/ 80 h 406"/>
                  <a:gd name="T64" fmla="*/ 362 w 674"/>
                  <a:gd name="T65" fmla="*/ 82 h 406"/>
                  <a:gd name="T66" fmla="*/ 338 w 674"/>
                  <a:gd name="T67" fmla="*/ 52 h 406"/>
                  <a:gd name="T68" fmla="*/ 320 w 674"/>
                  <a:gd name="T69" fmla="*/ 28 h 406"/>
                  <a:gd name="T70" fmla="*/ 288 w 674"/>
                  <a:gd name="T71" fmla="*/ 23 h 406"/>
                  <a:gd name="T72" fmla="*/ 274 w 674"/>
                  <a:gd name="T73" fmla="*/ 16 h 406"/>
                  <a:gd name="T74" fmla="*/ 258 w 674"/>
                  <a:gd name="T75" fmla="*/ 7 h 406"/>
                  <a:gd name="T76" fmla="*/ 258 w 674"/>
                  <a:gd name="T77" fmla="*/ 24 h 406"/>
                  <a:gd name="T78" fmla="*/ 231 w 674"/>
                  <a:gd name="T79" fmla="*/ 30 h 406"/>
                  <a:gd name="T80" fmla="*/ 211 w 674"/>
                  <a:gd name="T81" fmla="*/ 79 h 406"/>
                  <a:gd name="T82" fmla="*/ 156 w 674"/>
                  <a:gd name="T83" fmla="*/ 72 h 406"/>
                  <a:gd name="T84" fmla="*/ 112 w 674"/>
                  <a:gd name="T85" fmla="*/ 51 h 406"/>
                  <a:gd name="T86" fmla="*/ 51 w 674"/>
                  <a:gd name="T87" fmla="*/ 22 h 406"/>
                  <a:gd name="T88" fmla="*/ 60 w 674"/>
                  <a:gd name="T89" fmla="*/ 42 h 406"/>
                  <a:gd name="T90" fmla="*/ 110 w 674"/>
                  <a:gd name="T91" fmla="*/ 90 h 406"/>
                  <a:gd name="T92" fmla="*/ 82 w 674"/>
                  <a:gd name="T93" fmla="*/ 94 h 406"/>
                  <a:gd name="T94" fmla="*/ 52 w 674"/>
                  <a:gd name="T95" fmla="*/ 108 h 406"/>
                  <a:gd name="T96" fmla="*/ 40 w 674"/>
                  <a:gd name="T97" fmla="*/ 100 h 406"/>
                  <a:gd name="T98" fmla="*/ 19 w 674"/>
                  <a:gd name="T99" fmla="*/ 55 h 406"/>
                  <a:gd name="T100" fmla="*/ 14 w 674"/>
                  <a:gd name="T101" fmla="*/ 72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74" h="406">
                    <a:moveTo>
                      <a:pt x="34" y="100"/>
                    </a:moveTo>
                    <a:cubicBezTo>
                      <a:pt x="34" y="104"/>
                      <a:pt x="24" y="115"/>
                      <a:pt x="24" y="120"/>
                    </a:cubicBezTo>
                    <a:cubicBezTo>
                      <a:pt x="24" y="126"/>
                      <a:pt x="40" y="151"/>
                      <a:pt x="40" y="151"/>
                    </a:cubicBezTo>
                    <a:cubicBezTo>
                      <a:pt x="60" y="148"/>
                      <a:pt x="60" y="148"/>
                      <a:pt x="60" y="148"/>
                    </a:cubicBezTo>
                    <a:cubicBezTo>
                      <a:pt x="62" y="166"/>
                      <a:pt x="62" y="166"/>
                      <a:pt x="62" y="166"/>
                    </a:cubicBezTo>
                    <a:cubicBezTo>
                      <a:pt x="75" y="172"/>
                      <a:pt x="75" y="172"/>
                      <a:pt x="75" y="172"/>
                    </a:cubicBezTo>
                    <a:cubicBezTo>
                      <a:pt x="75" y="172"/>
                      <a:pt x="46" y="171"/>
                      <a:pt x="50" y="180"/>
                    </a:cubicBezTo>
                    <a:cubicBezTo>
                      <a:pt x="54" y="190"/>
                      <a:pt x="64" y="184"/>
                      <a:pt x="71" y="187"/>
                    </a:cubicBezTo>
                    <a:cubicBezTo>
                      <a:pt x="78" y="190"/>
                      <a:pt x="90" y="203"/>
                      <a:pt x="90" y="203"/>
                    </a:cubicBezTo>
                    <a:cubicBezTo>
                      <a:pt x="94" y="238"/>
                      <a:pt x="94" y="238"/>
                      <a:pt x="94" y="238"/>
                    </a:cubicBezTo>
                    <a:cubicBezTo>
                      <a:pt x="99" y="240"/>
                      <a:pt x="99" y="240"/>
                      <a:pt x="99" y="240"/>
                    </a:cubicBezTo>
                    <a:cubicBezTo>
                      <a:pt x="99" y="240"/>
                      <a:pt x="96" y="254"/>
                      <a:pt x="96" y="262"/>
                    </a:cubicBezTo>
                    <a:cubicBezTo>
                      <a:pt x="96" y="270"/>
                      <a:pt x="106" y="291"/>
                      <a:pt x="106" y="291"/>
                    </a:cubicBezTo>
                    <a:cubicBezTo>
                      <a:pt x="106" y="291"/>
                      <a:pt x="122" y="292"/>
                      <a:pt x="126" y="291"/>
                    </a:cubicBezTo>
                    <a:cubicBezTo>
                      <a:pt x="130" y="290"/>
                      <a:pt x="141" y="281"/>
                      <a:pt x="141" y="281"/>
                    </a:cubicBezTo>
                    <a:cubicBezTo>
                      <a:pt x="141" y="273"/>
                      <a:pt x="141" y="273"/>
                      <a:pt x="141" y="273"/>
                    </a:cubicBezTo>
                    <a:cubicBezTo>
                      <a:pt x="141" y="273"/>
                      <a:pt x="167" y="250"/>
                      <a:pt x="178" y="248"/>
                    </a:cubicBezTo>
                    <a:cubicBezTo>
                      <a:pt x="189" y="246"/>
                      <a:pt x="205" y="251"/>
                      <a:pt x="205" y="251"/>
                    </a:cubicBezTo>
                    <a:cubicBezTo>
                      <a:pt x="205" y="251"/>
                      <a:pt x="207" y="245"/>
                      <a:pt x="210" y="243"/>
                    </a:cubicBezTo>
                    <a:cubicBezTo>
                      <a:pt x="213" y="241"/>
                      <a:pt x="234" y="244"/>
                      <a:pt x="234" y="244"/>
                    </a:cubicBezTo>
                    <a:cubicBezTo>
                      <a:pt x="234" y="244"/>
                      <a:pt x="243" y="239"/>
                      <a:pt x="249" y="243"/>
                    </a:cubicBezTo>
                    <a:cubicBezTo>
                      <a:pt x="255" y="247"/>
                      <a:pt x="256" y="261"/>
                      <a:pt x="256" y="261"/>
                    </a:cubicBezTo>
                    <a:cubicBezTo>
                      <a:pt x="256" y="261"/>
                      <a:pt x="268" y="261"/>
                      <a:pt x="273" y="261"/>
                    </a:cubicBezTo>
                    <a:cubicBezTo>
                      <a:pt x="278" y="261"/>
                      <a:pt x="299" y="278"/>
                      <a:pt x="299" y="278"/>
                    </a:cubicBezTo>
                    <a:cubicBezTo>
                      <a:pt x="302" y="274"/>
                      <a:pt x="302" y="274"/>
                      <a:pt x="302" y="274"/>
                    </a:cubicBezTo>
                    <a:cubicBezTo>
                      <a:pt x="302" y="274"/>
                      <a:pt x="340" y="275"/>
                      <a:pt x="345" y="279"/>
                    </a:cubicBezTo>
                    <a:cubicBezTo>
                      <a:pt x="350" y="283"/>
                      <a:pt x="358" y="301"/>
                      <a:pt x="358" y="301"/>
                    </a:cubicBezTo>
                    <a:cubicBezTo>
                      <a:pt x="358" y="301"/>
                      <a:pt x="371" y="303"/>
                      <a:pt x="377" y="307"/>
                    </a:cubicBezTo>
                    <a:cubicBezTo>
                      <a:pt x="383" y="311"/>
                      <a:pt x="397" y="327"/>
                      <a:pt x="397" y="327"/>
                    </a:cubicBezTo>
                    <a:cubicBezTo>
                      <a:pt x="439" y="325"/>
                      <a:pt x="439" y="325"/>
                      <a:pt x="439" y="325"/>
                    </a:cubicBezTo>
                    <a:cubicBezTo>
                      <a:pt x="440" y="347"/>
                      <a:pt x="440" y="347"/>
                      <a:pt x="440" y="347"/>
                    </a:cubicBezTo>
                    <a:cubicBezTo>
                      <a:pt x="447" y="350"/>
                      <a:pt x="447" y="350"/>
                      <a:pt x="447" y="350"/>
                    </a:cubicBezTo>
                    <a:cubicBezTo>
                      <a:pt x="446" y="365"/>
                      <a:pt x="446" y="365"/>
                      <a:pt x="446" y="365"/>
                    </a:cubicBezTo>
                    <a:cubicBezTo>
                      <a:pt x="453" y="383"/>
                      <a:pt x="453" y="383"/>
                      <a:pt x="453" y="383"/>
                    </a:cubicBezTo>
                    <a:cubicBezTo>
                      <a:pt x="453" y="383"/>
                      <a:pt x="467" y="393"/>
                      <a:pt x="472" y="393"/>
                    </a:cubicBezTo>
                    <a:cubicBezTo>
                      <a:pt x="477" y="393"/>
                      <a:pt x="484" y="390"/>
                      <a:pt x="484" y="390"/>
                    </a:cubicBezTo>
                    <a:cubicBezTo>
                      <a:pt x="500" y="406"/>
                      <a:pt x="500" y="406"/>
                      <a:pt x="500" y="406"/>
                    </a:cubicBezTo>
                    <a:cubicBezTo>
                      <a:pt x="500" y="406"/>
                      <a:pt x="525" y="405"/>
                      <a:pt x="530" y="396"/>
                    </a:cubicBezTo>
                    <a:cubicBezTo>
                      <a:pt x="535" y="387"/>
                      <a:pt x="535" y="371"/>
                      <a:pt x="535" y="371"/>
                    </a:cubicBezTo>
                    <a:cubicBezTo>
                      <a:pt x="535" y="371"/>
                      <a:pt x="553" y="372"/>
                      <a:pt x="560" y="365"/>
                    </a:cubicBezTo>
                    <a:cubicBezTo>
                      <a:pt x="567" y="358"/>
                      <a:pt x="580" y="349"/>
                      <a:pt x="580" y="349"/>
                    </a:cubicBezTo>
                    <a:cubicBezTo>
                      <a:pt x="580" y="349"/>
                      <a:pt x="589" y="351"/>
                      <a:pt x="589" y="345"/>
                    </a:cubicBezTo>
                    <a:cubicBezTo>
                      <a:pt x="589" y="339"/>
                      <a:pt x="584" y="311"/>
                      <a:pt x="594" y="301"/>
                    </a:cubicBezTo>
                    <a:cubicBezTo>
                      <a:pt x="604" y="291"/>
                      <a:pt x="623" y="296"/>
                      <a:pt x="623" y="296"/>
                    </a:cubicBezTo>
                    <a:cubicBezTo>
                      <a:pt x="623" y="296"/>
                      <a:pt x="622" y="279"/>
                      <a:pt x="630" y="279"/>
                    </a:cubicBezTo>
                    <a:cubicBezTo>
                      <a:pt x="638" y="279"/>
                      <a:pt x="652" y="292"/>
                      <a:pt x="652" y="292"/>
                    </a:cubicBezTo>
                    <a:cubicBezTo>
                      <a:pt x="674" y="292"/>
                      <a:pt x="674" y="292"/>
                      <a:pt x="674" y="292"/>
                    </a:cubicBezTo>
                    <a:cubicBezTo>
                      <a:pt x="674" y="289"/>
                      <a:pt x="673" y="285"/>
                      <a:pt x="667" y="280"/>
                    </a:cubicBezTo>
                    <a:cubicBezTo>
                      <a:pt x="656" y="272"/>
                      <a:pt x="668" y="260"/>
                      <a:pt x="668" y="260"/>
                    </a:cubicBezTo>
                    <a:cubicBezTo>
                      <a:pt x="635" y="242"/>
                      <a:pt x="635" y="242"/>
                      <a:pt x="635" y="242"/>
                    </a:cubicBezTo>
                    <a:cubicBezTo>
                      <a:pt x="620" y="244"/>
                      <a:pt x="620" y="244"/>
                      <a:pt x="620" y="244"/>
                    </a:cubicBezTo>
                    <a:cubicBezTo>
                      <a:pt x="620" y="244"/>
                      <a:pt x="602" y="236"/>
                      <a:pt x="595" y="231"/>
                    </a:cubicBezTo>
                    <a:cubicBezTo>
                      <a:pt x="588" y="226"/>
                      <a:pt x="574" y="215"/>
                      <a:pt x="574" y="215"/>
                    </a:cubicBezTo>
                    <a:cubicBezTo>
                      <a:pt x="563" y="212"/>
                      <a:pt x="563" y="212"/>
                      <a:pt x="563" y="212"/>
                    </a:cubicBezTo>
                    <a:cubicBezTo>
                      <a:pt x="554" y="204"/>
                      <a:pt x="554" y="204"/>
                      <a:pt x="554" y="204"/>
                    </a:cubicBezTo>
                    <a:cubicBezTo>
                      <a:pt x="536" y="203"/>
                      <a:pt x="536" y="203"/>
                      <a:pt x="536" y="203"/>
                    </a:cubicBezTo>
                    <a:cubicBezTo>
                      <a:pt x="516" y="191"/>
                      <a:pt x="516" y="191"/>
                      <a:pt x="516" y="191"/>
                    </a:cubicBezTo>
                    <a:cubicBezTo>
                      <a:pt x="516" y="191"/>
                      <a:pt x="504" y="175"/>
                      <a:pt x="500" y="174"/>
                    </a:cubicBezTo>
                    <a:cubicBezTo>
                      <a:pt x="496" y="172"/>
                      <a:pt x="483" y="170"/>
                      <a:pt x="476" y="167"/>
                    </a:cubicBezTo>
                    <a:cubicBezTo>
                      <a:pt x="470" y="164"/>
                      <a:pt x="458" y="159"/>
                      <a:pt x="455" y="148"/>
                    </a:cubicBezTo>
                    <a:cubicBezTo>
                      <a:pt x="452" y="138"/>
                      <a:pt x="444" y="126"/>
                      <a:pt x="444" y="126"/>
                    </a:cubicBezTo>
                    <a:cubicBezTo>
                      <a:pt x="431" y="111"/>
                      <a:pt x="431" y="111"/>
                      <a:pt x="431" y="111"/>
                    </a:cubicBezTo>
                    <a:cubicBezTo>
                      <a:pt x="422" y="92"/>
                      <a:pt x="422" y="92"/>
                      <a:pt x="422" y="92"/>
                    </a:cubicBezTo>
                    <a:cubicBezTo>
                      <a:pt x="398" y="80"/>
                      <a:pt x="398" y="80"/>
                      <a:pt x="398" y="80"/>
                    </a:cubicBezTo>
                    <a:cubicBezTo>
                      <a:pt x="398" y="86"/>
                      <a:pt x="398" y="86"/>
                      <a:pt x="398" y="86"/>
                    </a:cubicBezTo>
                    <a:cubicBezTo>
                      <a:pt x="362" y="82"/>
                      <a:pt x="362" y="82"/>
                      <a:pt x="362" y="82"/>
                    </a:cubicBezTo>
                    <a:cubicBezTo>
                      <a:pt x="362" y="82"/>
                      <a:pt x="336" y="83"/>
                      <a:pt x="331" y="74"/>
                    </a:cubicBezTo>
                    <a:cubicBezTo>
                      <a:pt x="326" y="64"/>
                      <a:pt x="338" y="52"/>
                      <a:pt x="338" y="52"/>
                    </a:cubicBezTo>
                    <a:cubicBezTo>
                      <a:pt x="328" y="47"/>
                      <a:pt x="328" y="47"/>
                      <a:pt x="328" y="47"/>
                    </a:cubicBezTo>
                    <a:cubicBezTo>
                      <a:pt x="328" y="47"/>
                      <a:pt x="330" y="32"/>
                      <a:pt x="320" y="28"/>
                    </a:cubicBezTo>
                    <a:cubicBezTo>
                      <a:pt x="311" y="24"/>
                      <a:pt x="298" y="27"/>
                      <a:pt x="298" y="27"/>
                    </a:cubicBezTo>
                    <a:cubicBezTo>
                      <a:pt x="288" y="23"/>
                      <a:pt x="288" y="23"/>
                      <a:pt x="288" y="23"/>
                    </a:cubicBezTo>
                    <a:cubicBezTo>
                      <a:pt x="290" y="15"/>
                      <a:pt x="290" y="15"/>
                      <a:pt x="290" y="15"/>
                    </a:cubicBezTo>
                    <a:cubicBezTo>
                      <a:pt x="274" y="16"/>
                      <a:pt x="274" y="16"/>
                      <a:pt x="274" y="16"/>
                    </a:cubicBezTo>
                    <a:cubicBezTo>
                      <a:pt x="262" y="0"/>
                      <a:pt x="262" y="0"/>
                      <a:pt x="262" y="0"/>
                    </a:cubicBezTo>
                    <a:cubicBezTo>
                      <a:pt x="258" y="7"/>
                      <a:pt x="258" y="7"/>
                      <a:pt x="258" y="7"/>
                    </a:cubicBezTo>
                    <a:cubicBezTo>
                      <a:pt x="238" y="6"/>
                      <a:pt x="238" y="6"/>
                      <a:pt x="238" y="6"/>
                    </a:cubicBezTo>
                    <a:cubicBezTo>
                      <a:pt x="258" y="24"/>
                      <a:pt x="258" y="24"/>
                      <a:pt x="258" y="24"/>
                    </a:cubicBezTo>
                    <a:cubicBezTo>
                      <a:pt x="258" y="24"/>
                      <a:pt x="239" y="16"/>
                      <a:pt x="235" y="18"/>
                    </a:cubicBezTo>
                    <a:cubicBezTo>
                      <a:pt x="231" y="19"/>
                      <a:pt x="231" y="30"/>
                      <a:pt x="231" y="30"/>
                    </a:cubicBezTo>
                    <a:cubicBezTo>
                      <a:pt x="231" y="30"/>
                      <a:pt x="199" y="36"/>
                      <a:pt x="198" y="50"/>
                    </a:cubicBezTo>
                    <a:cubicBezTo>
                      <a:pt x="196" y="63"/>
                      <a:pt x="211" y="79"/>
                      <a:pt x="211" y="79"/>
                    </a:cubicBezTo>
                    <a:cubicBezTo>
                      <a:pt x="167" y="79"/>
                      <a:pt x="167" y="79"/>
                      <a:pt x="167" y="79"/>
                    </a:cubicBezTo>
                    <a:cubicBezTo>
                      <a:pt x="167" y="79"/>
                      <a:pt x="163" y="72"/>
                      <a:pt x="156" y="72"/>
                    </a:cubicBezTo>
                    <a:cubicBezTo>
                      <a:pt x="150" y="72"/>
                      <a:pt x="151" y="87"/>
                      <a:pt x="140" y="82"/>
                    </a:cubicBezTo>
                    <a:cubicBezTo>
                      <a:pt x="130" y="76"/>
                      <a:pt x="112" y="51"/>
                      <a:pt x="112" y="51"/>
                    </a:cubicBezTo>
                    <a:cubicBezTo>
                      <a:pt x="112" y="51"/>
                      <a:pt x="102" y="38"/>
                      <a:pt x="94" y="34"/>
                    </a:cubicBezTo>
                    <a:cubicBezTo>
                      <a:pt x="86" y="30"/>
                      <a:pt x="54" y="18"/>
                      <a:pt x="51" y="22"/>
                    </a:cubicBezTo>
                    <a:cubicBezTo>
                      <a:pt x="48" y="26"/>
                      <a:pt x="50" y="32"/>
                      <a:pt x="50" y="32"/>
                    </a:cubicBezTo>
                    <a:cubicBezTo>
                      <a:pt x="50" y="32"/>
                      <a:pt x="60" y="38"/>
                      <a:pt x="60" y="42"/>
                    </a:cubicBezTo>
                    <a:cubicBezTo>
                      <a:pt x="60" y="46"/>
                      <a:pt x="63" y="46"/>
                      <a:pt x="70" y="58"/>
                    </a:cubicBezTo>
                    <a:cubicBezTo>
                      <a:pt x="76" y="70"/>
                      <a:pt x="112" y="79"/>
                      <a:pt x="110" y="90"/>
                    </a:cubicBezTo>
                    <a:cubicBezTo>
                      <a:pt x="107" y="100"/>
                      <a:pt x="107" y="106"/>
                      <a:pt x="100" y="104"/>
                    </a:cubicBezTo>
                    <a:cubicBezTo>
                      <a:pt x="94" y="103"/>
                      <a:pt x="79" y="90"/>
                      <a:pt x="82" y="94"/>
                    </a:cubicBezTo>
                    <a:cubicBezTo>
                      <a:pt x="84" y="98"/>
                      <a:pt x="79" y="107"/>
                      <a:pt x="79" y="107"/>
                    </a:cubicBezTo>
                    <a:cubicBezTo>
                      <a:pt x="52" y="108"/>
                      <a:pt x="52" y="108"/>
                      <a:pt x="52" y="108"/>
                    </a:cubicBezTo>
                    <a:cubicBezTo>
                      <a:pt x="44" y="95"/>
                      <a:pt x="44" y="95"/>
                      <a:pt x="44" y="95"/>
                    </a:cubicBezTo>
                    <a:cubicBezTo>
                      <a:pt x="40" y="100"/>
                      <a:pt x="40" y="100"/>
                      <a:pt x="40" y="100"/>
                    </a:cubicBezTo>
                    <a:cubicBezTo>
                      <a:pt x="40" y="100"/>
                      <a:pt x="30" y="90"/>
                      <a:pt x="24" y="80"/>
                    </a:cubicBezTo>
                    <a:cubicBezTo>
                      <a:pt x="19" y="71"/>
                      <a:pt x="23" y="56"/>
                      <a:pt x="19" y="55"/>
                    </a:cubicBezTo>
                    <a:cubicBezTo>
                      <a:pt x="15" y="54"/>
                      <a:pt x="3" y="47"/>
                      <a:pt x="2" y="52"/>
                    </a:cubicBezTo>
                    <a:cubicBezTo>
                      <a:pt x="0" y="58"/>
                      <a:pt x="14" y="72"/>
                      <a:pt x="14" y="72"/>
                    </a:cubicBezTo>
                    <a:cubicBezTo>
                      <a:pt x="14" y="72"/>
                      <a:pt x="34" y="96"/>
                      <a:pt x="34" y="100"/>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52" name="Freeform 237">
                <a:extLst>
                  <a:ext uri="{FF2B5EF4-FFF2-40B4-BE49-F238E27FC236}">
                    <a16:creationId xmlns:a16="http://schemas.microsoft.com/office/drawing/2014/main" id="{E15386E3-7674-7C47-9FBB-CD3BC88ADB81}"/>
                  </a:ext>
                </a:extLst>
              </p:cNvPr>
              <p:cNvSpPr>
                <a:spLocks/>
              </p:cNvSpPr>
              <p:nvPr/>
            </p:nvSpPr>
            <p:spPr bwMode="gray">
              <a:xfrm>
                <a:off x="-3995413" y="3272420"/>
                <a:ext cx="336513" cy="249912"/>
              </a:xfrm>
              <a:custGeom>
                <a:avLst/>
                <a:gdLst>
                  <a:gd name="T0" fmla="*/ 607 w 607"/>
                  <a:gd name="T1" fmla="*/ 64 h 492"/>
                  <a:gd name="T2" fmla="*/ 587 w 607"/>
                  <a:gd name="T3" fmla="*/ 59 h 492"/>
                  <a:gd name="T4" fmla="*/ 561 w 607"/>
                  <a:gd name="T5" fmla="*/ 57 h 492"/>
                  <a:gd name="T6" fmla="*/ 516 w 607"/>
                  <a:gd name="T7" fmla="*/ 81 h 492"/>
                  <a:gd name="T8" fmla="*/ 485 w 607"/>
                  <a:gd name="T9" fmla="*/ 100 h 492"/>
                  <a:gd name="T10" fmla="*/ 455 w 607"/>
                  <a:gd name="T11" fmla="*/ 33 h 492"/>
                  <a:gd name="T12" fmla="*/ 441 w 607"/>
                  <a:gd name="T13" fmla="*/ 14 h 492"/>
                  <a:gd name="T14" fmla="*/ 413 w 607"/>
                  <a:gd name="T15" fmla="*/ 19 h 492"/>
                  <a:gd name="T16" fmla="*/ 407 w 607"/>
                  <a:gd name="T17" fmla="*/ 40 h 492"/>
                  <a:gd name="T18" fmla="*/ 395 w 607"/>
                  <a:gd name="T19" fmla="*/ 48 h 492"/>
                  <a:gd name="T20" fmla="*/ 364 w 607"/>
                  <a:gd name="T21" fmla="*/ 79 h 492"/>
                  <a:gd name="T22" fmla="*/ 315 w 607"/>
                  <a:gd name="T23" fmla="*/ 83 h 492"/>
                  <a:gd name="T24" fmla="*/ 287 w 607"/>
                  <a:gd name="T25" fmla="*/ 66 h 492"/>
                  <a:gd name="T26" fmla="*/ 267 w 607"/>
                  <a:gd name="T27" fmla="*/ 57 h 492"/>
                  <a:gd name="T28" fmla="*/ 229 w 607"/>
                  <a:gd name="T29" fmla="*/ 63 h 492"/>
                  <a:gd name="T30" fmla="*/ 200 w 607"/>
                  <a:gd name="T31" fmla="*/ 67 h 492"/>
                  <a:gd name="T32" fmla="*/ 166 w 607"/>
                  <a:gd name="T33" fmla="*/ 116 h 492"/>
                  <a:gd name="T34" fmla="*/ 137 w 607"/>
                  <a:gd name="T35" fmla="*/ 136 h 492"/>
                  <a:gd name="T36" fmla="*/ 107 w 607"/>
                  <a:gd name="T37" fmla="*/ 167 h 492"/>
                  <a:gd name="T38" fmla="*/ 61 w 607"/>
                  <a:gd name="T39" fmla="*/ 161 h 492"/>
                  <a:gd name="T40" fmla="*/ 30 w 607"/>
                  <a:gd name="T41" fmla="*/ 154 h 492"/>
                  <a:gd name="T42" fmla="*/ 29 w 607"/>
                  <a:gd name="T43" fmla="*/ 205 h 492"/>
                  <a:gd name="T44" fmla="*/ 20 w 607"/>
                  <a:gd name="T45" fmla="*/ 220 h 492"/>
                  <a:gd name="T46" fmla="*/ 11 w 607"/>
                  <a:gd name="T47" fmla="*/ 244 h 492"/>
                  <a:gd name="T48" fmla="*/ 31 w 607"/>
                  <a:gd name="T49" fmla="*/ 266 h 492"/>
                  <a:gd name="T50" fmla="*/ 40 w 607"/>
                  <a:gd name="T51" fmla="*/ 341 h 492"/>
                  <a:gd name="T52" fmla="*/ 70 w 607"/>
                  <a:gd name="T53" fmla="*/ 382 h 492"/>
                  <a:gd name="T54" fmla="*/ 79 w 607"/>
                  <a:gd name="T55" fmla="*/ 434 h 492"/>
                  <a:gd name="T56" fmla="*/ 61 w 607"/>
                  <a:gd name="T57" fmla="*/ 467 h 492"/>
                  <a:gd name="T58" fmla="*/ 142 w 607"/>
                  <a:gd name="T59" fmla="*/ 490 h 492"/>
                  <a:gd name="T60" fmla="*/ 196 w 607"/>
                  <a:gd name="T61" fmla="*/ 484 h 492"/>
                  <a:gd name="T62" fmla="*/ 218 w 607"/>
                  <a:gd name="T63" fmla="*/ 482 h 492"/>
                  <a:gd name="T64" fmla="*/ 307 w 607"/>
                  <a:gd name="T65" fmla="*/ 459 h 492"/>
                  <a:gd name="T66" fmla="*/ 298 w 607"/>
                  <a:gd name="T67" fmla="*/ 403 h 492"/>
                  <a:gd name="T68" fmla="*/ 327 w 607"/>
                  <a:gd name="T69" fmla="*/ 390 h 492"/>
                  <a:gd name="T70" fmla="*/ 348 w 607"/>
                  <a:gd name="T71" fmla="*/ 376 h 492"/>
                  <a:gd name="T72" fmla="*/ 381 w 607"/>
                  <a:gd name="T73" fmla="*/ 361 h 492"/>
                  <a:gd name="T74" fmla="*/ 409 w 607"/>
                  <a:gd name="T75" fmla="*/ 371 h 492"/>
                  <a:gd name="T76" fmla="*/ 417 w 607"/>
                  <a:gd name="T77" fmla="*/ 325 h 492"/>
                  <a:gd name="T78" fmla="*/ 425 w 607"/>
                  <a:gd name="T79" fmla="*/ 291 h 492"/>
                  <a:gd name="T80" fmla="*/ 462 w 607"/>
                  <a:gd name="T81" fmla="*/ 275 h 492"/>
                  <a:gd name="T82" fmla="*/ 447 w 607"/>
                  <a:gd name="T83" fmla="*/ 258 h 492"/>
                  <a:gd name="T84" fmla="*/ 434 w 607"/>
                  <a:gd name="T85" fmla="*/ 238 h 492"/>
                  <a:gd name="T86" fmla="*/ 456 w 607"/>
                  <a:gd name="T87" fmla="*/ 246 h 492"/>
                  <a:gd name="T88" fmla="*/ 467 w 607"/>
                  <a:gd name="T89" fmla="*/ 242 h 492"/>
                  <a:gd name="T90" fmla="*/ 479 w 607"/>
                  <a:gd name="T91" fmla="*/ 222 h 492"/>
                  <a:gd name="T92" fmla="*/ 494 w 607"/>
                  <a:gd name="T93" fmla="*/ 188 h 492"/>
                  <a:gd name="T94" fmla="*/ 479 w 607"/>
                  <a:gd name="T95" fmla="*/ 144 h 492"/>
                  <a:gd name="T96" fmla="*/ 486 w 607"/>
                  <a:gd name="T97" fmla="*/ 109 h 492"/>
                  <a:gd name="T98" fmla="*/ 540 w 607"/>
                  <a:gd name="T99" fmla="*/ 88 h 492"/>
                  <a:gd name="T100" fmla="*/ 584 w 607"/>
                  <a:gd name="T101" fmla="*/ 88 h 492"/>
                  <a:gd name="T102" fmla="*/ 602 w 607"/>
                  <a:gd name="T103" fmla="*/ 78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7" h="492">
                    <a:moveTo>
                      <a:pt x="596" y="71"/>
                    </a:moveTo>
                    <a:cubicBezTo>
                      <a:pt x="594" y="65"/>
                      <a:pt x="600" y="65"/>
                      <a:pt x="607" y="64"/>
                    </a:cubicBezTo>
                    <a:cubicBezTo>
                      <a:pt x="600" y="59"/>
                      <a:pt x="600" y="59"/>
                      <a:pt x="600" y="59"/>
                    </a:cubicBezTo>
                    <a:cubicBezTo>
                      <a:pt x="587" y="59"/>
                      <a:pt x="587" y="59"/>
                      <a:pt x="587" y="59"/>
                    </a:cubicBezTo>
                    <a:cubicBezTo>
                      <a:pt x="563" y="67"/>
                      <a:pt x="563" y="67"/>
                      <a:pt x="563" y="67"/>
                    </a:cubicBezTo>
                    <a:cubicBezTo>
                      <a:pt x="561" y="57"/>
                      <a:pt x="561" y="57"/>
                      <a:pt x="561" y="57"/>
                    </a:cubicBezTo>
                    <a:cubicBezTo>
                      <a:pt x="561" y="57"/>
                      <a:pt x="537" y="54"/>
                      <a:pt x="530" y="62"/>
                    </a:cubicBezTo>
                    <a:cubicBezTo>
                      <a:pt x="523" y="70"/>
                      <a:pt x="516" y="81"/>
                      <a:pt x="516" y="81"/>
                    </a:cubicBezTo>
                    <a:cubicBezTo>
                      <a:pt x="506" y="81"/>
                      <a:pt x="506" y="81"/>
                      <a:pt x="506" y="81"/>
                    </a:cubicBezTo>
                    <a:cubicBezTo>
                      <a:pt x="506" y="81"/>
                      <a:pt x="492" y="97"/>
                      <a:pt x="485" y="100"/>
                    </a:cubicBezTo>
                    <a:cubicBezTo>
                      <a:pt x="478" y="103"/>
                      <a:pt x="462" y="75"/>
                      <a:pt x="462" y="75"/>
                    </a:cubicBezTo>
                    <a:cubicBezTo>
                      <a:pt x="455" y="33"/>
                      <a:pt x="455" y="33"/>
                      <a:pt x="455" y="33"/>
                    </a:cubicBezTo>
                    <a:cubicBezTo>
                      <a:pt x="441" y="33"/>
                      <a:pt x="441" y="33"/>
                      <a:pt x="441" y="33"/>
                    </a:cubicBezTo>
                    <a:cubicBezTo>
                      <a:pt x="441" y="33"/>
                      <a:pt x="441" y="19"/>
                      <a:pt x="441" y="14"/>
                    </a:cubicBezTo>
                    <a:cubicBezTo>
                      <a:pt x="441" y="9"/>
                      <a:pt x="430" y="0"/>
                      <a:pt x="421" y="0"/>
                    </a:cubicBezTo>
                    <a:cubicBezTo>
                      <a:pt x="412" y="0"/>
                      <a:pt x="413" y="15"/>
                      <a:pt x="413" y="19"/>
                    </a:cubicBezTo>
                    <a:cubicBezTo>
                      <a:pt x="413" y="23"/>
                      <a:pt x="399" y="26"/>
                      <a:pt x="399" y="33"/>
                    </a:cubicBezTo>
                    <a:cubicBezTo>
                      <a:pt x="399" y="40"/>
                      <a:pt x="407" y="40"/>
                      <a:pt x="407" y="40"/>
                    </a:cubicBezTo>
                    <a:cubicBezTo>
                      <a:pt x="402" y="54"/>
                      <a:pt x="402" y="54"/>
                      <a:pt x="402" y="54"/>
                    </a:cubicBezTo>
                    <a:cubicBezTo>
                      <a:pt x="395" y="48"/>
                      <a:pt x="395" y="48"/>
                      <a:pt x="395" y="48"/>
                    </a:cubicBezTo>
                    <a:cubicBezTo>
                      <a:pt x="395" y="48"/>
                      <a:pt x="373" y="49"/>
                      <a:pt x="368" y="54"/>
                    </a:cubicBezTo>
                    <a:cubicBezTo>
                      <a:pt x="363" y="59"/>
                      <a:pt x="368" y="77"/>
                      <a:pt x="364" y="79"/>
                    </a:cubicBezTo>
                    <a:cubicBezTo>
                      <a:pt x="360" y="81"/>
                      <a:pt x="349" y="64"/>
                      <a:pt x="346" y="64"/>
                    </a:cubicBezTo>
                    <a:cubicBezTo>
                      <a:pt x="343" y="64"/>
                      <a:pt x="318" y="84"/>
                      <a:pt x="315" y="83"/>
                    </a:cubicBezTo>
                    <a:cubicBezTo>
                      <a:pt x="312" y="82"/>
                      <a:pt x="292" y="66"/>
                      <a:pt x="292" y="66"/>
                    </a:cubicBezTo>
                    <a:cubicBezTo>
                      <a:pt x="287" y="66"/>
                      <a:pt x="287" y="66"/>
                      <a:pt x="287" y="66"/>
                    </a:cubicBezTo>
                    <a:cubicBezTo>
                      <a:pt x="276" y="71"/>
                      <a:pt x="276" y="71"/>
                      <a:pt x="276" y="71"/>
                    </a:cubicBezTo>
                    <a:cubicBezTo>
                      <a:pt x="267" y="57"/>
                      <a:pt x="267" y="57"/>
                      <a:pt x="267" y="57"/>
                    </a:cubicBezTo>
                    <a:cubicBezTo>
                      <a:pt x="259" y="63"/>
                      <a:pt x="259" y="63"/>
                      <a:pt x="259" y="63"/>
                    </a:cubicBezTo>
                    <a:cubicBezTo>
                      <a:pt x="229" y="63"/>
                      <a:pt x="229" y="63"/>
                      <a:pt x="229" y="63"/>
                    </a:cubicBezTo>
                    <a:cubicBezTo>
                      <a:pt x="229" y="63"/>
                      <a:pt x="215" y="50"/>
                      <a:pt x="207" y="50"/>
                    </a:cubicBezTo>
                    <a:cubicBezTo>
                      <a:pt x="199" y="50"/>
                      <a:pt x="200" y="67"/>
                      <a:pt x="200" y="67"/>
                    </a:cubicBezTo>
                    <a:cubicBezTo>
                      <a:pt x="200" y="67"/>
                      <a:pt x="181" y="62"/>
                      <a:pt x="171" y="72"/>
                    </a:cubicBezTo>
                    <a:cubicBezTo>
                      <a:pt x="161" y="82"/>
                      <a:pt x="166" y="110"/>
                      <a:pt x="166" y="116"/>
                    </a:cubicBezTo>
                    <a:cubicBezTo>
                      <a:pt x="166" y="122"/>
                      <a:pt x="157" y="120"/>
                      <a:pt x="157" y="120"/>
                    </a:cubicBezTo>
                    <a:cubicBezTo>
                      <a:pt x="157" y="120"/>
                      <a:pt x="144" y="129"/>
                      <a:pt x="137" y="136"/>
                    </a:cubicBezTo>
                    <a:cubicBezTo>
                      <a:pt x="130" y="143"/>
                      <a:pt x="112" y="142"/>
                      <a:pt x="112" y="142"/>
                    </a:cubicBezTo>
                    <a:cubicBezTo>
                      <a:pt x="112" y="142"/>
                      <a:pt x="112" y="158"/>
                      <a:pt x="107" y="167"/>
                    </a:cubicBezTo>
                    <a:cubicBezTo>
                      <a:pt x="102" y="176"/>
                      <a:pt x="77" y="177"/>
                      <a:pt x="77" y="177"/>
                    </a:cubicBezTo>
                    <a:cubicBezTo>
                      <a:pt x="61" y="161"/>
                      <a:pt x="61" y="161"/>
                      <a:pt x="61" y="161"/>
                    </a:cubicBezTo>
                    <a:cubicBezTo>
                      <a:pt x="61" y="161"/>
                      <a:pt x="54" y="164"/>
                      <a:pt x="49" y="164"/>
                    </a:cubicBezTo>
                    <a:cubicBezTo>
                      <a:pt x="44" y="164"/>
                      <a:pt x="30" y="154"/>
                      <a:pt x="30" y="154"/>
                    </a:cubicBezTo>
                    <a:cubicBezTo>
                      <a:pt x="30" y="154"/>
                      <a:pt x="24" y="161"/>
                      <a:pt x="23" y="168"/>
                    </a:cubicBezTo>
                    <a:cubicBezTo>
                      <a:pt x="22" y="175"/>
                      <a:pt x="29" y="205"/>
                      <a:pt x="29" y="205"/>
                    </a:cubicBezTo>
                    <a:cubicBezTo>
                      <a:pt x="15" y="209"/>
                      <a:pt x="15" y="209"/>
                      <a:pt x="15" y="209"/>
                    </a:cubicBezTo>
                    <a:cubicBezTo>
                      <a:pt x="20" y="220"/>
                      <a:pt x="20" y="220"/>
                      <a:pt x="20" y="220"/>
                    </a:cubicBezTo>
                    <a:cubicBezTo>
                      <a:pt x="20" y="220"/>
                      <a:pt x="6" y="225"/>
                      <a:pt x="3" y="230"/>
                    </a:cubicBezTo>
                    <a:cubicBezTo>
                      <a:pt x="0" y="235"/>
                      <a:pt x="11" y="244"/>
                      <a:pt x="11" y="244"/>
                    </a:cubicBezTo>
                    <a:cubicBezTo>
                      <a:pt x="9" y="263"/>
                      <a:pt x="9" y="263"/>
                      <a:pt x="9" y="263"/>
                    </a:cubicBezTo>
                    <a:cubicBezTo>
                      <a:pt x="9" y="263"/>
                      <a:pt x="30" y="260"/>
                      <a:pt x="31" y="266"/>
                    </a:cubicBezTo>
                    <a:cubicBezTo>
                      <a:pt x="32" y="272"/>
                      <a:pt x="17" y="280"/>
                      <a:pt x="15" y="293"/>
                    </a:cubicBezTo>
                    <a:cubicBezTo>
                      <a:pt x="13" y="306"/>
                      <a:pt x="40" y="330"/>
                      <a:pt x="40" y="341"/>
                    </a:cubicBezTo>
                    <a:cubicBezTo>
                      <a:pt x="40" y="352"/>
                      <a:pt x="40" y="366"/>
                      <a:pt x="40" y="374"/>
                    </a:cubicBezTo>
                    <a:cubicBezTo>
                      <a:pt x="40" y="382"/>
                      <a:pt x="70" y="382"/>
                      <a:pt x="70" y="382"/>
                    </a:cubicBezTo>
                    <a:cubicBezTo>
                      <a:pt x="70" y="382"/>
                      <a:pt x="85" y="377"/>
                      <a:pt x="91" y="394"/>
                    </a:cubicBezTo>
                    <a:cubicBezTo>
                      <a:pt x="97" y="411"/>
                      <a:pt x="86" y="424"/>
                      <a:pt x="79" y="434"/>
                    </a:cubicBezTo>
                    <a:cubicBezTo>
                      <a:pt x="72" y="444"/>
                      <a:pt x="56" y="458"/>
                      <a:pt x="56" y="462"/>
                    </a:cubicBezTo>
                    <a:cubicBezTo>
                      <a:pt x="56" y="466"/>
                      <a:pt x="61" y="467"/>
                      <a:pt x="61" y="467"/>
                    </a:cubicBezTo>
                    <a:cubicBezTo>
                      <a:pt x="61" y="467"/>
                      <a:pt x="73" y="464"/>
                      <a:pt x="82" y="469"/>
                    </a:cubicBezTo>
                    <a:cubicBezTo>
                      <a:pt x="91" y="474"/>
                      <a:pt x="121" y="492"/>
                      <a:pt x="142" y="490"/>
                    </a:cubicBezTo>
                    <a:cubicBezTo>
                      <a:pt x="163" y="488"/>
                      <a:pt x="161" y="483"/>
                      <a:pt x="161" y="483"/>
                    </a:cubicBezTo>
                    <a:cubicBezTo>
                      <a:pt x="196" y="484"/>
                      <a:pt x="196" y="484"/>
                      <a:pt x="196" y="484"/>
                    </a:cubicBezTo>
                    <a:cubicBezTo>
                      <a:pt x="196" y="484"/>
                      <a:pt x="193" y="488"/>
                      <a:pt x="205" y="488"/>
                    </a:cubicBezTo>
                    <a:cubicBezTo>
                      <a:pt x="217" y="488"/>
                      <a:pt x="218" y="482"/>
                      <a:pt x="218" y="482"/>
                    </a:cubicBezTo>
                    <a:cubicBezTo>
                      <a:pt x="218" y="482"/>
                      <a:pt x="260" y="480"/>
                      <a:pt x="263" y="479"/>
                    </a:cubicBezTo>
                    <a:cubicBezTo>
                      <a:pt x="266" y="478"/>
                      <a:pt x="305" y="465"/>
                      <a:pt x="307" y="459"/>
                    </a:cubicBezTo>
                    <a:cubicBezTo>
                      <a:pt x="309" y="453"/>
                      <a:pt x="303" y="433"/>
                      <a:pt x="303" y="433"/>
                    </a:cubicBezTo>
                    <a:cubicBezTo>
                      <a:pt x="303" y="433"/>
                      <a:pt x="296" y="409"/>
                      <a:pt x="298" y="403"/>
                    </a:cubicBezTo>
                    <a:cubicBezTo>
                      <a:pt x="300" y="397"/>
                      <a:pt x="315" y="384"/>
                      <a:pt x="323" y="384"/>
                    </a:cubicBezTo>
                    <a:cubicBezTo>
                      <a:pt x="331" y="384"/>
                      <a:pt x="327" y="390"/>
                      <a:pt x="327" y="390"/>
                    </a:cubicBezTo>
                    <a:cubicBezTo>
                      <a:pt x="327" y="390"/>
                      <a:pt x="357" y="395"/>
                      <a:pt x="359" y="389"/>
                    </a:cubicBezTo>
                    <a:cubicBezTo>
                      <a:pt x="361" y="383"/>
                      <a:pt x="344" y="381"/>
                      <a:pt x="348" y="376"/>
                    </a:cubicBezTo>
                    <a:cubicBezTo>
                      <a:pt x="352" y="371"/>
                      <a:pt x="366" y="367"/>
                      <a:pt x="366" y="367"/>
                    </a:cubicBezTo>
                    <a:cubicBezTo>
                      <a:pt x="366" y="367"/>
                      <a:pt x="373" y="361"/>
                      <a:pt x="381" y="361"/>
                    </a:cubicBezTo>
                    <a:cubicBezTo>
                      <a:pt x="389" y="361"/>
                      <a:pt x="399" y="359"/>
                      <a:pt x="399" y="359"/>
                    </a:cubicBezTo>
                    <a:cubicBezTo>
                      <a:pt x="399" y="359"/>
                      <a:pt x="396" y="378"/>
                      <a:pt x="409" y="371"/>
                    </a:cubicBezTo>
                    <a:cubicBezTo>
                      <a:pt x="422" y="364"/>
                      <a:pt x="425" y="355"/>
                      <a:pt x="425" y="355"/>
                    </a:cubicBezTo>
                    <a:cubicBezTo>
                      <a:pt x="425" y="355"/>
                      <a:pt x="416" y="337"/>
                      <a:pt x="417" y="325"/>
                    </a:cubicBezTo>
                    <a:cubicBezTo>
                      <a:pt x="418" y="313"/>
                      <a:pt x="424" y="316"/>
                      <a:pt x="424" y="316"/>
                    </a:cubicBezTo>
                    <a:cubicBezTo>
                      <a:pt x="424" y="316"/>
                      <a:pt x="421" y="294"/>
                      <a:pt x="425" y="291"/>
                    </a:cubicBezTo>
                    <a:cubicBezTo>
                      <a:pt x="429" y="288"/>
                      <a:pt x="442" y="289"/>
                      <a:pt x="442" y="289"/>
                    </a:cubicBezTo>
                    <a:cubicBezTo>
                      <a:pt x="462" y="275"/>
                      <a:pt x="462" y="275"/>
                      <a:pt x="462" y="275"/>
                    </a:cubicBezTo>
                    <a:cubicBezTo>
                      <a:pt x="462" y="275"/>
                      <a:pt x="451" y="276"/>
                      <a:pt x="449" y="269"/>
                    </a:cubicBezTo>
                    <a:cubicBezTo>
                      <a:pt x="447" y="262"/>
                      <a:pt x="447" y="258"/>
                      <a:pt x="447" y="258"/>
                    </a:cubicBezTo>
                    <a:cubicBezTo>
                      <a:pt x="447" y="258"/>
                      <a:pt x="432" y="254"/>
                      <a:pt x="431" y="249"/>
                    </a:cubicBezTo>
                    <a:cubicBezTo>
                      <a:pt x="430" y="244"/>
                      <a:pt x="430" y="239"/>
                      <a:pt x="434" y="238"/>
                    </a:cubicBezTo>
                    <a:cubicBezTo>
                      <a:pt x="438" y="237"/>
                      <a:pt x="445" y="245"/>
                      <a:pt x="445" y="245"/>
                    </a:cubicBezTo>
                    <a:cubicBezTo>
                      <a:pt x="456" y="246"/>
                      <a:pt x="456" y="246"/>
                      <a:pt x="456" y="246"/>
                    </a:cubicBezTo>
                    <a:cubicBezTo>
                      <a:pt x="463" y="249"/>
                      <a:pt x="463" y="249"/>
                      <a:pt x="463" y="249"/>
                    </a:cubicBezTo>
                    <a:cubicBezTo>
                      <a:pt x="467" y="242"/>
                      <a:pt x="467" y="242"/>
                      <a:pt x="467" y="242"/>
                    </a:cubicBezTo>
                    <a:cubicBezTo>
                      <a:pt x="467" y="242"/>
                      <a:pt x="478" y="245"/>
                      <a:pt x="479" y="238"/>
                    </a:cubicBezTo>
                    <a:cubicBezTo>
                      <a:pt x="480" y="231"/>
                      <a:pt x="479" y="222"/>
                      <a:pt x="479" y="222"/>
                    </a:cubicBezTo>
                    <a:cubicBezTo>
                      <a:pt x="479" y="222"/>
                      <a:pt x="472" y="221"/>
                      <a:pt x="473" y="212"/>
                    </a:cubicBezTo>
                    <a:cubicBezTo>
                      <a:pt x="474" y="203"/>
                      <a:pt x="491" y="195"/>
                      <a:pt x="494" y="188"/>
                    </a:cubicBezTo>
                    <a:cubicBezTo>
                      <a:pt x="497" y="181"/>
                      <a:pt x="487" y="173"/>
                      <a:pt x="487" y="173"/>
                    </a:cubicBezTo>
                    <a:cubicBezTo>
                      <a:pt x="487" y="173"/>
                      <a:pt x="490" y="156"/>
                      <a:pt x="479" y="144"/>
                    </a:cubicBezTo>
                    <a:cubicBezTo>
                      <a:pt x="468" y="132"/>
                      <a:pt x="463" y="136"/>
                      <a:pt x="469" y="124"/>
                    </a:cubicBezTo>
                    <a:cubicBezTo>
                      <a:pt x="475" y="112"/>
                      <a:pt x="486" y="109"/>
                      <a:pt x="486" y="109"/>
                    </a:cubicBezTo>
                    <a:cubicBezTo>
                      <a:pt x="486" y="109"/>
                      <a:pt x="509" y="93"/>
                      <a:pt x="516" y="90"/>
                    </a:cubicBezTo>
                    <a:cubicBezTo>
                      <a:pt x="523" y="87"/>
                      <a:pt x="540" y="88"/>
                      <a:pt x="540" y="88"/>
                    </a:cubicBezTo>
                    <a:cubicBezTo>
                      <a:pt x="540" y="88"/>
                      <a:pt x="563" y="83"/>
                      <a:pt x="566" y="83"/>
                    </a:cubicBezTo>
                    <a:cubicBezTo>
                      <a:pt x="569" y="83"/>
                      <a:pt x="579" y="89"/>
                      <a:pt x="584" y="88"/>
                    </a:cubicBezTo>
                    <a:cubicBezTo>
                      <a:pt x="587" y="87"/>
                      <a:pt x="596" y="82"/>
                      <a:pt x="602" y="78"/>
                    </a:cubicBezTo>
                    <a:cubicBezTo>
                      <a:pt x="602" y="78"/>
                      <a:pt x="602" y="78"/>
                      <a:pt x="602" y="78"/>
                    </a:cubicBezTo>
                    <a:cubicBezTo>
                      <a:pt x="599" y="76"/>
                      <a:pt x="597" y="74"/>
                      <a:pt x="596" y="71"/>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53" name="Freeform 239">
                <a:extLst>
                  <a:ext uri="{FF2B5EF4-FFF2-40B4-BE49-F238E27FC236}">
                    <a16:creationId xmlns:a16="http://schemas.microsoft.com/office/drawing/2014/main" id="{48DF3C93-0F72-6149-8653-62E18408C59F}"/>
                  </a:ext>
                </a:extLst>
              </p:cNvPr>
              <p:cNvSpPr>
                <a:spLocks/>
              </p:cNvSpPr>
              <p:nvPr/>
            </p:nvSpPr>
            <p:spPr bwMode="gray">
              <a:xfrm>
                <a:off x="-4627841" y="3377069"/>
                <a:ext cx="42005" cy="53292"/>
              </a:xfrm>
              <a:custGeom>
                <a:avLst/>
                <a:gdLst>
                  <a:gd name="T0" fmla="*/ 46 w 76"/>
                  <a:gd name="T1" fmla="*/ 66 h 105"/>
                  <a:gd name="T2" fmla="*/ 50 w 76"/>
                  <a:gd name="T3" fmla="*/ 46 h 105"/>
                  <a:gd name="T4" fmla="*/ 71 w 76"/>
                  <a:gd name="T5" fmla="*/ 34 h 105"/>
                  <a:gd name="T6" fmla="*/ 64 w 76"/>
                  <a:gd name="T7" fmla="*/ 10 h 105"/>
                  <a:gd name="T8" fmla="*/ 65 w 76"/>
                  <a:gd name="T9" fmla="*/ 0 h 105"/>
                  <a:gd name="T10" fmla="*/ 40 w 76"/>
                  <a:gd name="T11" fmla="*/ 0 h 105"/>
                  <a:gd name="T12" fmla="*/ 37 w 76"/>
                  <a:gd name="T13" fmla="*/ 0 h 105"/>
                  <a:gd name="T14" fmla="*/ 36 w 76"/>
                  <a:gd name="T15" fmla="*/ 5 h 105"/>
                  <a:gd name="T16" fmla="*/ 20 w 76"/>
                  <a:gd name="T17" fmla="*/ 21 h 105"/>
                  <a:gd name="T18" fmla="*/ 11 w 76"/>
                  <a:gd name="T19" fmla="*/ 45 h 105"/>
                  <a:gd name="T20" fmla="*/ 0 w 76"/>
                  <a:gd name="T21" fmla="*/ 89 h 105"/>
                  <a:gd name="T22" fmla="*/ 1 w 76"/>
                  <a:gd name="T23" fmla="*/ 105 h 105"/>
                  <a:gd name="T24" fmla="*/ 6 w 76"/>
                  <a:gd name="T25" fmla="*/ 100 h 105"/>
                  <a:gd name="T26" fmla="*/ 13 w 76"/>
                  <a:gd name="T27" fmla="*/ 87 h 105"/>
                  <a:gd name="T28" fmla="*/ 27 w 76"/>
                  <a:gd name="T29" fmla="*/ 86 h 105"/>
                  <a:gd name="T30" fmla="*/ 31 w 76"/>
                  <a:gd name="T31" fmla="*/ 69 h 105"/>
                  <a:gd name="T32" fmla="*/ 46 w 76"/>
                  <a:gd name="T33" fmla="*/ 6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105">
                    <a:moveTo>
                      <a:pt x="46" y="66"/>
                    </a:moveTo>
                    <a:cubicBezTo>
                      <a:pt x="46" y="66"/>
                      <a:pt x="41" y="49"/>
                      <a:pt x="50" y="46"/>
                    </a:cubicBezTo>
                    <a:cubicBezTo>
                      <a:pt x="59" y="43"/>
                      <a:pt x="66" y="46"/>
                      <a:pt x="71" y="34"/>
                    </a:cubicBezTo>
                    <a:cubicBezTo>
                      <a:pt x="76" y="22"/>
                      <a:pt x="64" y="10"/>
                      <a:pt x="64" y="10"/>
                    </a:cubicBezTo>
                    <a:cubicBezTo>
                      <a:pt x="65" y="0"/>
                      <a:pt x="65" y="0"/>
                      <a:pt x="65" y="0"/>
                    </a:cubicBezTo>
                    <a:cubicBezTo>
                      <a:pt x="40" y="0"/>
                      <a:pt x="40" y="0"/>
                      <a:pt x="40" y="0"/>
                    </a:cubicBezTo>
                    <a:cubicBezTo>
                      <a:pt x="37" y="0"/>
                      <a:pt x="37" y="0"/>
                      <a:pt x="37" y="0"/>
                    </a:cubicBezTo>
                    <a:cubicBezTo>
                      <a:pt x="37" y="2"/>
                      <a:pt x="37" y="4"/>
                      <a:pt x="36" y="5"/>
                    </a:cubicBezTo>
                    <a:cubicBezTo>
                      <a:pt x="29" y="15"/>
                      <a:pt x="20" y="21"/>
                      <a:pt x="20" y="21"/>
                    </a:cubicBezTo>
                    <a:cubicBezTo>
                      <a:pt x="11" y="45"/>
                      <a:pt x="11" y="45"/>
                      <a:pt x="11" y="45"/>
                    </a:cubicBezTo>
                    <a:cubicBezTo>
                      <a:pt x="11" y="45"/>
                      <a:pt x="1" y="69"/>
                      <a:pt x="0" y="89"/>
                    </a:cubicBezTo>
                    <a:cubicBezTo>
                      <a:pt x="0" y="94"/>
                      <a:pt x="0" y="100"/>
                      <a:pt x="1" y="105"/>
                    </a:cubicBezTo>
                    <a:cubicBezTo>
                      <a:pt x="6" y="100"/>
                      <a:pt x="6" y="100"/>
                      <a:pt x="6" y="100"/>
                    </a:cubicBezTo>
                    <a:cubicBezTo>
                      <a:pt x="13" y="87"/>
                      <a:pt x="13" y="87"/>
                      <a:pt x="13" y="87"/>
                    </a:cubicBezTo>
                    <a:cubicBezTo>
                      <a:pt x="13" y="87"/>
                      <a:pt x="22" y="93"/>
                      <a:pt x="27" y="86"/>
                    </a:cubicBezTo>
                    <a:cubicBezTo>
                      <a:pt x="32" y="79"/>
                      <a:pt x="31" y="69"/>
                      <a:pt x="31" y="69"/>
                    </a:cubicBezTo>
                    <a:cubicBezTo>
                      <a:pt x="46" y="66"/>
                      <a:pt x="46" y="66"/>
                      <a:pt x="46" y="66"/>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54" name="Freeform 240">
                <a:extLst>
                  <a:ext uri="{FF2B5EF4-FFF2-40B4-BE49-F238E27FC236}">
                    <a16:creationId xmlns:a16="http://schemas.microsoft.com/office/drawing/2014/main" id="{3655678D-437D-254F-9A04-D4527F2212C7}"/>
                  </a:ext>
                </a:extLst>
              </p:cNvPr>
              <p:cNvSpPr>
                <a:spLocks/>
              </p:cNvSpPr>
              <p:nvPr/>
            </p:nvSpPr>
            <p:spPr bwMode="gray">
              <a:xfrm>
                <a:off x="-4616812" y="3302504"/>
                <a:ext cx="164502" cy="139461"/>
              </a:xfrm>
              <a:custGeom>
                <a:avLst/>
                <a:gdLst>
                  <a:gd name="T0" fmla="*/ 281 w 297"/>
                  <a:gd name="T1" fmla="*/ 39 h 275"/>
                  <a:gd name="T2" fmla="*/ 297 w 297"/>
                  <a:gd name="T3" fmla="*/ 19 h 275"/>
                  <a:gd name="T4" fmla="*/ 290 w 297"/>
                  <a:gd name="T5" fmla="*/ 2 h 275"/>
                  <a:gd name="T6" fmla="*/ 277 w 297"/>
                  <a:gd name="T7" fmla="*/ 12 h 275"/>
                  <a:gd name="T8" fmla="*/ 264 w 297"/>
                  <a:gd name="T9" fmla="*/ 15 h 275"/>
                  <a:gd name="T10" fmla="*/ 250 w 297"/>
                  <a:gd name="T11" fmla="*/ 22 h 275"/>
                  <a:gd name="T12" fmla="*/ 241 w 297"/>
                  <a:gd name="T13" fmla="*/ 16 h 275"/>
                  <a:gd name="T14" fmla="*/ 217 w 297"/>
                  <a:gd name="T15" fmla="*/ 16 h 275"/>
                  <a:gd name="T16" fmla="*/ 188 w 297"/>
                  <a:gd name="T17" fmla="*/ 32 h 275"/>
                  <a:gd name="T18" fmla="*/ 163 w 297"/>
                  <a:gd name="T19" fmla="*/ 39 h 275"/>
                  <a:gd name="T20" fmla="*/ 140 w 297"/>
                  <a:gd name="T21" fmla="*/ 35 h 275"/>
                  <a:gd name="T22" fmla="*/ 114 w 297"/>
                  <a:gd name="T23" fmla="*/ 22 h 275"/>
                  <a:gd name="T24" fmla="*/ 100 w 297"/>
                  <a:gd name="T25" fmla="*/ 33 h 275"/>
                  <a:gd name="T26" fmla="*/ 64 w 297"/>
                  <a:gd name="T27" fmla="*/ 41 h 275"/>
                  <a:gd name="T28" fmla="*/ 58 w 297"/>
                  <a:gd name="T29" fmla="*/ 31 h 275"/>
                  <a:gd name="T30" fmla="*/ 42 w 297"/>
                  <a:gd name="T31" fmla="*/ 32 h 275"/>
                  <a:gd name="T32" fmla="*/ 43 w 297"/>
                  <a:gd name="T33" fmla="*/ 53 h 275"/>
                  <a:gd name="T34" fmla="*/ 48 w 297"/>
                  <a:gd name="T35" fmla="*/ 64 h 275"/>
                  <a:gd name="T36" fmla="*/ 33 w 297"/>
                  <a:gd name="T37" fmla="*/ 66 h 275"/>
                  <a:gd name="T38" fmla="*/ 33 w 297"/>
                  <a:gd name="T39" fmla="*/ 75 h 275"/>
                  <a:gd name="T40" fmla="*/ 27 w 297"/>
                  <a:gd name="T41" fmla="*/ 84 h 275"/>
                  <a:gd name="T42" fmla="*/ 14 w 297"/>
                  <a:gd name="T43" fmla="*/ 78 h 275"/>
                  <a:gd name="T44" fmla="*/ 5 w 297"/>
                  <a:gd name="T45" fmla="*/ 98 h 275"/>
                  <a:gd name="T46" fmla="*/ 1 w 297"/>
                  <a:gd name="T47" fmla="*/ 99 h 275"/>
                  <a:gd name="T48" fmla="*/ 0 w 297"/>
                  <a:gd name="T49" fmla="*/ 131 h 275"/>
                  <a:gd name="T50" fmla="*/ 17 w 297"/>
                  <a:gd name="T51" fmla="*/ 147 h 275"/>
                  <a:gd name="T52" fmla="*/ 20 w 297"/>
                  <a:gd name="T53" fmla="*/ 147 h 275"/>
                  <a:gd name="T54" fmla="*/ 45 w 297"/>
                  <a:gd name="T55" fmla="*/ 147 h 275"/>
                  <a:gd name="T56" fmla="*/ 44 w 297"/>
                  <a:gd name="T57" fmla="*/ 157 h 275"/>
                  <a:gd name="T58" fmla="*/ 51 w 297"/>
                  <a:gd name="T59" fmla="*/ 181 h 275"/>
                  <a:gd name="T60" fmla="*/ 30 w 297"/>
                  <a:gd name="T61" fmla="*/ 193 h 275"/>
                  <a:gd name="T62" fmla="*/ 26 w 297"/>
                  <a:gd name="T63" fmla="*/ 213 h 275"/>
                  <a:gd name="T64" fmla="*/ 16 w 297"/>
                  <a:gd name="T65" fmla="*/ 224 h 275"/>
                  <a:gd name="T66" fmla="*/ 19 w 297"/>
                  <a:gd name="T67" fmla="*/ 254 h 275"/>
                  <a:gd name="T68" fmla="*/ 23 w 297"/>
                  <a:gd name="T69" fmla="*/ 251 h 275"/>
                  <a:gd name="T70" fmla="*/ 45 w 297"/>
                  <a:gd name="T71" fmla="*/ 263 h 275"/>
                  <a:gd name="T72" fmla="*/ 73 w 297"/>
                  <a:gd name="T73" fmla="*/ 275 h 275"/>
                  <a:gd name="T74" fmla="*/ 157 w 297"/>
                  <a:gd name="T75" fmla="*/ 218 h 275"/>
                  <a:gd name="T76" fmla="*/ 200 w 297"/>
                  <a:gd name="T77" fmla="*/ 183 h 275"/>
                  <a:gd name="T78" fmla="*/ 261 w 297"/>
                  <a:gd name="T79" fmla="*/ 156 h 275"/>
                  <a:gd name="T80" fmla="*/ 255 w 297"/>
                  <a:gd name="T81" fmla="*/ 131 h 275"/>
                  <a:gd name="T82" fmla="*/ 264 w 297"/>
                  <a:gd name="T83" fmla="*/ 112 h 275"/>
                  <a:gd name="T84" fmla="*/ 260 w 297"/>
                  <a:gd name="T85" fmla="*/ 77 h 275"/>
                  <a:gd name="T86" fmla="*/ 249 w 297"/>
                  <a:gd name="T87" fmla="*/ 55 h 275"/>
                  <a:gd name="T88" fmla="*/ 281 w 297"/>
                  <a:gd name="T89" fmla="*/ 3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7" h="275">
                    <a:moveTo>
                      <a:pt x="281" y="39"/>
                    </a:moveTo>
                    <a:cubicBezTo>
                      <a:pt x="290" y="35"/>
                      <a:pt x="295" y="26"/>
                      <a:pt x="297" y="19"/>
                    </a:cubicBezTo>
                    <a:cubicBezTo>
                      <a:pt x="288" y="20"/>
                      <a:pt x="293" y="4"/>
                      <a:pt x="290" y="2"/>
                    </a:cubicBezTo>
                    <a:cubicBezTo>
                      <a:pt x="287" y="0"/>
                      <a:pt x="285" y="11"/>
                      <a:pt x="277" y="12"/>
                    </a:cubicBezTo>
                    <a:cubicBezTo>
                      <a:pt x="269" y="13"/>
                      <a:pt x="264" y="15"/>
                      <a:pt x="264" y="15"/>
                    </a:cubicBezTo>
                    <a:cubicBezTo>
                      <a:pt x="264" y="15"/>
                      <a:pt x="259" y="21"/>
                      <a:pt x="250" y="22"/>
                    </a:cubicBezTo>
                    <a:cubicBezTo>
                      <a:pt x="241" y="23"/>
                      <a:pt x="246" y="18"/>
                      <a:pt x="241" y="16"/>
                    </a:cubicBezTo>
                    <a:cubicBezTo>
                      <a:pt x="236" y="14"/>
                      <a:pt x="230" y="15"/>
                      <a:pt x="217" y="16"/>
                    </a:cubicBezTo>
                    <a:cubicBezTo>
                      <a:pt x="204" y="17"/>
                      <a:pt x="197" y="29"/>
                      <a:pt x="188" y="32"/>
                    </a:cubicBezTo>
                    <a:cubicBezTo>
                      <a:pt x="179" y="35"/>
                      <a:pt x="174" y="38"/>
                      <a:pt x="163" y="39"/>
                    </a:cubicBezTo>
                    <a:cubicBezTo>
                      <a:pt x="152" y="40"/>
                      <a:pt x="140" y="35"/>
                      <a:pt x="140" y="35"/>
                    </a:cubicBezTo>
                    <a:cubicBezTo>
                      <a:pt x="140" y="35"/>
                      <a:pt x="117" y="23"/>
                      <a:pt x="114" y="22"/>
                    </a:cubicBezTo>
                    <a:cubicBezTo>
                      <a:pt x="111" y="21"/>
                      <a:pt x="100" y="33"/>
                      <a:pt x="100" y="33"/>
                    </a:cubicBezTo>
                    <a:cubicBezTo>
                      <a:pt x="100" y="33"/>
                      <a:pt x="85" y="41"/>
                      <a:pt x="64" y="41"/>
                    </a:cubicBezTo>
                    <a:cubicBezTo>
                      <a:pt x="43" y="41"/>
                      <a:pt x="60" y="35"/>
                      <a:pt x="58" y="31"/>
                    </a:cubicBezTo>
                    <a:cubicBezTo>
                      <a:pt x="56" y="27"/>
                      <a:pt x="42" y="32"/>
                      <a:pt x="42" y="32"/>
                    </a:cubicBezTo>
                    <a:cubicBezTo>
                      <a:pt x="43" y="53"/>
                      <a:pt x="43" y="53"/>
                      <a:pt x="43" y="53"/>
                    </a:cubicBezTo>
                    <a:cubicBezTo>
                      <a:pt x="43" y="53"/>
                      <a:pt x="50" y="51"/>
                      <a:pt x="48" y="64"/>
                    </a:cubicBezTo>
                    <a:cubicBezTo>
                      <a:pt x="47" y="72"/>
                      <a:pt x="33" y="66"/>
                      <a:pt x="33" y="66"/>
                    </a:cubicBezTo>
                    <a:cubicBezTo>
                      <a:pt x="33" y="75"/>
                      <a:pt x="33" y="75"/>
                      <a:pt x="33" y="75"/>
                    </a:cubicBezTo>
                    <a:cubicBezTo>
                      <a:pt x="33" y="75"/>
                      <a:pt x="31" y="83"/>
                      <a:pt x="27" y="84"/>
                    </a:cubicBezTo>
                    <a:cubicBezTo>
                      <a:pt x="24" y="85"/>
                      <a:pt x="17" y="80"/>
                      <a:pt x="14" y="78"/>
                    </a:cubicBezTo>
                    <a:cubicBezTo>
                      <a:pt x="12" y="83"/>
                      <a:pt x="2" y="91"/>
                      <a:pt x="5" y="98"/>
                    </a:cubicBezTo>
                    <a:cubicBezTo>
                      <a:pt x="1" y="99"/>
                      <a:pt x="1" y="99"/>
                      <a:pt x="1" y="99"/>
                    </a:cubicBezTo>
                    <a:cubicBezTo>
                      <a:pt x="0" y="131"/>
                      <a:pt x="0" y="131"/>
                      <a:pt x="0" y="131"/>
                    </a:cubicBezTo>
                    <a:cubicBezTo>
                      <a:pt x="0" y="131"/>
                      <a:pt x="14" y="139"/>
                      <a:pt x="17" y="147"/>
                    </a:cubicBezTo>
                    <a:cubicBezTo>
                      <a:pt x="20" y="147"/>
                      <a:pt x="20" y="147"/>
                      <a:pt x="20" y="147"/>
                    </a:cubicBezTo>
                    <a:cubicBezTo>
                      <a:pt x="45" y="147"/>
                      <a:pt x="45" y="147"/>
                      <a:pt x="45" y="147"/>
                    </a:cubicBezTo>
                    <a:cubicBezTo>
                      <a:pt x="44" y="157"/>
                      <a:pt x="44" y="157"/>
                      <a:pt x="44" y="157"/>
                    </a:cubicBezTo>
                    <a:cubicBezTo>
                      <a:pt x="44" y="157"/>
                      <a:pt x="56" y="169"/>
                      <a:pt x="51" y="181"/>
                    </a:cubicBezTo>
                    <a:cubicBezTo>
                      <a:pt x="46" y="193"/>
                      <a:pt x="39" y="190"/>
                      <a:pt x="30" y="193"/>
                    </a:cubicBezTo>
                    <a:cubicBezTo>
                      <a:pt x="21" y="196"/>
                      <a:pt x="26" y="213"/>
                      <a:pt x="26" y="213"/>
                    </a:cubicBezTo>
                    <a:cubicBezTo>
                      <a:pt x="16" y="224"/>
                      <a:pt x="16" y="224"/>
                      <a:pt x="16" y="224"/>
                    </a:cubicBezTo>
                    <a:cubicBezTo>
                      <a:pt x="19" y="254"/>
                      <a:pt x="19" y="254"/>
                      <a:pt x="19" y="254"/>
                    </a:cubicBezTo>
                    <a:cubicBezTo>
                      <a:pt x="23" y="251"/>
                      <a:pt x="23" y="251"/>
                      <a:pt x="23" y="251"/>
                    </a:cubicBezTo>
                    <a:cubicBezTo>
                      <a:pt x="45" y="263"/>
                      <a:pt x="45" y="263"/>
                      <a:pt x="45" y="263"/>
                    </a:cubicBezTo>
                    <a:cubicBezTo>
                      <a:pt x="45" y="263"/>
                      <a:pt x="52" y="275"/>
                      <a:pt x="73" y="275"/>
                    </a:cubicBezTo>
                    <a:cubicBezTo>
                      <a:pt x="94" y="275"/>
                      <a:pt x="157" y="218"/>
                      <a:pt x="157" y="218"/>
                    </a:cubicBezTo>
                    <a:cubicBezTo>
                      <a:pt x="200" y="183"/>
                      <a:pt x="200" y="183"/>
                      <a:pt x="200" y="183"/>
                    </a:cubicBezTo>
                    <a:cubicBezTo>
                      <a:pt x="200" y="183"/>
                      <a:pt x="249" y="165"/>
                      <a:pt x="261" y="156"/>
                    </a:cubicBezTo>
                    <a:cubicBezTo>
                      <a:pt x="273" y="147"/>
                      <a:pt x="256" y="138"/>
                      <a:pt x="255" y="131"/>
                    </a:cubicBezTo>
                    <a:cubicBezTo>
                      <a:pt x="254" y="124"/>
                      <a:pt x="260" y="117"/>
                      <a:pt x="264" y="112"/>
                    </a:cubicBezTo>
                    <a:cubicBezTo>
                      <a:pt x="268" y="107"/>
                      <a:pt x="260" y="77"/>
                      <a:pt x="260" y="77"/>
                    </a:cubicBezTo>
                    <a:cubicBezTo>
                      <a:pt x="260" y="77"/>
                      <a:pt x="245" y="69"/>
                      <a:pt x="249" y="55"/>
                    </a:cubicBezTo>
                    <a:cubicBezTo>
                      <a:pt x="253" y="41"/>
                      <a:pt x="265" y="46"/>
                      <a:pt x="281" y="39"/>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55" name="Freeform 241">
                <a:extLst>
                  <a:ext uri="{FF2B5EF4-FFF2-40B4-BE49-F238E27FC236}">
                    <a16:creationId xmlns:a16="http://schemas.microsoft.com/office/drawing/2014/main" id="{2E731EBE-5501-754B-AA1E-40C9064ED98E}"/>
                  </a:ext>
                </a:extLst>
              </p:cNvPr>
              <p:cNvSpPr>
                <a:spLocks/>
              </p:cNvSpPr>
              <p:nvPr/>
            </p:nvSpPr>
            <p:spPr bwMode="gray">
              <a:xfrm>
                <a:off x="-4442689" y="3195276"/>
                <a:ext cx="84246" cy="71127"/>
              </a:xfrm>
              <a:custGeom>
                <a:avLst/>
                <a:gdLst>
                  <a:gd name="T0" fmla="*/ 147 w 152"/>
                  <a:gd name="T1" fmla="*/ 111 h 140"/>
                  <a:gd name="T2" fmla="*/ 143 w 152"/>
                  <a:gd name="T3" fmla="*/ 104 h 140"/>
                  <a:gd name="T4" fmla="*/ 145 w 152"/>
                  <a:gd name="T5" fmla="*/ 94 h 140"/>
                  <a:gd name="T6" fmla="*/ 125 w 152"/>
                  <a:gd name="T7" fmla="*/ 92 h 140"/>
                  <a:gd name="T8" fmla="*/ 115 w 152"/>
                  <a:gd name="T9" fmla="*/ 78 h 140"/>
                  <a:gd name="T10" fmla="*/ 97 w 152"/>
                  <a:gd name="T11" fmla="*/ 70 h 140"/>
                  <a:gd name="T12" fmla="*/ 118 w 152"/>
                  <a:gd name="T13" fmla="*/ 61 h 140"/>
                  <a:gd name="T14" fmla="*/ 88 w 152"/>
                  <a:gd name="T15" fmla="*/ 39 h 140"/>
                  <a:gd name="T16" fmla="*/ 94 w 152"/>
                  <a:gd name="T17" fmla="*/ 24 h 140"/>
                  <a:gd name="T18" fmla="*/ 75 w 152"/>
                  <a:gd name="T19" fmla="*/ 16 h 140"/>
                  <a:gd name="T20" fmla="*/ 76 w 152"/>
                  <a:gd name="T21" fmla="*/ 7 h 140"/>
                  <a:gd name="T22" fmla="*/ 61 w 152"/>
                  <a:gd name="T23" fmla="*/ 0 h 140"/>
                  <a:gd name="T24" fmla="*/ 55 w 152"/>
                  <a:gd name="T25" fmla="*/ 10 h 140"/>
                  <a:gd name="T26" fmla="*/ 22 w 152"/>
                  <a:gd name="T27" fmla="*/ 6 h 140"/>
                  <a:gd name="T28" fmla="*/ 17 w 152"/>
                  <a:gd name="T29" fmla="*/ 13 h 140"/>
                  <a:gd name="T30" fmla="*/ 0 w 152"/>
                  <a:gd name="T31" fmla="*/ 14 h 140"/>
                  <a:gd name="T32" fmla="*/ 6 w 152"/>
                  <a:gd name="T33" fmla="*/ 29 h 140"/>
                  <a:gd name="T34" fmla="*/ 18 w 152"/>
                  <a:gd name="T35" fmla="*/ 69 h 140"/>
                  <a:gd name="T36" fmla="*/ 47 w 152"/>
                  <a:gd name="T37" fmla="*/ 72 h 140"/>
                  <a:gd name="T38" fmla="*/ 57 w 152"/>
                  <a:gd name="T39" fmla="*/ 93 h 140"/>
                  <a:gd name="T40" fmla="*/ 55 w 152"/>
                  <a:gd name="T41" fmla="*/ 98 h 140"/>
                  <a:gd name="T42" fmla="*/ 62 w 152"/>
                  <a:gd name="T43" fmla="*/ 103 h 140"/>
                  <a:gd name="T44" fmla="*/ 72 w 152"/>
                  <a:gd name="T45" fmla="*/ 89 h 140"/>
                  <a:gd name="T46" fmla="*/ 83 w 152"/>
                  <a:gd name="T47" fmla="*/ 86 h 140"/>
                  <a:gd name="T48" fmla="*/ 100 w 152"/>
                  <a:gd name="T49" fmla="*/ 97 h 140"/>
                  <a:gd name="T50" fmla="*/ 111 w 152"/>
                  <a:gd name="T51" fmla="*/ 95 h 140"/>
                  <a:gd name="T52" fmla="*/ 119 w 152"/>
                  <a:gd name="T53" fmla="*/ 111 h 140"/>
                  <a:gd name="T54" fmla="*/ 130 w 152"/>
                  <a:gd name="T55" fmla="*/ 138 h 140"/>
                  <a:gd name="T56" fmla="*/ 148 w 152"/>
                  <a:gd name="T57" fmla="*/ 140 h 140"/>
                  <a:gd name="T58" fmla="*/ 147 w 152"/>
                  <a:gd name="T59" fmla="*/ 11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2" h="140">
                    <a:moveTo>
                      <a:pt x="147" y="111"/>
                    </a:moveTo>
                    <a:cubicBezTo>
                      <a:pt x="143" y="104"/>
                      <a:pt x="143" y="104"/>
                      <a:pt x="143" y="104"/>
                    </a:cubicBezTo>
                    <a:cubicBezTo>
                      <a:pt x="145" y="94"/>
                      <a:pt x="145" y="94"/>
                      <a:pt x="145" y="94"/>
                    </a:cubicBezTo>
                    <a:cubicBezTo>
                      <a:pt x="125" y="92"/>
                      <a:pt x="125" y="92"/>
                      <a:pt x="125" y="92"/>
                    </a:cubicBezTo>
                    <a:cubicBezTo>
                      <a:pt x="115" y="78"/>
                      <a:pt x="115" y="78"/>
                      <a:pt x="115" y="78"/>
                    </a:cubicBezTo>
                    <a:cubicBezTo>
                      <a:pt x="97" y="70"/>
                      <a:pt x="97" y="70"/>
                      <a:pt x="97" y="70"/>
                    </a:cubicBezTo>
                    <a:cubicBezTo>
                      <a:pt x="97" y="70"/>
                      <a:pt x="117" y="70"/>
                      <a:pt x="118" y="61"/>
                    </a:cubicBezTo>
                    <a:cubicBezTo>
                      <a:pt x="119" y="52"/>
                      <a:pt x="88" y="39"/>
                      <a:pt x="88" y="39"/>
                    </a:cubicBezTo>
                    <a:cubicBezTo>
                      <a:pt x="88" y="39"/>
                      <a:pt x="94" y="31"/>
                      <a:pt x="94" y="24"/>
                    </a:cubicBezTo>
                    <a:cubicBezTo>
                      <a:pt x="94" y="17"/>
                      <a:pt x="75" y="16"/>
                      <a:pt x="75" y="16"/>
                    </a:cubicBezTo>
                    <a:cubicBezTo>
                      <a:pt x="76" y="7"/>
                      <a:pt x="76" y="7"/>
                      <a:pt x="76" y="7"/>
                    </a:cubicBezTo>
                    <a:cubicBezTo>
                      <a:pt x="76" y="7"/>
                      <a:pt x="64" y="0"/>
                      <a:pt x="61" y="0"/>
                    </a:cubicBezTo>
                    <a:cubicBezTo>
                      <a:pt x="58" y="0"/>
                      <a:pt x="55" y="10"/>
                      <a:pt x="55" y="10"/>
                    </a:cubicBezTo>
                    <a:cubicBezTo>
                      <a:pt x="22" y="6"/>
                      <a:pt x="22" y="6"/>
                      <a:pt x="22" y="6"/>
                    </a:cubicBezTo>
                    <a:cubicBezTo>
                      <a:pt x="17" y="13"/>
                      <a:pt x="17" y="13"/>
                      <a:pt x="17" y="13"/>
                    </a:cubicBezTo>
                    <a:cubicBezTo>
                      <a:pt x="0" y="14"/>
                      <a:pt x="0" y="14"/>
                      <a:pt x="0" y="14"/>
                    </a:cubicBezTo>
                    <a:cubicBezTo>
                      <a:pt x="2" y="17"/>
                      <a:pt x="3" y="22"/>
                      <a:pt x="6" y="29"/>
                    </a:cubicBezTo>
                    <a:cubicBezTo>
                      <a:pt x="12" y="44"/>
                      <a:pt x="10" y="58"/>
                      <a:pt x="18" y="69"/>
                    </a:cubicBezTo>
                    <a:cubicBezTo>
                      <a:pt x="26" y="80"/>
                      <a:pt x="42" y="71"/>
                      <a:pt x="47" y="72"/>
                    </a:cubicBezTo>
                    <a:cubicBezTo>
                      <a:pt x="50" y="72"/>
                      <a:pt x="54" y="83"/>
                      <a:pt x="57" y="93"/>
                    </a:cubicBezTo>
                    <a:cubicBezTo>
                      <a:pt x="56" y="95"/>
                      <a:pt x="56" y="96"/>
                      <a:pt x="55" y="98"/>
                    </a:cubicBezTo>
                    <a:cubicBezTo>
                      <a:pt x="62" y="103"/>
                      <a:pt x="62" y="103"/>
                      <a:pt x="62" y="103"/>
                    </a:cubicBezTo>
                    <a:cubicBezTo>
                      <a:pt x="72" y="89"/>
                      <a:pt x="72" y="89"/>
                      <a:pt x="72" y="89"/>
                    </a:cubicBezTo>
                    <a:cubicBezTo>
                      <a:pt x="72" y="89"/>
                      <a:pt x="82" y="86"/>
                      <a:pt x="83" y="86"/>
                    </a:cubicBezTo>
                    <a:cubicBezTo>
                      <a:pt x="90" y="96"/>
                      <a:pt x="100" y="97"/>
                      <a:pt x="100" y="97"/>
                    </a:cubicBezTo>
                    <a:cubicBezTo>
                      <a:pt x="100" y="97"/>
                      <a:pt x="102" y="94"/>
                      <a:pt x="111" y="95"/>
                    </a:cubicBezTo>
                    <a:cubicBezTo>
                      <a:pt x="120" y="96"/>
                      <a:pt x="116" y="107"/>
                      <a:pt x="119" y="111"/>
                    </a:cubicBezTo>
                    <a:cubicBezTo>
                      <a:pt x="122" y="115"/>
                      <a:pt x="130" y="138"/>
                      <a:pt x="130" y="138"/>
                    </a:cubicBezTo>
                    <a:cubicBezTo>
                      <a:pt x="130" y="138"/>
                      <a:pt x="144" y="140"/>
                      <a:pt x="148" y="140"/>
                    </a:cubicBezTo>
                    <a:cubicBezTo>
                      <a:pt x="152" y="140"/>
                      <a:pt x="147" y="111"/>
                      <a:pt x="147" y="111"/>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56" name="Freeform 266">
                <a:extLst>
                  <a:ext uri="{FF2B5EF4-FFF2-40B4-BE49-F238E27FC236}">
                    <a16:creationId xmlns:a16="http://schemas.microsoft.com/office/drawing/2014/main" id="{2E4BBDB5-97F3-EC4F-A7B7-EF9F7F49168E}"/>
                  </a:ext>
                </a:extLst>
              </p:cNvPr>
              <p:cNvSpPr>
                <a:spLocks/>
              </p:cNvSpPr>
              <p:nvPr/>
            </p:nvSpPr>
            <p:spPr bwMode="gray">
              <a:xfrm>
                <a:off x="-3461076" y="2907114"/>
                <a:ext cx="779330" cy="283219"/>
              </a:xfrm>
              <a:custGeom>
                <a:avLst/>
                <a:gdLst>
                  <a:gd name="T0" fmla="*/ 1353 w 1406"/>
                  <a:gd name="T1" fmla="*/ 245 h 558"/>
                  <a:gd name="T2" fmla="*/ 1312 w 1406"/>
                  <a:gd name="T3" fmla="*/ 214 h 558"/>
                  <a:gd name="T4" fmla="*/ 1247 w 1406"/>
                  <a:gd name="T5" fmla="*/ 225 h 558"/>
                  <a:gd name="T6" fmla="*/ 1182 w 1406"/>
                  <a:gd name="T7" fmla="*/ 215 h 558"/>
                  <a:gd name="T8" fmla="*/ 1179 w 1406"/>
                  <a:gd name="T9" fmla="*/ 178 h 558"/>
                  <a:gd name="T10" fmla="*/ 1162 w 1406"/>
                  <a:gd name="T11" fmla="*/ 114 h 558"/>
                  <a:gd name="T12" fmla="*/ 1091 w 1406"/>
                  <a:gd name="T13" fmla="*/ 102 h 558"/>
                  <a:gd name="T14" fmla="*/ 1025 w 1406"/>
                  <a:gd name="T15" fmla="*/ 136 h 558"/>
                  <a:gd name="T16" fmla="*/ 967 w 1406"/>
                  <a:gd name="T17" fmla="*/ 143 h 558"/>
                  <a:gd name="T18" fmla="*/ 922 w 1406"/>
                  <a:gd name="T19" fmla="*/ 156 h 558"/>
                  <a:gd name="T20" fmla="*/ 855 w 1406"/>
                  <a:gd name="T21" fmla="*/ 148 h 558"/>
                  <a:gd name="T22" fmla="*/ 812 w 1406"/>
                  <a:gd name="T23" fmla="*/ 114 h 558"/>
                  <a:gd name="T24" fmla="*/ 728 w 1406"/>
                  <a:gd name="T25" fmla="*/ 97 h 558"/>
                  <a:gd name="T26" fmla="*/ 607 w 1406"/>
                  <a:gd name="T27" fmla="*/ 95 h 558"/>
                  <a:gd name="T28" fmla="*/ 563 w 1406"/>
                  <a:gd name="T29" fmla="*/ 83 h 558"/>
                  <a:gd name="T30" fmla="*/ 472 w 1406"/>
                  <a:gd name="T31" fmla="*/ 22 h 558"/>
                  <a:gd name="T32" fmla="*/ 384 w 1406"/>
                  <a:gd name="T33" fmla="*/ 0 h 558"/>
                  <a:gd name="T34" fmla="*/ 373 w 1406"/>
                  <a:gd name="T35" fmla="*/ 33 h 558"/>
                  <a:gd name="T36" fmla="*/ 372 w 1406"/>
                  <a:gd name="T37" fmla="*/ 60 h 558"/>
                  <a:gd name="T38" fmla="*/ 391 w 1406"/>
                  <a:gd name="T39" fmla="*/ 110 h 558"/>
                  <a:gd name="T40" fmla="*/ 335 w 1406"/>
                  <a:gd name="T41" fmla="*/ 119 h 558"/>
                  <a:gd name="T42" fmla="*/ 301 w 1406"/>
                  <a:gd name="T43" fmla="*/ 118 h 558"/>
                  <a:gd name="T44" fmla="*/ 278 w 1406"/>
                  <a:gd name="T45" fmla="*/ 107 h 558"/>
                  <a:gd name="T46" fmla="*/ 182 w 1406"/>
                  <a:gd name="T47" fmla="*/ 86 h 558"/>
                  <a:gd name="T48" fmla="*/ 155 w 1406"/>
                  <a:gd name="T49" fmla="*/ 70 h 558"/>
                  <a:gd name="T50" fmla="*/ 119 w 1406"/>
                  <a:gd name="T51" fmla="*/ 88 h 558"/>
                  <a:gd name="T52" fmla="*/ 83 w 1406"/>
                  <a:gd name="T53" fmla="*/ 100 h 558"/>
                  <a:gd name="T54" fmla="*/ 47 w 1406"/>
                  <a:gd name="T55" fmla="*/ 130 h 558"/>
                  <a:gd name="T56" fmla="*/ 9 w 1406"/>
                  <a:gd name="T57" fmla="*/ 151 h 558"/>
                  <a:gd name="T58" fmla="*/ 18 w 1406"/>
                  <a:gd name="T59" fmla="*/ 174 h 558"/>
                  <a:gd name="T60" fmla="*/ 54 w 1406"/>
                  <a:gd name="T61" fmla="*/ 203 h 558"/>
                  <a:gd name="T62" fmla="*/ 107 w 1406"/>
                  <a:gd name="T63" fmla="*/ 221 h 558"/>
                  <a:gd name="T64" fmla="*/ 179 w 1406"/>
                  <a:gd name="T65" fmla="*/ 276 h 558"/>
                  <a:gd name="T66" fmla="*/ 192 w 1406"/>
                  <a:gd name="T67" fmla="*/ 326 h 558"/>
                  <a:gd name="T68" fmla="*/ 274 w 1406"/>
                  <a:gd name="T69" fmla="*/ 374 h 558"/>
                  <a:gd name="T70" fmla="*/ 361 w 1406"/>
                  <a:gd name="T71" fmla="*/ 397 h 558"/>
                  <a:gd name="T72" fmla="*/ 430 w 1406"/>
                  <a:gd name="T73" fmla="*/ 429 h 558"/>
                  <a:gd name="T74" fmla="*/ 502 w 1406"/>
                  <a:gd name="T75" fmla="*/ 498 h 558"/>
                  <a:gd name="T76" fmla="*/ 610 w 1406"/>
                  <a:gd name="T77" fmla="*/ 499 h 558"/>
                  <a:gd name="T78" fmla="*/ 679 w 1406"/>
                  <a:gd name="T79" fmla="*/ 501 h 558"/>
                  <a:gd name="T80" fmla="*/ 795 w 1406"/>
                  <a:gd name="T81" fmla="*/ 531 h 558"/>
                  <a:gd name="T82" fmla="*/ 873 w 1406"/>
                  <a:gd name="T83" fmla="*/ 550 h 558"/>
                  <a:gd name="T84" fmla="*/ 1066 w 1406"/>
                  <a:gd name="T85" fmla="*/ 510 h 558"/>
                  <a:gd name="T86" fmla="*/ 1112 w 1406"/>
                  <a:gd name="T87" fmla="*/ 463 h 558"/>
                  <a:gd name="T88" fmla="*/ 1108 w 1406"/>
                  <a:gd name="T89" fmla="*/ 407 h 558"/>
                  <a:gd name="T90" fmla="*/ 1160 w 1406"/>
                  <a:gd name="T91" fmla="*/ 388 h 558"/>
                  <a:gd name="T92" fmla="*/ 1213 w 1406"/>
                  <a:gd name="T93" fmla="*/ 350 h 558"/>
                  <a:gd name="T94" fmla="*/ 1270 w 1406"/>
                  <a:gd name="T95" fmla="*/ 314 h 558"/>
                  <a:gd name="T96" fmla="*/ 1320 w 1406"/>
                  <a:gd name="T97" fmla="*/ 294 h 558"/>
                  <a:gd name="T98" fmla="*/ 1355 w 1406"/>
                  <a:gd name="T99" fmla="*/ 279 h 558"/>
                  <a:gd name="T100" fmla="*/ 1394 w 1406"/>
                  <a:gd name="T101" fmla="*/ 273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06" h="558">
                    <a:moveTo>
                      <a:pt x="1394" y="273"/>
                    </a:moveTo>
                    <a:cubicBezTo>
                      <a:pt x="1385" y="267"/>
                      <a:pt x="1380" y="256"/>
                      <a:pt x="1380" y="256"/>
                    </a:cubicBezTo>
                    <a:cubicBezTo>
                      <a:pt x="1380" y="256"/>
                      <a:pt x="1362" y="252"/>
                      <a:pt x="1353" y="245"/>
                    </a:cubicBezTo>
                    <a:cubicBezTo>
                      <a:pt x="1344" y="238"/>
                      <a:pt x="1336" y="231"/>
                      <a:pt x="1336" y="231"/>
                    </a:cubicBezTo>
                    <a:cubicBezTo>
                      <a:pt x="1336" y="231"/>
                      <a:pt x="1333" y="231"/>
                      <a:pt x="1324" y="230"/>
                    </a:cubicBezTo>
                    <a:cubicBezTo>
                      <a:pt x="1315" y="229"/>
                      <a:pt x="1312" y="214"/>
                      <a:pt x="1312" y="214"/>
                    </a:cubicBezTo>
                    <a:cubicBezTo>
                      <a:pt x="1271" y="214"/>
                      <a:pt x="1271" y="214"/>
                      <a:pt x="1271" y="214"/>
                    </a:cubicBezTo>
                    <a:cubicBezTo>
                      <a:pt x="1271" y="214"/>
                      <a:pt x="1270" y="232"/>
                      <a:pt x="1264" y="234"/>
                    </a:cubicBezTo>
                    <a:cubicBezTo>
                      <a:pt x="1258" y="236"/>
                      <a:pt x="1247" y="225"/>
                      <a:pt x="1247" y="225"/>
                    </a:cubicBezTo>
                    <a:cubicBezTo>
                      <a:pt x="1247" y="225"/>
                      <a:pt x="1237" y="221"/>
                      <a:pt x="1218" y="222"/>
                    </a:cubicBezTo>
                    <a:cubicBezTo>
                      <a:pt x="1199" y="223"/>
                      <a:pt x="1215" y="230"/>
                      <a:pt x="1206" y="233"/>
                    </a:cubicBezTo>
                    <a:cubicBezTo>
                      <a:pt x="1197" y="236"/>
                      <a:pt x="1185" y="225"/>
                      <a:pt x="1182" y="215"/>
                    </a:cubicBezTo>
                    <a:cubicBezTo>
                      <a:pt x="1179" y="205"/>
                      <a:pt x="1184" y="202"/>
                      <a:pt x="1184" y="202"/>
                    </a:cubicBezTo>
                    <a:cubicBezTo>
                      <a:pt x="1180" y="196"/>
                      <a:pt x="1180" y="196"/>
                      <a:pt x="1180" y="196"/>
                    </a:cubicBezTo>
                    <a:cubicBezTo>
                      <a:pt x="1179" y="178"/>
                      <a:pt x="1179" y="178"/>
                      <a:pt x="1179" y="178"/>
                    </a:cubicBezTo>
                    <a:cubicBezTo>
                      <a:pt x="1174" y="172"/>
                      <a:pt x="1174" y="172"/>
                      <a:pt x="1174" y="172"/>
                    </a:cubicBezTo>
                    <a:cubicBezTo>
                      <a:pt x="1173" y="117"/>
                      <a:pt x="1173" y="117"/>
                      <a:pt x="1173" y="117"/>
                    </a:cubicBezTo>
                    <a:cubicBezTo>
                      <a:pt x="1162" y="114"/>
                      <a:pt x="1162" y="114"/>
                      <a:pt x="1162" y="114"/>
                    </a:cubicBezTo>
                    <a:cubicBezTo>
                      <a:pt x="1144" y="111"/>
                      <a:pt x="1144" y="111"/>
                      <a:pt x="1144" y="111"/>
                    </a:cubicBezTo>
                    <a:cubicBezTo>
                      <a:pt x="1144" y="111"/>
                      <a:pt x="1138" y="118"/>
                      <a:pt x="1124" y="118"/>
                    </a:cubicBezTo>
                    <a:cubicBezTo>
                      <a:pt x="1110" y="118"/>
                      <a:pt x="1100" y="102"/>
                      <a:pt x="1091" y="102"/>
                    </a:cubicBezTo>
                    <a:cubicBezTo>
                      <a:pt x="1082" y="102"/>
                      <a:pt x="1055" y="98"/>
                      <a:pt x="1055" y="98"/>
                    </a:cubicBezTo>
                    <a:cubicBezTo>
                      <a:pt x="1032" y="121"/>
                      <a:pt x="1032" y="121"/>
                      <a:pt x="1032" y="121"/>
                    </a:cubicBezTo>
                    <a:cubicBezTo>
                      <a:pt x="1032" y="121"/>
                      <a:pt x="1035" y="132"/>
                      <a:pt x="1025" y="136"/>
                    </a:cubicBezTo>
                    <a:cubicBezTo>
                      <a:pt x="1015" y="140"/>
                      <a:pt x="1003" y="137"/>
                      <a:pt x="1003" y="137"/>
                    </a:cubicBezTo>
                    <a:cubicBezTo>
                      <a:pt x="993" y="142"/>
                      <a:pt x="993" y="142"/>
                      <a:pt x="993" y="142"/>
                    </a:cubicBezTo>
                    <a:cubicBezTo>
                      <a:pt x="993" y="142"/>
                      <a:pt x="976" y="141"/>
                      <a:pt x="967" y="143"/>
                    </a:cubicBezTo>
                    <a:cubicBezTo>
                      <a:pt x="958" y="145"/>
                      <a:pt x="960" y="150"/>
                      <a:pt x="955" y="156"/>
                    </a:cubicBezTo>
                    <a:cubicBezTo>
                      <a:pt x="950" y="162"/>
                      <a:pt x="942" y="153"/>
                      <a:pt x="938" y="151"/>
                    </a:cubicBezTo>
                    <a:cubicBezTo>
                      <a:pt x="934" y="149"/>
                      <a:pt x="922" y="156"/>
                      <a:pt x="922" y="156"/>
                    </a:cubicBezTo>
                    <a:cubicBezTo>
                      <a:pt x="922" y="156"/>
                      <a:pt x="898" y="156"/>
                      <a:pt x="895" y="153"/>
                    </a:cubicBezTo>
                    <a:cubicBezTo>
                      <a:pt x="892" y="150"/>
                      <a:pt x="885" y="147"/>
                      <a:pt x="885" y="147"/>
                    </a:cubicBezTo>
                    <a:cubicBezTo>
                      <a:pt x="885" y="147"/>
                      <a:pt x="875" y="150"/>
                      <a:pt x="855" y="148"/>
                    </a:cubicBezTo>
                    <a:cubicBezTo>
                      <a:pt x="835" y="146"/>
                      <a:pt x="840" y="135"/>
                      <a:pt x="840" y="135"/>
                    </a:cubicBezTo>
                    <a:cubicBezTo>
                      <a:pt x="840" y="135"/>
                      <a:pt x="829" y="132"/>
                      <a:pt x="826" y="133"/>
                    </a:cubicBezTo>
                    <a:cubicBezTo>
                      <a:pt x="823" y="134"/>
                      <a:pt x="815" y="115"/>
                      <a:pt x="812" y="114"/>
                    </a:cubicBezTo>
                    <a:cubicBezTo>
                      <a:pt x="809" y="113"/>
                      <a:pt x="790" y="113"/>
                      <a:pt x="778" y="113"/>
                    </a:cubicBezTo>
                    <a:cubicBezTo>
                      <a:pt x="766" y="113"/>
                      <a:pt x="755" y="94"/>
                      <a:pt x="755" y="94"/>
                    </a:cubicBezTo>
                    <a:cubicBezTo>
                      <a:pt x="728" y="97"/>
                      <a:pt x="728" y="97"/>
                      <a:pt x="728" y="97"/>
                    </a:cubicBezTo>
                    <a:cubicBezTo>
                      <a:pt x="728" y="97"/>
                      <a:pt x="726" y="89"/>
                      <a:pt x="697" y="87"/>
                    </a:cubicBezTo>
                    <a:cubicBezTo>
                      <a:pt x="668" y="85"/>
                      <a:pt x="650" y="103"/>
                      <a:pt x="637" y="104"/>
                    </a:cubicBezTo>
                    <a:cubicBezTo>
                      <a:pt x="624" y="105"/>
                      <a:pt x="607" y="95"/>
                      <a:pt x="607" y="95"/>
                    </a:cubicBezTo>
                    <a:cubicBezTo>
                      <a:pt x="607" y="95"/>
                      <a:pt x="600" y="96"/>
                      <a:pt x="590" y="96"/>
                    </a:cubicBezTo>
                    <a:cubicBezTo>
                      <a:pt x="580" y="96"/>
                      <a:pt x="578" y="80"/>
                      <a:pt x="578" y="80"/>
                    </a:cubicBezTo>
                    <a:cubicBezTo>
                      <a:pt x="563" y="83"/>
                      <a:pt x="563" y="83"/>
                      <a:pt x="563" y="83"/>
                    </a:cubicBezTo>
                    <a:cubicBezTo>
                      <a:pt x="563" y="83"/>
                      <a:pt x="541" y="49"/>
                      <a:pt x="532" y="38"/>
                    </a:cubicBezTo>
                    <a:cubicBezTo>
                      <a:pt x="523" y="27"/>
                      <a:pt x="511" y="40"/>
                      <a:pt x="501" y="38"/>
                    </a:cubicBezTo>
                    <a:cubicBezTo>
                      <a:pt x="491" y="36"/>
                      <a:pt x="472" y="22"/>
                      <a:pt x="472" y="22"/>
                    </a:cubicBezTo>
                    <a:cubicBezTo>
                      <a:pt x="472" y="22"/>
                      <a:pt x="452" y="23"/>
                      <a:pt x="434" y="21"/>
                    </a:cubicBezTo>
                    <a:cubicBezTo>
                      <a:pt x="416" y="19"/>
                      <a:pt x="393" y="2"/>
                      <a:pt x="393" y="2"/>
                    </a:cubicBezTo>
                    <a:cubicBezTo>
                      <a:pt x="384" y="0"/>
                      <a:pt x="384" y="0"/>
                      <a:pt x="384" y="0"/>
                    </a:cubicBezTo>
                    <a:cubicBezTo>
                      <a:pt x="384" y="0"/>
                      <a:pt x="385" y="12"/>
                      <a:pt x="380" y="18"/>
                    </a:cubicBezTo>
                    <a:cubicBezTo>
                      <a:pt x="375" y="24"/>
                      <a:pt x="371" y="22"/>
                      <a:pt x="371" y="22"/>
                    </a:cubicBezTo>
                    <a:cubicBezTo>
                      <a:pt x="373" y="33"/>
                      <a:pt x="373" y="33"/>
                      <a:pt x="373" y="33"/>
                    </a:cubicBezTo>
                    <a:cubicBezTo>
                      <a:pt x="373" y="33"/>
                      <a:pt x="362" y="31"/>
                      <a:pt x="362" y="37"/>
                    </a:cubicBezTo>
                    <a:cubicBezTo>
                      <a:pt x="362" y="43"/>
                      <a:pt x="368" y="46"/>
                      <a:pt x="368" y="46"/>
                    </a:cubicBezTo>
                    <a:cubicBezTo>
                      <a:pt x="372" y="60"/>
                      <a:pt x="372" y="60"/>
                      <a:pt x="372" y="60"/>
                    </a:cubicBezTo>
                    <a:cubicBezTo>
                      <a:pt x="388" y="84"/>
                      <a:pt x="388" y="84"/>
                      <a:pt x="388" y="84"/>
                    </a:cubicBezTo>
                    <a:cubicBezTo>
                      <a:pt x="388" y="84"/>
                      <a:pt x="403" y="84"/>
                      <a:pt x="403" y="102"/>
                    </a:cubicBezTo>
                    <a:cubicBezTo>
                      <a:pt x="403" y="120"/>
                      <a:pt x="391" y="110"/>
                      <a:pt x="391" y="110"/>
                    </a:cubicBezTo>
                    <a:cubicBezTo>
                      <a:pt x="391" y="110"/>
                      <a:pt x="393" y="117"/>
                      <a:pt x="376" y="125"/>
                    </a:cubicBezTo>
                    <a:cubicBezTo>
                      <a:pt x="359" y="133"/>
                      <a:pt x="365" y="117"/>
                      <a:pt x="365" y="117"/>
                    </a:cubicBezTo>
                    <a:cubicBezTo>
                      <a:pt x="335" y="119"/>
                      <a:pt x="335" y="119"/>
                      <a:pt x="335" y="119"/>
                    </a:cubicBezTo>
                    <a:cubicBezTo>
                      <a:pt x="334" y="111"/>
                      <a:pt x="334" y="111"/>
                      <a:pt x="334" y="111"/>
                    </a:cubicBezTo>
                    <a:cubicBezTo>
                      <a:pt x="334" y="111"/>
                      <a:pt x="325" y="110"/>
                      <a:pt x="314" y="111"/>
                    </a:cubicBezTo>
                    <a:cubicBezTo>
                      <a:pt x="303" y="112"/>
                      <a:pt x="301" y="118"/>
                      <a:pt x="301" y="118"/>
                    </a:cubicBezTo>
                    <a:cubicBezTo>
                      <a:pt x="299" y="113"/>
                      <a:pt x="299" y="113"/>
                      <a:pt x="299" y="113"/>
                    </a:cubicBezTo>
                    <a:cubicBezTo>
                      <a:pt x="280" y="116"/>
                      <a:pt x="280" y="116"/>
                      <a:pt x="280" y="116"/>
                    </a:cubicBezTo>
                    <a:cubicBezTo>
                      <a:pt x="278" y="107"/>
                      <a:pt x="278" y="107"/>
                      <a:pt x="278" y="107"/>
                    </a:cubicBezTo>
                    <a:cubicBezTo>
                      <a:pt x="278" y="107"/>
                      <a:pt x="256" y="109"/>
                      <a:pt x="247" y="102"/>
                    </a:cubicBezTo>
                    <a:cubicBezTo>
                      <a:pt x="238" y="95"/>
                      <a:pt x="240" y="82"/>
                      <a:pt x="233" y="82"/>
                    </a:cubicBezTo>
                    <a:cubicBezTo>
                      <a:pt x="226" y="82"/>
                      <a:pt x="182" y="86"/>
                      <a:pt x="182" y="86"/>
                    </a:cubicBezTo>
                    <a:cubicBezTo>
                      <a:pt x="177" y="75"/>
                      <a:pt x="177" y="75"/>
                      <a:pt x="177" y="75"/>
                    </a:cubicBezTo>
                    <a:cubicBezTo>
                      <a:pt x="177" y="75"/>
                      <a:pt x="161" y="75"/>
                      <a:pt x="158" y="75"/>
                    </a:cubicBezTo>
                    <a:cubicBezTo>
                      <a:pt x="155" y="75"/>
                      <a:pt x="155" y="70"/>
                      <a:pt x="155" y="70"/>
                    </a:cubicBezTo>
                    <a:cubicBezTo>
                      <a:pt x="143" y="77"/>
                      <a:pt x="143" y="77"/>
                      <a:pt x="143" y="77"/>
                    </a:cubicBezTo>
                    <a:cubicBezTo>
                      <a:pt x="143" y="77"/>
                      <a:pt x="134" y="71"/>
                      <a:pt x="127" y="71"/>
                    </a:cubicBezTo>
                    <a:cubicBezTo>
                      <a:pt x="120" y="71"/>
                      <a:pt x="119" y="88"/>
                      <a:pt x="119" y="88"/>
                    </a:cubicBezTo>
                    <a:cubicBezTo>
                      <a:pt x="103" y="88"/>
                      <a:pt x="103" y="88"/>
                      <a:pt x="103" y="88"/>
                    </a:cubicBezTo>
                    <a:cubicBezTo>
                      <a:pt x="92" y="101"/>
                      <a:pt x="92" y="101"/>
                      <a:pt x="92" y="101"/>
                    </a:cubicBezTo>
                    <a:cubicBezTo>
                      <a:pt x="83" y="100"/>
                      <a:pt x="83" y="100"/>
                      <a:pt x="83" y="100"/>
                    </a:cubicBezTo>
                    <a:cubicBezTo>
                      <a:pt x="83" y="100"/>
                      <a:pt x="72" y="108"/>
                      <a:pt x="63" y="118"/>
                    </a:cubicBezTo>
                    <a:cubicBezTo>
                      <a:pt x="54" y="128"/>
                      <a:pt x="63" y="130"/>
                      <a:pt x="63" y="130"/>
                    </a:cubicBezTo>
                    <a:cubicBezTo>
                      <a:pt x="47" y="130"/>
                      <a:pt x="47" y="130"/>
                      <a:pt x="47" y="130"/>
                    </a:cubicBezTo>
                    <a:cubicBezTo>
                      <a:pt x="49" y="139"/>
                      <a:pt x="49" y="139"/>
                      <a:pt x="49" y="139"/>
                    </a:cubicBezTo>
                    <a:cubicBezTo>
                      <a:pt x="8" y="139"/>
                      <a:pt x="8" y="139"/>
                      <a:pt x="8" y="139"/>
                    </a:cubicBezTo>
                    <a:cubicBezTo>
                      <a:pt x="9" y="151"/>
                      <a:pt x="9" y="151"/>
                      <a:pt x="9" y="151"/>
                    </a:cubicBezTo>
                    <a:cubicBezTo>
                      <a:pt x="2" y="158"/>
                      <a:pt x="2" y="158"/>
                      <a:pt x="2" y="158"/>
                    </a:cubicBezTo>
                    <a:cubicBezTo>
                      <a:pt x="10" y="162"/>
                      <a:pt x="0" y="174"/>
                      <a:pt x="0" y="174"/>
                    </a:cubicBezTo>
                    <a:cubicBezTo>
                      <a:pt x="18" y="174"/>
                      <a:pt x="18" y="174"/>
                      <a:pt x="18" y="174"/>
                    </a:cubicBezTo>
                    <a:cubicBezTo>
                      <a:pt x="18" y="174"/>
                      <a:pt x="14" y="182"/>
                      <a:pt x="19" y="187"/>
                    </a:cubicBezTo>
                    <a:cubicBezTo>
                      <a:pt x="24" y="192"/>
                      <a:pt x="48" y="195"/>
                      <a:pt x="48" y="195"/>
                    </a:cubicBezTo>
                    <a:cubicBezTo>
                      <a:pt x="54" y="203"/>
                      <a:pt x="54" y="203"/>
                      <a:pt x="54" y="203"/>
                    </a:cubicBezTo>
                    <a:cubicBezTo>
                      <a:pt x="71" y="219"/>
                      <a:pt x="71" y="219"/>
                      <a:pt x="71" y="219"/>
                    </a:cubicBezTo>
                    <a:cubicBezTo>
                      <a:pt x="92" y="213"/>
                      <a:pt x="92" y="213"/>
                      <a:pt x="92" y="213"/>
                    </a:cubicBezTo>
                    <a:cubicBezTo>
                      <a:pt x="107" y="221"/>
                      <a:pt x="107" y="221"/>
                      <a:pt x="107" y="221"/>
                    </a:cubicBezTo>
                    <a:cubicBezTo>
                      <a:pt x="107" y="221"/>
                      <a:pt x="113" y="223"/>
                      <a:pt x="127" y="227"/>
                    </a:cubicBezTo>
                    <a:cubicBezTo>
                      <a:pt x="141" y="231"/>
                      <a:pt x="148" y="245"/>
                      <a:pt x="153" y="252"/>
                    </a:cubicBezTo>
                    <a:cubicBezTo>
                      <a:pt x="158" y="259"/>
                      <a:pt x="167" y="268"/>
                      <a:pt x="179" y="276"/>
                    </a:cubicBezTo>
                    <a:cubicBezTo>
                      <a:pt x="191" y="284"/>
                      <a:pt x="188" y="300"/>
                      <a:pt x="188" y="300"/>
                    </a:cubicBezTo>
                    <a:cubicBezTo>
                      <a:pt x="188" y="300"/>
                      <a:pt x="198" y="308"/>
                      <a:pt x="200" y="315"/>
                    </a:cubicBezTo>
                    <a:cubicBezTo>
                      <a:pt x="202" y="322"/>
                      <a:pt x="192" y="326"/>
                      <a:pt x="192" y="326"/>
                    </a:cubicBezTo>
                    <a:cubicBezTo>
                      <a:pt x="192" y="326"/>
                      <a:pt x="193" y="336"/>
                      <a:pt x="198" y="349"/>
                    </a:cubicBezTo>
                    <a:cubicBezTo>
                      <a:pt x="203" y="362"/>
                      <a:pt x="224" y="364"/>
                      <a:pt x="235" y="368"/>
                    </a:cubicBezTo>
                    <a:cubicBezTo>
                      <a:pt x="246" y="372"/>
                      <a:pt x="260" y="375"/>
                      <a:pt x="274" y="374"/>
                    </a:cubicBezTo>
                    <a:cubicBezTo>
                      <a:pt x="288" y="373"/>
                      <a:pt x="322" y="375"/>
                      <a:pt x="322" y="375"/>
                    </a:cubicBezTo>
                    <a:cubicBezTo>
                      <a:pt x="322" y="375"/>
                      <a:pt x="333" y="380"/>
                      <a:pt x="342" y="382"/>
                    </a:cubicBezTo>
                    <a:cubicBezTo>
                      <a:pt x="351" y="384"/>
                      <a:pt x="358" y="396"/>
                      <a:pt x="361" y="397"/>
                    </a:cubicBezTo>
                    <a:cubicBezTo>
                      <a:pt x="364" y="398"/>
                      <a:pt x="401" y="410"/>
                      <a:pt x="401" y="410"/>
                    </a:cubicBezTo>
                    <a:cubicBezTo>
                      <a:pt x="423" y="413"/>
                      <a:pt x="423" y="413"/>
                      <a:pt x="423" y="413"/>
                    </a:cubicBezTo>
                    <a:cubicBezTo>
                      <a:pt x="430" y="429"/>
                      <a:pt x="430" y="429"/>
                      <a:pt x="430" y="429"/>
                    </a:cubicBezTo>
                    <a:cubicBezTo>
                      <a:pt x="430" y="429"/>
                      <a:pt x="439" y="434"/>
                      <a:pt x="443" y="438"/>
                    </a:cubicBezTo>
                    <a:cubicBezTo>
                      <a:pt x="447" y="442"/>
                      <a:pt x="461" y="461"/>
                      <a:pt x="465" y="467"/>
                    </a:cubicBezTo>
                    <a:cubicBezTo>
                      <a:pt x="469" y="473"/>
                      <a:pt x="502" y="498"/>
                      <a:pt x="502" y="498"/>
                    </a:cubicBezTo>
                    <a:cubicBezTo>
                      <a:pt x="540" y="494"/>
                      <a:pt x="540" y="494"/>
                      <a:pt x="540" y="494"/>
                    </a:cubicBezTo>
                    <a:cubicBezTo>
                      <a:pt x="579" y="499"/>
                      <a:pt x="579" y="499"/>
                      <a:pt x="579" y="499"/>
                    </a:cubicBezTo>
                    <a:cubicBezTo>
                      <a:pt x="610" y="499"/>
                      <a:pt x="610" y="499"/>
                      <a:pt x="610" y="499"/>
                    </a:cubicBezTo>
                    <a:cubicBezTo>
                      <a:pt x="635" y="504"/>
                      <a:pt x="635" y="504"/>
                      <a:pt x="635" y="504"/>
                    </a:cubicBezTo>
                    <a:cubicBezTo>
                      <a:pt x="635" y="504"/>
                      <a:pt x="649" y="493"/>
                      <a:pt x="654" y="493"/>
                    </a:cubicBezTo>
                    <a:cubicBezTo>
                      <a:pt x="659" y="493"/>
                      <a:pt x="679" y="501"/>
                      <a:pt x="679" y="501"/>
                    </a:cubicBezTo>
                    <a:cubicBezTo>
                      <a:pt x="679" y="501"/>
                      <a:pt x="718" y="501"/>
                      <a:pt x="728" y="504"/>
                    </a:cubicBezTo>
                    <a:cubicBezTo>
                      <a:pt x="738" y="507"/>
                      <a:pt x="740" y="522"/>
                      <a:pt x="755" y="527"/>
                    </a:cubicBezTo>
                    <a:cubicBezTo>
                      <a:pt x="770" y="532"/>
                      <a:pt x="781" y="530"/>
                      <a:pt x="795" y="531"/>
                    </a:cubicBezTo>
                    <a:cubicBezTo>
                      <a:pt x="809" y="532"/>
                      <a:pt x="837" y="547"/>
                      <a:pt x="837" y="547"/>
                    </a:cubicBezTo>
                    <a:cubicBezTo>
                      <a:pt x="837" y="547"/>
                      <a:pt x="858" y="538"/>
                      <a:pt x="864" y="538"/>
                    </a:cubicBezTo>
                    <a:cubicBezTo>
                      <a:pt x="870" y="538"/>
                      <a:pt x="873" y="550"/>
                      <a:pt x="873" y="550"/>
                    </a:cubicBezTo>
                    <a:cubicBezTo>
                      <a:pt x="873" y="550"/>
                      <a:pt x="893" y="558"/>
                      <a:pt x="899" y="553"/>
                    </a:cubicBezTo>
                    <a:cubicBezTo>
                      <a:pt x="905" y="548"/>
                      <a:pt x="948" y="519"/>
                      <a:pt x="962" y="513"/>
                    </a:cubicBezTo>
                    <a:cubicBezTo>
                      <a:pt x="976" y="507"/>
                      <a:pt x="1066" y="510"/>
                      <a:pt x="1066" y="510"/>
                    </a:cubicBezTo>
                    <a:cubicBezTo>
                      <a:pt x="1078" y="497"/>
                      <a:pt x="1078" y="497"/>
                      <a:pt x="1078" y="497"/>
                    </a:cubicBezTo>
                    <a:cubicBezTo>
                      <a:pt x="1078" y="497"/>
                      <a:pt x="1095" y="499"/>
                      <a:pt x="1103" y="492"/>
                    </a:cubicBezTo>
                    <a:cubicBezTo>
                      <a:pt x="1111" y="485"/>
                      <a:pt x="1109" y="470"/>
                      <a:pt x="1112" y="463"/>
                    </a:cubicBezTo>
                    <a:cubicBezTo>
                      <a:pt x="1115" y="456"/>
                      <a:pt x="1125" y="459"/>
                      <a:pt x="1129" y="459"/>
                    </a:cubicBezTo>
                    <a:cubicBezTo>
                      <a:pt x="1133" y="459"/>
                      <a:pt x="1143" y="444"/>
                      <a:pt x="1144" y="439"/>
                    </a:cubicBezTo>
                    <a:cubicBezTo>
                      <a:pt x="1145" y="434"/>
                      <a:pt x="1114" y="411"/>
                      <a:pt x="1108" y="407"/>
                    </a:cubicBezTo>
                    <a:cubicBezTo>
                      <a:pt x="1102" y="403"/>
                      <a:pt x="1100" y="383"/>
                      <a:pt x="1106" y="373"/>
                    </a:cubicBezTo>
                    <a:cubicBezTo>
                      <a:pt x="1112" y="363"/>
                      <a:pt x="1130" y="369"/>
                      <a:pt x="1134" y="370"/>
                    </a:cubicBezTo>
                    <a:cubicBezTo>
                      <a:pt x="1138" y="371"/>
                      <a:pt x="1160" y="388"/>
                      <a:pt x="1160" y="388"/>
                    </a:cubicBezTo>
                    <a:cubicBezTo>
                      <a:pt x="1160" y="388"/>
                      <a:pt x="1187" y="387"/>
                      <a:pt x="1194" y="385"/>
                    </a:cubicBezTo>
                    <a:cubicBezTo>
                      <a:pt x="1201" y="383"/>
                      <a:pt x="1212" y="369"/>
                      <a:pt x="1212" y="369"/>
                    </a:cubicBezTo>
                    <a:cubicBezTo>
                      <a:pt x="1212" y="369"/>
                      <a:pt x="1210" y="353"/>
                      <a:pt x="1213" y="350"/>
                    </a:cubicBezTo>
                    <a:cubicBezTo>
                      <a:pt x="1216" y="347"/>
                      <a:pt x="1262" y="350"/>
                      <a:pt x="1262" y="350"/>
                    </a:cubicBezTo>
                    <a:cubicBezTo>
                      <a:pt x="1278" y="336"/>
                      <a:pt x="1278" y="336"/>
                      <a:pt x="1278" y="336"/>
                    </a:cubicBezTo>
                    <a:cubicBezTo>
                      <a:pt x="1278" y="336"/>
                      <a:pt x="1263" y="325"/>
                      <a:pt x="1270" y="314"/>
                    </a:cubicBezTo>
                    <a:cubicBezTo>
                      <a:pt x="1277" y="303"/>
                      <a:pt x="1302" y="302"/>
                      <a:pt x="1302" y="302"/>
                    </a:cubicBezTo>
                    <a:cubicBezTo>
                      <a:pt x="1302" y="291"/>
                      <a:pt x="1302" y="291"/>
                      <a:pt x="1302" y="291"/>
                    </a:cubicBezTo>
                    <a:cubicBezTo>
                      <a:pt x="1320" y="294"/>
                      <a:pt x="1320" y="294"/>
                      <a:pt x="1320" y="294"/>
                    </a:cubicBezTo>
                    <a:cubicBezTo>
                      <a:pt x="1326" y="291"/>
                      <a:pt x="1326" y="291"/>
                      <a:pt x="1326" y="291"/>
                    </a:cubicBezTo>
                    <a:cubicBezTo>
                      <a:pt x="1335" y="282"/>
                      <a:pt x="1335" y="282"/>
                      <a:pt x="1335" y="282"/>
                    </a:cubicBezTo>
                    <a:cubicBezTo>
                      <a:pt x="1335" y="282"/>
                      <a:pt x="1346" y="279"/>
                      <a:pt x="1355" y="279"/>
                    </a:cubicBezTo>
                    <a:cubicBezTo>
                      <a:pt x="1364" y="279"/>
                      <a:pt x="1372" y="288"/>
                      <a:pt x="1372" y="288"/>
                    </a:cubicBezTo>
                    <a:cubicBezTo>
                      <a:pt x="1372" y="288"/>
                      <a:pt x="1390" y="287"/>
                      <a:pt x="1398" y="286"/>
                    </a:cubicBezTo>
                    <a:cubicBezTo>
                      <a:pt x="1406" y="285"/>
                      <a:pt x="1403" y="279"/>
                      <a:pt x="1394" y="273"/>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57" name="Freeform 267">
                <a:extLst>
                  <a:ext uri="{FF2B5EF4-FFF2-40B4-BE49-F238E27FC236}">
                    <a16:creationId xmlns:a16="http://schemas.microsoft.com/office/drawing/2014/main" id="{F9D5DD20-DBE1-9343-86BC-AD77563659E1}"/>
                  </a:ext>
                </a:extLst>
              </p:cNvPr>
              <p:cNvSpPr>
                <a:spLocks/>
              </p:cNvSpPr>
              <p:nvPr/>
            </p:nvSpPr>
            <p:spPr bwMode="gray">
              <a:xfrm>
                <a:off x="-4534913" y="3134463"/>
                <a:ext cx="170838" cy="73061"/>
              </a:xfrm>
              <a:custGeom>
                <a:avLst/>
                <a:gdLst>
                  <a:gd name="T0" fmla="*/ 4 w 308"/>
                  <a:gd name="T1" fmla="*/ 12 h 144"/>
                  <a:gd name="T2" fmla="*/ 52 w 308"/>
                  <a:gd name="T3" fmla="*/ 37 h 144"/>
                  <a:gd name="T4" fmla="*/ 75 w 308"/>
                  <a:gd name="T5" fmla="*/ 54 h 144"/>
                  <a:gd name="T6" fmla="*/ 79 w 308"/>
                  <a:gd name="T7" fmla="*/ 85 h 144"/>
                  <a:gd name="T8" fmla="*/ 92 w 308"/>
                  <a:gd name="T9" fmla="*/ 103 h 144"/>
                  <a:gd name="T10" fmla="*/ 85 w 308"/>
                  <a:gd name="T11" fmla="*/ 110 h 144"/>
                  <a:gd name="T12" fmla="*/ 111 w 308"/>
                  <a:gd name="T13" fmla="*/ 115 h 144"/>
                  <a:gd name="T14" fmla="*/ 131 w 308"/>
                  <a:gd name="T15" fmla="*/ 108 h 144"/>
                  <a:gd name="T16" fmla="*/ 147 w 308"/>
                  <a:gd name="T17" fmla="*/ 126 h 144"/>
                  <a:gd name="T18" fmla="*/ 164 w 308"/>
                  <a:gd name="T19" fmla="*/ 126 h 144"/>
                  <a:gd name="T20" fmla="*/ 166 w 308"/>
                  <a:gd name="T21" fmla="*/ 134 h 144"/>
                  <a:gd name="T22" fmla="*/ 183 w 308"/>
                  <a:gd name="T23" fmla="*/ 133 h 144"/>
                  <a:gd name="T24" fmla="*/ 188 w 308"/>
                  <a:gd name="T25" fmla="*/ 126 h 144"/>
                  <a:gd name="T26" fmla="*/ 221 w 308"/>
                  <a:gd name="T27" fmla="*/ 130 h 144"/>
                  <a:gd name="T28" fmla="*/ 227 w 308"/>
                  <a:gd name="T29" fmla="*/ 120 h 144"/>
                  <a:gd name="T30" fmla="*/ 235 w 308"/>
                  <a:gd name="T31" fmla="*/ 123 h 144"/>
                  <a:gd name="T32" fmla="*/ 235 w 308"/>
                  <a:gd name="T33" fmla="*/ 123 h 144"/>
                  <a:gd name="T34" fmla="*/ 250 w 308"/>
                  <a:gd name="T35" fmla="*/ 112 h 144"/>
                  <a:gd name="T36" fmla="*/ 261 w 308"/>
                  <a:gd name="T37" fmla="*/ 120 h 144"/>
                  <a:gd name="T38" fmla="*/ 275 w 308"/>
                  <a:gd name="T39" fmla="*/ 130 h 144"/>
                  <a:gd name="T40" fmla="*/ 289 w 308"/>
                  <a:gd name="T41" fmla="*/ 127 h 144"/>
                  <a:gd name="T42" fmla="*/ 306 w 308"/>
                  <a:gd name="T43" fmla="*/ 134 h 144"/>
                  <a:gd name="T44" fmla="*/ 287 w 308"/>
                  <a:gd name="T45" fmla="*/ 113 h 144"/>
                  <a:gd name="T46" fmla="*/ 278 w 308"/>
                  <a:gd name="T47" fmla="*/ 97 h 144"/>
                  <a:gd name="T48" fmla="*/ 286 w 308"/>
                  <a:gd name="T49" fmla="*/ 93 h 144"/>
                  <a:gd name="T50" fmla="*/ 251 w 308"/>
                  <a:gd name="T51" fmla="*/ 75 h 144"/>
                  <a:gd name="T52" fmla="*/ 256 w 308"/>
                  <a:gd name="T53" fmla="*/ 58 h 144"/>
                  <a:gd name="T54" fmla="*/ 236 w 308"/>
                  <a:gd name="T55" fmla="*/ 55 h 144"/>
                  <a:gd name="T56" fmla="*/ 208 w 308"/>
                  <a:gd name="T57" fmla="*/ 42 h 144"/>
                  <a:gd name="T58" fmla="*/ 179 w 308"/>
                  <a:gd name="T59" fmla="*/ 53 h 144"/>
                  <a:gd name="T60" fmla="*/ 160 w 308"/>
                  <a:gd name="T61" fmla="*/ 42 h 144"/>
                  <a:gd name="T62" fmla="*/ 128 w 308"/>
                  <a:gd name="T63" fmla="*/ 22 h 144"/>
                  <a:gd name="T64" fmla="*/ 95 w 308"/>
                  <a:gd name="T65" fmla="*/ 18 h 144"/>
                  <a:gd name="T66" fmla="*/ 54 w 308"/>
                  <a:gd name="T67" fmla="*/ 10 h 144"/>
                  <a:gd name="T68" fmla="*/ 13 w 308"/>
                  <a:gd name="T69" fmla="*/ 0 h 144"/>
                  <a:gd name="T70" fmla="*/ 0 w 308"/>
                  <a:gd name="T71" fmla="*/ 11 h 144"/>
                  <a:gd name="T72" fmla="*/ 4 w 308"/>
                  <a:gd name="T73" fmla="*/ 1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8" h="144">
                    <a:moveTo>
                      <a:pt x="4" y="12"/>
                    </a:moveTo>
                    <a:cubicBezTo>
                      <a:pt x="4" y="12"/>
                      <a:pt x="44" y="34"/>
                      <a:pt x="52" y="37"/>
                    </a:cubicBezTo>
                    <a:cubicBezTo>
                      <a:pt x="60" y="40"/>
                      <a:pt x="75" y="54"/>
                      <a:pt x="75" y="54"/>
                    </a:cubicBezTo>
                    <a:cubicBezTo>
                      <a:pt x="75" y="54"/>
                      <a:pt x="79" y="82"/>
                      <a:pt x="79" y="85"/>
                    </a:cubicBezTo>
                    <a:cubicBezTo>
                      <a:pt x="79" y="88"/>
                      <a:pt x="92" y="103"/>
                      <a:pt x="92" y="103"/>
                    </a:cubicBezTo>
                    <a:cubicBezTo>
                      <a:pt x="92" y="103"/>
                      <a:pt x="90" y="105"/>
                      <a:pt x="85" y="110"/>
                    </a:cubicBezTo>
                    <a:cubicBezTo>
                      <a:pt x="111" y="115"/>
                      <a:pt x="111" y="115"/>
                      <a:pt x="111" y="115"/>
                    </a:cubicBezTo>
                    <a:cubicBezTo>
                      <a:pt x="111" y="115"/>
                      <a:pt x="117" y="105"/>
                      <a:pt x="131" y="108"/>
                    </a:cubicBezTo>
                    <a:cubicBezTo>
                      <a:pt x="145" y="111"/>
                      <a:pt x="147" y="126"/>
                      <a:pt x="147" y="126"/>
                    </a:cubicBezTo>
                    <a:cubicBezTo>
                      <a:pt x="164" y="126"/>
                      <a:pt x="164" y="126"/>
                      <a:pt x="164" y="126"/>
                    </a:cubicBezTo>
                    <a:cubicBezTo>
                      <a:pt x="164" y="126"/>
                      <a:pt x="165" y="129"/>
                      <a:pt x="166" y="134"/>
                    </a:cubicBezTo>
                    <a:cubicBezTo>
                      <a:pt x="183" y="133"/>
                      <a:pt x="183" y="133"/>
                      <a:pt x="183" y="133"/>
                    </a:cubicBezTo>
                    <a:cubicBezTo>
                      <a:pt x="188" y="126"/>
                      <a:pt x="188" y="126"/>
                      <a:pt x="188" y="126"/>
                    </a:cubicBezTo>
                    <a:cubicBezTo>
                      <a:pt x="221" y="130"/>
                      <a:pt x="221" y="130"/>
                      <a:pt x="221" y="130"/>
                    </a:cubicBezTo>
                    <a:cubicBezTo>
                      <a:pt x="221" y="130"/>
                      <a:pt x="224" y="120"/>
                      <a:pt x="227" y="120"/>
                    </a:cubicBezTo>
                    <a:cubicBezTo>
                      <a:pt x="228" y="120"/>
                      <a:pt x="232" y="121"/>
                      <a:pt x="235" y="123"/>
                    </a:cubicBezTo>
                    <a:cubicBezTo>
                      <a:pt x="235" y="123"/>
                      <a:pt x="235" y="123"/>
                      <a:pt x="235" y="123"/>
                    </a:cubicBezTo>
                    <a:cubicBezTo>
                      <a:pt x="236" y="119"/>
                      <a:pt x="240" y="111"/>
                      <a:pt x="250" y="112"/>
                    </a:cubicBezTo>
                    <a:cubicBezTo>
                      <a:pt x="263" y="113"/>
                      <a:pt x="261" y="120"/>
                      <a:pt x="261" y="120"/>
                    </a:cubicBezTo>
                    <a:cubicBezTo>
                      <a:pt x="275" y="130"/>
                      <a:pt x="275" y="130"/>
                      <a:pt x="275" y="130"/>
                    </a:cubicBezTo>
                    <a:cubicBezTo>
                      <a:pt x="275" y="130"/>
                      <a:pt x="286" y="127"/>
                      <a:pt x="289" y="127"/>
                    </a:cubicBezTo>
                    <a:cubicBezTo>
                      <a:pt x="292" y="127"/>
                      <a:pt x="304" y="144"/>
                      <a:pt x="306" y="134"/>
                    </a:cubicBezTo>
                    <a:cubicBezTo>
                      <a:pt x="308" y="124"/>
                      <a:pt x="287" y="113"/>
                      <a:pt x="287" y="113"/>
                    </a:cubicBezTo>
                    <a:cubicBezTo>
                      <a:pt x="287" y="113"/>
                      <a:pt x="272" y="102"/>
                      <a:pt x="278" y="97"/>
                    </a:cubicBezTo>
                    <a:cubicBezTo>
                      <a:pt x="280" y="95"/>
                      <a:pt x="283" y="94"/>
                      <a:pt x="286" y="93"/>
                    </a:cubicBezTo>
                    <a:cubicBezTo>
                      <a:pt x="279" y="86"/>
                      <a:pt x="268" y="76"/>
                      <a:pt x="251" y="75"/>
                    </a:cubicBezTo>
                    <a:cubicBezTo>
                      <a:pt x="251" y="76"/>
                      <a:pt x="256" y="58"/>
                      <a:pt x="256" y="58"/>
                    </a:cubicBezTo>
                    <a:cubicBezTo>
                      <a:pt x="236" y="55"/>
                      <a:pt x="236" y="55"/>
                      <a:pt x="236" y="55"/>
                    </a:cubicBezTo>
                    <a:cubicBezTo>
                      <a:pt x="236" y="55"/>
                      <a:pt x="226" y="40"/>
                      <a:pt x="208" y="42"/>
                    </a:cubicBezTo>
                    <a:cubicBezTo>
                      <a:pt x="190" y="44"/>
                      <a:pt x="198" y="53"/>
                      <a:pt x="179" y="53"/>
                    </a:cubicBezTo>
                    <a:cubicBezTo>
                      <a:pt x="160" y="53"/>
                      <a:pt x="160" y="42"/>
                      <a:pt x="160" y="42"/>
                    </a:cubicBezTo>
                    <a:cubicBezTo>
                      <a:pt x="128" y="22"/>
                      <a:pt x="128" y="22"/>
                      <a:pt x="128" y="22"/>
                    </a:cubicBezTo>
                    <a:cubicBezTo>
                      <a:pt x="128" y="22"/>
                      <a:pt x="108" y="17"/>
                      <a:pt x="95" y="18"/>
                    </a:cubicBezTo>
                    <a:cubicBezTo>
                      <a:pt x="82" y="19"/>
                      <a:pt x="70" y="17"/>
                      <a:pt x="54" y="10"/>
                    </a:cubicBezTo>
                    <a:cubicBezTo>
                      <a:pt x="38" y="3"/>
                      <a:pt x="13" y="0"/>
                      <a:pt x="13" y="0"/>
                    </a:cubicBezTo>
                    <a:cubicBezTo>
                      <a:pt x="0" y="11"/>
                      <a:pt x="0" y="11"/>
                      <a:pt x="0" y="11"/>
                    </a:cubicBezTo>
                    <a:cubicBezTo>
                      <a:pt x="3" y="12"/>
                      <a:pt x="4" y="12"/>
                      <a:pt x="4" y="12"/>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58" name="Freeform 268">
                <a:extLst>
                  <a:ext uri="{FF2B5EF4-FFF2-40B4-BE49-F238E27FC236}">
                    <a16:creationId xmlns:a16="http://schemas.microsoft.com/office/drawing/2014/main" id="{26766BFE-A1E2-9548-A6DB-2306E48B576B}"/>
                  </a:ext>
                </a:extLst>
              </p:cNvPr>
              <p:cNvSpPr>
                <a:spLocks noEditPoints="1"/>
              </p:cNvSpPr>
              <p:nvPr/>
            </p:nvSpPr>
            <p:spPr bwMode="gray">
              <a:xfrm>
                <a:off x="-4404438" y="3180019"/>
                <a:ext cx="133056" cy="98632"/>
              </a:xfrm>
              <a:custGeom>
                <a:avLst/>
                <a:gdLst>
                  <a:gd name="T0" fmla="*/ 42 w 240"/>
                  <a:gd name="T1" fmla="*/ 125 h 194"/>
                  <a:gd name="T2" fmla="*/ 31 w 240"/>
                  <a:gd name="T3" fmla="*/ 127 h 194"/>
                  <a:gd name="T4" fmla="*/ 14 w 240"/>
                  <a:gd name="T5" fmla="*/ 116 h 194"/>
                  <a:gd name="T6" fmla="*/ 4 w 240"/>
                  <a:gd name="T7" fmla="*/ 119 h 194"/>
                  <a:gd name="T8" fmla="*/ 14 w 240"/>
                  <a:gd name="T9" fmla="*/ 141 h 194"/>
                  <a:gd name="T10" fmla="*/ 56 w 240"/>
                  <a:gd name="T11" fmla="*/ 163 h 194"/>
                  <a:gd name="T12" fmla="*/ 59 w 240"/>
                  <a:gd name="T13" fmla="*/ 163 h 194"/>
                  <a:gd name="T14" fmla="*/ 50 w 240"/>
                  <a:gd name="T15" fmla="*/ 141 h 194"/>
                  <a:gd name="T16" fmla="*/ 42 w 240"/>
                  <a:gd name="T17" fmla="*/ 125 h 194"/>
                  <a:gd name="T18" fmla="*/ 235 w 240"/>
                  <a:gd name="T19" fmla="*/ 75 h 194"/>
                  <a:gd name="T20" fmla="*/ 205 w 240"/>
                  <a:gd name="T21" fmla="*/ 74 h 194"/>
                  <a:gd name="T22" fmla="*/ 193 w 240"/>
                  <a:gd name="T23" fmla="*/ 56 h 194"/>
                  <a:gd name="T24" fmla="*/ 176 w 240"/>
                  <a:gd name="T25" fmla="*/ 38 h 194"/>
                  <a:gd name="T26" fmla="*/ 177 w 240"/>
                  <a:gd name="T27" fmla="*/ 29 h 194"/>
                  <a:gd name="T28" fmla="*/ 145 w 240"/>
                  <a:gd name="T29" fmla="*/ 2 h 194"/>
                  <a:gd name="T30" fmla="*/ 143 w 240"/>
                  <a:gd name="T31" fmla="*/ 20 h 194"/>
                  <a:gd name="T32" fmla="*/ 126 w 240"/>
                  <a:gd name="T33" fmla="*/ 24 h 194"/>
                  <a:gd name="T34" fmla="*/ 116 w 240"/>
                  <a:gd name="T35" fmla="*/ 38 h 194"/>
                  <a:gd name="T36" fmla="*/ 78 w 240"/>
                  <a:gd name="T37" fmla="*/ 9 h 194"/>
                  <a:gd name="T38" fmla="*/ 43 w 240"/>
                  <a:gd name="T39" fmla="*/ 7 h 194"/>
                  <a:gd name="T40" fmla="*/ 52 w 240"/>
                  <a:gd name="T41" fmla="*/ 23 h 194"/>
                  <a:gd name="T42" fmla="*/ 71 w 240"/>
                  <a:gd name="T43" fmla="*/ 44 h 194"/>
                  <a:gd name="T44" fmla="*/ 54 w 240"/>
                  <a:gd name="T45" fmla="*/ 37 h 194"/>
                  <a:gd name="T46" fmla="*/ 40 w 240"/>
                  <a:gd name="T47" fmla="*/ 40 h 194"/>
                  <a:gd name="T48" fmla="*/ 26 w 240"/>
                  <a:gd name="T49" fmla="*/ 30 h 194"/>
                  <a:gd name="T50" fmla="*/ 15 w 240"/>
                  <a:gd name="T51" fmla="*/ 22 h 194"/>
                  <a:gd name="T52" fmla="*/ 0 w 240"/>
                  <a:gd name="T53" fmla="*/ 33 h 194"/>
                  <a:gd name="T54" fmla="*/ 7 w 240"/>
                  <a:gd name="T55" fmla="*/ 37 h 194"/>
                  <a:gd name="T56" fmla="*/ 6 w 240"/>
                  <a:gd name="T57" fmla="*/ 46 h 194"/>
                  <a:gd name="T58" fmla="*/ 25 w 240"/>
                  <a:gd name="T59" fmla="*/ 54 h 194"/>
                  <a:gd name="T60" fmla="*/ 19 w 240"/>
                  <a:gd name="T61" fmla="*/ 69 h 194"/>
                  <a:gd name="T62" fmla="*/ 49 w 240"/>
                  <a:gd name="T63" fmla="*/ 91 h 194"/>
                  <a:gd name="T64" fmla="*/ 28 w 240"/>
                  <a:gd name="T65" fmla="*/ 100 h 194"/>
                  <a:gd name="T66" fmla="*/ 46 w 240"/>
                  <a:gd name="T67" fmla="*/ 108 h 194"/>
                  <a:gd name="T68" fmla="*/ 56 w 240"/>
                  <a:gd name="T69" fmla="*/ 122 h 194"/>
                  <a:gd name="T70" fmla="*/ 76 w 240"/>
                  <a:gd name="T71" fmla="*/ 124 h 194"/>
                  <a:gd name="T72" fmla="*/ 74 w 240"/>
                  <a:gd name="T73" fmla="*/ 134 h 194"/>
                  <a:gd name="T74" fmla="*/ 78 w 240"/>
                  <a:gd name="T75" fmla="*/ 141 h 194"/>
                  <a:gd name="T76" fmla="*/ 81 w 240"/>
                  <a:gd name="T77" fmla="*/ 162 h 194"/>
                  <a:gd name="T78" fmla="*/ 83 w 240"/>
                  <a:gd name="T79" fmla="*/ 162 h 194"/>
                  <a:gd name="T80" fmla="*/ 97 w 240"/>
                  <a:gd name="T81" fmla="*/ 146 h 194"/>
                  <a:gd name="T82" fmla="*/ 142 w 240"/>
                  <a:gd name="T83" fmla="*/ 115 h 194"/>
                  <a:gd name="T84" fmla="*/ 157 w 240"/>
                  <a:gd name="T85" fmla="*/ 133 h 194"/>
                  <a:gd name="T86" fmla="*/ 150 w 240"/>
                  <a:gd name="T87" fmla="*/ 144 h 194"/>
                  <a:gd name="T88" fmla="*/ 159 w 240"/>
                  <a:gd name="T89" fmla="*/ 157 h 194"/>
                  <a:gd name="T90" fmla="*/ 149 w 240"/>
                  <a:gd name="T91" fmla="*/ 164 h 194"/>
                  <a:gd name="T92" fmla="*/ 168 w 240"/>
                  <a:gd name="T93" fmla="*/ 180 h 194"/>
                  <a:gd name="T94" fmla="*/ 177 w 240"/>
                  <a:gd name="T95" fmla="*/ 189 h 194"/>
                  <a:gd name="T96" fmla="*/ 187 w 240"/>
                  <a:gd name="T97" fmla="*/ 191 h 194"/>
                  <a:gd name="T98" fmla="*/ 188 w 240"/>
                  <a:gd name="T99" fmla="*/ 194 h 194"/>
                  <a:gd name="T100" fmla="*/ 191 w 240"/>
                  <a:gd name="T101" fmla="*/ 174 h 194"/>
                  <a:gd name="T102" fmla="*/ 179 w 240"/>
                  <a:gd name="T103" fmla="*/ 165 h 194"/>
                  <a:gd name="T104" fmla="*/ 190 w 240"/>
                  <a:gd name="T105" fmla="*/ 161 h 194"/>
                  <a:gd name="T106" fmla="*/ 190 w 240"/>
                  <a:gd name="T107" fmla="*/ 142 h 194"/>
                  <a:gd name="T108" fmla="*/ 208 w 240"/>
                  <a:gd name="T109" fmla="*/ 147 h 194"/>
                  <a:gd name="T110" fmla="*/ 198 w 240"/>
                  <a:gd name="T111" fmla="*/ 129 h 194"/>
                  <a:gd name="T112" fmla="*/ 201 w 240"/>
                  <a:gd name="T113" fmla="*/ 116 h 194"/>
                  <a:gd name="T114" fmla="*/ 200 w 240"/>
                  <a:gd name="T115" fmla="*/ 93 h 194"/>
                  <a:gd name="T116" fmla="*/ 210 w 240"/>
                  <a:gd name="T117" fmla="*/ 95 h 194"/>
                  <a:gd name="T118" fmla="*/ 218 w 240"/>
                  <a:gd name="T119" fmla="*/ 86 h 194"/>
                  <a:gd name="T120" fmla="*/ 240 w 240"/>
                  <a:gd name="T121" fmla="*/ 88 h 194"/>
                  <a:gd name="T122" fmla="*/ 235 w 240"/>
                  <a:gd name="T123" fmla="*/ 75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0" h="194">
                    <a:moveTo>
                      <a:pt x="42" y="125"/>
                    </a:moveTo>
                    <a:cubicBezTo>
                      <a:pt x="33" y="124"/>
                      <a:pt x="31" y="127"/>
                      <a:pt x="31" y="127"/>
                    </a:cubicBezTo>
                    <a:cubicBezTo>
                      <a:pt x="31" y="127"/>
                      <a:pt x="21" y="126"/>
                      <a:pt x="14" y="116"/>
                    </a:cubicBezTo>
                    <a:cubicBezTo>
                      <a:pt x="13" y="116"/>
                      <a:pt x="6" y="118"/>
                      <a:pt x="4" y="119"/>
                    </a:cubicBezTo>
                    <a:cubicBezTo>
                      <a:pt x="6" y="125"/>
                      <a:pt x="7" y="135"/>
                      <a:pt x="14" y="141"/>
                    </a:cubicBezTo>
                    <a:cubicBezTo>
                      <a:pt x="24" y="149"/>
                      <a:pt x="41" y="163"/>
                      <a:pt x="56" y="163"/>
                    </a:cubicBezTo>
                    <a:cubicBezTo>
                      <a:pt x="57" y="163"/>
                      <a:pt x="58" y="163"/>
                      <a:pt x="59" y="163"/>
                    </a:cubicBezTo>
                    <a:cubicBezTo>
                      <a:pt x="57" y="156"/>
                      <a:pt x="52" y="144"/>
                      <a:pt x="50" y="141"/>
                    </a:cubicBezTo>
                    <a:cubicBezTo>
                      <a:pt x="47" y="137"/>
                      <a:pt x="51" y="126"/>
                      <a:pt x="42" y="125"/>
                    </a:cubicBezTo>
                    <a:close/>
                    <a:moveTo>
                      <a:pt x="235" y="75"/>
                    </a:moveTo>
                    <a:cubicBezTo>
                      <a:pt x="231" y="67"/>
                      <a:pt x="215" y="74"/>
                      <a:pt x="205" y="74"/>
                    </a:cubicBezTo>
                    <a:cubicBezTo>
                      <a:pt x="195" y="74"/>
                      <a:pt x="193" y="56"/>
                      <a:pt x="193" y="56"/>
                    </a:cubicBezTo>
                    <a:cubicBezTo>
                      <a:pt x="176" y="38"/>
                      <a:pt x="176" y="38"/>
                      <a:pt x="176" y="38"/>
                    </a:cubicBezTo>
                    <a:cubicBezTo>
                      <a:pt x="177" y="29"/>
                      <a:pt x="177" y="29"/>
                      <a:pt x="177" y="29"/>
                    </a:cubicBezTo>
                    <a:cubicBezTo>
                      <a:pt x="145" y="2"/>
                      <a:pt x="145" y="2"/>
                      <a:pt x="145" y="2"/>
                    </a:cubicBezTo>
                    <a:cubicBezTo>
                      <a:pt x="145" y="2"/>
                      <a:pt x="144" y="13"/>
                      <a:pt x="143" y="20"/>
                    </a:cubicBezTo>
                    <a:cubicBezTo>
                      <a:pt x="142" y="27"/>
                      <a:pt x="126" y="24"/>
                      <a:pt x="126" y="24"/>
                    </a:cubicBezTo>
                    <a:cubicBezTo>
                      <a:pt x="126" y="24"/>
                      <a:pt x="132" y="36"/>
                      <a:pt x="116" y="38"/>
                    </a:cubicBezTo>
                    <a:cubicBezTo>
                      <a:pt x="100" y="40"/>
                      <a:pt x="91" y="18"/>
                      <a:pt x="78" y="9"/>
                    </a:cubicBezTo>
                    <a:cubicBezTo>
                      <a:pt x="65" y="0"/>
                      <a:pt x="49" y="2"/>
                      <a:pt x="43" y="7"/>
                    </a:cubicBezTo>
                    <a:cubicBezTo>
                      <a:pt x="37" y="12"/>
                      <a:pt x="52" y="23"/>
                      <a:pt x="52" y="23"/>
                    </a:cubicBezTo>
                    <a:cubicBezTo>
                      <a:pt x="52" y="23"/>
                      <a:pt x="73" y="34"/>
                      <a:pt x="71" y="44"/>
                    </a:cubicBezTo>
                    <a:cubicBezTo>
                      <a:pt x="69" y="54"/>
                      <a:pt x="57" y="37"/>
                      <a:pt x="54" y="37"/>
                    </a:cubicBezTo>
                    <a:cubicBezTo>
                      <a:pt x="51" y="37"/>
                      <a:pt x="40" y="40"/>
                      <a:pt x="40" y="40"/>
                    </a:cubicBezTo>
                    <a:cubicBezTo>
                      <a:pt x="26" y="30"/>
                      <a:pt x="26" y="30"/>
                      <a:pt x="26" y="30"/>
                    </a:cubicBezTo>
                    <a:cubicBezTo>
                      <a:pt x="26" y="30"/>
                      <a:pt x="28" y="23"/>
                      <a:pt x="15" y="22"/>
                    </a:cubicBezTo>
                    <a:cubicBezTo>
                      <a:pt x="5" y="21"/>
                      <a:pt x="1" y="29"/>
                      <a:pt x="0" y="33"/>
                    </a:cubicBezTo>
                    <a:cubicBezTo>
                      <a:pt x="3" y="35"/>
                      <a:pt x="7" y="37"/>
                      <a:pt x="7" y="37"/>
                    </a:cubicBezTo>
                    <a:cubicBezTo>
                      <a:pt x="6" y="46"/>
                      <a:pt x="6" y="46"/>
                      <a:pt x="6" y="46"/>
                    </a:cubicBezTo>
                    <a:cubicBezTo>
                      <a:pt x="6" y="46"/>
                      <a:pt x="25" y="47"/>
                      <a:pt x="25" y="54"/>
                    </a:cubicBezTo>
                    <a:cubicBezTo>
                      <a:pt x="25" y="61"/>
                      <a:pt x="19" y="69"/>
                      <a:pt x="19" y="69"/>
                    </a:cubicBezTo>
                    <a:cubicBezTo>
                      <a:pt x="19" y="69"/>
                      <a:pt x="50" y="82"/>
                      <a:pt x="49" y="91"/>
                    </a:cubicBezTo>
                    <a:cubicBezTo>
                      <a:pt x="48" y="100"/>
                      <a:pt x="28" y="100"/>
                      <a:pt x="28" y="100"/>
                    </a:cubicBezTo>
                    <a:cubicBezTo>
                      <a:pt x="46" y="108"/>
                      <a:pt x="46" y="108"/>
                      <a:pt x="46" y="108"/>
                    </a:cubicBezTo>
                    <a:cubicBezTo>
                      <a:pt x="56" y="122"/>
                      <a:pt x="56" y="122"/>
                      <a:pt x="56" y="122"/>
                    </a:cubicBezTo>
                    <a:cubicBezTo>
                      <a:pt x="76" y="124"/>
                      <a:pt x="76" y="124"/>
                      <a:pt x="76" y="124"/>
                    </a:cubicBezTo>
                    <a:cubicBezTo>
                      <a:pt x="74" y="134"/>
                      <a:pt x="74" y="134"/>
                      <a:pt x="74" y="134"/>
                    </a:cubicBezTo>
                    <a:cubicBezTo>
                      <a:pt x="78" y="141"/>
                      <a:pt x="78" y="141"/>
                      <a:pt x="78" y="141"/>
                    </a:cubicBezTo>
                    <a:cubicBezTo>
                      <a:pt x="78" y="141"/>
                      <a:pt x="80" y="154"/>
                      <a:pt x="81" y="162"/>
                    </a:cubicBezTo>
                    <a:cubicBezTo>
                      <a:pt x="82" y="162"/>
                      <a:pt x="82" y="162"/>
                      <a:pt x="83" y="162"/>
                    </a:cubicBezTo>
                    <a:cubicBezTo>
                      <a:pt x="86" y="161"/>
                      <a:pt x="94" y="150"/>
                      <a:pt x="97" y="146"/>
                    </a:cubicBezTo>
                    <a:cubicBezTo>
                      <a:pt x="100" y="142"/>
                      <a:pt x="136" y="115"/>
                      <a:pt x="142" y="115"/>
                    </a:cubicBezTo>
                    <a:cubicBezTo>
                      <a:pt x="148" y="115"/>
                      <a:pt x="155" y="127"/>
                      <a:pt x="157" y="133"/>
                    </a:cubicBezTo>
                    <a:cubicBezTo>
                      <a:pt x="159" y="139"/>
                      <a:pt x="150" y="139"/>
                      <a:pt x="150" y="144"/>
                    </a:cubicBezTo>
                    <a:cubicBezTo>
                      <a:pt x="150" y="149"/>
                      <a:pt x="159" y="151"/>
                      <a:pt x="159" y="157"/>
                    </a:cubicBezTo>
                    <a:cubicBezTo>
                      <a:pt x="159" y="163"/>
                      <a:pt x="149" y="159"/>
                      <a:pt x="149" y="164"/>
                    </a:cubicBezTo>
                    <a:cubicBezTo>
                      <a:pt x="149" y="169"/>
                      <a:pt x="162" y="177"/>
                      <a:pt x="168" y="180"/>
                    </a:cubicBezTo>
                    <a:cubicBezTo>
                      <a:pt x="174" y="183"/>
                      <a:pt x="177" y="189"/>
                      <a:pt x="177" y="189"/>
                    </a:cubicBezTo>
                    <a:cubicBezTo>
                      <a:pt x="187" y="191"/>
                      <a:pt x="187" y="191"/>
                      <a:pt x="187" y="191"/>
                    </a:cubicBezTo>
                    <a:cubicBezTo>
                      <a:pt x="187" y="191"/>
                      <a:pt x="187" y="192"/>
                      <a:pt x="188" y="194"/>
                    </a:cubicBezTo>
                    <a:cubicBezTo>
                      <a:pt x="190" y="187"/>
                      <a:pt x="192" y="178"/>
                      <a:pt x="191" y="174"/>
                    </a:cubicBezTo>
                    <a:cubicBezTo>
                      <a:pt x="189" y="168"/>
                      <a:pt x="179" y="165"/>
                      <a:pt x="179" y="165"/>
                    </a:cubicBezTo>
                    <a:cubicBezTo>
                      <a:pt x="190" y="161"/>
                      <a:pt x="190" y="161"/>
                      <a:pt x="190" y="161"/>
                    </a:cubicBezTo>
                    <a:cubicBezTo>
                      <a:pt x="190" y="142"/>
                      <a:pt x="190" y="142"/>
                      <a:pt x="190" y="142"/>
                    </a:cubicBezTo>
                    <a:cubicBezTo>
                      <a:pt x="190" y="142"/>
                      <a:pt x="202" y="155"/>
                      <a:pt x="208" y="147"/>
                    </a:cubicBezTo>
                    <a:cubicBezTo>
                      <a:pt x="214" y="139"/>
                      <a:pt x="198" y="129"/>
                      <a:pt x="198" y="129"/>
                    </a:cubicBezTo>
                    <a:cubicBezTo>
                      <a:pt x="201" y="116"/>
                      <a:pt x="201" y="116"/>
                      <a:pt x="201" y="116"/>
                    </a:cubicBezTo>
                    <a:cubicBezTo>
                      <a:pt x="200" y="93"/>
                      <a:pt x="200" y="93"/>
                      <a:pt x="200" y="93"/>
                    </a:cubicBezTo>
                    <a:cubicBezTo>
                      <a:pt x="210" y="95"/>
                      <a:pt x="210" y="95"/>
                      <a:pt x="210" y="95"/>
                    </a:cubicBezTo>
                    <a:cubicBezTo>
                      <a:pt x="218" y="86"/>
                      <a:pt x="218" y="86"/>
                      <a:pt x="218" y="86"/>
                    </a:cubicBezTo>
                    <a:cubicBezTo>
                      <a:pt x="240" y="88"/>
                      <a:pt x="240" y="88"/>
                      <a:pt x="240" y="88"/>
                    </a:cubicBezTo>
                    <a:cubicBezTo>
                      <a:pt x="240" y="88"/>
                      <a:pt x="239" y="83"/>
                      <a:pt x="235" y="75"/>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59" name="Freeform 273">
                <a:extLst>
                  <a:ext uri="{FF2B5EF4-FFF2-40B4-BE49-F238E27FC236}">
                    <a16:creationId xmlns:a16="http://schemas.microsoft.com/office/drawing/2014/main" id="{B986039D-81F1-2043-9034-F1CC2FEECD48}"/>
                  </a:ext>
                </a:extLst>
              </p:cNvPr>
              <p:cNvSpPr>
                <a:spLocks/>
              </p:cNvSpPr>
              <p:nvPr/>
            </p:nvSpPr>
            <p:spPr bwMode="gray">
              <a:xfrm>
                <a:off x="-4625260" y="3436378"/>
                <a:ext cx="17835" cy="35671"/>
              </a:xfrm>
              <a:custGeom>
                <a:avLst/>
                <a:gdLst>
                  <a:gd name="T0" fmla="*/ 21 w 32"/>
                  <a:gd name="T1" fmla="*/ 54 h 70"/>
                  <a:gd name="T2" fmla="*/ 27 w 32"/>
                  <a:gd name="T3" fmla="*/ 56 h 70"/>
                  <a:gd name="T4" fmla="*/ 32 w 32"/>
                  <a:gd name="T5" fmla="*/ 47 h 70"/>
                  <a:gd name="T6" fmla="*/ 31 w 32"/>
                  <a:gd name="T7" fmla="*/ 1 h 70"/>
                  <a:gd name="T8" fmla="*/ 13 w 32"/>
                  <a:gd name="T9" fmla="*/ 2 h 70"/>
                  <a:gd name="T10" fmla="*/ 6 w 32"/>
                  <a:gd name="T11" fmla="*/ 21 h 70"/>
                  <a:gd name="T12" fmla="*/ 6 w 32"/>
                  <a:gd name="T13" fmla="*/ 40 h 70"/>
                  <a:gd name="T14" fmla="*/ 7 w 32"/>
                  <a:gd name="T15" fmla="*/ 62 h 70"/>
                  <a:gd name="T16" fmla="*/ 21 w 32"/>
                  <a:gd name="T17" fmla="*/ 5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70">
                    <a:moveTo>
                      <a:pt x="21" y="54"/>
                    </a:moveTo>
                    <a:cubicBezTo>
                      <a:pt x="22" y="53"/>
                      <a:pt x="24" y="54"/>
                      <a:pt x="27" y="56"/>
                    </a:cubicBezTo>
                    <a:cubicBezTo>
                      <a:pt x="29" y="51"/>
                      <a:pt x="32" y="47"/>
                      <a:pt x="32" y="47"/>
                    </a:cubicBezTo>
                    <a:cubicBezTo>
                      <a:pt x="31" y="1"/>
                      <a:pt x="31" y="1"/>
                      <a:pt x="31" y="1"/>
                    </a:cubicBezTo>
                    <a:cubicBezTo>
                      <a:pt x="26" y="0"/>
                      <a:pt x="17" y="0"/>
                      <a:pt x="13" y="2"/>
                    </a:cubicBezTo>
                    <a:cubicBezTo>
                      <a:pt x="7" y="6"/>
                      <a:pt x="6" y="21"/>
                      <a:pt x="6" y="21"/>
                    </a:cubicBezTo>
                    <a:cubicBezTo>
                      <a:pt x="6" y="21"/>
                      <a:pt x="7" y="34"/>
                      <a:pt x="6" y="40"/>
                    </a:cubicBezTo>
                    <a:cubicBezTo>
                      <a:pt x="5" y="46"/>
                      <a:pt x="0" y="54"/>
                      <a:pt x="7" y="62"/>
                    </a:cubicBezTo>
                    <a:cubicBezTo>
                      <a:pt x="13" y="70"/>
                      <a:pt x="18" y="55"/>
                      <a:pt x="21" y="54"/>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60" name="Freeform 274">
                <a:extLst>
                  <a:ext uri="{FF2B5EF4-FFF2-40B4-BE49-F238E27FC236}">
                    <a16:creationId xmlns:a16="http://schemas.microsoft.com/office/drawing/2014/main" id="{A51EF6D3-9449-134E-ACE9-538CAC2E9100}"/>
                  </a:ext>
                </a:extLst>
              </p:cNvPr>
              <p:cNvSpPr>
                <a:spLocks/>
              </p:cNvSpPr>
              <p:nvPr/>
            </p:nvSpPr>
            <p:spPr bwMode="gray">
              <a:xfrm>
                <a:off x="-4616812" y="3413170"/>
                <a:ext cx="103019" cy="119691"/>
              </a:xfrm>
              <a:custGeom>
                <a:avLst/>
                <a:gdLst>
                  <a:gd name="T0" fmla="*/ 169 w 186"/>
                  <a:gd name="T1" fmla="*/ 44 h 236"/>
                  <a:gd name="T2" fmla="*/ 169 w 186"/>
                  <a:gd name="T3" fmla="*/ 30 h 236"/>
                  <a:gd name="T4" fmla="*/ 157 w 186"/>
                  <a:gd name="T5" fmla="*/ 0 h 236"/>
                  <a:gd name="T6" fmla="*/ 73 w 186"/>
                  <a:gd name="T7" fmla="*/ 57 h 236"/>
                  <a:gd name="T8" fmla="*/ 45 w 186"/>
                  <a:gd name="T9" fmla="*/ 45 h 236"/>
                  <a:gd name="T10" fmla="*/ 23 w 186"/>
                  <a:gd name="T11" fmla="*/ 33 h 236"/>
                  <a:gd name="T12" fmla="*/ 19 w 186"/>
                  <a:gd name="T13" fmla="*/ 36 h 236"/>
                  <a:gd name="T14" fmla="*/ 16 w 186"/>
                  <a:gd name="T15" fmla="*/ 45 h 236"/>
                  <a:gd name="T16" fmla="*/ 17 w 186"/>
                  <a:gd name="T17" fmla="*/ 93 h 236"/>
                  <a:gd name="T18" fmla="*/ 10 w 186"/>
                  <a:gd name="T19" fmla="*/ 107 h 236"/>
                  <a:gd name="T20" fmla="*/ 16 w 186"/>
                  <a:gd name="T21" fmla="*/ 115 h 236"/>
                  <a:gd name="T22" fmla="*/ 15 w 186"/>
                  <a:gd name="T23" fmla="*/ 134 h 236"/>
                  <a:gd name="T24" fmla="*/ 4 w 186"/>
                  <a:gd name="T25" fmla="*/ 158 h 236"/>
                  <a:gd name="T26" fmla="*/ 0 w 186"/>
                  <a:gd name="T27" fmla="*/ 211 h 236"/>
                  <a:gd name="T28" fmla="*/ 2 w 186"/>
                  <a:gd name="T29" fmla="*/ 217 h 236"/>
                  <a:gd name="T30" fmla="*/ 3 w 186"/>
                  <a:gd name="T31" fmla="*/ 217 h 236"/>
                  <a:gd name="T32" fmla="*/ 55 w 186"/>
                  <a:gd name="T33" fmla="*/ 225 h 236"/>
                  <a:gd name="T34" fmla="*/ 77 w 186"/>
                  <a:gd name="T35" fmla="*/ 185 h 236"/>
                  <a:gd name="T36" fmla="*/ 108 w 186"/>
                  <a:gd name="T37" fmla="*/ 180 h 236"/>
                  <a:gd name="T38" fmla="*/ 122 w 186"/>
                  <a:gd name="T39" fmla="*/ 147 h 236"/>
                  <a:gd name="T40" fmla="*/ 96 w 186"/>
                  <a:gd name="T41" fmla="*/ 108 h 236"/>
                  <a:gd name="T42" fmla="*/ 64 w 186"/>
                  <a:gd name="T43" fmla="*/ 100 h 236"/>
                  <a:gd name="T44" fmla="*/ 96 w 186"/>
                  <a:gd name="T45" fmla="*/ 94 h 236"/>
                  <a:gd name="T46" fmla="*/ 124 w 186"/>
                  <a:gd name="T47" fmla="*/ 94 h 236"/>
                  <a:gd name="T48" fmla="*/ 132 w 186"/>
                  <a:gd name="T49" fmla="*/ 80 h 236"/>
                  <a:gd name="T50" fmla="*/ 166 w 186"/>
                  <a:gd name="T51" fmla="*/ 76 h 236"/>
                  <a:gd name="T52" fmla="*/ 185 w 186"/>
                  <a:gd name="T53" fmla="*/ 62 h 236"/>
                  <a:gd name="T54" fmla="*/ 186 w 186"/>
                  <a:gd name="T55" fmla="*/ 53 h 236"/>
                  <a:gd name="T56" fmla="*/ 169 w 186"/>
                  <a:gd name="T57" fmla="*/ 4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6" h="236">
                    <a:moveTo>
                      <a:pt x="169" y="44"/>
                    </a:moveTo>
                    <a:cubicBezTo>
                      <a:pt x="169" y="30"/>
                      <a:pt x="169" y="30"/>
                      <a:pt x="169" y="30"/>
                    </a:cubicBezTo>
                    <a:cubicBezTo>
                      <a:pt x="157" y="0"/>
                      <a:pt x="157" y="0"/>
                      <a:pt x="157" y="0"/>
                    </a:cubicBezTo>
                    <a:cubicBezTo>
                      <a:pt x="154" y="2"/>
                      <a:pt x="94" y="57"/>
                      <a:pt x="73" y="57"/>
                    </a:cubicBezTo>
                    <a:cubicBezTo>
                      <a:pt x="52" y="57"/>
                      <a:pt x="45" y="45"/>
                      <a:pt x="45" y="45"/>
                    </a:cubicBezTo>
                    <a:cubicBezTo>
                      <a:pt x="23" y="33"/>
                      <a:pt x="23" y="33"/>
                      <a:pt x="23" y="33"/>
                    </a:cubicBezTo>
                    <a:cubicBezTo>
                      <a:pt x="19" y="36"/>
                      <a:pt x="19" y="36"/>
                      <a:pt x="19" y="36"/>
                    </a:cubicBezTo>
                    <a:cubicBezTo>
                      <a:pt x="16" y="45"/>
                      <a:pt x="16" y="45"/>
                      <a:pt x="16" y="45"/>
                    </a:cubicBezTo>
                    <a:cubicBezTo>
                      <a:pt x="17" y="93"/>
                      <a:pt x="17" y="93"/>
                      <a:pt x="17" y="93"/>
                    </a:cubicBezTo>
                    <a:cubicBezTo>
                      <a:pt x="17" y="93"/>
                      <a:pt x="10" y="103"/>
                      <a:pt x="10" y="107"/>
                    </a:cubicBezTo>
                    <a:cubicBezTo>
                      <a:pt x="10" y="111"/>
                      <a:pt x="12" y="111"/>
                      <a:pt x="16" y="115"/>
                    </a:cubicBezTo>
                    <a:cubicBezTo>
                      <a:pt x="20" y="119"/>
                      <a:pt x="18" y="127"/>
                      <a:pt x="15" y="134"/>
                    </a:cubicBezTo>
                    <a:cubicBezTo>
                      <a:pt x="12" y="141"/>
                      <a:pt x="4" y="146"/>
                      <a:pt x="4" y="158"/>
                    </a:cubicBezTo>
                    <a:cubicBezTo>
                      <a:pt x="4" y="170"/>
                      <a:pt x="0" y="211"/>
                      <a:pt x="0" y="211"/>
                    </a:cubicBezTo>
                    <a:cubicBezTo>
                      <a:pt x="2" y="217"/>
                      <a:pt x="2" y="217"/>
                      <a:pt x="2" y="217"/>
                    </a:cubicBezTo>
                    <a:cubicBezTo>
                      <a:pt x="2" y="217"/>
                      <a:pt x="3" y="217"/>
                      <a:pt x="3" y="217"/>
                    </a:cubicBezTo>
                    <a:cubicBezTo>
                      <a:pt x="10" y="216"/>
                      <a:pt x="41" y="236"/>
                      <a:pt x="55" y="225"/>
                    </a:cubicBezTo>
                    <a:cubicBezTo>
                      <a:pt x="69" y="214"/>
                      <a:pt x="71" y="187"/>
                      <a:pt x="77" y="185"/>
                    </a:cubicBezTo>
                    <a:cubicBezTo>
                      <a:pt x="83" y="183"/>
                      <a:pt x="100" y="187"/>
                      <a:pt x="108" y="180"/>
                    </a:cubicBezTo>
                    <a:cubicBezTo>
                      <a:pt x="116" y="173"/>
                      <a:pt x="122" y="147"/>
                      <a:pt x="122" y="147"/>
                    </a:cubicBezTo>
                    <a:cubicBezTo>
                      <a:pt x="122" y="147"/>
                      <a:pt x="103" y="112"/>
                      <a:pt x="96" y="108"/>
                    </a:cubicBezTo>
                    <a:cubicBezTo>
                      <a:pt x="89" y="104"/>
                      <a:pt x="57" y="107"/>
                      <a:pt x="64" y="100"/>
                    </a:cubicBezTo>
                    <a:cubicBezTo>
                      <a:pt x="71" y="93"/>
                      <a:pt x="96" y="94"/>
                      <a:pt x="96" y="94"/>
                    </a:cubicBezTo>
                    <a:cubicBezTo>
                      <a:pt x="124" y="94"/>
                      <a:pt x="124" y="94"/>
                      <a:pt x="124" y="94"/>
                    </a:cubicBezTo>
                    <a:cubicBezTo>
                      <a:pt x="132" y="80"/>
                      <a:pt x="132" y="80"/>
                      <a:pt x="132" y="80"/>
                    </a:cubicBezTo>
                    <a:cubicBezTo>
                      <a:pt x="132" y="80"/>
                      <a:pt x="160" y="82"/>
                      <a:pt x="166" y="76"/>
                    </a:cubicBezTo>
                    <a:cubicBezTo>
                      <a:pt x="172" y="70"/>
                      <a:pt x="185" y="62"/>
                      <a:pt x="185" y="62"/>
                    </a:cubicBezTo>
                    <a:cubicBezTo>
                      <a:pt x="186" y="53"/>
                      <a:pt x="186" y="53"/>
                      <a:pt x="186" y="53"/>
                    </a:cubicBezTo>
                    <a:lnTo>
                      <a:pt x="169" y="44"/>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61" name="Freeform 275">
                <a:extLst>
                  <a:ext uri="{FF2B5EF4-FFF2-40B4-BE49-F238E27FC236}">
                    <a16:creationId xmlns:a16="http://schemas.microsoft.com/office/drawing/2014/main" id="{6E8C71F2-1031-1647-9469-010530EF1F3D}"/>
                  </a:ext>
                </a:extLst>
              </p:cNvPr>
              <p:cNvSpPr>
                <a:spLocks/>
              </p:cNvSpPr>
              <p:nvPr/>
            </p:nvSpPr>
            <p:spPr bwMode="gray">
              <a:xfrm>
                <a:off x="-4639575" y="3410591"/>
                <a:ext cx="37077" cy="109592"/>
              </a:xfrm>
              <a:custGeom>
                <a:avLst/>
                <a:gdLst>
                  <a:gd name="T0" fmla="*/ 0 w 67"/>
                  <a:gd name="T1" fmla="*/ 113 h 216"/>
                  <a:gd name="T2" fmla="*/ 36 w 67"/>
                  <a:gd name="T3" fmla="*/ 206 h 216"/>
                  <a:gd name="T4" fmla="*/ 41 w 67"/>
                  <a:gd name="T5" fmla="*/ 216 h 216"/>
                  <a:gd name="T6" fmla="*/ 45 w 67"/>
                  <a:gd name="T7" fmla="*/ 163 h 216"/>
                  <a:gd name="T8" fmla="*/ 56 w 67"/>
                  <a:gd name="T9" fmla="*/ 139 h 216"/>
                  <a:gd name="T10" fmla="*/ 57 w 67"/>
                  <a:gd name="T11" fmla="*/ 120 h 216"/>
                  <a:gd name="T12" fmla="*/ 51 w 67"/>
                  <a:gd name="T13" fmla="*/ 112 h 216"/>
                  <a:gd name="T14" fmla="*/ 53 w 67"/>
                  <a:gd name="T15" fmla="*/ 107 h 216"/>
                  <a:gd name="T16" fmla="*/ 47 w 67"/>
                  <a:gd name="T17" fmla="*/ 105 h 216"/>
                  <a:gd name="T18" fmla="*/ 33 w 67"/>
                  <a:gd name="T19" fmla="*/ 113 h 216"/>
                  <a:gd name="T20" fmla="*/ 32 w 67"/>
                  <a:gd name="T21" fmla="*/ 91 h 216"/>
                  <a:gd name="T22" fmla="*/ 32 w 67"/>
                  <a:gd name="T23" fmla="*/ 72 h 216"/>
                  <a:gd name="T24" fmla="*/ 39 w 67"/>
                  <a:gd name="T25" fmla="*/ 53 h 216"/>
                  <a:gd name="T26" fmla="*/ 57 w 67"/>
                  <a:gd name="T27" fmla="*/ 52 h 216"/>
                  <a:gd name="T28" fmla="*/ 57 w 67"/>
                  <a:gd name="T29" fmla="*/ 50 h 216"/>
                  <a:gd name="T30" fmla="*/ 60 w 67"/>
                  <a:gd name="T31" fmla="*/ 41 h 216"/>
                  <a:gd name="T32" fmla="*/ 57 w 67"/>
                  <a:gd name="T33" fmla="*/ 11 h 216"/>
                  <a:gd name="T34" fmla="*/ 67 w 67"/>
                  <a:gd name="T35" fmla="*/ 0 h 216"/>
                  <a:gd name="T36" fmla="*/ 52 w 67"/>
                  <a:gd name="T37" fmla="*/ 3 h 216"/>
                  <a:gd name="T38" fmla="*/ 48 w 67"/>
                  <a:gd name="T39" fmla="*/ 20 h 216"/>
                  <a:gd name="T40" fmla="*/ 34 w 67"/>
                  <a:gd name="T41" fmla="*/ 21 h 216"/>
                  <a:gd name="T42" fmla="*/ 27 w 67"/>
                  <a:gd name="T43" fmla="*/ 34 h 216"/>
                  <a:gd name="T44" fmla="*/ 22 w 67"/>
                  <a:gd name="T45" fmla="*/ 39 h 216"/>
                  <a:gd name="T46" fmla="*/ 27 w 67"/>
                  <a:gd name="T47" fmla="*/ 63 h 216"/>
                  <a:gd name="T48" fmla="*/ 13 w 67"/>
                  <a:gd name="T49" fmla="*/ 89 h 216"/>
                  <a:gd name="T50" fmla="*/ 11 w 67"/>
                  <a:gd name="T51" fmla="*/ 105 h 216"/>
                  <a:gd name="T52" fmla="*/ 0 w 67"/>
                  <a:gd name="T53" fmla="*/ 11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7" h="216">
                    <a:moveTo>
                      <a:pt x="0" y="113"/>
                    </a:moveTo>
                    <a:cubicBezTo>
                      <a:pt x="36" y="206"/>
                      <a:pt x="36" y="206"/>
                      <a:pt x="36" y="206"/>
                    </a:cubicBezTo>
                    <a:cubicBezTo>
                      <a:pt x="41" y="216"/>
                      <a:pt x="41" y="216"/>
                      <a:pt x="41" y="216"/>
                    </a:cubicBezTo>
                    <a:cubicBezTo>
                      <a:pt x="41" y="216"/>
                      <a:pt x="45" y="175"/>
                      <a:pt x="45" y="163"/>
                    </a:cubicBezTo>
                    <a:cubicBezTo>
                      <a:pt x="45" y="151"/>
                      <a:pt x="53" y="146"/>
                      <a:pt x="56" y="139"/>
                    </a:cubicBezTo>
                    <a:cubicBezTo>
                      <a:pt x="59" y="132"/>
                      <a:pt x="61" y="124"/>
                      <a:pt x="57" y="120"/>
                    </a:cubicBezTo>
                    <a:cubicBezTo>
                      <a:pt x="53" y="116"/>
                      <a:pt x="51" y="116"/>
                      <a:pt x="51" y="112"/>
                    </a:cubicBezTo>
                    <a:cubicBezTo>
                      <a:pt x="51" y="111"/>
                      <a:pt x="52" y="109"/>
                      <a:pt x="53" y="107"/>
                    </a:cubicBezTo>
                    <a:cubicBezTo>
                      <a:pt x="50" y="105"/>
                      <a:pt x="48" y="104"/>
                      <a:pt x="47" y="105"/>
                    </a:cubicBezTo>
                    <a:cubicBezTo>
                      <a:pt x="44" y="106"/>
                      <a:pt x="39" y="121"/>
                      <a:pt x="33" y="113"/>
                    </a:cubicBezTo>
                    <a:cubicBezTo>
                      <a:pt x="26" y="105"/>
                      <a:pt x="31" y="97"/>
                      <a:pt x="32" y="91"/>
                    </a:cubicBezTo>
                    <a:cubicBezTo>
                      <a:pt x="33" y="85"/>
                      <a:pt x="32" y="72"/>
                      <a:pt x="32" y="72"/>
                    </a:cubicBezTo>
                    <a:cubicBezTo>
                      <a:pt x="32" y="72"/>
                      <a:pt x="33" y="57"/>
                      <a:pt x="39" y="53"/>
                    </a:cubicBezTo>
                    <a:cubicBezTo>
                      <a:pt x="43" y="51"/>
                      <a:pt x="52" y="51"/>
                      <a:pt x="57" y="52"/>
                    </a:cubicBezTo>
                    <a:cubicBezTo>
                      <a:pt x="57" y="50"/>
                      <a:pt x="57" y="50"/>
                      <a:pt x="57" y="50"/>
                    </a:cubicBezTo>
                    <a:cubicBezTo>
                      <a:pt x="60" y="41"/>
                      <a:pt x="60" y="41"/>
                      <a:pt x="60" y="41"/>
                    </a:cubicBezTo>
                    <a:cubicBezTo>
                      <a:pt x="57" y="11"/>
                      <a:pt x="57" y="11"/>
                      <a:pt x="57" y="11"/>
                    </a:cubicBezTo>
                    <a:cubicBezTo>
                      <a:pt x="67" y="0"/>
                      <a:pt x="67" y="0"/>
                      <a:pt x="67" y="0"/>
                    </a:cubicBezTo>
                    <a:cubicBezTo>
                      <a:pt x="52" y="3"/>
                      <a:pt x="52" y="3"/>
                      <a:pt x="52" y="3"/>
                    </a:cubicBezTo>
                    <a:cubicBezTo>
                      <a:pt x="52" y="3"/>
                      <a:pt x="53" y="13"/>
                      <a:pt x="48" y="20"/>
                    </a:cubicBezTo>
                    <a:cubicBezTo>
                      <a:pt x="43" y="27"/>
                      <a:pt x="34" y="21"/>
                      <a:pt x="34" y="21"/>
                    </a:cubicBezTo>
                    <a:cubicBezTo>
                      <a:pt x="27" y="34"/>
                      <a:pt x="27" y="34"/>
                      <a:pt x="27" y="34"/>
                    </a:cubicBezTo>
                    <a:cubicBezTo>
                      <a:pt x="22" y="39"/>
                      <a:pt x="22" y="39"/>
                      <a:pt x="22" y="39"/>
                    </a:cubicBezTo>
                    <a:cubicBezTo>
                      <a:pt x="23" y="52"/>
                      <a:pt x="27" y="63"/>
                      <a:pt x="27" y="63"/>
                    </a:cubicBezTo>
                    <a:cubicBezTo>
                      <a:pt x="13" y="89"/>
                      <a:pt x="13" y="89"/>
                      <a:pt x="13" y="89"/>
                    </a:cubicBezTo>
                    <a:cubicBezTo>
                      <a:pt x="11" y="105"/>
                      <a:pt x="11" y="105"/>
                      <a:pt x="11" y="105"/>
                    </a:cubicBezTo>
                    <a:lnTo>
                      <a:pt x="0" y="113"/>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62" name="Freeform 314">
                <a:extLst>
                  <a:ext uri="{FF2B5EF4-FFF2-40B4-BE49-F238E27FC236}">
                    <a16:creationId xmlns:a16="http://schemas.microsoft.com/office/drawing/2014/main" id="{F95388F0-03F9-3F40-9881-F5AAF3EE11C6}"/>
                  </a:ext>
                </a:extLst>
              </p:cNvPr>
              <p:cNvSpPr>
                <a:spLocks noEditPoints="1"/>
              </p:cNvSpPr>
              <p:nvPr/>
            </p:nvSpPr>
            <p:spPr bwMode="gray">
              <a:xfrm>
                <a:off x="-2031952" y="2726396"/>
                <a:ext cx="110294" cy="402910"/>
              </a:xfrm>
              <a:custGeom>
                <a:avLst/>
                <a:gdLst>
                  <a:gd name="T0" fmla="*/ 0 w 199"/>
                  <a:gd name="T1" fmla="*/ 794 h 794"/>
                  <a:gd name="T2" fmla="*/ 9 w 199"/>
                  <a:gd name="T3" fmla="*/ 791 h 794"/>
                  <a:gd name="T4" fmla="*/ 25 w 199"/>
                  <a:gd name="T5" fmla="*/ 764 h 794"/>
                  <a:gd name="T6" fmla="*/ 12 w 199"/>
                  <a:gd name="T7" fmla="*/ 755 h 794"/>
                  <a:gd name="T8" fmla="*/ 0 w 199"/>
                  <a:gd name="T9" fmla="*/ 794 h 794"/>
                  <a:gd name="T10" fmla="*/ 76 w 199"/>
                  <a:gd name="T11" fmla="*/ 712 h 794"/>
                  <a:gd name="T12" fmla="*/ 49 w 199"/>
                  <a:gd name="T13" fmla="*/ 708 h 794"/>
                  <a:gd name="T14" fmla="*/ 36 w 199"/>
                  <a:gd name="T15" fmla="*/ 755 h 794"/>
                  <a:gd name="T16" fmla="*/ 43 w 199"/>
                  <a:gd name="T17" fmla="*/ 757 h 794"/>
                  <a:gd name="T18" fmla="*/ 55 w 199"/>
                  <a:gd name="T19" fmla="*/ 733 h 794"/>
                  <a:gd name="T20" fmla="*/ 88 w 199"/>
                  <a:gd name="T21" fmla="*/ 715 h 794"/>
                  <a:gd name="T22" fmla="*/ 79 w 199"/>
                  <a:gd name="T23" fmla="*/ 699 h 794"/>
                  <a:gd name="T24" fmla="*/ 76 w 199"/>
                  <a:gd name="T25" fmla="*/ 712 h 794"/>
                  <a:gd name="T26" fmla="*/ 128 w 199"/>
                  <a:gd name="T27" fmla="*/ 672 h 794"/>
                  <a:gd name="T28" fmla="*/ 117 w 199"/>
                  <a:gd name="T29" fmla="*/ 697 h 794"/>
                  <a:gd name="T30" fmla="*/ 128 w 199"/>
                  <a:gd name="T31" fmla="*/ 672 h 794"/>
                  <a:gd name="T32" fmla="*/ 189 w 199"/>
                  <a:gd name="T33" fmla="*/ 423 h 794"/>
                  <a:gd name="T34" fmla="*/ 177 w 199"/>
                  <a:gd name="T35" fmla="*/ 434 h 794"/>
                  <a:gd name="T36" fmla="*/ 185 w 199"/>
                  <a:gd name="T37" fmla="*/ 449 h 794"/>
                  <a:gd name="T38" fmla="*/ 173 w 199"/>
                  <a:gd name="T39" fmla="*/ 449 h 794"/>
                  <a:gd name="T40" fmla="*/ 173 w 199"/>
                  <a:gd name="T41" fmla="*/ 469 h 794"/>
                  <a:gd name="T42" fmla="*/ 189 w 199"/>
                  <a:gd name="T43" fmla="*/ 467 h 794"/>
                  <a:gd name="T44" fmla="*/ 198 w 199"/>
                  <a:gd name="T45" fmla="*/ 456 h 794"/>
                  <a:gd name="T46" fmla="*/ 189 w 199"/>
                  <a:gd name="T47" fmla="*/ 437 h 794"/>
                  <a:gd name="T48" fmla="*/ 199 w 199"/>
                  <a:gd name="T49" fmla="*/ 435 h 794"/>
                  <a:gd name="T50" fmla="*/ 189 w 199"/>
                  <a:gd name="T51" fmla="*/ 423 h 794"/>
                  <a:gd name="T52" fmla="*/ 184 w 199"/>
                  <a:gd name="T53" fmla="*/ 513 h 794"/>
                  <a:gd name="T54" fmla="*/ 195 w 199"/>
                  <a:gd name="T55" fmla="*/ 499 h 794"/>
                  <a:gd name="T56" fmla="*/ 178 w 199"/>
                  <a:gd name="T57" fmla="*/ 485 h 794"/>
                  <a:gd name="T58" fmla="*/ 184 w 199"/>
                  <a:gd name="T59" fmla="*/ 513 h 794"/>
                  <a:gd name="T60" fmla="*/ 170 w 199"/>
                  <a:gd name="T61" fmla="*/ 636 h 794"/>
                  <a:gd name="T62" fmla="*/ 171 w 199"/>
                  <a:gd name="T63" fmla="*/ 615 h 794"/>
                  <a:gd name="T64" fmla="*/ 162 w 199"/>
                  <a:gd name="T65" fmla="*/ 632 h 794"/>
                  <a:gd name="T66" fmla="*/ 170 w 199"/>
                  <a:gd name="T67" fmla="*/ 636 h 794"/>
                  <a:gd name="T68" fmla="*/ 169 w 199"/>
                  <a:gd name="T69" fmla="*/ 573 h 794"/>
                  <a:gd name="T70" fmla="*/ 181 w 199"/>
                  <a:gd name="T71" fmla="*/ 571 h 794"/>
                  <a:gd name="T72" fmla="*/ 169 w 199"/>
                  <a:gd name="T73" fmla="*/ 559 h 794"/>
                  <a:gd name="T74" fmla="*/ 169 w 199"/>
                  <a:gd name="T75" fmla="*/ 573 h 794"/>
                  <a:gd name="T76" fmla="*/ 82 w 199"/>
                  <a:gd name="T77" fmla="*/ 14 h 794"/>
                  <a:gd name="T78" fmla="*/ 94 w 199"/>
                  <a:gd name="T79" fmla="*/ 38 h 794"/>
                  <a:gd name="T80" fmla="*/ 114 w 199"/>
                  <a:gd name="T81" fmla="*/ 14 h 794"/>
                  <a:gd name="T82" fmla="*/ 106 w 199"/>
                  <a:gd name="T83" fmla="*/ 0 h 794"/>
                  <a:gd name="T84" fmla="*/ 82 w 199"/>
                  <a:gd name="T85" fmla="*/ 14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9" h="794">
                    <a:moveTo>
                      <a:pt x="0" y="794"/>
                    </a:moveTo>
                    <a:cubicBezTo>
                      <a:pt x="9" y="791"/>
                      <a:pt x="9" y="791"/>
                      <a:pt x="9" y="791"/>
                    </a:cubicBezTo>
                    <a:cubicBezTo>
                      <a:pt x="25" y="764"/>
                      <a:pt x="25" y="764"/>
                      <a:pt x="25" y="764"/>
                    </a:cubicBezTo>
                    <a:cubicBezTo>
                      <a:pt x="12" y="755"/>
                      <a:pt x="12" y="755"/>
                      <a:pt x="12" y="755"/>
                    </a:cubicBezTo>
                    <a:lnTo>
                      <a:pt x="0" y="794"/>
                    </a:lnTo>
                    <a:close/>
                    <a:moveTo>
                      <a:pt x="76" y="712"/>
                    </a:moveTo>
                    <a:cubicBezTo>
                      <a:pt x="49" y="708"/>
                      <a:pt x="49" y="708"/>
                      <a:pt x="49" y="708"/>
                    </a:cubicBezTo>
                    <a:cubicBezTo>
                      <a:pt x="36" y="755"/>
                      <a:pt x="36" y="755"/>
                      <a:pt x="36" y="755"/>
                    </a:cubicBezTo>
                    <a:cubicBezTo>
                      <a:pt x="43" y="757"/>
                      <a:pt x="43" y="757"/>
                      <a:pt x="43" y="757"/>
                    </a:cubicBezTo>
                    <a:cubicBezTo>
                      <a:pt x="55" y="733"/>
                      <a:pt x="55" y="733"/>
                      <a:pt x="55" y="733"/>
                    </a:cubicBezTo>
                    <a:cubicBezTo>
                      <a:pt x="88" y="715"/>
                      <a:pt x="88" y="715"/>
                      <a:pt x="88" y="715"/>
                    </a:cubicBezTo>
                    <a:cubicBezTo>
                      <a:pt x="79" y="699"/>
                      <a:pt x="79" y="699"/>
                      <a:pt x="79" y="699"/>
                    </a:cubicBezTo>
                    <a:lnTo>
                      <a:pt x="76" y="712"/>
                    </a:lnTo>
                    <a:close/>
                    <a:moveTo>
                      <a:pt x="128" y="672"/>
                    </a:moveTo>
                    <a:cubicBezTo>
                      <a:pt x="119" y="670"/>
                      <a:pt x="109" y="694"/>
                      <a:pt x="117" y="697"/>
                    </a:cubicBezTo>
                    <a:cubicBezTo>
                      <a:pt x="128" y="701"/>
                      <a:pt x="138" y="675"/>
                      <a:pt x="128" y="672"/>
                    </a:cubicBezTo>
                    <a:close/>
                    <a:moveTo>
                      <a:pt x="189" y="423"/>
                    </a:moveTo>
                    <a:cubicBezTo>
                      <a:pt x="177" y="434"/>
                      <a:pt x="177" y="434"/>
                      <a:pt x="177" y="434"/>
                    </a:cubicBezTo>
                    <a:cubicBezTo>
                      <a:pt x="185" y="449"/>
                      <a:pt x="185" y="449"/>
                      <a:pt x="185" y="449"/>
                    </a:cubicBezTo>
                    <a:cubicBezTo>
                      <a:pt x="173" y="449"/>
                      <a:pt x="173" y="449"/>
                      <a:pt x="173" y="449"/>
                    </a:cubicBezTo>
                    <a:cubicBezTo>
                      <a:pt x="173" y="469"/>
                      <a:pt x="173" y="469"/>
                      <a:pt x="173" y="469"/>
                    </a:cubicBezTo>
                    <a:cubicBezTo>
                      <a:pt x="189" y="467"/>
                      <a:pt x="189" y="467"/>
                      <a:pt x="189" y="467"/>
                    </a:cubicBezTo>
                    <a:cubicBezTo>
                      <a:pt x="198" y="456"/>
                      <a:pt x="198" y="456"/>
                      <a:pt x="198" y="456"/>
                    </a:cubicBezTo>
                    <a:cubicBezTo>
                      <a:pt x="189" y="437"/>
                      <a:pt x="189" y="437"/>
                      <a:pt x="189" y="437"/>
                    </a:cubicBezTo>
                    <a:cubicBezTo>
                      <a:pt x="199" y="435"/>
                      <a:pt x="199" y="435"/>
                      <a:pt x="199" y="435"/>
                    </a:cubicBezTo>
                    <a:lnTo>
                      <a:pt x="189" y="423"/>
                    </a:lnTo>
                    <a:close/>
                    <a:moveTo>
                      <a:pt x="184" y="513"/>
                    </a:moveTo>
                    <a:cubicBezTo>
                      <a:pt x="195" y="499"/>
                      <a:pt x="195" y="499"/>
                      <a:pt x="195" y="499"/>
                    </a:cubicBezTo>
                    <a:cubicBezTo>
                      <a:pt x="178" y="485"/>
                      <a:pt x="178" y="485"/>
                      <a:pt x="178" y="485"/>
                    </a:cubicBezTo>
                    <a:lnTo>
                      <a:pt x="184" y="513"/>
                    </a:lnTo>
                    <a:close/>
                    <a:moveTo>
                      <a:pt x="170" y="636"/>
                    </a:moveTo>
                    <a:cubicBezTo>
                      <a:pt x="171" y="615"/>
                      <a:pt x="171" y="615"/>
                      <a:pt x="171" y="615"/>
                    </a:cubicBezTo>
                    <a:cubicBezTo>
                      <a:pt x="162" y="632"/>
                      <a:pt x="162" y="632"/>
                      <a:pt x="162" y="632"/>
                    </a:cubicBezTo>
                    <a:lnTo>
                      <a:pt x="170" y="636"/>
                    </a:lnTo>
                    <a:close/>
                    <a:moveTo>
                      <a:pt x="169" y="573"/>
                    </a:moveTo>
                    <a:cubicBezTo>
                      <a:pt x="181" y="571"/>
                      <a:pt x="181" y="571"/>
                      <a:pt x="181" y="571"/>
                    </a:cubicBezTo>
                    <a:cubicBezTo>
                      <a:pt x="169" y="559"/>
                      <a:pt x="169" y="559"/>
                      <a:pt x="169" y="559"/>
                    </a:cubicBezTo>
                    <a:lnTo>
                      <a:pt x="169" y="573"/>
                    </a:lnTo>
                    <a:close/>
                    <a:moveTo>
                      <a:pt x="82" y="14"/>
                    </a:moveTo>
                    <a:cubicBezTo>
                      <a:pt x="94" y="38"/>
                      <a:pt x="94" y="38"/>
                      <a:pt x="94" y="38"/>
                    </a:cubicBezTo>
                    <a:cubicBezTo>
                      <a:pt x="114" y="14"/>
                      <a:pt x="114" y="14"/>
                      <a:pt x="114" y="14"/>
                    </a:cubicBezTo>
                    <a:cubicBezTo>
                      <a:pt x="106" y="0"/>
                      <a:pt x="106" y="0"/>
                      <a:pt x="106" y="0"/>
                    </a:cubicBezTo>
                    <a:lnTo>
                      <a:pt x="82" y="14"/>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63" name="Freeform 315">
                <a:extLst>
                  <a:ext uri="{FF2B5EF4-FFF2-40B4-BE49-F238E27FC236}">
                    <a16:creationId xmlns:a16="http://schemas.microsoft.com/office/drawing/2014/main" id="{6F89AC76-43B3-AC4C-9DDA-3E007AE9D717}"/>
                  </a:ext>
                </a:extLst>
              </p:cNvPr>
              <p:cNvSpPr>
                <a:spLocks noEditPoints="1"/>
              </p:cNvSpPr>
              <p:nvPr/>
            </p:nvSpPr>
            <p:spPr bwMode="gray">
              <a:xfrm>
                <a:off x="-2622375" y="3847669"/>
                <a:ext cx="42240" cy="26431"/>
              </a:xfrm>
              <a:custGeom>
                <a:avLst/>
                <a:gdLst>
                  <a:gd name="T0" fmla="*/ 16 w 76"/>
                  <a:gd name="T1" fmla="*/ 34 h 52"/>
                  <a:gd name="T2" fmla="*/ 11 w 76"/>
                  <a:gd name="T3" fmla="*/ 52 h 52"/>
                  <a:gd name="T4" fmla="*/ 16 w 76"/>
                  <a:gd name="T5" fmla="*/ 34 h 52"/>
                  <a:gd name="T6" fmla="*/ 35 w 76"/>
                  <a:gd name="T7" fmla="*/ 8 h 52"/>
                  <a:gd name="T8" fmla="*/ 47 w 76"/>
                  <a:gd name="T9" fmla="*/ 26 h 52"/>
                  <a:gd name="T10" fmla="*/ 58 w 76"/>
                  <a:gd name="T11" fmla="*/ 21 h 52"/>
                  <a:gd name="T12" fmla="*/ 35 w 76"/>
                  <a:gd name="T13" fmla="*/ 8 h 52"/>
                  <a:gd name="T14" fmla="*/ 71 w 76"/>
                  <a:gd name="T15" fmla="*/ 32 h 52"/>
                  <a:gd name="T16" fmla="*/ 58 w 76"/>
                  <a:gd name="T17" fmla="*/ 42 h 52"/>
                  <a:gd name="T18" fmla="*/ 71 w 76"/>
                  <a:gd name="T19"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52">
                    <a:moveTo>
                      <a:pt x="16" y="34"/>
                    </a:moveTo>
                    <a:cubicBezTo>
                      <a:pt x="0" y="34"/>
                      <a:pt x="11" y="52"/>
                      <a:pt x="11" y="52"/>
                    </a:cubicBezTo>
                    <a:cubicBezTo>
                      <a:pt x="23" y="52"/>
                      <a:pt x="32" y="34"/>
                      <a:pt x="16" y="34"/>
                    </a:cubicBezTo>
                    <a:close/>
                    <a:moveTo>
                      <a:pt x="35" y="8"/>
                    </a:moveTo>
                    <a:cubicBezTo>
                      <a:pt x="28" y="16"/>
                      <a:pt x="47" y="26"/>
                      <a:pt x="47" y="26"/>
                    </a:cubicBezTo>
                    <a:cubicBezTo>
                      <a:pt x="58" y="21"/>
                      <a:pt x="58" y="21"/>
                      <a:pt x="58" y="21"/>
                    </a:cubicBezTo>
                    <a:cubicBezTo>
                      <a:pt x="58" y="21"/>
                      <a:pt x="41" y="0"/>
                      <a:pt x="35" y="8"/>
                    </a:cubicBezTo>
                    <a:close/>
                    <a:moveTo>
                      <a:pt x="71" y="32"/>
                    </a:moveTo>
                    <a:cubicBezTo>
                      <a:pt x="66" y="26"/>
                      <a:pt x="51" y="38"/>
                      <a:pt x="58" y="42"/>
                    </a:cubicBezTo>
                    <a:cubicBezTo>
                      <a:pt x="68" y="48"/>
                      <a:pt x="76" y="37"/>
                      <a:pt x="71" y="32"/>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64" name="Freeform 316">
                <a:extLst>
                  <a:ext uri="{FF2B5EF4-FFF2-40B4-BE49-F238E27FC236}">
                    <a16:creationId xmlns:a16="http://schemas.microsoft.com/office/drawing/2014/main" id="{C5DFCFA0-952B-0C42-9788-F4B7CED87AD8}"/>
                  </a:ext>
                </a:extLst>
              </p:cNvPr>
              <p:cNvSpPr>
                <a:spLocks noEditPoints="1"/>
              </p:cNvSpPr>
              <p:nvPr/>
            </p:nvSpPr>
            <p:spPr bwMode="gray">
              <a:xfrm>
                <a:off x="-2339601" y="3078163"/>
                <a:ext cx="327596" cy="585133"/>
              </a:xfrm>
              <a:custGeom>
                <a:avLst/>
                <a:gdLst>
                  <a:gd name="T0" fmla="*/ 529 w 591"/>
                  <a:gd name="T1" fmla="*/ 401 h 1153"/>
                  <a:gd name="T2" fmla="*/ 547 w 591"/>
                  <a:gd name="T3" fmla="*/ 349 h 1153"/>
                  <a:gd name="T4" fmla="*/ 492 w 591"/>
                  <a:gd name="T5" fmla="*/ 276 h 1153"/>
                  <a:gd name="T6" fmla="*/ 448 w 591"/>
                  <a:gd name="T7" fmla="*/ 241 h 1153"/>
                  <a:gd name="T8" fmla="*/ 441 w 591"/>
                  <a:gd name="T9" fmla="*/ 258 h 1153"/>
                  <a:gd name="T10" fmla="*/ 418 w 591"/>
                  <a:gd name="T11" fmla="*/ 264 h 1153"/>
                  <a:gd name="T12" fmla="*/ 456 w 591"/>
                  <a:gd name="T13" fmla="*/ 373 h 1153"/>
                  <a:gd name="T14" fmla="*/ 443 w 591"/>
                  <a:gd name="T15" fmla="*/ 450 h 1153"/>
                  <a:gd name="T16" fmla="*/ 383 w 591"/>
                  <a:gd name="T17" fmla="*/ 448 h 1153"/>
                  <a:gd name="T18" fmla="*/ 367 w 591"/>
                  <a:gd name="T19" fmla="*/ 514 h 1153"/>
                  <a:gd name="T20" fmla="*/ 259 w 591"/>
                  <a:gd name="T21" fmla="*/ 546 h 1153"/>
                  <a:gd name="T22" fmla="*/ 179 w 591"/>
                  <a:gd name="T23" fmla="*/ 601 h 1153"/>
                  <a:gd name="T24" fmla="*/ 241 w 591"/>
                  <a:gd name="T25" fmla="*/ 607 h 1153"/>
                  <a:gd name="T26" fmla="*/ 331 w 591"/>
                  <a:gd name="T27" fmla="*/ 584 h 1153"/>
                  <a:gd name="T28" fmla="*/ 407 w 591"/>
                  <a:gd name="T29" fmla="*/ 654 h 1153"/>
                  <a:gd name="T30" fmla="*/ 415 w 591"/>
                  <a:gd name="T31" fmla="*/ 583 h 1153"/>
                  <a:gd name="T32" fmla="*/ 464 w 591"/>
                  <a:gd name="T33" fmla="*/ 585 h 1153"/>
                  <a:gd name="T34" fmla="*/ 528 w 591"/>
                  <a:gd name="T35" fmla="*/ 556 h 1153"/>
                  <a:gd name="T36" fmla="*/ 578 w 591"/>
                  <a:gd name="T37" fmla="*/ 538 h 1153"/>
                  <a:gd name="T38" fmla="*/ 299 w 591"/>
                  <a:gd name="T39" fmla="*/ 628 h 1153"/>
                  <a:gd name="T40" fmla="*/ 276 w 591"/>
                  <a:gd name="T41" fmla="*/ 674 h 1153"/>
                  <a:gd name="T42" fmla="*/ 358 w 591"/>
                  <a:gd name="T43" fmla="*/ 638 h 1153"/>
                  <a:gd name="T44" fmla="*/ 256 w 591"/>
                  <a:gd name="T45" fmla="*/ 689 h 1153"/>
                  <a:gd name="T46" fmla="*/ 184 w 591"/>
                  <a:gd name="T47" fmla="*/ 634 h 1153"/>
                  <a:gd name="T48" fmla="*/ 174 w 591"/>
                  <a:gd name="T49" fmla="*/ 687 h 1153"/>
                  <a:gd name="T50" fmla="*/ 182 w 591"/>
                  <a:gd name="T51" fmla="*/ 727 h 1153"/>
                  <a:gd name="T52" fmla="*/ 233 w 591"/>
                  <a:gd name="T53" fmla="*/ 780 h 1153"/>
                  <a:gd name="T54" fmla="*/ 172 w 591"/>
                  <a:gd name="T55" fmla="*/ 718 h 1153"/>
                  <a:gd name="T56" fmla="*/ 432 w 591"/>
                  <a:gd name="T57" fmla="*/ 423 h 1153"/>
                  <a:gd name="T58" fmla="*/ 411 w 591"/>
                  <a:gd name="T59" fmla="*/ 400 h 1153"/>
                  <a:gd name="T60" fmla="*/ 374 w 591"/>
                  <a:gd name="T61" fmla="*/ 72 h 1153"/>
                  <a:gd name="T62" fmla="*/ 354 w 591"/>
                  <a:gd name="T63" fmla="*/ 123 h 1153"/>
                  <a:gd name="T64" fmla="*/ 390 w 591"/>
                  <a:gd name="T65" fmla="*/ 198 h 1153"/>
                  <a:gd name="T66" fmla="*/ 437 w 591"/>
                  <a:gd name="T67" fmla="*/ 205 h 1153"/>
                  <a:gd name="T68" fmla="*/ 409 w 591"/>
                  <a:gd name="T69" fmla="*/ 179 h 1153"/>
                  <a:gd name="T70" fmla="*/ 557 w 591"/>
                  <a:gd name="T71" fmla="*/ 147 h 1153"/>
                  <a:gd name="T72" fmla="*/ 523 w 591"/>
                  <a:gd name="T73" fmla="*/ 96 h 1153"/>
                  <a:gd name="T74" fmla="*/ 194 w 591"/>
                  <a:gd name="T75" fmla="*/ 984 h 1153"/>
                  <a:gd name="T76" fmla="*/ 208 w 591"/>
                  <a:gd name="T77" fmla="*/ 933 h 1153"/>
                  <a:gd name="T78" fmla="*/ 208 w 591"/>
                  <a:gd name="T79" fmla="*/ 933 h 1153"/>
                  <a:gd name="T80" fmla="*/ 230 w 591"/>
                  <a:gd name="T81" fmla="*/ 810 h 1153"/>
                  <a:gd name="T82" fmla="*/ 252 w 591"/>
                  <a:gd name="T83" fmla="*/ 792 h 1153"/>
                  <a:gd name="T84" fmla="*/ 252 w 591"/>
                  <a:gd name="T85" fmla="*/ 792 h 1153"/>
                  <a:gd name="T86" fmla="*/ 32 w 591"/>
                  <a:gd name="T87" fmla="*/ 1144 h 1153"/>
                  <a:gd name="T88" fmla="*/ 90 w 591"/>
                  <a:gd name="T89" fmla="*/ 1125 h 1153"/>
                  <a:gd name="T90" fmla="*/ 16 w 591"/>
                  <a:gd name="T91" fmla="*/ 1134 h 1153"/>
                  <a:gd name="T92" fmla="*/ 184 w 591"/>
                  <a:gd name="T93" fmla="*/ 1008 h 1153"/>
                  <a:gd name="T94" fmla="*/ 198 w 591"/>
                  <a:gd name="T95" fmla="*/ 1014 h 1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91" h="1153">
                    <a:moveTo>
                      <a:pt x="591" y="531"/>
                    </a:moveTo>
                    <a:cubicBezTo>
                      <a:pt x="591" y="531"/>
                      <a:pt x="559" y="513"/>
                      <a:pt x="560" y="499"/>
                    </a:cubicBezTo>
                    <a:cubicBezTo>
                      <a:pt x="561" y="485"/>
                      <a:pt x="562" y="459"/>
                      <a:pt x="556" y="447"/>
                    </a:cubicBezTo>
                    <a:cubicBezTo>
                      <a:pt x="550" y="435"/>
                      <a:pt x="526" y="418"/>
                      <a:pt x="529" y="401"/>
                    </a:cubicBezTo>
                    <a:cubicBezTo>
                      <a:pt x="532" y="384"/>
                      <a:pt x="548" y="389"/>
                      <a:pt x="548" y="389"/>
                    </a:cubicBezTo>
                    <a:cubicBezTo>
                      <a:pt x="545" y="362"/>
                      <a:pt x="545" y="362"/>
                      <a:pt x="545" y="362"/>
                    </a:cubicBezTo>
                    <a:cubicBezTo>
                      <a:pt x="537" y="356"/>
                      <a:pt x="537" y="356"/>
                      <a:pt x="537" y="356"/>
                    </a:cubicBezTo>
                    <a:cubicBezTo>
                      <a:pt x="547" y="349"/>
                      <a:pt x="547" y="349"/>
                      <a:pt x="547" y="349"/>
                    </a:cubicBezTo>
                    <a:cubicBezTo>
                      <a:pt x="547" y="349"/>
                      <a:pt x="542" y="331"/>
                      <a:pt x="538" y="321"/>
                    </a:cubicBezTo>
                    <a:cubicBezTo>
                      <a:pt x="534" y="311"/>
                      <a:pt x="520" y="303"/>
                      <a:pt x="520" y="303"/>
                    </a:cubicBezTo>
                    <a:cubicBezTo>
                      <a:pt x="516" y="290"/>
                      <a:pt x="516" y="290"/>
                      <a:pt x="516" y="290"/>
                    </a:cubicBezTo>
                    <a:cubicBezTo>
                      <a:pt x="516" y="290"/>
                      <a:pt x="501" y="283"/>
                      <a:pt x="492" y="276"/>
                    </a:cubicBezTo>
                    <a:cubicBezTo>
                      <a:pt x="483" y="269"/>
                      <a:pt x="468" y="253"/>
                      <a:pt x="468" y="244"/>
                    </a:cubicBezTo>
                    <a:cubicBezTo>
                      <a:pt x="468" y="235"/>
                      <a:pt x="465" y="231"/>
                      <a:pt x="465" y="231"/>
                    </a:cubicBezTo>
                    <a:cubicBezTo>
                      <a:pt x="465" y="231"/>
                      <a:pt x="442" y="214"/>
                      <a:pt x="439" y="226"/>
                    </a:cubicBezTo>
                    <a:cubicBezTo>
                      <a:pt x="436" y="238"/>
                      <a:pt x="448" y="241"/>
                      <a:pt x="448" y="241"/>
                    </a:cubicBezTo>
                    <a:cubicBezTo>
                      <a:pt x="455" y="237"/>
                      <a:pt x="455" y="237"/>
                      <a:pt x="455" y="237"/>
                    </a:cubicBezTo>
                    <a:cubicBezTo>
                      <a:pt x="455" y="237"/>
                      <a:pt x="463" y="256"/>
                      <a:pt x="459" y="256"/>
                    </a:cubicBezTo>
                    <a:cubicBezTo>
                      <a:pt x="455" y="256"/>
                      <a:pt x="450" y="249"/>
                      <a:pt x="450" y="249"/>
                    </a:cubicBezTo>
                    <a:cubicBezTo>
                      <a:pt x="441" y="258"/>
                      <a:pt x="441" y="258"/>
                      <a:pt x="441" y="258"/>
                    </a:cubicBezTo>
                    <a:cubicBezTo>
                      <a:pt x="428" y="237"/>
                      <a:pt x="428" y="237"/>
                      <a:pt x="428" y="237"/>
                    </a:cubicBezTo>
                    <a:cubicBezTo>
                      <a:pt x="416" y="237"/>
                      <a:pt x="416" y="237"/>
                      <a:pt x="416" y="237"/>
                    </a:cubicBezTo>
                    <a:cubicBezTo>
                      <a:pt x="430" y="261"/>
                      <a:pt x="430" y="261"/>
                      <a:pt x="430" y="261"/>
                    </a:cubicBezTo>
                    <a:cubicBezTo>
                      <a:pt x="418" y="264"/>
                      <a:pt x="418" y="264"/>
                      <a:pt x="418" y="264"/>
                    </a:cubicBezTo>
                    <a:cubicBezTo>
                      <a:pt x="437" y="296"/>
                      <a:pt x="437" y="296"/>
                      <a:pt x="437" y="296"/>
                    </a:cubicBezTo>
                    <a:cubicBezTo>
                      <a:pt x="430" y="304"/>
                      <a:pt x="430" y="304"/>
                      <a:pt x="430" y="304"/>
                    </a:cubicBezTo>
                    <a:cubicBezTo>
                      <a:pt x="430" y="304"/>
                      <a:pt x="466" y="322"/>
                      <a:pt x="464" y="337"/>
                    </a:cubicBezTo>
                    <a:cubicBezTo>
                      <a:pt x="462" y="352"/>
                      <a:pt x="456" y="373"/>
                      <a:pt x="456" y="373"/>
                    </a:cubicBezTo>
                    <a:cubicBezTo>
                      <a:pt x="454" y="391"/>
                      <a:pt x="454" y="391"/>
                      <a:pt x="454" y="391"/>
                    </a:cubicBezTo>
                    <a:cubicBezTo>
                      <a:pt x="454" y="391"/>
                      <a:pt x="475" y="404"/>
                      <a:pt x="465" y="411"/>
                    </a:cubicBezTo>
                    <a:cubicBezTo>
                      <a:pt x="455" y="418"/>
                      <a:pt x="447" y="414"/>
                      <a:pt x="447" y="414"/>
                    </a:cubicBezTo>
                    <a:cubicBezTo>
                      <a:pt x="447" y="414"/>
                      <a:pt x="454" y="444"/>
                      <a:pt x="443" y="450"/>
                    </a:cubicBezTo>
                    <a:cubicBezTo>
                      <a:pt x="432" y="456"/>
                      <a:pt x="409" y="464"/>
                      <a:pt x="409" y="464"/>
                    </a:cubicBezTo>
                    <a:cubicBezTo>
                      <a:pt x="409" y="473"/>
                      <a:pt x="409" y="473"/>
                      <a:pt x="409" y="473"/>
                    </a:cubicBezTo>
                    <a:cubicBezTo>
                      <a:pt x="409" y="473"/>
                      <a:pt x="398" y="477"/>
                      <a:pt x="389" y="467"/>
                    </a:cubicBezTo>
                    <a:cubicBezTo>
                      <a:pt x="380" y="457"/>
                      <a:pt x="383" y="448"/>
                      <a:pt x="383" y="448"/>
                    </a:cubicBezTo>
                    <a:cubicBezTo>
                      <a:pt x="386" y="435"/>
                      <a:pt x="386" y="435"/>
                      <a:pt x="386" y="435"/>
                    </a:cubicBezTo>
                    <a:cubicBezTo>
                      <a:pt x="386" y="435"/>
                      <a:pt x="360" y="440"/>
                      <a:pt x="364" y="450"/>
                    </a:cubicBezTo>
                    <a:cubicBezTo>
                      <a:pt x="368" y="460"/>
                      <a:pt x="381" y="474"/>
                      <a:pt x="379" y="481"/>
                    </a:cubicBezTo>
                    <a:cubicBezTo>
                      <a:pt x="377" y="488"/>
                      <a:pt x="363" y="504"/>
                      <a:pt x="367" y="514"/>
                    </a:cubicBezTo>
                    <a:cubicBezTo>
                      <a:pt x="371" y="524"/>
                      <a:pt x="384" y="539"/>
                      <a:pt x="374" y="540"/>
                    </a:cubicBezTo>
                    <a:cubicBezTo>
                      <a:pt x="364" y="541"/>
                      <a:pt x="338" y="529"/>
                      <a:pt x="329" y="530"/>
                    </a:cubicBezTo>
                    <a:cubicBezTo>
                      <a:pt x="320" y="531"/>
                      <a:pt x="281" y="546"/>
                      <a:pt x="278" y="546"/>
                    </a:cubicBezTo>
                    <a:cubicBezTo>
                      <a:pt x="275" y="546"/>
                      <a:pt x="259" y="546"/>
                      <a:pt x="259" y="546"/>
                    </a:cubicBezTo>
                    <a:cubicBezTo>
                      <a:pt x="251" y="538"/>
                      <a:pt x="251" y="538"/>
                      <a:pt x="251" y="538"/>
                    </a:cubicBezTo>
                    <a:cubicBezTo>
                      <a:pt x="229" y="555"/>
                      <a:pt x="229" y="555"/>
                      <a:pt x="229" y="555"/>
                    </a:cubicBezTo>
                    <a:cubicBezTo>
                      <a:pt x="229" y="555"/>
                      <a:pt x="202" y="600"/>
                      <a:pt x="198" y="600"/>
                    </a:cubicBezTo>
                    <a:cubicBezTo>
                      <a:pt x="194" y="600"/>
                      <a:pt x="179" y="601"/>
                      <a:pt x="179" y="601"/>
                    </a:cubicBezTo>
                    <a:cubicBezTo>
                      <a:pt x="179" y="601"/>
                      <a:pt x="184" y="625"/>
                      <a:pt x="191" y="625"/>
                    </a:cubicBezTo>
                    <a:cubicBezTo>
                      <a:pt x="198" y="625"/>
                      <a:pt x="210" y="621"/>
                      <a:pt x="210" y="621"/>
                    </a:cubicBezTo>
                    <a:cubicBezTo>
                      <a:pt x="210" y="621"/>
                      <a:pt x="229" y="632"/>
                      <a:pt x="234" y="630"/>
                    </a:cubicBezTo>
                    <a:cubicBezTo>
                      <a:pt x="239" y="628"/>
                      <a:pt x="241" y="607"/>
                      <a:pt x="241" y="607"/>
                    </a:cubicBezTo>
                    <a:cubicBezTo>
                      <a:pt x="256" y="615"/>
                      <a:pt x="256" y="615"/>
                      <a:pt x="256" y="615"/>
                    </a:cubicBezTo>
                    <a:cubicBezTo>
                      <a:pt x="256" y="615"/>
                      <a:pt x="290" y="598"/>
                      <a:pt x="295" y="595"/>
                    </a:cubicBezTo>
                    <a:cubicBezTo>
                      <a:pt x="300" y="592"/>
                      <a:pt x="313" y="601"/>
                      <a:pt x="321" y="600"/>
                    </a:cubicBezTo>
                    <a:cubicBezTo>
                      <a:pt x="329" y="599"/>
                      <a:pt x="314" y="584"/>
                      <a:pt x="331" y="584"/>
                    </a:cubicBezTo>
                    <a:cubicBezTo>
                      <a:pt x="348" y="584"/>
                      <a:pt x="352" y="593"/>
                      <a:pt x="352" y="593"/>
                    </a:cubicBezTo>
                    <a:cubicBezTo>
                      <a:pt x="352" y="593"/>
                      <a:pt x="372" y="580"/>
                      <a:pt x="376" y="588"/>
                    </a:cubicBezTo>
                    <a:cubicBezTo>
                      <a:pt x="380" y="596"/>
                      <a:pt x="367" y="615"/>
                      <a:pt x="367" y="615"/>
                    </a:cubicBezTo>
                    <a:cubicBezTo>
                      <a:pt x="367" y="615"/>
                      <a:pt x="387" y="654"/>
                      <a:pt x="407" y="654"/>
                    </a:cubicBezTo>
                    <a:cubicBezTo>
                      <a:pt x="427" y="654"/>
                      <a:pt x="425" y="616"/>
                      <a:pt x="425" y="616"/>
                    </a:cubicBezTo>
                    <a:cubicBezTo>
                      <a:pt x="447" y="612"/>
                      <a:pt x="447" y="612"/>
                      <a:pt x="447" y="612"/>
                    </a:cubicBezTo>
                    <a:cubicBezTo>
                      <a:pt x="447" y="612"/>
                      <a:pt x="430" y="592"/>
                      <a:pt x="427" y="591"/>
                    </a:cubicBezTo>
                    <a:cubicBezTo>
                      <a:pt x="424" y="590"/>
                      <a:pt x="415" y="583"/>
                      <a:pt x="415" y="583"/>
                    </a:cubicBezTo>
                    <a:cubicBezTo>
                      <a:pt x="426" y="568"/>
                      <a:pt x="426" y="568"/>
                      <a:pt x="426" y="568"/>
                    </a:cubicBezTo>
                    <a:cubicBezTo>
                      <a:pt x="435" y="567"/>
                      <a:pt x="429" y="581"/>
                      <a:pt x="439" y="581"/>
                    </a:cubicBezTo>
                    <a:cubicBezTo>
                      <a:pt x="449" y="581"/>
                      <a:pt x="452" y="594"/>
                      <a:pt x="452" y="594"/>
                    </a:cubicBezTo>
                    <a:cubicBezTo>
                      <a:pt x="464" y="585"/>
                      <a:pt x="464" y="585"/>
                      <a:pt x="464" y="585"/>
                    </a:cubicBezTo>
                    <a:cubicBezTo>
                      <a:pt x="464" y="585"/>
                      <a:pt x="479" y="593"/>
                      <a:pt x="494" y="589"/>
                    </a:cubicBezTo>
                    <a:cubicBezTo>
                      <a:pt x="509" y="585"/>
                      <a:pt x="491" y="564"/>
                      <a:pt x="508" y="566"/>
                    </a:cubicBezTo>
                    <a:cubicBezTo>
                      <a:pt x="525" y="568"/>
                      <a:pt x="516" y="596"/>
                      <a:pt x="527" y="590"/>
                    </a:cubicBezTo>
                    <a:cubicBezTo>
                      <a:pt x="538" y="584"/>
                      <a:pt x="520" y="561"/>
                      <a:pt x="528" y="556"/>
                    </a:cubicBezTo>
                    <a:cubicBezTo>
                      <a:pt x="536" y="551"/>
                      <a:pt x="541" y="553"/>
                      <a:pt x="541" y="553"/>
                    </a:cubicBezTo>
                    <a:cubicBezTo>
                      <a:pt x="541" y="553"/>
                      <a:pt x="543" y="522"/>
                      <a:pt x="555" y="534"/>
                    </a:cubicBezTo>
                    <a:cubicBezTo>
                      <a:pt x="567" y="546"/>
                      <a:pt x="548" y="571"/>
                      <a:pt x="568" y="570"/>
                    </a:cubicBezTo>
                    <a:cubicBezTo>
                      <a:pt x="588" y="569"/>
                      <a:pt x="578" y="538"/>
                      <a:pt x="578" y="538"/>
                    </a:cubicBezTo>
                    <a:lnTo>
                      <a:pt x="591" y="531"/>
                    </a:lnTo>
                    <a:close/>
                    <a:moveTo>
                      <a:pt x="338" y="618"/>
                    </a:moveTo>
                    <a:cubicBezTo>
                      <a:pt x="338" y="618"/>
                      <a:pt x="321" y="605"/>
                      <a:pt x="312" y="606"/>
                    </a:cubicBezTo>
                    <a:cubicBezTo>
                      <a:pt x="292" y="608"/>
                      <a:pt x="299" y="628"/>
                      <a:pt x="299" y="628"/>
                    </a:cubicBezTo>
                    <a:cubicBezTo>
                      <a:pt x="299" y="628"/>
                      <a:pt x="282" y="622"/>
                      <a:pt x="272" y="624"/>
                    </a:cubicBezTo>
                    <a:cubicBezTo>
                      <a:pt x="262" y="626"/>
                      <a:pt x="269" y="648"/>
                      <a:pt x="269" y="648"/>
                    </a:cubicBezTo>
                    <a:cubicBezTo>
                      <a:pt x="257" y="659"/>
                      <a:pt x="257" y="659"/>
                      <a:pt x="257" y="659"/>
                    </a:cubicBezTo>
                    <a:cubicBezTo>
                      <a:pt x="257" y="659"/>
                      <a:pt x="270" y="667"/>
                      <a:pt x="276" y="674"/>
                    </a:cubicBezTo>
                    <a:cubicBezTo>
                      <a:pt x="282" y="681"/>
                      <a:pt x="305" y="695"/>
                      <a:pt x="305" y="695"/>
                    </a:cubicBezTo>
                    <a:cubicBezTo>
                      <a:pt x="305" y="695"/>
                      <a:pt x="299" y="664"/>
                      <a:pt x="314" y="654"/>
                    </a:cubicBezTo>
                    <a:cubicBezTo>
                      <a:pt x="329" y="644"/>
                      <a:pt x="351" y="672"/>
                      <a:pt x="351" y="672"/>
                    </a:cubicBezTo>
                    <a:cubicBezTo>
                      <a:pt x="351" y="672"/>
                      <a:pt x="356" y="650"/>
                      <a:pt x="358" y="638"/>
                    </a:cubicBezTo>
                    <a:cubicBezTo>
                      <a:pt x="360" y="626"/>
                      <a:pt x="351" y="615"/>
                      <a:pt x="351" y="615"/>
                    </a:cubicBezTo>
                    <a:lnTo>
                      <a:pt x="338" y="618"/>
                    </a:lnTo>
                    <a:close/>
                    <a:moveTo>
                      <a:pt x="241" y="709"/>
                    </a:moveTo>
                    <a:cubicBezTo>
                      <a:pt x="241" y="698"/>
                      <a:pt x="256" y="689"/>
                      <a:pt x="256" y="689"/>
                    </a:cubicBezTo>
                    <a:cubicBezTo>
                      <a:pt x="255" y="677"/>
                      <a:pt x="232" y="662"/>
                      <a:pt x="232" y="662"/>
                    </a:cubicBezTo>
                    <a:cubicBezTo>
                      <a:pt x="232" y="662"/>
                      <a:pt x="231" y="652"/>
                      <a:pt x="224" y="649"/>
                    </a:cubicBezTo>
                    <a:cubicBezTo>
                      <a:pt x="217" y="646"/>
                      <a:pt x="212" y="648"/>
                      <a:pt x="212" y="648"/>
                    </a:cubicBezTo>
                    <a:cubicBezTo>
                      <a:pt x="212" y="648"/>
                      <a:pt x="191" y="634"/>
                      <a:pt x="184" y="634"/>
                    </a:cubicBezTo>
                    <a:cubicBezTo>
                      <a:pt x="177" y="634"/>
                      <a:pt x="168" y="646"/>
                      <a:pt x="168" y="646"/>
                    </a:cubicBezTo>
                    <a:cubicBezTo>
                      <a:pt x="143" y="660"/>
                      <a:pt x="143" y="660"/>
                      <a:pt x="143" y="660"/>
                    </a:cubicBezTo>
                    <a:cubicBezTo>
                      <a:pt x="162" y="693"/>
                      <a:pt x="162" y="693"/>
                      <a:pt x="162" y="693"/>
                    </a:cubicBezTo>
                    <a:cubicBezTo>
                      <a:pt x="174" y="687"/>
                      <a:pt x="174" y="687"/>
                      <a:pt x="174" y="687"/>
                    </a:cubicBezTo>
                    <a:cubicBezTo>
                      <a:pt x="174" y="687"/>
                      <a:pt x="167" y="668"/>
                      <a:pt x="175" y="672"/>
                    </a:cubicBezTo>
                    <a:cubicBezTo>
                      <a:pt x="183" y="676"/>
                      <a:pt x="195" y="697"/>
                      <a:pt x="195" y="697"/>
                    </a:cubicBezTo>
                    <a:cubicBezTo>
                      <a:pt x="194" y="722"/>
                      <a:pt x="194" y="722"/>
                      <a:pt x="194" y="722"/>
                    </a:cubicBezTo>
                    <a:cubicBezTo>
                      <a:pt x="182" y="727"/>
                      <a:pt x="182" y="727"/>
                      <a:pt x="182" y="727"/>
                    </a:cubicBezTo>
                    <a:cubicBezTo>
                      <a:pt x="182" y="727"/>
                      <a:pt x="193" y="774"/>
                      <a:pt x="203" y="776"/>
                    </a:cubicBezTo>
                    <a:cubicBezTo>
                      <a:pt x="213" y="778"/>
                      <a:pt x="211" y="746"/>
                      <a:pt x="211" y="746"/>
                    </a:cubicBezTo>
                    <a:cubicBezTo>
                      <a:pt x="232" y="753"/>
                      <a:pt x="232" y="753"/>
                      <a:pt x="232" y="753"/>
                    </a:cubicBezTo>
                    <a:cubicBezTo>
                      <a:pt x="232" y="753"/>
                      <a:pt x="229" y="780"/>
                      <a:pt x="233" y="780"/>
                    </a:cubicBezTo>
                    <a:cubicBezTo>
                      <a:pt x="237" y="780"/>
                      <a:pt x="251" y="756"/>
                      <a:pt x="251" y="756"/>
                    </a:cubicBezTo>
                    <a:cubicBezTo>
                      <a:pt x="251" y="756"/>
                      <a:pt x="241" y="720"/>
                      <a:pt x="241" y="709"/>
                    </a:cubicBezTo>
                    <a:close/>
                    <a:moveTo>
                      <a:pt x="183" y="693"/>
                    </a:moveTo>
                    <a:cubicBezTo>
                      <a:pt x="172" y="718"/>
                      <a:pt x="172" y="718"/>
                      <a:pt x="172" y="718"/>
                    </a:cubicBezTo>
                    <a:cubicBezTo>
                      <a:pt x="184" y="715"/>
                      <a:pt x="184" y="715"/>
                      <a:pt x="184" y="715"/>
                    </a:cubicBezTo>
                    <a:lnTo>
                      <a:pt x="183" y="693"/>
                    </a:lnTo>
                    <a:close/>
                    <a:moveTo>
                      <a:pt x="424" y="424"/>
                    </a:moveTo>
                    <a:cubicBezTo>
                      <a:pt x="432" y="423"/>
                      <a:pt x="432" y="423"/>
                      <a:pt x="432" y="423"/>
                    </a:cubicBezTo>
                    <a:cubicBezTo>
                      <a:pt x="431" y="407"/>
                      <a:pt x="431" y="407"/>
                      <a:pt x="431" y="407"/>
                    </a:cubicBezTo>
                    <a:cubicBezTo>
                      <a:pt x="425" y="405"/>
                      <a:pt x="425" y="405"/>
                      <a:pt x="425" y="405"/>
                    </a:cubicBezTo>
                    <a:cubicBezTo>
                      <a:pt x="415" y="392"/>
                      <a:pt x="415" y="392"/>
                      <a:pt x="415" y="392"/>
                    </a:cubicBezTo>
                    <a:cubicBezTo>
                      <a:pt x="411" y="400"/>
                      <a:pt x="411" y="400"/>
                      <a:pt x="411" y="400"/>
                    </a:cubicBezTo>
                    <a:cubicBezTo>
                      <a:pt x="419" y="409"/>
                      <a:pt x="419" y="409"/>
                      <a:pt x="419" y="409"/>
                    </a:cubicBezTo>
                    <a:lnTo>
                      <a:pt x="424" y="424"/>
                    </a:lnTo>
                    <a:close/>
                    <a:moveTo>
                      <a:pt x="372" y="57"/>
                    </a:moveTo>
                    <a:cubicBezTo>
                      <a:pt x="374" y="72"/>
                      <a:pt x="374" y="72"/>
                      <a:pt x="374" y="72"/>
                    </a:cubicBezTo>
                    <a:cubicBezTo>
                      <a:pt x="374" y="72"/>
                      <a:pt x="391" y="83"/>
                      <a:pt x="391" y="90"/>
                    </a:cubicBezTo>
                    <a:cubicBezTo>
                      <a:pt x="391" y="97"/>
                      <a:pt x="384" y="110"/>
                      <a:pt x="384" y="110"/>
                    </a:cubicBezTo>
                    <a:cubicBezTo>
                      <a:pt x="384" y="110"/>
                      <a:pt x="402" y="132"/>
                      <a:pt x="397" y="133"/>
                    </a:cubicBezTo>
                    <a:cubicBezTo>
                      <a:pt x="391" y="134"/>
                      <a:pt x="359" y="125"/>
                      <a:pt x="354" y="123"/>
                    </a:cubicBezTo>
                    <a:cubicBezTo>
                      <a:pt x="348" y="122"/>
                      <a:pt x="369" y="143"/>
                      <a:pt x="369" y="143"/>
                    </a:cubicBezTo>
                    <a:cubicBezTo>
                      <a:pt x="352" y="161"/>
                      <a:pt x="352" y="161"/>
                      <a:pt x="352" y="161"/>
                    </a:cubicBezTo>
                    <a:cubicBezTo>
                      <a:pt x="352" y="161"/>
                      <a:pt x="358" y="173"/>
                      <a:pt x="361" y="179"/>
                    </a:cubicBezTo>
                    <a:cubicBezTo>
                      <a:pt x="363" y="184"/>
                      <a:pt x="390" y="198"/>
                      <a:pt x="390" y="198"/>
                    </a:cubicBezTo>
                    <a:cubicBezTo>
                      <a:pt x="390" y="198"/>
                      <a:pt x="381" y="231"/>
                      <a:pt x="404" y="230"/>
                    </a:cubicBezTo>
                    <a:cubicBezTo>
                      <a:pt x="414" y="229"/>
                      <a:pt x="398" y="211"/>
                      <a:pt x="410" y="211"/>
                    </a:cubicBezTo>
                    <a:cubicBezTo>
                      <a:pt x="423" y="211"/>
                      <a:pt x="433" y="211"/>
                      <a:pt x="433" y="211"/>
                    </a:cubicBezTo>
                    <a:cubicBezTo>
                      <a:pt x="437" y="205"/>
                      <a:pt x="437" y="205"/>
                      <a:pt x="437" y="205"/>
                    </a:cubicBezTo>
                    <a:cubicBezTo>
                      <a:pt x="412" y="189"/>
                      <a:pt x="412" y="189"/>
                      <a:pt x="412" y="189"/>
                    </a:cubicBezTo>
                    <a:cubicBezTo>
                      <a:pt x="399" y="189"/>
                      <a:pt x="399" y="189"/>
                      <a:pt x="399" y="189"/>
                    </a:cubicBezTo>
                    <a:cubicBezTo>
                      <a:pt x="399" y="189"/>
                      <a:pt x="365" y="176"/>
                      <a:pt x="381" y="169"/>
                    </a:cubicBezTo>
                    <a:cubicBezTo>
                      <a:pt x="398" y="162"/>
                      <a:pt x="409" y="179"/>
                      <a:pt x="409" y="179"/>
                    </a:cubicBezTo>
                    <a:cubicBezTo>
                      <a:pt x="409" y="179"/>
                      <a:pt x="423" y="168"/>
                      <a:pt x="433" y="166"/>
                    </a:cubicBezTo>
                    <a:cubicBezTo>
                      <a:pt x="442" y="165"/>
                      <a:pt x="513" y="202"/>
                      <a:pt x="519" y="198"/>
                    </a:cubicBezTo>
                    <a:cubicBezTo>
                      <a:pt x="524" y="194"/>
                      <a:pt x="505" y="155"/>
                      <a:pt x="523" y="148"/>
                    </a:cubicBezTo>
                    <a:cubicBezTo>
                      <a:pt x="541" y="141"/>
                      <a:pt x="539" y="157"/>
                      <a:pt x="557" y="147"/>
                    </a:cubicBezTo>
                    <a:cubicBezTo>
                      <a:pt x="575" y="137"/>
                      <a:pt x="578" y="130"/>
                      <a:pt x="578" y="130"/>
                    </a:cubicBezTo>
                    <a:cubicBezTo>
                      <a:pt x="542" y="107"/>
                      <a:pt x="542" y="107"/>
                      <a:pt x="542" y="107"/>
                    </a:cubicBezTo>
                    <a:cubicBezTo>
                      <a:pt x="542" y="107"/>
                      <a:pt x="542" y="83"/>
                      <a:pt x="535" y="78"/>
                    </a:cubicBezTo>
                    <a:cubicBezTo>
                      <a:pt x="528" y="72"/>
                      <a:pt x="523" y="96"/>
                      <a:pt x="523" y="96"/>
                    </a:cubicBezTo>
                    <a:cubicBezTo>
                      <a:pt x="523" y="96"/>
                      <a:pt x="455" y="80"/>
                      <a:pt x="440" y="69"/>
                    </a:cubicBezTo>
                    <a:cubicBezTo>
                      <a:pt x="424" y="58"/>
                      <a:pt x="350" y="0"/>
                      <a:pt x="340" y="11"/>
                    </a:cubicBezTo>
                    <a:cubicBezTo>
                      <a:pt x="330" y="22"/>
                      <a:pt x="372" y="57"/>
                      <a:pt x="372" y="57"/>
                    </a:cubicBezTo>
                    <a:close/>
                    <a:moveTo>
                      <a:pt x="194" y="984"/>
                    </a:moveTo>
                    <a:cubicBezTo>
                      <a:pt x="209" y="984"/>
                      <a:pt x="209" y="984"/>
                      <a:pt x="209" y="984"/>
                    </a:cubicBezTo>
                    <a:cubicBezTo>
                      <a:pt x="192" y="972"/>
                      <a:pt x="192" y="972"/>
                      <a:pt x="192" y="972"/>
                    </a:cubicBezTo>
                    <a:lnTo>
                      <a:pt x="194" y="984"/>
                    </a:lnTo>
                    <a:close/>
                    <a:moveTo>
                      <a:pt x="208" y="933"/>
                    </a:moveTo>
                    <a:cubicBezTo>
                      <a:pt x="210" y="942"/>
                      <a:pt x="214" y="942"/>
                      <a:pt x="214" y="942"/>
                    </a:cubicBezTo>
                    <a:cubicBezTo>
                      <a:pt x="224" y="944"/>
                      <a:pt x="225" y="934"/>
                      <a:pt x="225" y="934"/>
                    </a:cubicBezTo>
                    <a:cubicBezTo>
                      <a:pt x="225" y="934"/>
                      <a:pt x="240" y="933"/>
                      <a:pt x="233" y="922"/>
                    </a:cubicBezTo>
                    <a:cubicBezTo>
                      <a:pt x="226" y="912"/>
                      <a:pt x="205" y="924"/>
                      <a:pt x="208" y="933"/>
                    </a:cubicBezTo>
                    <a:close/>
                    <a:moveTo>
                      <a:pt x="214" y="956"/>
                    </a:moveTo>
                    <a:cubicBezTo>
                      <a:pt x="204" y="952"/>
                      <a:pt x="205" y="961"/>
                      <a:pt x="205" y="961"/>
                    </a:cubicBezTo>
                    <a:cubicBezTo>
                      <a:pt x="220" y="968"/>
                      <a:pt x="225" y="960"/>
                      <a:pt x="214" y="956"/>
                    </a:cubicBezTo>
                    <a:close/>
                    <a:moveTo>
                      <a:pt x="230" y="810"/>
                    </a:moveTo>
                    <a:cubicBezTo>
                      <a:pt x="230" y="814"/>
                      <a:pt x="217" y="820"/>
                      <a:pt x="217" y="820"/>
                    </a:cubicBezTo>
                    <a:cubicBezTo>
                      <a:pt x="234" y="829"/>
                      <a:pt x="234" y="829"/>
                      <a:pt x="234" y="829"/>
                    </a:cubicBezTo>
                    <a:cubicBezTo>
                      <a:pt x="234" y="829"/>
                      <a:pt x="230" y="806"/>
                      <a:pt x="230" y="810"/>
                    </a:cubicBezTo>
                    <a:close/>
                    <a:moveTo>
                      <a:pt x="252" y="792"/>
                    </a:moveTo>
                    <a:cubicBezTo>
                      <a:pt x="252" y="796"/>
                      <a:pt x="248" y="805"/>
                      <a:pt x="248" y="805"/>
                    </a:cubicBezTo>
                    <a:cubicBezTo>
                      <a:pt x="257" y="825"/>
                      <a:pt x="257" y="825"/>
                      <a:pt x="257" y="825"/>
                    </a:cubicBezTo>
                    <a:cubicBezTo>
                      <a:pt x="258" y="814"/>
                      <a:pt x="258" y="814"/>
                      <a:pt x="258" y="814"/>
                    </a:cubicBezTo>
                    <a:cubicBezTo>
                      <a:pt x="258" y="814"/>
                      <a:pt x="252" y="788"/>
                      <a:pt x="252" y="792"/>
                    </a:cubicBezTo>
                    <a:close/>
                    <a:moveTo>
                      <a:pt x="32" y="1144"/>
                    </a:moveTo>
                    <a:cubicBezTo>
                      <a:pt x="36" y="1144"/>
                      <a:pt x="54" y="1138"/>
                      <a:pt x="54" y="1138"/>
                    </a:cubicBezTo>
                    <a:cubicBezTo>
                      <a:pt x="36" y="1129"/>
                      <a:pt x="36" y="1129"/>
                      <a:pt x="36" y="1129"/>
                    </a:cubicBezTo>
                    <a:cubicBezTo>
                      <a:pt x="36" y="1129"/>
                      <a:pt x="28" y="1144"/>
                      <a:pt x="32" y="1144"/>
                    </a:cubicBezTo>
                    <a:close/>
                    <a:moveTo>
                      <a:pt x="81" y="1117"/>
                    </a:moveTo>
                    <a:cubicBezTo>
                      <a:pt x="72" y="1100"/>
                      <a:pt x="72" y="1100"/>
                      <a:pt x="72" y="1100"/>
                    </a:cubicBezTo>
                    <a:cubicBezTo>
                      <a:pt x="72" y="1110"/>
                      <a:pt x="72" y="1110"/>
                      <a:pt x="72" y="1110"/>
                    </a:cubicBezTo>
                    <a:cubicBezTo>
                      <a:pt x="70" y="1126"/>
                      <a:pt x="85" y="1133"/>
                      <a:pt x="90" y="1125"/>
                    </a:cubicBezTo>
                    <a:cubicBezTo>
                      <a:pt x="96" y="1117"/>
                      <a:pt x="81" y="1117"/>
                      <a:pt x="81" y="1117"/>
                    </a:cubicBezTo>
                    <a:close/>
                    <a:moveTo>
                      <a:pt x="16" y="1134"/>
                    </a:moveTo>
                    <a:cubicBezTo>
                      <a:pt x="0" y="1133"/>
                      <a:pt x="9" y="1150"/>
                      <a:pt x="9" y="1150"/>
                    </a:cubicBezTo>
                    <a:cubicBezTo>
                      <a:pt x="21" y="1153"/>
                      <a:pt x="32" y="1136"/>
                      <a:pt x="16" y="1134"/>
                    </a:cubicBezTo>
                    <a:close/>
                    <a:moveTo>
                      <a:pt x="118" y="1033"/>
                    </a:moveTo>
                    <a:cubicBezTo>
                      <a:pt x="118" y="1041"/>
                      <a:pt x="129" y="1041"/>
                      <a:pt x="129" y="1041"/>
                    </a:cubicBezTo>
                    <a:cubicBezTo>
                      <a:pt x="136" y="1029"/>
                      <a:pt x="118" y="1025"/>
                      <a:pt x="118" y="1033"/>
                    </a:cubicBezTo>
                    <a:close/>
                    <a:moveTo>
                      <a:pt x="184" y="1008"/>
                    </a:moveTo>
                    <a:cubicBezTo>
                      <a:pt x="174" y="1018"/>
                      <a:pt x="165" y="1050"/>
                      <a:pt x="165" y="1050"/>
                    </a:cubicBezTo>
                    <a:cubicBezTo>
                      <a:pt x="178" y="1053"/>
                      <a:pt x="178" y="1053"/>
                      <a:pt x="178" y="1053"/>
                    </a:cubicBezTo>
                    <a:cubicBezTo>
                      <a:pt x="178" y="1053"/>
                      <a:pt x="190" y="1032"/>
                      <a:pt x="186" y="1032"/>
                    </a:cubicBezTo>
                    <a:cubicBezTo>
                      <a:pt x="182" y="1032"/>
                      <a:pt x="198" y="1014"/>
                      <a:pt x="198" y="1014"/>
                    </a:cubicBezTo>
                    <a:cubicBezTo>
                      <a:pt x="198" y="1014"/>
                      <a:pt x="193" y="997"/>
                      <a:pt x="184" y="1008"/>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65" name="Freeform 317">
                <a:extLst>
                  <a:ext uri="{FF2B5EF4-FFF2-40B4-BE49-F238E27FC236}">
                    <a16:creationId xmlns:a16="http://schemas.microsoft.com/office/drawing/2014/main" id="{620BD76D-F8E7-D042-B2CB-58F942E40563}"/>
                  </a:ext>
                </a:extLst>
              </p:cNvPr>
              <p:cNvSpPr>
                <a:spLocks noEditPoints="1"/>
              </p:cNvSpPr>
              <p:nvPr/>
            </p:nvSpPr>
            <p:spPr bwMode="gray">
              <a:xfrm>
                <a:off x="-5034285" y="2224208"/>
                <a:ext cx="3351049" cy="976225"/>
              </a:xfrm>
              <a:custGeom>
                <a:avLst/>
                <a:gdLst>
                  <a:gd name="T0" fmla="*/ 1604 w 6045"/>
                  <a:gd name="T1" fmla="*/ 319 h 1923"/>
                  <a:gd name="T2" fmla="*/ 1125 w 6045"/>
                  <a:gd name="T3" fmla="*/ 38 h 1923"/>
                  <a:gd name="T4" fmla="*/ 1119 w 6045"/>
                  <a:gd name="T5" fmla="*/ 335 h 1923"/>
                  <a:gd name="T6" fmla="*/ 1136 w 6045"/>
                  <a:gd name="T7" fmla="*/ 227 h 1923"/>
                  <a:gd name="T8" fmla="*/ 1032 w 6045"/>
                  <a:gd name="T9" fmla="*/ 349 h 1923"/>
                  <a:gd name="T10" fmla="*/ 4026 w 6045"/>
                  <a:gd name="T11" fmla="*/ 259 h 1923"/>
                  <a:gd name="T12" fmla="*/ 2394 w 6045"/>
                  <a:gd name="T13" fmla="*/ 103 h 1923"/>
                  <a:gd name="T14" fmla="*/ 3618 w 6045"/>
                  <a:gd name="T15" fmla="*/ 235 h 1923"/>
                  <a:gd name="T16" fmla="*/ 113 w 6045"/>
                  <a:gd name="T17" fmla="*/ 1236 h 1923"/>
                  <a:gd name="T18" fmla="*/ 755 w 6045"/>
                  <a:gd name="T19" fmla="*/ 45 h 1923"/>
                  <a:gd name="T20" fmla="*/ 5033 w 6045"/>
                  <a:gd name="T21" fmla="*/ 1361 h 1923"/>
                  <a:gd name="T22" fmla="*/ 5193 w 6045"/>
                  <a:gd name="T23" fmla="*/ 1629 h 1923"/>
                  <a:gd name="T24" fmla="*/ 5935 w 6045"/>
                  <a:gd name="T25" fmla="*/ 632 h 1923"/>
                  <a:gd name="T26" fmla="*/ 5061 w 6045"/>
                  <a:gd name="T27" fmla="*/ 515 h 1923"/>
                  <a:gd name="T28" fmla="*/ 4321 w 6045"/>
                  <a:gd name="T29" fmla="*/ 409 h 1923"/>
                  <a:gd name="T30" fmla="*/ 3936 w 6045"/>
                  <a:gd name="T31" fmla="*/ 365 h 1923"/>
                  <a:gd name="T32" fmla="*/ 3577 w 6045"/>
                  <a:gd name="T33" fmla="*/ 386 h 1923"/>
                  <a:gd name="T34" fmla="*/ 3251 w 6045"/>
                  <a:gd name="T35" fmla="*/ 351 h 1923"/>
                  <a:gd name="T36" fmla="*/ 2915 w 6045"/>
                  <a:gd name="T37" fmla="*/ 313 h 1923"/>
                  <a:gd name="T38" fmla="*/ 2906 w 6045"/>
                  <a:gd name="T39" fmla="*/ 254 h 1923"/>
                  <a:gd name="T40" fmla="*/ 2423 w 6045"/>
                  <a:gd name="T41" fmla="*/ 210 h 1923"/>
                  <a:gd name="T42" fmla="*/ 2038 w 6045"/>
                  <a:gd name="T43" fmla="*/ 402 h 1923"/>
                  <a:gd name="T44" fmla="*/ 1740 w 6045"/>
                  <a:gd name="T45" fmla="*/ 389 h 1923"/>
                  <a:gd name="T46" fmla="*/ 1845 w 6045"/>
                  <a:gd name="T47" fmla="*/ 542 h 1923"/>
                  <a:gd name="T48" fmla="*/ 1684 w 6045"/>
                  <a:gd name="T49" fmla="*/ 417 h 1923"/>
                  <a:gd name="T50" fmla="*/ 1499 w 6045"/>
                  <a:gd name="T51" fmla="*/ 522 h 1923"/>
                  <a:gd name="T52" fmla="*/ 1060 w 6045"/>
                  <a:gd name="T53" fmla="*/ 545 h 1923"/>
                  <a:gd name="T54" fmla="*/ 795 w 6045"/>
                  <a:gd name="T55" fmla="*/ 644 h 1923"/>
                  <a:gd name="T56" fmla="*/ 508 w 6045"/>
                  <a:gd name="T57" fmla="*/ 670 h 1923"/>
                  <a:gd name="T58" fmla="*/ 357 w 6045"/>
                  <a:gd name="T59" fmla="*/ 475 h 1923"/>
                  <a:gd name="T60" fmla="*/ 323 w 6045"/>
                  <a:gd name="T61" fmla="*/ 703 h 1923"/>
                  <a:gd name="T62" fmla="*/ 303 w 6045"/>
                  <a:gd name="T63" fmla="*/ 980 h 1923"/>
                  <a:gd name="T64" fmla="*/ 382 w 6045"/>
                  <a:gd name="T65" fmla="*/ 1163 h 1923"/>
                  <a:gd name="T66" fmla="*/ 538 w 6045"/>
                  <a:gd name="T67" fmla="*/ 1342 h 1923"/>
                  <a:gd name="T68" fmla="*/ 827 w 6045"/>
                  <a:gd name="T69" fmla="*/ 1472 h 1923"/>
                  <a:gd name="T70" fmla="*/ 752 w 6045"/>
                  <a:gd name="T71" fmla="*/ 1694 h 1923"/>
                  <a:gd name="T72" fmla="*/ 1214 w 6045"/>
                  <a:gd name="T73" fmla="*/ 1892 h 1923"/>
                  <a:gd name="T74" fmla="*/ 1231 w 6045"/>
                  <a:gd name="T75" fmla="*/ 1631 h 1923"/>
                  <a:gd name="T76" fmla="*/ 1419 w 6045"/>
                  <a:gd name="T77" fmla="*/ 1396 h 1923"/>
                  <a:gd name="T78" fmla="*/ 1765 w 6045"/>
                  <a:gd name="T79" fmla="*/ 1244 h 1923"/>
                  <a:gd name="T80" fmla="*/ 2222 w 6045"/>
                  <a:gd name="T81" fmla="*/ 1256 h 1923"/>
                  <a:gd name="T82" fmla="*/ 2847 w 6045"/>
                  <a:gd name="T83" fmla="*/ 1496 h 1923"/>
                  <a:gd name="T84" fmla="*/ 3152 w 6045"/>
                  <a:gd name="T85" fmla="*/ 1456 h 1923"/>
                  <a:gd name="T86" fmla="*/ 3428 w 6045"/>
                  <a:gd name="T87" fmla="*/ 1441 h 1923"/>
                  <a:gd name="T88" fmla="*/ 3929 w 6045"/>
                  <a:gd name="T89" fmla="*/ 1447 h 1923"/>
                  <a:gd name="T90" fmla="*/ 4174 w 6045"/>
                  <a:gd name="T91" fmla="*/ 1268 h 1923"/>
                  <a:gd name="T92" fmla="*/ 4630 w 6045"/>
                  <a:gd name="T93" fmla="*/ 1533 h 1923"/>
                  <a:gd name="T94" fmla="*/ 4843 w 6045"/>
                  <a:gd name="T95" fmla="*/ 1667 h 1923"/>
                  <a:gd name="T96" fmla="*/ 4985 w 6045"/>
                  <a:gd name="T97" fmla="*/ 1754 h 1923"/>
                  <a:gd name="T98" fmla="*/ 4903 w 6045"/>
                  <a:gd name="T99" fmla="*/ 1298 h 1923"/>
                  <a:gd name="T100" fmla="*/ 4580 w 6045"/>
                  <a:gd name="T101" fmla="*/ 1205 h 1923"/>
                  <a:gd name="T102" fmla="*/ 4885 w 6045"/>
                  <a:gd name="T103" fmla="*/ 977 h 1923"/>
                  <a:gd name="T104" fmla="*/ 5110 w 6045"/>
                  <a:gd name="T105" fmla="*/ 890 h 1923"/>
                  <a:gd name="T106" fmla="*/ 5374 w 6045"/>
                  <a:gd name="T107" fmla="*/ 897 h 1923"/>
                  <a:gd name="T108" fmla="*/ 5630 w 6045"/>
                  <a:gd name="T109" fmla="*/ 1386 h 1923"/>
                  <a:gd name="T110" fmla="*/ 5463 w 6045"/>
                  <a:gd name="T111" fmla="*/ 992 h 1923"/>
                  <a:gd name="T112" fmla="*/ 5791 w 6045"/>
                  <a:gd name="T113" fmla="*/ 813 h 1923"/>
                  <a:gd name="T114" fmla="*/ 5719 w 6045"/>
                  <a:gd name="T115" fmla="*/ 660 h 1923"/>
                  <a:gd name="T116" fmla="*/ 3494 w 6045"/>
                  <a:gd name="T117" fmla="*/ 1368 h 1923"/>
                  <a:gd name="T118" fmla="*/ 3579 w 6045"/>
                  <a:gd name="T119" fmla="*/ 1259 h 1923"/>
                  <a:gd name="T120" fmla="*/ 943 w 6045"/>
                  <a:gd name="T121" fmla="*/ 537 h 1923"/>
                  <a:gd name="T122" fmla="*/ 924 w 6045"/>
                  <a:gd name="T123" fmla="*/ 25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045" h="1923">
                    <a:moveTo>
                      <a:pt x="1866" y="364"/>
                    </a:moveTo>
                    <a:cubicBezTo>
                      <a:pt x="1845" y="359"/>
                      <a:pt x="1845" y="359"/>
                      <a:pt x="1845" y="359"/>
                    </a:cubicBezTo>
                    <a:cubicBezTo>
                      <a:pt x="1828" y="373"/>
                      <a:pt x="1828" y="373"/>
                      <a:pt x="1828" y="373"/>
                    </a:cubicBezTo>
                    <a:cubicBezTo>
                      <a:pt x="1854" y="380"/>
                      <a:pt x="1854" y="380"/>
                      <a:pt x="1854" y="380"/>
                    </a:cubicBezTo>
                    <a:lnTo>
                      <a:pt x="1866" y="364"/>
                    </a:lnTo>
                    <a:close/>
                    <a:moveTo>
                      <a:pt x="1894" y="346"/>
                    </a:moveTo>
                    <a:cubicBezTo>
                      <a:pt x="1869" y="329"/>
                      <a:pt x="1876" y="352"/>
                      <a:pt x="1876" y="352"/>
                    </a:cubicBezTo>
                    <a:cubicBezTo>
                      <a:pt x="1901" y="362"/>
                      <a:pt x="1919" y="363"/>
                      <a:pt x="1894" y="346"/>
                    </a:cubicBezTo>
                    <a:close/>
                    <a:moveTo>
                      <a:pt x="1138" y="13"/>
                    </a:moveTo>
                    <a:cubicBezTo>
                      <a:pt x="1148" y="11"/>
                      <a:pt x="1162" y="1"/>
                      <a:pt x="1155" y="1"/>
                    </a:cubicBezTo>
                    <a:cubicBezTo>
                      <a:pt x="1148" y="1"/>
                      <a:pt x="1100" y="1"/>
                      <a:pt x="1100" y="1"/>
                    </a:cubicBezTo>
                    <a:cubicBezTo>
                      <a:pt x="1097" y="10"/>
                      <a:pt x="1097" y="10"/>
                      <a:pt x="1097" y="10"/>
                    </a:cubicBezTo>
                    <a:cubicBezTo>
                      <a:pt x="1124" y="7"/>
                      <a:pt x="1124" y="7"/>
                      <a:pt x="1124" y="7"/>
                    </a:cubicBezTo>
                    <a:cubicBezTo>
                      <a:pt x="1124" y="7"/>
                      <a:pt x="1128" y="14"/>
                      <a:pt x="1138" y="13"/>
                    </a:cubicBezTo>
                    <a:close/>
                    <a:moveTo>
                      <a:pt x="1163" y="39"/>
                    </a:moveTo>
                    <a:cubicBezTo>
                      <a:pt x="1168" y="39"/>
                      <a:pt x="1176" y="34"/>
                      <a:pt x="1176" y="34"/>
                    </a:cubicBezTo>
                    <a:cubicBezTo>
                      <a:pt x="1176" y="34"/>
                      <a:pt x="1203" y="42"/>
                      <a:pt x="1210" y="35"/>
                    </a:cubicBezTo>
                    <a:cubicBezTo>
                      <a:pt x="1217" y="28"/>
                      <a:pt x="1211" y="17"/>
                      <a:pt x="1189" y="17"/>
                    </a:cubicBezTo>
                    <a:cubicBezTo>
                      <a:pt x="1166" y="17"/>
                      <a:pt x="1145" y="34"/>
                      <a:pt x="1145" y="34"/>
                    </a:cubicBezTo>
                    <a:cubicBezTo>
                      <a:pt x="1149" y="39"/>
                      <a:pt x="1159" y="39"/>
                      <a:pt x="1163" y="39"/>
                    </a:cubicBezTo>
                    <a:close/>
                    <a:moveTo>
                      <a:pt x="1590" y="341"/>
                    </a:moveTo>
                    <a:cubicBezTo>
                      <a:pt x="1623" y="333"/>
                      <a:pt x="1612" y="323"/>
                      <a:pt x="1604" y="319"/>
                    </a:cubicBezTo>
                    <a:cubicBezTo>
                      <a:pt x="1596" y="315"/>
                      <a:pt x="1566" y="319"/>
                      <a:pt x="1566" y="319"/>
                    </a:cubicBezTo>
                    <a:cubicBezTo>
                      <a:pt x="1566" y="319"/>
                      <a:pt x="1572" y="345"/>
                      <a:pt x="1590" y="341"/>
                    </a:cubicBezTo>
                    <a:close/>
                    <a:moveTo>
                      <a:pt x="1062" y="20"/>
                    </a:moveTo>
                    <a:cubicBezTo>
                      <a:pt x="1034" y="17"/>
                      <a:pt x="1034" y="17"/>
                      <a:pt x="1034" y="17"/>
                    </a:cubicBezTo>
                    <a:cubicBezTo>
                      <a:pt x="1041" y="25"/>
                      <a:pt x="1041" y="25"/>
                      <a:pt x="1041" y="25"/>
                    </a:cubicBezTo>
                    <a:lnTo>
                      <a:pt x="1062" y="20"/>
                    </a:lnTo>
                    <a:close/>
                    <a:moveTo>
                      <a:pt x="1264" y="465"/>
                    </a:moveTo>
                    <a:cubicBezTo>
                      <a:pt x="1259" y="473"/>
                      <a:pt x="1324" y="507"/>
                      <a:pt x="1330" y="491"/>
                    </a:cubicBezTo>
                    <a:cubicBezTo>
                      <a:pt x="1336" y="475"/>
                      <a:pt x="1270" y="455"/>
                      <a:pt x="1264" y="465"/>
                    </a:cubicBezTo>
                    <a:close/>
                    <a:moveTo>
                      <a:pt x="2074" y="83"/>
                    </a:moveTo>
                    <a:cubicBezTo>
                      <a:pt x="2084" y="73"/>
                      <a:pt x="2084" y="73"/>
                      <a:pt x="2084" y="73"/>
                    </a:cubicBezTo>
                    <a:cubicBezTo>
                      <a:pt x="2024" y="73"/>
                      <a:pt x="2024" y="73"/>
                      <a:pt x="2024" y="73"/>
                    </a:cubicBezTo>
                    <a:lnTo>
                      <a:pt x="2074" y="83"/>
                    </a:lnTo>
                    <a:close/>
                    <a:moveTo>
                      <a:pt x="1044" y="68"/>
                    </a:moveTo>
                    <a:cubicBezTo>
                      <a:pt x="1090" y="66"/>
                      <a:pt x="1090" y="66"/>
                      <a:pt x="1090" y="66"/>
                    </a:cubicBezTo>
                    <a:cubicBezTo>
                      <a:pt x="1075" y="56"/>
                      <a:pt x="1075" y="56"/>
                      <a:pt x="1075" y="56"/>
                    </a:cubicBezTo>
                    <a:lnTo>
                      <a:pt x="1044" y="68"/>
                    </a:lnTo>
                    <a:close/>
                    <a:moveTo>
                      <a:pt x="1051" y="39"/>
                    </a:moveTo>
                    <a:cubicBezTo>
                      <a:pt x="1064" y="48"/>
                      <a:pt x="1066" y="52"/>
                      <a:pt x="1066" y="52"/>
                    </a:cubicBezTo>
                    <a:cubicBezTo>
                      <a:pt x="1083" y="44"/>
                      <a:pt x="1083" y="44"/>
                      <a:pt x="1083" y="44"/>
                    </a:cubicBezTo>
                    <a:cubicBezTo>
                      <a:pt x="1083" y="44"/>
                      <a:pt x="1076" y="49"/>
                      <a:pt x="1090" y="49"/>
                    </a:cubicBezTo>
                    <a:cubicBezTo>
                      <a:pt x="1104" y="49"/>
                      <a:pt x="1125" y="38"/>
                      <a:pt x="1125" y="38"/>
                    </a:cubicBezTo>
                    <a:cubicBezTo>
                      <a:pt x="1089" y="32"/>
                      <a:pt x="1089" y="32"/>
                      <a:pt x="1089" y="32"/>
                    </a:cubicBezTo>
                    <a:cubicBezTo>
                      <a:pt x="1079" y="38"/>
                      <a:pt x="1079" y="38"/>
                      <a:pt x="1079" y="38"/>
                    </a:cubicBezTo>
                    <a:cubicBezTo>
                      <a:pt x="1079" y="38"/>
                      <a:pt x="1065" y="32"/>
                      <a:pt x="1061" y="34"/>
                    </a:cubicBezTo>
                    <a:cubicBezTo>
                      <a:pt x="1057" y="35"/>
                      <a:pt x="1051" y="39"/>
                      <a:pt x="1051" y="39"/>
                    </a:cubicBezTo>
                    <a:close/>
                    <a:moveTo>
                      <a:pt x="1113" y="23"/>
                    </a:moveTo>
                    <a:cubicBezTo>
                      <a:pt x="1071" y="23"/>
                      <a:pt x="1071" y="23"/>
                      <a:pt x="1071" y="23"/>
                    </a:cubicBezTo>
                    <a:cubicBezTo>
                      <a:pt x="1106" y="31"/>
                      <a:pt x="1106" y="31"/>
                      <a:pt x="1106" y="31"/>
                    </a:cubicBezTo>
                    <a:lnTo>
                      <a:pt x="1113" y="23"/>
                    </a:lnTo>
                    <a:close/>
                    <a:moveTo>
                      <a:pt x="1032" y="349"/>
                    </a:moveTo>
                    <a:cubicBezTo>
                      <a:pt x="1002" y="354"/>
                      <a:pt x="1002" y="354"/>
                      <a:pt x="1002" y="354"/>
                    </a:cubicBezTo>
                    <a:cubicBezTo>
                      <a:pt x="1011" y="366"/>
                      <a:pt x="1011" y="366"/>
                      <a:pt x="1011" y="366"/>
                    </a:cubicBezTo>
                    <a:cubicBezTo>
                      <a:pt x="1030" y="357"/>
                      <a:pt x="1030" y="357"/>
                      <a:pt x="1030" y="357"/>
                    </a:cubicBezTo>
                    <a:cubicBezTo>
                      <a:pt x="1020" y="373"/>
                      <a:pt x="1020" y="373"/>
                      <a:pt x="1020" y="373"/>
                    </a:cubicBezTo>
                    <a:cubicBezTo>
                      <a:pt x="1020" y="373"/>
                      <a:pt x="992" y="379"/>
                      <a:pt x="994" y="390"/>
                    </a:cubicBezTo>
                    <a:cubicBezTo>
                      <a:pt x="996" y="401"/>
                      <a:pt x="1023" y="405"/>
                      <a:pt x="1035" y="405"/>
                    </a:cubicBezTo>
                    <a:cubicBezTo>
                      <a:pt x="1048" y="405"/>
                      <a:pt x="1065" y="408"/>
                      <a:pt x="1076" y="414"/>
                    </a:cubicBezTo>
                    <a:cubicBezTo>
                      <a:pt x="1086" y="420"/>
                      <a:pt x="1085" y="437"/>
                      <a:pt x="1088" y="438"/>
                    </a:cubicBezTo>
                    <a:cubicBezTo>
                      <a:pt x="1091" y="440"/>
                      <a:pt x="1140" y="447"/>
                      <a:pt x="1140" y="447"/>
                    </a:cubicBezTo>
                    <a:cubicBezTo>
                      <a:pt x="1214" y="443"/>
                      <a:pt x="1214" y="443"/>
                      <a:pt x="1214" y="443"/>
                    </a:cubicBezTo>
                    <a:cubicBezTo>
                      <a:pt x="1214" y="443"/>
                      <a:pt x="1154" y="437"/>
                      <a:pt x="1138" y="411"/>
                    </a:cubicBezTo>
                    <a:cubicBezTo>
                      <a:pt x="1122" y="385"/>
                      <a:pt x="1106" y="385"/>
                      <a:pt x="1122" y="361"/>
                    </a:cubicBezTo>
                    <a:cubicBezTo>
                      <a:pt x="1138" y="337"/>
                      <a:pt x="1119" y="335"/>
                      <a:pt x="1119" y="335"/>
                    </a:cubicBezTo>
                    <a:cubicBezTo>
                      <a:pt x="1146" y="331"/>
                      <a:pt x="1146" y="331"/>
                      <a:pt x="1146" y="331"/>
                    </a:cubicBezTo>
                    <a:cubicBezTo>
                      <a:pt x="1135" y="319"/>
                      <a:pt x="1135" y="319"/>
                      <a:pt x="1135" y="319"/>
                    </a:cubicBezTo>
                    <a:cubicBezTo>
                      <a:pt x="1158" y="322"/>
                      <a:pt x="1158" y="322"/>
                      <a:pt x="1158" y="322"/>
                    </a:cubicBezTo>
                    <a:cubicBezTo>
                      <a:pt x="1145" y="314"/>
                      <a:pt x="1145" y="314"/>
                      <a:pt x="1145" y="314"/>
                    </a:cubicBezTo>
                    <a:cubicBezTo>
                      <a:pt x="1161" y="316"/>
                      <a:pt x="1161" y="316"/>
                      <a:pt x="1161" y="316"/>
                    </a:cubicBezTo>
                    <a:cubicBezTo>
                      <a:pt x="1165" y="306"/>
                      <a:pt x="1165" y="306"/>
                      <a:pt x="1165" y="306"/>
                    </a:cubicBezTo>
                    <a:cubicBezTo>
                      <a:pt x="1151" y="299"/>
                      <a:pt x="1151" y="299"/>
                      <a:pt x="1151" y="299"/>
                    </a:cubicBezTo>
                    <a:cubicBezTo>
                      <a:pt x="1151" y="299"/>
                      <a:pt x="1178" y="303"/>
                      <a:pt x="1182" y="299"/>
                    </a:cubicBezTo>
                    <a:cubicBezTo>
                      <a:pt x="1186" y="295"/>
                      <a:pt x="1171" y="285"/>
                      <a:pt x="1171" y="285"/>
                    </a:cubicBezTo>
                    <a:cubicBezTo>
                      <a:pt x="1193" y="287"/>
                      <a:pt x="1193" y="287"/>
                      <a:pt x="1193" y="287"/>
                    </a:cubicBezTo>
                    <a:cubicBezTo>
                      <a:pt x="1191" y="268"/>
                      <a:pt x="1191" y="268"/>
                      <a:pt x="1191" y="268"/>
                    </a:cubicBezTo>
                    <a:cubicBezTo>
                      <a:pt x="1191" y="268"/>
                      <a:pt x="1205" y="279"/>
                      <a:pt x="1223" y="271"/>
                    </a:cubicBezTo>
                    <a:cubicBezTo>
                      <a:pt x="1242" y="264"/>
                      <a:pt x="1254" y="250"/>
                      <a:pt x="1254" y="250"/>
                    </a:cubicBezTo>
                    <a:cubicBezTo>
                      <a:pt x="1254" y="250"/>
                      <a:pt x="1399" y="229"/>
                      <a:pt x="1420" y="220"/>
                    </a:cubicBezTo>
                    <a:cubicBezTo>
                      <a:pt x="1442" y="210"/>
                      <a:pt x="1463" y="195"/>
                      <a:pt x="1430" y="184"/>
                    </a:cubicBezTo>
                    <a:cubicBezTo>
                      <a:pt x="1397" y="172"/>
                      <a:pt x="1363" y="188"/>
                      <a:pt x="1348" y="194"/>
                    </a:cubicBezTo>
                    <a:cubicBezTo>
                      <a:pt x="1334" y="200"/>
                      <a:pt x="1290" y="215"/>
                      <a:pt x="1270" y="212"/>
                    </a:cubicBezTo>
                    <a:cubicBezTo>
                      <a:pt x="1249" y="210"/>
                      <a:pt x="1218" y="206"/>
                      <a:pt x="1218" y="206"/>
                    </a:cubicBezTo>
                    <a:cubicBezTo>
                      <a:pt x="1207" y="223"/>
                      <a:pt x="1207" y="223"/>
                      <a:pt x="1207" y="223"/>
                    </a:cubicBezTo>
                    <a:cubicBezTo>
                      <a:pt x="1190" y="214"/>
                      <a:pt x="1190" y="214"/>
                      <a:pt x="1190" y="214"/>
                    </a:cubicBezTo>
                    <a:cubicBezTo>
                      <a:pt x="1155" y="228"/>
                      <a:pt x="1155" y="228"/>
                      <a:pt x="1155" y="228"/>
                    </a:cubicBezTo>
                    <a:cubicBezTo>
                      <a:pt x="1136" y="227"/>
                      <a:pt x="1136" y="227"/>
                      <a:pt x="1136" y="227"/>
                    </a:cubicBezTo>
                    <a:cubicBezTo>
                      <a:pt x="1117" y="242"/>
                      <a:pt x="1117" y="242"/>
                      <a:pt x="1117" y="242"/>
                    </a:cubicBezTo>
                    <a:cubicBezTo>
                      <a:pt x="1131" y="247"/>
                      <a:pt x="1131" y="247"/>
                      <a:pt x="1131" y="247"/>
                    </a:cubicBezTo>
                    <a:cubicBezTo>
                      <a:pt x="1098" y="248"/>
                      <a:pt x="1098" y="248"/>
                      <a:pt x="1098" y="248"/>
                    </a:cubicBezTo>
                    <a:cubicBezTo>
                      <a:pt x="1079" y="254"/>
                      <a:pt x="1079" y="254"/>
                      <a:pt x="1079" y="254"/>
                    </a:cubicBezTo>
                    <a:cubicBezTo>
                      <a:pt x="1080" y="263"/>
                      <a:pt x="1080" y="263"/>
                      <a:pt x="1080" y="263"/>
                    </a:cubicBezTo>
                    <a:cubicBezTo>
                      <a:pt x="1097" y="254"/>
                      <a:pt x="1097" y="254"/>
                      <a:pt x="1097" y="254"/>
                    </a:cubicBezTo>
                    <a:cubicBezTo>
                      <a:pt x="1098" y="263"/>
                      <a:pt x="1098" y="263"/>
                      <a:pt x="1098" y="263"/>
                    </a:cubicBezTo>
                    <a:cubicBezTo>
                      <a:pt x="1117" y="265"/>
                      <a:pt x="1117" y="265"/>
                      <a:pt x="1117" y="265"/>
                    </a:cubicBezTo>
                    <a:cubicBezTo>
                      <a:pt x="1111" y="273"/>
                      <a:pt x="1111" y="273"/>
                      <a:pt x="1111" y="273"/>
                    </a:cubicBezTo>
                    <a:cubicBezTo>
                      <a:pt x="1085" y="273"/>
                      <a:pt x="1085" y="273"/>
                      <a:pt x="1085" y="273"/>
                    </a:cubicBezTo>
                    <a:cubicBezTo>
                      <a:pt x="1081" y="282"/>
                      <a:pt x="1081" y="282"/>
                      <a:pt x="1081" y="282"/>
                    </a:cubicBezTo>
                    <a:cubicBezTo>
                      <a:pt x="1099" y="285"/>
                      <a:pt x="1099" y="285"/>
                      <a:pt x="1099" y="285"/>
                    </a:cubicBezTo>
                    <a:cubicBezTo>
                      <a:pt x="1068" y="287"/>
                      <a:pt x="1068" y="287"/>
                      <a:pt x="1068" y="287"/>
                    </a:cubicBezTo>
                    <a:cubicBezTo>
                      <a:pt x="1090" y="293"/>
                      <a:pt x="1090" y="293"/>
                      <a:pt x="1090" y="293"/>
                    </a:cubicBezTo>
                    <a:cubicBezTo>
                      <a:pt x="1061" y="295"/>
                      <a:pt x="1061" y="295"/>
                      <a:pt x="1061" y="295"/>
                    </a:cubicBezTo>
                    <a:cubicBezTo>
                      <a:pt x="1059" y="309"/>
                      <a:pt x="1059" y="309"/>
                      <a:pt x="1059" y="309"/>
                    </a:cubicBezTo>
                    <a:cubicBezTo>
                      <a:pt x="1039" y="316"/>
                      <a:pt x="1039" y="316"/>
                      <a:pt x="1039" y="316"/>
                    </a:cubicBezTo>
                    <a:cubicBezTo>
                      <a:pt x="1046" y="326"/>
                      <a:pt x="1046" y="326"/>
                      <a:pt x="1046" y="326"/>
                    </a:cubicBezTo>
                    <a:cubicBezTo>
                      <a:pt x="1073" y="314"/>
                      <a:pt x="1073" y="314"/>
                      <a:pt x="1073" y="314"/>
                    </a:cubicBezTo>
                    <a:cubicBezTo>
                      <a:pt x="1062" y="332"/>
                      <a:pt x="1062" y="332"/>
                      <a:pt x="1062" y="332"/>
                    </a:cubicBezTo>
                    <a:cubicBezTo>
                      <a:pt x="1062" y="332"/>
                      <a:pt x="1041" y="327"/>
                      <a:pt x="1033" y="334"/>
                    </a:cubicBezTo>
                    <a:cubicBezTo>
                      <a:pt x="1026" y="341"/>
                      <a:pt x="1032" y="349"/>
                      <a:pt x="1032" y="349"/>
                    </a:cubicBezTo>
                    <a:close/>
                    <a:moveTo>
                      <a:pt x="3856" y="331"/>
                    </a:moveTo>
                    <a:cubicBezTo>
                      <a:pt x="3904" y="325"/>
                      <a:pt x="3904" y="325"/>
                      <a:pt x="3904" y="325"/>
                    </a:cubicBezTo>
                    <a:cubicBezTo>
                      <a:pt x="3976" y="335"/>
                      <a:pt x="3976" y="335"/>
                      <a:pt x="3976" y="335"/>
                    </a:cubicBezTo>
                    <a:cubicBezTo>
                      <a:pt x="3976" y="335"/>
                      <a:pt x="3954" y="311"/>
                      <a:pt x="3938" y="307"/>
                    </a:cubicBezTo>
                    <a:cubicBezTo>
                      <a:pt x="3922" y="303"/>
                      <a:pt x="3866" y="311"/>
                      <a:pt x="3866" y="311"/>
                    </a:cubicBezTo>
                    <a:lnTo>
                      <a:pt x="3856" y="331"/>
                    </a:lnTo>
                    <a:close/>
                    <a:moveTo>
                      <a:pt x="3858" y="253"/>
                    </a:moveTo>
                    <a:cubicBezTo>
                      <a:pt x="3896" y="257"/>
                      <a:pt x="3896" y="257"/>
                      <a:pt x="3896" y="257"/>
                    </a:cubicBezTo>
                    <a:cubicBezTo>
                      <a:pt x="3906" y="247"/>
                      <a:pt x="3904" y="235"/>
                      <a:pt x="3886" y="235"/>
                    </a:cubicBezTo>
                    <a:cubicBezTo>
                      <a:pt x="3868" y="235"/>
                      <a:pt x="3808" y="221"/>
                      <a:pt x="3816" y="233"/>
                    </a:cubicBezTo>
                    <a:cubicBezTo>
                      <a:pt x="3824" y="245"/>
                      <a:pt x="3858" y="253"/>
                      <a:pt x="3858" y="253"/>
                    </a:cubicBezTo>
                    <a:close/>
                    <a:moveTo>
                      <a:pt x="3818" y="289"/>
                    </a:moveTo>
                    <a:cubicBezTo>
                      <a:pt x="3792" y="315"/>
                      <a:pt x="3848" y="313"/>
                      <a:pt x="3856" y="303"/>
                    </a:cubicBezTo>
                    <a:cubicBezTo>
                      <a:pt x="3864" y="293"/>
                      <a:pt x="3825" y="282"/>
                      <a:pt x="3818" y="289"/>
                    </a:cubicBezTo>
                    <a:close/>
                    <a:moveTo>
                      <a:pt x="2050" y="65"/>
                    </a:moveTo>
                    <a:cubicBezTo>
                      <a:pt x="2050" y="65"/>
                      <a:pt x="2106" y="69"/>
                      <a:pt x="2118" y="65"/>
                    </a:cubicBezTo>
                    <a:cubicBezTo>
                      <a:pt x="2130" y="61"/>
                      <a:pt x="2172" y="65"/>
                      <a:pt x="2164" y="49"/>
                    </a:cubicBezTo>
                    <a:cubicBezTo>
                      <a:pt x="2156" y="33"/>
                      <a:pt x="2082" y="11"/>
                      <a:pt x="2082" y="11"/>
                    </a:cubicBezTo>
                    <a:cubicBezTo>
                      <a:pt x="2082" y="11"/>
                      <a:pt x="2026" y="1"/>
                      <a:pt x="2024" y="21"/>
                    </a:cubicBezTo>
                    <a:cubicBezTo>
                      <a:pt x="2022" y="41"/>
                      <a:pt x="2050" y="65"/>
                      <a:pt x="2050" y="65"/>
                    </a:cubicBezTo>
                    <a:close/>
                    <a:moveTo>
                      <a:pt x="4094" y="273"/>
                    </a:moveTo>
                    <a:cubicBezTo>
                      <a:pt x="4122" y="259"/>
                      <a:pt x="4026" y="259"/>
                      <a:pt x="4026" y="259"/>
                    </a:cubicBezTo>
                    <a:cubicBezTo>
                      <a:pt x="4026" y="259"/>
                      <a:pt x="4006" y="241"/>
                      <a:pt x="3998" y="241"/>
                    </a:cubicBezTo>
                    <a:cubicBezTo>
                      <a:pt x="3990" y="241"/>
                      <a:pt x="3966" y="245"/>
                      <a:pt x="3966" y="245"/>
                    </a:cubicBezTo>
                    <a:cubicBezTo>
                      <a:pt x="3942" y="243"/>
                      <a:pt x="3942" y="243"/>
                      <a:pt x="3942" y="243"/>
                    </a:cubicBezTo>
                    <a:cubicBezTo>
                      <a:pt x="3966" y="259"/>
                      <a:pt x="3966" y="259"/>
                      <a:pt x="3966" y="259"/>
                    </a:cubicBezTo>
                    <a:cubicBezTo>
                      <a:pt x="3966" y="259"/>
                      <a:pt x="4066" y="287"/>
                      <a:pt x="4094" y="273"/>
                    </a:cubicBezTo>
                    <a:close/>
                    <a:moveTo>
                      <a:pt x="5070" y="495"/>
                    </a:moveTo>
                    <a:cubicBezTo>
                      <a:pt x="5078" y="485"/>
                      <a:pt x="5004" y="475"/>
                      <a:pt x="5004" y="475"/>
                    </a:cubicBezTo>
                    <a:cubicBezTo>
                      <a:pt x="5004" y="483"/>
                      <a:pt x="5062" y="505"/>
                      <a:pt x="5070" y="495"/>
                    </a:cubicBezTo>
                    <a:close/>
                    <a:moveTo>
                      <a:pt x="2112" y="81"/>
                    </a:moveTo>
                    <a:cubicBezTo>
                      <a:pt x="2112" y="89"/>
                      <a:pt x="2178" y="95"/>
                      <a:pt x="2178" y="95"/>
                    </a:cubicBezTo>
                    <a:cubicBezTo>
                      <a:pt x="2212" y="91"/>
                      <a:pt x="2212" y="91"/>
                      <a:pt x="2212" y="91"/>
                    </a:cubicBezTo>
                    <a:cubicBezTo>
                      <a:pt x="2250" y="105"/>
                      <a:pt x="2250" y="105"/>
                      <a:pt x="2250" y="105"/>
                    </a:cubicBezTo>
                    <a:cubicBezTo>
                      <a:pt x="2292" y="103"/>
                      <a:pt x="2292" y="103"/>
                      <a:pt x="2292" y="103"/>
                    </a:cubicBezTo>
                    <a:cubicBezTo>
                      <a:pt x="2286" y="85"/>
                      <a:pt x="2268" y="59"/>
                      <a:pt x="2250" y="61"/>
                    </a:cubicBezTo>
                    <a:cubicBezTo>
                      <a:pt x="2232" y="63"/>
                      <a:pt x="2214" y="75"/>
                      <a:pt x="2214" y="75"/>
                    </a:cubicBezTo>
                    <a:cubicBezTo>
                      <a:pt x="2200" y="59"/>
                      <a:pt x="2200" y="59"/>
                      <a:pt x="2200" y="59"/>
                    </a:cubicBezTo>
                    <a:cubicBezTo>
                      <a:pt x="2200" y="59"/>
                      <a:pt x="2112" y="73"/>
                      <a:pt x="2112" y="81"/>
                    </a:cubicBezTo>
                    <a:close/>
                    <a:moveTo>
                      <a:pt x="2392" y="133"/>
                    </a:moveTo>
                    <a:cubicBezTo>
                      <a:pt x="2498" y="127"/>
                      <a:pt x="2498" y="127"/>
                      <a:pt x="2498" y="127"/>
                    </a:cubicBezTo>
                    <a:cubicBezTo>
                      <a:pt x="2470" y="111"/>
                      <a:pt x="2470" y="111"/>
                      <a:pt x="2470" y="111"/>
                    </a:cubicBezTo>
                    <a:cubicBezTo>
                      <a:pt x="2470" y="111"/>
                      <a:pt x="2432" y="91"/>
                      <a:pt x="2422" y="91"/>
                    </a:cubicBezTo>
                    <a:cubicBezTo>
                      <a:pt x="2412" y="91"/>
                      <a:pt x="2394" y="103"/>
                      <a:pt x="2394" y="103"/>
                    </a:cubicBezTo>
                    <a:cubicBezTo>
                      <a:pt x="2394" y="103"/>
                      <a:pt x="2388" y="75"/>
                      <a:pt x="2366" y="75"/>
                    </a:cubicBezTo>
                    <a:cubicBezTo>
                      <a:pt x="2344" y="75"/>
                      <a:pt x="2332" y="141"/>
                      <a:pt x="2332" y="141"/>
                    </a:cubicBezTo>
                    <a:cubicBezTo>
                      <a:pt x="2348" y="149"/>
                      <a:pt x="2348" y="149"/>
                      <a:pt x="2348" y="149"/>
                    </a:cubicBezTo>
                    <a:cubicBezTo>
                      <a:pt x="2366" y="145"/>
                      <a:pt x="2392" y="133"/>
                      <a:pt x="2392" y="133"/>
                    </a:cubicBezTo>
                    <a:close/>
                    <a:moveTo>
                      <a:pt x="3752" y="279"/>
                    </a:moveTo>
                    <a:cubicBezTo>
                      <a:pt x="3762" y="261"/>
                      <a:pt x="3762" y="261"/>
                      <a:pt x="3762" y="261"/>
                    </a:cubicBezTo>
                    <a:cubicBezTo>
                      <a:pt x="3762" y="261"/>
                      <a:pt x="3788" y="261"/>
                      <a:pt x="3798" y="261"/>
                    </a:cubicBezTo>
                    <a:cubicBezTo>
                      <a:pt x="3808" y="261"/>
                      <a:pt x="3838" y="259"/>
                      <a:pt x="3838" y="259"/>
                    </a:cubicBezTo>
                    <a:cubicBezTo>
                      <a:pt x="3796" y="239"/>
                      <a:pt x="3796" y="239"/>
                      <a:pt x="3796" y="239"/>
                    </a:cubicBezTo>
                    <a:cubicBezTo>
                      <a:pt x="3804" y="225"/>
                      <a:pt x="3804" y="225"/>
                      <a:pt x="3804" y="225"/>
                    </a:cubicBezTo>
                    <a:cubicBezTo>
                      <a:pt x="3744" y="213"/>
                      <a:pt x="3744" y="213"/>
                      <a:pt x="3744" y="213"/>
                    </a:cubicBezTo>
                    <a:cubicBezTo>
                      <a:pt x="3754" y="231"/>
                      <a:pt x="3754" y="231"/>
                      <a:pt x="3754" y="231"/>
                    </a:cubicBezTo>
                    <a:cubicBezTo>
                      <a:pt x="3754" y="231"/>
                      <a:pt x="3632" y="191"/>
                      <a:pt x="3634" y="221"/>
                    </a:cubicBezTo>
                    <a:cubicBezTo>
                      <a:pt x="3636" y="251"/>
                      <a:pt x="3752" y="279"/>
                      <a:pt x="3752" y="279"/>
                    </a:cubicBezTo>
                    <a:close/>
                    <a:moveTo>
                      <a:pt x="2882" y="289"/>
                    </a:moveTo>
                    <a:cubicBezTo>
                      <a:pt x="2914" y="295"/>
                      <a:pt x="2914" y="295"/>
                      <a:pt x="2914" y="295"/>
                    </a:cubicBezTo>
                    <a:cubicBezTo>
                      <a:pt x="2934" y="297"/>
                      <a:pt x="2954" y="285"/>
                      <a:pt x="2924" y="279"/>
                    </a:cubicBezTo>
                    <a:cubicBezTo>
                      <a:pt x="2894" y="273"/>
                      <a:pt x="2882" y="289"/>
                      <a:pt x="2882" y="289"/>
                    </a:cubicBezTo>
                    <a:close/>
                    <a:moveTo>
                      <a:pt x="3618" y="235"/>
                    </a:moveTo>
                    <a:cubicBezTo>
                      <a:pt x="3582" y="223"/>
                      <a:pt x="3582" y="223"/>
                      <a:pt x="3582" y="223"/>
                    </a:cubicBezTo>
                    <a:cubicBezTo>
                      <a:pt x="3598" y="245"/>
                      <a:pt x="3598" y="245"/>
                      <a:pt x="3598" y="245"/>
                    </a:cubicBezTo>
                    <a:lnTo>
                      <a:pt x="3618" y="235"/>
                    </a:lnTo>
                    <a:close/>
                    <a:moveTo>
                      <a:pt x="5328" y="443"/>
                    </a:moveTo>
                    <a:cubicBezTo>
                      <a:pt x="5340" y="439"/>
                      <a:pt x="5358" y="437"/>
                      <a:pt x="5384" y="437"/>
                    </a:cubicBezTo>
                    <a:cubicBezTo>
                      <a:pt x="5410" y="437"/>
                      <a:pt x="5414" y="421"/>
                      <a:pt x="5396" y="419"/>
                    </a:cubicBezTo>
                    <a:cubicBezTo>
                      <a:pt x="5378" y="417"/>
                      <a:pt x="5346" y="405"/>
                      <a:pt x="5334" y="405"/>
                    </a:cubicBezTo>
                    <a:cubicBezTo>
                      <a:pt x="5322" y="405"/>
                      <a:pt x="5294" y="405"/>
                      <a:pt x="5294" y="427"/>
                    </a:cubicBezTo>
                    <a:cubicBezTo>
                      <a:pt x="5294" y="451"/>
                      <a:pt x="5316" y="447"/>
                      <a:pt x="5328" y="443"/>
                    </a:cubicBezTo>
                    <a:close/>
                    <a:moveTo>
                      <a:pt x="111" y="1194"/>
                    </a:moveTo>
                    <a:cubicBezTo>
                      <a:pt x="103" y="1195"/>
                      <a:pt x="79" y="1198"/>
                      <a:pt x="79" y="1198"/>
                    </a:cubicBezTo>
                    <a:cubicBezTo>
                      <a:pt x="77" y="1192"/>
                      <a:pt x="77" y="1192"/>
                      <a:pt x="77" y="1192"/>
                    </a:cubicBezTo>
                    <a:cubicBezTo>
                      <a:pt x="69" y="1193"/>
                      <a:pt x="69" y="1193"/>
                      <a:pt x="69" y="1193"/>
                    </a:cubicBezTo>
                    <a:cubicBezTo>
                      <a:pt x="66" y="1187"/>
                      <a:pt x="66" y="1187"/>
                      <a:pt x="66" y="1187"/>
                    </a:cubicBezTo>
                    <a:cubicBezTo>
                      <a:pt x="61" y="1187"/>
                      <a:pt x="61" y="1187"/>
                      <a:pt x="61" y="1187"/>
                    </a:cubicBezTo>
                    <a:cubicBezTo>
                      <a:pt x="61" y="1192"/>
                      <a:pt x="53" y="1201"/>
                      <a:pt x="53" y="1201"/>
                    </a:cubicBezTo>
                    <a:cubicBezTo>
                      <a:pt x="53" y="1201"/>
                      <a:pt x="12" y="1196"/>
                      <a:pt x="6" y="1203"/>
                    </a:cubicBezTo>
                    <a:cubicBezTo>
                      <a:pt x="0" y="1210"/>
                      <a:pt x="13" y="1219"/>
                      <a:pt x="13" y="1219"/>
                    </a:cubicBezTo>
                    <a:cubicBezTo>
                      <a:pt x="8" y="1228"/>
                      <a:pt x="8" y="1228"/>
                      <a:pt x="8" y="1228"/>
                    </a:cubicBezTo>
                    <a:cubicBezTo>
                      <a:pt x="8" y="1227"/>
                      <a:pt x="8" y="1227"/>
                      <a:pt x="8" y="1227"/>
                    </a:cubicBezTo>
                    <a:cubicBezTo>
                      <a:pt x="13" y="1232"/>
                      <a:pt x="13" y="1232"/>
                      <a:pt x="13" y="1232"/>
                    </a:cubicBezTo>
                    <a:cubicBezTo>
                      <a:pt x="13" y="1232"/>
                      <a:pt x="25" y="1227"/>
                      <a:pt x="34" y="1229"/>
                    </a:cubicBezTo>
                    <a:cubicBezTo>
                      <a:pt x="43" y="1231"/>
                      <a:pt x="51" y="1236"/>
                      <a:pt x="51" y="1236"/>
                    </a:cubicBezTo>
                    <a:cubicBezTo>
                      <a:pt x="51" y="1236"/>
                      <a:pt x="82" y="1234"/>
                      <a:pt x="90" y="1235"/>
                    </a:cubicBezTo>
                    <a:cubicBezTo>
                      <a:pt x="98" y="1236"/>
                      <a:pt x="113" y="1236"/>
                      <a:pt x="113" y="1236"/>
                    </a:cubicBezTo>
                    <a:cubicBezTo>
                      <a:pt x="113" y="1236"/>
                      <a:pt x="109" y="1230"/>
                      <a:pt x="117" y="1231"/>
                    </a:cubicBezTo>
                    <a:cubicBezTo>
                      <a:pt x="112" y="1221"/>
                      <a:pt x="112" y="1221"/>
                      <a:pt x="112" y="1221"/>
                    </a:cubicBezTo>
                    <a:cubicBezTo>
                      <a:pt x="112" y="1221"/>
                      <a:pt x="120" y="1214"/>
                      <a:pt x="121" y="1209"/>
                    </a:cubicBezTo>
                    <a:cubicBezTo>
                      <a:pt x="122" y="1204"/>
                      <a:pt x="119" y="1193"/>
                      <a:pt x="111" y="1194"/>
                    </a:cubicBezTo>
                    <a:close/>
                    <a:moveTo>
                      <a:pt x="698" y="59"/>
                    </a:moveTo>
                    <a:cubicBezTo>
                      <a:pt x="712" y="49"/>
                      <a:pt x="712" y="49"/>
                      <a:pt x="712" y="49"/>
                    </a:cubicBezTo>
                    <a:cubicBezTo>
                      <a:pt x="712" y="49"/>
                      <a:pt x="677" y="42"/>
                      <a:pt x="698" y="59"/>
                    </a:cubicBezTo>
                    <a:close/>
                    <a:moveTo>
                      <a:pt x="664" y="48"/>
                    </a:moveTo>
                    <a:cubicBezTo>
                      <a:pt x="720" y="35"/>
                      <a:pt x="720" y="35"/>
                      <a:pt x="720" y="35"/>
                    </a:cubicBezTo>
                    <a:cubicBezTo>
                      <a:pt x="702" y="30"/>
                      <a:pt x="702" y="30"/>
                      <a:pt x="702" y="30"/>
                    </a:cubicBezTo>
                    <a:cubicBezTo>
                      <a:pt x="668" y="38"/>
                      <a:pt x="668" y="38"/>
                      <a:pt x="668" y="38"/>
                    </a:cubicBezTo>
                    <a:cubicBezTo>
                      <a:pt x="634" y="37"/>
                      <a:pt x="634" y="37"/>
                      <a:pt x="634" y="37"/>
                    </a:cubicBezTo>
                    <a:cubicBezTo>
                      <a:pt x="650" y="44"/>
                      <a:pt x="650" y="44"/>
                      <a:pt x="650" y="44"/>
                    </a:cubicBezTo>
                    <a:lnTo>
                      <a:pt x="664" y="48"/>
                    </a:lnTo>
                    <a:close/>
                    <a:moveTo>
                      <a:pt x="754" y="61"/>
                    </a:moveTo>
                    <a:cubicBezTo>
                      <a:pt x="757" y="51"/>
                      <a:pt x="757" y="51"/>
                      <a:pt x="757" y="51"/>
                    </a:cubicBezTo>
                    <a:cubicBezTo>
                      <a:pt x="774" y="51"/>
                      <a:pt x="774" y="51"/>
                      <a:pt x="774" y="51"/>
                    </a:cubicBezTo>
                    <a:cubicBezTo>
                      <a:pt x="779" y="45"/>
                      <a:pt x="779" y="45"/>
                      <a:pt x="779" y="45"/>
                    </a:cubicBezTo>
                    <a:cubicBezTo>
                      <a:pt x="779" y="45"/>
                      <a:pt x="806" y="48"/>
                      <a:pt x="816" y="42"/>
                    </a:cubicBezTo>
                    <a:cubicBezTo>
                      <a:pt x="826" y="37"/>
                      <a:pt x="791" y="37"/>
                      <a:pt x="791" y="37"/>
                    </a:cubicBezTo>
                    <a:cubicBezTo>
                      <a:pt x="791" y="37"/>
                      <a:pt x="791" y="27"/>
                      <a:pt x="774" y="27"/>
                    </a:cubicBezTo>
                    <a:cubicBezTo>
                      <a:pt x="757" y="27"/>
                      <a:pt x="755" y="45"/>
                      <a:pt x="755" y="45"/>
                    </a:cubicBezTo>
                    <a:cubicBezTo>
                      <a:pt x="755" y="45"/>
                      <a:pt x="719" y="51"/>
                      <a:pt x="722" y="56"/>
                    </a:cubicBezTo>
                    <a:cubicBezTo>
                      <a:pt x="724" y="62"/>
                      <a:pt x="754" y="61"/>
                      <a:pt x="754" y="61"/>
                    </a:cubicBezTo>
                    <a:close/>
                    <a:moveTo>
                      <a:pt x="786" y="53"/>
                    </a:moveTo>
                    <a:cubicBezTo>
                      <a:pt x="776" y="59"/>
                      <a:pt x="776" y="59"/>
                      <a:pt x="776" y="59"/>
                    </a:cubicBezTo>
                    <a:cubicBezTo>
                      <a:pt x="789" y="66"/>
                      <a:pt x="789" y="66"/>
                      <a:pt x="789" y="66"/>
                    </a:cubicBezTo>
                    <a:cubicBezTo>
                      <a:pt x="802" y="72"/>
                      <a:pt x="802" y="72"/>
                      <a:pt x="802" y="72"/>
                    </a:cubicBezTo>
                    <a:cubicBezTo>
                      <a:pt x="834" y="69"/>
                      <a:pt x="834" y="69"/>
                      <a:pt x="834" y="69"/>
                    </a:cubicBezTo>
                    <a:cubicBezTo>
                      <a:pt x="833" y="61"/>
                      <a:pt x="833" y="61"/>
                      <a:pt x="833" y="61"/>
                    </a:cubicBezTo>
                    <a:cubicBezTo>
                      <a:pt x="810" y="61"/>
                      <a:pt x="810" y="61"/>
                      <a:pt x="810" y="61"/>
                    </a:cubicBezTo>
                    <a:lnTo>
                      <a:pt x="786" y="53"/>
                    </a:lnTo>
                    <a:close/>
                    <a:moveTo>
                      <a:pt x="5213" y="1622"/>
                    </a:moveTo>
                    <a:cubicBezTo>
                      <a:pt x="5191" y="1599"/>
                      <a:pt x="5191" y="1599"/>
                      <a:pt x="5191" y="1599"/>
                    </a:cubicBezTo>
                    <a:cubicBezTo>
                      <a:pt x="5191" y="1599"/>
                      <a:pt x="5169" y="1593"/>
                      <a:pt x="5156" y="1575"/>
                    </a:cubicBezTo>
                    <a:cubicBezTo>
                      <a:pt x="5144" y="1557"/>
                      <a:pt x="5136" y="1516"/>
                      <a:pt x="5136" y="1516"/>
                    </a:cubicBezTo>
                    <a:cubicBezTo>
                      <a:pt x="5136" y="1516"/>
                      <a:pt x="5112" y="1502"/>
                      <a:pt x="5125" y="1495"/>
                    </a:cubicBezTo>
                    <a:cubicBezTo>
                      <a:pt x="5137" y="1488"/>
                      <a:pt x="5213" y="1526"/>
                      <a:pt x="5213" y="1526"/>
                    </a:cubicBezTo>
                    <a:cubicBezTo>
                      <a:pt x="5163" y="1489"/>
                      <a:pt x="5163" y="1489"/>
                      <a:pt x="5163" y="1489"/>
                    </a:cubicBezTo>
                    <a:cubicBezTo>
                      <a:pt x="5163" y="1489"/>
                      <a:pt x="5144" y="1459"/>
                      <a:pt x="5134" y="1452"/>
                    </a:cubicBezTo>
                    <a:cubicBezTo>
                      <a:pt x="5125" y="1445"/>
                      <a:pt x="5109" y="1435"/>
                      <a:pt x="5109" y="1435"/>
                    </a:cubicBezTo>
                    <a:cubicBezTo>
                      <a:pt x="5057" y="1379"/>
                      <a:pt x="5057" y="1379"/>
                      <a:pt x="5057" y="1379"/>
                    </a:cubicBezTo>
                    <a:cubicBezTo>
                      <a:pt x="5040" y="1380"/>
                      <a:pt x="5040" y="1380"/>
                      <a:pt x="5040" y="1380"/>
                    </a:cubicBezTo>
                    <a:cubicBezTo>
                      <a:pt x="5033" y="1361"/>
                      <a:pt x="5033" y="1361"/>
                      <a:pt x="5033" y="1361"/>
                    </a:cubicBezTo>
                    <a:cubicBezTo>
                      <a:pt x="5033" y="1361"/>
                      <a:pt x="5023" y="1363"/>
                      <a:pt x="5011" y="1351"/>
                    </a:cubicBezTo>
                    <a:cubicBezTo>
                      <a:pt x="4999" y="1338"/>
                      <a:pt x="5003" y="1322"/>
                      <a:pt x="5003" y="1322"/>
                    </a:cubicBezTo>
                    <a:cubicBezTo>
                      <a:pt x="4983" y="1297"/>
                      <a:pt x="4983" y="1297"/>
                      <a:pt x="4983" y="1297"/>
                    </a:cubicBezTo>
                    <a:cubicBezTo>
                      <a:pt x="4969" y="1298"/>
                      <a:pt x="4969" y="1298"/>
                      <a:pt x="4969" y="1298"/>
                    </a:cubicBezTo>
                    <a:cubicBezTo>
                      <a:pt x="4960" y="1279"/>
                      <a:pt x="4960" y="1279"/>
                      <a:pt x="4960" y="1279"/>
                    </a:cubicBezTo>
                    <a:cubicBezTo>
                      <a:pt x="4933" y="1259"/>
                      <a:pt x="4933" y="1259"/>
                      <a:pt x="4933" y="1259"/>
                    </a:cubicBezTo>
                    <a:cubicBezTo>
                      <a:pt x="4925" y="1243"/>
                      <a:pt x="4925" y="1243"/>
                      <a:pt x="4925" y="1243"/>
                    </a:cubicBezTo>
                    <a:cubicBezTo>
                      <a:pt x="4925" y="1243"/>
                      <a:pt x="4907" y="1230"/>
                      <a:pt x="4900" y="1235"/>
                    </a:cubicBezTo>
                    <a:cubicBezTo>
                      <a:pt x="4893" y="1239"/>
                      <a:pt x="4939" y="1272"/>
                      <a:pt x="4933" y="1275"/>
                    </a:cubicBezTo>
                    <a:cubicBezTo>
                      <a:pt x="4928" y="1277"/>
                      <a:pt x="4915" y="1262"/>
                      <a:pt x="4913" y="1277"/>
                    </a:cubicBezTo>
                    <a:cubicBezTo>
                      <a:pt x="4910" y="1293"/>
                      <a:pt x="4939" y="1322"/>
                      <a:pt x="4939" y="1322"/>
                    </a:cubicBezTo>
                    <a:cubicBezTo>
                      <a:pt x="4939" y="1322"/>
                      <a:pt x="4946" y="1340"/>
                      <a:pt x="4953" y="1347"/>
                    </a:cubicBezTo>
                    <a:cubicBezTo>
                      <a:pt x="4960" y="1354"/>
                      <a:pt x="5007" y="1384"/>
                      <a:pt x="5018" y="1398"/>
                    </a:cubicBezTo>
                    <a:cubicBezTo>
                      <a:pt x="5029" y="1412"/>
                      <a:pt x="5028" y="1434"/>
                      <a:pt x="5041" y="1445"/>
                    </a:cubicBezTo>
                    <a:cubicBezTo>
                      <a:pt x="5055" y="1456"/>
                      <a:pt x="5087" y="1512"/>
                      <a:pt x="5087" y="1512"/>
                    </a:cubicBezTo>
                    <a:cubicBezTo>
                      <a:pt x="5087" y="1512"/>
                      <a:pt x="5093" y="1535"/>
                      <a:pt x="5100" y="1535"/>
                    </a:cubicBezTo>
                    <a:cubicBezTo>
                      <a:pt x="5107" y="1535"/>
                      <a:pt x="5120" y="1545"/>
                      <a:pt x="5127" y="1555"/>
                    </a:cubicBezTo>
                    <a:cubicBezTo>
                      <a:pt x="5134" y="1564"/>
                      <a:pt x="5134" y="1584"/>
                      <a:pt x="5134" y="1584"/>
                    </a:cubicBezTo>
                    <a:cubicBezTo>
                      <a:pt x="5162" y="1607"/>
                      <a:pt x="5162" y="1607"/>
                      <a:pt x="5162" y="1607"/>
                    </a:cubicBezTo>
                    <a:cubicBezTo>
                      <a:pt x="5172" y="1643"/>
                      <a:pt x="5172" y="1643"/>
                      <a:pt x="5172" y="1643"/>
                    </a:cubicBezTo>
                    <a:cubicBezTo>
                      <a:pt x="5198" y="1671"/>
                      <a:pt x="5198" y="1671"/>
                      <a:pt x="5198" y="1671"/>
                    </a:cubicBezTo>
                    <a:cubicBezTo>
                      <a:pt x="5198" y="1671"/>
                      <a:pt x="5184" y="1632"/>
                      <a:pt x="5193" y="1629"/>
                    </a:cubicBezTo>
                    <a:cubicBezTo>
                      <a:pt x="5201" y="1627"/>
                      <a:pt x="5205" y="1636"/>
                      <a:pt x="5205" y="1636"/>
                    </a:cubicBezTo>
                    <a:cubicBezTo>
                      <a:pt x="5226" y="1636"/>
                      <a:pt x="5226" y="1636"/>
                      <a:pt x="5226" y="1636"/>
                    </a:cubicBezTo>
                    <a:cubicBezTo>
                      <a:pt x="5248" y="1663"/>
                      <a:pt x="5248" y="1663"/>
                      <a:pt x="5248" y="1663"/>
                    </a:cubicBezTo>
                    <a:cubicBezTo>
                      <a:pt x="5249" y="1646"/>
                      <a:pt x="5249" y="1646"/>
                      <a:pt x="5249" y="1646"/>
                    </a:cubicBezTo>
                    <a:cubicBezTo>
                      <a:pt x="5229" y="1621"/>
                      <a:pt x="5229" y="1621"/>
                      <a:pt x="5229" y="1621"/>
                    </a:cubicBezTo>
                    <a:lnTo>
                      <a:pt x="5213" y="1622"/>
                    </a:lnTo>
                    <a:close/>
                    <a:moveTo>
                      <a:pt x="899" y="58"/>
                    </a:moveTo>
                    <a:cubicBezTo>
                      <a:pt x="905" y="46"/>
                      <a:pt x="905" y="46"/>
                      <a:pt x="905" y="46"/>
                    </a:cubicBezTo>
                    <a:cubicBezTo>
                      <a:pt x="876" y="42"/>
                      <a:pt x="876" y="42"/>
                      <a:pt x="876" y="42"/>
                    </a:cubicBezTo>
                    <a:cubicBezTo>
                      <a:pt x="861" y="52"/>
                      <a:pt x="861" y="52"/>
                      <a:pt x="861" y="52"/>
                    </a:cubicBezTo>
                    <a:cubicBezTo>
                      <a:pt x="864" y="61"/>
                      <a:pt x="864" y="61"/>
                      <a:pt x="864" y="61"/>
                    </a:cubicBezTo>
                    <a:lnTo>
                      <a:pt x="899" y="58"/>
                    </a:lnTo>
                    <a:close/>
                    <a:moveTo>
                      <a:pt x="771" y="1607"/>
                    </a:moveTo>
                    <a:cubicBezTo>
                      <a:pt x="771" y="1607"/>
                      <a:pt x="773" y="1608"/>
                      <a:pt x="774" y="1608"/>
                    </a:cubicBezTo>
                    <a:cubicBezTo>
                      <a:pt x="773" y="1608"/>
                      <a:pt x="771" y="1607"/>
                      <a:pt x="771" y="1607"/>
                    </a:cubicBezTo>
                    <a:close/>
                    <a:moveTo>
                      <a:pt x="771" y="1607"/>
                    </a:moveTo>
                    <a:cubicBezTo>
                      <a:pt x="770" y="1607"/>
                      <a:pt x="770" y="1607"/>
                      <a:pt x="770" y="1607"/>
                    </a:cubicBezTo>
                    <a:cubicBezTo>
                      <a:pt x="770" y="1607"/>
                      <a:pt x="770" y="1607"/>
                      <a:pt x="771" y="1607"/>
                    </a:cubicBezTo>
                    <a:close/>
                    <a:moveTo>
                      <a:pt x="6034" y="664"/>
                    </a:moveTo>
                    <a:cubicBezTo>
                      <a:pt x="6023" y="650"/>
                      <a:pt x="5993" y="645"/>
                      <a:pt x="5993" y="645"/>
                    </a:cubicBezTo>
                    <a:cubicBezTo>
                      <a:pt x="5962" y="631"/>
                      <a:pt x="5962" y="631"/>
                      <a:pt x="5962" y="631"/>
                    </a:cubicBezTo>
                    <a:cubicBezTo>
                      <a:pt x="5935" y="632"/>
                      <a:pt x="5935" y="632"/>
                      <a:pt x="5935" y="632"/>
                    </a:cubicBezTo>
                    <a:cubicBezTo>
                      <a:pt x="5915" y="619"/>
                      <a:pt x="5915" y="619"/>
                      <a:pt x="5915" y="619"/>
                    </a:cubicBezTo>
                    <a:cubicBezTo>
                      <a:pt x="5854" y="615"/>
                      <a:pt x="5854" y="615"/>
                      <a:pt x="5854" y="615"/>
                    </a:cubicBezTo>
                    <a:cubicBezTo>
                      <a:pt x="5829" y="603"/>
                      <a:pt x="5829" y="603"/>
                      <a:pt x="5829" y="603"/>
                    </a:cubicBezTo>
                    <a:cubicBezTo>
                      <a:pt x="5805" y="605"/>
                      <a:pt x="5805" y="605"/>
                      <a:pt x="5805" y="605"/>
                    </a:cubicBezTo>
                    <a:cubicBezTo>
                      <a:pt x="5838" y="630"/>
                      <a:pt x="5838" y="630"/>
                      <a:pt x="5838" y="630"/>
                    </a:cubicBezTo>
                    <a:cubicBezTo>
                      <a:pt x="5874" y="646"/>
                      <a:pt x="5874" y="646"/>
                      <a:pt x="5874" y="646"/>
                    </a:cubicBezTo>
                    <a:cubicBezTo>
                      <a:pt x="5874" y="646"/>
                      <a:pt x="5834" y="652"/>
                      <a:pt x="5822" y="642"/>
                    </a:cubicBezTo>
                    <a:cubicBezTo>
                      <a:pt x="5810" y="632"/>
                      <a:pt x="5809" y="610"/>
                      <a:pt x="5756" y="592"/>
                    </a:cubicBezTo>
                    <a:cubicBezTo>
                      <a:pt x="5703" y="574"/>
                      <a:pt x="5687" y="567"/>
                      <a:pt x="5633" y="558"/>
                    </a:cubicBezTo>
                    <a:cubicBezTo>
                      <a:pt x="5579" y="549"/>
                      <a:pt x="5466" y="523"/>
                      <a:pt x="5412" y="510"/>
                    </a:cubicBezTo>
                    <a:cubicBezTo>
                      <a:pt x="5358" y="497"/>
                      <a:pt x="5297" y="488"/>
                      <a:pt x="5297" y="488"/>
                    </a:cubicBezTo>
                    <a:cubicBezTo>
                      <a:pt x="5175" y="490"/>
                      <a:pt x="5175" y="490"/>
                      <a:pt x="5175" y="490"/>
                    </a:cubicBezTo>
                    <a:cubicBezTo>
                      <a:pt x="5166" y="478"/>
                      <a:pt x="5166" y="478"/>
                      <a:pt x="5166" y="478"/>
                    </a:cubicBezTo>
                    <a:cubicBezTo>
                      <a:pt x="5135" y="480"/>
                      <a:pt x="5135" y="480"/>
                      <a:pt x="5135" y="480"/>
                    </a:cubicBezTo>
                    <a:cubicBezTo>
                      <a:pt x="5124" y="472"/>
                      <a:pt x="5124" y="472"/>
                      <a:pt x="5124" y="472"/>
                    </a:cubicBezTo>
                    <a:cubicBezTo>
                      <a:pt x="5088" y="471"/>
                      <a:pt x="5088" y="471"/>
                      <a:pt x="5088" y="471"/>
                    </a:cubicBezTo>
                    <a:cubicBezTo>
                      <a:pt x="5105" y="483"/>
                      <a:pt x="5105" y="483"/>
                      <a:pt x="5105" y="483"/>
                    </a:cubicBezTo>
                    <a:cubicBezTo>
                      <a:pt x="5100" y="497"/>
                      <a:pt x="5100" y="497"/>
                      <a:pt x="5100" y="497"/>
                    </a:cubicBezTo>
                    <a:cubicBezTo>
                      <a:pt x="5100" y="497"/>
                      <a:pt x="5199" y="520"/>
                      <a:pt x="5170" y="533"/>
                    </a:cubicBezTo>
                    <a:cubicBezTo>
                      <a:pt x="5141" y="546"/>
                      <a:pt x="5123" y="529"/>
                      <a:pt x="5123" y="529"/>
                    </a:cubicBezTo>
                    <a:cubicBezTo>
                      <a:pt x="5106" y="515"/>
                      <a:pt x="5106" y="515"/>
                      <a:pt x="5106" y="515"/>
                    </a:cubicBezTo>
                    <a:cubicBezTo>
                      <a:pt x="5061" y="515"/>
                      <a:pt x="5061" y="515"/>
                      <a:pt x="5061" y="515"/>
                    </a:cubicBezTo>
                    <a:cubicBezTo>
                      <a:pt x="5024" y="492"/>
                      <a:pt x="5024" y="492"/>
                      <a:pt x="5024" y="492"/>
                    </a:cubicBezTo>
                    <a:cubicBezTo>
                      <a:pt x="5024" y="492"/>
                      <a:pt x="5006" y="496"/>
                      <a:pt x="5002" y="499"/>
                    </a:cubicBezTo>
                    <a:cubicBezTo>
                      <a:pt x="4998" y="502"/>
                      <a:pt x="4966" y="501"/>
                      <a:pt x="4966" y="501"/>
                    </a:cubicBezTo>
                    <a:cubicBezTo>
                      <a:pt x="4962" y="493"/>
                      <a:pt x="4962" y="493"/>
                      <a:pt x="4962" y="493"/>
                    </a:cubicBezTo>
                    <a:cubicBezTo>
                      <a:pt x="4900" y="496"/>
                      <a:pt x="4900" y="496"/>
                      <a:pt x="4900" y="496"/>
                    </a:cubicBezTo>
                    <a:cubicBezTo>
                      <a:pt x="4884" y="484"/>
                      <a:pt x="4884" y="484"/>
                      <a:pt x="4884" y="484"/>
                    </a:cubicBezTo>
                    <a:cubicBezTo>
                      <a:pt x="4879" y="490"/>
                      <a:pt x="4879" y="490"/>
                      <a:pt x="4879" y="490"/>
                    </a:cubicBezTo>
                    <a:cubicBezTo>
                      <a:pt x="4879" y="490"/>
                      <a:pt x="4801" y="483"/>
                      <a:pt x="4806" y="493"/>
                    </a:cubicBezTo>
                    <a:cubicBezTo>
                      <a:pt x="4811" y="503"/>
                      <a:pt x="4840" y="527"/>
                      <a:pt x="4840" y="527"/>
                    </a:cubicBezTo>
                    <a:cubicBezTo>
                      <a:pt x="4840" y="527"/>
                      <a:pt x="4804" y="506"/>
                      <a:pt x="4799" y="501"/>
                    </a:cubicBezTo>
                    <a:cubicBezTo>
                      <a:pt x="4794" y="496"/>
                      <a:pt x="4728" y="488"/>
                      <a:pt x="4728" y="488"/>
                    </a:cubicBezTo>
                    <a:cubicBezTo>
                      <a:pt x="4728" y="488"/>
                      <a:pt x="4718" y="470"/>
                      <a:pt x="4693" y="457"/>
                    </a:cubicBezTo>
                    <a:cubicBezTo>
                      <a:pt x="4668" y="444"/>
                      <a:pt x="4630" y="438"/>
                      <a:pt x="4613" y="437"/>
                    </a:cubicBezTo>
                    <a:cubicBezTo>
                      <a:pt x="4596" y="436"/>
                      <a:pt x="4561" y="432"/>
                      <a:pt x="4561" y="432"/>
                    </a:cubicBezTo>
                    <a:cubicBezTo>
                      <a:pt x="4527" y="425"/>
                      <a:pt x="4527" y="425"/>
                      <a:pt x="4527" y="425"/>
                    </a:cubicBezTo>
                    <a:cubicBezTo>
                      <a:pt x="4518" y="429"/>
                      <a:pt x="4518" y="429"/>
                      <a:pt x="4518" y="429"/>
                    </a:cubicBezTo>
                    <a:cubicBezTo>
                      <a:pt x="4478" y="427"/>
                      <a:pt x="4478" y="427"/>
                      <a:pt x="4478" y="427"/>
                    </a:cubicBezTo>
                    <a:cubicBezTo>
                      <a:pt x="4478" y="427"/>
                      <a:pt x="4473" y="447"/>
                      <a:pt x="4451" y="444"/>
                    </a:cubicBezTo>
                    <a:cubicBezTo>
                      <a:pt x="4429" y="441"/>
                      <a:pt x="4400" y="439"/>
                      <a:pt x="4400" y="439"/>
                    </a:cubicBezTo>
                    <a:cubicBezTo>
                      <a:pt x="4400" y="439"/>
                      <a:pt x="4370" y="419"/>
                      <a:pt x="4353" y="418"/>
                    </a:cubicBezTo>
                    <a:cubicBezTo>
                      <a:pt x="4336" y="417"/>
                      <a:pt x="4327" y="420"/>
                      <a:pt x="4327" y="420"/>
                    </a:cubicBezTo>
                    <a:cubicBezTo>
                      <a:pt x="4321" y="409"/>
                      <a:pt x="4321" y="409"/>
                      <a:pt x="4321" y="409"/>
                    </a:cubicBezTo>
                    <a:cubicBezTo>
                      <a:pt x="4296" y="407"/>
                      <a:pt x="4296" y="407"/>
                      <a:pt x="4296" y="407"/>
                    </a:cubicBezTo>
                    <a:cubicBezTo>
                      <a:pt x="4253" y="403"/>
                      <a:pt x="4253" y="403"/>
                      <a:pt x="4253" y="403"/>
                    </a:cubicBezTo>
                    <a:cubicBezTo>
                      <a:pt x="4277" y="395"/>
                      <a:pt x="4277" y="395"/>
                      <a:pt x="4277" y="395"/>
                    </a:cubicBezTo>
                    <a:cubicBezTo>
                      <a:pt x="4251" y="382"/>
                      <a:pt x="4251" y="382"/>
                      <a:pt x="4251" y="382"/>
                    </a:cubicBezTo>
                    <a:cubicBezTo>
                      <a:pt x="4251" y="382"/>
                      <a:pt x="4158" y="369"/>
                      <a:pt x="4155" y="375"/>
                    </a:cubicBezTo>
                    <a:cubicBezTo>
                      <a:pt x="4152" y="381"/>
                      <a:pt x="4164" y="400"/>
                      <a:pt x="4149" y="401"/>
                    </a:cubicBezTo>
                    <a:cubicBezTo>
                      <a:pt x="4134" y="402"/>
                      <a:pt x="4114" y="398"/>
                      <a:pt x="4114" y="398"/>
                    </a:cubicBezTo>
                    <a:cubicBezTo>
                      <a:pt x="4126" y="390"/>
                      <a:pt x="4126" y="390"/>
                      <a:pt x="4126" y="390"/>
                    </a:cubicBezTo>
                    <a:cubicBezTo>
                      <a:pt x="4116" y="380"/>
                      <a:pt x="4116" y="380"/>
                      <a:pt x="4116" y="380"/>
                    </a:cubicBezTo>
                    <a:cubicBezTo>
                      <a:pt x="4116" y="380"/>
                      <a:pt x="4110" y="380"/>
                      <a:pt x="4096" y="382"/>
                    </a:cubicBezTo>
                    <a:cubicBezTo>
                      <a:pt x="4082" y="384"/>
                      <a:pt x="4068" y="379"/>
                      <a:pt x="4068" y="379"/>
                    </a:cubicBezTo>
                    <a:cubicBezTo>
                      <a:pt x="4079" y="374"/>
                      <a:pt x="4079" y="374"/>
                      <a:pt x="4079" y="374"/>
                    </a:cubicBezTo>
                    <a:cubicBezTo>
                      <a:pt x="4109" y="371"/>
                      <a:pt x="4109" y="371"/>
                      <a:pt x="4109" y="371"/>
                    </a:cubicBezTo>
                    <a:cubicBezTo>
                      <a:pt x="4147" y="394"/>
                      <a:pt x="4147" y="394"/>
                      <a:pt x="4147" y="394"/>
                    </a:cubicBezTo>
                    <a:cubicBezTo>
                      <a:pt x="4149" y="375"/>
                      <a:pt x="4149" y="375"/>
                      <a:pt x="4149" y="375"/>
                    </a:cubicBezTo>
                    <a:cubicBezTo>
                      <a:pt x="4110" y="362"/>
                      <a:pt x="4110" y="362"/>
                      <a:pt x="4110" y="362"/>
                    </a:cubicBezTo>
                    <a:cubicBezTo>
                      <a:pt x="4037" y="366"/>
                      <a:pt x="4037" y="366"/>
                      <a:pt x="4037" y="366"/>
                    </a:cubicBezTo>
                    <a:cubicBezTo>
                      <a:pt x="4036" y="357"/>
                      <a:pt x="4036" y="357"/>
                      <a:pt x="4036" y="357"/>
                    </a:cubicBezTo>
                    <a:cubicBezTo>
                      <a:pt x="3955" y="362"/>
                      <a:pt x="3955" y="362"/>
                      <a:pt x="3955" y="362"/>
                    </a:cubicBezTo>
                    <a:cubicBezTo>
                      <a:pt x="3924" y="349"/>
                      <a:pt x="3924" y="349"/>
                      <a:pt x="3924" y="349"/>
                    </a:cubicBezTo>
                    <a:cubicBezTo>
                      <a:pt x="3911" y="349"/>
                      <a:pt x="3911" y="349"/>
                      <a:pt x="3911" y="349"/>
                    </a:cubicBezTo>
                    <a:cubicBezTo>
                      <a:pt x="3936" y="365"/>
                      <a:pt x="3936" y="365"/>
                      <a:pt x="3936" y="365"/>
                    </a:cubicBezTo>
                    <a:cubicBezTo>
                      <a:pt x="3936" y="365"/>
                      <a:pt x="3884" y="364"/>
                      <a:pt x="3892" y="372"/>
                    </a:cubicBezTo>
                    <a:cubicBezTo>
                      <a:pt x="3900" y="380"/>
                      <a:pt x="3910" y="385"/>
                      <a:pt x="3910" y="385"/>
                    </a:cubicBezTo>
                    <a:cubicBezTo>
                      <a:pt x="3931" y="383"/>
                      <a:pt x="3931" y="383"/>
                      <a:pt x="3931" y="383"/>
                    </a:cubicBezTo>
                    <a:cubicBezTo>
                      <a:pt x="3931" y="388"/>
                      <a:pt x="3931" y="388"/>
                      <a:pt x="3931" y="388"/>
                    </a:cubicBezTo>
                    <a:cubicBezTo>
                      <a:pt x="3970" y="414"/>
                      <a:pt x="3970" y="414"/>
                      <a:pt x="3970" y="414"/>
                    </a:cubicBezTo>
                    <a:cubicBezTo>
                      <a:pt x="3970" y="414"/>
                      <a:pt x="3964" y="415"/>
                      <a:pt x="3949" y="414"/>
                    </a:cubicBezTo>
                    <a:cubicBezTo>
                      <a:pt x="3934" y="413"/>
                      <a:pt x="3914" y="398"/>
                      <a:pt x="3909" y="403"/>
                    </a:cubicBezTo>
                    <a:cubicBezTo>
                      <a:pt x="3904" y="408"/>
                      <a:pt x="3900" y="411"/>
                      <a:pt x="3900" y="411"/>
                    </a:cubicBezTo>
                    <a:cubicBezTo>
                      <a:pt x="3917" y="425"/>
                      <a:pt x="3917" y="425"/>
                      <a:pt x="3917" y="425"/>
                    </a:cubicBezTo>
                    <a:cubicBezTo>
                      <a:pt x="3881" y="420"/>
                      <a:pt x="3881" y="420"/>
                      <a:pt x="3881" y="420"/>
                    </a:cubicBezTo>
                    <a:cubicBezTo>
                      <a:pt x="3881" y="420"/>
                      <a:pt x="3832" y="404"/>
                      <a:pt x="3824" y="405"/>
                    </a:cubicBezTo>
                    <a:cubicBezTo>
                      <a:pt x="3816" y="406"/>
                      <a:pt x="3788" y="418"/>
                      <a:pt x="3788" y="418"/>
                    </a:cubicBezTo>
                    <a:cubicBezTo>
                      <a:pt x="3743" y="414"/>
                      <a:pt x="3743" y="414"/>
                      <a:pt x="3743" y="414"/>
                    </a:cubicBezTo>
                    <a:cubicBezTo>
                      <a:pt x="3743" y="414"/>
                      <a:pt x="3705" y="396"/>
                      <a:pt x="3702" y="392"/>
                    </a:cubicBezTo>
                    <a:cubicBezTo>
                      <a:pt x="3699" y="388"/>
                      <a:pt x="3692" y="398"/>
                      <a:pt x="3695" y="406"/>
                    </a:cubicBezTo>
                    <a:cubicBezTo>
                      <a:pt x="3698" y="414"/>
                      <a:pt x="3725" y="442"/>
                      <a:pt x="3709" y="443"/>
                    </a:cubicBezTo>
                    <a:cubicBezTo>
                      <a:pt x="3693" y="444"/>
                      <a:pt x="3614" y="415"/>
                      <a:pt x="3611" y="413"/>
                    </a:cubicBezTo>
                    <a:cubicBezTo>
                      <a:pt x="3608" y="411"/>
                      <a:pt x="3589" y="394"/>
                      <a:pt x="3589" y="394"/>
                    </a:cubicBezTo>
                    <a:cubicBezTo>
                      <a:pt x="3587" y="404"/>
                      <a:pt x="3587" y="404"/>
                      <a:pt x="3587" y="404"/>
                    </a:cubicBezTo>
                    <a:cubicBezTo>
                      <a:pt x="3550" y="393"/>
                      <a:pt x="3550" y="393"/>
                      <a:pt x="3550" y="393"/>
                    </a:cubicBezTo>
                    <a:cubicBezTo>
                      <a:pt x="3533" y="381"/>
                      <a:pt x="3533" y="381"/>
                      <a:pt x="3533" y="381"/>
                    </a:cubicBezTo>
                    <a:cubicBezTo>
                      <a:pt x="3533" y="381"/>
                      <a:pt x="3571" y="391"/>
                      <a:pt x="3577" y="386"/>
                    </a:cubicBezTo>
                    <a:cubicBezTo>
                      <a:pt x="3583" y="381"/>
                      <a:pt x="3554" y="367"/>
                      <a:pt x="3554" y="367"/>
                    </a:cubicBezTo>
                    <a:cubicBezTo>
                      <a:pt x="3531" y="367"/>
                      <a:pt x="3531" y="367"/>
                      <a:pt x="3531" y="367"/>
                    </a:cubicBezTo>
                    <a:cubicBezTo>
                      <a:pt x="3531" y="367"/>
                      <a:pt x="3542" y="361"/>
                      <a:pt x="3535" y="356"/>
                    </a:cubicBezTo>
                    <a:cubicBezTo>
                      <a:pt x="3528" y="351"/>
                      <a:pt x="3508" y="351"/>
                      <a:pt x="3508" y="351"/>
                    </a:cubicBezTo>
                    <a:cubicBezTo>
                      <a:pt x="3516" y="342"/>
                      <a:pt x="3516" y="342"/>
                      <a:pt x="3516" y="342"/>
                    </a:cubicBezTo>
                    <a:cubicBezTo>
                      <a:pt x="3516" y="342"/>
                      <a:pt x="3484" y="333"/>
                      <a:pt x="3480" y="333"/>
                    </a:cubicBezTo>
                    <a:cubicBezTo>
                      <a:pt x="3476" y="333"/>
                      <a:pt x="3461" y="323"/>
                      <a:pt x="3461" y="323"/>
                    </a:cubicBezTo>
                    <a:cubicBezTo>
                      <a:pt x="3430" y="323"/>
                      <a:pt x="3430" y="323"/>
                      <a:pt x="3430" y="323"/>
                    </a:cubicBezTo>
                    <a:cubicBezTo>
                      <a:pt x="3430" y="323"/>
                      <a:pt x="3439" y="326"/>
                      <a:pt x="3416" y="327"/>
                    </a:cubicBezTo>
                    <a:cubicBezTo>
                      <a:pt x="3393" y="328"/>
                      <a:pt x="3378" y="320"/>
                      <a:pt x="3378" y="320"/>
                    </a:cubicBezTo>
                    <a:cubicBezTo>
                      <a:pt x="3364" y="326"/>
                      <a:pt x="3364" y="326"/>
                      <a:pt x="3364" y="326"/>
                    </a:cubicBezTo>
                    <a:cubicBezTo>
                      <a:pt x="3362" y="317"/>
                      <a:pt x="3362" y="317"/>
                      <a:pt x="3362" y="317"/>
                    </a:cubicBezTo>
                    <a:cubicBezTo>
                      <a:pt x="3330" y="311"/>
                      <a:pt x="3330" y="311"/>
                      <a:pt x="3330" y="311"/>
                    </a:cubicBezTo>
                    <a:cubicBezTo>
                      <a:pt x="3323" y="305"/>
                      <a:pt x="3323" y="305"/>
                      <a:pt x="3323" y="305"/>
                    </a:cubicBezTo>
                    <a:cubicBezTo>
                      <a:pt x="3318" y="318"/>
                      <a:pt x="3318" y="318"/>
                      <a:pt x="3318" y="318"/>
                    </a:cubicBezTo>
                    <a:cubicBezTo>
                      <a:pt x="3309" y="319"/>
                      <a:pt x="3309" y="319"/>
                      <a:pt x="3309" y="319"/>
                    </a:cubicBezTo>
                    <a:cubicBezTo>
                      <a:pt x="3327" y="334"/>
                      <a:pt x="3327" y="334"/>
                      <a:pt x="3327" y="334"/>
                    </a:cubicBezTo>
                    <a:cubicBezTo>
                      <a:pt x="3344" y="354"/>
                      <a:pt x="3344" y="354"/>
                      <a:pt x="3344" y="354"/>
                    </a:cubicBezTo>
                    <a:cubicBezTo>
                      <a:pt x="3310" y="350"/>
                      <a:pt x="3310" y="350"/>
                      <a:pt x="3310" y="350"/>
                    </a:cubicBezTo>
                    <a:cubicBezTo>
                      <a:pt x="3306" y="344"/>
                      <a:pt x="3306" y="344"/>
                      <a:pt x="3306" y="344"/>
                    </a:cubicBezTo>
                    <a:cubicBezTo>
                      <a:pt x="3262" y="347"/>
                      <a:pt x="3262" y="347"/>
                      <a:pt x="3262" y="347"/>
                    </a:cubicBezTo>
                    <a:cubicBezTo>
                      <a:pt x="3251" y="351"/>
                      <a:pt x="3251" y="351"/>
                      <a:pt x="3251" y="351"/>
                    </a:cubicBezTo>
                    <a:cubicBezTo>
                      <a:pt x="3250" y="343"/>
                      <a:pt x="3250" y="343"/>
                      <a:pt x="3250" y="343"/>
                    </a:cubicBezTo>
                    <a:cubicBezTo>
                      <a:pt x="3221" y="349"/>
                      <a:pt x="3221" y="349"/>
                      <a:pt x="3221" y="349"/>
                    </a:cubicBezTo>
                    <a:cubicBezTo>
                      <a:pt x="3216" y="341"/>
                      <a:pt x="3216" y="341"/>
                      <a:pt x="3216" y="341"/>
                    </a:cubicBezTo>
                    <a:cubicBezTo>
                      <a:pt x="3178" y="342"/>
                      <a:pt x="3178" y="342"/>
                      <a:pt x="3178" y="342"/>
                    </a:cubicBezTo>
                    <a:cubicBezTo>
                      <a:pt x="3156" y="335"/>
                      <a:pt x="3156" y="335"/>
                      <a:pt x="3156" y="335"/>
                    </a:cubicBezTo>
                    <a:cubicBezTo>
                      <a:pt x="3167" y="321"/>
                      <a:pt x="3167" y="321"/>
                      <a:pt x="3167" y="321"/>
                    </a:cubicBezTo>
                    <a:cubicBezTo>
                      <a:pt x="3082" y="320"/>
                      <a:pt x="3082" y="320"/>
                      <a:pt x="3082" y="320"/>
                    </a:cubicBezTo>
                    <a:cubicBezTo>
                      <a:pt x="3077" y="314"/>
                      <a:pt x="3077" y="314"/>
                      <a:pt x="3077" y="314"/>
                    </a:cubicBezTo>
                    <a:cubicBezTo>
                      <a:pt x="3071" y="317"/>
                      <a:pt x="3071" y="317"/>
                      <a:pt x="3071" y="317"/>
                    </a:cubicBezTo>
                    <a:cubicBezTo>
                      <a:pt x="3065" y="313"/>
                      <a:pt x="3065" y="313"/>
                      <a:pt x="3065" y="313"/>
                    </a:cubicBezTo>
                    <a:cubicBezTo>
                      <a:pt x="3030" y="315"/>
                      <a:pt x="3030" y="315"/>
                      <a:pt x="3030" y="315"/>
                    </a:cubicBezTo>
                    <a:cubicBezTo>
                      <a:pt x="3034" y="323"/>
                      <a:pt x="3034" y="323"/>
                      <a:pt x="3034" y="323"/>
                    </a:cubicBezTo>
                    <a:cubicBezTo>
                      <a:pt x="2997" y="319"/>
                      <a:pt x="2997" y="319"/>
                      <a:pt x="2997" y="319"/>
                    </a:cubicBezTo>
                    <a:cubicBezTo>
                      <a:pt x="2987" y="324"/>
                      <a:pt x="2987" y="324"/>
                      <a:pt x="2987" y="324"/>
                    </a:cubicBezTo>
                    <a:cubicBezTo>
                      <a:pt x="3008" y="331"/>
                      <a:pt x="3008" y="331"/>
                      <a:pt x="3008" y="331"/>
                    </a:cubicBezTo>
                    <a:cubicBezTo>
                      <a:pt x="2981" y="330"/>
                      <a:pt x="2981" y="330"/>
                      <a:pt x="2981" y="330"/>
                    </a:cubicBezTo>
                    <a:cubicBezTo>
                      <a:pt x="2978" y="318"/>
                      <a:pt x="2978" y="318"/>
                      <a:pt x="2978" y="318"/>
                    </a:cubicBezTo>
                    <a:cubicBezTo>
                      <a:pt x="2961" y="303"/>
                      <a:pt x="2961" y="303"/>
                      <a:pt x="2961" y="303"/>
                    </a:cubicBezTo>
                    <a:cubicBezTo>
                      <a:pt x="2947" y="303"/>
                      <a:pt x="2947" y="303"/>
                      <a:pt x="2947" y="303"/>
                    </a:cubicBezTo>
                    <a:cubicBezTo>
                      <a:pt x="2954" y="318"/>
                      <a:pt x="2954" y="318"/>
                      <a:pt x="2954" y="318"/>
                    </a:cubicBezTo>
                    <a:cubicBezTo>
                      <a:pt x="2919" y="318"/>
                      <a:pt x="2919" y="318"/>
                      <a:pt x="2919" y="318"/>
                    </a:cubicBezTo>
                    <a:cubicBezTo>
                      <a:pt x="2915" y="313"/>
                      <a:pt x="2915" y="313"/>
                      <a:pt x="2915" y="313"/>
                    </a:cubicBezTo>
                    <a:cubicBezTo>
                      <a:pt x="2906" y="313"/>
                      <a:pt x="2906" y="313"/>
                      <a:pt x="2906" y="313"/>
                    </a:cubicBezTo>
                    <a:cubicBezTo>
                      <a:pt x="2902" y="303"/>
                      <a:pt x="2902" y="303"/>
                      <a:pt x="2902" y="303"/>
                    </a:cubicBezTo>
                    <a:cubicBezTo>
                      <a:pt x="2893" y="303"/>
                      <a:pt x="2893" y="303"/>
                      <a:pt x="2893" y="303"/>
                    </a:cubicBezTo>
                    <a:cubicBezTo>
                      <a:pt x="2882" y="306"/>
                      <a:pt x="2882" y="306"/>
                      <a:pt x="2882" y="306"/>
                    </a:cubicBezTo>
                    <a:cubicBezTo>
                      <a:pt x="2866" y="298"/>
                      <a:pt x="2866" y="298"/>
                      <a:pt x="2866" y="298"/>
                    </a:cubicBezTo>
                    <a:cubicBezTo>
                      <a:pt x="2846" y="312"/>
                      <a:pt x="2846" y="312"/>
                      <a:pt x="2846" y="312"/>
                    </a:cubicBezTo>
                    <a:cubicBezTo>
                      <a:pt x="2882" y="316"/>
                      <a:pt x="2882" y="316"/>
                      <a:pt x="2882" y="316"/>
                    </a:cubicBezTo>
                    <a:cubicBezTo>
                      <a:pt x="2890" y="317"/>
                      <a:pt x="2890" y="317"/>
                      <a:pt x="2890" y="317"/>
                    </a:cubicBezTo>
                    <a:cubicBezTo>
                      <a:pt x="2890" y="317"/>
                      <a:pt x="2877" y="328"/>
                      <a:pt x="2870" y="328"/>
                    </a:cubicBezTo>
                    <a:cubicBezTo>
                      <a:pt x="2863" y="328"/>
                      <a:pt x="2858" y="327"/>
                      <a:pt x="2852" y="329"/>
                    </a:cubicBezTo>
                    <a:cubicBezTo>
                      <a:pt x="2846" y="331"/>
                      <a:pt x="2844" y="337"/>
                      <a:pt x="2839" y="337"/>
                    </a:cubicBezTo>
                    <a:cubicBezTo>
                      <a:pt x="2834" y="337"/>
                      <a:pt x="2790" y="338"/>
                      <a:pt x="2790" y="338"/>
                    </a:cubicBezTo>
                    <a:cubicBezTo>
                      <a:pt x="2768" y="341"/>
                      <a:pt x="2768" y="341"/>
                      <a:pt x="2768" y="341"/>
                    </a:cubicBezTo>
                    <a:cubicBezTo>
                      <a:pt x="2758" y="358"/>
                      <a:pt x="2758" y="358"/>
                      <a:pt x="2758" y="358"/>
                    </a:cubicBezTo>
                    <a:cubicBezTo>
                      <a:pt x="2742" y="354"/>
                      <a:pt x="2742" y="354"/>
                      <a:pt x="2742" y="354"/>
                    </a:cubicBezTo>
                    <a:cubicBezTo>
                      <a:pt x="2742" y="354"/>
                      <a:pt x="2745" y="338"/>
                      <a:pt x="2753" y="334"/>
                    </a:cubicBezTo>
                    <a:cubicBezTo>
                      <a:pt x="2761" y="330"/>
                      <a:pt x="2773" y="330"/>
                      <a:pt x="2773" y="330"/>
                    </a:cubicBezTo>
                    <a:cubicBezTo>
                      <a:pt x="2778" y="319"/>
                      <a:pt x="2778" y="319"/>
                      <a:pt x="2778" y="319"/>
                    </a:cubicBezTo>
                    <a:cubicBezTo>
                      <a:pt x="2806" y="316"/>
                      <a:pt x="2806" y="316"/>
                      <a:pt x="2806" y="316"/>
                    </a:cubicBezTo>
                    <a:cubicBezTo>
                      <a:pt x="2836" y="294"/>
                      <a:pt x="2836" y="294"/>
                      <a:pt x="2836" y="294"/>
                    </a:cubicBezTo>
                    <a:cubicBezTo>
                      <a:pt x="2836" y="294"/>
                      <a:pt x="2835" y="281"/>
                      <a:pt x="2847" y="276"/>
                    </a:cubicBezTo>
                    <a:cubicBezTo>
                      <a:pt x="2859" y="271"/>
                      <a:pt x="2908" y="272"/>
                      <a:pt x="2906" y="254"/>
                    </a:cubicBezTo>
                    <a:cubicBezTo>
                      <a:pt x="2904" y="236"/>
                      <a:pt x="2889" y="232"/>
                      <a:pt x="2889" y="232"/>
                    </a:cubicBezTo>
                    <a:cubicBezTo>
                      <a:pt x="2862" y="234"/>
                      <a:pt x="2862" y="234"/>
                      <a:pt x="2862" y="234"/>
                    </a:cubicBezTo>
                    <a:cubicBezTo>
                      <a:pt x="2885" y="224"/>
                      <a:pt x="2885" y="224"/>
                      <a:pt x="2885" y="224"/>
                    </a:cubicBezTo>
                    <a:cubicBezTo>
                      <a:pt x="2885" y="224"/>
                      <a:pt x="2865" y="209"/>
                      <a:pt x="2860" y="210"/>
                    </a:cubicBezTo>
                    <a:cubicBezTo>
                      <a:pt x="2855" y="211"/>
                      <a:pt x="2838" y="212"/>
                      <a:pt x="2838" y="212"/>
                    </a:cubicBezTo>
                    <a:cubicBezTo>
                      <a:pt x="2838" y="212"/>
                      <a:pt x="2832" y="196"/>
                      <a:pt x="2819" y="196"/>
                    </a:cubicBezTo>
                    <a:cubicBezTo>
                      <a:pt x="2806" y="196"/>
                      <a:pt x="2792" y="201"/>
                      <a:pt x="2792" y="201"/>
                    </a:cubicBezTo>
                    <a:cubicBezTo>
                      <a:pt x="2756" y="192"/>
                      <a:pt x="2756" y="192"/>
                      <a:pt x="2756" y="192"/>
                    </a:cubicBezTo>
                    <a:cubicBezTo>
                      <a:pt x="2662" y="189"/>
                      <a:pt x="2662" y="189"/>
                      <a:pt x="2662" y="189"/>
                    </a:cubicBezTo>
                    <a:cubicBezTo>
                      <a:pt x="2665" y="201"/>
                      <a:pt x="2665" y="201"/>
                      <a:pt x="2665" y="201"/>
                    </a:cubicBezTo>
                    <a:cubicBezTo>
                      <a:pt x="2620" y="201"/>
                      <a:pt x="2620" y="201"/>
                      <a:pt x="2620" y="201"/>
                    </a:cubicBezTo>
                    <a:cubicBezTo>
                      <a:pt x="2620" y="201"/>
                      <a:pt x="2639" y="184"/>
                      <a:pt x="2627" y="179"/>
                    </a:cubicBezTo>
                    <a:cubicBezTo>
                      <a:pt x="2615" y="174"/>
                      <a:pt x="2564" y="180"/>
                      <a:pt x="2564" y="180"/>
                    </a:cubicBezTo>
                    <a:cubicBezTo>
                      <a:pt x="2523" y="176"/>
                      <a:pt x="2523" y="176"/>
                      <a:pt x="2523" y="176"/>
                    </a:cubicBezTo>
                    <a:cubicBezTo>
                      <a:pt x="2523" y="176"/>
                      <a:pt x="2570" y="174"/>
                      <a:pt x="2564" y="165"/>
                    </a:cubicBezTo>
                    <a:cubicBezTo>
                      <a:pt x="2558" y="156"/>
                      <a:pt x="2511" y="155"/>
                      <a:pt x="2511" y="155"/>
                    </a:cubicBezTo>
                    <a:cubicBezTo>
                      <a:pt x="2483" y="151"/>
                      <a:pt x="2483" y="151"/>
                      <a:pt x="2483" y="151"/>
                    </a:cubicBezTo>
                    <a:cubicBezTo>
                      <a:pt x="2480" y="161"/>
                      <a:pt x="2480" y="161"/>
                      <a:pt x="2480" y="161"/>
                    </a:cubicBezTo>
                    <a:cubicBezTo>
                      <a:pt x="2480" y="161"/>
                      <a:pt x="2431" y="159"/>
                      <a:pt x="2435" y="173"/>
                    </a:cubicBezTo>
                    <a:cubicBezTo>
                      <a:pt x="2439" y="187"/>
                      <a:pt x="2485" y="202"/>
                      <a:pt x="2485" y="202"/>
                    </a:cubicBezTo>
                    <a:cubicBezTo>
                      <a:pt x="2389" y="196"/>
                      <a:pt x="2389" y="196"/>
                      <a:pt x="2389" y="196"/>
                    </a:cubicBezTo>
                    <a:cubicBezTo>
                      <a:pt x="2423" y="210"/>
                      <a:pt x="2423" y="210"/>
                      <a:pt x="2423" y="210"/>
                    </a:cubicBezTo>
                    <a:cubicBezTo>
                      <a:pt x="2388" y="215"/>
                      <a:pt x="2388" y="215"/>
                      <a:pt x="2388" y="215"/>
                    </a:cubicBezTo>
                    <a:cubicBezTo>
                      <a:pt x="2388" y="215"/>
                      <a:pt x="2331" y="233"/>
                      <a:pt x="2321" y="227"/>
                    </a:cubicBezTo>
                    <a:cubicBezTo>
                      <a:pt x="2311" y="221"/>
                      <a:pt x="2326" y="209"/>
                      <a:pt x="2326" y="209"/>
                    </a:cubicBezTo>
                    <a:cubicBezTo>
                      <a:pt x="2326" y="209"/>
                      <a:pt x="2278" y="209"/>
                      <a:pt x="2269" y="211"/>
                    </a:cubicBezTo>
                    <a:cubicBezTo>
                      <a:pt x="2260" y="213"/>
                      <a:pt x="2246" y="225"/>
                      <a:pt x="2246" y="225"/>
                    </a:cubicBezTo>
                    <a:cubicBezTo>
                      <a:pt x="2246" y="225"/>
                      <a:pt x="2183" y="230"/>
                      <a:pt x="2168" y="233"/>
                    </a:cubicBezTo>
                    <a:cubicBezTo>
                      <a:pt x="2153" y="236"/>
                      <a:pt x="2120" y="243"/>
                      <a:pt x="2120" y="243"/>
                    </a:cubicBezTo>
                    <a:cubicBezTo>
                      <a:pt x="2091" y="266"/>
                      <a:pt x="2091" y="266"/>
                      <a:pt x="2091" y="266"/>
                    </a:cubicBezTo>
                    <a:cubicBezTo>
                      <a:pt x="2091" y="266"/>
                      <a:pt x="2059" y="264"/>
                      <a:pt x="2073" y="278"/>
                    </a:cubicBezTo>
                    <a:cubicBezTo>
                      <a:pt x="2087" y="292"/>
                      <a:pt x="2112" y="302"/>
                      <a:pt x="2112" y="302"/>
                    </a:cubicBezTo>
                    <a:cubicBezTo>
                      <a:pt x="2082" y="308"/>
                      <a:pt x="2082" y="308"/>
                      <a:pt x="2082" y="308"/>
                    </a:cubicBezTo>
                    <a:cubicBezTo>
                      <a:pt x="2068" y="317"/>
                      <a:pt x="2068" y="317"/>
                      <a:pt x="2068" y="317"/>
                    </a:cubicBezTo>
                    <a:cubicBezTo>
                      <a:pt x="2001" y="315"/>
                      <a:pt x="2001" y="315"/>
                      <a:pt x="2001" y="315"/>
                    </a:cubicBezTo>
                    <a:cubicBezTo>
                      <a:pt x="1996" y="320"/>
                      <a:pt x="1996" y="320"/>
                      <a:pt x="1996" y="320"/>
                    </a:cubicBezTo>
                    <a:cubicBezTo>
                      <a:pt x="1971" y="311"/>
                      <a:pt x="1971" y="311"/>
                      <a:pt x="1971" y="311"/>
                    </a:cubicBezTo>
                    <a:cubicBezTo>
                      <a:pt x="1960" y="318"/>
                      <a:pt x="1960" y="318"/>
                      <a:pt x="1960" y="318"/>
                    </a:cubicBezTo>
                    <a:cubicBezTo>
                      <a:pt x="1960" y="318"/>
                      <a:pt x="1922" y="314"/>
                      <a:pt x="1920" y="322"/>
                    </a:cubicBezTo>
                    <a:cubicBezTo>
                      <a:pt x="1918" y="330"/>
                      <a:pt x="1919" y="345"/>
                      <a:pt x="1930" y="347"/>
                    </a:cubicBezTo>
                    <a:cubicBezTo>
                      <a:pt x="1941" y="349"/>
                      <a:pt x="1947" y="365"/>
                      <a:pt x="1947" y="365"/>
                    </a:cubicBezTo>
                    <a:cubicBezTo>
                      <a:pt x="1947" y="365"/>
                      <a:pt x="1982" y="375"/>
                      <a:pt x="1991" y="375"/>
                    </a:cubicBezTo>
                    <a:cubicBezTo>
                      <a:pt x="2000" y="375"/>
                      <a:pt x="2019" y="380"/>
                      <a:pt x="2026" y="383"/>
                    </a:cubicBezTo>
                    <a:cubicBezTo>
                      <a:pt x="2033" y="386"/>
                      <a:pt x="2049" y="402"/>
                      <a:pt x="2038" y="402"/>
                    </a:cubicBezTo>
                    <a:cubicBezTo>
                      <a:pt x="2027" y="402"/>
                      <a:pt x="2003" y="404"/>
                      <a:pt x="2003" y="404"/>
                    </a:cubicBezTo>
                    <a:cubicBezTo>
                      <a:pt x="2003" y="404"/>
                      <a:pt x="1957" y="384"/>
                      <a:pt x="1941" y="380"/>
                    </a:cubicBezTo>
                    <a:cubicBezTo>
                      <a:pt x="1925" y="376"/>
                      <a:pt x="1901" y="373"/>
                      <a:pt x="1893" y="373"/>
                    </a:cubicBezTo>
                    <a:cubicBezTo>
                      <a:pt x="1885" y="373"/>
                      <a:pt x="1864" y="371"/>
                      <a:pt x="1866" y="379"/>
                    </a:cubicBezTo>
                    <a:cubicBezTo>
                      <a:pt x="1868" y="387"/>
                      <a:pt x="1894" y="397"/>
                      <a:pt x="1877" y="398"/>
                    </a:cubicBezTo>
                    <a:cubicBezTo>
                      <a:pt x="1860" y="399"/>
                      <a:pt x="1854" y="387"/>
                      <a:pt x="1844" y="387"/>
                    </a:cubicBezTo>
                    <a:cubicBezTo>
                      <a:pt x="1834" y="387"/>
                      <a:pt x="1820" y="377"/>
                      <a:pt x="1819" y="390"/>
                    </a:cubicBezTo>
                    <a:cubicBezTo>
                      <a:pt x="1818" y="403"/>
                      <a:pt x="1832" y="416"/>
                      <a:pt x="1847" y="415"/>
                    </a:cubicBezTo>
                    <a:cubicBezTo>
                      <a:pt x="1862" y="414"/>
                      <a:pt x="1885" y="421"/>
                      <a:pt x="1895" y="421"/>
                    </a:cubicBezTo>
                    <a:cubicBezTo>
                      <a:pt x="1905" y="421"/>
                      <a:pt x="1921" y="437"/>
                      <a:pt x="1921" y="437"/>
                    </a:cubicBezTo>
                    <a:cubicBezTo>
                      <a:pt x="1900" y="437"/>
                      <a:pt x="1900" y="437"/>
                      <a:pt x="1900" y="437"/>
                    </a:cubicBezTo>
                    <a:cubicBezTo>
                      <a:pt x="1900" y="437"/>
                      <a:pt x="1894" y="427"/>
                      <a:pt x="1880" y="427"/>
                    </a:cubicBezTo>
                    <a:cubicBezTo>
                      <a:pt x="1866" y="427"/>
                      <a:pt x="1823" y="425"/>
                      <a:pt x="1823" y="425"/>
                    </a:cubicBezTo>
                    <a:cubicBezTo>
                      <a:pt x="1820" y="417"/>
                      <a:pt x="1820" y="417"/>
                      <a:pt x="1820" y="417"/>
                    </a:cubicBezTo>
                    <a:cubicBezTo>
                      <a:pt x="1803" y="417"/>
                      <a:pt x="1803" y="417"/>
                      <a:pt x="1803" y="417"/>
                    </a:cubicBezTo>
                    <a:cubicBezTo>
                      <a:pt x="1800" y="406"/>
                      <a:pt x="1800" y="406"/>
                      <a:pt x="1800" y="406"/>
                    </a:cubicBezTo>
                    <a:cubicBezTo>
                      <a:pt x="1778" y="395"/>
                      <a:pt x="1778" y="395"/>
                      <a:pt x="1778" y="395"/>
                    </a:cubicBezTo>
                    <a:cubicBezTo>
                      <a:pt x="1778" y="395"/>
                      <a:pt x="1803" y="383"/>
                      <a:pt x="1793" y="374"/>
                    </a:cubicBezTo>
                    <a:cubicBezTo>
                      <a:pt x="1783" y="365"/>
                      <a:pt x="1769" y="354"/>
                      <a:pt x="1769" y="354"/>
                    </a:cubicBezTo>
                    <a:cubicBezTo>
                      <a:pt x="1748" y="353"/>
                      <a:pt x="1748" y="353"/>
                      <a:pt x="1748" y="353"/>
                    </a:cubicBezTo>
                    <a:cubicBezTo>
                      <a:pt x="1748" y="353"/>
                      <a:pt x="1778" y="370"/>
                      <a:pt x="1769" y="378"/>
                    </a:cubicBezTo>
                    <a:cubicBezTo>
                      <a:pt x="1760" y="386"/>
                      <a:pt x="1740" y="389"/>
                      <a:pt x="1740" y="389"/>
                    </a:cubicBezTo>
                    <a:cubicBezTo>
                      <a:pt x="1727" y="416"/>
                      <a:pt x="1727" y="416"/>
                      <a:pt x="1727" y="416"/>
                    </a:cubicBezTo>
                    <a:cubicBezTo>
                      <a:pt x="1776" y="441"/>
                      <a:pt x="1776" y="441"/>
                      <a:pt x="1776" y="441"/>
                    </a:cubicBezTo>
                    <a:cubicBezTo>
                      <a:pt x="1776" y="441"/>
                      <a:pt x="1789" y="436"/>
                      <a:pt x="1789" y="442"/>
                    </a:cubicBezTo>
                    <a:cubicBezTo>
                      <a:pt x="1789" y="448"/>
                      <a:pt x="1782" y="479"/>
                      <a:pt x="1782" y="479"/>
                    </a:cubicBezTo>
                    <a:cubicBezTo>
                      <a:pt x="1789" y="492"/>
                      <a:pt x="1789" y="492"/>
                      <a:pt x="1789" y="492"/>
                    </a:cubicBezTo>
                    <a:cubicBezTo>
                      <a:pt x="1813" y="496"/>
                      <a:pt x="1813" y="496"/>
                      <a:pt x="1813" y="496"/>
                    </a:cubicBezTo>
                    <a:cubicBezTo>
                      <a:pt x="1812" y="514"/>
                      <a:pt x="1812" y="514"/>
                      <a:pt x="1812" y="514"/>
                    </a:cubicBezTo>
                    <a:cubicBezTo>
                      <a:pt x="1852" y="522"/>
                      <a:pt x="1852" y="522"/>
                      <a:pt x="1852" y="522"/>
                    </a:cubicBezTo>
                    <a:cubicBezTo>
                      <a:pt x="1852" y="522"/>
                      <a:pt x="1882" y="510"/>
                      <a:pt x="1896" y="511"/>
                    </a:cubicBezTo>
                    <a:cubicBezTo>
                      <a:pt x="1910" y="512"/>
                      <a:pt x="1928" y="524"/>
                      <a:pt x="1928" y="524"/>
                    </a:cubicBezTo>
                    <a:cubicBezTo>
                      <a:pt x="1928" y="524"/>
                      <a:pt x="1957" y="528"/>
                      <a:pt x="1970" y="537"/>
                    </a:cubicBezTo>
                    <a:cubicBezTo>
                      <a:pt x="1983" y="546"/>
                      <a:pt x="1986" y="557"/>
                      <a:pt x="1986" y="557"/>
                    </a:cubicBezTo>
                    <a:cubicBezTo>
                      <a:pt x="1986" y="557"/>
                      <a:pt x="1953" y="561"/>
                      <a:pt x="1966" y="569"/>
                    </a:cubicBezTo>
                    <a:cubicBezTo>
                      <a:pt x="1979" y="577"/>
                      <a:pt x="1993" y="584"/>
                      <a:pt x="1993" y="584"/>
                    </a:cubicBezTo>
                    <a:cubicBezTo>
                      <a:pt x="2021" y="583"/>
                      <a:pt x="2021" y="583"/>
                      <a:pt x="2021" y="583"/>
                    </a:cubicBezTo>
                    <a:cubicBezTo>
                      <a:pt x="2021" y="583"/>
                      <a:pt x="2005" y="591"/>
                      <a:pt x="1992" y="591"/>
                    </a:cubicBezTo>
                    <a:cubicBezTo>
                      <a:pt x="1979" y="591"/>
                      <a:pt x="1963" y="582"/>
                      <a:pt x="1963" y="582"/>
                    </a:cubicBezTo>
                    <a:cubicBezTo>
                      <a:pt x="1963" y="582"/>
                      <a:pt x="1964" y="559"/>
                      <a:pt x="1949" y="550"/>
                    </a:cubicBezTo>
                    <a:cubicBezTo>
                      <a:pt x="1934" y="541"/>
                      <a:pt x="1922" y="536"/>
                      <a:pt x="1922" y="536"/>
                    </a:cubicBezTo>
                    <a:cubicBezTo>
                      <a:pt x="1922" y="536"/>
                      <a:pt x="1918" y="521"/>
                      <a:pt x="1906" y="522"/>
                    </a:cubicBezTo>
                    <a:cubicBezTo>
                      <a:pt x="1894" y="523"/>
                      <a:pt x="1862" y="529"/>
                      <a:pt x="1862" y="529"/>
                    </a:cubicBezTo>
                    <a:cubicBezTo>
                      <a:pt x="1862" y="529"/>
                      <a:pt x="1844" y="531"/>
                      <a:pt x="1845" y="542"/>
                    </a:cubicBezTo>
                    <a:cubicBezTo>
                      <a:pt x="1846" y="553"/>
                      <a:pt x="1878" y="571"/>
                      <a:pt x="1878" y="575"/>
                    </a:cubicBezTo>
                    <a:cubicBezTo>
                      <a:pt x="1878" y="579"/>
                      <a:pt x="1859" y="591"/>
                      <a:pt x="1859" y="591"/>
                    </a:cubicBezTo>
                    <a:cubicBezTo>
                      <a:pt x="1857" y="620"/>
                      <a:pt x="1857" y="620"/>
                      <a:pt x="1857" y="620"/>
                    </a:cubicBezTo>
                    <a:cubicBezTo>
                      <a:pt x="1829" y="634"/>
                      <a:pt x="1829" y="634"/>
                      <a:pt x="1829" y="634"/>
                    </a:cubicBezTo>
                    <a:cubicBezTo>
                      <a:pt x="1829" y="634"/>
                      <a:pt x="1823" y="655"/>
                      <a:pt x="1810" y="649"/>
                    </a:cubicBezTo>
                    <a:cubicBezTo>
                      <a:pt x="1797" y="643"/>
                      <a:pt x="1771" y="645"/>
                      <a:pt x="1771" y="645"/>
                    </a:cubicBezTo>
                    <a:cubicBezTo>
                      <a:pt x="1733" y="641"/>
                      <a:pt x="1733" y="641"/>
                      <a:pt x="1733" y="641"/>
                    </a:cubicBezTo>
                    <a:cubicBezTo>
                      <a:pt x="1733" y="641"/>
                      <a:pt x="1690" y="626"/>
                      <a:pt x="1701" y="625"/>
                    </a:cubicBezTo>
                    <a:cubicBezTo>
                      <a:pt x="1712" y="624"/>
                      <a:pt x="1735" y="623"/>
                      <a:pt x="1735" y="623"/>
                    </a:cubicBezTo>
                    <a:cubicBezTo>
                      <a:pt x="1748" y="627"/>
                      <a:pt x="1748" y="627"/>
                      <a:pt x="1748" y="627"/>
                    </a:cubicBezTo>
                    <a:cubicBezTo>
                      <a:pt x="1763" y="616"/>
                      <a:pt x="1763" y="616"/>
                      <a:pt x="1763" y="616"/>
                    </a:cubicBezTo>
                    <a:cubicBezTo>
                      <a:pt x="1763" y="616"/>
                      <a:pt x="1801" y="625"/>
                      <a:pt x="1801" y="614"/>
                    </a:cubicBezTo>
                    <a:cubicBezTo>
                      <a:pt x="1801" y="603"/>
                      <a:pt x="1803" y="588"/>
                      <a:pt x="1803" y="588"/>
                    </a:cubicBezTo>
                    <a:cubicBezTo>
                      <a:pt x="1819" y="583"/>
                      <a:pt x="1819" y="583"/>
                      <a:pt x="1819" y="583"/>
                    </a:cubicBezTo>
                    <a:cubicBezTo>
                      <a:pt x="1821" y="569"/>
                      <a:pt x="1821" y="569"/>
                      <a:pt x="1821" y="569"/>
                    </a:cubicBezTo>
                    <a:cubicBezTo>
                      <a:pt x="1810" y="567"/>
                      <a:pt x="1810" y="567"/>
                      <a:pt x="1810" y="567"/>
                    </a:cubicBezTo>
                    <a:cubicBezTo>
                      <a:pt x="1810" y="567"/>
                      <a:pt x="1826" y="547"/>
                      <a:pt x="1816" y="543"/>
                    </a:cubicBezTo>
                    <a:cubicBezTo>
                      <a:pt x="1806" y="539"/>
                      <a:pt x="1763" y="541"/>
                      <a:pt x="1761" y="525"/>
                    </a:cubicBezTo>
                    <a:cubicBezTo>
                      <a:pt x="1759" y="509"/>
                      <a:pt x="1761" y="490"/>
                      <a:pt x="1752" y="485"/>
                    </a:cubicBezTo>
                    <a:cubicBezTo>
                      <a:pt x="1743" y="480"/>
                      <a:pt x="1730" y="464"/>
                      <a:pt x="1730" y="464"/>
                    </a:cubicBezTo>
                    <a:cubicBezTo>
                      <a:pt x="1726" y="440"/>
                      <a:pt x="1726" y="440"/>
                      <a:pt x="1726" y="440"/>
                    </a:cubicBezTo>
                    <a:cubicBezTo>
                      <a:pt x="1684" y="417"/>
                      <a:pt x="1684" y="417"/>
                      <a:pt x="1684" y="417"/>
                    </a:cubicBezTo>
                    <a:cubicBezTo>
                      <a:pt x="1684" y="417"/>
                      <a:pt x="1711" y="396"/>
                      <a:pt x="1697" y="376"/>
                    </a:cubicBezTo>
                    <a:cubicBezTo>
                      <a:pt x="1683" y="356"/>
                      <a:pt x="1651" y="356"/>
                      <a:pt x="1651" y="356"/>
                    </a:cubicBezTo>
                    <a:cubicBezTo>
                      <a:pt x="1562" y="348"/>
                      <a:pt x="1562" y="348"/>
                      <a:pt x="1562" y="348"/>
                    </a:cubicBezTo>
                    <a:cubicBezTo>
                      <a:pt x="1555" y="368"/>
                      <a:pt x="1555" y="368"/>
                      <a:pt x="1555" y="368"/>
                    </a:cubicBezTo>
                    <a:cubicBezTo>
                      <a:pt x="1566" y="379"/>
                      <a:pt x="1566" y="379"/>
                      <a:pt x="1566" y="379"/>
                    </a:cubicBezTo>
                    <a:cubicBezTo>
                      <a:pt x="1561" y="402"/>
                      <a:pt x="1561" y="402"/>
                      <a:pt x="1561" y="402"/>
                    </a:cubicBezTo>
                    <a:cubicBezTo>
                      <a:pt x="1523" y="418"/>
                      <a:pt x="1523" y="418"/>
                      <a:pt x="1523" y="418"/>
                    </a:cubicBezTo>
                    <a:cubicBezTo>
                      <a:pt x="1517" y="437"/>
                      <a:pt x="1517" y="437"/>
                      <a:pt x="1517" y="437"/>
                    </a:cubicBezTo>
                    <a:cubicBezTo>
                      <a:pt x="1538" y="439"/>
                      <a:pt x="1538" y="439"/>
                      <a:pt x="1538" y="439"/>
                    </a:cubicBezTo>
                    <a:cubicBezTo>
                      <a:pt x="1561" y="474"/>
                      <a:pt x="1561" y="474"/>
                      <a:pt x="1561" y="474"/>
                    </a:cubicBezTo>
                    <a:cubicBezTo>
                      <a:pt x="1552" y="486"/>
                      <a:pt x="1552" y="486"/>
                      <a:pt x="1552" y="486"/>
                    </a:cubicBezTo>
                    <a:cubicBezTo>
                      <a:pt x="1571" y="501"/>
                      <a:pt x="1571" y="501"/>
                      <a:pt x="1571" y="501"/>
                    </a:cubicBezTo>
                    <a:cubicBezTo>
                      <a:pt x="1594" y="495"/>
                      <a:pt x="1594" y="495"/>
                      <a:pt x="1594" y="495"/>
                    </a:cubicBezTo>
                    <a:cubicBezTo>
                      <a:pt x="1594" y="495"/>
                      <a:pt x="1612" y="516"/>
                      <a:pt x="1625" y="519"/>
                    </a:cubicBezTo>
                    <a:cubicBezTo>
                      <a:pt x="1638" y="522"/>
                      <a:pt x="1651" y="522"/>
                      <a:pt x="1651" y="522"/>
                    </a:cubicBezTo>
                    <a:cubicBezTo>
                      <a:pt x="1648" y="559"/>
                      <a:pt x="1648" y="559"/>
                      <a:pt x="1648" y="559"/>
                    </a:cubicBezTo>
                    <a:cubicBezTo>
                      <a:pt x="1635" y="545"/>
                      <a:pt x="1635" y="545"/>
                      <a:pt x="1635" y="545"/>
                    </a:cubicBezTo>
                    <a:cubicBezTo>
                      <a:pt x="1625" y="551"/>
                      <a:pt x="1625" y="551"/>
                      <a:pt x="1625" y="551"/>
                    </a:cubicBezTo>
                    <a:cubicBezTo>
                      <a:pt x="1625" y="551"/>
                      <a:pt x="1572" y="524"/>
                      <a:pt x="1556" y="521"/>
                    </a:cubicBezTo>
                    <a:cubicBezTo>
                      <a:pt x="1540" y="518"/>
                      <a:pt x="1516" y="520"/>
                      <a:pt x="1516" y="520"/>
                    </a:cubicBezTo>
                    <a:cubicBezTo>
                      <a:pt x="1505" y="508"/>
                      <a:pt x="1505" y="508"/>
                      <a:pt x="1505" y="508"/>
                    </a:cubicBezTo>
                    <a:cubicBezTo>
                      <a:pt x="1499" y="522"/>
                      <a:pt x="1499" y="522"/>
                      <a:pt x="1499" y="522"/>
                    </a:cubicBezTo>
                    <a:cubicBezTo>
                      <a:pt x="1483" y="504"/>
                      <a:pt x="1483" y="504"/>
                      <a:pt x="1483" y="504"/>
                    </a:cubicBezTo>
                    <a:cubicBezTo>
                      <a:pt x="1483" y="504"/>
                      <a:pt x="1441" y="490"/>
                      <a:pt x="1434" y="490"/>
                    </a:cubicBezTo>
                    <a:cubicBezTo>
                      <a:pt x="1427" y="490"/>
                      <a:pt x="1406" y="491"/>
                      <a:pt x="1406" y="491"/>
                    </a:cubicBezTo>
                    <a:cubicBezTo>
                      <a:pt x="1406" y="491"/>
                      <a:pt x="1357" y="485"/>
                      <a:pt x="1353" y="488"/>
                    </a:cubicBezTo>
                    <a:cubicBezTo>
                      <a:pt x="1349" y="491"/>
                      <a:pt x="1340" y="491"/>
                      <a:pt x="1340" y="499"/>
                    </a:cubicBezTo>
                    <a:cubicBezTo>
                      <a:pt x="1340" y="507"/>
                      <a:pt x="1366" y="521"/>
                      <a:pt x="1366" y="521"/>
                    </a:cubicBezTo>
                    <a:cubicBezTo>
                      <a:pt x="1353" y="541"/>
                      <a:pt x="1353" y="541"/>
                      <a:pt x="1353" y="541"/>
                    </a:cubicBezTo>
                    <a:cubicBezTo>
                      <a:pt x="1344" y="534"/>
                      <a:pt x="1344" y="534"/>
                      <a:pt x="1344" y="534"/>
                    </a:cubicBezTo>
                    <a:cubicBezTo>
                      <a:pt x="1344" y="551"/>
                      <a:pt x="1344" y="551"/>
                      <a:pt x="1344" y="551"/>
                    </a:cubicBezTo>
                    <a:cubicBezTo>
                      <a:pt x="1344" y="551"/>
                      <a:pt x="1320" y="550"/>
                      <a:pt x="1320" y="545"/>
                    </a:cubicBezTo>
                    <a:cubicBezTo>
                      <a:pt x="1320" y="540"/>
                      <a:pt x="1325" y="518"/>
                      <a:pt x="1311" y="519"/>
                    </a:cubicBezTo>
                    <a:cubicBezTo>
                      <a:pt x="1297" y="520"/>
                      <a:pt x="1261" y="543"/>
                      <a:pt x="1256" y="546"/>
                    </a:cubicBezTo>
                    <a:cubicBezTo>
                      <a:pt x="1251" y="549"/>
                      <a:pt x="1240" y="535"/>
                      <a:pt x="1219" y="537"/>
                    </a:cubicBezTo>
                    <a:cubicBezTo>
                      <a:pt x="1198" y="539"/>
                      <a:pt x="1174" y="550"/>
                      <a:pt x="1172" y="558"/>
                    </a:cubicBezTo>
                    <a:cubicBezTo>
                      <a:pt x="1170" y="566"/>
                      <a:pt x="1123" y="562"/>
                      <a:pt x="1123" y="562"/>
                    </a:cubicBezTo>
                    <a:cubicBezTo>
                      <a:pt x="1131" y="545"/>
                      <a:pt x="1131" y="545"/>
                      <a:pt x="1131" y="545"/>
                    </a:cubicBezTo>
                    <a:cubicBezTo>
                      <a:pt x="1130" y="521"/>
                      <a:pt x="1130" y="521"/>
                      <a:pt x="1130" y="521"/>
                    </a:cubicBezTo>
                    <a:cubicBezTo>
                      <a:pt x="1130" y="521"/>
                      <a:pt x="1086" y="529"/>
                      <a:pt x="1086" y="538"/>
                    </a:cubicBezTo>
                    <a:cubicBezTo>
                      <a:pt x="1086" y="547"/>
                      <a:pt x="1092" y="554"/>
                      <a:pt x="1092" y="554"/>
                    </a:cubicBezTo>
                    <a:cubicBezTo>
                      <a:pt x="1074" y="555"/>
                      <a:pt x="1074" y="555"/>
                      <a:pt x="1074" y="555"/>
                    </a:cubicBezTo>
                    <a:cubicBezTo>
                      <a:pt x="1074" y="540"/>
                      <a:pt x="1074" y="540"/>
                      <a:pt x="1074" y="540"/>
                    </a:cubicBezTo>
                    <a:cubicBezTo>
                      <a:pt x="1060" y="545"/>
                      <a:pt x="1060" y="545"/>
                      <a:pt x="1060" y="545"/>
                    </a:cubicBezTo>
                    <a:cubicBezTo>
                      <a:pt x="1025" y="548"/>
                      <a:pt x="1025" y="548"/>
                      <a:pt x="1025" y="548"/>
                    </a:cubicBezTo>
                    <a:cubicBezTo>
                      <a:pt x="996" y="568"/>
                      <a:pt x="996" y="568"/>
                      <a:pt x="996" y="568"/>
                    </a:cubicBezTo>
                    <a:cubicBezTo>
                      <a:pt x="963" y="571"/>
                      <a:pt x="963" y="571"/>
                      <a:pt x="963" y="571"/>
                    </a:cubicBezTo>
                    <a:cubicBezTo>
                      <a:pt x="970" y="584"/>
                      <a:pt x="970" y="584"/>
                      <a:pt x="970" y="584"/>
                    </a:cubicBezTo>
                    <a:cubicBezTo>
                      <a:pt x="970" y="584"/>
                      <a:pt x="944" y="578"/>
                      <a:pt x="941" y="589"/>
                    </a:cubicBezTo>
                    <a:cubicBezTo>
                      <a:pt x="938" y="600"/>
                      <a:pt x="941" y="615"/>
                      <a:pt x="941" y="615"/>
                    </a:cubicBezTo>
                    <a:cubicBezTo>
                      <a:pt x="890" y="621"/>
                      <a:pt x="890" y="621"/>
                      <a:pt x="890" y="621"/>
                    </a:cubicBezTo>
                    <a:cubicBezTo>
                      <a:pt x="890" y="621"/>
                      <a:pt x="875" y="610"/>
                      <a:pt x="870" y="609"/>
                    </a:cubicBezTo>
                    <a:cubicBezTo>
                      <a:pt x="865" y="608"/>
                      <a:pt x="843" y="614"/>
                      <a:pt x="843" y="600"/>
                    </a:cubicBezTo>
                    <a:cubicBezTo>
                      <a:pt x="843" y="586"/>
                      <a:pt x="843" y="569"/>
                      <a:pt x="860" y="575"/>
                    </a:cubicBezTo>
                    <a:cubicBezTo>
                      <a:pt x="877" y="581"/>
                      <a:pt x="898" y="575"/>
                      <a:pt x="898" y="575"/>
                    </a:cubicBezTo>
                    <a:cubicBezTo>
                      <a:pt x="898" y="575"/>
                      <a:pt x="860" y="544"/>
                      <a:pt x="854" y="541"/>
                    </a:cubicBezTo>
                    <a:cubicBezTo>
                      <a:pt x="848" y="538"/>
                      <a:pt x="773" y="539"/>
                      <a:pt x="773" y="539"/>
                    </a:cubicBezTo>
                    <a:cubicBezTo>
                      <a:pt x="779" y="548"/>
                      <a:pt x="779" y="548"/>
                      <a:pt x="779" y="548"/>
                    </a:cubicBezTo>
                    <a:cubicBezTo>
                      <a:pt x="779" y="548"/>
                      <a:pt x="810" y="543"/>
                      <a:pt x="805" y="563"/>
                    </a:cubicBezTo>
                    <a:cubicBezTo>
                      <a:pt x="800" y="583"/>
                      <a:pt x="790" y="612"/>
                      <a:pt x="797" y="612"/>
                    </a:cubicBezTo>
                    <a:cubicBezTo>
                      <a:pt x="804" y="612"/>
                      <a:pt x="830" y="620"/>
                      <a:pt x="830" y="620"/>
                    </a:cubicBezTo>
                    <a:cubicBezTo>
                      <a:pt x="828" y="645"/>
                      <a:pt x="828" y="645"/>
                      <a:pt x="828" y="645"/>
                    </a:cubicBezTo>
                    <a:cubicBezTo>
                      <a:pt x="834" y="664"/>
                      <a:pt x="834" y="664"/>
                      <a:pt x="834" y="664"/>
                    </a:cubicBezTo>
                    <a:cubicBezTo>
                      <a:pt x="813" y="650"/>
                      <a:pt x="813" y="650"/>
                      <a:pt x="813" y="650"/>
                    </a:cubicBezTo>
                    <a:cubicBezTo>
                      <a:pt x="798" y="666"/>
                      <a:pt x="798" y="666"/>
                      <a:pt x="798" y="666"/>
                    </a:cubicBezTo>
                    <a:cubicBezTo>
                      <a:pt x="795" y="644"/>
                      <a:pt x="795" y="644"/>
                      <a:pt x="795" y="644"/>
                    </a:cubicBezTo>
                    <a:cubicBezTo>
                      <a:pt x="749" y="632"/>
                      <a:pt x="749" y="632"/>
                      <a:pt x="749" y="632"/>
                    </a:cubicBezTo>
                    <a:cubicBezTo>
                      <a:pt x="729" y="657"/>
                      <a:pt x="729" y="657"/>
                      <a:pt x="729" y="657"/>
                    </a:cubicBezTo>
                    <a:cubicBezTo>
                      <a:pt x="711" y="658"/>
                      <a:pt x="711" y="658"/>
                      <a:pt x="711" y="658"/>
                    </a:cubicBezTo>
                    <a:cubicBezTo>
                      <a:pt x="711" y="658"/>
                      <a:pt x="705" y="669"/>
                      <a:pt x="695" y="673"/>
                    </a:cubicBezTo>
                    <a:cubicBezTo>
                      <a:pt x="685" y="677"/>
                      <a:pt x="665" y="681"/>
                      <a:pt x="673" y="688"/>
                    </a:cubicBezTo>
                    <a:cubicBezTo>
                      <a:pt x="681" y="695"/>
                      <a:pt x="713" y="718"/>
                      <a:pt x="713" y="718"/>
                    </a:cubicBezTo>
                    <a:cubicBezTo>
                      <a:pt x="725" y="735"/>
                      <a:pt x="725" y="735"/>
                      <a:pt x="725" y="735"/>
                    </a:cubicBezTo>
                    <a:cubicBezTo>
                      <a:pt x="705" y="726"/>
                      <a:pt x="705" y="726"/>
                      <a:pt x="705" y="726"/>
                    </a:cubicBezTo>
                    <a:cubicBezTo>
                      <a:pt x="705" y="726"/>
                      <a:pt x="687" y="736"/>
                      <a:pt x="674" y="730"/>
                    </a:cubicBezTo>
                    <a:cubicBezTo>
                      <a:pt x="661" y="724"/>
                      <a:pt x="618" y="717"/>
                      <a:pt x="618" y="717"/>
                    </a:cubicBezTo>
                    <a:cubicBezTo>
                      <a:pt x="618" y="717"/>
                      <a:pt x="612" y="693"/>
                      <a:pt x="597" y="699"/>
                    </a:cubicBezTo>
                    <a:cubicBezTo>
                      <a:pt x="582" y="705"/>
                      <a:pt x="574" y="711"/>
                      <a:pt x="574" y="711"/>
                    </a:cubicBezTo>
                    <a:cubicBezTo>
                      <a:pt x="562" y="712"/>
                      <a:pt x="562" y="712"/>
                      <a:pt x="562" y="712"/>
                    </a:cubicBezTo>
                    <a:cubicBezTo>
                      <a:pt x="592" y="738"/>
                      <a:pt x="592" y="738"/>
                      <a:pt x="592" y="738"/>
                    </a:cubicBezTo>
                    <a:cubicBezTo>
                      <a:pt x="592" y="738"/>
                      <a:pt x="632" y="739"/>
                      <a:pt x="632" y="746"/>
                    </a:cubicBezTo>
                    <a:cubicBezTo>
                      <a:pt x="632" y="753"/>
                      <a:pt x="614" y="764"/>
                      <a:pt x="614" y="764"/>
                    </a:cubicBezTo>
                    <a:cubicBezTo>
                      <a:pt x="572" y="754"/>
                      <a:pt x="572" y="754"/>
                      <a:pt x="572" y="754"/>
                    </a:cubicBezTo>
                    <a:cubicBezTo>
                      <a:pt x="572" y="754"/>
                      <a:pt x="557" y="740"/>
                      <a:pt x="547" y="739"/>
                    </a:cubicBezTo>
                    <a:cubicBezTo>
                      <a:pt x="537" y="738"/>
                      <a:pt x="511" y="749"/>
                      <a:pt x="509" y="735"/>
                    </a:cubicBezTo>
                    <a:cubicBezTo>
                      <a:pt x="507" y="721"/>
                      <a:pt x="508" y="705"/>
                      <a:pt x="508" y="705"/>
                    </a:cubicBezTo>
                    <a:cubicBezTo>
                      <a:pt x="495" y="697"/>
                      <a:pt x="495" y="697"/>
                      <a:pt x="495" y="697"/>
                    </a:cubicBezTo>
                    <a:cubicBezTo>
                      <a:pt x="495" y="697"/>
                      <a:pt x="516" y="679"/>
                      <a:pt x="508" y="670"/>
                    </a:cubicBezTo>
                    <a:cubicBezTo>
                      <a:pt x="500" y="661"/>
                      <a:pt x="444" y="646"/>
                      <a:pt x="444" y="646"/>
                    </a:cubicBezTo>
                    <a:cubicBezTo>
                      <a:pt x="424" y="631"/>
                      <a:pt x="424" y="631"/>
                      <a:pt x="424" y="631"/>
                    </a:cubicBezTo>
                    <a:cubicBezTo>
                      <a:pt x="408" y="620"/>
                      <a:pt x="408" y="620"/>
                      <a:pt x="408" y="620"/>
                    </a:cubicBezTo>
                    <a:cubicBezTo>
                      <a:pt x="398" y="610"/>
                      <a:pt x="398" y="610"/>
                      <a:pt x="398" y="610"/>
                    </a:cubicBezTo>
                    <a:cubicBezTo>
                      <a:pt x="424" y="609"/>
                      <a:pt x="424" y="609"/>
                      <a:pt x="424" y="609"/>
                    </a:cubicBezTo>
                    <a:cubicBezTo>
                      <a:pt x="424" y="609"/>
                      <a:pt x="419" y="618"/>
                      <a:pt x="438" y="622"/>
                    </a:cubicBezTo>
                    <a:cubicBezTo>
                      <a:pt x="457" y="626"/>
                      <a:pt x="482" y="623"/>
                      <a:pt x="482" y="623"/>
                    </a:cubicBezTo>
                    <a:cubicBezTo>
                      <a:pt x="482" y="623"/>
                      <a:pt x="498" y="641"/>
                      <a:pt x="510" y="643"/>
                    </a:cubicBezTo>
                    <a:cubicBezTo>
                      <a:pt x="522" y="645"/>
                      <a:pt x="576" y="650"/>
                      <a:pt x="576" y="650"/>
                    </a:cubicBezTo>
                    <a:cubicBezTo>
                      <a:pt x="576" y="650"/>
                      <a:pt x="613" y="666"/>
                      <a:pt x="656" y="655"/>
                    </a:cubicBezTo>
                    <a:cubicBezTo>
                      <a:pt x="699" y="644"/>
                      <a:pt x="741" y="629"/>
                      <a:pt x="719" y="609"/>
                    </a:cubicBezTo>
                    <a:cubicBezTo>
                      <a:pt x="697" y="589"/>
                      <a:pt x="696" y="576"/>
                      <a:pt x="667" y="570"/>
                    </a:cubicBezTo>
                    <a:cubicBezTo>
                      <a:pt x="638" y="564"/>
                      <a:pt x="598" y="549"/>
                      <a:pt x="579" y="542"/>
                    </a:cubicBezTo>
                    <a:cubicBezTo>
                      <a:pt x="560" y="535"/>
                      <a:pt x="526" y="518"/>
                      <a:pt x="506" y="517"/>
                    </a:cubicBezTo>
                    <a:cubicBezTo>
                      <a:pt x="486" y="516"/>
                      <a:pt x="467" y="516"/>
                      <a:pt x="455" y="516"/>
                    </a:cubicBezTo>
                    <a:cubicBezTo>
                      <a:pt x="443" y="516"/>
                      <a:pt x="421" y="516"/>
                      <a:pt x="421" y="516"/>
                    </a:cubicBezTo>
                    <a:cubicBezTo>
                      <a:pt x="413" y="506"/>
                      <a:pt x="413" y="506"/>
                      <a:pt x="413" y="506"/>
                    </a:cubicBezTo>
                    <a:cubicBezTo>
                      <a:pt x="394" y="507"/>
                      <a:pt x="394" y="507"/>
                      <a:pt x="394" y="507"/>
                    </a:cubicBezTo>
                    <a:cubicBezTo>
                      <a:pt x="373" y="498"/>
                      <a:pt x="373" y="498"/>
                      <a:pt x="373" y="498"/>
                    </a:cubicBezTo>
                    <a:cubicBezTo>
                      <a:pt x="394" y="493"/>
                      <a:pt x="394" y="493"/>
                      <a:pt x="394" y="493"/>
                    </a:cubicBezTo>
                    <a:cubicBezTo>
                      <a:pt x="406" y="485"/>
                      <a:pt x="406" y="485"/>
                      <a:pt x="406" y="485"/>
                    </a:cubicBezTo>
                    <a:cubicBezTo>
                      <a:pt x="406" y="485"/>
                      <a:pt x="363" y="469"/>
                      <a:pt x="357" y="475"/>
                    </a:cubicBezTo>
                    <a:cubicBezTo>
                      <a:pt x="351" y="481"/>
                      <a:pt x="348" y="490"/>
                      <a:pt x="348" y="490"/>
                    </a:cubicBezTo>
                    <a:cubicBezTo>
                      <a:pt x="335" y="490"/>
                      <a:pt x="335" y="490"/>
                      <a:pt x="335" y="490"/>
                    </a:cubicBezTo>
                    <a:cubicBezTo>
                      <a:pt x="333" y="493"/>
                      <a:pt x="329" y="497"/>
                      <a:pt x="321" y="498"/>
                    </a:cubicBezTo>
                    <a:cubicBezTo>
                      <a:pt x="303" y="501"/>
                      <a:pt x="304" y="498"/>
                      <a:pt x="304" y="498"/>
                    </a:cubicBezTo>
                    <a:cubicBezTo>
                      <a:pt x="300" y="506"/>
                      <a:pt x="300" y="506"/>
                      <a:pt x="300" y="506"/>
                    </a:cubicBezTo>
                    <a:cubicBezTo>
                      <a:pt x="285" y="507"/>
                      <a:pt x="285" y="507"/>
                      <a:pt x="285" y="507"/>
                    </a:cubicBezTo>
                    <a:cubicBezTo>
                      <a:pt x="285" y="507"/>
                      <a:pt x="284" y="521"/>
                      <a:pt x="275" y="522"/>
                    </a:cubicBezTo>
                    <a:cubicBezTo>
                      <a:pt x="270" y="522"/>
                      <a:pt x="266" y="521"/>
                      <a:pt x="262" y="519"/>
                    </a:cubicBezTo>
                    <a:cubicBezTo>
                      <a:pt x="261" y="528"/>
                      <a:pt x="261" y="528"/>
                      <a:pt x="261" y="528"/>
                    </a:cubicBezTo>
                    <a:cubicBezTo>
                      <a:pt x="261" y="528"/>
                      <a:pt x="265" y="534"/>
                      <a:pt x="266" y="537"/>
                    </a:cubicBezTo>
                    <a:cubicBezTo>
                      <a:pt x="267" y="540"/>
                      <a:pt x="254" y="542"/>
                      <a:pt x="254" y="542"/>
                    </a:cubicBezTo>
                    <a:cubicBezTo>
                      <a:pt x="254" y="542"/>
                      <a:pt x="257" y="545"/>
                      <a:pt x="259" y="557"/>
                    </a:cubicBezTo>
                    <a:cubicBezTo>
                      <a:pt x="261" y="569"/>
                      <a:pt x="275" y="561"/>
                      <a:pt x="281" y="561"/>
                    </a:cubicBezTo>
                    <a:cubicBezTo>
                      <a:pt x="287" y="561"/>
                      <a:pt x="292" y="568"/>
                      <a:pt x="296" y="573"/>
                    </a:cubicBezTo>
                    <a:cubicBezTo>
                      <a:pt x="300" y="578"/>
                      <a:pt x="306" y="581"/>
                      <a:pt x="315" y="591"/>
                    </a:cubicBezTo>
                    <a:cubicBezTo>
                      <a:pt x="324" y="601"/>
                      <a:pt x="300" y="603"/>
                      <a:pt x="300" y="608"/>
                    </a:cubicBezTo>
                    <a:cubicBezTo>
                      <a:pt x="300" y="613"/>
                      <a:pt x="283" y="620"/>
                      <a:pt x="283" y="620"/>
                    </a:cubicBezTo>
                    <a:cubicBezTo>
                      <a:pt x="296" y="631"/>
                      <a:pt x="296" y="631"/>
                      <a:pt x="296" y="631"/>
                    </a:cubicBezTo>
                    <a:cubicBezTo>
                      <a:pt x="296" y="631"/>
                      <a:pt x="337" y="663"/>
                      <a:pt x="343" y="673"/>
                    </a:cubicBezTo>
                    <a:cubicBezTo>
                      <a:pt x="349" y="683"/>
                      <a:pt x="321" y="677"/>
                      <a:pt x="321" y="677"/>
                    </a:cubicBezTo>
                    <a:cubicBezTo>
                      <a:pt x="316" y="697"/>
                      <a:pt x="316" y="697"/>
                      <a:pt x="316" y="697"/>
                    </a:cubicBezTo>
                    <a:cubicBezTo>
                      <a:pt x="323" y="703"/>
                      <a:pt x="323" y="703"/>
                      <a:pt x="323" y="703"/>
                    </a:cubicBezTo>
                    <a:cubicBezTo>
                      <a:pt x="323" y="713"/>
                      <a:pt x="323" y="713"/>
                      <a:pt x="323" y="713"/>
                    </a:cubicBezTo>
                    <a:cubicBezTo>
                      <a:pt x="323" y="713"/>
                      <a:pt x="342" y="718"/>
                      <a:pt x="343" y="722"/>
                    </a:cubicBezTo>
                    <a:cubicBezTo>
                      <a:pt x="344" y="726"/>
                      <a:pt x="337" y="737"/>
                      <a:pt x="337" y="737"/>
                    </a:cubicBezTo>
                    <a:cubicBezTo>
                      <a:pt x="352" y="740"/>
                      <a:pt x="352" y="740"/>
                      <a:pt x="352" y="740"/>
                    </a:cubicBezTo>
                    <a:cubicBezTo>
                      <a:pt x="352" y="740"/>
                      <a:pt x="363" y="748"/>
                      <a:pt x="364" y="752"/>
                    </a:cubicBezTo>
                    <a:cubicBezTo>
                      <a:pt x="365" y="756"/>
                      <a:pt x="344" y="770"/>
                      <a:pt x="344" y="770"/>
                    </a:cubicBezTo>
                    <a:cubicBezTo>
                      <a:pt x="383" y="788"/>
                      <a:pt x="383" y="788"/>
                      <a:pt x="383" y="788"/>
                    </a:cubicBezTo>
                    <a:cubicBezTo>
                      <a:pt x="383" y="788"/>
                      <a:pt x="406" y="807"/>
                      <a:pt x="405" y="815"/>
                    </a:cubicBezTo>
                    <a:cubicBezTo>
                      <a:pt x="404" y="823"/>
                      <a:pt x="395" y="830"/>
                      <a:pt x="391" y="837"/>
                    </a:cubicBezTo>
                    <a:cubicBezTo>
                      <a:pt x="387" y="844"/>
                      <a:pt x="366" y="856"/>
                      <a:pt x="366" y="856"/>
                    </a:cubicBezTo>
                    <a:cubicBezTo>
                      <a:pt x="366" y="856"/>
                      <a:pt x="338" y="882"/>
                      <a:pt x="334" y="887"/>
                    </a:cubicBezTo>
                    <a:cubicBezTo>
                      <a:pt x="330" y="892"/>
                      <a:pt x="289" y="916"/>
                      <a:pt x="289" y="916"/>
                    </a:cubicBezTo>
                    <a:cubicBezTo>
                      <a:pt x="293" y="923"/>
                      <a:pt x="293" y="923"/>
                      <a:pt x="293" y="923"/>
                    </a:cubicBezTo>
                    <a:cubicBezTo>
                      <a:pt x="313" y="912"/>
                      <a:pt x="313" y="912"/>
                      <a:pt x="313" y="912"/>
                    </a:cubicBezTo>
                    <a:cubicBezTo>
                      <a:pt x="315" y="923"/>
                      <a:pt x="315" y="923"/>
                      <a:pt x="315" y="923"/>
                    </a:cubicBezTo>
                    <a:cubicBezTo>
                      <a:pt x="315" y="923"/>
                      <a:pt x="328" y="936"/>
                      <a:pt x="334" y="939"/>
                    </a:cubicBezTo>
                    <a:cubicBezTo>
                      <a:pt x="340" y="942"/>
                      <a:pt x="367" y="942"/>
                      <a:pt x="367" y="942"/>
                    </a:cubicBezTo>
                    <a:cubicBezTo>
                      <a:pt x="376" y="954"/>
                      <a:pt x="376" y="954"/>
                      <a:pt x="376" y="954"/>
                    </a:cubicBezTo>
                    <a:cubicBezTo>
                      <a:pt x="376" y="954"/>
                      <a:pt x="337" y="945"/>
                      <a:pt x="335" y="951"/>
                    </a:cubicBezTo>
                    <a:cubicBezTo>
                      <a:pt x="333" y="957"/>
                      <a:pt x="333" y="961"/>
                      <a:pt x="333" y="961"/>
                    </a:cubicBezTo>
                    <a:cubicBezTo>
                      <a:pt x="307" y="962"/>
                      <a:pt x="307" y="962"/>
                      <a:pt x="307" y="962"/>
                    </a:cubicBezTo>
                    <a:cubicBezTo>
                      <a:pt x="303" y="980"/>
                      <a:pt x="303" y="980"/>
                      <a:pt x="303" y="980"/>
                    </a:cubicBezTo>
                    <a:cubicBezTo>
                      <a:pt x="303" y="980"/>
                      <a:pt x="300" y="979"/>
                      <a:pt x="295" y="978"/>
                    </a:cubicBezTo>
                    <a:cubicBezTo>
                      <a:pt x="292" y="988"/>
                      <a:pt x="292" y="988"/>
                      <a:pt x="292" y="988"/>
                    </a:cubicBezTo>
                    <a:cubicBezTo>
                      <a:pt x="295" y="997"/>
                      <a:pt x="295" y="997"/>
                      <a:pt x="295" y="997"/>
                    </a:cubicBezTo>
                    <a:cubicBezTo>
                      <a:pt x="295" y="997"/>
                      <a:pt x="288" y="1001"/>
                      <a:pt x="284" y="1003"/>
                    </a:cubicBezTo>
                    <a:cubicBezTo>
                      <a:pt x="280" y="1005"/>
                      <a:pt x="281" y="1019"/>
                      <a:pt x="281" y="1019"/>
                    </a:cubicBezTo>
                    <a:cubicBezTo>
                      <a:pt x="290" y="1023"/>
                      <a:pt x="290" y="1023"/>
                      <a:pt x="290" y="1023"/>
                    </a:cubicBezTo>
                    <a:cubicBezTo>
                      <a:pt x="285" y="1041"/>
                      <a:pt x="285" y="1041"/>
                      <a:pt x="285" y="1041"/>
                    </a:cubicBezTo>
                    <a:cubicBezTo>
                      <a:pt x="292" y="1043"/>
                      <a:pt x="292" y="1043"/>
                      <a:pt x="292" y="1043"/>
                    </a:cubicBezTo>
                    <a:cubicBezTo>
                      <a:pt x="301" y="1055"/>
                      <a:pt x="301" y="1055"/>
                      <a:pt x="301" y="1055"/>
                    </a:cubicBezTo>
                    <a:cubicBezTo>
                      <a:pt x="288" y="1064"/>
                      <a:pt x="288" y="1064"/>
                      <a:pt x="288" y="1064"/>
                    </a:cubicBezTo>
                    <a:cubicBezTo>
                      <a:pt x="288" y="1072"/>
                      <a:pt x="288" y="1072"/>
                      <a:pt x="288" y="1072"/>
                    </a:cubicBezTo>
                    <a:cubicBezTo>
                      <a:pt x="288" y="1072"/>
                      <a:pt x="309" y="1082"/>
                      <a:pt x="310" y="1087"/>
                    </a:cubicBezTo>
                    <a:cubicBezTo>
                      <a:pt x="311" y="1092"/>
                      <a:pt x="298" y="1094"/>
                      <a:pt x="298" y="1094"/>
                    </a:cubicBezTo>
                    <a:cubicBezTo>
                      <a:pt x="297" y="1103"/>
                      <a:pt x="297" y="1103"/>
                      <a:pt x="297" y="1103"/>
                    </a:cubicBezTo>
                    <a:cubicBezTo>
                      <a:pt x="310" y="1107"/>
                      <a:pt x="310" y="1107"/>
                      <a:pt x="310" y="1107"/>
                    </a:cubicBezTo>
                    <a:cubicBezTo>
                      <a:pt x="310" y="1107"/>
                      <a:pt x="315" y="1118"/>
                      <a:pt x="322" y="1124"/>
                    </a:cubicBezTo>
                    <a:cubicBezTo>
                      <a:pt x="328" y="1129"/>
                      <a:pt x="328" y="1139"/>
                      <a:pt x="328" y="1143"/>
                    </a:cubicBezTo>
                    <a:cubicBezTo>
                      <a:pt x="332" y="1144"/>
                      <a:pt x="336" y="1144"/>
                      <a:pt x="339" y="1145"/>
                    </a:cubicBezTo>
                    <a:cubicBezTo>
                      <a:pt x="347" y="1146"/>
                      <a:pt x="348" y="1153"/>
                      <a:pt x="348" y="1153"/>
                    </a:cubicBezTo>
                    <a:cubicBezTo>
                      <a:pt x="354" y="1147"/>
                      <a:pt x="354" y="1147"/>
                      <a:pt x="354" y="1147"/>
                    </a:cubicBezTo>
                    <a:cubicBezTo>
                      <a:pt x="380" y="1153"/>
                      <a:pt x="380" y="1153"/>
                      <a:pt x="380" y="1153"/>
                    </a:cubicBezTo>
                    <a:cubicBezTo>
                      <a:pt x="382" y="1163"/>
                      <a:pt x="382" y="1163"/>
                      <a:pt x="382" y="1163"/>
                    </a:cubicBezTo>
                    <a:cubicBezTo>
                      <a:pt x="404" y="1151"/>
                      <a:pt x="404" y="1151"/>
                      <a:pt x="404" y="1151"/>
                    </a:cubicBezTo>
                    <a:cubicBezTo>
                      <a:pt x="404" y="1151"/>
                      <a:pt x="426" y="1162"/>
                      <a:pt x="437" y="1167"/>
                    </a:cubicBezTo>
                    <a:cubicBezTo>
                      <a:pt x="448" y="1172"/>
                      <a:pt x="434" y="1186"/>
                      <a:pt x="434" y="1186"/>
                    </a:cubicBezTo>
                    <a:cubicBezTo>
                      <a:pt x="442" y="1196"/>
                      <a:pt x="442" y="1196"/>
                      <a:pt x="442" y="1196"/>
                    </a:cubicBezTo>
                    <a:cubicBezTo>
                      <a:pt x="438" y="1208"/>
                      <a:pt x="438" y="1208"/>
                      <a:pt x="438" y="1208"/>
                    </a:cubicBezTo>
                    <a:cubicBezTo>
                      <a:pt x="438" y="1208"/>
                      <a:pt x="443" y="1213"/>
                      <a:pt x="451" y="1215"/>
                    </a:cubicBezTo>
                    <a:cubicBezTo>
                      <a:pt x="459" y="1217"/>
                      <a:pt x="462" y="1238"/>
                      <a:pt x="462" y="1238"/>
                    </a:cubicBezTo>
                    <a:cubicBezTo>
                      <a:pt x="482" y="1245"/>
                      <a:pt x="482" y="1245"/>
                      <a:pt x="482" y="1245"/>
                    </a:cubicBezTo>
                    <a:cubicBezTo>
                      <a:pt x="484" y="1260"/>
                      <a:pt x="484" y="1260"/>
                      <a:pt x="484" y="1260"/>
                    </a:cubicBezTo>
                    <a:cubicBezTo>
                      <a:pt x="484" y="1260"/>
                      <a:pt x="494" y="1258"/>
                      <a:pt x="507" y="1261"/>
                    </a:cubicBezTo>
                    <a:cubicBezTo>
                      <a:pt x="520" y="1264"/>
                      <a:pt x="512" y="1273"/>
                      <a:pt x="512" y="1273"/>
                    </a:cubicBezTo>
                    <a:cubicBezTo>
                      <a:pt x="526" y="1281"/>
                      <a:pt x="526" y="1281"/>
                      <a:pt x="526" y="1281"/>
                    </a:cubicBezTo>
                    <a:cubicBezTo>
                      <a:pt x="526" y="1281"/>
                      <a:pt x="517" y="1290"/>
                      <a:pt x="509" y="1297"/>
                    </a:cubicBezTo>
                    <a:cubicBezTo>
                      <a:pt x="501" y="1304"/>
                      <a:pt x="488" y="1296"/>
                      <a:pt x="488" y="1296"/>
                    </a:cubicBezTo>
                    <a:cubicBezTo>
                      <a:pt x="488" y="1296"/>
                      <a:pt x="486" y="1290"/>
                      <a:pt x="472" y="1293"/>
                    </a:cubicBezTo>
                    <a:cubicBezTo>
                      <a:pt x="458" y="1296"/>
                      <a:pt x="485" y="1318"/>
                      <a:pt x="485" y="1318"/>
                    </a:cubicBezTo>
                    <a:cubicBezTo>
                      <a:pt x="485" y="1318"/>
                      <a:pt x="485" y="1332"/>
                      <a:pt x="488" y="1333"/>
                    </a:cubicBezTo>
                    <a:cubicBezTo>
                      <a:pt x="490" y="1333"/>
                      <a:pt x="490" y="1343"/>
                      <a:pt x="491" y="1351"/>
                    </a:cubicBezTo>
                    <a:cubicBezTo>
                      <a:pt x="486" y="1351"/>
                      <a:pt x="481" y="1350"/>
                      <a:pt x="477" y="1349"/>
                    </a:cubicBezTo>
                    <a:cubicBezTo>
                      <a:pt x="490" y="1351"/>
                      <a:pt x="510" y="1355"/>
                      <a:pt x="516" y="1352"/>
                    </a:cubicBezTo>
                    <a:cubicBezTo>
                      <a:pt x="524" y="1348"/>
                      <a:pt x="520" y="1339"/>
                      <a:pt x="520" y="1339"/>
                    </a:cubicBezTo>
                    <a:cubicBezTo>
                      <a:pt x="538" y="1342"/>
                      <a:pt x="538" y="1342"/>
                      <a:pt x="538" y="1342"/>
                    </a:cubicBezTo>
                    <a:cubicBezTo>
                      <a:pt x="549" y="1337"/>
                      <a:pt x="549" y="1337"/>
                      <a:pt x="549" y="1337"/>
                    </a:cubicBezTo>
                    <a:cubicBezTo>
                      <a:pt x="579" y="1336"/>
                      <a:pt x="579" y="1336"/>
                      <a:pt x="579" y="1336"/>
                    </a:cubicBezTo>
                    <a:cubicBezTo>
                      <a:pt x="585" y="1350"/>
                      <a:pt x="585" y="1350"/>
                      <a:pt x="585" y="1350"/>
                    </a:cubicBezTo>
                    <a:cubicBezTo>
                      <a:pt x="585" y="1350"/>
                      <a:pt x="606" y="1356"/>
                      <a:pt x="604" y="1362"/>
                    </a:cubicBezTo>
                    <a:cubicBezTo>
                      <a:pt x="602" y="1368"/>
                      <a:pt x="594" y="1369"/>
                      <a:pt x="594" y="1369"/>
                    </a:cubicBezTo>
                    <a:cubicBezTo>
                      <a:pt x="599" y="1381"/>
                      <a:pt x="599" y="1381"/>
                      <a:pt x="599" y="1381"/>
                    </a:cubicBezTo>
                    <a:cubicBezTo>
                      <a:pt x="600" y="1392"/>
                      <a:pt x="600" y="1392"/>
                      <a:pt x="600" y="1392"/>
                    </a:cubicBezTo>
                    <a:cubicBezTo>
                      <a:pt x="623" y="1394"/>
                      <a:pt x="623" y="1394"/>
                      <a:pt x="623" y="1394"/>
                    </a:cubicBezTo>
                    <a:cubicBezTo>
                      <a:pt x="651" y="1406"/>
                      <a:pt x="651" y="1406"/>
                      <a:pt x="651" y="1406"/>
                    </a:cubicBezTo>
                    <a:cubicBezTo>
                      <a:pt x="658" y="1435"/>
                      <a:pt x="658" y="1435"/>
                      <a:pt x="658" y="1435"/>
                    </a:cubicBezTo>
                    <a:cubicBezTo>
                      <a:pt x="662" y="1438"/>
                      <a:pt x="662" y="1438"/>
                      <a:pt x="662" y="1438"/>
                    </a:cubicBezTo>
                    <a:cubicBezTo>
                      <a:pt x="680" y="1434"/>
                      <a:pt x="680" y="1434"/>
                      <a:pt x="680" y="1434"/>
                    </a:cubicBezTo>
                    <a:cubicBezTo>
                      <a:pt x="680" y="1434"/>
                      <a:pt x="688" y="1438"/>
                      <a:pt x="696" y="1442"/>
                    </a:cubicBezTo>
                    <a:cubicBezTo>
                      <a:pt x="704" y="1446"/>
                      <a:pt x="702" y="1441"/>
                      <a:pt x="713" y="1440"/>
                    </a:cubicBezTo>
                    <a:cubicBezTo>
                      <a:pt x="724" y="1439"/>
                      <a:pt x="733" y="1445"/>
                      <a:pt x="733" y="1445"/>
                    </a:cubicBezTo>
                    <a:cubicBezTo>
                      <a:pt x="733" y="1445"/>
                      <a:pt x="729" y="1435"/>
                      <a:pt x="738" y="1436"/>
                    </a:cubicBezTo>
                    <a:cubicBezTo>
                      <a:pt x="747" y="1437"/>
                      <a:pt x="749" y="1448"/>
                      <a:pt x="755" y="1452"/>
                    </a:cubicBezTo>
                    <a:cubicBezTo>
                      <a:pt x="761" y="1456"/>
                      <a:pt x="764" y="1461"/>
                      <a:pt x="764" y="1461"/>
                    </a:cubicBezTo>
                    <a:cubicBezTo>
                      <a:pt x="764" y="1461"/>
                      <a:pt x="776" y="1455"/>
                      <a:pt x="780" y="1455"/>
                    </a:cubicBezTo>
                    <a:cubicBezTo>
                      <a:pt x="784" y="1455"/>
                      <a:pt x="797" y="1464"/>
                      <a:pt x="797" y="1464"/>
                    </a:cubicBezTo>
                    <a:cubicBezTo>
                      <a:pt x="797" y="1464"/>
                      <a:pt x="811" y="1462"/>
                      <a:pt x="818" y="1464"/>
                    </a:cubicBezTo>
                    <a:cubicBezTo>
                      <a:pt x="825" y="1466"/>
                      <a:pt x="827" y="1472"/>
                      <a:pt x="827" y="1472"/>
                    </a:cubicBezTo>
                    <a:cubicBezTo>
                      <a:pt x="840" y="1481"/>
                      <a:pt x="840" y="1481"/>
                      <a:pt x="840" y="1481"/>
                    </a:cubicBezTo>
                    <a:cubicBezTo>
                      <a:pt x="840" y="1481"/>
                      <a:pt x="857" y="1475"/>
                      <a:pt x="858" y="1485"/>
                    </a:cubicBezTo>
                    <a:cubicBezTo>
                      <a:pt x="859" y="1495"/>
                      <a:pt x="860" y="1502"/>
                      <a:pt x="860" y="1502"/>
                    </a:cubicBezTo>
                    <a:cubicBezTo>
                      <a:pt x="846" y="1509"/>
                      <a:pt x="846" y="1509"/>
                      <a:pt x="846" y="1509"/>
                    </a:cubicBezTo>
                    <a:cubicBezTo>
                      <a:pt x="846" y="1509"/>
                      <a:pt x="863" y="1512"/>
                      <a:pt x="862" y="1518"/>
                    </a:cubicBezTo>
                    <a:cubicBezTo>
                      <a:pt x="861" y="1524"/>
                      <a:pt x="844" y="1522"/>
                      <a:pt x="845" y="1525"/>
                    </a:cubicBezTo>
                    <a:cubicBezTo>
                      <a:pt x="846" y="1528"/>
                      <a:pt x="858" y="1536"/>
                      <a:pt x="859" y="1542"/>
                    </a:cubicBezTo>
                    <a:cubicBezTo>
                      <a:pt x="860" y="1548"/>
                      <a:pt x="868" y="1561"/>
                      <a:pt x="856" y="1565"/>
                    </a:cubicBezTo>
                    <a:cubicBezTo>
                      <a:pt x="844" y="1569"/>
                      <a:pt x="821" y="1567"/>
                      <a:pt x="821" y="1567"/>
                    </a:cubicBezTo>
                    <a:cubicBezTo>
                      <a:pt x="821" y="1567"/>
                      <a:pt x="813" y="1576"/>
                      <a:pt x="810" y="1580"/>
                    </a:cubicBezTo>
                    <a:cubicBezTo>
                      <a:pt x="807" y="1584"/>
                      <a:pt x="794" y="1584"/>
                      <a:pt x="794" y="1584"/>
                    </a:cubicBezTo>
                    <a:cubicBezTo>
                      <a:pt x="797" y="1609"/>
                      <a:pt x="797" y="1609"/>
                      <a:pt x="797" y="1609"/>
                    </a:cubicBezTo>
                    <a:cubicBezTo>
                      <a:pt x="796" y="1610"/>
                      <a:pt x="795" y="1610"/>
                      <a:pt x="795" y="1610"/>
                    </a:cubicBezTo>
                    <a:cubicBezTo>
                      <a:pt x="796" y="1610"/>
                      <a:pt x="797" y="1609"/>
                      <a:pt x="799" y="1609"/>
                    </a:cubicBezTo>
                    <a:cubicBezTo>
                      <a:pt x="810" y="1603"/>
                      <a:pt x="839" y="1594"/>
                      <a:pt x="840" y="1603"/>
                    </a:cubicBezTo>
                    <a:cubicBezTo>
                      <a:pt x="841" y="1611"/>
                      <a:pt x="819" y="1627"/>
                      <a:pt x="819" y="1627"/>
                    </a:cubicBezTo>
                    <a:cubicBezTo>
                      <a:pt x="786" y="1637"/>
                      <a:pt x="786" y="1637"/>
                      <a:pt x="786" y="1637"/>
                    </a:cubicBezTo>
                    <a:cubicBezTo>
                      <a:pt x="816" y="1660"/>
                      <a:pt x="816" y="1660"/>
                      <a:pt x="816" y="1660"/>
                    </a:cubicBezTo>
                    <a:cubicBezTo>
                      <a:pt x="816" y="1660"/>
                      <a:pt x="792" y="1665"/>
                      <a:pt x="791" y="1675"/>
                    </a:cubicBezTo>
                    <a:cubicBezTo>
                      <a:pt x="790" y="1685"/>
                      <a:pt x="790" y="1696"/>
                      <a:pt x="790" y="1696"/>
                    </a:cubicBezTo>
                    <a:cubicBezTo>
                      <a:pt x="790" y="1696"/>
                      <a:pt x="777" y="1705"/>
                      <a:pt x="772" y="1705"/>
                    </a:cubicBezTo>
                    <a:cubicBezTo>
                      <a:pt x="767" y="1705"/>
                      <a:pt x="752" y="1694"/>
                      <a:pt x="752" y="1694"/>
                    </a:cubicBezTo>
                    <a:cubicBezTo>
                      <a:pt x="748" y="1705"/>
                      <a:pt x="748" y="1705"/>
                      <a:pt x="748" y="1705"/>
                    </a:cubicBezTo>
                    <a:cubicBezTo>
                      <a:pt x="748" y="1705"/>
                      <a:pt x="760" y="1718"/>
                      <a:pt x="763" y="1718"/>
                    </a:cubicBezTo>
                    <a:cubicBezTo>
                      <a:pt x="766" y="1718"/>
                      <a:pt x="775" y="1737"/>
                      <a:pt x="775" y="1737"/>
                    </a:cubicBezTo>
                    <a:cubicBezTo>
                      <a:pt x="800" y="1735"/>
                      <a:pt x="800" y="1735"/>
                      <a:pt x="800" y="1735"/>
                    </a:cubicBezTo>
                    <a:cubicBezTo>
                      <a:pt x="800" y="1735"/>
                      <a:pt x="818" y="1754"/>
                      <a:pt x="824" y="1754"/>
                    </a:cubicBezTo>
                    <a:cubicBezTo>
                      <a:pt x="830" y="1754"/>
                      <a:pt x="842" y="1755"/>
                      <a:pt x="842" y="1755"/>
                    </a:cubicBezTo>
                    <a:cubicBezTo>
                      <a:pt x="842" y="1755"/>
                      <a:pt x="873" y="1792"/>
                      <a:pt x="881" y="1795"/>
                    </a:cubicBezTo>
                    <a:cubicBezTo>
                      <a:pt x="889" y="1798"/>
                      <a:pt x="905" y="1805"/>
                      <a:pt x="905" y="1805"/>
                    </a:cubicBezTo>
                    <a:cubicBezTo>
                      <a:pt x="905" y="1805"/>
                      <a:pt x="904" y="1805"/>
                      <a:pt x="901" y="1804"/>
                    </a:cubicBezTo>
                    <a:cubicBezTo>
                      <a:pt x="914" y="1793"/>
                      <a:pt x="914" y="1793"/>
                      <a:pt x="914" y="1793"/>
                    </a:cubicBezTo>
                    <a:cubicBezTo>
                      <a:pt x="914" y="1793"/>
                      <a:pt x="939" y="1796"/>
                      <a:pt x="955" y="1803"/>
                    </a:cubicBezTo>
                    <a:cubicBezTo>
                      <a:pt x="971" y="1810"/>
                      <a:pt x="983" y="1812"/>
                      <a:pt x="996" y="1811"/>
                    </a:cubicBezTo>
                    <a:cubicBezTo>
                      <a:pt x="1009" y="1810"/>
                      <a:pt x="1029" y="1815"/>
                      <a:pt x="1029" y="1815"/>
                    </a:cubicBezTo>
                    <a:cubicBezTo>
                      <a:pt x="1061" y="1835"/>
                      <a:pt x="1061" y="1835"/>
                      <a:pt x="1061" y="1835"/>
                    </a:cubicBezTo>
                    <a:cubicBezTo>
                      <a:pt x="1061" y="1835"/>
                      <a:pt x="1061" y="1846"/>
                      <a:pt x="1080" y="1846"/>
                    </a:cubicBezTo>
                    <a:cubicBezTo>
                      <a:pt x="1099" y="1846"/>
                      <a:pt x="1091" y="1837"/>
                      <a:pt x="1109" y="1835"/>
                    </a:cubicBezTo>
                    <a:cubicBezTo>
                      <a:pt x="1127" y="1833"/>
                      <a:pt x="1137" y="1848"/>
                      <a:pt x="1137" y="1848"/>
                    </a:cubicBezTo>
                    <a:cubicBezTo>
                      <a:pt x="1157" y="1851"/>
                      <a:pt x="1157" y="1851"/>
                      <a:pt x="1157" y="1851"/>
                    </a:cubicBezTo>
                    <a:cubicBezTo>
                      <a:pt x="1157" y="1851"/>
                      <a:pt x="1152" y="1869"/>
                      <a:pt x="1152" y="1868"/>
                    </a:cubicBezTo>
                    <a:cubicBezTo>
                      <a:pt x="1169" y="1869"/>
                      <a:pt x="1180" y="1879"/>
                      <a:pt x="1187" y="1886"/>
                    </a:cubicBezTo>
                    <a:cubicBezTo>
                      <a:pt x="1187" y="1886"/>
                      <a:pt x="1187" y="1886"/>
                      <a:pt x="1187" y="1886"/>
                    </a:cubicBezTo>
                    <a:cubicBezTo>
                      <a:pt x="1194" y="1885"/>
                      <a:pt x="1205" y="1886"/>
                      <a:pt x="1214" y="1892"/>
                    </a:cubicBezTo>
                    <a:cubicBezTo>
                      <a:pt x="1227" y="1901"/>
                      <a:pt x="1236" y="1923"/>
                      <a:pt x="1252" y="1921"/>
                    </a:cubicBezTo>
                    <a:cubicBezTo>
                      <a:pt x="1268" y="1919"/>
                      <a:pt x="1262" y="1907"/>
                      <a:pt x="1262" y="1907"/>
                    </a:cubicBezTo>
                    <a:cubicBezTo>
                      <a:pt x="1262" y="1907"/>
                      <a:pt x="1278" y="1910"/>
                      <a:pt x="1279" y="1903"/>
                    </a:cubicBezTo>
                    <a:cubicBezTo>
                      <a:pt x="1280" y="1896"/>
                      <a:pt x="1281" y="1885"/>
                      <a:pt x="1281" y="1885"/>
                    </a:cubicBezTo>
                    <a:cubicBezTo>
                      <a:pt x="1274" y="1882"/>
                      <a:pt x="1274" y="1882"/>
                      <a:pt x="1274" y="1882"/>
                    </a:cubicBezTo>
                    <a:cubicBezTo>
                      <a:pt x="1274" y="1882"/>
                      <a:pt x="1269" y="1868"/>
                      <a:pt x="1264" y="1860"/>
                    </a:cubicBezTo>
                    <a:cubicBezTo>
                      <a:pt x="1259" y="1852"/>
                      <a:pt x="1240" y="1848"/>
                      <a:pt x="1240" y="1848"/>
                    </a:cubicBezTo>
                    <a:cubicBezTo>
                      <a:pt x="1240" y="1833"/>
                      <a:pt x="1240" y="1833"/>
                      <a:pt x="1240" y="1833"/>
                    </a:cubicBezTo>
                    <a:cubicBezTo>
                      <a:pt x="1240" y="1833"/>
                      <a:pt x="1232" y="1829"/>
                      <a:pt x="1223" y="1818"/>
                    </a:cubicBezTo>
                    <a:cubicBezTo>
                      <a:pt x="1214" y="1807"/>
                      <a:pt x="1226" y="1793"/>
                      <a:pt x="1221" y="1780"/>
                    </a:cubicBezTo>
                    <a:cubicBezTo>
                      <a:pt x="1216" y="1767"/>
                      <a:pt x="1195" y="1753"/>
                      <a:pt x="1195" y="1753"/>
                    </a:cubicBezTo>
                    <a:cubicBezTo>
                      <a:pt x="1195" y="1753"/>
                      <a:pt x="1186" y="1752"/>
                      <a:pt x="1177" y="1747"/>
                    </a:cubicBezTo>
                    <a:cubicBezTo>
                      <a:pt x="1168" y="1742"/>
                      <a:pt x="1190" y="1721"/>
                      <a:pt x="1190" y="1721"/>
                    </a:cubicBezTo>
                    <a:cubicBezTo>
                      <a:pt x="1190" y="1721"/>
                      <a:pt x="1205" y="1708"/>
                      <a:pt x="1208" y="1701"/>
                    </a:cubicBezTo>
                    <a:cubicBezTo>
                      <a:pt x="1211" y="1694"/>
                      <a:pt x="1197" y="1679"/>
                      <a:pt x="1197" y="1679"/>
                    </a:cubicBezTo>
                    <a:cubicBezTo>
                      <a:pt x="1197" y="1679"/>
                      <a:pt x="1211" y="1685"/>
                      <a:pt x="1214" y="1685"/>
                    </a:cubicBezTo>
                    <a:cubicBezTo>
                      <a:pt x="1217" y="1685"/>
                      <a:pt x="1229" y="1684"/>
                      <a:pt x="1232" y="1678"/>
                    </a:cubicBezTo>
                    <a:cubicBezTo>
                      <a:pt x="1235" y="1672"/>
                      <a:pt x="1238" y="1678"/>
                      <a:pt x="1250" y="1676"/>
                    </a:cubicBezTo>
                    <a:cubicBezTo>
                      <a:pt x="1262" y="1674"/>
                      <a:pt x="1245" y="1661"/>
                      <a:pt x="1245" y="1661"/>
                    </a:cubicBezTo>
                    <a:cubicBezTo>
                      <a:pt x="1245" y="1661"/>
                      <a:pt x="1261" y="1662"/>
                      <a:pt x="1264" y="1662"/>
                    </a:cubicBezTo>
                    <a:cubicBezTo>
                      <a:pt x="1266" y="1662"/>
                      <a:pt x="1265" y="1652"/>
                      <a:pt x="1264" y="1649"/>
                    </a:cubicBezTo>
                    <a:cubicBezTo>
                      <a:pt x="1257" y="1647"/>
                      <a:pt x="1231" y="1638"/>
                      <a:pt x="1231" y="1631"/>
                    </a:cubicBezTo>
                    <a:cubicBezTo>
                      <a:pt x="1231" y="1623"/>
                      <a:pt x="1254" y="1632"/>
                      <a:pt x="1254" y="1624"/>
                    </a:cubicBezTo>
                    <a:cubicBezTo>
                      <a:pt x="1254" y="1616"/>
                      <a:pt x="1215" y="1576"/>
                      <a:pt x="1210" y="1574"/>
                    </a:cubicBezTo>
                    <a:cubicBezTo>
                      <a:pt x="1205" y="1571"/>
                      <a:pt x="1181" y="1580"/>
                      <a:pt x="1169" y="1575"/>
                    </a:cubicBezTo>
                    <a:cubicBezTo>
                      <a:pt x="1157" y="1570"/>
                      <a:pt x="1171" y="1555"/>
                      <a:pt x="1159" y="1550"/>
                    </a:cubicBezTo>
                    <a:cubicBezTo>
                      <a:pt x="1147" y="1544"/>
                      <a:pt x="1137" y="1554"/>
                      <a:pt x="1137" y="1538"/>
                    </a:cubicBezTo>
                    <a:cubicBezTo>
                      <a:pt x="1137" y="1522"/>
                      <a:pt x="1145" y="1510"/>
                      <a:pt x="1145" y="1502"/>
                    </a:cubicBezTo>
                    <a:cubicBezTo>
                      <a:pt x="1145" y="1494"/>
                      <a:pt x="1139" y="1488"/>
                      <a:pt x="1139" y="1488"/>
                    </a:cubicBezTo>
                    <a:cubicBezTo>
                      <a:pt x="1137" y="1464"/>
                      <a:pt x="1137" y="1464"/>
                      <a:pt x="1137" y="1464"/>
                    </a:cubicBezTo>
                    <a:cubicBezTo>
                      <a:pt x="1137" y="1464"/>
                      <a:pt x="1150" y="1467"/>
                      <a:pt x="1150" y="1459"/>
                    </a:cubicBezTo>
                    <a:cubicBezTo>
                      <a:pt x="1150" y="1451"/>
                      <a:pt x="1142" y="1432"/>
                      <a:pt x="1154" y="1431"/>
                    </a:cubicBezTo>
                    <a:cubicBezTo>
                      <a:pt x="1166" y="1430"/>
                      <a:pt x="1194" y="1472"/>
                      <a:pt x="1209" y="1458"/>
                    </a:cubicBezTo>
                    <a:cubicBezTo>
                      <a:pt x="1223" y="1443"/>
                      <a:pt x="1205" y="1428"/>
                      <a:pt x="1205" y="1428"/>
                    </a:cubicBezTo>
                    <a:cubicBezTo>
                      <a:pt x="1223" y="1419"/>
                      <a:pt x="1223" y="1419"/>
                      <a:pt x="1223" y="1419"/>
                    </a:cubicBezTo>
                    <a:cubicBezTo>
                      <a:pt x="1223" y="1404"/>
                      <a:pt x="1223" y="1404"/>
                      <a:pt x="1223" y="1404"/>
                    </a:cubicBezTo>
                    <a:cubicBezTo>
                      <a:pt x="1223" y="1404"/>
                      <a:pt x="1251" y="1399"/>
                      <a:pt x="1259" y="1388"/>
                    </a:cubicBezTo>
                    <a:cubicBezTo>
                      <a:pt x="1267" y="1378"/>
                      <a:pt x="1245" y="1370"/>
                      <a:pt x="1267" y="1368"/>
                    </a:cubicBezTo>
                    <a:cubicBezTo>
                      <a:pt x="1290" y="1367"/>
                      <a:pt x="1282" y="1380"/>
                      <a:pt x="1298" y="1380"/>
                    </a:cubicBezTo>
                    <a:cubicBezTo>
                      <a:pt x="1314" y="1380"/>
                      <a:pt x="1327" y="1367"/>
                      <a:pt x="1334" y="1367"/>
                    </a:cubicBezTo>
                    <a:cubicBezTo>
                      <a:pt x="1341" y="1367"/>
                      <a:pt x="1342" y="1380"/>
                      <a:pt x="1351" y="1382"/>
                    </a:cubicBezTo>
                    <a:cubicBezTo>
                      <a:pt x="1361" y="1383"/>
                      <a:pt x="1385" y="1378"/>
                      <a:pt x="1389" y="1382"/>
                    </a:cubicBezTo>
                    <a:cubicBezTo>
                      <a:pt x="1393" y="1386"/>
                      <a:pt x="1395" y="1398"/>
                      <a:pt x="1395" y="1398"/>
                    </a:cubicBezTo>
                    <a:cubicBezTo>
                      <a:pt x="1419" y="1396"/>
                      <a:pt x="1419" y="1396"/>
                      <a:pt x="1419" y="1396"/>
                    </a:cubicBezTo>
                    <a:cubicBezTo>
                      <a:pt x="1426" y="1416"/>
                      <a:pt x="1426" y="1416"/>
                      <a:pt x="1426" y="1416"/>
                    </a:cubicBezTo>
                    <a:cubicBezTo>
                      <a:pt x="1426" y="1416"/>
                      <a:pt x="1434" y="1436"/>
                      <a:pt x="1442" y="1430"/>
                    </a:cubicBezTo>
                    <a:cubicBezTo>
                      <a:pt x="1450" y="1423"/>
                      <a:pt x="1427" y="1406"/>
                      <a:pt x="1438" y="1403"/>
                    </a:cubicBezTo>
                    <a:cubicBezTo>
                      <a:pt x="1449" y="1400"/>
                      <a:pt x="1490" y="1431"/>
                      <a:pt x="1493" y="1427"/>
                    </a:cubicBezTo>
                    <a:cubicBezTo>
                      <a:pt x="1495" y="1423"/>
                      <a:pt x="1513" y="1403"/>
                      <a:pt x="1522" y="1402"/>
                    </a:cubicBezTo>
                    <a:cubicBezTo>
                      <a:pt x="1531" y="1400"/>
                      <a:pt x="1542" y="1416"/>
                      <a:pt x="1558" y="1412"/>
                    </a:cubicBezTo>
                    <a:cubicBezTo>
                      <a:pt x="1574" y="1408"/>
                      <a:pt x="1585" y="1399"/>
                      <a:pt x="1593" y="1400"/>
                    </a:cubicBezTo>
                    <a:cubicBezTo>
                      <a:pt x="1601" y="1402"/>
                      <a:pt x="1613" y="1423"/>
                      <a:pt x="1623" y="1424"/>
                    </a:cubicBezTo>
                    <a:cubicBezTo>
                      <a:pt x="1634" y="1426"/>
                      <a:pt x="1657" y="1430"/>
                      <a:pt x="1657" y="1430"/>
                    </a:cubicBezTo>
                    <a:cubicBezTo>
                      <a:pt x="1663" y="1414"/>
                      <a:pt x="1663" y="1414"/>
                      <a:pt x="1663" y="1414"/>
                    </a:cubicBezTo>
                    <a:cubicBezTo>
                      <a:pt x="1663" y="1414"/>
                      <a:pt x="1723" y="1444"/>
                      <a:pt x="1719" y="1406"/>
                    </a:cubicBezTo>
                    <a:cubicBezTo>
                      <a:pt x="1715" y="1367"/>
                      <a:pt x="1665" y="1370"/>
                      <a:pt x="1665" y="1370"/>
                    </a:cubicBezTo>
                    <a:cubicBezTo>
                      <a:pt x="1642" y="1350"/>
                      <a:pt x="1642" y="1350"/>
                      <a:pt x="1642" y="1350"/>
                    </a:cubicBezTo>
                    <a:cubicBezTo>
                      <a:pt x="1642" y="1350"/>
                      <a:pt x="1675" y="1344"/>
                      <a:pt x="1677" y="1338"/>
                    </a:cubicBezTo>
                    <a:cubicBezTo>
                      <a:pt x="1678" y="1331"/>
                      <a:pt x="1665" y="1314"/>
                      <a:pt x="1665" y="1314"/>
                    </a:cubicBezTo>
                    <a:cubicBezTo>
                      <a:pt x="1671" y="1303"/>
                      <a:pt x="1671" y="1303"/>
                      <a:pt x="1671" y="1303"/>
                    </a:cubicBezTo>
                    <a:cubicBezTo>
                      <a:pt x="1671" y="1303"/>
                      <a:pt x="1709" y="1310"/>
                      <a:pt x="1709" y="1303"/>
                    </a:cubicBezTo>
                    <a:cubicBezTo>
                      <a:pt x="1709" y="1296"/>
                      <a:pt x="1666" y="1288"/>
                      <a:pt x="1666" y="1288"/>
                    </a:cubicBezTo>
                    <a:cubicBezTo>
                      <a:pt x="1677" y="1276"/>
                      <a:pt x="1677" y="1276"/>
                      <a:pt x="1677" y="1276"/>
                    </a:cubicBezTo>
                    <a:cubicBezTo>
                      <a:pt x="1658" y="1275"/>
                      <a:pt x="1658" y="1275"/>
                      <a:pt x="1658" y="1275"/>
                    </a:cubicBezTo>
                    <a:cubicBezTo>
                      <a:pt x="1658" y="1275"/>
                      <a:pt x="1642" y="1256"/>
                      <a:pt x="1687" y="1250"/>
                    </a:cubicBezTo>
                    <a:cubicBezTo>
                      <a:pt x="1733" y="1243"/>
                      <a:pt x="1765" y="1244"/>
                      <a:pt x="1765" y="1244"/>
                    </a:cubicBezTo>
                    <a:cubicBezTo>
                      <a:pt x="1769" y="1232"/>
                      <a:pt x="1769" y="1232"/>
                      <a:pt x="1769" y="1232"/>
                    </a:cubicBezTo>
                    <a:cubicBezTo>
                      <a:pt x="1811" y="1232"/>
                      <a:pt x="1811" y="1232"/>
                      <a:pt x="1811" y="1232"/>
                    </a:cubicBezTo>
                    <a:cubicBezTo>
                      <a:pt x="1811" y="1232"/>
                      <a:pt x="1811" y="1216"/>
                      <a:pt x="1819" y="1216"/>
                    </a:cubicBezTo>
                    <a:cubicBezTo>
                      <a:pt x="1827" y="1216"/>
                      <a:pt x="1855" y="1220"/>
                      <a:pt x="1877" y="1215"/>
                    </a:cubicBezTo>
                    <a:cubicBezTo>
                      <a:pt x="1898" y="1210"/>
                      <a:pt x="1918" y="1203"/>
                      <a:pt x="1918" y="1203"/>
                    </a:cubicBezTo>
                    <a:cubicBezTo>
                      <a:pt x="1918" y="1203"/>
                      <a:pt x="1915" y="1183"/>
                      <a:pt x="1949" y="1182"/>
                    </a:cubicBezTo>
                    <a:cubicBezTo>
                      <a:pt x="1982" y="1180"/>
                      <a:pt x="1995" y="1191"/>
                      <a:pt x="2001" y="1191"/>
                    </a:cubicBezTo>
                    <a:cubicBezTo>
                      <a:pt x="2006" y="1191"/>
                      <a:pt x="2013" y="1182"/>
                      <a:pt x="2021" y="1187"/>
                    </a:cubicBezTo>
                    <a:cubicBezTo>
                      <a:pt x="2029" y="1192"/>
                      <a:pt x="2034" y="1210"/>
                      <a:pt x="2034" y="1210"/>
                    </a:cubicBezTo>
                    <a:cubicBezTo>
                      <a:pt x="2034" y="1210"/>
                      <a:pt x="2046" y="1210"/>
                      <a:pt x="2046" y="1216"/>
                    </a:cubicBezTo>
                    <a:cubicBezTo>
                      <a:pt x="2046" y="1223"/>
                      <a:pt x="2045" y="1244"/>
                      <a:pt x="2050" y="1244"/>
                    </a:cubicBezTo>
                    <a:cubicBezTo>
                      <a:pt x="2055" y="1244"/>
                      <a:pt x="2083" y="1240"/>
                      <a:pt x="2083" y="1240"/>
                    </a:cubicBezTo>
                    <a:cubicBezTo>
                      <a:pt x="2090" y="1230"/>
                      <a:pt x="2090" y="1230"/>
                      <a:pt x="2090" y="1230"/>
                    </a:cubicBezTo>
                    <a:cubicBezTo>
                      <a:pt x="2109" y="1251"/>
                      <a:pt x="2109" y="1251"/>
                      <a:pt x="2109" y="1251"/>
                    </a:cubicBezTo>
                    <a:cubicBezTo>
                      <a:pt x="2122" y="1243"/>
                      <a:pt x="2122" y="1243"/>
                      <a:pt x="2122" y="1243"/>
                    </a:cubicBezTo>
                    <a:cubicBezTo>
                      <a:pt x="2139" y="1254"/>
                      <a:pt x="2139" y="1254"/>
                      <a:pt x="2139" y="1254"/>
                    </a:cubicBezTo>
                    <a:cubicBezTo>
                      <a:pt x="2139" y="1254"/>
                      <a:pt x="2145" y="1242"/>
                      <a:pt x="2154" y="1251"/>
                    </a:cubicBezTo>
                    <a:cubicBezTo>
                      <a:pt x="2163" y="1260"/>
                      <a:pt x="2142" y="1276"/>
                      <a:pt x="2153" y="1278"/>
                    </a:cubicBezTo>
                    <a:cubicBezTo>
                      <a:pt x="2163" y="1279"/>
                      <a:pt x="2165" y="1266"/>
                      <a:pt x="2171" y="1268"/>
                    </a:cubicBezTo>
                    <a:cubicBezTo>
                      <a:pt x="2178" y="1271"/>
                      <a:pt x="2193" y="1287"/>
                      <a:pt x="2201" y="1280"/>
                    </a:cubicBezTo>
                    <a:cubicBezTo>
                      <a:pt x="2209" y="1274"/>
                      <a:pt x="2201" y="1266"/>
                      <a:pt x="2207" y="1262"/>
                    </a:cubicBezTo>
                    <a:cubicBezTo>
                      <a:pt x="2214" y="1258"/>
                      <a:pt x="2222" y="1256"/>
                      <a:pt x="2222" y="1256"/>
                    </a:cubicBezTo>
                    <a:cubicBezTo>
                      <a:pt x="2231" y="1246"/>
                      <a:pt x="2231" y="1246"/>
                      <a:pt x="2231" y="1246"/>
                    </a:cubicBezTo>
                    <a:cubicBezTo>
                      <a:pt x="2255" y="1238"/>
                      <a:pt x="2255" y="1238"/>
                      <a:pt x="2255" y="1238"/>
                    </a:cubicBezTo>
                    <a:cubicBezTo>
                      <a:pt x="2255" y="1238"/>
                      <a:pt x="2267" y="1216"/>
                      <a:pt x="2275" y="1227"/>
                    </a:cubicBezTo>
                    <a:cubicBezTo>
                      <a:pt x="2283" y="1238"/>
                      <a:pt x="2263" y="1250"/>
                      <a:pt x="2263" y="1250"/>
                    </a:cubicBezTo>
                    <a:cubicBezTo>
                      <a:pt x="2263" y="1250"/>
                      <a:pt x="2331" y="1282"/>
                      <a:pt x="2337" y="1284"/>
                    </a:cubicBezTo>
                    <a:cubicBezTo>
                      <a:pt x="2342" y="1287"/>
                      <a:pt x="2414" y="1354"/>
                      <a:pt x="2429" y="1367"/>
                    </a:cubicBezTo>
                    <a:cubicBezTo>
                      <a:pt x="2443" y="1380"/>
                      <a:pt x="2467" y="1419"/>
                      <a:pt x="2485" y="1416"/>
                    </a:cubicBezTo>
                    <a:cubicBezTo>
                      <a:pt x="2502" y="1414"/>
                      <a:pt x="2498" y="1384"/>
                      <a:pt x="2509" y="1387"/>
                    </a:cubicBezTo>
                    <a:cubicBezTo>
                      <a:pt x="2519" y="1390"/>
                      <a:pt x="2515" y="1406"/>
                      <a:pt x="2519" y="1407"/>
                    </a:cubicBezTo>
                    <a:cubicBezTo>
                      <a:pt x="2523" y="1408"/>
                      <a:pt x="2541" y="1410"/>
                      <a:pt x="2541" y="1410"/>
                    </a:cubicBezTo>
                    <a:cubicBezTo>
                      <a:pt x="2541" y="1410"/>
                      <a:pt x="2555" y="1426"/>
                      <a:pt x="2567" y="1424"/>
                    </a:cubicBezTo>
                    <a:cubicBezTo>
                      <a:pt x="2579" y="1423"/>
                      <a:pt x="2595" y="1402"/>
                      <a:pt x="2618" y="1406"/>
                    </a:cubicBezTo>
                    <a:cubicBezTo>
                      <a:pt x="2641" y="1410"/>
                      <a:pt x="2662" y="1439"/>
                      <a:pt x="2662" y="1439"/>
                    </a:cubicBezTo>
                    <a:cubicBezTo>
                      <a:pt x="2662" y="1439"/>
                      <a:pt x="2697" y="1444"/>
                      <a:pt x="2698" y="1448"/>
                    </a:cubicBezTo>
                    <a:cubicBezTo>
                      <a:pt x="2699" y="1452"/>
                      <a:pt x="2715" y="1480"/>
                      <a:pt x="2715" y="1480"/>
                    </a:cubicBezTo>
                    <a:cubicBezTo>
                      <a:pt x="2762" y="1484"/>
                      <a:pt x="2762" y="1484"/>
                      <a:pt x="2762" y="1484"/>
                    </a:cubicBezTo>
                    <a:cubicBezTo>
                      <a:pt x="2773" y="1462"/>
                      <a:pt x="2773" y="1462"/>
                      <a:pt x="2773" y="1462"/>
                    </a:cubicBezTo>
                    <a:cubicBezTo>
                      <a:pt x="2786" y="1478"/>
                      <a:pt x="2786" y="1478"/>
                      <a:pt x="2786" y="1478"/>
                    </a:cubicBezTo>
                    <a:cubicBezTo>
                      <a:pt x="2810" y="1504"/>
                      <a:pt x="2810" y="1504"/>
                      <a:pt x="2810" y="1504"/>
                    </a:cubicBezTo>
                    <a:cubicBezTo>
                      <a:pt x="2815" y="1505"/>
                      <a:pt x="2819" y="1506"/>
                      <a:pt x="2819" y="1506"/>
                    </a:cubicBezTo>
                    <a:cubicBezTo>
                      <a:pt x="2819" y="1506"/>
                      <a:pt x="2832" y="1499"/>
                      <a:pt x="2840" y="1503"/>
                    </a:cubicBezTo>
                    <a:cubicBezTo>
                      <a:pt x="2847" y="1496"/>
                      <a:pt x="2847" y="1496"/>
                      <a:pt x="2847" y="1496"/>
                    </a:cubicBezTo>
                    <a:cubicBezTo>
                      <a:pt x="2846" y="1484"/>
                      <a:pt x="2846" y="1484"/>
                      <a:pt x="2846" y="1484"/>
                    </a:cubicBezTo>
                    <a:cubicBezTo>
                      <a:pt x="2887" y="1484"/>
                      <a:pt x="2887" y="1484"/>
                      <a:pt x="2887" y="1484"/>
                    </a:cubicBezTo>
                    <a:cubicBezTo>
                      <a:pt x="2885" y="1475"/>
                      <a:pt x="2885" y="1475"/>
                      <a:pt x="2885" y="1475"/>
                    </a:cubicBezTo>
                    <a:cubicBezTo>
                      <a:pt x="2901" y="1475"/>
                      <a:pt x="2901" y="1475"/>
                      <a:pt x="2901" y="1475"/>
                    </a:cubicBezTo>
                    <a:cubicBezTo>
                      <a:pt x="2901" y="1475"/>
                      <a:pt x="2892" y="1473"/>
                      <a:pt x="2901" y="1463"/>
                    </a:cubicBezTo>
                    <a:cubicBezTo>
                      <a:pt x="2910" y="1453"/>
                      <a:pt x="2921" y="1445"/>
                      <a:pt x="2921" y="1445"/>
                    </a:cubicBezTo>
                    <a:cubicBezTo>
                      <a:pt x="2930" y="1446"/>
                      <a:pt x="2930" y="1446"/>
                      <a:pt x="2930" y="1446"/>
                    </a:cubicBezTo>
                    <a:cubicBezTo>
                      <a:pt x="2941" y="1433"/>
                      <a:pt x="2941" y="1433"/>
                      <a:pt x="2941" y="1433"/>
                    </a:cubicBezTo>
                    <a:cubicBezTo>
                      <a:pt x="2957" y="1433"/>
                      <a:pt x="2957" y="1433"/>
                      <a:pt x="2957" y="1433"/>
                    </a:cubicBezTo>
                    <a:cubicBezTo>
                      <a:pt x="2957" y="1433"/>
                      <a:pt x="2958" y="1416"/>
                      <a:pt x="2965" y="1416"/>
                    </a:cubicBezTo>
                    <a:cubicBezTo>
                      <a:pt x="2972" y="1416"/>
                      <a:pt x="2981" y="1422"/>
                      <a:pt x="2981" y="1422"/>
                    </a:cubicBezTo>
                    <a:cubicBezTo>
                      <a:pt x="2993" y="1415"/>
                      <a:pt x="2993" y="1415"/>
                      <a:pt x="2993" y="1415"/>
                    </a:cubicBezTo>
                    <a:cubicBezTo>
                      <a:pt x="2993" y="1415"/>
                      <a:pt x="2993" y="1420"/>
                      <a:pt x="2996" y="1420"/>
                    </a:cubicBezTo>
                    <a:cubicBezTo>
                      <a:pt x="2999" y="1420"/>
                      <a:pt x="3015" y="1420"/>
                      <a:pt x="3015" y="1420"/>
                    </a:cubicBezTo>
                    <a:cubicBezTo>
                      <a:pt x="3020" y="1431"/>
                      <a:pt x="3020" y="1431"/>
                      <a:pt x="3020" y="1431"/>
                    </a:cubicBezTo>
                    <a:cubicBezTo>
                      <a:pt x="3020" y="1431"/>
                      <a:pt x="3064" y="1427"/>
                      <a:pt x="3071" y="1427"/>
                    </a:cubicBezTo>
                    <a:cubicBezTo>
                      <a:pt x="3078" y="1427"/>
                      <a:pt x="3076" y="1440"/>
                      <a:pt x="3085" y="1447"/>
                    </a:cubicBezTo>
                    <a:cubicBezTo>
                      <a:pt x="3094" y="1454"/>
                      <a:pt x="3116" y="1452"/>
                      <a:pt x="3116" y="1452"/>
                    </a:cubicBezTo>
                    <a:cubicBezTo>
                      <a:pt x="3118" y="1461"/>
                      <a:pt x="3118" y="1461"/>
                      <a:pt x="3118" y="1461"/>
                    </a:cubicBezTo>
                    <a:cubicBezTo>
                      <a:pt x="3137" y="1458"/>
                      <a:pt x="3137" y="1458"/>
                      <a:pt x="3137" y="1458"/>
                    </a:cubicBezTo>
                    <a:cubicBezTo>
                      <a:pt x="3139" y="1463"/>
                      <a:pt x="3139" y="1463"/>
                      <a:pt x="3139" y="1463"/>
                    </a:cubicBezTo>
                    <a:cubicBezTo>
                      <a:pt x="3139" y="1463"/>
                      <a:pt x="3141" y="1457"/>
                      <a:pt x="3152" y="1456"/>
                    </a:cubicBezTo>
                    <a:cubicBezTo>
                      <a:pt x="3163" y="1455"/>
                      <a:pt x="3172" y="1456"/>
                      <a:pt x="3172" y="1456"/>
                    </a:cubicBezTo>
                    <a:cubicBezTo>
                      <a:pt x="3173" y="1464"/>
                      <a:pt x="3173" y="1464"/>
                      <a:pt x="3173" y="1464"/>
                    </a:cubicBezTo>
                    <a:cubicBezTo>
                      <a:pt x="3203" y="1462"/>
                      <a:pt x="3203" y="1462"/>
                      <a:pt x="3203" y="1462"/>
                    </a:cubicBezTo>
                    <a:cubicBezTo>
                      <a:pt x="3203" y="1462"/>
                      <a:pt x="3197" y="1478"/>
                      <a:pt x="3214" y="1470"/>
                    </a:cubicBezTo>
                    <a:cubicBezTo>
                      <a:pt x="3231" y="1462"/>
                      <a:pt x="3229" y="1455"/>
                      <a:pt x="3229" y="1455"/>
                    </a:cubicBezTo>
                    <a:cubicBezTo>
                      <a:pt x="3229" y="1455"/>
                      <a:pt x="3241" y="1465"/>
                      <a:pt x="3241" y="1447"/>
                    </a:cubicBezTo>
                    <a:cubicBezTo>
                      <a:pt x="3241" y="1429"/>
                      <a:pt x="3226" y="1429"/>
                      <a:pt x="3226" y="1429"/>
                    </a:cubicBezTo>
                    <a:cubicBezTo>
                      <a:pt x="3210" y="1405"/>
                      <a:pt x="3210" y="1405"/>
                      <a:pt x="3210" y="1405"/>
                    </a:cubicBezTo>
                    <a:cubicBezTo>
                      <a:pt x="3206" y="1391"/>
                      <a:pt x="3206" y="1391"/>
                      <a:pt x="3206" y="1391"/>
                    </a:cubicBezTo>
                    <a:cubicBezTo>
                      <a:pt x="3206" y="1391"/>
                      <a:pt x="3200" y="1388"/>
                      <a:pt x="3200" y="1382"/>
                    </a:cubicBezTo>
                    <a:cubicBezTo>
                      <a:pt x="3200" y="1376"/>
                      <a:pt x="3211" y="1378"/>
                      <a:pt x="3211" y="1378"/>
                    </a:cubicBezTo>
                    <a:cubicBezTo>
                      <a:pt x="3209" y="1367"/>
                      <a:pt x="3209" y="1367"/>
                      <a:pt x="3209" y="1367"/>
                    </a:cubicBezTo>
                    <a:cubicBezTo>
                      <a:pt x="3209" y="1367"/>
                      <a:pt x="3213" y="1369"/>
                      <a:pt x="3218" y="1363"/>
                    </a:cubicBezTo>
                    <a:cubicBezTo>
                      <a:pt x="3223" y="1357"/>
                      <a:pt x="3222" y="1345"/>
                      <a:pt x="3222" y="1345"/>
                    </a:cubicBezTo>
                    <a:cubicBezTo>
                      <a:pt x="3231" y="1347"/>
                      <a:pt x="3231" y="1347"/>
                      <a:pt x="3231" y="1347"/>
                    </a:cubicBezTo>
                    <a:cubicBezTo>
                      <a:pt x="3231" y="1347"/>
                      <a:pt x="3254" y="1364"/>
                      <a:pt x="3272" y="1366"/>
                    </a:cubicBezTo>
                    <a:cubicBezTo>
                      <a:pt x="3290" y="1368"/>
                      <a:pt x="3310" y="1367"/>
                      <a:pt x="3310" y="1367"/>
                    </a:cubicBezTo>
                    <a:cubicBezTo>
                      <a:pt x="3310" y="1367"/>
                      <a:pt x="3329" y="1381"/>
                      <a:pt x="3339" y="1383"/>
                    </a:cubicBezTo>
                    <a:cubicBezTo>
                      <a:pt x="3349" y="1385"/>
                      <a:pt x="3361" y="1372"/>
                      <a:pt x="3370" y="1383"/>
                    </a:cubicBezTo>
                    <a:cubicBezTo>
                      <a:pt x="3379" y="1394"/>
                      <a:pt x="3401" y="1428"/>
                      <a:pt x="3401" y="1428"/>
                    </a:cubicBezTo>
                    <a:cubicBezTo>
                      <a:pt x="3416" y="1425"/>
                      <a:pt x="3416" y="1425"/>
                      <a:pt x="3416" y="1425"/>
                    </a:cubicBezTo>
                    <a:cubicBezTo>
                      <a:pt x="3416" y="1425"/>
                      <a:pt x="3418" y="1441"/>
                      <a:pt x="3428" y="1441"/>
                    </a:cubicBezTo>
                    <a:cubicBezTo>
                      <a:pt x="3438" y="1441"/>
                      <a:pt x="3445" y="1440"/>
                      <a:pt x="3445" y="1440"/>
                    </a:cubicBezTo>
                    <a:cubicBezTo>
                      <a:pt x="3445" y="1440"/>
                      <a:pt x="3462" y="1450"/>
                      <a:pt x="3475" y="1449"/>
                    </a:cubicBezTo>
                    <a:cubicBezTo>
                      <a:pt x="3488" y="1448"/>
                      <a:pt x="3506" y="1430"/>
                      <a:pt x="3535" y="1432"/>
                    </a:cubicBezTo>
                    <a:cubicBezTo>
                      <a:pt x="3564" y="1434"/>
                      <a:pt x="3566" y="1442"/>
                      <a:pt x="3566" y="1442"/>
                    </a:cubicBezTo>
                    <a:cubicBezTo>
                      <a:pt x="3593" y="1439"/>
                      <a:pt x="3593" y="1439"/>
                      <a:pt x="3593" y="1439"/>
                    </a:cubicBezTo>
                    <a:cubicBezTo>
                      <a:pt x="3593" y="1439"/>
                      <a:pt x="3604" y="1458"/>
                      <a:pt x="3616" y="1458"/>
                    </a:cubicBezTo>
                    <a:cubicBezTo>
                      <a:pt x="3628" y="1458"/>
                      <a:pt x="3647" y="1458"/>
                      <a:pt x="3650" y="1459"/>
                    </a:cubicBezTo>
                    <a:cubicBezTo>
                      <a:pt x="3653" y="1460"/>
                      <a:pt x="3661" y="1479"/>
                      <a:pt x="3664" y="1478"/>
                    </a:cubicBezTo>
                    <a:cubicBezTo>
                      <a:pt x="3667" y="1477"/>
                      <a:pt x="3678" y="1480"/>
                      <a:pt x="3678" y="1480"/>
                    </a:cubicBezTo>
                    <a:cubicBezTo>
                      <a:pt x="3678" y="1480"/>
                      <a:pt x="3673" y="1491"/>
                      <a:pt x="3693" y="1493"/>
                    </a:cubicBezTo>
                    <a:cubicBezTo>
                      <a:pt x="3713" y="1495"/>
                      <a:pt x="3723" y="1492"/>
                      <a:pt x="3723" y="1492"/>
                    </a:cubicBezTo>
                    <a:cubicBezTo>
                      <a:pt x="3723" y="1492"/>
                      <a:pt x="3730" y="1495"/>
                      <a:pt x="3733" y="1498"/>
                    </a:cubicBezTo>
                    <a:cubicBezTo>
                      <a:pt x="3736" y="1501"/>
                      <a:pt x="3760" y="1501"/>
                      <a:pt x="3760" y="1501"/>
                    </a:cubicBezTo>
                    <a:cubicBezTo>
                      <a:pt x="3760" y="1501"/>
                      <a:pt x="3772" y="1494"/>
                      <a:pt x="3776" y="1496"/>
                    </a:cubicBezTo>
                    <a:cubicBezTo>
                      <a:pt x="3780" y="1498"/>
                      <a:pt x="3788" y="1507"/>
                      <a:pt x="3793" y="1501"/>
                    </a:cubicBezTo>
                    <a:cubicBezTo>
                      <a:pt x="3798" y="1495"/>
                      <a:pt x="3796" y="1490"/>
                      <a:pt x="3805" y="1488"/>
                    </a:cubicBezTo>
                    <a:cubicBezTo>
                      <a:pt x="3814" y="1486"/>
                      <a:pt x="3831" y="1487"/>
                      <a:pt x="3831" y="1487"/>
                    </a:cubicBezTo>
                    <a:cubicBezTo>
                      <a:pt x="3841" y="1482"/>
                      <a:pt x="3841" y="1482"/>
                      <a:pt x="3841" y="1482"/>
                    </a:cubicBezTo>
                    <a:cubicBezTo>
                      <a:pt x="3841" y="1482"/>
                      <a:pt x="3853" y="1485"/>
                      <a:pt x="3863" y="1481"/>
                    </a:cubicBezTo>
                    <a:cubicBezTo>
                      <a:pt x="3873" y="1477"/>
                      <a:pt x="3870" y="1466"/>
                      <a:pt x="3870" y="1466"/>
                    </a:cubicBezTo>
                    <a:cubicBezTo>
                      <a:pt x="3893" y="1443"/>
                      <a:pt x="3893" y="1443"/>
                      <a:pt x="3893" y="1443"/>
                    </a:cubicBezTo>
                    <a:cubicBezTo>
                      <a:pt x="3893" y="1443"/>
                      <a:pt x="3920" y="1447"/>
                      <a:pt x="3929" y="1447"/>
                    </a:cubicBezTo>
                    <a:cubicBezTo>
                      <a:pt x="3938" y="1447"/>
                      <a:pt x="3948" y="1463"/>
                      <a:pt x="3962" y="1463"/>
                    </a:cubicBezTo>
                    <a:cubicBezTo>
                      <a:pt x="3976" y="1463"/>
                      <a:pt x="3982" y="1456"/>
                      <a:pt x="3982" y="1456"/>
                    </a:cubicBezTo>
                    <a:cubicBezTo>
                      <a:pt x="4000" y="1459"/>
                      <a:pt x="4000" y="1459"/>
                      <a:pt x="4000" y="1459"/>
                    </a:cubicBezTo>
                    <a:cubicBezTo>
                      <a:pt x="4011" y="1462"/>
                      <a:pt x="4011" y="1462"/>
                      <a:pt x="4011" y="1462"/>
                    </a:cubicBezTo>
                    <a:cubicBezTo>
                      <a:pt x="4034" y="1476"/>
                      <a:pt x="4034" y="1476"/>
                      <a:pt x="4034" y="1476"/>
                    </a:cubicBezTo>
                    <a:cubicBezTo>
                      <a:pt x="4058" y="1477"/>
                      <a:pt x="4058" y="1477"/>
                      <a:pt x="4058" y="1477"/>
                    </a:cubicBezTo>
                    <a:cubicBezTo>
                      <a:pt x="4058" y="1477"/>
                      <a:pt x="4061" y="1482"/>
                      <a:pt x="4071" y="1482"/>
                    </a:cubicBezTo>
                    <a:cubicBezTo>
                      <a:pt x="4081" y="1482"/>
                      <a:pt x="4085" y="1460"/>
                      <a:pt x="4085" y="1460"/>
                    </a:cubicBezTo>
                    <a:cubicBezTo>
                      <a:pt x="4085" y="1460"/>
                      <a:pt x="4096" y="1465"/>
                      <a:pt x="4109" y="1457"/>
                    </a:cubicBezTo>
                    <a:cubicBezTo>
                      <a:pt x="4122" y="1449"/>
                      <a:pt x="4098" y="1439"/>
                      <a:pt x="4098" y="1439"/>
                    </a:cubicBezTo>
                    <a:cubicBezTo>
                      <a:pt x="4097" y="1414"/>
                      <a:pt x="4097" y="1414"/>
                      <a:pt x="4097" y="1414"/>
                    </a:cubicBezTo>
                    <a:cubicBezTo>
                      <a:pt x="4097" y="1395"/>
                      <a:pt x="4097" y="1395"/>
                      <a:pt x="4097" y="1395"/>
                    </a:cubicBezTo>
                    <a:cubicBezTo>
                      <a:pt x="4097" y="1395"/>
                      <a:pt x="4092" y="1377"/>
                      <a:pt x="4094" y="1368"/>
                    </a:cubicBezTo>
                    <a:cubicBezTo>
                      <a:pt x="4096" y="1359"/>
                      <a:pt x="4108" y="1354"/>
                      <a:pt x="4109" y="1348"/>
                    </a:cubicBezTo>
                    <a:cubicBezTo>
                      <a:pt x="4110" y="1342"/>
                      <a:pt x="4083" y="1327"/>
                      <a:pt x="4083" y="1327"/>
                    </a:cubicBezTo>
                    <a:cubicBezTo>
                      <a:pt x="4083" y="1327"/>
                      <a:pt x="4071" y="1325"/>
                      <a:pt x="4056" y="1322"/>
                    </a:cubicBezTo>
                    <a:cubicBezTo>
                      <a:pt x="4041" y="1319"/>
                      <a:pt x="4063" y="1304"/>
                      <a:pt x="4063" y="1304"/>
                    </a:cubicBezTo>
                    <a:cubicBezTo>
                      <a:pt x="4083" y="1284"/>
                      <a:pt x="4083" y="1284"/>
                      <a:pt x="4083" y="1284"/>
                    </a:cubicBezTo>
                    <a:cubicBezTo>
                      <a:pt x="4107" y="1281"/>
                      <a:pt x="4107" y="1281"/>
                      <a:pt x="4107" y="1281"/>
                    </a:cubicBezTo>
                    <a:cubicBezTo>
                      <a:pt x="4111" y="1273"/>
                      <a:pt x="4111" y="1273"/>
                      <a:pt x="4111" y="1273"/>
                    </a:cubicBezTo>
                    <a:cubicBezTo>
                      <a:pt x="4139" y="1275"/>
                      <a:pt x="4139" y="1275"/>
                      <a:pt x="4139" y="1275"/>
                    </a:cubicBezTo>
                    <a:cubicBezTo>
                      <a:pt x="4174" y="1268"/>
                      <a:pt x="4174" y="1268"/>
                      <a:pt x="4174" y="1268"/>
                    </a:cubicBezTo>
                    <a:cubicBezTo>
                      <a:pt x="4199" y="1281"/>
                      <a:pt x="4199" y="1281"/>
                      <a:pt x="4199" y="1281"/>
                    </a:cubicBezTo>
                    <a:cubicBezTo>
                      <a:pt x="4225" y="1298"/>
                      <a:pt x="4225" y="1298"/>
                      <a:pt x="4225" y="1298"/>
                    </a:cubicBezTo>
                    <a:cubicBezTo>
                      <a:pt x="4240" y="1295"/>
                      <a:pt x="4240" y="1295"/>
                      <a:pt x="4240" y="1295"/>
                    </a:cubicBezTo>
                    <a:cubicBezTo>
                      <a:pt x="4240" y="1295"/>
                      <a:pt x="4259" y="1296"/>
                      <a:pt x="4266" y="1297"/>
                    </a:cubicBezTo>
                    <a:cubicBezTo>
                      <a:pt x="4273" y="1298"/>
                      <a:pt x="4294" y="1312"/>
                      <a:pt x="4294" y="1312"/>
                    </a:cubicBezTo>
                    <a:cubicBezTo>
                      <a:pt x="4296" y="1321"/>
                      <a:pt x="4296" y="1321"/>
                      <a:pt x="4296" y="1321"/>
                    </a:cubicBezTo>
                    <a:cubicBezTo>
                      <a:pt x="4296" y="1321"/>
                      <a:pt x="4314" y="1331"/>
                      <a:pt x="4319" y="1335"/>
                    </a:cubicBezTo>
                    <a:cubicBezTo>
                      <a:pt x="4324" y="1339"/>
                      <a:pt x="4339" y="1344"/>
                      <a:pt x="4339" y="1344"/>
                    </a:cubicBezTo>
                    <a:cubicBezTo>
                      <a:pt x="4342" y="1363"/>
                      <a:pt x="4342" y="1363"/>
                      <a:pt x="4342" y="1363"/>
                    </a:cubicBezTo>
                    <a:cubicBezTo>
                      <a:pt x="4374" y="1380"/>
                      <a:pt x="4374" y="1380"/>
                      <a:pt x="4374" y="1380"/>
                    </a:cubicBezTo>
                    <a:cubicBezTo>
                      <a:pt x="4385" y="1402"/>
                      <a:pt x="4385" y="1402"/>
                      <a:pt x="4385" y="1402"/>
                    </a:cubicBezTo>
                    <a:cubicBezTo>
                      <a:pt x="4385" y="1402"/>
                      <a:pt x="4406" y="1404"/>
                      <a:pt x="4416" y="1413"/>
                    </a:cubicBezTo>
                    <a:cubicBezTo>
                      <a:pt x="4426" y="1422"/>
                      <a:pt x="4444" y="1446"/>
                      <a:pt x="4444" y="1446"/>
                    </a:cubicBezTo>
                    <a:cubicBezTo>
                      <a:pt x="4451" y="1446"/>
                      <a:pt x="4451" y="1446"/>
                      <a:pt x="4451" y="1446"/>
                    </a:cubicBezTo>
                    <a:cubicBezTo>
                      <a:pt x="4455" y="1462"/>
                      <a:pt x="4455" y="1462"/>
                      <a:pt x="4455" y="1462"/>
                    </a:cubicBezTo>
                    <a:cubicBezTo>
                      <a:pt x="4455" y="1462"/>
                      <a:pt x="4474" y="1472"/>
                      <a:pt x="4482" y="1477"/>
                    </a:cubicBezTo>
                    <a:cubicBezTo>
                      <a:pt x="4490" y="1482"/>
                      <a:pt x="4507" y="1481"/>
                      <a:pt x="4517" y="1479"/>
                    </a:cubicBezTo>
                    <a:cubicBezTo>
                      <a:pt x="4527" y="1477"/>
                      <a:pt x="4543" y="1493"/>
                      <a:pt x="4543" y="1493"/>
                    </a:cubicBezTo>
                    <a:cubicBezTo>
                      <a:pt x="4543" y="1493"/>
                      <a:pt x="4551" y="1486"/>
                      <a:pt x="4555" y="1486"/>
                    </a:cubicBezTo>
                    <a:cubicBezTo>
                      <a:pt x="4559" y="1486"/>
                      <a:pt x="4597" y="1514"/>
                      <a:pt x="4597" y="1514"/>
                    </a:cubicBezTo>
                    <a:cubicBezTo>
                      <a:pt x="4621" y="1514"/>
                      <a:pt x="4621" y="1514"/>
                      <a:pt x="4621" y="1514"/>
                    </a:cubicBezTo>
                    <a:cubicBezTo>
                      <a:pt x="4630" y="1533"/>
                      <a:pt x="4630" y="1533"/>
                      <a:pt x="4630" y="1533"/>
                    </a:cubicBezTo>
                    <a:cubicBezTo>
                      <a:pt x="4630" y="1533"/>
                      <a:pt x="4646" y="1534"/>
                      <a:pt x="4649" y="1541"/>
                    </a:cubicBezTo>
                    <a:cubicBezTo>
                      <a:pt x="4652" y="1548"/>
                      <a:pt x="4653" y="1556"/>
                      <a:pt x="4653" y="1556"/>
                    </a:cubicBezTo>
                    <a:cubicBezTo>
                      <a:pt x="4678" y="1576"/>
                      <a:pt x="4678" y="1576"/>
                      <a:pt x="4678" y="1576"/>
                    </a:cubicBezTo>
                    <a:cubicBezTo>
                      <a:pt x="4695" y="1572"/>
                      <a:pt x="4695" y="1572"/>
                      <a:pt x="4695" y="1572"/>
                    </a:cubicBezTo>
                    <a:cubicBezTo>
                      <a:pt x="4703" y="1582"/>
                      <a:pt x="4703" y="1582"/>
                      <a:pt x="4703" y="1582"/>
                    </a:cubicBezTo>
                    <a:cubicBezTo>
                      <a:pt x="4716" y="1581"/>
                      <a:pt x="4716" y="1581"/>
                      <a:pt x="4716" y="1581"/>
                    </a:cubicBezTo>
                    <a:cubicBezTo>
                      <a:pt x="4716" y="1574"/>
                      <a:pt x="4716" y="1574"/>
                      <a:pt x="4716" y="1574"/>
                    </a:cubicBezTo>
                    <a:cubicBezTo>
                      <a:pt x="4735" y="1576"/>
                      <a:pt x="4735" y="1576"/>
                      <a:pt x="4735" y="1576"/>
                    </a:cubicBezTo>
                    <a:cubicBezTo>
                      <a:pt x="4735" y="1576"/>
                      <a:pt x="4736" y="1565"/>
                      <a:pt x="4739" y="1560"/>
                    </a:cubicBezTo>
                    <a:cubicBezTo>
                      <a:pt x="4742" y="1555"/>
                      <a:pt x="4770" y="1556"/>
                      <a:pt x="4770" y="1556"/>
                    </a:cubicBezTo>
                    <a:cubicBezTo>
                      <a:pt x="4775" y="1542"/>
                      <a:pt x="4775" y="1542"/>
                      <a:pt x="4775" y="1542"/>
                    </a:cubicBezTo>
                    <a:cubicBezTo>
                      <a:pt x="4775" y="1542"/>
                      <a:pt x="4800" y="1536"/>
                      <a:pt x="4810" y="1544"/>
                    </a:cubicBezTo>
                    <a:cubicBezTo>
                      <a:pt x="4820" y="1552"/>
                      <a:pt x="4814" y="1565"/>
                      <a:pt x="4814" y="1565"/>
                    </a:cubicBezTo>
                    <a:cubicBezTo>
                      <a:pt x="4832" y="1573"/>
                      <a:pt x="4832" y="1573"/>
                      <a:pt x="4832" y="1573"/>
                    </a:cubicBezTo>
                    <a:cubicBezTo>
                      <a:pt x="4832" y="1593"/>
                      <a:pt x="4832" y="1593"/>
                      <a:pt x="4832" y="1593"/>
                    </a:cubicBezTo>
                    <a:cubicBezTo>
                      <a:pt x="4820" y="1598"/>
                      <a:pt x="4820" y="1598"/>
                      <a:pt x="4820" y="1598"/>
                    </a:cubicBezTo>
                    <a:cubicBezTo>
                      <a:pt x="4828" y="1608"/>
                      <a:pt x="4828" y="1608"/>
                      <a:pt x="4828" y="1608"/>
                    </a:cubicBezTo>
                    <a:cubicBezTo>
                      <a:pt x="4828" y="1620"/>
                      <a:pt x="4828" y="1620"/>
                      <a:pt x="4828" y="1620"/>
                    </a:cubicBezTo>
                    <a:cubicBezTo>
                      <a:pt x="4835" y="1630"/>
                      <a:pt x="4835" y="1630"/>
                      <a:pt x="4835" y="1630"/>
                    </a:cubicBezTo>
                    <a:cubicBezTo>
                      <a:pt x="4835" y="1643"/>
                      <a:pt x="4835" y="1643"/>
                      <a:pt x="4835" y="1643"/>
                    </a:cubicBezTo>
                    <a:cubicBezTo>
                      <a:pt x="4846" y="1650"/>
                      <a:pt x="4846" y="1650"/>
                      <a:pt x="4846" y="1650"/>
                    </a:cubicBezTo>
                    <a:cubicBezTo>
                      <a:pt x="4843" y="1667"/>
                      <a:pt x="4843" y="1667"/>
                      <a:pt x="4843" y="1667"/>
                    </a:cubicBezTo>
                    <a:cubicBezTo>
                      <a:pt x="4846" y="1684"/>
                      <a:pt x="4846" y="1684"/>
                      <a:pt x="4846" y="1684"/>
                    </a:cubicBezTo>
                    <a:cubicBezTo>
                      <a:pt x="4846" y="1684"/>
                      <a:pt x="4834" y="1688"/>
                      <a:pt x="4839" y="1700"/>
                    </a:cubicBezTo>
                    <a:cubicBezTo>
                      <a:pt x="4844" y="1712"/>
                      <a:pt x="4846" y="1713"/>
                      <a:pt x="4839" y="1719"/>
                    </a:cubicBezTo>
                    <a:cubicBezTo>
                      <a:pt x="4832" y="1725"/>
                      <a:pt x="4796" y="1702"/>
                      <a:pt x="4785" y="1707"/>
                    </a:cubicBezTo>
                    <a:cubicBezTo>
                      <a:pt x="4774" y="1712"/>
                      <a:pt x="4786" y="1718"/>
                      <a:pt x="4784" y="1723"/>
                    </a:cubicBezTo>
                    <a:cubicBezTo>
                      <a:pt x="4782" y="1728"/>
                      <a:pt x="4769" y="1719"/>
                      <a:pt x="4766" y="1729"/>
                    </a:cubicBezTo>
                    <a:cubicBezTo>
                      <a:pt x="4763" y="1739"/>
                      <a:pt x="4778" y="1740"/>
                      <a:pt x="4792" y="1753"/>
                    </a:cubicBezTo>
                    <a:cubicBezTo>
                      <a:pt x="4806" y="1766"/>
                      <a:pt x="4810" y="1785"/>
                      <a:pt x="4812" y="1791"/>
                    </a:cubicBezTo>
                    <a:cubicBezTo>
                      <a:pt x="4814" y="1797"/>
                      <a:pt x="4825" y="1808"/>
                      <a:pt x="4825" y="1808"/>
                    </a:cubicBezTo>
                    <a:cubicBezTo>
                      <a:pt x="4826" y="1831"/>
                      <a:pt x="4826" y="1831"/>
                      <a:pt x="4826" y="1831"/>
                    </a:cubicBezTo>
                    <a:cubicBezTo>
                      <a:pt x="4809" y="1827"/>
                      <a:pt x="4809" y="1827"/>
                      <a:pt x="4809" y="1827"/>
                    </a:cubicBezTo>
                    <a:cubicBezTo>
                      <a:pt x="4802" y="1845"/>
                      <a:pt x="4802" y="1845"/>
                      <a:pt x="4802" y="1845"/>
                    </a:cubicBezTo>
                    <a:cubicBezTo>
                      <a:pt x="4821" y="1851"/>
                      <a:pt x="4821" y="1851"/>
                      <a:pt x="4821" y="1851"/>
                    </a:cubicBezTo>
                    <a:cubicBezTo>
                      <a:pt x="4844" y="1852"/>
                      <a:pt x="4844" y="1852"/>
                      <a:pt x="4844" y="1852"/>
                    </a:cubicBezTo>
                    <a:cubicBezTo>
                      <a:pt x="4844" y="1852"/>
                      <a:pt x="4838" y="1811"/>
                      <a:pt x="4847" y="1807"/>
                    </a:cubicBezTo>
                    <a:cubicBezTo>
                      <a:pt x="4856" y="1803"/>
                      <a:pt x="4863" y="1816"/>
                      <a:pt x="4863" y="1816"/>
                    </a:cubicBezTo>
                    <a:cubicBezTo>
                      <a:pt x="4872" y="1808"/>
                      <a:pt x="4872" y="1808"/>
                      <a:pt x="4872" y="1808"/>
                    </a:cubicBezTo>
                    <a:cubicBezTo>
                      <a:pt x="4872" y="1808"/>
                      <a:pt x="4888" y="1840"/>
                      <a:pt x="4896" y="1838"/>
                    </a:cubicBezTo>
                    <a:cubicBezTo>
                      <a:pt x="4904" y="1836"/>
                      <a:pt x="4923" y="1830"/>
                      <a:pt x="4923" y="1830"/>
                    </a:cubicBezTo>
                    <a:cubicBezTo>
                      <a:pt x="4923" y="1842"/>
                      <a:pt x="4923" y="1842"/>
                      <a:pt x="4923" y="1842"/>
                    </a:cubicBezTo>
                    <a:cubicBezTo>
                      <a:pt x="4923" y="1842"/>
                      <a:pt x="4978" y="1822"/>
                      <a:pt x="4980" y="1802"/>
                    </a:cubicBezTo>
                    <a:cubicBezTo>
                      <a:pt x="4982" y="1782"/>
                      <a:pt x="4985" y="1754"/>
                      <a:pt x="4985" y="1754"/>
                    </a:cubicBezTo>
                    <a:cubicBezTo>
                      <a:pt x="4999" y="1747"/>
                      <a:pt x="4999" y="1747"/>
                      <a:pt x="4999" y="1747"/>
                    </a:cubicBezTo>
                    <a:cubicBezTo>
                      <a:pt x="4999" y="1747"/>
                      <a:pt x="4997" y="1704"/>
                      <a:pt x="5006" y="1697"/>
                    </a:cubicBezTo>
                    <a:cubicBezTo>
                      <a:pt x="5015" y="1690"/>
                      <a:pt x="5017" y="1666"/>
                      <a:pt x="5019" y="1650"/>
                    </a:cubicBezTo>
                    <a:cubicBezTo>
                      <a:pt x="5021" y="1634"/>
                      <a:pt x="5010" y="1607"/>
                      <a:pt x="5010" y="1607"/>
                    </a:cubicBezTo>
                    <a:cubicBezTo>
                      <a:pt x="5010" y="1607"/>
                      <a:pt x="5024" y="1585"/>
                      <a:pt x="5024" y="1580"/>
                    </a:cubicBezTo>
                    <a:cubicBezTo>
                      <a:pt x="5024" y="1575"/>
                      <a:pt x="5016" y="1565"/>
                      <a:pt x="5016" y="1565"/>
                    </a:cubicBezTo>
                    <a:cubicBezTo>
                      <a:pt x="5016" y="1565"/>
                      <a:pt x="5033" y="1541"/>
                      <a:pt x="5029" y="1532"/>
                    </a:cubicBezTo>
                    <a:cubicBezTo>
                      <a:pt x="5025" y="1523"/>
                      <a:pt x="5013" y="1496"/>
                      <a:pt x="5013" y="1496"/>
                    </a:cubicBezTo>
                    <a:cubicBezTo>
                      <a:pt x="5013" y="1496"/>
                      <a:pt x="5005" y="1468"/>
                      <a:pt x="4998" y="1465"/>
                    </a:cubicBezTo>
                    <a:cubicBezTo>
                      <a:pt x="4991" y="1462"/>
                      <a:pt x="4986" y="1458"/>
                      <a:pt x="4986" y="1458"/>
                    </a:cubicBezTo>
                    <a:cubicBezTo>
                      <a:pt x="4990" y="1451"/>
                      <a:pt x="4990" y="1451"/>
                      <a:pt x="4990" y="1451"/>
                    </a:cubicBezTo>
                    <a:cubicBezTo>
                      <a:pt x="4990" y="1451"/>
                      <a:pt x="4971" y="1443"/>
                      <a:pt x="4965" y="1428"/>
                    </a:cubicBezTo>
                    <a:cubicBezTo>
                      <a:pt x="4959" y="1413"/>
                      <a:pt x="4957" y="1401"/>
                      <a:pt x="4957" y="1401"/>
                    </a:cubicBezTo>
                    <a:cubicBezTo>
                      <a:pt x="4948" y="1395"/>
                      <a:pt x="4948" y="1395"/>
                      <a:pt x="4948" y="1395"/>
                    </a:cubicBezTo>
                    <a:cubicBezTo>
                      <a:pt x="4948" y="1395"/>
                      <a:pt x="4955" y="1365"/>
                      <a:pt x="4948" y="1356"/>
                    </a:cubicBezTo>
                    <a:cubicBezTo>
                      <a:pt x="4941" y="1347"/>
                      <a:pt x="4936" y="1340"/>
                      <a:pt x="4936" y="1340"/>
                    </a:cubicBezTo>
                    <a:cubicBezTo>
                      <a:pt x="4924" y="1336"/>
                      <a:pt x="4924" y="1336"/>
                      <a:pt x="4924" y="1336"/>
                    </a:cubicBezTo>
                    <a:cubicBezTo>
                      <a:pt x="4924" y="1336"/>
                      <a:pt x="4920" y="1322"/>
                      <a:pt x="4913" y="1317"/>
                    </a:cubicBezTo>
                    <a:cubicBezTo>
                      <a:pt x="4906" y="1312"/>
                      <a:pt x="4889" y="1304"/>
                      <a:pt x="4889" y="1304"/>
                    </a:cubicBezTo>
                    <a:cubicBezTo>
                      <a:pt x="4875" y="1300"/>
                      <a:pt x="4875" y="1300"/>
                      <a:pt x="4875" y="1300"/>
                    </a:cubicBezTo>
                    <a:cubicBezTo>
                      <a:pt x="4872" y="1291"/>
                      <a:pt x="4872" y="1291"/>
                      <a:pt x="4872" y="1291"/>
                    </a:cubicBezTo>
                    <a:cubicBezTo>
                      <a:pt x="4872" y="1291"/>
                      <a:pt x="4900" y="1304"/>
                      <a:pt x="4903" y="1298"/>
                    </a:cubicBezTo>
                    <a:cubicBezTo>
                      <a:pt x="4906" y="1292"/>
                      <a:pt x="4885" y="1286"/>
                      <a:pt x="4885" y="1286"/>
                    </a:cubicBezTo>
                    <a:cubicBezTo>
                      <a:pt x="4830" y="1260"/>
                      <a:pt x="4830" y="1260"/>
                      <a:pt x="4830" y="1260"/>
                    </a:cubicBezTo>
                    <a:cubicBezTo>
                      <a:pt x="4830" y="1260"/>
                      <a:pt x="4802" y="1243"/>
                      <a:pt x="4794" y="1238"/>
                    </a:cubicBezTo>
                    <a:cubicBezTo>
                      <a:pt x="4786" y="1233"/>
                      <a:pt x="4772" y="1243"/>
                      <a:pt x="4772" y="1243"/>
                    </a:cubicBezTo>
                    <a:cubicBezTo>
                      <a:pt x="4746" y="1236"/>
                      <a:pt x="4746" y="1236"/>
                      <a:pt x="4746" y="1236"/>
                    </a:cubicBezTo>
                    <a:cubicBezTo>
                      <a:pt x="4771" y="1264"/>
                      <a:pt x="4771" y="1264"/>
                      <a:pt x="4771" y="1264"/>
                    </a:cubicBezTo>
                    <a:cubicBezTo>
                      <a:pt x="4767" y="1281"/>
                      <a:pt x="4767" y="1281"/>
                      <a:pt x="4767" y="1281"/>
                    </a:cubicBezTo>
                    <a:cubicBezTo>
                      <a:pt x="4759" y="1279"/>
                      <a:pt x="4759" y="1279"/>
                      <a:pt x="4759" y="1279"/>
                    </a:cubicBezTo>
                    <a:cubicBezTo>
                      <a:pt x="4758" y="1259"/>
                      <a:pt x="4758" y="1259"/>
                      <a:pt x="4758" y="1259"/>
                    </a:cubicBezTo>
                    <a:cubicBezTo>
                      <a:pt x="4748" y="1252"/>
                      <a:pt x="4748" y="1252"/>
                      <a:pt x="4748" y="1252"/>
                    </a:cubicBezTo>
                    <a:cubicBezTo>
                      <a:pt x="4746" y="1271"/>
                      <a:pt x="4746" y="1271"/>
                      <a:pt x="4746" y="1271"/>
                    </a:cubicBezTo>
                    <a:cubicBezTo>
                      <a:pt x="4717" y="1273"/>
                      <a:pt x="4717" y="1273"/>
                      <a:pt x="4717" y="1273"/>
                    </a:cubicBezTo>
                    <a:cubicBezTo>
                      <a:pt x="4717" y="1273"/>
                      <a:pt x="4724" y="1263"/>
                      <a:pt x="4719" y="1257"/>
                    </a:cubicBezTo>
                    <a:cubicBezTo>
                      <a:pt x="4714" y="1251"/>
                      <a:pt x="4701" y="1253"/>
                      <a:pt x="4701" y="1253"/>
                    </a:cubicBezTo>
                    <a:cubicBezTo>
                      <a:pt x="4696" y="1260"/>
                      <a:pt x="4696" y="1260"/>
                      <a:pt x="4696" y="1260"/>
                    </a:cubicBezTo>
                    <a:cubicBezTo>
                      <a:pt x="4681" y="1261"/>
                      <a:pt x="4681" y="1261"/>
                      <a:pt x="4681" y="1261"/>
                    </a:cubicBezTo>
                    <a:cubicBezTo>
                      <a:pt x="4672" y="1236"/>
                      <a:pt x="4672" y="1236"/>
                      <a:pt x="4672" y="1236"/>
                    </a:cubicBezTo>
                    <a:cubicBezTo>
                      <a:pt x="4668" y="1235"/>
                      <a:pt x="4668" y="1235"/>
                      <a:pt x="4668" y="1235"/>
                    </a:cubicBezTo>
                    <a:cubicBezTo>
                      <a:pt x="4660" y="1222"/>
                      <a:pt x="4660" y="1222"/>
                      <a:pt x="4660" y="1222"/>
                    </a:cubicBezTo>
                    <a:cubicBezTo>
                      <a:pt x="4612" y="1224"/>
                      <a:pt x="4612" y="1224"/>
                      <a:pt x="4612" y="1224"/>
                    </a:cubicBezTo>
                    <a:cubicBezTo>
                      <a:pt x="4606" y="1218"/>
                      <a:pt x="4606" y="1218"/>
                      <a:pt x="4606" y="1218"/>
                    </a:cubicBezTo>
                    <a:cubicBezTo>
                      <a:pt x="4606" y="1218"/>
                      <a:pt x="4580" y="1222"/>
                      <a:pt x="4580" y="1205"/>
                    </a:cubicBezTo>
                    <a:cubicBezTo>
                      <a:pt x="4580" y="1188"/>
                      <a:pt x="4602" y="1186"/>
                      <a:pt x="4602" y="1186"/>
                    </a:cubicBezTo>
                    <a:cubicBezTo>
                      <a:pt x="4602" y="1170"/>
                      <a:pt x="4602" y="1170"/>
                      <a:pt x="4602" y="1170"/>
                    </a:cubicBezTo>
                    <a:cubicBezTo>
                      <a:pt x="4602" y="1170"/>
                      <a:pt x="4621" y="1169"/>
                      <a:pt x="4622" y="1158"/>
                    </a:cubicBezTo>
                    <a:cubicBezTo>
                      <a:pt x="4623" y="1147"/>
                      <a:pt x="4633" y="1132"/>
                      <a:pt x="4633" y="1132"/>
                    </a:cubicBezTo>
                    <a:cubicBezTo>
                      <a:pt x="4623" y="1123"/>
                      <a:pt x="4623" y="1123"/>
                      <a:pt x="4623" y="1123"/>
                    </a:cubicBezTo>
                    <a:cubicBezTo>
                      <a:pt x="4630" y="1110"/>
                      <a:pt x="4630" y="1110"/>
                      <a:pt x="4630" y="1110"/>
                    </a:cubicBezTo>
                    <a:cubicBezTo>
                      <a:pt x="4623" y="1100"/>
                      <a:pt x="4623" y="1100"/>
                      <a:pt x="4623" y="1100"/>
                    </a:cubicBezTo>
                    <a:cubicBezTo>
                      <a:pt x="4637" y="1089"/>
                      <a:pt x="4637" y="1089"/>
                      <a:pt x="4637" y="1089"/>
                    </a:cubicBezTo>
                    <a:cubicBezTo>
                      <a:pt x="4651" y="1086"/>
                      <a:pt x="4651" y="1086"/>
                      <a:pt x="4651" y="1086"/>
                    </a:cubicBezTo>
                    <a:cubicBezTo>
                      <a:pt x="4645" y="1064"/>
                      <a:pt x="4645" y="1064"/>
                      <a:pt x="4645" y="1064"/>
                    </a:cubicBezTo>
                    <a:cubicBezTo>
                      <a:pt x="4660" y="1059"/>
                      <a:pt x="4660" y="1059"/>
                      <a:pt x="4660" y="1059"/>
                    </a:cubicBezTo>
                    <a:cubicBezTo>
                      <a:pt x="4642" y="1036"/>
                      <a:pt x="4642" y="1036"/>
                      <a:pt x="4642" y="1036"/>
                    </a:cubicBezTo>
                    <a:cubicBezTo>
                      <a:pt x="4664" y="1027"/>
                      <a:pt x="4664" y="1027"/>
                      <a:pt x="4664" y="1027"/>
                    </a:cubicBezTo>
                    <a:cubicBezTo>
                      <a:pt x="4664" y="1027"/>
                      <a:pt x="4657" y="997"/>
                      <a:pt x="4673" y="987"/>
                    </a:cubicBezTo>
                    <a:cubicBezTo>
                      <a:pt x="4689" y="977"/>
                      <a:pt x="4695" y="976"/>
                      <a:pt x="4695" y="976"/>
                    </a:cubicBezTo>
                    <a:cubicBezTo>
                      <a:pt x="4695" y="976"/>
                      <a:pt x="4720" y="980"/>
                      <a:pt x="4732" y="979"/>
                    </a:cubicBezTo>
                    <a:cubicBezTo>
                      <a:pt x="4744" y="978"/>
                      <a:pt x="4796" y="982"/>
                      <a:pt x="4796" y="982"/>
                    </a:cubicBezTo>
                    <a:cubicBezTo>
                      <a:pt x="4807" y="993"/>
                      <a:pt x="4807" y="993"/>
                      <a:pt x="4807" y="993"/>
                    </a:cubicBezTo>
                    <a:cubicBezTo>
                      <a:pt x="4820" y="988"/>
                      <a:pt x="4820" y="988"/>
                      <a:pt x="4820" y="988"/>
                    </a:cubicBezTo>
                    <a:cubicBezTo>
                      <a:pt x="4815" y="976"/>
                      <a:pt x="4815" y="976"/>
                      <a:pt x="4815" y="976"/>
                    </a:cubicBezTo>
                    <a:cubicBezTo>
                      <a:pt x="4865" y="989"/>
                      <a:pt x="4865" y="989"/>
                      <a:pt x="4865" y="989"/>
                    </a:cubicBezTo>
                    <a:cubicBezTo>
                      <a:pt x="4885" y="977"/>
                      <a:pt x="4885" y="977"/>
                      <a:pt x="4885" y="977"/>
                    </a:cubicBezTo>
                    <a:cubicBezTo>
                      <a:pt x="4904" y="992"/>
                      <a:pt x="4904" y="992"/>
                      <a:pt x="4904" y="992"/>
                    </a:cubicBezTo>
                    <a:cubicBezTo>
                      <a:pt x="4909" y="968"/>
                      <a:pt x="4909" y="968"/>
                      <a:pt x="4909" y="968"/>
                    </a:cubicBezTo>
                    <a:cubicBezTo>
                      <a:pt x="4909" y="968"/>
                      <a:pt x="4932" y="966"/>
                      <a:pt x="4948" y="967"/>
                    </a:cubicBezTo>
                    <a:cubicBezTo>
                      <a:pt x="4964" y="968"/>
                      <a:pt x="4970" y="982"/>
                      <a:pt x="4976" y="980"/>
                    </a:cubicBezTo>
                    <a:cubicBezTo>
                      <a:pt x="4982" y="978"/>
                      <a:pt x="5000" y="967"/>
                      <a:pt x="5000" y="967"/>
                    </a:cubicBezTo>
                    <a:cubicBezTo>
                      <a:pt x="5016" y="981"/>
                      <a:pt x="5016" y="981"/>
                      <a:pt x="5016" y="981"/>
                    </a:cubicBezTo>
                    <a:cubicBezTo>
                      <a:pt x="5044" y="986"/>
                      <a:pt x="5044" y="986"/>
                      <a:pt x="5044" y="986"/>
                    </a:cubicBezTo>
                    <a:cubicBezTo>
                      <a:pt x="5008" y="993"/>
                      <a:pt x="5008" y="993"/>
                      <a:pt x="5008" y="993"/>
                    </a:cubicBezTo>
                    <a:cubicBezTo>
                      <a:pt x="5008" y="993"/>
                      <a:pt x="5019" y="1014"/>
                      <a:pt x="5030" y="1009"/>
                    </a:cubicBezTo>
                    <a:cubicBezTo>
                      <a:pt x="5041" y="1004"/>
                      <a:pt x="5061" y="996"/>
                      <a:pt x="5061" y="996"/>
                    </a:cubicBezTo>
                    <a:cubicBezTo>
                      <a:pt x="5079" y="1005"/>
                      <a:pt x="5079" y="1005"/>
                      <a:pt x="5079" y="1005"/>
                    </a:cubicBezTo>
                    <a:cubicBezTo>
                      <a:pt x="5094" y="993"/>
                      <a:pt x="5094" y="993"/>
                      <a:pt x="5094" y="993"/>
                    </a:cubicBezTo>
                    <a:cubicBezTo>
                      <a:pt x="5094" y="993"/>
                      <a:pt x="5121" y="1002"/>
                      <a:pt x="5129" y="998"/>
                    </a:cubicBezTo>
                    <a:cubicBezTo>
                      <a:pt x="5137" y="994"/>
                      <a:pt x="5131" y="986"/>
                      <a:pt x="5131" y="986"/>
                    </a:cubicBezTo>
                    <a:cubicBezTo>
                      <a:pt x="5155" y="988"/>
                      <a:pt x="5155" y="988"/>
                      <a:pt x="5155" y="988"/>
                    </a:cubicBezTo>
                    <a:cubicBezTo>
                      <a:pt x="5122" y="970"/>
                      <a:pt x="5122" y="970"/>
                      <a:pt x="5122" y="970"/>
                    </a:cubicBezTo>
                    <a:cubicBezTo>
                      <a:pt x="5104" y="977"/>
                      <a:pt x="5104" y="977"/>
                      <a:pt x="5104" y="977"/>
                    </a:cubicBezTo>
                    <a:cubicBezTo>
                      <a:pt x="5099" y="965"/>
                      <a:pt x="5099" y="965"/>
                      <a:pt x="5099" y="965"/>
                    </a:cubicBezTo>
                    <a:cubicBezTo>
                      <a:pt x="5099" y="965"/>
                      <a:pt x="5084" y="942"/>
                      <a:pt x="5086" y="937"/>
                    </a:cubicBezTo>
                    <a:cubicBezTo>
                      <a:pt x="5088" y="932"/>
                      <a:pt x="5105" y="918"/>
                      <a:pt x="5105" y="918"/>
                    </a:cubicBezTo>
                    <a:cubicBezTo>
                      <a:pt x="5101" y="898"/>
                      <a:pt x="5101" y="898"/>
                      <a:pt x="5101" y="898"/>
                    </a:cubicBezTo>
                    <a:cubicBezTo>
                      <a:pt x="5110" y="890"/>
                      <a:pt x="5110" y="890"/>
                      <a:pt x="5110" y="890"/>
                    </a:cubicBezTo>
                    <a:cubicBezTo>
                      <a:pt x="5110" y="890"/>
                      <a:pt x="5084" y="877"/>
                      <a:pt x="5101" y="866"/>
                    </a:cubicBezTo>
                    <a:cubicBezTo>
                      <a:pt x="5118" y="855"/>
                      <a:pt x="5154" y="866"/>
                      <a:pt x="5154" y="866"/>
                    </a:cubicBezTo>
                    <a:cubicBezTo>
                      <a:pt x="5168" y="852"/>
                      <a:pt x="5168" y="852"/>
                      <a:pt x="5168" y="852"/>
                    </a:cubicBezTo>
                    <a:cubicBezTo>
                      <a:pt x="5190" y="871"/>
                      <a:pt x="5190" y="871"/>
                      <a:pt x="5190" y="871"/>
                    </a:cubicBezTo>
                    <a:cubicBezTo>
                      <a:pt x="5209" y="860"/>
                      <a:pt x="5209" y="860"/>
                      <a:pt x="5209" y="860"/>
                    </a:cubicBezTo>
                    <a:cubicBezTo>
                      <a:pt x="5209" y="860"/>
                      <a:pt x="5222" y="893"/>
                      <a:pt x="5229" y="896"/>
                    </a:cubicBezTo>
                    <a:cubicBezTo>
                      <a:pt x="5236" y="899"/>
                      <a:pt x="5257" y="895"/>
                      <a:pt x="5257" y="895"/>
                    </a:cubicBezTo>
                    <a:cubicBezTo>
                      <a:pt x="5257" y="895"/>
                      <a:pt x="5257" y="926"/>
                      <a:pt x="5268" y="922"/>
                    </a:cubicBezTo>
                    <a:cubicBezTo>
                      <a:pt x="5279" y="918"/>
                      <a:pt x="5294" y="878"/>
                      <a:pt x="5294" y="878"/>
                    </a:cubicBezTo>
                    <a:cubicBezTo>
                      <a:pt x="5310" y="869"/>
                      <a:pt x="5310" y="869"/>
                      <a:pt x="5310" y="869"/>
                    </a:cubicBezTo>
                    <a:cubicBezTo>
                      <a:pt x="5330" y="876"/>
                      <a:pt x="5330" y="876"/>
                      <a:pt x="5330" y="876"/>
                    </a:cubicBezTo>
                    <a:cubicBezTo>
                      <a:pt x="5329" y="867"/>
                      <a:pt x="5329" y="867"/>
                      <a:pt x="5329" y="867"/>
                    </a:cubicBezTo>
                    <a:cubicBezTo>
                      <a:pt x="5310" y="857"/>
                      <a:pt x="5310" y="857"/>
                      <a:pt x="5310" y="857"/>
                    </a:cubicBezTo>
                    <a:cubicBezTo>
                      <a:pt x="5310" y="857"/>
                      <a:pt x="5263" y="823"/>
                      <a:pt x="5274" y="822"/>
                    </a:cubicBezTo>
                    <a:cubicBezTo>
                      <a:pt x="5285" y="821"/>
                      <a:pt x="5339" y="823"/>
                      <a:pt x="5339" y="823"/>
                    </a:cubicBezTo>
                    <a:cubicBezTo>
                      <a:pt x="5373" y="823"/>
                      <a:pt x="5373" y="823"/>
                      <a:pt x="5373" y="823"/>
                    </a:cubicBezTo>
                    <a:cubicBezTo>
                      <a:pt x="5373" y="823"/>
                      <a:pt x="5376" y="837"/>
                      <a:pt x="5372" y="836"/>
                    </a:cubicBezTo>
                    <a:cubicBezTo>
                      <a:pt x="5368" y="835"/>
                      <a:pt x="5329" y="823"/>
                      <a:pt x="5331" y="837"/>
                    </a:cubicBezTo>
                    <a:cubicBezTo>
                      <a:pt x="5333" y="851"/>
                      <a:pt x="5356" y="864"/>
                      <a:pt x="5356" y="864"/>
                    </a:cubicBezTo>
                    <a:cubicBezTo>
                      <a:pt x="5358" y="881"/>
                      <a:pt x="5358" y="881"/>
                      <a:pt x="5358" y="881"/>
                    </a:cubicBezTo>
                    <a:cubicBezTo>
                      <a:pt x="5378" y="884"/>
                      <a:pt x="5378" y="884"/>
                      <a:pt x="5378" y="884"/>
                    </a:cubicBezTo>
                    <a:cubicBezTo>
                      <a:pt x="5374" y="897"/>
                      <a:pt x="5374" y="897"/>
                      <a:pt x="5374" y="897"/>
                    </a:cubicBezTo>
                    <a:cubicBezTo>
                      <a:pt x="5387" y="908"/>
                      <a:pt x="5387" y="908"/>
                      <a:pt x="5387" y="908"/>
                    </a:cubicBezTo>
                    <a:cubicBezTo>
                      <a:pt x="5369" y="911"/>
                      <a:pt x="5369" y="911"/>
                      <a:pt x="5369" y="911"/>
                    </a:cubicBezTo>
                    <a:cubicBezTo>
                      <a:pt x="5364" y="922"/>
                      <a:pt x="5364" y="922"/>
                      <a:pt x="5364" y="922"/>
                    </a:cubicBezTo>
                    <a:cubicBezTo>
                      <a:pt x="5352" y="926"/>
                      <a:pt x="5352" y="926"/>
                      <a:pt x="5352" y="926"/>
                    </a:cubicBezTo>
                    <a:cubicBezTo>
                      <a:pt x="5352" y="926"/>
                      <a:pt x="5365" y="948"/>
                      <a:pt x="5358" y="960"/>
                    </a:cubicBezTo>
                    <a:cubicBezTo>
                      <a:pt x="5351" y="972"/>
                      <a:pt x="5340" y="992"/>
                      <a:pt x="5340" y="999"/>
                    </a:cubicBezTo>
                    <a:cubicBezTo>
                      <a:pt x="5340" y="1006"/>
                      <a:pt x="5358" y="1012"/>
                      <a:pt x="5345" y="1029"/>
                    </a:cubicBezTo>
                    <a:cubicBezTo>
                      <a:pt x="5332" y="1046"/>
                      <a:pt x="5310" y="1051"/>
                      <a:pt x="5310" y="1051"/>
                    </a:cubicBezTo>
                    <a:cubicBezTo>
                      <a:pt x="5313" y="1063"/>
                      <a:pt x="5313" y="1063"/>
                      <a:pt x="5313" y="1063"/>
                    </a:cubicBezTo>
                    <a:cubicBezTo>
                      <a:pt x="5300" y="1063"/>
                      <a:pt x="5300" y="1063"/>
                      <a:pt x="5300" y="1063"/>
                    </a:cubicBezTo>
                    <a:cubicBezTo>
                      <a:pt x="5300" y="1063"/>
                      <a:pt x="5324" y="1073"/>
                      <a:pt x="5322" y="1090"/>
                    </a:cubicBezTo>
                    <a:cubicBezTo>
                      <a:pt x="5320" y="1107"/>
                      <a:pt x="5313" y="1118"/>
                      <a:pt x="5320" y="1135"/>
                    </a:cubicBezTo>
                    <a:cubicBezTo>
                      <a:pt x="5327" y="1152"/>
                      <a:pt x="5392" y="1206"/>
                      <a:pt x="5392" y="1206"/>
                    </a:cubicBezTo>
                    <a:cubicBezTo>
                      <a:pt x="5432" y="1247"/>
                      <a:pt x="5432" y="1247"/>
                      <a:pt x="5432" y="1247"/>
                    </a:cubicBezTo>
                    <a:cubicBezTo>
                      <a:pt x="5441" y="1244"/>
                      <a:pt x="5441" y="1244"/>
                      <a:pt x="5441" y="1244"/>
                    </a:cubicBezTo>
                    <a:cubicBezTo>
                      <a:pt x="5494" y="1308"/>
                      <a:pt x="5494" y="1308"/>
                      <a:pt x="5494" y="1308"/>
                    </a:cubicBezTo>
                    <a:cubicBezTo>
                      <a:pt x="5529" y="1319"/>
                      <a:pt x="5529" y="1319"/>
                      <a:pt x="5529" y="1319"/>
                    </a:cubicBezTo>
                    <a:cubicBezTo>
                      <a:pt x="5544" y="1337"/>
                      <a:pt x="5544" y="1337"/>
                      <a:pt x="5544" y="1337"/>
                    </a:cubicBezTo>
                    <a:cubicBezTo>
                      <a:pt x="5544" y="1337"/>
                      <a:pt x="5583" y="1385"/>
                      <a:pt x="5590" y="1389"/>
                    </a:cubicBezTo>
                    <a:cubicBezTo>
                      <a:pt x="5597" y="1393"/>
                      <a:pt x="5608" y="1393"/>
                      <a:pt x="5608" y="1393"/>
                    </a:cubicBezTo>
                    <a:cubicBezTo>
                      <a:pt x="5608" y="1393"/>
                      <a:pt x="5602" y="1411"/>
                      <a:pt x="5617" y="1405"/>
                    </a:cubicBezTo>
                    <a:cubicBezTo>
                      <a:pt x="5632" y="1399"/>
                      <a:pt x="5630" y="1386"/>
                      <a:pt x="5630" y="1386"/>
                    </a:cubicBezTo>
                    <a:cubicBezTo>
                      <a:pt x="5623" y="1378"/>
                      <a:pt x="5623" y="1378"/>
                      <a:pt x="5623" y="1378"/>
                    </a:cubicBezTo>
                    <a:cubicBezTo>
                      <a:pt x="5623" y="1378"/>
                      <a:pt x="5638" y="1358"/>
                      <a:pt x="5635" y="1349"/>
                    </a:cubicBezTo>
                    <a:cubicBezTo>
                      <a:pt x="5632" y="1340"/>
                      <a:pt x="5601" y="1323"/>
                      <a:pt x="5608" y="1310"/>
                    </a:cubicBezTo>
                    <a:cubicBezTo>
                      <a:pt x="5615" y="1297"/>
                      <a:pt x="5624" y="1289"/>
                      <a:pt x="5627" y="1288"/>
                    </a:cubicBezTo>
                    <a:cubicBezTo>
                      <a:pt x="5630" y="1287"/>
                      <a:pt x="5650" y="1295"/>
                      <a:pt x="5650" y="1295"/>
                    </a:cubicBezTo>
                    <a:cubicBezTo>
                      <a:pt x="5650" y="1295"/>
                      <a:pt x="5628" y="1269"/>
                      <a:pt x="5622" y="1265"/>
                    </a:cubicBezTo>
                    <a:cubicBezTo>
                      <a:pt x="5616" y="1261"/>
                      <a:pt x="5601" y="1255"/>
                      <a:pt x="5604" y="1240"/>
                    </a:cubicBezTo>
                    <a:cubicBezTo>
                      <a:pt x="5607" y="1225"/>
                      <a:pt x="5625" y="1220"/>
                      <a:pt x="5625" y="1220"/>
                    </a:cubicBezTo>
                    <a:cubicBezTo>
                      <a:pt x="5625" y="1220"/>
                      <a:pt x="5654" y="1232"/>
                      <a:pt x="5652" y="1217"/>
                    </a:cubicBezTo>
                    <a:cubicBezTo>
                      <a:pt x="5650" y="1202"/>
                      <a:pt x="5637" y="1198"/>
                      <a:pt x="5621" y="1190"/>
                    </a:cubicBezTo>
                    <a:cubicBezTo>
                      <a:pt x="5605" y="1182"/>
                      <a:pt x="5591" y="1163"/>
                      <a:pt x="5590" y="1152"/>
                    </a:cubicBezTo>
                    <a:cubicBezTo>
                      <a:pt x="5589" y="1141"/>
                      <a:pt x="5583" y="1129"/>
                      <a:pt x="5583" y="1129"/>
                    </a:cubicBezTo>
                    <a:cubicBezTo>
                      <a:pt x="5590" y="1126"/>
                      <a:pt x="5590" y="1126"/>
                      <a:pt x="5590" y="1126"/>
                    </a:cubicBezTo>
                    <a:cubicBezTo>
                      <a:pt x="5590" y="1126"/>
                      <a:pt x="5616" y="1151"/>
                      <a:pt x="5622" y="1146"/>
                    </a:cubicBezTo>
                    <a:cubicBezTo>
                      <a:pt x="5628" y="1141"/>
                      <a:pt x="5604" y="1114"/>
                      <a:pt x="5604" y="1114"/>
                    </a:cubicBezTo>
                    <a:cubicBezTo>
                      <a:pt x="5581" y="1111"/>
                      <a:pt x="5581" y="1111"/>
                      <a:pt x="5581" y="1111"/>
                    </a:cubicBezTo>
                    <a:cubicBezTo>
                      <a:pt x="5548" y="1083"/>
                      <a:pt x="5548" y="1083"/>
                      <a:pt x="5548" y="1083"/>
                    </a:cubicBezTo>
                    <a:cubicBezTo>
                      <a:pt x="5548" y="1083"/>
                      <a:pt x="5552" y="1062"/>
                      <a:pt x="5536" y="1055"/>
                    </a:cubicBezTo>
                    <a:cubicBezTo>
                      <a:pt x="5520" y="1048"/>
                      <a:pt x="5508" y="1048"/>
                      <a:pt x="5508" y="1048"/>
                    </a:cubicBezTo>
                    <a:cubicBezTo>
                      <a:pt x="5509" y="1060"/>
                      <a:pt x="5509" y="1060"/>
                      <a:pt x="5509" y="1060"/>
                    </a:cubicBezTo>
                    <a:cubicBezTo>
                      <a:pt x="5509" y="1060"/>
                      <a:pt x="5465" y="1050"/>
                      <a:pt x="5464" y="1034"/>
                    </a:cubicBezTo>
                    <a:cubicBezTo>
                      <a:pt x="5463" y="1018"/>
                      <a:pt x="5471" y="1007"/>
                      <a:pt x="5463" y="992"/>
                    </a:cubicBezTo>
                    <a:cubicBezTo>
                      <a:pt x="5455" y="977"/>
                      <a:pt x="5439" y="969"/>
                      <a:pt x="5439" y="969"/>
                    </a:cubicBezTo>
                    <a:cubicBezTo>
                      <a:pt x="5439" y="969"/>
                      <a:pt x="5441" y="953"/>
                      <a:pt x="5445" y="951"/>
                    </a:cubicBezTo>
                    <a:cubicBezTo>
                      <a:pt x="5449" y="949"/>
                      <a:pt x="5458" y="956"/>
                      <a:pt x="5458" y="956"/>
                    </a:cubicBezTo>
                    <a:cubicBezTo>
                      <a:pt x="5467" y="945"/>
                      <a:pt x="5467" y="945"/>
                      <a:pt x="5467" y="945"/>
                    </a:cubicBezTo>
                    <a:cubicBezTo>
                      <a:pt x="5492" y="964"/>
                      <a:pt x="5492" y="964"/>
                      <a:pt x="5492" y="964"/>
                    </a:cubicBezTo>
                    <a:cubicBezTo>
                      <a:pt x="5497" y="959"/>
                      <a:pt x="5497" y="959"/>
                      <a:pt x="5497" y="959"/>
                    </a:cubicBezTo>
                    <a:cubicBezTo>
                      <a:pt x="5489" y="951"/>
                      <a:pt x="5489" y="951"/>
                      <a:pt x="5489" y="951"/>
                    </a:cubicBezTo>
                    <a:cubicBezTo>
                      <a:pt x="5489" y="951"/>
                      <a:pt x="5495" y="919"/>
                      <a:pt x="5506" y="925"/>
                    </a:cubicBezTo>
                    <a:cubicBezTo>
                      <a:pt x="5517" y="931"/>
                      <a:pt x="5544" y="964"/>
                      <a:pt x="5544" y="964"/>
                    </a:cubicBezTo>
                    <a:cubicBezTo>
                      <a:pt x="5551" y="931"/>
                      <a:pt x="5551" y="931"/>
                      <a:pt x="5551" y="931"/>
                    </a:cubicBezTo>
                    <a:cubicBezTo>
                      <a:pt x="5551" y="931"/>
                      <a:pt x="5608" y="924"/>
                      <a:pt x="5617" y="924"/>
                    </a:cubicBezTo>
                    <a:cubicBezTo>
                      <a:pt x="5626" y="924"/>
                      <a:pt x="5663" y="944"/>
                      <a:pt x="5663" y="944"/>
                    </a:cubicBezTo>
                    <a:cubicBezTo>
                      <a:pt x="5691" y="955"/>
                      <a:pt x="5691" y="955"/>
                      <a:pt x="5691" y="955"/>
                    </a:cubicBezTo>
                    <a:cubicBezTo>
                      <a:pt x="5671" y="915"/>
                      <a:pt x="5671" y="915"/>
                      <a:pt x="5671" y="915"/>
                    </a:cubicBezTo>
                    <a:cubicBezTo>
                      <a:pt x="5671" y="915"/>
                      <a:pt x="5703" y="916"/>
                      <a:pt x="5705" y="905"/>
                    </a:cubicBezTo>
                    <a:cubicBezTo>
                      <a:pt x="5707" y="894"/>
                      <a:pt x="5697" y="876"/>
                      <a:pt x="5697" y="876"/>
                    </a:cubicBezTo>
                    <a:cubicBezTo>
                      <a:pt x="5710" y="877"/>
                      <a:pt x="5710" y="877"/>
                      <a:pt x="5710" y="877"/>
                    </a:cubicBezTo>
                    <a:cubicBezTo>
                      <a:pt x="5713" y="861"/>
                      <a:pt x="5713" y="861"/>
                      <a:pt x="5713" y="861"/>
                    </a:cubicBezTo>
                    <a:cubicBezTo>
                      <a:pt x="5713" y="861"/>
                      <a:pt x="5752" y="870"/>
                      <a:pt x="5758" y="855"/>
                    </a:cubicBezTo>
                    <a:cubicBezTo>
                      <a:pt x="5764" y="840"/>
                      <a:pt x="5784" y="828"/>
                      <a:pt x="5784" y="828"/>
                    </a:cubicBezTo>
                    <a:cubicBezTo>
                      <a:pt x="5770" y="811"/>
                      <a:pt x="5770" y="811"/>
                      <a:pt x="5770" y="811"/>
                    </a:cubicBezTo>
                    <a:cubicBezTo>
                      <a:pt x="5791" y="813"/>
                      <a:pt x="5791" y="813"/>
                      <a:pt x="5791" y="813"/>
                    </a:cubicBezTo>
                    <a:cubicBezTo>
                      <a:pt x="5794" y="825"/>
                      <a:pt x="5794" y="825"/>
                      <a:pt x="5794" y="825"/>
                    </a:cubicBezTo>
                    <a:cubicBezTo>
                      <a:pt x="5835" y="828"/>
                      <a:pt x="5835" y="828"/>
                      <a:pt x="5835" y="828"/>
                    </a:cubicBezTo>
                    <a:cubicBezTo>
                      <a:pt x="5835" y="828"/>
                      <a:pt x="5877" y="838"/>
                      <a:pt x="5877" y="832"/>
                    </a:cubicBezTo>
                    <a:cubicBezTo>
                      <a:pt x="5877" y="826"/>
                      <a:pt x="5873" y="814"/>
                      <a:pt x="5873" y="814"/>
                    </a:cubicBezTo>
                    <a:cubicBezTo>
                      <a:pt x="5848" y="811"/>
                      <a:pt x="5848" y="811"/>
                      <a:pt x="5848" y="811"/>
                    </a:cubicBezTo>
                    <a:cubicBezTo>
                      <a:pt x="5844" y="797"/>
                      <a:pt x="5844" y="797"/>
                      <a:pt x="5844" y="797"/>
                    </a:cubicBezTo>
                    <a:cubicBezTo>
                      <a:pt x="5844" y="797"/>
                      <a:pt x="5807" y="784"/>
                      <a:pt x="5795" y="780"/>
                    </a:cubicBezTo>
                    <a:cubicBezTo>
                      <a:pt x="5783" y="776"/>
                      <a:pt x="5774" y="782"/>
                      <a:pt x="5774" y="782"/>
                    </a:cubicBezTo>
                    <a:cubicBezTo>
                      <a:pt x="5778" y="770"/>
                      <a:pt x="5778" y="770"/>
                      <a:pt x="5778" y="770"/>
                    </a:cubicBezTo>
                    <a:cubicBezTo>
                      <a:pt x="5730" y="736"/>
                      <a:pt x="5730" y="736"/>
                      <a:pt x="5730" y="736"/>
                    </a:cubicBezTo>
                    <a:cubicBezTo>
                      <a:pt x="5719" y="747"/>
                      <a:pt x="5719" y="747"/>
                      <a:pt x="5719" y="747"/>
                    </a:cubicBezTo>
                    <a:cubicBezTo>
                      <a:pt x="5719" y="747"/>
                      <a:pt x="5699" y="742"/>
                      <a:pt x="5691" y="739"/>
                    </a:cubicBezTo>
                    <a:cubicBezTo>
                      <a:pt x="5683" y="736"/>
                      <a:pt x="5672" y="727"/>
                      <a:pt x="5672" y="727"/>
                    </a:cubicBezTo>
                    <a:cubicBezTo>
                      <a:pt x="5649" y="732"/>
                      <a:pt x="5649" y="732"/>
                      <a:pt x="5649" y="732"/>
                    </a:cubicBezTo>
                    <a:cubicBezTo>
                      <a:pt x="5630" y="730"/>
                      <a:pt x="5630" y="730"/>
                      <a:pt x="5630" y="730"/>
                    </a:cubicBezTo>
                    <a:cubicBezTo>
                      <a:pt x="5630" y="730"/>
                      <a:pt x="5599" y="712"/>
                      <a:pt x="5611" y="709"/>
                    </a:cubicBezTo>
                    <a:cubicBezTo>
                      <a:pt x="5623" y="706"/>
                      <a:pt x="5635" y="713"/>
                      <a:pt x="5644" y="715"/>
                    </a:cubicBezTo>
                    <a:cubicBezTo>
                      <a:pt x="5653" y="717"/>
                      <a:pt x="5697" y="724"/>
                      <a:pt x="5697" y="724"/>
                    </a:cubicBezTo>
                    <a:cubicBezTo>
                      <a:pt x="5697" y="724"/>
                      <a:pt x="5749" y="709"/>
                      <a:pt x="5749" y="702"/>
                    </a:cubicBezTo>
                    <a:cubicBezTo>
                      <a:pt x="5749" y="695"/>
                      <a:pt x="5719" y="679"/>
                      <a:pt x="5716" y="677"/>
                    </a:cubicBezTo>
                    <a:cubicBezTo>
                      <a:pt x="5713" y="675"/>
                      <a:pt x="5664" y="658"/>
                      <a:pt x="5679" y="649"/>
                    </a:cubicBezTo>
                    <a:cubicBezTo>
                      <a:pt x="5694" y="640"/>
                      <a:pt x="5719" y="660"/>
                      <a:pt x="5719" y="660"/>
                    </a:cubicBezTo>
                    <a:cubicBezTo>
                      <a:pt x="5719" y="660"/>
                      <a:pt x="5766" y="689"/>
                      <a:pt x="5780" y="687"/>
                    </a:cubicBezTo>
                    <a:cubicBezTo>
                      <a:pt x="5794" y="685"/>
                      <a:pt x="5799" y="671"/>
                      <a:pt x="5838" y="684"/>
                    </a:cubicBezTo>
                    <a:cubicBezTo>
                      <a:pt x="5877" y="697"/>
                      <a:pt x="5911" y="711"/>
                      <a:pt x="5922" y="713"/>
                    </a:cubicBezTo>
                    <a:cubicBezTo>
                      <a:pt x="5933" y="715"/>
                      <a:pt x="5976" y="727"/>
                      <a:pt x="5976" y="727"/>
                    </a:cubicBezTo>
                    <a:cubicBezTo>
                      <a:pt x="5976" y="727"/>
                      <a:pt x="6035" y="762"/>
                      <a:pt x="6031" y="744"/>
                    </a:cubicBezTo>
                    <a:cubicBezTo>
                      <a:pt x="6027" y="726"/>
                      <a:pt x="6007" y="715"/>
                      <a:pt x="6007" y="715"/>
                    </a:cubicBezTo>
                    <a:cubicBezTo>
                      <a:pt x="6019" y="706"/>
                      <a:pt x="6019" y="706"/>
                      <a:pt x="6019" y="706"/>
                    </a:cubicBezTo>
                    <a:cubicBezTo>
                      <a:pt x="5989" y="693"/>
                      <a:pt x="5989" y="693"/>
                      <a:pt x="5989" y="693"/>
                    </a:cubicBezTo>
                    <a:cubicBezTo>
                      <a:pt x="5995" y="689"/>
                      <a:pt x="5995" y="689"/>
                      <a:pt x="5995" y="689"/>
                    </a:cubicBezTo>
                    <a:cubicBezTo>
                      <a:pt x="5962" y="672"/>
                      <a:pt x="5962" y="672"/>
                      <a:pt x="5962" y="672"/>
                    </a:cubicBezTo>
                    <a:cubicBezTo>
                      <a:pt x="5998" y="679"/>
                      <a:pt x="5998" y="679"/>
                      <a:pt x="5998" y="679"/>
                    </a:cubicBezTo>
                    <a:cubicBezTo>
                      <a:pt x="5994" y="666"/>
                      <a:pt x="5994" y="666"/>
                      <a:pt x="5994" y="666"/>
                    </a:cubicBezTo>
                    <a:cubicBezTo>
                      <a:pt x="5994" y="666"/>
                      <a:pt x="6045" y="678"/>
                      <a:pt x="6034" y="664"/>
                    </a:cubicBezTo>
                    <a:close/>
                    <a:moveTo>
                      <a:pt x="3574" y="1289"/>
                    </a:moveTo>
                    <a:cubicBezTo>
                      <a:pt x="3574" y="1289"/>
                      <a:pt x="3571" y="1303"/>
                      <a:pt x="3570" y="1306"/>
                    </a:cubicBezTo>
                    <a:cubicBezTo>
                      <a:pt x="3569" y="1309"/>
                      <a:pt x="3556" y="1316"/>
                      <a:pt x="3556" y="1316"/>
                    </a:cubicBezTo>
                    <a:cubicBezTo>
                      <a:pt x="3556" y="1316"/>
                      <a:pt x="3544" y="1322"/>
                      <a:pt x="3540" y="1322"/>
                    </a:cubicBezTo>
                    <a:cubicBezTo>
                      <a:pt x="3535" y="1322"/>
                      <a:pt x="3536" y="1334"/>
                      <a:pt x="3536" y="1334"/>
                    </a:cubicBezTo>
                    <a:cubicBezTo>
                      <a:pt x="3536" y="1334"/>
                      <a:pt x="3534" y="1327"/>
                      <a:pt x="3514" y="1334"/>
                    </a:cubicBezTo>
                    <a:cubicBezTo>
                      <a:pt x="3493" y="1340"/>
                      <a:pt x="3522" y="1350"/>
                      <a:pt x="3522" y="1350"/>
                    </a:cubicBezTo>
                    <a:cubicBezTo>
                      <a:pt x="3522" y="1350"/>
                      <a:pt x="3512" y="1358"/>
                      <a:pt x="3510" y="1367"/>
                    </a:cubicBezTo>
                    <a:cubicBezTo>
                      <a:pt x="3509" y="1377"/>
                      <a:pt x="3494" y="1368"/>
                      <a:pt x="3494" y="1368"/>
                    </a:cubicBezTo>
                    <a:cubicBezTo>
                      <a:pt x="3494" y="1368"/>
                      <a:pt x="3491" y="1382"/>
                      <a:pt x="3471" y="1382"/>
                    </a:cubicBezTo>
                    <a:cubicBezTo>
                      <a:pt x="3450" y="1382"/>
                      <a:pt x="3451" y="1377"/>
                      <a:pt x="3451" y="1377"/>
                    </a:cubicBezTo>
                    <a:cubicBezTo>
                      <a:pt x="3428" y="1371"/>
                      <a:pt x="3428" y="1371"/>
                      <a:pt x="3428" y="1371"/>
                    </a:cubicBezTo>
                    <a:cubicBezTo>
                      <a:pt x="3439" y="1365"/>
                      <a:pt x="3439" y="1365"/>
                      <a:pt x="3439" y="1365"/>
                    </a:cubicBezTo>
                    <a:cubicBezTo>
                      <a:pt x="3461" y="1365"/>
                      <a:pt x="3461" y="1365"/>
                      <a:pt x="3461" y="1365"/>
                    </a:cubicBezTo>
                    <a:cubicBezTo>
                      <a:pt x="3462" y="1360"/>
                      <a:pt x="3462" y="1360"/>
                      <a:pt x="3462" y="1360"/>
                    </a:cubicBezTo>
                    <a:cubicBezTo>
                      <a:pt x="3462" y="1360"/>
                      <a:pt x="3478" y="1360"/>
                      <a:pt x="3485" y="1353"/>
                    </a:cubicBezTo>
                    <a:cubicBezTo>
                      <a:pt x="3491" y="1347"/>
                      <a:pt x="3492" y="1328"/>
                      <a:pt x="3492" y="1328"/>
                    </a:cubicBezTo>
                    <a:cubicBezTo>
                      <a:pt x="3492" y="1328"/>
                      <a:pt x="3496" y="1327"/>
                      <a:pt x="3505" y="1325"/>
                    </a:cubicBezTo>
                    <a:cubicBezTo>
                      <a:pt x="3514" y="1323"/>
                      <a:pt x="3514" y="1307"/>
                      <a:pt x="3514" y="1307"/>
                    </a:cubicBezTo>
                    <a:cubicBezTo>
                      <a:pt x="3514" y="1307"/>
                      <a:pt x="3507" y="1303"/>
                      <a:pt x="3508" y="1297"/>
                    </a:cubicBezTo>
                    <a:cubicBezTo>
                      <a:pt x="3509" y="1292"/>
                      <a:pt x="3528" y="1275"/>
                      <a:pt x="3528" y="1275"/>
                    </a:cubicBezTo>
                    <a:cubicBezTo>
                      <a:pt x="3528" y="1264"/>
                      <a:pt x="3528" y="1264"/>
                      <a:pt x="3528" y="1264"/>
                    </a:cubicBezTo>
                    <a:cubicBezTo>
                      <a:pt x="3542" y="1251"/>
                      <a:pt x="3542" y="1251"/>
                      <a:pt x="3542" y="1251"/>
                    </a:cubicBezTo>
                    <a:cubicBezTo>
                      <a:pt x="3534" y="1240"/>
                      <a:pt x="3534" y="1240"/>
                      <a:pt x="3534" y="1240"/>
                    </a:cubicBezTo>
                    <a:cubicBezTo>
                      <a:pt x="3533" y="1187"/>
                      <a:pt x="3533" y="1187"/>
                      <a:pt x="3533" y="1187"/>
                    </a:cubicBezTo>
                    <a:cubicBezTo>
                      <a:pt x="3533" y="1187"/>
                      <a:pt x="3518" y="1165"/>
                      <a:pt x="3536" y="1160"/>
                    </a:cubicBezTo>
                    <a:cubicBezTo>
                      <a:pt x="3555" y="1156"/>
                      <a:pt x="3551" y="1181"/>
                      <a:pt x="3551" y="1181"/>
                    </a:cubicBezTo>
                    <a:cubicBezTo>
                      <a:pt x="3551" y="1181"/>
                      <a:pt x="3560" y="1188"/>
                      <a:pt x="3564" y="1203"/>
                    </a:cubicBezTo>
                    <a:cubicBezTo>
                      <a:pt x="3569" y="1219"/>
                      <a:pt x="3571" y="1229"/>
                      <a:pt x="3571" y="1229"/>
                    </a:cubicBezTo>
                    <a:cubicBezTo>
                      <a:pt x="3585" y="1248"/>
                      <a:pt x="3585" y="1248"/>
                      <a:pt x="3585" y="1248"/>
                    </a:cubicBezTo>
                    <a:cubicBezTo>
                      <a:pt x="3579" y="1259"/>
                      <a:pt x="3579" y="1259"/>
                      <a:pt x="3579" y="1259"/>
                    </a:cubicBezTo>
                    <a:cubicBezTo>
                      <a:pt x="3579" y="1259"/>
                      <a:pt x="3566" y="1265"/>
                      <a:pt x="3568" y="1272"/>
                    </a:cubicBezTo>
                    <a:cubicBezTo>
                      <a:pt x="3569" y="1280"/>
                      <a:pt x="3585" y="1271"/>
                      <a:pt x="3585" y="1271"/>
                    </a:cubicBezTo>
                    <a:cubicBezTo>
                      <a:pt x="3587" y="1282"/>
                      <a:pt x="3587" y="1282"/>
                      <a:pt x="3587" y="1282"/>
                    </a:cubicBezTo>
                    <a:lnTo>
                      <a:pt x="3574" y="1289"/>
                    </a:lnTo>
                    <a:close/>
                    <a:moveTo>
                      <a:pt x="4656" y="1185"/>
                    </a:moveTo>
                    <a:cubicBezTo>
                      <a:pt x="4650" y="1193"/>
                      <a:pt x="4662" y="1221"/>
                      <a:pt x="4684" y="1223"/>
                    </a:cubicBezTo>
                    <a:cubicBezTo>
                      <a:pt x="4702" y="1225"/>
                      <a:pt x="4662" y="1177"/>
                      <a:pt x="4656" y="1185"/>
                    </a:cubicBezTo>
                    <a:close/>
                    <a:moveTo>
                      <a:pt x="1020" y="0"/>
                    </a:moveTo>
                    <a:cubicBezTo>
                      <a:pt x="986" y="0"/>
                      <a:pt x="986" y="0"/>
                      <a:pt x="986" y="0"/>
                    </a:cubicBezTo>
                    <a:cubicBezTo>
                      <a:pt x="986" y="10"/>
                      <a:pt x="986" y="10"/>
                      <a:pt x="986" y="10"/>
                    </a:cubicBezTo>
                    <a:cubicBezTo>
                      <a:pt x="1007" y="11"/>
                      <a:pt x="1007" y="11"/>
                      <a:pt x="1007" y="11"/>
                    </a:cubicBezTo>
                    <a:cubicBezTo>
                      <a:pt x="1021" y="10"/>
                      <a:pt x="1020" y="0"/>
                      <a:pt x="1020" y="0"/>
                    </a:cubicBezTo>
                    <a:close/>
                    <a:moveTo>
                      <a:pt x="1012" y="37"/>
                    </a:moveTo>
                    <a:cubicBezTo>
                      <a:pt x="1026" y="35"/>
                      <a:pt x="1035" y="23"/>
                      <a:pt x="1017" y="23"/>
                    </a:cubicBezTo>
                    <a:cubicBezTo>
                      <a:pt x="999" y="23"/>
                      <a:pt x="1002" y="38"/>
                      <a:pt x="1012" y="37"/>
                    </a:cubicBezTo>
                    <a:close/>
                    <a:moveTo>
                      <a:pt x="943" y="537"/>
                    </a:moveTo>
                    <a:cubicBezTo>
                      <a:pt x="965" y="542"/>
                      <a:pt x="973" y="535"/>
                      <a:pt x="980" y="531"/>
                    </a:cubicBezTo>
                    <a:cubicBezTo>
                      <a:pt x="987" y="527"/>
                      <a:pt x="993" y="519"/>
                      <a:pt x="993" y="519"/>
                    </a:cubicBezTo>
                    <a:cubicBezTo>
                      <a:pt x="1002" y="518"/>
                      <a:pt x="1002" y="518"/>
                      <a:pt x="1002" y="518"/>
                    </a:cubicBezTo>
                    <a:cubicBezTo>
                      <a:pt x="1002" y="518"/>
                      <a:pt x="994" y="507"/>
                      <a:pt x="968" y="501"/>
                    </a:cubicBezTo>
                    <a:cubicBezTo>
                      <a:pt x="942" y="495"/>
                      <a:pt x="927" y="518"/>
                      <a:pt x="927" y="518"/>
                    </a:cubicBezTo>
                    <a:cubicBezTo>
                      <a:pt x="927" y="521"/>
                      <a:pt x="921" y="533"/>
                      <a:pt x="943" y="537"/>
                    </a:cubicBezTo>
                    <a:close/>
                    <a:moveTo>
                      <a:pt x="996" y="48"/>
                    </a:moveTo>
                    <a:cubicBezTo>
                      <a:pt x="1007" y="61"/>
                      <a:pt x="1000" y="62"/>
                      <a:pt x="1023" y="55"/>
                    </a:cubicBezTo>
                    <a:cubicBezTo>
                      <a:pt x="1045" y="48"/>
                      <a:pt x="1020" y="45"/>
                      <a:pt x="1016" y="45"/>
                    </a:cubicBezTo>
                    <a:cubicBezTo>
                      <a:pt x="1012" y="45"/>
                      <a:pt x="996" y="48"/>
                      <a:pt x="996" y="48"/>
                    </a:cubicBezTo>
                    <a:close/>
                    <a:moveTo>
                      <a:pt x="966" y="65"/>
                    </a:moveTo>
                    <a:cubicBezTo>
                      <a:pt x="976" y="65"/>
                      <a:pt x="1009" y="63"/>
                      <a:pt x="1003" y="62"/>
                    </a:cubicBezTo>
                    <a:cubicBezTo>
                      <a:pt x="997" y="61"/>
                      <a:pt x="985" y="52"/>
                      <a:pt x="985" y="52"/>
                    </a:cubicBezTo>
                    <a:cubicBezTo>
                      <a:pt x="954" y="52"/>
                      <a:pt x="954" y="52"/>
                      <a:pt x="954" y="52"/>
                    </a:cubicBezTo>
                    <a:cubicBezTo>
                      <a:pt x="954" y="52"/>
                      <a:pt x="957" y="65"/>
                      <a:pt x="966" y="65"/>
                    </a:cubicBezTo>
                    <a:close/>
                    <a:moveTo>
                      <a:pt x="893" y="23"/>
                    </a:moveTo>
                    <a:cubicBezTo>
                      <a:pt x="876" y="24"/>
                      <a:pt x="885" y="35"/>
                      <a:pt x="885" y="35"/>
                    </a:cubicBezTo>
                    <a:cubicBezTo>
                      <a:pt x="910" y="30"/>
                      <a:pt x="910" y="21"/>
                      <a:pt x="893" y="23"/>
                    </a:cubicBezTo>
                    <a:close/>
                    <a:moveTo>
                      <a:pt x="940" y="48"/>
                    </a:moveTo>
                    <a:cubicBezTo>
                      <a:pt x="924" y="45"/>
                      <a:pt x="924" y="45"/>
                      <a:pt x="924" y="45"/>
                    </a:cubicBezTo>
                    <a:cubicBezTo>
                      <a:pt x="930" y="61"/>
                      <a:pt x="930" y="61"/>
                      <a:pt x="930" y="61"/>
                    </a:cubicBezTo>
                    <a:lnTo>
                      <a:pt x="940" y="48"/>
                    </a:lnTo>
                    <a:close/>
                    <a:moveTo>
                      <a:pt x="972" y="10"/>
                    </a:moveTo>
                    <a:cubicBezTo>
                      <a:pt x="972" y="27"/>
                      <a:pt x="972" y="27"/>
                      <a:pt x="972" y="27"/>
                    </a:cubicBezTo>
                    <a:cubicBezTo>
                      <a:pt x="995" y="20"/>
                      <a:pt x="995" y="20"/>
                      <a:pt x="995" y="20"/>
                    </a:cubicBezTo>
                    <a:lnTo>
                      <a:pt x="972" y="10"/>
                    </a:lnTo>
                    <a:close/>
                    <a:moveTo>
                      <a:pt x="936" y="31"/>
                    </a:moveTo>
                    <a:cubicBezTo>
                      <a:pt x="936" y="31"/>
                      <a:pt x="931" y="25"/>
                      <a:pt x="924" y="25"/>
                    </a:cubicBezTo>
                    <a:cubicBezTo>
                      <a:pt x="917" y="25"/>
                      <a:pt x="919" y="38"/>
                      <a:pt x="919" y="38"/>
                    </a:cubicBezTo>
                    <a:lnTo>
                      <a:pt x="936" y="31"/>
                    </a:lnTo>
                    <a:close/>
                    <a:moveTo>
                      <a:pt x="957" y="31"/>
                    </a:moveTo>
                    <a:cubicBezTo>
                      <a:pt x="938" y="39"/>
                      <a:pt x="938" y="39"/>
                      <a:pt x="938" y="39"/>
                    </a:cubicBezTo>
                    <a:cubicBezTo>
                      <a:pt x="957" y="39"/>
                      <a:pt x="957" y="39"/>
                      <a:pt x="957" y="39"/>
                    </a:cubicBezTo>
                    <a:lnTo>
                      <a:pt x="957" y="31"/>
                    </a:lnTo>
                    <a:close/>
                    <a:moveTo>
                      <a:pt x="979" y="42"/>
                    </a:moveTo>
                    <a:cubicBezTo>
                      <a:pt x="995" y="47"/>
                      <a:pt x="1009" y="30"/>
                      <a:pt x="990" y="28"/>
                    </a:cubicBezTo>
                    <a:cubicBezTo>
                      <a:pt x="972" y="27"/>
                      <a:pt x="964" y="38"/>
                      <a:pt x="979" y="42"/>
                    </a:cubicBezTo>
                    <a:close/>
                    <a:moveTo>
                      <a:pt x="966" y="23"/>
                    </a:moveTo>
                    <a:cubicBezTo>
                      <a:pt x="965" y="7"/>
                      <a:pt x="965" y="7"/>
                      <a:pt x="965" y="7"/>
                    </a:cubicBezTo>
                    <a:cubicBezTo>
                      <a:pt x="938" y="14"/>
                      <a:pt x="938" y="14"/>
                      <a:pt x="938" y="14"/>
                    </a:cubicBezTo>
                    <a:cubicBezTo>
                      <a:pt x="944" y="24"/>
                      <a:pt x="944" y="24"/>
                      <a:pt x="944" y="24"/>
                    </a:cubicBezTo>
                    <a:lnTo>
                      <a:pt x="966" y="23"/>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66" name="Freeform 334">
                <a:extLst>
                  <a:ext uri="{FF2B5EF4-FFF2-40B4-BE49-F238E27FC236}">
                    <a16:creationId xmlns:a16="http://schemas.microsoft.com/office/drawing/2014/main" id="{6DE73123-9921-6341-BC47-46C3A98E87D6}"/>
                  </a:ext>
                </a:extLst>
              </p:cNvPr>
              <p:cNvSpPr>
                <a:spLocks noEditPoints="1"/>
              </p:cNvSpPr>
              <p:nvPr/>
            </p:nvSpPr>
            <p:spPr bwMode="gray">
              <a:xfrm>
                <a:off x="-2260987" y="4547551"/>
                <a:ext cx="93163" cy="39109"/>
              </a:xfrm>
              <a:custGeom>
                <a:avLst/>
                <a:gdLst>
                  <a:gd name="T0" fmla="*/ 53 w 168"/>
                  <a:gd name="T1" fmla="*/ 33 h 77"/>
                  <a:gd name="T2" fmla="*/ 53 w 168"/>
                  <a:gd name="T3" fmla="*/ 33 h 77"/>
                  <a:gd name="T4" fmla="*/ 53 w 168"/>
                  <a:gd name="T5" fmla="*/ 33 h 77"/>
                  <a:gd name="T6" fmla="*/ 53 w 168"/>
                  <a:gd name="T7" fmla="*/ 33 h 77"/>
                  <a:gd name="T8" fmla="*/ 152 w 168"/>
                  <a:gd name="T9" fmla="*/ 0 h 77"/>
                  <a:gd name="T10" fmla="*/ 139 w 168"/>
                  <a:gd name="T11" fmla="*/ 14 h 77"/>
                  <a:gd name="T12" fmla="*/ 84 w 168"/>
                  <a:gd name="T13" fmla="*/ 15 h 77"/>
                  <a:gd name="T14" fmla="*/ 67 w 168"/>
                  <a:gd name="T15" fmla="*/ 33 h 77"/>
                  <a:gd name="T16" fmla="*/ 53 w 168"/>
                  <a:gd name="T17" fmla="*/ 33 h 77"/>
                  <a:gd name="T18" fmla="*/ 60 w 168"/>
                  <a:gd name="T19" fmla="*/ 47 h 77"/>
                  <a:gd name="T20" fmla="*/ 50 w 168"/>
                  <a:gd name="T21" fmla="*/ 66 h 77"/>
                  <a:gd name="T22" fmla="*/ 52 w 168"/>
                  <a:gd name="T23" fmla="*/ 77 h 77"/>
                  <a:gd name="T24" fmla="*/ 57 w 168"/>
                  <a:gd name="T25" fmla="*/ 72 h 77"/>
                  <a:gd name="T26" fmla="*/ 67 w 168"/>
                  <a:gd name="T27" fmla="*/ 69 h 77"/>
                  <a:gd name="T28" fmla="*/ 89 w 168"/>
                  <a:gd name="T29" fmla="*/ 53 h 77"/>
                  <a:gd name="T30" fmla="*/ 111 w 168"/>
                  <a:gd name="T31" fmla="*/ 59 h 77"/>
                  <a:gd name="T32" fmla="*/ 168 w 168"/>
                  <a:gd name="T33" fmla="*/ 9 h 77"/>
                  <a:gd name="T34" fmla="*/ 152 w 168"/>
                  <a:gd name="T35" fmla="*/ 0 h 77"/>
                  <a:gd name="T36" fmla="*/ 0 w 168"/>
                  <a:gd name="T37" fmla="*/ 58 h 77"/>
                  <a:gd name="T38" fmla="*/ 4 w 168"/>
                  <a:gd name="T39" fmla="*/ 67 h 77"/>
                  <a:gd name="T40" fmla="*/ 24 w 168"/>
                  <a:gd name="T41" fmla="*/ 61 h 77"/>
                  <a:gd name="T42" fmla="*/ 28 w 168"/>
                  <a:gd name="T43" fmla="*/ 48 h 77"/>
                  <a:gd name="T44" fmla="*/ 11 w 168"/>
                  <a:gd name="T45" fmla="*/ 47 h 77"/>
                  <a:gd name="T46" fmla="*/ 0 w 168"/>
                  <a:gd name="T47" fmla="*/ 5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8" h="77">
                    <a:moveTo>
                      <a:pt x="53" y="33"/>
                    </a:moveTo>
                    <a:cubicBezTo>
                      <a:pt x="53" y="33"/>
                      <a:pt x="53" y="33"/>
                      <a:pt x="53" y="33"/>
                    </a:cubicBezTo>
                    <a:cubicBezTo>
                      <a:pt x="53" y="33"/>
                      <a:pt x="53" y="33"/>
                      <a:pt x="53" y="33"/>
                    </a:cubicBezTo>
                    <a:cubicBezTo>
                      <a:pt x="53" y="33"/>
                      <a:pt x="53" y="33"/>
                      <a:pt x="53" y="33"/>
                    </a:cubicBezTo>
                    <a:close/>
                    <a:moveTo>
                      <a:pt x="152" y="0"/>
                    </a:moveTo>
                    <a:cubicBezTo>
                      <a:pt x="139" y="14"/>
                      <a:pt x="139" y="14"/>
                      <a:pt x="139" y="14"/>
                    </a:cubicBezTo>
                    <a:cubicBezTo>
                      <a:pt x="139" y="14"/>
                      <a:pt x="96" y="15"/>
                      <a:pt x="84" y="15"/>
                    </a:cubicBezTo>
                    <a:cubicBezTo>
                      <a:pt x="73" y="15"/>
                      <a:pt x="67" y="33"/>
                      <a:pt x="67" y="33"/>
                    </a:cubicBezTo>
                    <a:cubicBezTo>
                      <a:pt x="67" y="33"/>
                      <a:pt x="61" y="32"/>
                      <a:pt x="53" y="33"/>
                    </a:cubicBezTo>
                    <a:cubicBezTo>
                      <a:pt x="60" y="47"/>
                      <a:pt x="60" y="47"/>
                      <a:pt x="60" y="47"/>
                    </a:cubicBezTo>
                    <a:cubicBezTo>
                      <a:pt x="60" y="47"/>
                      <a:pt x="56" y="54"/>
                      <a:pt x="50" y="66"/>
                    </a:cubicBezTo>
                    <a:cubicBezTo>
                      <a:pt x="46" y="72"/>
                      <a:pt x="49" y="76"/>
                      <a:pt x="52" y="77"/>
                    </a:cubicBezTo>
                    <a:cubicBezTo>
                      <a:pt x="55" y="74"/>
                      <a:pt x="57" y="72"/>
                      <a:pt x="57" y="72"/>
                    </a:cubicBezTo>
                    <a:cubicBezTo>
                      <a:pt x="67" y="69"/>
                      <a:pt x="67" y="69"/>
                      <a:pt x="67" y="69"/>
                    </a:cubicBezTo>
                    <a:cubicBezTo>
                      <a:pt x="89" y="53"/>
                      <a:pt x="89" y="53"/>
                      <a:pt x="89" y="53"/>
                    </a:cubicBezTo>
                    <a:cubicBezTo>
                      <a:pt x="89" y="53"/>
                      <a:pt x="98" y="62"/>
                      <a:pt x="111" y="59"/>
                    </a:cubicBezTo>
                    <a:cubicBezTo>
                      <a:pt x="124" y="56"/>
                      <a:pt x="168" y="9"/>
                      <a:pt x="168" y="9"/>
                    </a:cubicBezTo>
                    <a:lnTo>
                      <a:pt x="152" y="0"/>
                    </a:lnTo>
                    <a:close/>
                    <a:moveTo>
                      <a:pt x="0" y="58"/>
                    </a:moveTo>
                    <a:cubicBezTo>
                      <a:pt x="4" y="67"/>
                      <a:pt x="4" y="67"/>
                      <a:pt x="4" y="67"/>
                    </a:cubicBezTo>
                    <a:cubicBezTo>
                      <a:pt x="15" y="58"/>
                      <a:pt x="24" y="61"/>
                      <a:pt x="24" y="61"/>
                    </a:cubicBezTo>
                    <a:cubicBezTo>
                      <a:pt x="24" y="61"/>
                      <a:pt x="24" y="54"/>
                      <a:pt x="28" y="48"/>
                    </a:cubicBezTo>
                    <a:cubicBezTo>
                      <a:pt x="11" y="47"/>
                      <a:pt x="11" y="47"/>
                      <a:pt x="11" y="47"/>
                    </a:cubicBezTo>
                    <a:lnTo>
                      <a:pt x="0" y="58"/>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67" name="Freeform 335">
                <a:extLst>
                  <a:ext uri="{FF2B5EF4-FFF2-40B4-BE49-F238E27FC236}">
                    <a16:creationId xmlns:a16="http://schemas.microsoft.com/office/drawing/2014/main" id="{15FF2C37-FC8C-114A-B9FD-D146A51C975E}"/>
                  </a:ext>
                </a:extLst>
              </p:cNvPr>
              <p:cNvSpPr>
                <a:spLocks noEditPoints="1"/>
              </p:cNvSpPr>
              <p:nvPr/>
            </p:nvSpPr>
            <p:spPr bwMode="gray">
              <a:xfrm>
                <a:off x="-1822394" y="4368981"/>
                <a:ext cx="404566" cy="249267"/>
              </a:xfrm>
              <a:custGeom>
                <a:avLst/>
                <a:gdLst>
                  <a:gd name="T0" fmla="*/ 296 w 730"/>
                  <a:gd name="T1" fmla="*/ 19 h 491"/>
                  <a:gd name="T2" fmla="*/ 331 w 730"/>
                  <a:gd name="T3" fmla="*/ 7 h 491"/>
                  <a:gd name="T4" fmla="*/ 521 w 730"/>
                  <a:gd name="T5" fmla="*/ 171 h 491"/>
                  <a:gd name="T6" fmla="*/ 476 w 730"/>
                  <a:gd name="T7" fmla="*/ 209 h 491"/>
                  <a:gd name="T8" fmla="*/ 404 w 730"/>
                  <a:gd name="T9" fmla="*/ 228 h 491"/>
                  <a:gd name="T10" fmla="*/ 398 w 730"/>
                  <a:gd name="T11" fmla="*/ 257 h 491"/>
                  <a:gd name="T12" fmla="*/ 474 w 730"/>
                  <a:gd name="T13" fmla="*/ 251 h 491"/>
                  <a:gd name="T14" fmla="*/ 523 w 730"/>
                  <a:gd name="T15" fmla="*/ 228 h 491"/>
                  <a:gd name="T16" fmla="*/ 536 w 730"/>
                  <a:gd name="T17" fmla="*/ 206 h 491"/>
                  <a:gd name="T18" fmla="*/ 555 w 730"/>
                  <a:gd name="T19" fmla="*/ 140 h 491"/>
                  <a:gd name="T20" fmla="*/ 564 w 730"/>
                  <a:gd name="T21" fmla="*/ 94 h 491"/>
                  <a:gd name="T22" fmla="*/ 520 w 730"/>
                  <a:gd name="T23" fmla="*/ 58 h 491"/>
                  <a:gd name="T24" fmla="*/ 494 w 730"/>
                  <a:gd name="T25" fmla="*/ 31 h 491"/>
                  <a:gd name="T26" fmla="*/ 516 w 730"/>
                  <a:gd name="T27" fmla="*/ 69 h 491"/>
                  <a:gd name="T28" fmla="*/ 576 w 730"/>
                  <a:gd name="T29" fmla="*/ 122 h 491"/>
                  <a:gd name="T30" fmla="*/ 599 w 730"/>
                  <a:gd name="T31" fmla="*/ 131 h 491"/>
                  <a:gd name="T32" fmla="*/ 728 w 730"/>
                  <a:gd name="T33" fmla="*/ 249 h 491"/>
                  <a:gd name="T34" fmla="*/ 664 w 730"/>
                  <a:gd name="T35" fmla="*/ 185 h 491"/>
                  <a:gd name="T36" fmla="*/ 670 w 730"/>
                  <a:gd name="T37" fmla="*/ 225 h 491"/>
                  <a:gd name="T38" fmla="*/ 730 w 730"/>
                  <a:gd name="T39" fmla="*/ 300 h 491"/>
                  <a:gd name="T40" fmla="*/ 17 w 730"/>
                  <a:gd name="T41" fmla="*/ 401 h 491"/>
                  <a:gd name="T42" fmla="*/ 17 w 730"/>
                  <a:gd name="T43" fmla="*/ 401 h 491"/>
                  <a:gd name="T44" fmla="*/ 452 w 730"/>
                  <a:gd name="T45" fmla="*/ 453 h 491"/>
                  <a:gd name="T46" fmla="*/ 437 w 730"/>
                  <a:gd name="T47" fmla="*/ 426 h 491"/>
                  <a:gd name="T48" fmla="*/ 408 w 730"/>
                  <a:gd name="T49" fmla="*/ 388 h 491"/>
                  <a:gd name="T50" fmla="*/ 374 w 730"/>
                  <a:gd name="T51" fmla="*/ 375 h 491"/>
                  <a:gd name="T52" fmla="*/ 357 w 730"/>
                  <a:gd name="T53" fmla="*/ 337 h 491"/>
                  <a:gd name="T54" fmla="*/ 304 w 730"/>
                  <a:gd name="T55" fmla="*/ 274 h 491"/>
                  <a:gd name="T56" fmla="*/ 308 w 730"/>
                  <a:gd name="T57" fmla="*/ 220 h 491"/>
                  <a:gd name="T58" fmla="*/ 256 w 730"/>
                  <a:gd name="T59" fmla="*/ 169 h 491"/>
                  <a:gd name="T60" fmla="*/ 200 w 730"/>
                  <a:gd name="T61" fmla="*/ 113 h 491"/>
                  <a:gd name="T62" fmla="*/ 151 w 730"/>
                  <a:gd name="T63" fmla="*/ 91 h 491"/>
                  <a:gd name="T64" fmla="*/ 49 w 730"/>
                  <a:gd name="T65" fmla="*/ 49 h 491"/>
                  <a:gd name="T66" fmla="*/ 6 w 730"/>
                  <a:gd name="T67" fmla="*/ 36 h 491"/>
                  <a:gd name="T68" fmla="*/ 30 w 730"/>
                  <a:gd name="T69" fmla="*/ 155 h 491"/>
                  <a:gd name="T70" fmla="*/ 27 w 730"/>
                  <a:gd name="T71" fmla="*/ 253 h 491"/>
                  <a:gd name="T72" fmla="*/ 26 w 730"/>
                  <a:gd name="T73" fmla="*/ 282 h 491"/>
                  <a:gd name="T74" fmla="*/ 15 w 730"/>
                  <a:gd name="T75" fmla="*/ 353 h 491"/>
                  <a:gd name="T76" fmla="*/ 17 w 730"/>
                  <a:gd name="T77" fmla="*/ 401 h 491"/>
                  <a:gd name="T78" fmla="*/ 88 w 730"/>
                  <a:gd name="T79" fmla="*/ 408 h 491"/>
                  <a:gd name="T80" fmla="*/ 71 w 730"/>
                  <a:gd name="T81" fmla="*/ 347 h 491"/>
                  <a:gd name="T82" fmla="*/ 130 w 730"/>
                  <a:gd name="T83" fmla="*/ 329 h 491"/>
                  <a:gd name="T84" fmla="*/ 146 w 730"/>
                  <a:gd name="T85" fmla="*/ 313 h 491"/>
                  <a:gd name="T86" fmla="*/ 185 w 730"/>
                  <a:gd name="T87" fmla="*/ 311 h 491"/>
                  <a:gd name="T88" fmla="*/ 258 w 730"/>
                  <a:gd name="T89" fmla="*/ 342 h 491"/>
                  <a:gd name="T90" fmla="*/ 302 w 730"/>
                  <a:gd name="T91" fmla="*/ 398 h 491"/>
                  <a:gd name="T92" fmla="*/ 418 w 730"/>
                  <a:gd name="T93" fmla="*/ 464 h 491"/>
                  <a:gd name="T94" fmla="*/ 450 w 730"/>
                  <a:gd name="T95" fmla="*/ 464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30" h="491">
                    <a:moveTo>
                      <a:pt x="331" y="7"/>
                    </a:moveTo>
                    <a:cubicBezTo>
                      <a:pt x="318" y="0"/>
                      <a:pt x="296" y="19"/>
                      <a:pt x="296" y="19"/>
                    </a:cubicBezTo>
                    <a:cubicBezTo>
                      <a:pt x="315" y="31"/>
                      <a:pt x="315" y="31"/>
                      <a:pt x="315" y="31"/>
                    </a:cubicBezTo>
                    <a:cubicBezTo>
                      <a:pt x="333" y="35"/>
                      <a:pt x="344" y="14"/>
                      <a:pt x="331" y="7"/>
                    </a:cubicBezTo>
                    <a:close/>
                    <a:moveTo>
                      <a:pt x="508" y="150"/>
                    </a:moveTo>
                    <a:cubicBezTo>
                      <a:pt x="499" y="159"/>
                      <a:pt x="521" y="171"/>
                      <a:pt x="521" y="171"/>
                    </a:cubicBezTo>
                    <a:cubicBezTo>
                      <a:pt x="523" y="184"/>
                      <a:pt x="523" y="184"/>
                      <a:pt x="523" y="184"/>
                    </a:cubicBezTo>
                    <a:cubicBezTo>
                      <a:pt x="476" y="209"/>
                      <a:pt x="476" y="209"/>
                      <a:pt x="476" y="209"/>
                    </a:cubicBezTo>
                    <a:cubicBezTo>
                      <a:pt x="476" y="209"/>
                      <a:pt x="452" y="207"/>
                      <a:pt x="436" y="210"/>
                    </a:cubicBezTo>
                    <a:cubicBezTo>
                      <a:pt x="420" y="213"/>
                      <a:pt x="414" y="222"/>
                      <a:pt x="404" y="228"/>
                    </a:cubicBezTo>
                    <a:cubicBezTo>
                      <a:pt x="394" y="234"/>
                      <a:pt x="388" y="222"/>
                      <a:pt x="382" y="234"/>
                    </a:cubicBezTo>
                    <a:cubicBezTo>
                      <a:pt x="398" y="257"/>
                      <a:pt x="398" y="257"/>
                      <a:pt x="398" y="257"/>
                    </a:cubicBezTo>
                    <a:cubicBezTo>
                      <a:pt x="463" y="260"/>
                      <a:pt x="463" y="260"/>
                      <a:pt x="463" y="260"/>
                    </a:cubicBezTo>
                    <a:cubicBezTo>
                      <a:pt x="474" y="251"/>
                      <a:pt x="474" y="251"/>
                      <a:pt x="474" y="251"/>
                    </a:cubicBezTo>
                    <a:cubicBezTo>
                      <a:pt x="474" y="251"/>
                      <a:pt x="486" y="251"/>
                      <a:pt x="499" y="250"/>
                    </a:cubicBezTo>
                    <a:cubicBezTo>
                      <a:pt x="513" y="248"/>
                      <a:pt x="523" y="228"/>
                      <a:pt x="523" y="228"/>
                    </a:cubicBezTo>
                    <a:cubicBezTo>
                      <a:pt x="542" y="223"/>
                      <a:pt x="542" y="223"/>
                      <a:pt x="542" y="223"/>
                    </a:cubicBezTo>
                    <a:cubicBezTo>
                      <a:pt x="536" y="206"/>
                      <a:pt x="536" y="206"/>
                      <a:pt x="536" y="206"/>
                    </a:cubicBezTo>
                    <a:cubicBezTo>
                      <a:pt x="554" y="209"/>
                      <a:pt x="554" y="209"/>
                      <a:pt x="554" y="209"/>
                    </a:cubicBezTo>
                    <a:cubicBezTo>
                      <a:pt x="554" y="209"/>
                      <a:pt x="562" y="157"/>
                      <a:pt x="555" y="140"/>
                    </a:cubicBezTo>
                    <a:cubicBezTo>
                      <a:pt x="548" y="122"/>
                      <a:pt x="517" y="141"/>
                      <a:pt x="508" y="150"/>
                    </a:cubicBezTo>
                    <a:close/>
                    <a:moveTo>
                      <a:pt x="564" y="94"/>
                    </a:moveTo>
                    <a:cubicBezTo>
                      <a:pt x="555" y="94"/>
                      <a:pt x="555" y="94"/>
                      <a:pt x="555" y="94"/>
                    </a:cubicBezTo>
                    <a:cubicBezTo>
                      <a:pt x="555" y="94"/>
                      <a:pt x="524" y="60"/>
                      <a:pt x="520" y="58"/>
                    </a:cubicBezTo>
                    <a:cubicBezTo>
                      <a:pt x="516" y="55"/>
                      <a:pt x="508" y="55"/>
                      <a:pt x="508" y="55"/>
                    </a:cubicBezTo>
                    <a:cubicBezTo>
                      <a:pt x="494" y="31"/>
                      <a:pt x="494" y="31"/>
                      <a:pt x="494" y="31"/>
                    </a:cubicBezTo>
                    <a:cubicBezTo>
                      <a:pt x="486" y="63"/>
                      <a:pt x="486" y="63"/>
                      <a:pt x="486" y="63"/>
                    </a:cubicBezTo>
                    <a:cubicBezTo>
                      <a:pt x="516" y="69"/>
                      <a:pt x="516" y="69"/>
                      <a:pt x="516" y="69"/>
                    </a:cubicBezTo>
                    <a:cubicBezTo>
                      <a:pt x="516" y="69"/>
                      <a:pt x="539" y="96"/>
                      <a:pt x="545" y="102"/>
                    </a:cubicBezTo>
                    <a:cubicBezTo>
                      <a:pt x="551" y="107"/>
                      <a:pt x="571" y="109"/>
                      <a:pt x="576" y="122"/>
                    </a:cubicBezTo>
                    <a:cubicBezTo>
                      <a:pt x="580" y="135"/>
                      <a:pt x="562" y="179"/>
                      <a:pt x="589" y="181"/>
                    </a:cubicBezTo>
                    <a:cubicBezTo>
                      <a:pt x="604" y="182"/>
                      <a:pt x="612" y="150"/>
                      <a:pt x="599" y="131"/>
                    </a:cubicBezTo>
                    <a:cubicBezTo>
                      <a:pt x="586" y="112"/>
                      <a:pt x="564" y="94"/>
                      <a:pt x="564" y="94"/>
                    </a:cubicBezTo>
                    <a:close/>
                    <a:moveTo>
                      <a:pt x="728" y="249"/>
                    </a:moveTo>
                    <a:cubicBezTo>
                      <a:pt x="687" y="202"/>
                      <a:pt x="687" y="202"/>
                      <a:pt x="687" y="202"/>
                    </a:cubicBezTo>
                    <a:cubicBezTo>
                      <a:pt x="687" y="202"/>
                      <a:pt x="683" y="177"/>
                      <a:pt x="664" y="185"/>
                    </a:cubicBezTo>
                    <a:cubicBezTo>
                      <a:pt x="653" y="190"/>
                      <a:pt x="659" y="206"/>
                      <a:pt x="659" y="206"/>
                    </a:cubicBezTo>
                    <a:cubicBezTo>
                      <a:pt x="670" y="225"/>
                      <a:pt x="670" y="225"/>
                      <a:pt x="670" y="225"/>
                    </a:cubicBezTo>
                    <a:cubicBezTo>
                      <a:pt x="687" y="257"/>
                      <a:pt x="687" y="257"/>
                      <a:pt x="687" y="257"/>
                    </a:cubicBezTo>
                    <a:cubicBezTo>
                      <a:pt x="730" y="300"/>
                      <a:pt x="730" y="300"/>
                      <a:pt x="730" y="300"/>
                    </a:cubicBezTo>
                    <a:lnTo>
                      <a:pt x="728" y="249"/>
                    </a:lnTo>
                    <a:close/>
                    <a:moveTo>
                      <a:pt x="17" y="401"/>
                    </a:moveTo>
                    <a:cubicBezTo>
                      <a:pt x="17" y="401"/>
                      <a:pt x="17" y="401"/>
                      <a:pt x="17" y="401"/>
                    </a:cubicBezTo>
                    <a:cubicBezTo>
                      <a:pt x="17" y="401"/>
                      <a:pt x="17" y="401"/>
                      <a:pt x="17" y="401"/>
                    </a:cubicBezTo>
                    <a:cubicBezTo>
                      <a:pt x="17" y="401"/>
                      <a:pt x="17" y="401"/>
                      <a:pt x="17" y="401"/>
                    </a:cubicBezTo>
                    <a:close/>
                    <a:moveTo>
                      <a:pt x="452" y="453"/>
                    </a:moveTo>
                    <a:cubicBezTo>
                      <a:pt x="425" y="436"/>
                      <a:pt x="425" y="436"/>
                      <a:pt x="425" y="436"/>
                    </a:cubicBezTo>
                    <a:cubicBezTo>
                      <a:pt x="437" y="426"/>
                      <a:pt x="437" y="426"/>
                      <a:pt x="437" y="426"/>
                    </a:cubicBezTo>
                    <a:cubicBezTo>
                      <a:pt x="437" y="426"/>
                      <a:pt x="413" y="425"/>
                      <a:pt x="406" y="418"/>
                    </a:cubicBezTo>
                    <a:cubicBezTo>
                      <a:pt x="400" y="411"/>
                      <a:pt x="408" y="397"/>
                      <a:pt x="408" y="388"/>
                    </a:cubicBezTo>
                    <a:cubicBezTo>
                      <a:pt x="408" y="379"/>
                      <a:pt x="375" y="396"/>
                      <a:pt x="375" y="396"/>
                    </a:cubicBezTo>
                    <a:cubicBezTo>
                      <a:pt x="374" y="375"/>
                      <a:pt x="374" y="375"/>
                      <a:pt x="374" y="375"/>
                    </a:cubicBezTo>
                    <a:cubicBezTo>
                      <a:pt x="357" y="367"/>
                      <a:pt x="357" y="367"/>
                      <a:pt x="357" y="367"/>
                    </a:cubicBezTo>
                    <a:cubicBezTo>
                      <a:pt x="357" y="337"/>
                      <a:pt x="357" y="337"/>
                      <a:pt x="357" y="337"/>
                    </a:cubicBezTo>
                    <a:cubicBezTo>
                      <a:pt x="321" y="311"/>
                      <a:pt x="321" y="311"/>
                      <a:pt x="321" y="311"/>
                    </a:cubicBezTo>
                    <a:cubicBezTo>
                      <a:pt x="304" y="274"/>
                      <a:pt x="304" y="274"/>
                      <a:pt x="304" y="274"/>
                    </a:cubicBezTo>
                    <a:cubicBezTo>
                      <a:pt x="304" y="274"/>
                      <a:pt x="342" y="261"/>
                      <a:pt x="342" y="245"/>
                    </a:cubicBezTo>
                    <a:cubicBezTo>
                      <a:pt x="342" y="229"/>
                      <a:pt x="308" y="220"/>
                      <a:pt x="308" y="220"/>
                    </a:cubicBezTo>
                    <a:cubicBezTo>
                      <a:pt x="306" y="216"/>
                      <a:pt x="256" y="202"/>
                      <a:pt x="256" y="202"/>
                    </a:cubicBezTo>
                    <a:cubicBezTo>
                      <a:pt x="256" y="202"/>
                      <a:pt x="252" y="189"/>
                      <a:pt x="256" y="169"/>
                    </a:cubicBezTo>
                    <a:cubicBezTo>
                      <a:pt x="260" y="150"/>
                      <a:pt x="232" y="147"/>
                      <a:pt x="232" y="147"/>
                    </a:cubicBezTo>
                    <a:cubicBezTo>
                      <a:pt x="200" y="113"/>
                      <a:pt x="200" y="113"/>
                      <a:pt x="200" y="113"/>
                    </a:cubicBezTo>
                    <a:cubicBezTo>
                      <a:pt x="175" y="114"/>
                      <a:pt x="175" y="114"/>
                      <a:pt x="175" y="114"/>
                    </a:cubicBezTo>
                    <a:cubicBezTo>
                      <a:pt x="151" y="91"/>
                      <a:pt x="151" y="91"/>
                      <a:pt x="151" y="91"/>
                    </a:cubicBezTo>
                    <a:cubicBezTo>
                      <a:pt x="131" y="87"/>
                      <a:pt x="131" y="87"/>
                      <a:pt x="131" y="87"/>
                    </a:cubicBezTo>
                    <a:cubicBezTo>
                      <a:pt x="49" y="49"/>
                      <a:pt x="49" y="49"/>
                      <a:pt x="49" y="49"/>
                    </a:cubicBezTo>
                    <a:cubicBezTo>
                      <a:pt x="33" y="55"/>
                      <a:pt x="33" y="55"/>
                      <a:pt x="33" y="55"/>
                    </a:cubicBezTo>
                    <a:cubicBezTo>
                      <a:pt x="6" y="36"/>
                      <a:pt x="6" y="36"/>
                      <a:pt x="6" y="36"/>
                    </a:cubicBezTo>
                    <a:cubicBezTo>
                      <a:pt x="32" y="55"/>
                      <a:pt x="32" y="55"/>
                      <a:pt x="32" y="55"/>
                    </a:cubicBezTo>
                    <a:cubicBezTo>
                      <a:pt x="32" y="75"/>
                      <a:pt x="30" y="139"/>
                      <a:pt x="30" y="155"/>
                    </a:cubicBezTo>
                    <a:cubicBezTo>
                      <a:pt x="30" y="175"/>
                      <a:pt x="22" y="197"/>
                      <a:pt x="24" y="212"/>
                    </a:cubicBezTo>
                    <a:cubicBezTo>
                      <a:pt x="26" y="227"/>
                      <a:pt x="27" y="253"/>
                      <a:pt x="27" y="253"/>
                    </a:cubicBezTo>
                    <a:cubicBezTo>
                      <a:pt x="27" y="253"/>
                      <a:pt x="0" y="271"/>
                      <a:pt x="11" y="277"/>
                    </a:cubicBezTo>
                    <a:cubicBezTo>
                      <a:pt x="22" y="284"/>
                      <a:pt x="26" y="282"/>
                      <a:pt x="26" y="282"/>
                    </a:cubicBezTo>
                    <a:cubicBezTo>
                      <a:pt x="26" y="282"/>
                      <a:pt x="23" y="319"/>
                      <a:pt x="21" y="327"/>
                    </a:cubicBezTo>
                    <a:cubicBezTo>
                      <a:pt x="19" y="334"/>
                      <a:pt x="15" y="353"/>
                      <a:pt x="15" y="353"/>
                    </a:cubicBezTo>
                    <a:cubicBezTo>
                      <a:pt x="19" y="369"/>
                      <a:pt x="19" y="369"/>
                      <a:pt x="19" y="369"/>
                    </a:cubicBezTo>
                    <a:cubicBezTo>
                      <a:pt x="17" y="401"/>
                      <a:pt x="17" y="401"/>
                      <a:pt x="17" y="401"/>
                    </a:cubicBezTo>
                    <a:cubicBezTo>
                      <a:pt x="34" y="405"/>
                      <a:pt x="75" y="396"/>
                      <a:pt x="75" y="396"/>
                    </a:cubicBezTo>
                    <a:cubicBezTo>
                      <a:pt x="88" y="408"/>
                      <a:pt x="88" y="408"/>
                      <a:pt x="88" y="408"/>
                    </a:cubicBezTo>
                    <a:cubicBezTo>
                      <a:pt x="88" y="408"/>
                      <a:pt x="114" y="398"/>
                      <a:pt x="126" y="388"/>
                    </a:cubicBezTo>
                    <a:cubicBezTo>
                      <a:pt x="138" y="377"/>
                      <a:pt x="71" y="347"/>
                      <a:pt x="71" y="347"/>
                    </a:cubicBezTo>
                    <a:cubicBezTo>
                      <a:pt x="71" y="347"/>
                      <a:pt x="126" y="355"/>
                      <a:pt x="138" y="353"/>
                    </a:cubicBezTo>
                    <a:cubicBezTo>
                      <a:pt x="150" y="350"/>
                      <a:pt x="130" y="329"/>
                      <a:pt x="130" y="329"/>
                    </a:cubicBezTo>
                    <a:cubicBezTo>
                      <a:pt x="130" y="329"/>
                      <a:pt x="146" y="341"/>
                      <a:pt x="151" y="338"/>
                    </a:cubicBezTo>
                    <a:cubicBezTo>
                      <a:pt x="156" y="336"/>
                      <a:pt x="146" y="313"/>
                      <a:pt x="146" y="313"/>
                    </a:cubicBezTo>
                    <a:cubicBezTo>
                      <a:pt x="146" y="313"/>
                      <a:pt x="156" y="322"/>
                      <a:pt x="163" y="324"/>
                    </a:cubicBezTo>
                    <a:cubicBezTo>
                      <a:pt x="169" y="325"/>
                      <a:pt x="179" y="312"/>
                      <a:pt x="185" y="311"/>
                    </a:cubicBezTo>
                    <a:cubicBezTo>
                      <a:pt x="192" y="309"/>
                      <a:pt x="202" y="329"/>
                      <a:pt x="209" y="333"/>
                    </a:cubicBezTo>
                    <a:cubicBezTo>
                      <a:pt x="215" y="337"/>
                      <a:pt x="240" y="332"/>
                      <a:pt x="258" y="342"/>
                    </a:cubicBezTo>
                    <a:cubicBezTo>
                      <a:pt x="277" y="353"/>
                      <a:pt x="270" y="376"/>
                      <a:pt x="277" y="388"/>
                    </a:cubicBezTo>
                    <a:cubicBezTo>
                      <a:pt x="283" y="400"/>
                      <a:pt x="296" y="392"/>
                      <a:pt x="302" y="398"/>
                    </a:cubicBezTo>
                    <a:cubicBezTo>
                      <a:pt x="307" y="405"/>
                      <a:pt x="316" y="446"/>
                      <a:pt x="330" y="456"/>
                    </a:cubicBezTo>
                    <a:cubicBezTo>
                      <a:pt x="345" y="466"/>
                      <a:pt x="409" y="460"/>
                      <a:pt x="418" y="464"/>
                    </a:cubicBezTo>
                    <a:cubicBezTo>
                      <a:pt x="427" y="468"/>
                      <a:pt x="447" y="491"/>
                      <a:pt x="459" y="491"/>
                    </a:cubicBezTo>
                    <a:cubicBezTo>
                      <a:pt x="471" y="491"/>
                      <a:pt x="450" y="464"/>
                      <a:pt x="450" y="464"/>
                    </a:cubicBezTo>
                    <a:lnTo>
                      <a:pt x="452" y="453"/>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68" name="Freeform 336">
                <a:extLst>
                  <a:ext uri="{FF2B5EF4-FFF2-40B4-BE49-F238E27FC236}">
                    <a16:creationId xmlns:a16="http://schemas.microsoft.com/office/drawing/2014/main" id="{241E5780-A8AE-D74A-93DD-E8354B1CCCDB}"/>
                  </a:ext>
                </a:extLst>
              </p:cNvPr>
              <p:cNvSpPr>
                <a:spLocks noEditPoints="1"/>
              </p:cNvSpPr>
              <p:nvPr/>
            </p:nvSpPr>
            <p:spPr bwMode="gray">
              <a:xfrm>
                <a:off x="-3012626" y="4166344"/>
                <a:ext cx="1207833" cy="446317"/>
              </a:xfrm>
              <a:custGeom>
                <a:avLst/>
                <a:gdLst>
                  <a:gd name="T0" fmla="*/ 455 w 2179"/>
                  <a:gd name="T1" fmla="*/ 287 h 879"/>
                  <a:gd name="T2" fmla="*/ 603 w 2179"/>
                  <a:gd name="T3" fmla="*/ 446 h 879"/>
                  <a:gd name="T4" fmla="*/ 558 w 2179"/>
                  <a:gd name="T5" fmla="*/ 443 h 879"/>
                  <a:gd name="T6" fmla="*/ 162 w 2179"/>
                  <a:gd name="T7" fmla="*/ 330 h 879"/>
                  <a:gd name="T8" fmla="*/ 40 w 2179"/>
                  <a:gd name="T9" fmla="*/ 174 h 879"/>
                  <a:gd name="T10" fmla="*/ 1708 w 2179"/>
                  <a:gd name="T11" fmla="*/ 314 h 879"/>
                  <a:gd name="T12" fmla="*/ 1627 w 2179"/>
                  <a:gd name="T13" fmla="*/ 412 h 879"/>
                  <a:gd name="T14" fmla="*/ 1950 w 2179"/>
                  <a:gd name="T15" fmla="*/ 413 h 879"/>
                  <a:gd name="T16" fmla="*/ 1124 w 2179"/>
                  <a:gd name="T17" fmla="*/ 485 h 879"/>
                  <a:gd name="T18" fmla="*/ 1210 w 2179"/>
                  <a:gd name="T19" fmla="*/ 476 h 879"/>
                  <a:gd name="T20" fmla="*/ 1285 w 2179"/>
                  <a:gd name="T21" fmla="*/ 614 h 879"/>
                  <a:gd name="T22" fmla="*/ 1291 w 2179"/>
                  <a:gd name="T23" fmla="*/ 446 h 879"/>
                  <a:gd name="T24" fmla="*/ 1240 w 2179"/>
                  <a:gd name="T25" fmla="*/ 370 h 879"/>
                  <a:gd name="T26" fmla="*/ 1415 w 2179"/>
                  <a:gd name="T27" fmla="*/ 258 h 879"/>
                  <a:gd name="T28" fmla="*/ 1253 w 2179"/>
                  <a:gd name="T29" fmla="*/ 232 h 879"/>
                  <a:gd name="T30" fmla="*/ 1328 w 2179"/>
                  <a:gd name="T31" fmla="*/ 387 h 879"/>
                  <a:gd name="T32" fmla="*/ 1127 w 2179"/>
                  <a:gd name="T33" fmla="*/ 743 h 879"/>
                  <a:gd name="T34" fmla="*/ 1542 w 2179"/>
                  <a:gd name="T35" fmla="*/ 370 h 879"/>
                  <a:gd name="T36" fmla="*/ 1603 w 2179"/>
                  <a:gd name="T37" fmla="*/ 288 h 879"/>
                  <a:gd name="T38" fmla="*/ 1548 w 2179"/>
                  <a:gd name="T39" fmla="*/ 230 h 879"/>
                  <a:gd name="T40" fmla="*/ 1517 w 2179"/>
                  <a:gd name="T41" fmla="*/ 471 h 879"/>
                  <a:gd name="T42" fmla="*/ 1634 w 2179"/>
                  <a:gd name="T43" fmla="*/ 448 h 879"/>
                  <a:gd name="T44" fmla="*/ 1654 w 2179"/>
                  <a:gd name="T45" fmla="*/ 509 h 879"/>
                  <a:gd name="T46" fmla="*/ 2007 w 2179"/>
                  <a:gd name="T47" fmla="*/ 423 h 879"/>
                  <a:gd name="T48" fmla="*/ 1820 w 2179"/>
                  <a:gd name="T49" fmla="*/ 350 h 879"/>
                  <a:gd name="T50" fmla="*/ 1749 w 2179"/>
                  <a:gd name="T51" fmla="*/ 393 h 879"/>
                  <a:gd name="T52" fmla="*/ 1790 w 2179"/>
                  <a:gd name="T53" fmla="*/ 530 h 879"/>
                  <a:gd name="T54" fmla="*/ 1964 w 2179"/>
                  <a:gd name="T55" fmla="*/ 567 h 879"/>
                  <a:gd name="T56" fmla="*/ 2077 w 2179"/>
                  <a:gd name="T57" fmla="*/ 729 h 879"/>
                  <a:gd name="T58" fmla="*/ 2168 w 2179"/>
                  <a:gd name="T59" fmla="*/ 726 h 879"/>
                  <a:gd name="T60" fmla="*/ 258 w 2179"/>
                  <a:gd name="T61" fmla="*/ 478 h 879"/>
                  <a:gd name="T62" fmla="*/ 2037 w 2179"/>
                  <a:gd name="T63" fmla="*/ 711 h 879"/>
                  <a:gd name="T64" fmla="*/ 1860 w 2179"/>
                  <a:gd name="T65" fmla="*/ 679 h 879"/>
                  <a:gd name="T66" fmla="*/ 1427 w 2179"/>
                  <a:gd name="T67" fmla="*/ 403 h 879"/>
                  <a:gd name="T68" fmla="*/ 863 w 2179"/>
                  <a:gd name="T69" fmla="*/ 677 h 879"/>
                  <a:gd name="T70" fmla="*/ 499 w 2179"/>
                  <a:gd name="T71" fmla="*/ 620 h 879"/>
                  <a:gd name="T72" fmla="*/ 450 w 2179"/>
                  <a:gd name="T73" fmla="*/ 413 h 879"/>
                  <a:gd name="T74" fmla="*/ 340 w 2179"/>
                  <a:gd name="T75" fmla="*/ 238 h 879"/>
                  <a:gd name="T76" fmla="*/ 151 w 2179"/>
                  <a:gd name="T77" fmla="*/ 72 h 879"/>
                  <a:gd name="T78" fmla="*/ 119 w 2179"/>
                  <a:gd name="T79" fmla="*/ 154 h 879"/>
                  <a:gd name="T80" fmla="*/ 275 w 2179"/>
                  <a:gd name="T81" fmla="*/ 408 h 879"/>
                  <a:gd name="T82" fmla="*/ 444 w 2179"/>
                  <a:gd name="T83" fmla="*/ 630 h 879"/>
                  <a:gd name="T84" fmla="*/ 1408 w 2179"/>
                  <a:gd name="T85" fmla="*/ 828 h 879"/>
                  <a:gd name="T86" fmla="*/ 778 w 2179"/>
                  <a:gd name="T87" fmla="*/ 674 h 879"/>
                  <a:gd name="T88" fmla="*/ 535 w 2179"/>
                  <a:gd name="T89" fmla="*/ 624 h 879"/>
                  <a:gd name="T90" fmla="*/ 705 w 2179"/>
                  <a:gd name="T91" fmla="*/ 728 h 879"/>
                  <a:gd name="T92" fmla="*/ 1004 w 2179"/>
                  <a:gd name="T93" fmla="*/ 484 h 879"/>
                  <a:gd name="T94" fmla="*/ 1139 w 2179"/>
                  <a:gd name="T95" fmla="*/ 271 h 879"/>
                  <a:gd name="T96" fmla="*/ 1086 w 2179"/>
                  <a:gd name="T97" fmla="*/ 110 h 879"/>
                  <a:gd name="T98" fmla="*/ 939 w 2179"/>
                  <a:gd name="T99" fmla="*/ 208 h 879"/>
                  <a:gd name="T100" fmla="*/ 712 w 2179"/>
                  <a:gd name="T101" fmla="*/ 247 h 879"/>
                  <a:gd name="T102" fmla="*/ 716 w 2179"/>
                  <a:gd name="T103" fmla="*/ 388 h 879"/>
                  <a:gd name="T104" fmla="*/ 822 w 2179"/>
                  <a:gd name="T105" fmla="*/ 472 h 879"/>
                  <a:gd name="T106" fmla="*/ 974 w 2179"/>
                  <a:gd name="T107" fmla="*/ 755 h 879"/>
                  <a:gd name="T108" fmla="*/ 1187 w 2179"/>
                  <a:gd name="T109" fmla="*/ 827 h 879"/>
                  <a:gd name="T110" fmla="*/ 1151 w 2179"/>
                  <a:gd name="T111" fmla="*/ 787 h 879"/>
                  <a:gd name="T112" fmla="*/ 1056 w 2179"/>
                  <a:gd name="T113" fmla="*/ 774 h 879"/>
                  <a:gd name="T114" fmla="*/ 1067 w 2179"/>
                  <a:gd name="T115" fmla="*/ 771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79" h="879">
                    <a:moveTo>
                      <a:pt x="1196" y="656"/>
                    </a:moveTo>
                    <a:cubicBezTo>
                      <a:pt x="1210" y="655"/>
                      <a:pt x="1210" y="655"/>
                      <a:pt x="1210" y="655"/>
                    </a:cubicBezTo>
                    <a:cubicBezTo>
                      <a:pt x="1218" y="637"/>
                      <a:pt x="1218" y="637"/>
                      <a:pt x="1218" y="637"/>
                    </a:cubicBezTo>
                    <a:cubicBezTo>
                      <a:pt x="1215" y="622"/>
                      <a:pt x="1215" y="622"/>
                      <a:pt x="1215" y="622"/>
                    </a:cubicBezTo>
                    <a:lnTo>
                      <a:pt x="1196" y="656"/>
                    </a:lnTo>
                    <a:close/>
                    <a:moveTo>
                      <a:pt x="453" y="310"/>
                    </a:moveTo>
                    <a:cubicBezTo>
                      <a:pt x="472" y="321"/>
                      <a:pt x="472" y="321"/>
                      <a:pt x="472" y="321"/>
                    </a:cubicBezTo>
                    <a:cubicBezTo>
                      <a:pt x="472" y="300"/>
                      <a:pt x="472" y="300"/>
                      <a:pt x="472" y="300"/>
                    </a:cubicBezTo>
                    <a:cubicBezTo>
                      <a:pt x="455" y="287"/>
                      <a:pt x="455" y="287"/>
                      <a:pt x="455" y="287"/>
                    </a:cubicBezTo>
                    <a:lnTo>
                      <a:pt x="453" y="310"/>
                    </a:lnTo>
                    <a:close/>
                    <a:moveTo>
                      <a:pt x="455" y="331"/>
                    </a:moveTo>
                    <a:cubicBezTo>
                      <a:pt x="441" y="344"/>
                      <a:pt x="441" y="344"/>
                      <a:pt x="441" y="344"/>
                    </a:cubicBezTo>
                    <a:cubicBezTo>
                      <a:pt x="458" y="365"/>
                      <a:pt x="458" y="365"/>
                      <a:pt x="458" y="365"/>
                    </a:cubicBezTo>
                    <a:lnTo>
                      <a:pt x="455" y="331"/>
                    </a:lnTo>
                    <a:close/>
                    <a:moveTo>
                      <a:pt x="611" y="478"/>
                    </a:moveTo>
                    <a:cubicBezTo>
                      <a:pt x="624" y="491"/>
                      <a:pt x="624" y="491"/>
                      <a:pt x="624" y="491"/>
                    </a:cubicBezTo>
                    <a:cubicBezTo>
                      <a:pt x="630" y="474"/>
                      <a:pt x="630" y="474"/>
                      <a:pt x="630" y="474"/>
                    </a:cubicBezTo>
                    <a:cubicBezTo>
                      <a:pt x="630" y="474"/>
                      <a:pt x="622" y="444"/>
                      <a:pt x="603" y="446"/>
                    </a:cubicBezTo>
                    <a:cubicBezTo>
                      <a:pt x="584" y="447"/>
                      <a:pt x="590" y="466"/>
                      <a:pt x="596" y="484"/>
                    </a:cubicBezTo>
                    <a:lnTo>
                      <a:pt x="611" y="478"/>
                    </a:lnTo>
                    <a:close/>
                    <a:moveTo>
                      <a:pt x="459" y="249"/>
                    </a:moveTo>
                    <a:cubicBezTo>
                      <a:pt x="454" y="237"/>
                      <a:pt x="440" y="244"/>
                      <a:pt x="450" y="260"/>
                    </a:cubicBezTo>
                    <a:cubicBezTo>
                      <a:pt x="461" y="279"/>
                      <a:pt x="464" y="261"/>
                      <a:pt x="459" y="249"/>
                    </a:cubicBezTo>
                    <a:close/>
                    <a:moveTo>
                      <a:pt x="507" y="418"/>
                    </a:moveTo>
                    <a:cubicBezTo>
                      <a:pt x="507" y="418"/>
                      <a:pt x="512" y="447"/>
                      <a:pt x="523" y="459"/>
                    </a:cubicBezTo>
                    <a:cubicBezTo>
                      <a:pt x="533" y="471"/>
                      <a:pt x="559" y="471"/>
                      <a:pt x="559" y="471"/>
                    </a:cubicBezTo>
                    <a:cubicBezTo>
                      <a:pt x="558" y="443"/>
                      <a:pt x="558" y="443"/>
                      <a:pt x="558" y="443"/>
                    </a:cubicBezTo>
                    <a:cubicBezTo>
                      <a:pt x="546" y="435"/>
                      <a:pt x="546" y="435"/>
                      <a:pt x="546" y="435"/>
                    </a:cubicBezTo>
                    <a:cubicBezTo>
                      <a:pt x="545" y="415"/>
                      <a:pt x="545" y="415"/>
                      <a:pt x="545" y="415"/>
                    </a:cubicBezTo>
                    <a:cubicBezTo>
                      <a:pt x="545" y="415"/>
                      <a:pt x="530" y="390"/>
                      <a:pt x="508" y="384"/>
                    </a:cubicBezTo>
                    <a:cubicBezTo>
                      <a:pt x="486" y="378"/>
                      <a:pt x="487" y="403"/>
                      <a:pt x="487" y="403"/>
                    </a:cubicBezTo>
                    <a:cubicBezTo>
                      <a:pt x="487" y="403"/>
                      <a:pt x="473" y="399"/>
                      <a:pt x="480" y="419"/>
                    </a:cubicBezTo>
                    <a:lnTo>
                      <a:pt x="507" y="418"/>
                    </a:lnTo>
                    <a:close/>
                    <a:moveTo>
                      <a:pt x="169" y="296"/>
                    </a:moveTo>
                    <a:cubicBezTo>
                      <a:pt x="154" y="310"/>
                      <a:pt x="154" y="310"/>
                      <a:pt x="154" y="310"/>
                    </a:cubicBezTo>
                    <a:cubicBezTo>
                      <a:pt x="162" y="330"/>
                      <a:pt x="162" y="330"/>
                      <a:pt x="162" y="330"/>
                    </a:cubicBezTo>
                    <a:cubicBezTo>
                      <a:pt x="162" y="330"/>
                      <a:pt x="152" y="348"/>
                      <a:pt x="164" y="344"/>
                    </a:cubicBezTo>
                    <a:cubicBezTo>
                      <a:pt x="171" y="341"/>
                      <a:pt x="168" y="316"/>
                      <a:pt x="168" y="316"/>
                    </a:cubicBezTo>
                    <a:cubicBezTo>
                      <a:pt x="175" y="307"/>
                      <a:pt x="175" y="307"/>
                      <a:pt x="175" y="307"/>
                    </a:cubicBezTo>
                    <a:lnTo>
                      <a:pt x="169" y="296"/>
                    </a:lnTo>
                    <a:close/>
                    <a:moveTo>
                      <a:pt x="180" y="360"/>
                    </a:moveTo>
                    <a:cubicBezTo>
                      <a:pt x="170" y="372"/>
                      <a:pt x="176" y="414"/>
                      <a:pt x="198" y="410"/>
                    </a:cubicBezTo>
                    <a:cubicBezTo>
                      <a:pt x="207" y="408"/>
                      <a:pt x="191" y="348"/>
                      <a:pt x="180" y="360"/>
                    </a:cubicBezTo>
                    <a:close/>
                    <a:moveTo>
                      <a:pt x="35" y="152"/>
                    </a:moveTo>
                    <a:cubicBezTo>
                      <a:pt x="30" y="157"/>
                      <a:pt x="28" y="173"/>
                      <a:pt x="40" y="174"/>
                    </a:cubicBezTo>
                    <a:cubicBezTo>
                      <a:pt x="52" y="176"/>
                      <a:pt x="55" y="189"/>
                      <a:pt x="66" y="181"/>
                    </a:cubicBezTo>
                    <a:cubicBezTo>
                      <a:pt x="73" y="175"/>
                      <a:pt x="40" y="146"/>
                      <a:pt x="35" y="152"/>
                    </a:cubicBezTo>
                    <a:close/>
                    <a:moveTo>
                      <a:pt x="112" y="221"/>
                    </a:moveTo>
                    <a:cubicBezTo>
                      <a:pt x="104" y="221"/>
                      <a:pt x="94" y="234"/>
                      <a:pt x="106" y="242"/>
                    </a:cubicBezTo>
                    <a:cubicBezTo>
                      <a:pt x="118" y="250"/>
                      <a:pt x="122" y="280"/>
                      <a:pt x="134" y="280"/>
                    </a:cubicBezTo>
                    <a:cubicBezTo>
                      <a:pt x="141" y="280"/>
                      <a:pt x="142" y="249"/>
                      <a:pt x="138" y="245"/>
                    </a:cubicBezTo>
                    <a:cubicBezTo>
                      <a:pt x="134" y="241"/>
                      <a:pt x="120" y="221"/>
                      <a:pt x="112" y="221"/>
                    </a:cubicBezTo>
                    <a:close/>
                    <a:moveTo>
                      <a:pt x="1721" y="328"/>
                    </a:moveTo>
                    <a:cubicBezTo>
                      <a:pt x="1721" y="328"/>
                      <a:pt x="1725" y="316"/>
                      <a:pt x="1708" y="314"/>
                    </a:cubicBezTo>
                    <a:cubicBezTo>
                      <a:pt x="1691" y="311"/>
                      <a:pt x="1680" y="316"/>
                      <a:pt x="1680" y="316"/>
                    </a:cubicBezTo>
                    <a:cubicBezTo>
                      <a:pt x="1684" y="334"/>
                      <a:pt x="1684" y="334"/>
                      <a:pt x="1684" y="334"/>
                    </a:cubicBezTo>
                    <a:cubicBezTo>
                      <a:pt x="1693" y="333"/>
                      <a:pt x="1721" y="328"/>
                      <a:pt x="1721" y="328"/>
                    </a:cubicBezTo>
                    <a:close/>
                    <a:moveTo>
                      <a:pt x="230" y="434"/>
                    </a:moveTo>
                    <a:cubicBezTo>
                      <a:pt x="239" y="433"/>
                      <a:pt x="226" y="413"/>
                      <a:pt x="218" y="418"/>
                    </a:cubicBezTo>
                    <a:cubicBezTo>
                      <a:pt x="211" y="422"/>
                      <a:pt x="220" y="436"/>
                      <a:pt x="230" y="434"/>
                    </a:cubicBezTo>
                    <a:close/>
                    <a:moveTo>
                      <a:pt x="1652" y="438"/>
                    </a:moveTo>
                    <a:cubicBezTo>
                      <a:pt x="1674" y="429"/>
                      <a:pt x="1672" y="413"/>
                      <a:pt x="1672" y="413"/>
                    </a:cubicBezTo>
                    <a:cubicBezTo>
                      <a:pt x="1627" y="412"/>
                      <a:pt x="1627" y="412"/>
                      <a:pt x="1627" y="412"/>
                    </a:cubicBezTo>
                    <a:cubicBezTo>
                      <a:pt x="1627" y="412"/>
                      <a:pt x="1630" y="447"/>
                      <a:pt x="1652" y="438"/>
                    </a:cubicBezTo>
                    <a:close/>
                    <a:moveTo>
                      <a:pt x="1609" y="194"/>
                    </a:moveTo>
                    <a:cubicBezTo>
                      <a:pt x="1624" y="182"/>
                      <a:pt x="1618" y="175"/>
                      <a:pt x="1605" y="171"/>
                    </a:cubicBezTo>
                    <a:cubicBezTo>
                      <a:pt x="1592" y="167"/>
                      <a:pt x="1586" y="172"/>
                      <a:pt x="1586" y="172"/>
                    </a:cubicBezTo>
                    <a:cubicBezTo>
                      <a:pt x="1586" y="172"/>
                      <a:pt x="1601" y="202"/>
                      <a:pt x="1609" y="194"/>
                    </a:cubicBezTo>
                    <a:close/>
                    <a:moveTo>
                      <a:pt x="1918" y="353"/>
                    </a:moveTo>
                    <a:cubicBezTo>
                      <a:pt x="1937" y="362"/>
                      <a:pt x="1945" y="353"/>
                      <a:pt x="1930" y="346"/>
                    </a:cubicBezTo>
                    <a:cubicBezTo>
                      <a:pt x="1916" y="340"/>
                      <a:pt x="1910" y="349"/>
                      <a:pt x="1918" y="353"/>
                    </a:cubicBezTo>
                    <a:close/>
                    <a:moveTo>
                      <a:pt x="1950" y="413"/>
                    </a:moveTo>
                    <a:cubicBezTo>
                      <a:pt x="1959" y="413"/>
                      <a:pt x="1986" y="406"/>
                      <a:pt x="1986" y="406"/>
                    </a:cubicBezTo>
                    <a:cubicBezTo>
                      <a:pt x="1986" y="406"/>
                      <a:pt x="1962" y="396"/>
                      <a:pt x="1957" y="395"/>
                    </a:cubicBezTo>
                    <a:cubicBezTo>
                      <a:pt x="1953" y="394"/>
                      <a:pt x="1924" y="400"/>
                      <a:pt x="1924" y="400"/>
                    </a:cubicBezTo>
                    <a:cubicBezTo>
                      <a:pt x="1924" y="400"/>
                      <a:pt x="1940" y="413"/>
                      <a:pt x="1950" y="413"/>
                    </a:cubicBezTo>
                    <a:close/>
                    <a:moveTo>
                      <a:pt x="1145" y="370"/>
                    </a:moveTo>
                    <a:cubicBezTo>
                      <a:pt x="1142" y="380"/>
                      <a:pt x="1161" y="400"/>
                      <a:pt x="1153" y="409"/>
                    </a:cubicBezTo>
                    <a:cubicBezTo>
                      <a:pt x="1145" y="418"/>
                      <a:pt x="1122" y="424"/>
                      <a:pt x="1120" y="437"/>
                    </a:cubicBezTo>
                    <a:cubicBezTo>
                      <a:pt x="1119" y="451"/>
                      <a:pt x="1130" y="464"/>
                      <a:pt x="1130" y="464"/>
                    </a:cubicBezTo>
                    <a:cubicBezTo>
                      <a:pt x="1130" y="464"/>
                      <a:pt x="1114" y="478"/>
                      <a:pt x="1124" y="485"/>
                    </a:cubicBezTo>
                    <a:cubicBezTo>
                      <a:pt x="1135" y="492"/>
                      <a:pt x="1153" y="477"/>
                      <a:pt x="1157" y="489"/>
                    </a:cubicBezTo>
                    <a:cubicBezTo>
                      <a:pt x="1161" y="501"/>
                      <a:pt x="1153" y="510"/>
                      <a:pt x="1153" y="510"/>
                    </a:cubicBezTo>
                    <a:cubicBezTo>
                      <a:pt x="1164" y="524"/>
                      <a:pt x="1164" y="524"/>
                      <a:pt x="1164" y="524"/>
                    </a:cubicBezTo>
                    <a:cubicBezTo>
                      <a:pt x="1158" y="568"/>
                      <a:pt x="1158" y="568"/>
                      <a:pt x="1158" y="568"/>
                    </a:cubicBezTo>
                    <a:cubicBezTo>
                      <a:pt x="1158" y="568"/>
                      <a:pt x="1134" y="582"/>
                      <a:pt x="1146" y="606"/>
                    </a:cubicBezTo>
                    <a:cubicBezTo>
                      <a:pt x="1157" y="630"/>
                      <a:pt x="1173" y="630"/>
                      <a:pt x="1191" y="612"/>
                    </a:cubicBezTo>
                    <a:cubicBezTo>
                      <a:pt x="1208" y="595"/>
                      <a:pt x="1188" y="566"/>
                      <a:pt x="1188" y="566"/>
                    </a:cubicBezTo>
                    <a:cubicBezTo>
                      <a:pt x="1188" y="566"/>
                      <a:pt x="1209" y="551"/>
                      <a:pt x="1209" y="530"/>
                    </a:cubicBezTo>
                    <a:cubicBezTo>
                      <a:pt x="1208" y="508"/>
                      <a:pt x="1217" y="489"/>
                      <a:pt x="1210" y="476"/>
                    </a:cubicBezTo>
                    <a:cubicBezTo>
                      <a:pt x="1202" y="464"/>
                      <a:pt x="1198" y="439"/>
                      <a:pt x="1200" y="434"/>
                    </a:cubicBezTo>
                    <a:cubicBezTo>
                      <a:pt x="1201" y="429"/>
                      <a:pt x="1207" y="401"/>
                      <a:pt x="1217" y="419"/>
                    </a:cubicBezTo>
                    <a:cubicBezTo>
                      <a:pt x="1228" y="437"/>
                      <a:pt x="1228" y="468"/>
                      <a:pt x="1228" y="468"/>
                    </a:cubicBezTo>
                    <a:cubicBezTo>
                      <a:pt x="1251" y="494"/>
                      <a:pt x="1251" y="494"/>
                      <a:pt x="1251" y="494"/>
                    </a:cubicBezTo>
                    <a:cubicBezTo>
                      <a:pt x="1248" y="529"/>
                      <a:pt x="1248" y="529"/>
                      <a:pt x="1248" y="529"/>
                    </a:cubicBezTo>
                    <a:cubicBezTo>
                      <a:pt x="1265" y="551"/>
                      <a:pt x="1265" y="551"/>
                      <a:pt x="1265" y="551"/>
                    </a:cubicBezTo>
                    <a:cubicBezTo>
                      <a:pt x="1266" y="575"/>
                      <a:pt x="1266" y="575"/>
                      <a:pt x="1266" y="575"/>
                    </a:cubicBezTo>
                    <a:cubicBezTo>
                      <a:pt x="1275" y="624"/>
                      <a:pt x="1275" y="624"/>
                      <a:pt x="1275" y="624"/>
                    </a:cubicBezTo>
                    <a:cubicBezTo>
                      <a:pt x="1285" y="614"/>
                      <a:pt x="1285" y="614"/>
                      <a:pt x="1285" y="614"/>
                    </a:cubicBezTo>
                    <a:cubicBezTo>
                      <a:pt x="1312" y="622"/>
                      <a:pt x="1312" y="622"/>
                      <a:pt x="1312" y="622"/>
                    </a:cubicBezTo>
                    <a:cubicBezTo>
                      <a:pt x="1312" y="622"/>
                      <a:pt x="1314" y="605"/>
                      <a:pt x="1313" y="592"/>
                    </a:cubicBezTo>
                    <a:cubicBezTo>
                      <a:pt x="1312" y="579"/>
                      <a:pt x="1319" y="572"/>
                      <a:pt x="1319" y="572"/>
                    </a:cubicBezTo>
                    <a:cubicBezTo>
                      <a:pt x="1325" y="588"/>
                      <a:pt x="1325" y="588"/>
                      <a:pt x="1325" y="588"/>
                    </a:cubicBezTo>
                    <a:cubicBezTo>
                      <a:pt x="1325" y="588"/>
                      <a:pt x="1342" y="590"/>
                      <a:pt x="1344" y="574"/>
                    </a:cubicBezTo>
                    <a:cubicBezTo>
                      <a:pt x="1345" y="558"/>
                      <a:pt x="1341" y="546"/>
                      <a:pt x="1341" y="546"/>
                    </a:cubicBezTo>
                    <a:cubicBezTo>
                      <a:pt x="1341" y="546"/>
                      <a:pt x="1301" y="514"/>
                      <a:pt x="1303" y="502"/>
                    </a:cubicBezTo>
                    <a:cubicBezTo>
                      <a:pt x="1305" y="490"/>
                      <a:pt x="1324" y="477"/>
                      <a:pt x="1313" y="467"/>
                    </a:cubicBezTo>
                    <a:cubicBezTo>
                      <a:pt x="1301" y="457"/>
                      <a:pt x="1292" y="454"/>
                      <a:pt x="1291" y="446"/>
                    </a:cubicBezTo>
                    <a:cubicBezTo>
                      <a:pt x="1291" y="437"/>
                      <a:pt x="1304" y="418"/>
                      <a:pt x="1290" y="412"/>
                    </a:cubicBezTo>
                    <a:cubicBezTo>
                      <a:pt x="1277" y="407"/>
                      <a:pt x="1257" y="390"/>
                      <a:pt x="1257" y="390"/>
                    </a:cubicBezTo>
                    <a:cubicBezTo>
                      <a:pt x="1257" y="390"/>
                      <a:pt x="1279" y="395"/>
                      <a:pt x="1289" y="385"/>
                    </a:cubicBezTo>
                    <a:cubicBezTo>
                      <a:pt x="1298" y="376"/>
                      <a:pt x="1308" y="354"/>
                      <a:pt x="1308" y="354"/>
                    </a:cubicBezTo>
                    <a:cubicBezTo>
                      <a:pt x="1308" y="354"/>
                      <a:pt x="1347" y="356"/>
                      <a:pt x="1348" y="348"/>
                    </a:cubicBezTo>
                    <a:cubicBezTo>
                      <a:pt x="1349" y="339"/>
                      <a:pt x="1338" y="324"/>
                      <a:pt x="1328" y="323"/>
                    </a:cubicBezTo>
                    <a:cubicBezTo>
                      <a:pt x="1317" y="323"/>
                      <a:pt x="1310" y="341"/>
                      <a:pt x="1310" y="341"/>
                    </a:cubicBezTo>
                    <a:cubicBezTo>
                      <a:pt x="1310" y="341"/>
                      <a:pt x="1281" y="333"/>
                      <a:pt x="1269" y="337"/>
                    </a:cubicBezTo>
                    <a:cubicBezTo>
                      <a:pt x="1258" y="340"/>
                      <a:pt x="1252" y="369"/>
                      <a:pt x="1240" y="370"/>
                    </a:cubicBezTo>
                    <a:cubicBezTo>
                      <a:pt x="1229" y="370"/>
                      <a:pt x="1230" y="350"/>
                      <a:pt x="1213" y="340"/>
                    </a:cubicBezTo>
                    <a:cubicBezTo>
                      <a:pt x="1196" y="330"/>
                      <a:pt x="1188" y="333"/>
                      <a:pt x="1188" y="333"/>
                    </a:cubicBezTo>
                    <a:cubicBezTo>
                      <a:pt x="1188" y="333"/>
                      <a:pt x="1193" y="274"/>
                      <a:pt x="1209" y="273"/>
                    </a:cubicBezTo>
                    <a:cubicBezTo>
                      <a:pt x="1225" y="272"/>
                      <a:pt x="1255" y="283"/>
                      <a:pt x="1269" y="279"/>
                    </a:cubicBezTo>
                    <a:cubicBezTo>
                      <a:pt x="1282" y="276"/>
                      <a:pt x="1273" y="264"/>
                      <a:pt x="1284" y="266"/>
                    </a:cubicBezTo>
                    <a:cubicBezTo>
                      <a:pt x="1296" y="267"/>
                      <a:pt x="1349" y="293"/>
                      <a:pt x="1359" y="294"/>
                    </a:cubicBezTo>
                    <a:cubicBezTo>
                      <a:pt x="1370" y="294"/>
                      <a:pt x="1372" y="285"/>
                      <a:pt x="1379" y="281"/>
                    </a:cubicBezTo>
                    <a:cubicBezTo>
                      <a:pt x="1386" y="277"/>
                      <a:pt x="1399" y="283"/>
                      <a:pt x="1408" y="278"/>
                    </a:cubicBezTo>
                    <a:cubicBezTo>
                      <a:pt x="1417" y="272"/>
                      <a:pt x="1406" y="267"/>
                      <a:pt x="1415" y="258"/>
                    </a:cubicBezTo>
                    <a:cubicBezTo>
                      <a:pt x="1423" y="249"/>
                      <a:pt x="1443" y="240"/>
                      <a:pt x="1443" y="240"/>
                    </a:cubicBezTo>
                    <a:cubicBezTo>
                      <a:pt x="1436" y="220"/>
                      <a:pt x="1436" y="220"/>
                      <a:pt x="1436" y="220"/>
                    </a:cubicBezTo>
                    <a:cubicBezTo>
                      <a:pt x="1384" y="242"/>
                      <a:pt x="1384" y="242"/>
                      <a:pt x="1384" y="242"/>
                    </a:cubicBezTo>
                    <a:cubicBezTo>
                      <a:pt x="1384" y="242"/>
                      <a:pt x="1396" y="255"/>
                      <a:pt x="1381" y="256"/>
                    </a:cubicBezTo>
                    <a:cubicBezTo>
                      <a:pt x="1366" y="257"/>
                      <a:pt x="1353" y="248"/>
                      <a:pt x="1344" y="248"/>
                    </a:cubicBezTo>
                    <a:cubicBezTo>
                      <a:pt x="1336" y="248"/>
                      <a:pt x="1321" y="261"/>
                      <a:pt x="1311" y="259"/>
                    </a:cubicBezTo>
                    <a:cubicBezTo>
                      <a:pt x="1300" y="256"/>
                      <a:pt x="1275" y="244"/>
                      <a:pt x="1268" y="244"/>
                    </a:cubicBezTo>
                    <a:cubicBezTo>
                      <a:pt x="1261" y="244"/>
                      <a:pt x="1245" y="244"/>
                      <a:pt x="1245" y="244"/>
                    </a:cubicBezTo>
                    <a:cubicBezTo>
                      <a:pt x="1253" y="232"/>
                      <a:pt x="1253" y="232"/>
                      <a:pt x="1253" y="232"/>
                    </a:cubicBezTo>
                    <a:cubicBezTo>
                      <a:pt x="1253" y="232"/>
                      <a:pt x="1226" y="225"/>
                      <a:pt x="1223" y="228"/>
                    </a:cubicBezTo>
                    <a:cubicBezTo>
                      <a:pt x="1219" y="232"/>
                      <a:pt x="1224" y="249"/>
                      <a:pt x="1212" y="256"/>
                    </a:cubicBezTo>
                    <a:cubicBezTo>
                      <a:pt x="1201" y="263"/>
                      <a:pt x="1179" y="261"/>
                      <a:pt x="1179" y="267"/>
                    </a:cubicBezTo>
                    <a:cubicBezTo>
                      <a:pt x="1179" y="273"/>
                      <a:pt x="1178" y="287"/>
                      <a:pt x="1178" y="287"/>
                    </a:cubicBezTo>
                    <a:cubicBezTo>
                      <a:pt x="1164" y="289"/>
                      <a:pt x="1164" y="289"/>
                      <a:pt x="1164" y="289"/>
                    </a:cubicBezTo>
                    <a:cubicBezTo>
                      <a:pt x="1174" y="336"/>
                      <a:pt x="1174" y="336"/>
                      <a:pt x="1174" y="336"/>
                    </a:cubicBezTo>
                    <a:cubicBezTo>
                      <a:pt x="1164" y="335"/>
                      <a:pt x="1164" y="335"/>
                      <a:pt x="1164" y="335"/>
                    </a:cubicBezTo>
                    <a:cubicBezTo>
                      <a:pt x="1164" y="335"/>
                      <a:pt x="1147" y="360"/>
                      <a:pt x="1145" y="370"/>
                    </a:cubicBezTo>
                    <a:close/>
                    <a:moveTo>
                      <a:pt x="1328" y="387"/>
                    </a:moveTo>
                    <a:cubicBezTo>
                      <a:pt x="1328" y="400"/>
                      <a:pt x="1328" y="400"/>
                      <a:pt x="1328" y="400"/>
                    </a:cubicBezTo>
                    <a:cubicBezTo>
                      <a:pt x="1328" y="400"/>
                      <a:pt x="1343" y="412"/>
                      <a:pt x="1350" y="395"/>
                    </a:cubicBezTo>
                    <a:cubicBezTo>
                      <a:pt x="1358" y="379"/>
                      <a:pt x="1328" y="387"/>
                      <a:pt x="1328" y="387"/>
                    </a:cubicBezTo>
                    <a:close/>
                    <a:moveTo>
                      <a:pt x="1127" y="743"/>
                    </a:moveTo>
                    <a:cubicBezTo>
                      <a:pt x="1118" y="740"/>
                      <a:pt x="1111" y="746"/>
                      <a:pt x="1111" y="746"/>
                    </a:cubicBezTo>
                    <a:cubicBezTo>
                      <a:pt x="1080" y="739"/>
                      <a:pt x="1080" y="739"/>
                      <a:pt x="1080" y="739"/>
                    </a:cubicBezTo>
                    <a:cubicBezTo>
                      <a:pt x="1099" y="766"/>
                      <a:pt x="1099" y="766"/>
                      <a:pt x="1099" y="766"/>
                    </a:cubicBezTo>
                    <a:cubicBezTo>
                      <a:pt x="1099" y="766"/>
                      <a:pt x="1126" y="793"/>
                      <a:pt x="1132" y="775"/>
                    </a:cubicBezTo>
                    <a:cubicBezTo>
                      <a:pt x="1137" y="758"/>
                      <a:pt x="1136" y="746"/>
                      <a:pt x="1127" y="743"/>
                    </a:cubicBezTo>
                    <a:close/>
                    <a:moveTo>
                      <a:pt x="1400" y="740"/>
                    </a:moveTo>
                    <a:cubicBezTo>
                      <a:pt x="1379" y="754"/>
                      <a:pt x="1379" y="754"/>
                      <a:pt x="1379" y="754"/>
                    </a:cubicBezTo>
                    <a:cubicBezTo>
                      <a:pt x="1400" y="759"/>
                      <a:pt x="1400" y="759"/>
                      <a:pt x="1400" y="759"/>
                    </a:cubicBezTo>
                    <a:lnTo>
                      <a:pt x="1400" y="740"/>
                    </a:lnTo>
                    <a:close/>
                    <a:moveTo>
                      <a:pt x="327" y="200"/>
                    </a:moveTo>
                    <a:cubicBezTo>
                      <a:pt x="315" y="190"/>
                      <a:pt x="304" y="196"/>
                      <a:pt x="310" y="212"/>
                    </a:cubicBezTo>
                    <a:cubicBezTo>
                      <a:pt x="314" y="226"/>
                      <a:pt x="339" y="209"/>
                      <a:pt x="327" y="200"/>
                    </a:cubicBezTo>
                    <a:close/>
                    <a:moveTo>
                      <a:pt x="1569" y="393"/>
                    </a:moveTo>
                    <a:cubicBezTo>
                      <a:pt x="1561" y="383"/>
                      <a:pt x="1542" y="370"/>
                      <a:pt x="1542" y="370"/>
                    </a:cubicBezTo>
                    <a:cubicBezTo>
                      <a:pt x="1540" y="400"/>
                      <a:pt x="1540" y="400"/>
                      <a:pt x="1540" y="400"/>
                    </a:cubicBezTo>
                    <a:cubicBezTo>
                      <a:pt x="1552" y="408"/>
                      <a:pt x="1578" y="404"/>
                      <a:pt x="1569" y="393"/>
                    </a:cubicBezTo>
                    <a:close/>
                    <a:moveTo>
                      <a:pt x="1543" y="318"/>
                    </a:moveTo>
                    <a:cubicBezTo>
                      <a:pt x="1552" y="325"/>
                      <a:pt x="1590" y="359"/>
                      <a:pt x="1599" y="356"/>
                    </a:cubicBezTo>
                    <a:cubicBezTo>
                      <a:pt x="1608" y="353"/>
                      <a:pt x="1598" y="340"/>
                      <a:pt x="1587" y="334"/>
                    </a:cubicBezTo>
                    <a:cubicBezTo>
                      <a:pt x="1577" y="328"/>
                      <a:pt x="1571" y="316"/>
                      <a:pt x="1581" y="306"/>
                    </a:cubicBezTo>
                    <a:cubicBezTo>
                      <a:pt x="1592" y="296"/>
                      <a:pt x="1611" y="306"/>
                      <a:pt x="1611" y="306"/>
                    </a:cubicBezTo>
                    <a:cubicBezTo>
                      <a:pt x="1620" y="299"/>
                      <a:pt x="1620" y="299"/>
                      <a:pt x="1620" y="299"/>
                    </a:cubicBezTo>
                    <a:cubicBezTo>
                      <a:pt x="1603" y="288"/>
                      <a:pt x="1603" y="288"/>
                      <a:pt x="1603" y="288"/>
                    </a:cubicBezTo>
                    <a:cubicBezTo>
                      <a:pt x="1603" y="288"/>
                      <a:pt x="1617" y="281"/>
                      <a:pt x="1620" y="269"/>
                    </a:cubicBezTo>
                    <a:cubicBezTo>
                      <a:pt x="1623" y="258"/>
                      <a:pt x="1608" y="250"/>
                      <a:pt x="1598" y="249"/>
                    </a:cubicBezTo>
                    <a:cubicBezTo>
                      <a:pt x="1587" y="247"/>
                      <a:pt x="1577" y="274"/>
                      <a:pt x="1565" y="275"/>
                    </a:cubicBezTo>
                    <a:cubicBezTo>
                      <a:pt x="1554" y="277"/>
                      <a:pt x="1557" y="250"/>
                      <a:pt x="1557" y="250"/>
                    </a:cubicBezTo>
                    <a:cubicBezTo>
                      <a:pt x="1557" y="250"/>
                      <a:pt x="1567" y="237"/>
                      <a:pt x="1570" y="227"/>
                    </a:cubicBezTo>
                    <a:cubicBezTo>
                      <a:pt x="1573" y="216"/>
                      <a:pt x="1567" y="211"/>
                      <a:pt x="1567" y="211"/>
                    </a:cubicBezTo>
                    <a:cubicBezTo>
                      <a:pt x="1576" y="184"/>
                      <a:pt x="1576" y="184"/>
                      <a:pt x="1576" y="184"/>
                    </a:cubicBezTo>
                    <a:cubicBezTo>
                      <a:pt x="1548" y="211"/>
                      <a:pt x="1548" y="211"/>
                      <a:pt x="1548" y="211"/>
                    </a:cubicBezTo>
                    <a:cubicBezTo>
                      <a:pt x="1548" y="230"/>
                      <a:pt x="1548" y="230"/>
                      <a:pt x="1548" y="230"/>
                    </a:cubicBezTo>
                    <a:cubicBezTo>
                      <a:pt x="1548" y="230"/>
                      <a:pt x="1525" y="240"/>
                      <a:pt x="1527" y="265"/>
                    </a:cubicBezTo>
                    <a:cubicBezTo>
                      <a:pt x="1529" y="281"/>
                      <a:pt x="1540" y="284"/>
                      <a:pt x="1543" y="293"/>
                    </a:cubicBezTo>
                    <a:cubicBezTo>
                      <a:pt x="1546" y="302"/>
                      <a:pt x="1535" y="310"/>
                      <a:pt x="1543" y="318"/>
                    </a:cubicBezTo>
                    <a:close/>
                    <a:moveTo>
                      <a:pt x="1505" y="474"/>
                    </a:moveTo>
                    <a:cubicBezTo>
                      <a:pt x="1496" y="464"/>
                      <a:pt x="1496" y="464"/>
                      <a:pt x="1496" y="464"/>
                    </a:cubicBezTo>
                    <a:cubicBezTo>
                      <a:pt x="1482" y="475"/>
                      <a:pt x="1482" y="475"/>
                      <a:pt x="1482" y="475"/>
                    </a:cubicBezTo>
                    <a:cubicBezTo>
                      <a:pt x="1482" y="475"/>
                      <a:pt x="1475" y="494"/>
                      <a:pt x="1489" y="503"/>
                    </a:cubicBezTo>
                    <a:cubicBezTo>
                      <a:pt x="1502" y="513"/>
                      <a:pt x="1521" y="509"/>
                      <a:pt x="1521" y="509"/>
                    </a:cubicBezTo>
                    <a:cubicBezTo>
                      <a:pt x="1529" y="498"/>
                      <a:pt x="1517" y="471"/>
                      <a:pt x="1517" y="471"/>
                    </a:cubicBezTo>
                    <a:lnTo>
                      <a:pt x="1505" y="474"/>
                    </a:lnTo>
                    <a:close/>
                    <a:moveTo>
                      <a:pt x="1437" y="740"/>
                    </a:moveTo>
                    <a:cubicBezTo>
                      <a:pt x="1487" y="728"/>
                      <a:pt x="1487" y="728"/>
                      <a:pt x="1487" y="728"/>
                    </a:cubicBezTo>
                    <a:cubicBezTo>
                      <a:pt x="1449" y="718"/>
                      <a:pt x="1449" y="718"/>
                      <a:pt x="1449" y="718"/>
                    </a:cubicBezTo>
                    <a:lnTo>
                      <a:pt x="1437" y="740"/>
                    </a:lnTo>
                    <a:close/>
                    <a:moveTo>
                      <a:pt x="1700" y="502"/>
                    </a:moveTo>
                    <a:cubicBezTo>
                      <a:pt x="1686" y="490"/>
                      <a:pt x="1686" y="490"/>
                      <a:pt x="1686" y="490"/>
                    </a:cubicBezTo>
                    <a:cubicBezTo>
                      <a:pt x="1687" y="479"/>
                      <a:pt x="1687" y="479"/>
                      <a:pt x="1687" y="479"/>
                    </a:cubicBezTo>
                    <a:cubicBezTo>
                      <a:pt x="1687" y="479"/>
                      <a:pt x="1681" y="458"/>
                      <a:pt x="1634" y="448"/>
                    </a:cubicBezTo>
                    <a:cubicBezTo>
                      <a:pt x="1618" y="444"/>
                      <a:pt x="1608" y="454"/>
                      <a:pt x="1597" y="459"/>
                    </a:cubicBezTo>
                    <a:cubicBezTo>
                      <a:pt x="1591" y="461"/>
                      <a:pt x="1583" y="457"/>
                      <a:pt x="1579" y="460"/>
                    </a:cubicBezTo>
                    <a:cubicBezTo>
                      <a:pt x="1566" y="468"/>
                      <a:pt x="1562" y="484"/>
                      <a:pt x="1566" y="487"/>
                    </a:cubicBezTo>
                    <a:cubicBezTo>
                      <a:pt x="1573" y="493"/>
                      <a:pt x="1580" y="479"/>
                      <a:pt x="1580" y="479"/>
                    </a:cubicBezTo>
                    <a:cubicBezTo>
                      <a:pt x="1580" y="479"/>
                      <a:pt x="1580" y="495"/>
                      <a:pt x="1591" y="497"/>
                    </a:cubicBezTo>
                    <a:cubicBezTo>
                      <a:pt x="1602" y="498"/>
                      <a:pt x="1604" y="478"/>
                      <a:pt x="1604" y="478"/>
                    </a:cubicBezTo>
                    <a:cubicBezTo>
                      <a:pt x="1604" y="478"/>
                      <a:pt x="1612" y="489"/>
                      <a:pt x="1619" y="489"/>
                    </a:cubicBezTo>
                    <a:cubicBezTo>
                      <a:pt x="1626" y="489"/>
                      <a:pt x="1644" y="474"/>
                      <a:pt x="1644" y="474"/>
                    </a:cubicBezTo>
                    <a:cubicBezTo>
                      <a:pt x="1654" y="509"/>
                      <a:pt x="1654" y="509"/>
                      <a:pt x="1654" y="509"/>
                    </a:cubicBezTo>
                    <a:cubicBezTo>
                      <a:pt x="1673" y="495"/>
                      <a:pt x="1673" y="495"/>
                      <a:pt x="1673" y="495"/>
                    </a:cubicBezTo>
                    <a:cubicBezTo>
                      <a:pt x="1695" y="519"/>
                      <a:pt x="1695" y="519"/>
                      <a:pt x="1695" y="519"/>
                    </a:cubicBezTo>
                    <a:lnTo>
                      <a:pt x="1700" y="502"/>
                    </a:lnTo>
                    <a:close/>
                    <a:moveTo>
                      <a:pt x="2179" y="454"/>
                    </a:moveTo>
                    <a:cubicBezTo>
                      <a:pt x="2153" y="435"/>
                      <a:pt x="2153" y="435"/>
                      <a:pt x="2153" y="435"/>
                    </a:cubicBezTo>
                    <a:cubicBezTo>
                      <a:pt x="2153" y="435"/>
                      <a:pt x="2134" y="437"/>
                      <a:pt x="2124" y="437"/>
                    </a:cubicBezTo>
                    <a:cubicBezTo>
                      <a:pt x="2113" y="437"/>
                      <a:pt x="2045" y="394"/>
                      <a:pt x="2032" y="390"/>
                    </a:cubicBezTo>
                    <a:cubicBezTo>
                      <a:pt x="2019" y="386"/>
                      <a:pt x="1998" y="405"/>
                      <a:pt x="1998" y="405"/>
                    </a:cubicBezTo>
                    <a:cubicBezTo>
                      <a:pt x="2007" y="423"/>
                      <a:pt x="2007" y="423"/>
                      <a:pt x="2007" y="423"/>
                    </a:cubicBezTo>
                    <a:cubicBezTo>
                      <a:pt x="1956" y="428"/>
                      <a:pt x="1956" y="428"/>
                      <a:pt x="1956" y="428"/>
                    </a:cubicBezTo>
                    <a:cubicBezTo>
                      <a:pt x="1960" y="446"/>
                      <a:pt x="1960" y="446"/>
                      <a:pt x="1960" y="446"/>
                    </a:cubicBezTo>
                    <a:cubicBezTo>
                      <a:pt x="1960" y="446"/>
                      <a:pt x="1950" y="477"/>
                      <a:pt x="1913" y="484"/>
                    </a:cubicBezTo>
                    <a:cubicBezTo>
                      <a:pt x="1876" y="492"/>
                      <a:pt x="1886" y="443"/>
                      <a:pt x="1880" y="443"/>
                    </a:cubicBezTo>
                    <a:cubicBezTo>
                      <a:pt x="1875" y="443"/>
                      <a:pt x="1869" y="465"/>
                      <a:pt x="1869" y="465"/>
                    </a:cubicBezTo>
                    <a:cubicBezTo>
                      <a:pt x="1869" y="465"/>
                      <a:pt x="1861" y="448"/>
                      <a:pt x="1861" y="439"/>
                    </a:cubicBezTo>
                    <a:cubicBezTo>
                      <a:pt x="1861" y="429"/>
                      <a:pt x="1862" y="402"/>
                      <a:pt x="1859" y="385"/>
                    </a:cubicBezTo>
                    <a:cubicBezTo>
                      <a:pt x="1857" y="368"/>
                      <a:pt x="1846" y="350"/>
                      <a:pt x="1846" y="350"/>
                    </a:cubicBezTo>
                    <a:cubicBezTo>
                      <a:pt x="1820" y="350"/>
                      <a:pt x="1820" y="350"/>
                      <a:pt x="1820" y="350"/>
                    </a:cubicBezTo>
                    <a:cubicBezTo>
                      <a:pt x="1820" y="350"/>
                      <a:pt x="1799" y="326"/>
                      <a:pt x="1781" y="326"/>
                    </a:cubicBezTo>
                    <a:cubicBezTo>
                      <a:pt x="1763" y="326"/>
                      <a:pt x="1744" y="351"/>
                      <a:pt x="1744" y="351"/>
                    </a:cubicBezTo>
                    <a:cubicBezTo>
                      <a:pt x="1728" y="355"/>
                      <a:pt x="1728" y="355"/>
                      <a:pt x="1728" y="355"/>
                    </a:cubicBezTo>
                    <a:cubicBezTo>
                      <a:pt x="1723" y="367"/>
                      <a:pt x="1723" y="367"/>
                      <a:pt x="1723" y="367"/>
                    </a:cubicBezTo>
                    <a:cubicBezTo>
                      <a:pt x="1711" y="373"/>
                      <a:pt x="1711" y="373"/>
                      <a:pt x="1711" y="373"/>
                    </a:cubicBezTo>
                    <a:cubicBezTo>
                      <a:pt x="1711" y="364"/>
                      <a:pt x="1711" y="364"/>
                      <a:pt x="1711" y="364"/>
                    </a:cubicBezTo>
                    <a:cubicBezTo>
                      <a:pt x="1711" y="364"/>
                      <a:pt x="1704" y="352"/>
                      <a:pt x="1693" y="356"/>
                    </a:cubicBezTo>
                    <a:cubicBezTo>
                      <a:pt x="1693" y="356"/>
                      <a:pt x="1693" y="369"/>
                      <a:pt x="1702" y="382"/>
                    </a:cubicBezTo>
                    <a:cubicBezTo>
                      <a:pt x="1711" y="395"/>
                      <a:pt x="1732" y="388"/>
                      <a:pt x="1749" y="393"/>
                    </a:cubicBezTo>
                    <a:cubicBezTo>
                      <a:pt x="1766" y="398"/>
                      <a:pt x="1751" y="406"/>
                      <a:pt x="1760" y="422"/>
                    </a:cubicBezTo>
                    <a:cubicBezTo>
                      <a:pt x="1769" y="437"/>
                      <a:pt x="1799" y="424"/>
                      <a:pt x="1821" y="424"/>
                    </a:cubicBezTo>
                    <a:cubicBezTo>
                      <a:pt x="1844" y="424"/>
                      <a:pt x="1845" y="429"/>
                      <a:pt x="1845" y="440"/>
                    </a:cubicBezTo>
                    <a:cubicBezTo>
                      <a:pt x="1845" y="450"/>
                      <a:pt x="1819" y="440"/>
                      <a:pt x="1811" y="441"/>
                    </a:cubicBezTo>
                    <a:cubicBezTo>
                      <a:pt x="1803" y="443"/>
                      <a:pt x="1785" y="454"/>
                      <a:pt x="1785" y="454"/>
                    </a:cubicBezTo>
                    <a:cubicBezTo>
                      <a:pt x="1785" y="454"/>
                      <a:pt x="1757" y="454"/>
                      <a:pt x="1751" y="461"/>
                    </a:cubicBezTo>
                    <a:cubicBezTo>
                      <a:pt x="1744" y="467"/>
                      <a:pt x="1774" y="474"/>
                      <a:pt x="1781" y="478"/>
                    </a:cubicBezTo>
                    <a:cubicBezTo>
                      <a:pt x="1787" y="482"/>
                      <a:pt x="1797" y="498"/>
                      <a:pt x="1797" y="498"/>
                    </a:cubicBezTo>
                    <a:cubicBezTo>
                      <a:pt x="1797" y="498"/>
                      <a:pt x="1781" y="517"/>
                      <a:pt x="1790" y="530"/>
                    </a:cubicBezTo>
                    <a:cubicBezTo>
                      <a:pt x="1799" y="543"/>
                      <a:pt x="1819" y="508"/>
                      <a:pt x="1819" y="504"/>
                    </a:cubicBezTo>
                    <a:cubicBezTo>
                      <a:pt x="1819" y="500"/>
                      <a:pt x="1838" y="471"/>
                      <a:pt x="1838" y="471"/>
                    </a:cubicBezTo>
                    <a:cubicBezTo>
                      <a:pt x="1836" y="496"/>
                      <a:pt x="1836" y="496"/>
                      <a:pt x="1836" y="496"/>
                    </a:cubicBezTo>
                    <a:cubicBezTo>
                      <a:pt x="1836" y="496"/>
                      <a:pt x="1849" y="509"/>
                      <a:pt x="1859" y="518"/>
                    </a:cubicBezTo>
                    <a:cubicBezTo>
                      <a:pt x="1870" y="528"/>
                      <a:pt x="1891" y="520"/>
                      <a:pt x="1891" y="520"/>
                    </a:cubicBezTo>
                    <a:cubicBezTo>
                      <a:pt x="1882" y="529"/>
                      <a:pt x="1882" y="529"/>
                      <a:pt x="1882" y="529"/>
                    </a:cubicBezTo>
                    <a:cubicBezTo>
                      <a:pt x="1903" y="549"/>
                      <a:pt x="1903" y="549"/>
                      <a:pt x="1903" y="549"/>
                    </a:cubicBezTo>
                    <a:cubicBezTo>
                      <a:pt x="1941" y="550"/>
                      <a:pt x="1941" y="550"/>
                      <a:pt x="1941" y="550"/>
                    </a:cubicBezTo>
                    <a:cubicBezTo>
                      <a:pt x="1964" y="567"/>
                      <a:pt x="1964" y="567"/>
                      <a:pt x="1964" y="567"/>
                    </a:cubicBezTo>
                    <a:cubicBezTo>
                      <a:pt x="1964" y="567"/>
                      <a:pt x="2006" y="581"/>
                      <a:pt x="2030" y="598"/>
                    </a:cubicBezTo>
                    <a:cubicBezTo>
                      <a:pt x="2053" y="615"/>
                      <a:pt x="2048" y="621"/>
                      <a:pt x="2049" y="640"/>
                    </a:cubicBezTo>
                    <a:cubicBezTo>
                      <a:pt x="2051" y="660"/>
                      <a:pt x="2073" y="669"/>
                      <a:pt x="2073" y="669"/>
                    </a:cubicBezTo>
                    <a:cubicBezTo>
                      <a:pt x="2073" y="669"/>
                      <a:pt x="2056" y="672"/>
                      <a:pt x="2056" y="681"/>
                    </a:cubicBezTo>
                    <a:cubicBezTo>
                      <a:pt x="2056" y="690"/>
                      <a:pt x="2082" y="691"/>
                      <a:pt x="2082" y="691"/>
                    </a:cubicBezTo>
                    <a:cubicBezTo>
                      <a:pt x="2066" y="697"/>
                      <a:pt x="2066" y="697"/>
                      <a:pt x="2066" y="697"/>
                    </a:cubicBezTo>
                    <a:cubicBezTo>
                      <a:pt x="2067" y="705"/>
                      <a:pt x="2067" y="705"/>
                      <a:pt x="2067" y="705"/>
                    </a:cubicBezTo>
                    <a:cubicBezTo>
                      <a:pt x="2072" y="708"/>
                      <a:pt x="2072" y="708"/>
                      <a:pt x="2072" y="708"/>
                    </a:cubicBezTo>
                    <a:cubicBezTo>
                      <a:pt x="2077" y="729"/>
                      <a:pt x="2077" y="729"/>
                      <a:pt x="2077" y="729"/>
                    </a:cubicBezTo>
                    <a:cubicBezTo>
                      <a:pt x="2067" y="750"/>
                      <a:pt x="2067" y="750"/>
                      <a:pt x="2067" y="750"/>
                    </a:cubicBezTo>
                    <a:cubicBezTo>
                      <a:pt x="2073" y="749"/>
                      <a:pt x="2078" y="748"/>
                      <a:pt x="2081" y="749"/>
                    </a:cubicBezTo>
                    <a:cubicBezTo>
                      <a:pt x="2086" y="752"/>
                      <a:pt x="2120" y="737"/>
                      <a:pt x="2120" y="737"/>
                    </a:cubicBezTo>
                    <a:cubicBezTo>
                      <a:pt x="2120" y="755"/>
                      <a:pt x="2120" y="755"/>
                      <a:pt x="2120" y="755"/>
                    </a:cubicBezTo>
                    <a:cubicBezTo>
                      <a:pt x="2120" y="755"/>
                      <a:pt x="2147" y="788"/>
                      <a:pt x="2159" y="797"/>
                    </a:cubicBezTo>
                    <a:cubicBezTo>
                      <a:pt x="2161" y="798"/>
                      <a:pt x="2162" y="799"/>
                      <a:pt x="2164" y="800"/>
                    </a:cubicBezTo>
                    <a:cubicBezTo>
                      <a:pt x="2166" y="768"/>
                      <a:pt x="2166" y="768"/>
                      <a:pt x="2166" y="768"/>
                    </a:cubicBezTo>
                    <a:cubicBezTo>
                      <a:pt x="2162" y="752"/>
                      <a:pt x="2162" y="752"/>
                      <a:pt x="2162" y="752"/>
                    </a:cubicBezTo>
                    <a:cubicBezTo>
                      <a:pt x="2162" y="752"/>
                      <a:pt x="2166" y="733"/>
                      <a:pt x="2168" y="726"/>
                    </a:cubicBezTo>
                    <a:cubicBezTo>
                      <a:pt x="2170" y="718"/>
                      <a:pt x="2173" y="681"/>
                      <a:pt x="2173" y="681"/>
                    </a:cubicBezTo>
                    <a:cubicBezTo>
                      <a:pt x="2173" y="681"/>
                      <a:pt x="2169" y="683"/>
                      <a:pt x="2158" y="676"/>
                    </a:cubicBezTo>
                    <a:cubicBezTo>
                      <a:pt x="2147" y="670"/>
                      <a:pt x="2174" y="652"/>
                      <a:pt x="2174" y="652"/>
                    </a:cubicBezTo>
                    <a:cubicBezTo>
                      <a:pt x="2174" y="652"/>
                      <a:pt x="2173" y="626"/>
                      <a:pt x="2171" y="611"/>
                    </a:cubicBezTo>
                    <a:cubicBezTo>
                      <a:pt x="2169" y="596"/>
                      <a:pt x="2177" y="574"/>
                      <a:pt x="2177" y="554"/>
                    </a:cubicBezTo>
                    <a:cubicBezTo>
                      <a:pt x="2177" y="538"/>
                      <a:pt x="2179" y="474"/>
                      <a:pt x="2179" y="454"/>
                    </a:cubicBezTo>
                    <a:close/>
                    <a:moveTo>
                      <a:pt x="228" y="446"/>
                    </a:moveTo>
                    <a:cubicBezTo>
                      <a:pt x="220" y="453"/>
                      <a:pt x="238" y="462"/>
                      <a:pt x="238" y="462"/>
                    </a:cubicBezTo>
                    <a:cubicBezTo>
                      <a:pt x="238" y="462"/>
                      <a:pt x="250" y="486"/>
                      <a:pt x="258" y="478"/>
                    </a:cubicBezTo>
                    <a:cubicBezTo>
                      <a:pt x="266" y="470"/>
                      <a:pt x="234" y="442"/>
                      <a:pt x="228" y="446"/>
                    </a:cubicBezTo>
                    <a:close/>
                    <a:moveTo>
                      <a:pt x="1691" y="739"/>
                    </a:moveTo>
                    <a:cubicBezTo>
                      <a:pt x="1701" y="745"/>
                      <a:pt x="1701" y="745"/>
                      <a:pt x="1701" y="745"/>
                    </a:cubicBezTo>
                    <a:cubicBezTo>
                      <a:pt x="1720" y="730"/>
                      <a:pt x="1720" y="730"/>
                      <a:pt x="1720" y="730"/>
                    </a:cubicBezTo>
                    <a:cubicBezTo>
                      <a:pt x="1720" y="730"/>
                      <a:pt x="1742" y="738"/>
                      <a:pt x="1742" y="716"/>
                    </a:cubicBezTo>
                    <a:cubicBezTo>
                      <a:pt x="1742" y="694"/>
                      <a:pt x="1691" y="720"/>
                      <a:pt x="1691" y="739"/>
                    </a:cubicBezTo>
                    <a:close/>
                    <a:moveTo>
                      <a:pt x="2068" y="714"/>
                    </a:moveTo>
                    <a:cubicBezTo>
                      <a:pt x="2067" y="713"/>
                      <a:pt x="2067" y="713"/>
                      <a:pt x="2067" y="713"/>
                    </a:cubicBezTo>
                    <a:cubicBezTo>
                      <a:pt x="2065" y="710"/>
                      <a:pt x="2056" y="702"/>
                      <a:pt x="2037" y="711"/>
                    </a:cubicBezTo>
                    <a:cubicBezTo>
                      <a:pt x="2015" y="721"/>
                      <a:pt x="2011" y="759"/>
                      <a:pt x="2011" y="759"/>
                    </a:cubicBezTo>
                    <a:cubicBezTo>
                      <a:pt x="2053" y="754"/>
                      <a:pt x="2053" y="754"/>
                      <a:pt x="2053" y="754"/>
                    </a:cubicBezTo>
                    <a:cubicBezTo>
                      <a:pt x="2053" y="754"/>
                      <a:pt x="2059" y="752"/>
                      <a:pt x="2066" y="750"/>
                    </a:cubicBezTo>
                    <a:cubicBezTo>
                      <a:pt x="2072" y="728"/>
                      <a:pt x="2072" y="728"/>
                      <a:pt x="2072" y="728"/>
                    </a:cubicBezTo>
                    <a:lnTo>
                      <a:pt x="2068" y="714"/>
                    </a:lnTo>
                    <a:close/>
                    <a:moveTo>
                      <a:pt x="1857" y="631"/>
                    </a:moveTo>
                    <a:cubicBezTo>
                      <a:pt x="1847" y="641"/>
                      <a:pt x="1847" y="641"/>
                      <a:pt x="1847" y="641"/>
                    </a:cubicBezTo>
                    <a:cubicBezTo>
                      <a:pt x="1849" y="676"/>
                      <a:pt x="1849" y="676"/>
                      <a:pt x="1849" y="676"/>
                    </a:cubicBezTo>
                    <a:cubicBezTo>
                      <a:pt x="1860" y="679"/>
                      <a:pt x="1860" y="679"/>
                      <a:pt x="1860" y="679"/>
                    </a:cubicBezTo>
                    <a:cubicBezTo>
                      <a:pt x="1859" y="666"/>
                      <a:pt x="1859" y="666"/>
                      <a:pt x="1859" y="666"/>
                    </a:cubicBezTo>
                    <a:cubicBezTo>
                      <a:pt x="1866" y="663"/>
                      <a:pt x="1866" y="663"/>
                      <a:pt x="1866" y="663"/>
                    </a:cubicBezTo>
                    <a:cubicBezTo>
                      <a:pt x="1865" y="648"/>
                      <a:pt x="1865" y="648"/>
                      <a:pt x="1865" y="648"/>
                    </a:cubicBezTo>
                    <a:cubicBezTo>
                      <a:pt x="1856" y="648"/>
                      <a:pt x="1856" y="648"/>
                      <a:pt x="1856" y="648"/>
                    </a:cubicBezTo>
                    <a:cubicBezTo>
                      <a:pt x="1868" y="628"/>
                      <a:pt x="1868" y="628"/>
                      <a:pt x="1868" y="628"/>
                    </a:cubicBezTo>
                    <a:cubicBezTo>
                      <a:pt x="1881" y="606"/>
                      <a:pt x="1881" y="606"/>
                      <a:pt x="1881" y="606"/>
                    </a:cubicBezTo>
                    <a:cubicBezTo>
                      <a:pt x="1862" y="610"/>
                      <a:pt x="1862" y="610"/>
                      <a:pt x="1862" y="610"/>
                    </a:cubicBezTo>
                    <a:lnTo>
                      <a:pt x="1857" y="631"/>
                    </a:lnTo>
                    <a:close/>
                    <a:moveTo>
                      <a:pt x="1427" y="403"/>
                    </a:moveTo>
                    <a:cubicBezTo>
                      <a:pt x="1427" y="403"/>
                      <a:pt x="1405" y="391"/>
                      <a:pt x="1398" y="394"/>
                    </a:cubicBezTo>
                    <a:cubicBezTo>
                      <a:pt x="1392" y="397"/>
                      <a:pt x="1389" y="406"/>
                      <a:pt x="1389" y="406"/>
                    </a:cubicBezTo>
                    <a:cubicBezTo>
                      <a:pt x="1396" y="420"/>
                      <a:pt x="1427" y="415"/>
                      <a:pt x="1427" y="415"/>
                    </a:cubicBezTo>
                    <a:cubicBezTo>
                      <a:pt x="1480" y="405"/>
                      <a:pt x="1480" y="405"/>
                      <a:pt x="1480" y="405"/>
                    </a:cubicBezTo>
                    <a:lnTo>
                      <a:pt x="1427" y="403"/>
                    </a:lnTo>
                    <a:close/>
                    <a:moveTo>
                      <a:pt x="879" y="696"/>
                    </a:moveTo>
                    <a:cubicBezTo>
                      <a:pt x="917" y="669"/>
                      <a:pt x="917" y="669"/>
                      <a:pt x="917" y="669"/>
                    </a:cubicBezTo>
                    <a:cubicBezTo>
                      <a:pt x="914" y="663"/>
                      <a:pt x="914" y="663"/>
                      <a:pt x="914" y="663"/>
                    </a:cubicBezTo>
                    <a:cubicBezTo>
                      <a:pt x="914" y="663"/>
                      <a:pt x="864" y="667"/>
                      <a:pt x="863" y="677"/>
                    </a:cubicBezTo>
                    <a:cubicBezTo>
                      <a:pt x="858" y="702"/>
                      <a:pt x="879" y="696"/>
                      <a:pt x="879" y="696"/>
                    </a:cubicBezTo>
                    <a:close/>
                    <a:moveTo>
                      <a:pt x="959" y="747"/>
                    </a:moveTo>
                    <a:cubicBezTo>
                      <a:pt x="949" y="747"/>
                      <a:pt x="933" y="747"/>
                      <a:pt x="933" y="747"/>
                    </a:cubicBezTo>
                    <a:cubicBezTo>
                      <a:pt x="930" y="766"/>
                      <a:pt x="930" y="766"/>
                      <a:pt x="930" y="766"/>
                    </a:cubicBezTo>
                    <a:cubicBezTo>
                      <a:pt x="930" y="766"/>
                      <a:pt x="940" y="794"/>
                      <a:pt x="953" y="783"/>
                    </a:cubicBezTo>
                    <a:cubicBezTo>
                      <a:pt x="966" y="773"/>
                      <a:pt x="969" y="747"/>
                      <a:pt x="959" y="747"/>
                    </a:cubicBezTo>
                    <a:close/>
                    <a:moveTo>
                      <a:pt x="475" y="622"/>
                    </a:moveTo>
                    <a:cubicBezTo>
                      <a:pt x="480" y="617"/>
                      <a:pt x="480" y="602"/>
                      <a:pt x="480" y="602"/>
                    </a:cubicBezTo>
                    <a:cubicBezTo>
                      <a:pt x="499" y="620"/>
                      <a:pt x="499" y="620"/>
                      <a:pt x="499" y="620"/>
                    </a:cubicBezTo>
                    <a:cubicBezTo>
                      <a:pt x="499" y="620"/>
                      <a:pt x="507" y="597"/>
                      <a:pt x="507" y="581"/>
                    </a:cubicBezTo>
                    <a:cubicBezTo>
                      <a:pt x="507" y="565"/>
                      <a:pt x="516" y="521"/>
                      <a:pt x="516" y="521"/>
                    </a:cubicBezTo>
                    <a:cubicBezTo>
                      <a:pt x="516" y="521"/>
                      <a:pt x="507" y="516"/>
                      <a:pt x="507" y="506"/>
                    </a:cubicBezTo>
                    <a:cubicBezTo>
                      <a:pt x="507" y="497"/>
                      <a:pt x="526" y="482"/>
                      <a:pt x="520" y="477"/>
                    </a:cubicBezTo>
                    <a:cubicBezTo>
                      <a:pt x="515" y="472"/>
                      <a:pt x="510" y="468"/>
                      <a:pt x="510" y="468"/>
                    </a:cubicBezTo>
                    <a:cubicBezTo>
                      <a:pt x="502" y="437"/>
                      <a:pt x="502" y="437"/>
                      <a:pt x="502" y="437"/>
                    </a:cubicBezTo>
                    <a:cubicBezTo>
                      <a:pt x="474" y="438"/>
                      <a:pt x="474" y="438"/>
                      <a:pt x="474" y="438"/>
                    </a:cubicBezTo>
                    <a:cubicBezTo>
                      <a:pt x="474" y="438"/>
                      <a:pt x="478" y="420"/>
                      <a:pt x="471" y="416"/>
                    </a:cubicBezTo>
                    <a:cubicBezTo>
                      <a:pt x="464" y="412"/>
                      <a:pt x="450" y="413"/>
                      <a:pt x="450" y="413"/>
                    </a:cubicBezTo>
                    <a:cubicBezTo>
                      <a:pt x="444" y="366"/>
                      <a:pt x="444" y="366"/>
                      <a:pt x="444" y="366"/>
                    </a:cubicBezTo>
                    <a:cubicBezTo>
                      <a:pt x="444" y="366"/>
                      <a:pt x="402" y="370"/>
                      <a:pt x="399" y="357"/>
                    </a:cubicBezTo>
                    <a:cubicBezTo>
                      <a:pt x="396" y="344"/>
                      <a:pt x="410" y="328"/>
                      <a:pt x="410" y="328"/>
                    </a:cubicBezTo>
                    <a:cubicBezTo>
                      <a:pt x="394" y="326"/>
                      <a:pt x="394" y="326"/>
                      <a:pt x="394" y="326"/>
                    </a:cubicBezTo>
                    <a:cubicBezTo>
                      <a:pt x="394" y="326"/>
                      <a:pt x="419" y="297"/>
                      <a:pt x="410" y="289"/>
                    </a:cubicBezTo>
                    <a:cubicBezTo>
                      <a:pt x="400" y="281"/>
                      <a:pt x="358" y="300"/>
                      <a:pt x="358" y="300"/>
                    </a:cubicBezTo>
                    <a:cubicBezTo>
                      <a:pt x="358" y="300"/>
                      <a:pt x="383" y="276"/>
                      <a:pt x="375" y="272"/>
                    </a:cubicBezTo>
                    <a:cubicBezTo>
                      <a:pt x="367" y="268"/>
                      <a:pt x="343" y="264"/>
                      <a:pt x="343" y="264"/>
                    </a:cubicBezTo>
                    <a:cubicBezTo>
                      <a:pt x="343" y="264"/>
                      <a:pt x="354" y="256"/>
                      <a:pt x="340" y="238"/>
                    </a:cubicBezTo>
                    <a:cubicBezTo>
                      <a:pt x="327" y="221"/>
                      <a:pt x="304" y="220"/>
                      <a:pt x="304" y="220"/>
                    </a:cubicBezTo>
                    <a:cubicBezTo>
                      <a:pt x="304" y="220"/>
                      <a:pt x="298" y="200"/>
                      <a:pt x="291" y="192"/>
                    </a:cubicBezTo>
                    <a:cubicBezTo>
                      <a:pt x="284" y="184"/>
                      <a:pt x="275" y="190"/>
                      <a:pt x="275" y="190"/>
                    </a:cubicBezTo>
                    <a:cubicBezTo>
                      <a:pt x="279" y="205"/>
                      <a:pt x="279" y="205"/>
                      <a:pt x="279" y="205"/>
                    </a:cubicBezTo>
                    <a:cubicBezTo>
                      <a:pt x="279" y="205"/>
                      <a:pt x="254" y="186"/>
                      <a:pt x="248" y="180"/>
                    </a:cubicBezTo>
                    <a:cubicBezTo>
                      <a:pt x="243" y="173"/>
                      <a:pt x="232" y="146"/>
                      <a:pt x="232" y="146"/>
                    </a:cubicBezTo>
                    <a:cubicBezTo>
                      <a:pt x="232" y="146"/>
                      <a:pt x="202" y="125"/>
                      <a:pt x="188" y="113"/>
                    </a:cubicBezTo>
                    <a:cubicBezTo>
                      <a:pt x="175" y="101"/>
                      <a:pt x="152" y="82"/>
                      <a:pt x="152" y="82"/>
                    </a:cubicBezTo>
                    <a:cubicBezTo>
                      <a:pt x="152" y="82"/>
                      <a:pt x="156" y="77"/>
                      <a:pt x="151" y="72"/>
                    </a:cubicBezTo>
                    <a:cubicBezTo>
                      <a:pt x="146" y="66"/>
                      <a:pt x="139" y="60"/>
                      <a:pt x="139" y="60"/>
                    </a:cubicBezTo>
                    <a:cubicBezTo>
                      <a:pt x="139" y="60"/>
                      <a:pt x="128" y="41"/>
                      <a:pt x="120" y="34"/>
                    </a:cubicBezTo>
                    <a:cubicBezTo>
                      <a:pt x="112" y="28"/>
                      <a:pt x="104" y="29"/>
                      <a:pt x="104" y="29"/>
                    </a:cubicBezTo>
                    <a:cubicBezTo>
                      <a:pt x="47" y="25"/>
                      <a:pt x="47" y="25"/>
                      <a:pt x="47" y="25"/>
                    </a:cubicBezTo>
                    <a:cubicBezTo>
                      <a:pt x="47" y="25"/>
                      <a:pt x="27" y="0"/>
                      <a:pt x="16" y="2"/>
                    </a:cubicBezTo>
                    <a:cubicBezTo>
                      <a:pt x="6" y="5"/>
                      <a:pt x="0" y="29"/>
                      <a:pt x="7" y="41"/>
                    </a:cubicBezTo>
                    <a:cubicBezTo>
                      <a:pt x="14" y="53"/>
                      <a:pt x="88" y="121"/>
                      <a:pt x="88" y="121"/>
                    </a:cubicBezTo>
                    <a:cubicBezTo>
                      <a:pt x="111" y="157"/>
                      <a:pt x="111" y="157"/>
                      <a:pt x="111" y="157"/>
                    </a:cubicBezTo>
                    <a:cubicBezTo>
                      <a:pt x="119" y="154"/>
                      <a:pt x="119" y="154"/>
                      <a:pt x="119" y="154"/>
                    </a:cubicBezTo>
                    <a:cubicBezTo>
                      <a:pt x="119" y="154"/>
                      <a:pt x="122" y="178"/>
                      <a:pt x="128" y="184"/>
                    </a:cubicBezTo>
                    <a:cubicBezTo>
                      <a:pt x="135" y="189"/>
                      <a:pt x="170" y="202"/>
                      <a:pt x="178" y="218"/>
                    </a:cubicBezTo>
                    <a:cubicBezTo>
                      <a:pt x="186" y="234"/>
                      <a:pt x="194" y="266"/>
                      <a:pt x="194" y="266"/>
                    </a:cubicBezTo>
                    <a:cubicBezTo>
                      <a:pt x="194" y="266"/>
                      <a:pt x="191" y="301"/>
                      <a:pt x="199" y="301"/>
                    </a:cubicBezTo>
                    <a:cubicBezTo>
                      <a:pt x="207" y="301"/>
                      <a:pt x="219" y="293"/>
                      <a:pt x="222" y="302"/>
                    </a:cubicBezTo>
                    <a:cubicBezTo>
                      <a:pt x="224" y="312"/>
                      <a:pt x="230" y="328"/>
                      <a:pt x="230" y="328"/>
                    </a:cubicBezTo>
                    <a:cubicBezTo>
                      <a:pt x="255" y="349"/>
                      <a:pt x="255" y="349"/>
                      <a:pt x="255" y="349"/>
                    </a:cubicBezTo>
                    <a:cubicBezTo>
                      <a:pt x="254" y="365"/>
                      <a:pt x="254" y="365"/>
                      <a:pt x="254" y="365"/>
                    </a:cubicBezTo>
                    <a:cubicBezTo>
                      <a:pt x="275" y="408"/>
                      <a:pt x="275" y="408"/>
                      <a:pt x="275" y="408"/>
                    </a:cubicBezTo>
                    <a:cubicBezTo>
                      <a:pt x="275" y="408"/>
                      <a:pt x="268" y="421"/>
                      <a:pt x="278" y="436"/>
                    </a:cubicBezTo>
                    <a:cubicBezTo>
                      <a:pt x="287" y="450"/>
                      <a:pt x="296" y="453"/>
                      <a:pt x="296" y="453"/>
                    </a:cubicBezTo>
                    <a:cubicBezTo>
                      <a:pt x="296" y="453"/>
                      <a:pt x="306" y="477"/>
                      <a:pt x="314" y="485"/>
                    </a:cubicBezTo>
                    <a:cubicBezTo>
                      <a:pt x="322" y="493"/>
                      <a:pt x="343" y="501"/>
                      <a:pt x="343" y="501"/>
                    </a:cubicBezTo>
                    <a:cubicBezTo>
                      <a:pt x="343" y="526"/>
                      <a:pt x="343" y="526"/>
                      <a:pt x="343" y="526"/>
                    </a:cubicBezTo>
                    <a:cubicBezTo>
                      <a:pt x="343" y="526"/>
                      <a:pt x="392" y="568"/>
                      <a:pt x="395" y="572"/>
                    </a:cubicBezTo>
                    <a:cubicBezTo>
                      <a:pt x="398" y="576"/>
                      <a:pt x="411" y="577"/>
                      <a:pt x="411" y="577"/>
                    </a:cubicBezTo>
                    <a:cubicBezTo>
                      <a:pt x="411" y="577"/>
                      <a:pt x="422" y="602"/>
                      <a:pt x="430" y="606"/>
                    </a:cubicBezTo>
                    <a:cubicBezTo>
                      <a:pt x="438" y="610"/>
                      <a:pt x="440" y="632"/>
                      <a:pt x="444" y="630"/>
                    </a:cubicBezTo>
                    <a:cubicBezTo>
                      <a:pt x="448" y="629"/>
                      <a:pt x="442" y="608"/>
                      <a:pt x="447" y="605"/>
                    </a:cubicBezTo>
                    <a:cubicBezTo>
                      <a:pt x="452" y="602"/>
                      <a:pt x="470" y="628"/>
                      <a:pt x="475" y="622"/>
                    </a:cubicBezTo>
                    <a:close/>
                    <a:moveTo>
                      <a:pt x="1416" y="798"/>
                    </a:moveTo>
                    <a:cubicBezTo>
                      <a:pt x="1409" y="784"/>
                      <a:pt x="1409" y="784"/>
                      <a:pt x="1409" y="784"/>
                    </a:cubicBezTo>
                    <a:cubicBezTo>
                      <a:pt x="1404" y="785"/>
                      <a:pt x="1397" y="786"/>
                      <a:pt x="1392" y="790"/>
                    </a:cubicBezTo>
                    <a:cubicBezTo>
                      <a:pt x="1380" y="797"/>
                      <a:pt x="1380" y="812"/>
                      <a:pt x="1380" y="812"/>
                    </a:cubicBezTo>
                    <a:cubicBezTo>
                      <a:pt x="1380" y="812"/>
                      <a:pt x="1369" y="809"/>
                      <a:pt x="1357" y="820"/>
                    </a:cubicBezTo>
                    <a:cubicBezTo>
                      <a:pt x="1345" y="832"/>
                      <a:pt x="1322" y="855"/>
                      <a:pt x="1342" y="870"/>
                    </a:cubicBezTo>
                    <a:cubicBezTo>
                      <a:pt x="1353" y="879"/>
                      <a:pt x="1393" y="842"/>
                      <a:pt x="1408" y="828"/>
                    </a:cubicBezTo>
                    <a:cubicBezTo>
                      <a:pt x="1405" y="827"/>
                      <a:pt x="1402" y="823"/>
                      <a:pt x="1406" y="817"/>
                    </a:cubicBezTo>
                    <a:cubicBezTo>
                      <a:pt x="1412" y="805"/>
                      <a:pt x="1416" y="798"/>
                      <a:pt x="1416" y="798"/>
                    </a:cubicBezTo>
                    <a:close/>
                    <a:moveTo>
                      <a:pt x="921" y="753"/>
                    </a:moveTo>
                    <a:cubicBezTo>
                      <a:pt x="921" y="734"/>
                      <a:pt x="894" y="734"/>
                      <a:pt x="879" y="731"/>
                    </a:cubicBezTo>
                    <a:cubicBezTo>
                      <a:pt x="865" y="728"/>
                      <a:pt x="866" y="759"/>
                      <a:pt x="866" y="759"/>
                    </a:cubicBezTo>
                    <a:cubicBezTo>
                      <a:pt x="841" y="740"/>
                      <a:pt x="841" y="740"/>
                      <a:pt x="841" y="740"/>
                    </a:cubicBezTo>
                    <a:cubicBezTo>
                      <a:pt x="841" y="740"/>
                      <a:pt x="847" y="724"/>
                      <a:pt x="847" y="700"/>
                    </a:cubicBezTo>
                    <a:cubicBezTo>
                      <a:pt x="847" y="677"/>
                      <a:pt x="799" y="686"/>
                      <a:pt x="799" y="686"/>
                    </a:cubicBezTo>
                    <a:cubicBezTo>
                      <a:pt x="778" y="674"/>
                      <a:pt x="778" y="674"/>
                      <a:pt x="778" y="674"/>
                    </a:cubicBezTo>
                    <a:cubicBezTo>
                      <a:pt x="775" y="659"/>
                      <a:pt x="775" y="659"/>
                      <a:pt x="775" y="659"/>
                    </a:cubicBezTo>
                    <a:cubicBezTo>
                      <a:pt x="749" y="659"/>
                      <a:pt x="749" y="659"/>
                      <a:pt x="749" y="659"/>
                    </a:cubicBezTo>
                    <a:cubicBezTo>
                      <a:pt x="749" y="659"/>
                      <a:pt x="744" y="680"/>
                      <a:pt x="744" y="684"/>
                    </a:cubicBezTo>
                    <a:cubicBezTo>
                      <a:pt x="744" y="688"/>
                      <a:pt x="709" y="677"/>
                      <a:pt x="693" y="674"/>
                    </a:cubicBezTo>
                    <a:cubicBezTo>
                      <a:pt x="677" y="671"/>
                      <a:pt x="648" y="672"/>
                      <a:pt x="648" y="672"/>
                    </a:cubicBezTo>
                    <a:cubicBezTo>
                      <a:pt x="648" y="672"/>
                      <a:pt x="630" y="650"/>
                      <a:pt x="621" y="640"/>
                    </a:cubicBezTo>
                    <a:cubicBezTo>
                      <a:pt x="612" y="630"/>
                      <a:pt x="598" y="641"/>
                      <a:pt x="598" y="641"/>
                    </a:cubicBezTo>
                    <a:cubicBezTo>
                      <a:pt x="598" y="641"/>
                      <a:pt x="573" y="628"/>
                      <a:pt x="567" y="627"/>
                    </a:cubicBezTo>
                    <a:cubicBezTo>
                      <a:pt x="561" y="625"/>
                      <a:pt x="535" y="624"/>
                      <a:pt x="535" y="624"/>
                    </a:cubicBezTo>
                    <a:cubicBezTo>
                      <a:pt x="535" y="624"/>
                      <a:pt x="524" y="615"/>
                      <a:pt x="511" y="619"/>
                    </a:cubicBezTo>
                    <a:cubicBezTo>
                      <a:pt x="498" y="624"/>
                      <a:pt x="498" y="652"/>
                      <a:pt x="491" y="656"/>
                    </a:cubicBezTo>
                    <a:cubicBezTo>
                      <a:pt x="483" y="661"/>
                      <a:pt x="469" y="666"/>
                      <a:pt x="472" y="677"/>
                    </a:cubicBezTo>
                    <a:cubicBezTo>
                      <a:pt x="496" y="672"/>
                      <a:pt x="496" y="672"/>
                      <a:pt x="496" y="672"/>
                    </a:cubicBezTo>
                    <a:cubicBezTo>
                      <a:pt x="527" y="675"/>
                      <a:pt x="527" y="675"/>
                      <a:pt x="527" y="675"/>
                    </a:cubicBezTo>
                    <a:cubicBezTo>
                      <a:pt x="527" y="675"/>
                      <a:pt x="504" y="688"/>
                      <a:pt x="514" y="699"/>
                    </a:cubicBezTo>
                    <a:cubicBezTo>
                      <a:pt x="524" y="709"/>
                      <a:pt x="558" y="691"/>
                      <a:pt x="558" y="691"/>
                    </a:cubicBezTo>
                    <a:cubicBezTo>
                      <a:pt x="558" y="691"/>
                      <a:pt x="608" y="718"/>
                      <a:pt x="623" y="722"/>
                    </a:cubicBezTo>
                    <a:cubicBezTo>
                      <a:pt x="637" y="727"/>
                      <a:pt x="687" y="728"/>
                      <a:pt x="705" y="728"/>
                    </a:cubicBezTo>
                    <a:cubicBezTo>
                      <a:pt x="722" y="728"/>
                      <a:pt x="727" y="747"/>
                      <a:pt x="737" y="756"/>
                    </a:cubicBezTo>
                    <a:cubicBezTo>
                      <a:pt x="747" y="765"/>
                      <a:pt x="780" y="771"/>
                      <a:pt x="794" y="772"/>
                    </a:cubicBezTo>
                    <a:cubicBezTo>
                      <a:pt x="809" y="774"/>
                      <a:pt x="815" y="771"/>
                      <a:pt x="837" y="772"/>
                    </a:cubicBezTo>
                    <a:cubicBezTo>
                      <a:pt x="859" y="774"/>
                      <a:pt x="877" y="801"/>
                      <a:pt x="885" y="806"/>
                    </a:cubicBezTo>
                    <a:cubicBezTo>
                      <a:pt x="894" y="810"/>
                      <a:pt x="904" y="801"/>
                      <a:pt x="904" y="801"/>
                    </a:cubicBezTo>
                    <a:cubicBezTo>
                      <a:pt x="904" y="801"/>
                      <a:pt x="921" y="810"/>
                      <a:pt x="921" y="804"/>
                    </a:cubicBezTo>
                    <a:cubicBezTo>
                      <a:pt x="921" y="793"/>
                      <a:pt x="910" y="778"/>
                      <a:pt x="910" y="778"/>
                    </a:cubicBezTo>
                    <a:cubicBezTo>
                      <a:pt x="910" y="778"/>
                      <a:pt x="921" y="772"/>
                      <a:pt x="921" y="753"/>
                    </a:cubicBezTo>
                    <a:close/>
                    <a:moveTo>
                      <a:pt x="1004" y="484"/>
                    </a:moveTo>
                    <a:cubicBezTo>
                      <a:pt x="1004" y="484"/>
                      <a:pt x="1025" y="467"/>
                      <a:pt x="1031" y="460"/>
                    </a:cubicBezTo>
                    <a:cubicBezTo>
                      <a:pt x="1036" y="453"/>
                      <a:pt x="1055" y="403"/>
                      <a:pt x="1055" y="403"/>
                    </a:cubicBezTo>
                    <a:cubicBezTo>
                      <a:pt x="1055" y="403"/>
                      <a:pt x="1037" y="401"/>
                      <a:pt x="1034" y="388"/>
                    </a:cubicBezTo>
                    <a:cubicBezTo>
                      <a:pt x="1031" y="376"/>
                      <a:pt x="1037" y="361"/>
                      <a:pt x="1042" y="348"/>
                    </a:cubicBezTo>
                    <a:cubicBezTo>
                      <a:pt x="1048" y="334"/>
                      <a:pt x="1070" y="336"/>
                      <a:pt x="1083" y="334"/>
                    </a:cubicBezTo>
                    <a:cubicBezTo>
                      <a:pt x="1095" y="333"/>
                      <a:pt x="1102" y="309"/>
                      <a:pt x="1101" y="301"/>
                    </a:cubicBezTo>
                    <a:cubicBezTo>
                      <a:pt x="1099" y="293"/>
                      <a:pt x="1079" y="301"/>
                      <a:pt x="1079" y="301"/>
                    </a:cubicBezTo>
                    <a:cubicBezTo>
                      <a:pt x="1079" y="301"/>
                      <a:pt x="1076" y="288"/>
                      <a:pt x="1088" y="275"/>
                    </a:cubicBezTo>
                    <a:cubicBezTo>
                      <a:pt x="1101" y="264"/>
                      <a:pt x="1128" y="269"/>
                      <a:pt x="1139" y="271"/>
                    </a:cubicBezTo>
                    <a:cubicBezTo>
                      <a:pt x="1150" y="274"/>
                      <a:pt x="1150" y="257"/>
                      <a:pt x="1150" y="257"/>
                    </a:cubicBezTo>
                    <a:cubicBezTo>
                      <a:pt x="1124" y="235"/>
                      <a:pt x="1124" y="235"/>
                      <a:pt x="1124" y="235"/>
                    </a:cubicBezTo>
                    <a:cubicBezTo>
                      <a:pt x="1124" y="208"/>
                      <a:pt x="1124" y="208"/>
                      <a:pt x="1124" y="208"/>
                    </a:cubicBezTo>
                    <a:cubicBezTo>
                      <a:pt x="1124" y="208"/>
                      <a:pt x="1105" y="207"/>
                      <a:pt x="1105" y="199"/>
                    </a:cubicBezTo>
                    <a:cubicBezTo>
                      <a:pt x="1105" y="191"/>
                      <a:pt x="1117" y="179"/>
                      <a:pt x="1116" y="168"/>
                    </a:cubicBezTo>
                    <a:cubicBezTo>
                      <a:pt x="1115" y="156"/>
                      <a:pt x="1082" y="153"/>
                      <a:pt x="1082" y="153"/>
                    </a:cubicBezTo>
                    <a:cubicBezTo>
                      <a:pt x="1093" y="135"/>
                      <a:pt x="1093" y="135"/>
                      <a:pt x="1093" y="135"/>
                    </a:cubicBezTo>
                    <a:cubicBezTo>
                      <a:pt x="1082" y="130"/>
                      <a:pt x="1082" y="130"/>
                      <a:pt x="1082" y="130"/>
                    </a:cubicBezTo>
                    <a:cubicBezTo>
                      <a:pt x="1086" y="110"/>
                      <a:pt x="1086" y="110"/>
                      <a:pt x="1086" y="110"/>
                    </a:cubicBezTo>
                    <a:cubicBezTo>
                      <a:pt x="1078" y="99"/>
                      <a:pt x="1078" y="99"/>
                      <a:pt x="1078" y="99"/>
                    </a:cubicBezTo>
                    <a:cubicBezTo>
                      <a:pt x="1070" y="92"/>
                      <a:pt x="1051" y="75"/>
                      <a:pt x="1047" y="75"/>
                    </a:cubicBezTo>
                    <a:cubicBezTo>
                      <a:pt x="1043" y="74"/>
                      <a:pt x="1002" y="73"/>
                      <a:pt x="987" y="74"/>
                    </a:cubicBezTo>
                    <a:cubicBezTo>
                      <a:pt x="973" y="75"/>
                      <a:pt x="980" y="97"/>
                      <a:pt x="978" y="113"/>
                    </a:cubicBezTo>
                    <a:cubicBezTo>
                      <a:pt x="977" y="129"/>
                      <a:pt x="968" y="144"/>
                      <a:pt x="968" y="144"/>
                    </a:cubicBezTo>
                    <a:cubicBezTo>
                      <a:pt x="968" y="144"/>
                      <a:pt x="961" y="143"/>
                      <a:pt x="955" y="152"/>
                    </a:cubicBezTo>
                    <a:cubicBezTo>
                      <a:pt x="948" y="161"/>
                      <a:pt x="960" y="177"/>
                      <a:pt x="960" y="177"/>
                    </a:cubicBezTo>
                    <a:cubicBezTo>
                      <a:pt x="938" y="196"/>
                      <a:pt x="938" y="196"/>
                      <a:pt x="938" y="196"/>
                    </a:cubicBezTo>
                    <a:cubicBezTo>
                      <a:pt x="939" y="208"/>
                      <a:pt x="939" y="208"/>
                      <a:pt x="939" y="208"/>
                    </a:cubicBezTo>
                    <a:cubicBezTo>
                      <a:pt x="922" y="231"/>
                      <a:pt x="922" y="231"/>
                      <a:pt x="922" y="231"/>
                    </a:cubicBezTo>
                    <a:cubicBezTo>
                      <a:pt x="906" y="231"/>
                      <a:pt x="906" y="231"/>
                      <a:pt x="906" y="231"/>
                    </a:cubicBezTo>
                    <a:cubicBezTo>
                      <a:pt x="906" y="231"/>
                      <a:pt x="888" y="244"/>
                      <a:pt x="885" y="244"/>
                    </a:cubicBezTo>
                    <a:cubicBezTo>
                      <a:pt x="882" y="245"/>
                      <a:pt x="857" y="229"/>
                      <a:pt x="853" y="227"/>
                    </a:cubicBezTo>
                    <a:cubicBezTo>
                      <a:pt x="849" y="224"/>
                      <a:pt x="824" y="227"/>
                      <a:pt x="824" y="227"/>
                    </a:cubicBezTo>
                    <a:cubicBezTo>
                      <a:pt x="824" y="227"/>
                      <a:pt x="811" y="248"/>
                      <a:pt x="801" y="254"/>
                    </a:cubicBezTo>
                    <a:cubicBezTo>
                      <a:pt x="791" y="260"/>
                      <a:pt x="778" y="251"/>
                      <a:pt x="764" y="251"/>
                    </a:cubicBezTo>
                    <a:cubicBezTo>
                      <a:pt x="749" y="251"/>
                      <a:pt x="750" y="259"/>
                      <a:pt x="746" y="261"/>
                    </a:cubicBezTo>
                    <a:cubicBezTo>
                      <a:pt x="742" y="264"/>
                      <a:pt x="720" y="256"/>
                      <a:pt x="712" y="247"/>
                    </a:cubicBezTo>
                    <a:cubicBezTo>
                      <a:pt x="708" y="243"/>
                      <a:pt x="706" y="237"/>
                      <a:pt x="703" y="231"/>
                    </a:cubicBezTo>
                    <a:cubicBezTo>
                      <a:pt x="703" y="231"/>
                      <a:pt x="703" y="231"/>
                      <a:pt x="703" y="231"/>
                    </a:cubicBezTo>
                    <a:cubicBezTo>
                      <a:pt x="703" y="231"/>
                      <a:pt x="684" y="213"/>
                      <a:pt x="671" y="227"/>
                    </a:cubicBezTo>
                    <a:cubicBezTo>
                      <a:pt x="657" y="242"/>
                      <a:pt x="650" y="278"/>
                      <a:pt x="650" y="278"/>
                    </a:cubicBezTo>
                    <a:cubicBezTo>
                      <a:pt x="666" y="300"/>
                      <a:pt x="666" y="300"/>
                      <a:pt x="666" y="300"/>
                    </a:cubicBezTo>
                    <a:cubicBezTo>
                      <a:pt x="673" y="335"/>
                      <a:pt x="673" y="335"/>
                      <a:pt x="673" y="335"/>
                    </a:cubicBezTo>
                    <a:cubicBezTo>
                      <a:pt x="704" y="353"/>
                      <a:pt x="704" y="353"/>
                      <a:pt x="704" y="353"/>
                    </a:cubicBezTo>
                    <a:cubicBezTo>
                      <a:pt x="699" y="377"/>
                      <a:pt x="699" y="377"/>
                      <a:pt x="699" y="377"/>
                    </a:cubicBezTo>
                    <a:cubicBezTo>
                      <a:pt x="716" y="388"/>
                      <a:pt x="716" y="388"/>
                      <a:pt x="716" y="388"/>
                    </a:cubicBezTo>
                    <a:cubicBezTo>
                      <a:pt x="705" y="407"/>
                      <a:pt x="705" y="407"/>
                      <a:pt x="705" y="407"/>
                    </a:cubicBezTo>
                    <a:cubicBezTo>
                      <a:pt x="718" y="425"/>
                      <a:pt x="718" y="425"/>
                      <a:pt x="718" y="425"/>
                    </a:cubicBezTo>
                    <a:cubicBezTo>
                      <a:pt x="707" y="432"/>
                      <a:pt x="707" y="432"/>
                      <a:pt x="707" y="432"/>
                    </a:cubicBezTo>
                    <a:cubicBezTo>
                      <a:pt x="717" y="470"/>
                      <a:pt x="717" y="470"/>
                      <a:pt x="717" y="470"/>
                    </a:cubicBezTo>
                    <a:cubicBezTo>
                      <a:pt x="745" y="466"/>
                      <a:pt x="745" y="466"/>
                      <a:pt x="745" y="466"/>
                    </a:cubicBezTo>
                    <a:cubicBezTo>
                      <a:pt x="765" y="473"/>
                      <a:pt x="765" y="473"/>
                      <a:pt x="765" y="473"/>
                    </a:cubicBezTo>
                    <a:cubicBezTo>
                      <a:pt x="765" y="473"/>
                      <a:pt x="777" y="451"/>
                      <a:pt x="789" y="451"/>
                    </a:cubicBezTo>
                    <a:cubicBezTo>
                      <a:pt x="801" y="451"/>
                      <a:pt x="789" y="483"/>
                      <a:pt x="801" y="493"/>
                    </a:cubicBezTo>
                    <a:cubicBezTo>
                      <a:pt x="812" y="502"/>
                      <a:pt x="822" y="472"/>
                      <a:pt x="822" y="472"/>
                    </a:cubicBezTo>
                    <a:cubicBezTo>
                      <a:pt x="840" y="484"/>
                      <a:pt x="840" y="484"/>
                      <a:pt x="840" y="484"/>
                    </a:cubicBezTo>
                    <a:cubicBezTo>
                      <a:pt x="840" y="484"/>
                      <a:pt x="856" y="470"/>
                      <a:pt x="865" y="470"/>
                    </a:cubicBezTo>
                    <a:cubicBezTo>
                      <a:pt x="874" y="469"/>
                      <a:pt x="868" y="495"/>
                      <a:pt x="878" y="498"/>
                    </a:cubicBezTo>
                    <a:cubicBezTo>
                      <a:pt x="888" y="502"/>
                      <a:pt x="919" y="486"/>
                      <a:pt x="935" y="489"/>
                    </a:cubicBezTo>
                    <a:cubicBezTo>
                      <a:pt x="951" y="493"/>
                      <a:pt x="936" y="542"/>
                      <a:pt x="936" y="542"/>
                    </a:cubicBezTo>
                    <a:cubicBezTo>
                      <a:pt x="936" y="542"/>
                      <a:pt x="950" y="538"/>
                      <a:pt x="966" y="531"/>
                    </a:cubicBezTo>
                    <a:cubicBezTo>
                      <a:pt x="982" y="523"/>
                      <a:pt x="1004" y="484"/>
                      <a:pt x="1004" y="484"/>
                    </a:cubicBezTo>
                    <a:close/>
                    <a:moveTo>
                      <a:pt x="990" y="745"/>
                    </a:moveTo>
                    <a:cubicBezTo>
                      <a:pt x="980" y="744"/>
                      <a:pt x="974" y="755"/>
                      <a:pt x="974" y="755"/>
                    </a:cubicBezTo>
                    <a:cubicBezTo>
                      <a:pt x="974" y="755"/>
                      <a:pt x="991" y="770"/>
                      <a:pt x="1002" y="763"/>
                    </a:cubicBezTo>
                    <a:cubicBezTo>
                      <a:pt x="1012" y="755"/>
                      <a:pt x="1000" y="747"/>
                      <a:pt x="990" y="745"/>
                    </a:cubicBezTo>
                    <a:close/>
                    <a:moveTo>
                      <a:pt x="1148" y="822"/>
                    </a:moveTo>
                    <a:cubicBezTo>
                      <a:pt x="1125" y="815"/>
                      <a:pt x="1125" y="815"/>
                      <a:pt x="1125" y="815"/>
                    </a:cubicBezTo>
                    <a:cubicBezTo>
                      <a:pt x="1118" y="821"/>
                      <a:pt x="1119" y="822"/>
                      <a:pt x="1129" y="838"/>
                    </a:cubicBezTo>
                    <a:cubicBezTo>
                      <a:pt x="1140" y="854"/>
                      <a:pt x="1147" y="843"/>
                      <a:pt x="1160" y="843"/>
                    </a:cubicBezTo>
                    <a:cubicBezTo>
                      <a:pt x="1173" y="843"/>
                      <a:pt x="1163" y="852"/>
                      <a:pt x="1173" y="862"/>
                    </a:cubicBezTo>
                    <a:cubicBezTo>
                      <a:pt x="1184" y="872"/>
                      <a:pt x="1204" y="863"/>
                      <a:pt x="1204" y="863"/>
                    </a:cubicBezTo>
                    <a:cubicBezTo>
                      <a:pt x="1204" y="863"/>
                      <a:pt x="1200" y="844"/>
                      <a:pt x="1187" y="827"/>
                    </a:cubicBezTo>
                    <a:cubicBezTo>
                      <a:pt x="1173" y="809"/>
                      <a:pt x="1148" y="822"/>
                      <a:pt x="1148" y="822"/>
                    </a:cubicBezTo>
                    <a:close/>
                    <a:moveTo>
                      <a:pt x="1312" y="751"/>
                    </a:moveTo>
                    <a:cubicBezTo>
                      <a:pt x="1293" y="767"/>
                      <a:pt x="1293" y="767"/>
                      <a:pt x="1293" y="767"/>
                    </a:cubicBezTo>
                    <a:cubicBezTo>
                      <a:pt x="1293" y="767"/>
                      <a:pt x="1282" y="755"/>
                      <a:pt x="1271" y="756"/>
                    </a:cubicBezTo>
                    <a:cubicBezTo>
                      <a:pt x="1261" y="758"/>
                      <a:pt x="1249" y="771"/>
                      <a:pt x="1249" y="771"/>
                    </a:cubicBezTo>
                    <a:cubicBezTo>
                      <a:pt x="1249" y="771"/>
                      <a:pt x="1239" y="745"/>
                      <a:pt x="1221" y="748"/>
                    </a:cubicBezTo>
                    <a:cubicBezTo>
                      <a:pt x="1204" y="751"/>
                      <a:pt x="1182" y="777"/>
                      <a:pt x="1182" y="777"/>
                    </a:cubicBezTo>
                    <a:cubicBezTo>
                      <a:pt x="1158" y="775"/>
                      <a:pt x="1158" y="775"/>
                      <a:pt x="1158" y="775"/>
                    </a:cubicBezTo>
                    <a:cubicBezTo>
                      <a:pt x="1151" y="787"/>
                      <a:pt x="1151" y="787"/>
                      <a:pt x="1151" y="787"/>
                    </a:cubicBezTo>
                    <a:cubicBezTo>
                      <a:pt x="1167" y="784"/>
                      <a:pt x="1167" y="784"/>
                      <a:pt x="1167" y="784"/>
                    </a:cubicBezTo>
                    <a:cubicBezTo>
                      <a:pt x="1167" y="784"/>
                      <a:pt x="1179" y="790"/>
                      <a:pt x="1191" y="795"/>
                    </a:cubicBezTo>
                    <a:cubicBezTo>
                      <a:pt x="1202" y="799"/>
                      <a:pt x="1214" y="781"/>
                      <a:pt x="1214" y="781"/>
                    </a:cubicBezTo>
                    <a:cubicBezTo>
                      <a:pt x="1276" y="780"/>
                      <a:pt x="1276" y="780"/>
                      <a:pt x="1276" y="780"/>
                    </a:cubicBezTo>
                    <a:cubicBezTo>
                      <a:pt x="1308" y="775"/>
                      <a:pt x="1308" y="775"/>
                      <a:pt x="1308" y="775"/>
                    </a:cubicBezTo>
                    <a:cubicBezTo>
                      <a:pt x="1334" y="752"/>
                      <a:pt x="1334" y="752"/>
                      <a:pt x="1334" y="752"/>
                    </a:cubicBezTo>
                    <a:cubicBezTo>
                      <a:pt x="1333" y="742"/>
                      <a:pt x="1333" y="742"/>
                      <a:pt x="1333" y="742"/>
                    </a:cubicBezTo>
                    <a:lnTo>
                      <a:pt x="1312" y="751"/>
                    </a:lnTo>
                    <a:close/>
                    <a:moveTo>
                      <a:pt x="1056" y="774"/>
                    </a:moveTo>
                    <a:cubicBezTo>
                      <a:pt x="1056" y="774"/>
                      <a:pt x="1042" y="759"/>
                      <a:pt x="1034" y="761"/>
                    </a:cubicBezTo>
                    <a:cubicBezTo>
                      <a:pt x="1025" y="762"/>
                      <a:pt x="1006" y="791"/>
                      <a:pt x="1006" y="791"/>
                    </a:cubicBezTo>
                    <a:cubicBezTo>
                      <a:pt x="1041" y="796"/>
                      <a:pt x="1041" y="796"/>
                      <a:pt x="1041" y="796"/>
                    </a:cubicBezTo>
                    <a:cubicBezTo>
                      <a:pt x="1042" y="810"/>
                      <a:pt x="1042" y="810"/>
                      <a:pt x="1042" y="810"/>
                    </a:cubicBezTo>
                    <a:cubicBezTo>
                      <a:pt x="1057" y="808"/>
                      <a:pt x="1057" y="808"/>
                      <a:pt x="1057" y="808"/>
                    </a:cubicBezTo>
                    <a:cubicBezTo>
                      <a:pt x="1063" y="794"/>
                      <a:pt x="1063" y="794"/>
                      <a:pt x="1063" y="794"/>
                    </a:cubicBezTo>
                    <a:cubicBezTo>
                      <a:pt x="1082" y="805"/>
                      <a:pt x="1082" y="805"/>
                      <a:pt x="1082" y="805"/>
                    </a:cubicBezTo>
                    <a:cubicBezTo>
                      <a:pt x="1101" y="783"/>
                      <a:pt x="1101" y="783"/>
                      <a:pt x="1101" y="783"/>
                    </a:cubicBezTo>
                    <a:cubicBezTo>
                      <a:pt x="1067" y="771"/>
                      <a:pt x="1067" y="771"/>
                      <a:pt x="1067" y="771"/>
                    </a:cubicBezTo>
                    <a:lnTo>
                      <a:pt x="1056" y="774"/>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69" name="Freeform 343">
                <a:extLst>
                  <a:ext uri="{FF2B5EF4-FFF2-40B4-BE49-F238E27FC236}">
                    <a16:creationId xmlns:a16="http://schemas.microsoft.com/office/drawing/2014/main" id="{C211474A-2D74-F441-B7A5-645E75209A69}"/>
                  </a:ext>
                </a:extLst>
              </p:cNvPr>
              <p:cNvSpPr>
                <a:spLocks/>
              </p:cNvSpPr>
              <p:nvPr/>
            </p:nvSpPr>
            <p:spPr bwMode="gray">
              <a:xfrm>
                <a:off x="-4163904" y="3082676"/>
                <a:ext cx="442348" cy="226919"/>
              </a:xfrm>
              <a:custGeom>
                <a:avLst/>
                <a:gdLst>
                  <a:gd name="T0" fmla="*/ 764 w 798"/>
                  <a:gd name="T1" fmla="*/ 243 h 447"/>
                  <a:gd name="T2" fmla="*/ 745 w 798"/>
                  <a:gd name="T3" fmla="*/ 230 h 447"/>
                  <a:gd name="T4" fmla="*/ 721 w 798"/>
                  <a:gd name="T5" fmla="*/ 212 h 447"/>
                  <a:gd name="T6" fmla="*/ 712 w 798"/>
                  <a:gd name="T7" fmla="*/ 222 h 447"/>
                  <a:gd name="T8" fmla="*/ 689 w 798"/>
                  <a:gd name="T9" fmla="*/ 229 h 447"/>
                  <a:gd name="T10" fmla="*/ 660 w 798"/>
                  <a:gd name="T11" fmla="*/ 212 h 447"/>
                  <a:gd name="T12" fmla="*/ 690 w 798"/>
                  <a:gd name="T13" fmla="*/ 175 h 447"/>
                  <a:gd name="T14" fmla="*/ 653 w 798"/>
                  <a:gd name="T15" fmla="*/ 185 h 447"/>
                  <a:gd name="T16" fmla="*/ 623 w 798"/>
                  <a:gd name="T17" fmla="*/ 208 h 447"/>
                  <a:gd name="T18" fmla="*/ 596 w 798"/>
                  <a:gd name="T19" fmla="*/ 236 h 447"/>
                  <a:gd name="T20" fmla="*/ 573 w 798"/>
                  <a:gd name="T21" fmla="*/ 259 h 447"/>
                  <a:gd name="T22" fmla="*/ 509 w 798"/>
                  <a:gd name="T23" fmla="*/ 228 h 447"/>
                  <a:gd name="T24" fmla="*/ 469 w 798"/>
                  <a:gd name="T25" fmla="*/ 188 h 447"/>
                  <a:gd name="T26" fmla="*/ 441 w 798"/>
                  <a:gd name="T27" fmla="*/ 136 h 447"/>
                  <a:gd name="T28" fmla="*/ 379 w 798"/>
                  <a:gd name="T29" fmla="*/ 105 h 447"/>
                  <a:gd name="T30" fmla="*/ 272 w 798"/>
                  <a:gd name="T31" fmla="*/ 108 h 447"/>
                  <a:gd name="T32" fmla="*/ 177 w 798"/>
                  <a:gd name="T33" fmla="*/ 38 h 447"/>
                  <a:gd name="T34" fmla="*/ 174 w 798"/>
                  <a:gd name="T35" fmla="*/ 75 h 447"/>
                  <a:gd name="T36" fmla="*/ 149 w 798"/>
                  <a:gd name="T37" fmla="*/ 55 h 447"/>
                  <a:gd name="T38" fmla="*/ 145 w 798"/>
                  <a:gd name="T39" fmla="*/ 23 h 447"/>
                  <a:gd name="T40" fmla="*/ 106 w 798"/>
                  <a:gd name="T41" fmla="*/ 20 h 447"/>
                  <a:gd name="T42" fmla="*/ 116 w 798"/>
                  <a:gd name="T43" fmla="*/ 45 h 447"/>
                  <a:gd name="T44" fmla="*/ 92 w 798"/>
                  <a:gd name="T45" fmla="*/ 37 h 447"/>
                  <a:gd name="T46" fmla="*/ 103 w 798"/>
                  <a:gd name="T47" fmla="*/ 3 h 447"/>
                  <a:gd name="T48" fmla="*/ 0 w 798"/>
                  <a:gd name="T49" fmla="*/ 31 h 447"/>
                  <a:gd name="T50" fmla="*/ 37 w 798"/>
                  <a:gd name="T51" fmla="*/ 217 h 447"/>
                  <a:gd name="T52" fmla="*/ 92 w 798"/>
                  <a:gd name="T53" fmla="*/ 224 h 447"/>
                  <a:gd name="T54" fmla="*/ 112 w 798"/>
                  <a:gd name="T55" fmla="*/ 175 h 447"/>
                  <a:gd name="T56" fmla="*/ 139 w 798"/>
                  <a:gd name="T57" fmla="*/ 169 h 447"/>
                  <a:gd name="T58" fmla="*/ 139 w 798"/>
                  <a:gd name="T59" fmla="*/ 152 h 447"/>
                  <a:gd name="T60" fmla="*/ 155 w 798"/>
                  <a:gd name="T61" fmla="*/ 161 h 447"/>
                  <a:gd name="T62" fmla="*/ 169 w 798"/>
                  <a:gd name="T63" fmla="*/ 168 h 447"/>
                  <a:gd name="T64" fmla="*/ 201 w 798"/>
                  <a:gd name="T65" fmla="*/ 173 h 447"/>
                  <a:gd name="T66" fmla="*/ 219 w 798"/>
                  <a:gd name="T67" fmla="*/ 197 h 447"/>
                  <a:gd name="T68" fmla="*/ 243 w 798"/>
                  <a:gd name="T69" fmla="*/ 227 h 447"/>
                  <a:gd name="T70" fmla="*/ 279 w 798"/>
                  <a:gd name="T71" fmla="*/ 225 h 447"/>
                  <a:gd name="T72" fmla="*/ 312 w 798"/>
                  <a:gd name="T73" fmla="*/ 256 h 447"/>
                  <a:gd name="T74" fmla="*/ 336 w 798"/>
                  <a:gd name="T75" fmla="*/ 293 h 447"/>
                  <a:gd name="T76" fmla="*/ 381 w 798"/>
                  <a:gd name="T77" fmla="*/ 319 h 447"/>
                  <a:gd name="T78" fmla="*/ 417 w 798"/>
                  <a:gd name="T79" fmla="*/ 348 h 447"/>
                  <a:gd name="T80" fmla="*/ 444 w 798"/>
                  <a:gd name="T81" fmla="*/ 357 h 447"/>
                  <a:gd name="T82" fmla="*/ 476 w 798"/>
                  <a:gd name="T83" fmla="*/ 376 h 447"/>
                  <a:gd name="T84" fmla="*/ 516 w 798"/>
                  <a:gd name="T85" fmla="*/ 387 h 447"/>
                  <a:gd name="T86" fmla="*/ 548 w 798"/>
                  <a:gd name="T87" fmla="*/ 425 h 447"/>
                  <a:gd name="T88" fmla="*/ 563 w 798"/>
                  <a:gd name="T89" fmla="*/ 437 h 447"/>
                  <a:gd name="T90" fmla="*/ 580 w 798"/>
                  <a:gd name="T91" fmla="*/ 445 h 447"/>
                  <a:gd name="T92" fmla="*/ 596 w 798"/>
                  <a:gd name="T93" fmla="*/ 440 h 447"/>
                  <a:gd name="T94" fmla="*/ 603 w 798"/>
                  <a:gd name="T95" fmla="*/ 445 h 447"/>
                  <a:gd name="T96" fmla="*/ 622 w 798"/>
                  <a:gd name="T97" fmla="*/ 397 h 447"/>
                  <a:gd name="T98" fmla="*/ 603 w 798"/>
                  <a:gd name="T99" fmla="*/ 353 h 447"/>
                  <a:gd name="T100" fmla="*/ 575 w 798"/>
                  <a:gd name="T101" fmla="*/ 339 h 447"/>
                  <a:gd name="T102" fmla="*/ 567 w 798"/>
                  <a:gd name="T103" fmla="*/ 321 h 447"/>
                  <a:gd name="T104" fmla="*/ 610 w 798"/>
                  <a:gd name="T105" fmla="*/ 305 h 447"/>
                  <a:gd name="T106" fmla="*/ 607 w 798"/>
                  <a:gd name="T107" fmla="*/ 282 h 447"/>
                  <a:gd name="T108" fmla="*/ 626 w 798"/>
                  <a:gd name="T109" fmla="*/ 264 h 447"/>
                  <a:gd name="T110" fmla="*/ 652 w 798"/>
                  <a:gd name="T111" fmla="*/ 260 h 447"/>
                  <a:gd name="T112" fmla="*/ 694 w 798"/>
                  <a:gd name="T113" fmla="*/ 251 h 447"/>
                  <a:gd name="T114" fmla="*/ 701 w 798"/>
                  <a:gd name="T115" fmla="*/ 283 h 447"/>
                  <a:gd name="T116" fmla="*/ 741 w 798"/>
                  <a:gd name="T117" fmla="*/ 286 h 447"/>
                  <a:gd name="T118" fmla="*/ 766 w 798"/>
                  <a:gd name="T119" fmla="*/ 271 h 447"/>
                  <a:gd name="T120" fmla="*/ 788 w 798"/>
                  <a:gd name="T121" fmla="*/ 254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98" h="447">
                    <a:moveTo>
                      <a:pt x="769" y="248"/>
                    </a:moveTo>
                    <a:cubicBezTo>
                      <a:pt x="764" y="243"/>
                      <a:pt x="764" y="243"/>
                      <a:pt x="764" y="243"/>
                    </a:cubicBezTo>
                    <a:cubicBezTo>
                      <a:pt x="751" y="241"/>
                      <a:pt x="751" y="241"/>
                      <a:pt x="751" y="241"/>
                    </a:cubicBezTo>
                    <a:cubicBezTo>
                      <a:pt x="745" y="230"/>
                      <a:pt x="745" y="230"/>
                      <a:pt x="745" y="230"/>
                    </a:cubicBezTo>
                    <a:cubicBezTo>
                      <a:pt x="732" y="230"/>
                      <a:pt x="732" y="230"/>
                      <a:pt x="732" y="230"/>
                    </a:cubicBezTo>
                    <a:cubicBezTo>
                      <a:pt x="721" y="212"/>
                      <a:pt x="721" y="212"/>
                      <a:pt x="721" y="212"/>
                    </a:cubicBezTo>
                    <a:cubicBezTo>
                      <a:pt x="721" y="222"/>
                      <a:pt x="721" y="222"/>
                      <a:pt x="721" y="222"/>
                    </a:cubicBezTo>
                    <a:cubicBezTo>
                      <a:pt x="712" y="222"/>
                      <a:pt x="712" y="222"/>
                      <a:pt x="712" y="222"/>
                    </a:cubicBezTo>
                    <a:cubicBezTo>
                      <a:pt x="713" y="231"/>
                      <a:pt x="713" y="231"/>
                      <a:pt x="713" y="231"/>
                    </a:cubicBezTo>
                    <a:cubicBezTo>
                      <a:pt x="713" y="231"/>
                      <a:pt x="694" y="233"/>
                      <a:pt x="689" y="229"/>
                    </a:cubicBezTo>
                    <a:cubicBezTo>
                      <a:pt x="684" y="225"/>
                      <a:pt x="683" y="220"/>
                      <a:pt x="683" y="220"/>
                    </a:cubicBezTo>
                    <a:cubicBezTo>
                      <a:pt x="660" y="212"/>
                      <a:pt x="660" y="212"/>
                      <a:pt x="660" y="212"/>
                    </a:cubicBezTo>
                    <a:cubicBezTo>
                      <a:pt x="660" y="212"/>
                      <a:pt x="696" y="183"/>
                      <a:pt x="694" y="178"/>
                    </a:cubicBezTo>
                    <a:cubicBezTo>
                      <a:pt x="693" y="177"/>
                      <a:pt x="692" y="176"/>
                      <a:pt x="690" y="175"/>
                    </a:cubicBezTo>
                    <a:cubicBezTo>
                      <a:pt x="671" y="184"/>
                      <a:pt x="671" y="184"/>
                      <a:pt x="671" y="184"/>
                    </a:cubicBezTo>
                    <a:cubicBezTo>
                      <a:pt x="653" y="185"/>
                      <a:pt x="653" y="185"/>
                      <a:pt x="653" y="185"/>
                    </a:cubicBezTo>
                    <a:cubicBezTo>
                      <a:pt x="645" y="203"/>
                      <a:pt x="645" y="203"/>
                      <a:pt x="645" y="203"/>
                    </a:cubicBezTo>
                    <a:cubicBezTo>
                      <a:pt x="645" y="203"/>
                      <a:pt x="633" y="205"/>
                      <a:pt x="623" y="208"/>
                    </a:cubicBezTo>
                    <a:cubicBezTo>
                      <a:pt x="612" y="211"/>
                      <a:pt x="613" y="229"/>
                      <a:pt x="613" y="229"/>
                    </a:cubicBezTo>
                    <a:cubicBezTo>
                      <a:pt x="613" y="229"/>
                      <a:pt x="605" y="229"/>
                      <a:pt x="596" y="236"/>
                    </a:cubicBezTo>
                    <a:cubicBezTo>
                      <a:pt x="587" y="243"/>
                      <a:pt x="595" y="267"/>
                      <a:pt x="595" y="267"/>
                    </a:cubicBezTo>
                    <a:cubicBezTo>
                      <a:pt x="595" y="267"/>
                      <a:pt x="584" y="261"/>
                      <a:pt x="573" y="259"/>
                    </a:cubicBezTo>
                    <a:cubicBezTo>
                      <a:pt x="563" y="256"/>
                      <a:pt x="580" y="243"/>
                      <a:pt x="573" y="233"/>
                    </a:cubicBezTo>
                    <a:cubicBezTo>
                      <a:pt x="567" y="224"/>
                      <a:pt x="520" y="233"/>
                      <a:pt x="509" y="228"/>
                    </a:cubicBezTo>
                    <a:cubicBezTo>
                      <a:pt x="499" y="223"/>
                      <a:pt x="497" y="199"/>
                      <a:pt x="488" y="188"/>
                    </a:cubicBezTo>
                    <a:cubicBezTo>
                      <a:pt x="479" y="177"/>
                      <a:pt x="479" y="191"/>
                      <a:pt x="469" y="188"/>
                    </a:cubicBezTo>
                    <a:cubicBezTo>
                      <a:pt x="460" y="185"/>
                      <a:pt x="467" y="137"/>
                      <a:pt x="461" y="136"/>
                    </a:cubicBezTo>
                    <a:cubicBezTo>
                      <a:pt x="456" y="135"/>
                      <a:pt x="441" y="136"/>
                      <a:pt x="441" y="136"/>
                    </a:cubicBezTo>
                    <a:cubicBezTo>
                      <a:pt x="441" y="136"/>
                      <a:pt x="411" y="93"/>
                      <a:pt x="404" y="93"/>
                    </a:cubicBezTo>
                    <a:cubicBezTo>
                      <a:pt x="397" y="93"/>
                      <a:pt x="379" y="105"/>
                      <a:pt x="379" y="105"/>
                    </a:cubicBezTo>
                    <a:cubicBezTo>
                      <a:pt x="379" y="105"/>
                      <a:pt x="341" y="101"/>
                      <a:pt x="325" y="101"/>
                    </a:cubicBezTo>
                    <a:cubicBezTo>
                      <a:pt x="309" y="101"/>
                      <a:pt x="272" y="108"/>
                      <a:pt x="272" y="108"/>
                    </a:cubicBezTo>
                    <a:cubicBezTo>
                      <a:pt x="223" y="60"/>
                      <a:pt x="223" y="60"/>
                      <a:pt x="223" y="60"/>
                    </a:cubicBezTo>
                    <a:cubicBezTo>
                      <a:pt x="177" y="38"/>
                      <a:pt x="177" y="38"/>
                      <a:pt x="177" y="38"/>
                    </a:cubicBezTo>
                    <a:cubicBezTo>
                      <a:pt x="181" y="47"/>
                      <a:pt x="186" y="56"/>
                      <a:pt x="183" y="61"/>
                    </a:cubicBezTo>
                    <a:cubicBezTo>
                      <a:pt x="178" y="70"/>
                      <a:pt x="174" y="75"/>
                      <a:pt x="174" y="75"/>
                    </a:cubicBezTo>
                    <a:cubicBezTo>
                      <a:pt x="174" y="75"/>
                      <a:pt x="162" y="76"/>
                      <a:pt x="154" y="70"/>
                    </a:cubicBezTo>
                    <a:cubicBezTo>
                      <a:pt x="146" y="64"/>
                      <a:pt x="149" y="55"/>
                      <a:pt x="149" y="55"/>
                    </a:cubicBezTo>
                    <a:cubicBezTo>
                      <a:pt x="142" y="36"/>
                      <a:pt x="142" y="36"/>
                      <a:pt x="142" y="36"/>
                    </a:cubicBezTo>
                    <a:cubicBezTo>
                      <a:pt x="145" y="23"/>
                      <a:pt x="145" y="23"/>
                      <a:pt x="145" y="23"/>
                    </a:cubicBezTo>
                    <a:cubicBezTo>
                      <a:pt x="112" y="7"/>
                      <a:pt x="112" y="7"/>
                      <a:pt x="112" y="7"/>
                    </a:cubicBezTo>
                    <a:cubicBezTo>
                      <a:pt x="106" y="20"/>
                      <a:pt x="106" y="20"/>
                      <a:pt x="106" y="20"/>
                    </a:cubicBezTo>
                    <a:cubicBezTo>
                      <a:pt x="106" y="20"/>
                      <a:pt x="119" y="28"/>
                      <a:pt x="119" y="37"/>
                    </a:cubicBezTo>
                    <a:cubicBezTo>
                      <a:pt x="119" y="46"/>
                      <a:pt x="116" y="45"/>
                      <a:pt x="116" y="45"/>
                    </a:cubicBezTo>
                    <a:cubicBezTo>
                      <a:pt x="116" y="45"/>
                      <a:pt x="117" y="55"/>
                      <a:pt x="106" y="57"/>
                    </a:cubicBezTo>
                    <a:cubicBezTo>
                      <a:pt x="95" y="59"/>
                      <a:pt x="98" y="39"/>
                      <a:pt x="92" y="37"/>
                    </a:cubicBezTo>
                    <a:cubicBezTo>
                      <a:pt x="86" y="35"/>
                      <a:pt x="99" y="21"/>
                      <a:pt x="99" y="21"/>
                    </a:cubicBezTo>
                    <a:cubicBezTo>
                      <a:pt x="103" y="3"/>
                      <a:pt x="103" y="3"/>
                      <a:pt x="103" y="3"/>
                    </a:cubicBezTo>
                    <a:cubicBezTo>
                      <a:pt x="96" y="0"/>
                      <a:pt x="96" y="0"/>
                      <a:pt x="96" y="0"/>
                    </a:cubicBezTo>
                    <a:cubicBezTo>
                      <a:pt x="0" y="31"/>
                      <a:pt x="0" y="31"/>
                      <a:pt x="0" y="31"/>
                    </a:cubicBezTo>
                    <a:cubicBezTo>
                      <a:pt x="35" y="218"/>
                      <a:pt x="35" y="218"/>
                      <a:pt x="35" y="218"/>
                    </a:cubicBezTo>
                    <a:cubicBezTo>
                      <a:pt x="36" y="218"/>
                      <a:pt x="36" y="217"/>
                      <a:pt x="37" y="217"/>
                    </a:cubicBezTo>
                    <a:cubicBezTo>
                      <a:pt x="44" y="217"/>
                      <a:pt x="48" y="224"/>
                      <a:pt x="48" y="224"/>
                    </a:cubicBezTo>
                    <a:cubicBezTo>
                      <a:pt x="92" y="224"/>
                      <a:pt x="92" y="224"/>
                      <a:pt x="92" y="224"/>
                    </a:cubicBezTo>
                    <a:cubicBezTo>
                      <a:pt x="92" y="224"/>
                      <a:pt x="77" y="208"/>
                      <a:pt x="79" y="195"/>
                    </a:cubicBezTo>
                    <a:cubicBezTo>
                      <a:pt x="80" y="181"/>
                      <a:pt x="112" y="175"/>
                      <a:pt x="112" y="175"/>
                    </a:cubicBezTo>
                    <a:cubicBezTo>
                      <a:pt x="112" y="175"/>
                      <a:pt x="112" y="164"/>
                      <a:pt x="116" y="163"/>
                    </a:cubicBezTo>
                    <a:cubicBezTo>
                      <a:pt x="120" y="161"/>
                      <a:pt x="139" y="169"/>
                      <a:pt x="139" y="169"/>
                    </a:cubicBezTo>
                    <a:cubicBezTo>
                      <a:pt x="119" y="151"/>
                      <a:pt x="119" y="151"/>
                      <a:pt x="119" y="151"/>
                    </a:cubicBezTo>
                    <a:cubicBezTo>
                      <a:pt x="139" y="152"/>
                      <a:pt x="139" y="152"/>
                      <a:pt x="139" y="152"/>
                    </a:cubicBezTo>
                    <a:cubicBezTo>
                      <a:pt x="143" y="145"/>
                      <a:pt x="143" y="145"/>
                      <a:pt x="143" y="145"/>
                    </a:cubicBezTo>
                    <a:cubicBezTo>
                      <a:pt x="155" y="161"/>
                      <a:pt x="155" y="161"/>
                      <a:pt x="155" y="161"/>
                    </a:cubicBezTo>
                    <a:cubicBezTo>
                      <a:pt x="171" y="160"/>
                      <a:pt x="171" y="160"/>
                      <a:pt x="171" y="160"/>
                    </a:cubicBezTo>
                    <a:cubicBezTo>
                      <a:pt x="169" y="168"/>
                      <a:pt x="169" y="168"/>
                      <a:pt x="169" y="168"/>
                    </a:cubicBezTo>
                    <a:cubicBezTo>
                      <a:pt x="179" y="172"/>
                      <a:pt x="179" y="172"/>
                      <a:pt x="179" y="172"/>
                    </a:cubicBezTo>
                    <a:cubicBezTo>
                      <a:pt x="179" y="172"/>
                      <a:pt x="192" y="169"/>
                      <a:pt x="201" y="173"/>
                    </a:cubicBezTo>
                    <a:cubicBezTo>
                      <a:pt x="211" y="177"/>
                      <a:pt x="209" y="192"/>
                      <a:pt x="209" y="192"/>
                    </a:cubicBezTo>
                    <a:cubicBezTo>
                      <a:pt x="219" y="197"/>
                      <a:pt x="219" y="197"/>
                      <a:pt x="219" y="197"/>
                    </a:cubicBezTo>
                    <a:cubicBezTo>
                      <a:pt x="219" y="197"/>
                      <a:pt x="207" y="209"/>
                      <a:pt x="212" y="219"/>
                    </a:cubicBezTo>
                    <a:cubicBezTo>
                      <a:pt x="217" y="228"/>
                      <a:pt x="243" y="227"/>
                      <a:pt x="243" y="227"/>
                    </a:cubicBezTo>
                    <a:cubicBezTo>
                      <a:pt x="279" y="231"/>
                      <a:pt x="279" y="231"/>
                      <a:pt x="279" y="231"/>
                    </a:cubicBezTo>
                    <a:cubicBezTo>
                      <a:pt x="279" y="225"/>
                      <a:pt x="279" y="225"/>
                      <a:pt x="279" y="225"/>
                    </a:cubicBezTo>
                    <a:cubicBezTo>
                      <a:pt x="303" y="237"/>
                      <a:pt x="303" y="237"/>
                      <a:pt x="303" y="237"/>
                    </a:cubicBezTo>
                    <a:cubicBezTo>
                      <a:pt x="312" y="256"/>
                      <a:pt x="312" y="256"/>
                      <a:pt x="312" y="256"/>
                    </a:cubicBezTo>
                    <a:cubicBezTo>
                      <a:pt x="325" y="271"/>
                      <a:pt x="325" y="271"/>
                      <a:pt x="325" y="271"/>
                    </a:cubicBezTo>
                    <a:cubicBezTo>
                      <a:pt x="325" y="271"/>
                      <a:pt x="333" y="283"/>
                      <a:pt x="336" y="293"/>
                    </a:cubicBezTo>
                    <a:cubicBezTo>
                      <a:pt x="339" y="304"/>
                      <a:pt x="351" y="309"/>
                      <a:pt x="357" y="312"/>
                    </a:cubicBezTo>
                    <a:cubicBezTo>
                      <a:pt x="364" y="315"/>
                      <a:pt x="377" y="317"/>
                      <a:pt x="381" y="319"/>
                    </a:cubicBezTo>
                    <a:cubicBezTo>
                      <a:pt x="385" y="320"/>
                      <a:pt x="397" y="336"/>
                      <a:pt x="397" y="336"/>
                    </a:cubicBezTo>
                    <a:cubicBezTo>
                      <a:pt x="417" y="348"/>
                      <a:pt x="417" y="348"/>
                      <a:pt x="417" y="348"/>
                    </a:cubicBezTo>
                    <a:cubicBezTo>
                      <a:pt x="435" y="349"/>
                      <a:pt x="435" y="349"/>
                      <a:pt x="435" y="349"/>
                    </a:cubicBezTo>
                    <a:cubicBezTo>
                      <a:pt x="444" y="357"/>
                      <a:pt x="444" y="357"/>
                      <a:pt x="444" y="357"/>
                    </a:cubicBezTo>
                    <a:cubicBezTo>
                      <a:pt x="455" y="360"/>
                      <a:pt x="455" y="360"/>
                      <a:pt x="455" y="360"/>
                    </a:cubicBezTo>
                    <a:cubicBezTo>
                      <a:pt x="455" y="360"/>
                      <a:pt x="469" y="371"/>
                      <a:pt x="476" y="376"/>
                    </a:cubicBezTo>
                    <a:cubicBezTo>
                      <a:pt x="483" y="381"/>
                      <a:pt x="501" y="389"/>
                      <a:pt x="501" y="389"/>
                    </a:cubicBezTo>
                    <a:cubicBezTo>
                      <a:pt x="516" y="387"/>
                      <a:pt x="516" y="387"/>
                      <a:pt x="516" y="387"/>
                    </a:cubicBezTo>
                    <a:cubicBezTo>
                      <a:pt x="549" y="405"/>
                      <a:pt x="549" y="405"/>
                      <a:pt x="549" y="405"/>
                    </a:cubicBezTo>
                    <a:cubicBezTo>
                      <a:pt x="549" y="405"/>
                      <a:pt x="537" y="417"/>
                      <a:pt x="548" y="425"/>
                    </a:cubicBezTo>
                    <a:cubicBezTo>
                      <a:pt x="554" y="430"/>
                      <a:pt x="555" y="434"/>
                      <a:pt x="555" y="437"/>
                    </a:cubicBezTo>
                    <a:cubicBezTo>
                      <a:pt x="563" y="437"/>
                      <a:pt x="563" y="437"/>
                      <a:pt x="563" y="437"/>
                    </a:cubicBezTo>
                    <a:cubicBezTo>
                      <a:pt x="571" y="431"/>
                      <a:pt x="571" y="431"/>
                      <a:pt x="571" y="431"/>
                    </a:cubicBezTo>
                    <a:cubicBezTo>
                      <a:pt x="580" y="445"/>
                      <a:pt x="580" y="445"/>
                      <a:pt x="580" y="445"/>
                    </a:cubicBezTo>
                    <a:cubicBezTo>
                      <a:pt x="591" y="440"/>
                      <a:pt x="591" y="440"/>
                      <a:pt x="591" y="440"/>
                    </a:cubicBezTo>
                    <a:cubicBezTo>
                      <a:pt x="596" y="440"/>
                      <a:pt x="596" y="440"/>
                      <a:pt x="596" y="440"/>
                    </a:cubicBezTo>
                    <a:cubicBezTo>
                      <a:pt x="596" y="440"/>
                      <a:pt x="600" y="443"/>
                      <a:pt x="605" y="447"/>
                    </a:cubicBezTo>
                    <a:cubicBezTo>
                      <a:pt x="604" y="446"/>
                      <a:pt x="603" y="446"/>
                      <a:pt x="603" y="445"/>
                    </a:cubicBezTo>
                    <a:cubicBezTo>
                      <a:pt x="602" y="439"/>
                      <a:pt x="601" y="430"/>
                      <a:pt x="605" y="426"/>
                    </a:cubicBezTo>
                    <a:cubicBezTo>
                      <a:pt x="612" y="418"/>
                      <a:pt x="622" y="408"/>
                      <a:pt x="622" y="397"/>
                    </a:cubicBezTo>
                    <a:cubicBezTo>
                      <a:pt x="622" y="386"/>
                      <a:pt x="609" y="387"/>
                      <a:pt x="603" y="377"/>
                    </a:cubicBezTo>
                    <a:cubicBezTo>
                      <a:pt x="597" y="367"/>
                      <a:pt x="608" y="358"/>
                      <a:pt x="603" y="353"/>
                    </a:cubicBezTo>
                    <a:cubicBezTo>
                      <a:pt x="598" y="348"/>
                      <a:pt x="582" y="347"/>
                      <a:pt x="582" y="347"/>
                    </a:cubicBezTo>
                    <a:cubicBezTo>
                      <a:pt x="575" y="339"/>
                      <a:pt x="575" y="339"/>
                      <a:pt x="575" y="339"/>
                    </a:cubicBezTo>
                    <a:cubicBezTo>
                      <a:pt x="561" y="336"/>
                      <a:pt x="561" y="336"/>
                      <a:pt x="561" y="336"/>
                    </a:cubicBezTo>
                    <a:cubicBezTo>
                      <a:pt x="561" y="336"/>
                      <a:pt x="561" y="326"/>
                      <a:pt x="567" y="321"/>
                    </a:cubicBezTo>
                    <a:cubicBezTo>
                      <a:pt x="573" y="316"/>
                      <a:pt x="592" y="328"/>
                      <a:pt x="607" y="319"/>
                    </a:cubicBezTo>
                    <a:cubicBezTo>
                      <a:pt x="622" y="310"/>
                      <a:pt x="610" y="305"/>
                      <a:pt x="610" y="305"/>
                    </a:cubicBezTo>
                    <a:cubicBezTo>
                      <a:pt x="620" y="296"/>
                      <a:pt x="620" y="296"/>
                      <a:pt x="620" y="296"/>
                    </a:cubicBezTo>
                    <a:cubicBezTo>
                      <a:pt x="607" y="282"/>
                      <a:pt x="607" y="282"/>
                      <a:pt x="607" y="282"/>
                    </a:cubicBezTo>
                    <a:cubicBezTo>
                      <a:pt x="607" y="282"/>
                      <a:pt x="626" y="287"/>
                      <a:pt x="632" y="281"/>
                    </a:cubicBezTo>
                    <a:cubicBezTo>
                      <a:pt x="638" y="275"/>
                      <a:pt x="625" y="268"/>
                      <a:pt x="626" y="264"/>
                    </a:cubicBezTo>
                    <a:cubicBezTo>
                      <a:pt x="627" y="260"/>
                      <a:pt x="629" y="251"/>
                      <a:pt x="635" y="251"/>
                    </a:cubicBezTo>
                    <a:cubicBezTo>
                      <a:pt x="641" y="251"/>
                      <a:pt x="644" y="265"/>
                      <a:pt x="652" y="260"/>
                    </a:cubicBezTo>
                    <a:cubicBezTo>
                      <a:pt x="660" y="255"/>
                      <a:pt x="671" y="243"/>
                      <a:pt x="675" y="241"/>
                    </a:cubicBezTo>
                    <a:cubicBezTo>
                      <a:pt x="679" y="239"/>
                      <a:pt x="694" y="251"/>
                      <a:pt x="694" y="251"/>
                    </a:cubicBezTo>
                    <a:cubicBezTo>
                      <a:pt x="678" y="272"/>
                      <a:pt x="678" y="272"/>
                      <a:pt x="678" y="272"/>
                    </a:cubicBezTo>
                    <a:cubicBezTo>
                      <a:pt x="678" y="272"/>
                      <a:pt x="698" y="278"/>
                      <a:pt x="701" y="283"/>
                    </a:cubicBezTo>
                    <a:cubicBezTo>
                      <a:pt x="708" y="280"/>
                      <a:pt x="717" y="277"/>
                      <a:pt x="721" y="276"/>
                    </a:cubicBezTo>
                    <a:cubicBezTo>
                      <a:pt x="728" y="274"/>
                      <a:pt x="732" y="290"/>
                      <a:pt x="741" y="286"/>
                    </a:cubicBezTo>
                    <a:cubicBezTo>
                      <a:pt x="750" y="282"/>
                      <a:pt x="752" y="273"/>
                      <a:pt x="752" y="273"/>
                    </a:cubicBezTo>
                    <a:cubicBezTo>
                      <a:pt x="766" y="271"/>
                      <a:pt x="766" y="271"/>
                      <a:pt x="766" y="271"/>
                    </a:cubicBezTo>
                    <a:cubicBezTo>
                      <a:pt x="766" y="265"/>
                      <a:pt x="766" y="265"/>
                      <a:pt x="766" y="265"/>
                    </a:cubicBezTo>
                    <a:cubicBezTo>
                      <a:pt x="766" y="265"/>
                      <a:pt x="778" y="266"/>
                      <a:pt x="788" y="254"/>
                    </a:cubicBezTo>
                    <a:cubicBezTo>
                      <a:pt x="798" y="242"/>
                      <a:pt x="769" y="248"/>
                      <a:pt x="769" y="248"/>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70" name="Freeform 344">
                <a:extLst>
                  <a:ext uri="{FF2B5EF4-FFF2-40B4-BE49-F238E27FC236}">
                    <a16:creationId xmlns:a16="http://schemas.microsoft.com/office/drawing/2014/main" id="{230DA55E-20BC-344C-856A-6317A930B1A2}"/>
                  </a:ext>
                </a:extLst>
              </p:cNvPr>
              <p:cNvSpPr>
                <a:spLocks noEditPoints="1"/>
              </p:cNvSpPr>
              <p:nvPr/>
            </p:nvSpPr>
            <p:spPr bwMode="gray">
              <a:xfrm>
                <a:off x="-4403969" y="2823309"/>
                <a:ext cx="927405" cy="394960"/>
              </a:xfrm>
              <a:custGeom>
                <a:avLst/>
                <a:gdLst>
                  <a:gd name="T0" fmla="*/ 545 w 1673"/>
                  <a:gd name="T1" fmla="*/ 518 h 778"/>
                  <a:gd name="T2" fmla="*/ 1655 w 1673"/>
                  <a:gd name="T3" fmla="*/ 327 h 778"/>
                  <a:gd name="T4" fmla="*/ 1625 w 1673"/>
                  <a:gd name="T5" fmla="*/ 304 h 778"/>
                  <a:gd name="T6" fmla="*/ 1481 w 1673"/>
                  <a:gd name="T7" fmla="*/ 226 h 778"/>
                  <a:gd name="T8" fmla="*/ 1372 w 1673"/>
                  <a:gd name="T9" fmla="*/ 207 h 778"/>
                  <a:gd name="T10" fmla="*/ 1126 w 1673"/>
                  <a:gd name="T11" fmla="*/ 70 h 778"/>
                  <a:gd name="T12" fmla="*/ 1085 w 1673"/>
                  <a:gd name="T13" fmla="*/ 76 h 778"/>
                  <a:gd name="T14" fmla="*/ 1016 w 1673"/>
                  <a:gd name="T15" fmla="*/ 98 h 778"/>
                  <a:gd name="T16" fmla="*/ 972 w 1673"/>
                  <a:gd name="T17" fmla="*/ 71 h 778"/>
                  <a:gd name="T18" fmla="*/ 909 w 1673"/>
                  <a:gd name="T19" fmla="*/ 36 h 778"/>
                  <a:gd name="T20" fmla="*/ 812 w 1673"/>
                  <a:gd name="T21" fmla="*/ 2 h 778"/>
                  <a:gd name="T22" fmla="*/ 674 w 1673"/>
                  <a:gd name="T23" fmla="*/ 52 h 778"/>
                  <a:gd name="T24" fmla="*/ 521 w 1673"/>
                  <a:gd name="T25" fmla="*/ 95 h 778"/>
                  <a:gd name="T26" fmla="*/ 534 w 1673"/>
                  <a:gd name="T27" fmla="*/ 123 h 778"/>
                  <a:gd name="T28" fmla="*/ 528 w 1673"/>
                  <a:gd name="T29" fmla="*/ 190 h 778"/>
                  <a:gd name="T30" fmla="*/ 486 w 1673"/>
                  <a:gd name="T31" fmla="*/ 244 h 778"/>
                  <a:gd name="T32" fmla="*/ 356 w 1673"/>
                  <a:gd name="T33" fmla="*/ 247 h 778"/>
                  <a:gd name="T34" fmla="*/ 282 w 1673"/>
                  <a:gd name="T35" fmla="*/ 216 h 778"/>
                  <a:gd name="T36" fmla="*/ 197 w 1673"/>
                  <a:gd name="T37" fmla="*/ 187 h 778"/>
                  <a:gd name="T38" fmla="*/ 86 w 1673"/>
                  <a:gd name="T39" fmla="*/ 224 h 778"/>
                  <a:gd name="T40" fmla="*/ 17 w 1673"/>
                  <a:gd name="T41" fmla="*/ 251 h 778"/>
                  <a:gd name="T42" fmla="*/ 8 w 1673"/>
                  <a:gd name="T43" fmla="*/ 322 h 778"/>
                  <a:gd name="T44" fmla="*/ 73 w 1673"/>
                  <a:gd name="T45" fmla="*/ 394 h 778"/>
                  <a:gd name="T46" fmla="*/ 136 w 1673"/>
                  <a:gd name="T47" fmla="*/ 460 h 778"/>
                  <a:gd name="T48" fmla="*/ 289 w 1673"/>
                  <a:gd name="T49" fmla="*/ 455 h 778"/>
                  <a:gd name="T50" fmla="*/ 352 w 1673"/>
                  <a:gd name="T51" fmla="*/ 524 h 778"/>
                  <a:gd name="T52" fmla="*/ 338 w 1673"/>
                  <a:gd name="T53" fmla="*/ 531 h 778"/>
                  <a:gd name="T54" fmla="*/ 218 w 1673"/>
                  <a:gd name="T55" fmla="*/ 544 h 778"/>
                  <a:gd name="T56" fmla="*/ 228 w 1673"/>
                  <a:gd name="T57" fmla="*/ 598 h 778"/>
                  <a:gd name="T58" fmla="*/ 274 w 1673"/>
                  <a:gd name="T59" fmla="*/ 654 h 778"/>
                  <a:gd name="T60" fmla="*/ 328 w 1673"/>
                  <a:gd name="T61" fmla="*/ 709 h 778"/>
                  <a:gd name="T62" fmla="*/ 408 w 1673"/>
                  <a:gd name="T63" fmla="*/ 690 h 778"/>
                  <a:gd name="T64" fmla="*/ 468 w 1673"/>
                  <a:gd name="T65" fmla="*/ 729 h 778"/>
                  <a:gd name="T66" fmla="*/ 536 w 1673"/>
                  <a:gd name="T67" fmla="*/ 513 h 778"/>
                  <a:gd name="T68" fmla="*/ 582 w 1673"/>
                  <a:gd name="T69" fmla="*/ 492 h 778"/>
                  <a:gd name="T70" fmla="*/ 604 w 1673"/>
                  <a:gd name="T71" fmla="*/ 479 h 778"/>
                  <a:gd name="T72" fmla="*/ 584 w 1673"/>
                  <a:gd name="T73" fmla="*/ 460 h 778"/>
                  <a:gd name="T74" fmla="*/ 636 w 1673"/>
                  <a:gd name="T75" fmla="*/ 455 h 778"/>
                  <a:gd name="T76" fmla="*/ 590 w 1673"/>
                  <a:gd name="T77" fmla="*/ 493 h 778"/>
                  <a:gd name="T78" fmla="*/ 610 w 1673"/>
                  <a:gd name="T79" fmla="*/ 549 h 778"/>
                  <a:gd name="T80" fmla="*/ 812 w 1673"/>
                  <a:gd name="T81" fmla="*/ 616 h 778"/>
                  <a:gd name="T82" fmla="*/ 902 w 1673"/>
                  <a:gd name="T83" fmla="*/ 699 h 778"/>
                  <a:gd name="T84" fmla="*/ 1006 w 1673"/>
                  <a:gd name="T85" fmla="*/ 770 h 778"/>
                  <a:gd name="T86" fmla="*/ 1056 w 1673"/>
                  <a:gd name="T87" fmla="*/ 719 h 778"/>
                  <a:gd name="T88" fmla="*/ 1123 w 1673"/>
                  <a:gd name="T89" fmla="*/ 686 h 778"/>
                  <a:gd name="T90" fmla="*/ 1208 w 1673"/>
                  <a:gd name="T91" fmla="*/ 672 h 778"/>
                  <a:gd name="T92" fmla="*/ 1264 w 1673"/>
                  <a:gd name="T93" fmla="*/ 647 h 778"/>
                  <a:gd name="T94" fmla="*/ 1402 w 1673"/>
                  <a:gd name="T95" fmla="*/ 651 h 778"/>
                  <a:gd name="T96" fmla="*/ 1471 w 1673"/>
                  <a:gd name="T97" fmla="*/ 676 h 778"/>
                  <a:gd name="T98" fmla="*/ 1503 w 1673"/>
                  <a:gd name="T99" fmla="*/ 659 h 778"/>
                  <a:gd name="T100" fmla="*/ 1484 w 1673"/>
                  <a:gd name="T101" fmla="*/ 587 h 778"/>
                  <a:gd name="T102" fmla="*/ 1516 w 1673"/>
                  <a:gd name="T103" fmla="*/ 518 h 778"/>
                  <a:gd name="T104" fmla="*/ 1541 w 1673"/>
                  <a:gd name="T105" fmla="*/ 513 h 778"/>
                  <a:gd name="T106" fmla="*/ 1614 w 1673"/>
                  <a:gd name="T107" fmla="*/ 434 h 778"/>
                  <a:gd name="T108" fmla="*/ 1641 w 1673"/>
                  <a:gd name="T109" fmla="*/ 397 h 778"/>
                  <a:gd name="T110" fmla="*/ 1385 w 1673"/>
                  <a:gd name="T111" fmla="*/ 465 h 778"/>
                  <a:gd name="T112" fmla="*/ 1320 w 1673"/>
                  <a:gd name="T113" fmla="*/ 467 h 778"/>
                  <a:gd name="T114" fmla="*/ 1246 w 1673"/>
                  <a:gd name="T115" fmla="*/ 460 h 778"/>
                  <a:gd name="T116" fmla="*/ 1195 w 1673"/>
                  <a:gd name="T117" fmla="*/ 489 h 778"/>
                  <a:gd name="T118" fmla="*/ 1200 w 1673"/>
                  <a:gd name="T119" fmla="*/ 542 h 778"/>
                  <a:gd name="T120" fmla="*/ 1193 w 1673"/>
                  <a:gd name="T121" fmla="*/ 448 h 778"/>
                  <a:gd name="T122" fmla="*/ 1306 w 1673"/>
                  <a:gd name="T123" fmla="*/ 458 h 778"/>
                  <a:gd name="T124" fmla="*/ 1385 w 1673"/>
                  <a:gd name="T125" fmla="*/ 465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73" h="778">
                    <a:moveTo>
                      <a:pt x="565" y="505"/>
                    </a:moveTo>
                    <a:cubicBezTo>
                      <a:pt x="558" y="500"/>
                      <a:pt x="557" y="497"/>
                      <a:pt x="557" y="497"/>
                    </a:cubicBezTo>
                    <a:cubicBezTo>
                      <a:pt x="548" y="511"/>
                      <a:pt x="548" y="511"/>
                      <a:pt x="548" y="511"/>
                    </a:cubicBezTo>
                    <a:cubicBezTo>
                      <a:pt x="545" y="518"/>
                      <a:pt x="545" y="518"/>
                      <a:pt x="545" y="518"/>
                    </a:cubicBezTo>
                    <a:cubicBezTo>
                      <a:pt x="578" y="534"/>
                      <a:pt x="578" y="534"/>
                      <a:pt x="578" y="534"/>
                    </a:cubicBezTo>
                    <a:cubicBezTo>
                      <a:pt x="580" y="525"/>
                      <a:pt x="580" y="525"/>
                      <a:pt x="580" y="525"/>
                    </a:cubicBezTo>
                    <a:cubicBezTo>
                      <a:pt x="580" y="525"/>
                      <a:pt x="572" y="510"/>
                      <a:pt x="565" y="505"/>
                    </a:cubicBezTo>
                    <a:close/>
                    <a:moveTo>
                      <a:pt x="1655" y="327"/>
                    </a:moveTo>
                    <a:cubicBezTo>
                      <a:pt x="1656" y="321"/>
                      <a:pt x="1666" y="322"/>
                      <a:pt x="1673" y="324"/>
                    </a:cubicBezTo>
                    <a:cubicBezTo>
                      <a:pt x="1649" y="298"/>
                      <a:pt x="1649" y="298"/>
                      <a:pt x="1649" y="298"/>
                    </a:cubicBezTo>
                    <a:cubicBezTo>
                      <a:pt x="1636" y="282"/>
                      <a:pt x="1636" y="282"/>
                      <a:pt x="1636" y="282"/>
                    </a:cubicBezTo>
                    <a:cubicBezTo>
                      <a:pt x="1625" y="304"/>
                      <a:pt x="1625" y="304"/>
                      <a:pt x="1625" y="304"/>
                    </a:cubicBezTo>
                    <a:cubicBezTo>
                      <a:pt x="1578" y="300"/>
                      <a:pt x="1578" y="300"/>
                      <a:pt x="1578" y="300"/>
                    </a:cubicBezTo>
                    <a:cubicBezTo>
                      <a:pt x="1578" y="300"/>
                      <a:pt x="1562" y="272"/>
                      <a:pt x="1561" y="268"/>
                    </a:cubicBezTo>
                    <a:cubicBezTo>
                      <a:pt x="1560" y="264"/>
                      <a:pt x="1525" y="259"/>
                      <a:pt x="1525" y="259"/>
                    </a:cubicBezTo>
                    <a:cubicBezTo>
                      <a:pt x="1525" y="259"/>
                      <a:pt x="1504" y="230"/>
                      <a:pt x="1481" y="226"/>
                    </a:cubicBezTo>
                    <a:cubicBezTo>
                      <a:pt x="1458" y="222"/>
                      <a:pt x="1442" y="243"/>
                      <a:pt x="1430" y="244"/>
                    </a:cubicBezTo>
                    <a:cubicBezTo>
                      <a:pt x="1418" y="246"/>
                      <a:pt x="1404" y="230"/>
                      <a:pt x="1404" y="230"/>
                    </a:cubicBezTo>
                    <a:cubicBezTo>
                      <a:pt x="1404" y="230"/>
                      <a:pt x="1386" y="228"/>
                      <a:pt x="1382" y="227"/>
                    </a:cubicBezTo>
                    <a:cubicBezTo>
                      <a:pt x="1378" y="226"/>
                      <a:pt x="1382" y="210"/>
                      <a:pt x="1372" y="207"/>
                    </a:cubicBezTo>
                    <a:cubicBezTo>
                      <a:pt x="1361" y="204"/>
                      <a:pt x="1365" y="234"/>
                      <a:pt x="1348" y="236"/>
                    </a:cubicBezTo>
                    <a:cubicBezTo>
                      <a:pt x="1330" y="239"/>
                      <a:pt x="1306" y="200"/>
                      <a:pt x="1292" y="187"/>
                    </a:cubicBezTo>
                    <a:cubicBezTo>
                      <a:pt x="1277" y="174"/>
                      <a:pt x="1205" y="107"/>
                      <a:pt x="1200" y="104"/>
                    </a:cubicBezTo>
                    <a:cubicBezTo>
                      <a:pt x="1194" y="102"/>
                      <a:pt x="1126" y="70"/>
                      <a:pt x="1126" y="70"/>
                    </a:cubicBezTo>
                    <a:cubicBezTo>
                      <a:pt x="1126" y="70"/>
                      <a:pt x="1146" y="58"/>
                      <a:pt x="1138" y="47"/>
                    </a:cubicBezTo>
                    <a:cubicBezTo>
                      <a:pt x="1130" y="36"/>
                      <a:pt x="1118" y="58"/>
                      <a:pt x="1118" y="58"/>
                    </a:cubicBezTo>
                    <a:cubicBezTo>
                      <a:pt x="1094" y="66"/>
                      <a:pt x="1094" y="66"/>
                      <a:pt x="1094" y="66"/>
                    </a:cubicBezTo>
                    <a:cubicBezTo>
                      <a:pt x="1085" y="76"/>
                      <a:pt x="1085" y="76"/>
                      <a:pt x="1085" y="76"/>
                    </a:cubicBezTo>
                    <a:cubicBezTo>
                      <a:pt x="1085" y="76"/>
                      <a:pt x="1077" y="78"/>
                      <a:pt x="1070" y="82"/>
                    </a:cubicBezTo>
                    <a:cubicBezTo>
                      <a:pt x="1064" y="86"/>
                      <a:pt x="1072" y="94"/>
                      <a:pt x="1064" y="100"/>
                    </a:cubicBezTo>
                    <a:cubicBezTo>
                      <a:pt x="1056" y="107"/>
                      <a:pt x="1041" y="91"/>
                      <a:pt x="1034" y="88"/>
                    </a:cubicBezTo>
                    <a:cubicBezTo>
                      <a:pt x="1028" y="86"/>
                      <a:pt x="1026" y="99"/>
                      <a:pt x="1016" y="98"/>
                    </a:cubicBezTo>
                    <a:cubicBezTo>
                      <a:pt x="1005" y="96"/>
                      <a:pt x="1026" y="80"/>
                      <a:pt x="1017" y="71"/>
                    </a:cubicBezTo>
                    <a:cubicBezTo>
                      <a:pt x="1008" y="62"/>
                      <a:pt x="1002" y="74"/>
                      <a:pt x="1002" y="74"/>
                    </a:cubicBezTo>
                    <a:cubicBezTo>
                      <a:pt x="985" y="63"/>
                      <a:pt x="985" y="63"/>
                      <a:pt x="985" y="63"/>
                    </a:cubicBezTo>
                    <a:cubicBezTo>
                      <a:pt x="972" y="71"/>
                      <a:pt x="972" y="71"/>
                      <a:pt x="972" y="71"/>
                    </a:cubicBezTo>
                    <a:cubicBezTo>
                      <a:pt x="953" y="50"/>
                      <a:pt x="953" y="50"/>
                      <a:pt x="953" y="50"/>
                    </a:cubicBezTo>
                    <a:cubicBezTo>
                      <a:pt x="946" y="60"/>
                      <a:pt x="946" y="60"/>
                      <a:pt x="946" y="60"/>
                    </a:cubicBezTo>
                    <a:cubicBezTo>
                      <a:pt x="946" y="60"/>
                      <a:pt x="918" y="64"/>
                      <a:pt x="913" y="64"/>
                    </a:cubicBezTo>
                    <a:cubicBezTo>
                      <a:pt x="908" y="64"/>
                      <a:pt x="909" y="43"/>
                      <a:pt x="909" y="36"/>
                    </a:cubicBezTo>
                    <a:cubicBezTo>
                      <a:pt x="909" y="30"/>
                      <a:pt x="897" y="30"/>
                      <a:pt x="897" y="30"/>
                    </a:cubicBezTo>
                    <a:cubicBezTo>
                      <a:pt x="897" y="30"/>
                      <a:pt x="892" y="12"/>
                      <a:pt x="884" y="7"/>
                    </a:cubicBezTo>
                    <a:cubicBezTo>
                      <a:pt x="876" y="2"/>
                      <a:pt x="869" y="11"/>
                      <a:pt x="864" y="11"/>
                    </a:cubicBezTo>
                    <a:cubicBezTo>
                      <a:pt x="858" y="11"/>
                      <a:pt x="845" y="0"/>
                      <a:pt x="812" y="2"/>
                    </a:cubicBezTo>
                    <a:cubicBezTo>
                      <a:pt x="778" y="3"/>
                      <a:pt x="781" y="23"/>
                      <a:pt x="781" y="23"/>
                    </a:cubicBezTo>
                    <a:cubicBezTo>
                      <a:pt x="781" y="23"/>
                      <a:pt x="761" y="30"/>
                      <a:pt x="740" y="35"/>
                    </a:cubicBezTo>
                    <a:cubicBezTo>
                      <a:pt x="718" y="40"/>
                      <a:pt x="690" y="36"/>
                      <a:pt x="682" y="36"/>
                    </a:cubicBezTo>
                    <a:cubicBezTo>
                      <a:pt x="674" y="36"/>
                      <a:pt x="674" y="52"/>
                      <a:pt x="674" y="52"/>
                    </a:cubicBezTo>
                    <a:cubicBezTo>
                      <a:pt x="632" y="52"/>
                      <a:pt x="632" y="52"/>
                      <a:pt x="632" y="52"/>
                    </a:cubicBezTo>
                    <a:cubicBezTo>
                      <a:pt x="628" y="64"/>
                      <a:pt x="628" y="64"/>
                      <a:pt x="628" y="64"/>
                    </a:cubicBezTo>
                    <a:cubicBezTo>
                      <a:pt x="628" y="64"/>
                      <a:pt x="596" y="63"/>
                      <a:pt x="550" y="70"/>
                    </a:cubicBezTo>
                    <a:cubicBezTo>
                      <a:pt x="505" y="76"/>
                      <a:pt x="521" y="95"/>
                      <a:pt x="521" y="95"/>
                    </a:cubicBezTo>
                    <a:cubicBezTo>
                      <a:pt x="540" y="96"/>
                      <a:pt x="540" y="96"/>
                      <a:pt x="540" y="96"/>
                    </a:cubicBezTo>
                    <a:cubicBezTo>
                      <a:pt x="529" y="108"/>
                      <a:pt x="529" y="108"/>
                      <a:pt x="529" y="108"/>
                    </a:cubicBezTo>
                    <a:cubicBezTo>
                      <a:pt x="529" y="108"/>
                      <a:pt x="572" y="116"/>
                      <a:pt x="572" y="123"/>
                    </a:cubicBezTo>
                    <a:cubicBezTo>
                      <a:pt x="572" y="130"/>
                      <a:pt x="534" y="123"/>
                      <a:pt x="534" y="123"/>
                    </a:cubicBezTo>
                    <a:cubicBezTo>
                      <a:pt x="528" y="134"/>
                      <a:pt x="528" y="134"/>
                      <a:pt x="528" y="134"/>
                    </a:cubicBezTo>
                    <a:cubicBezTo>
                      <a:pt x="528" y="134"/>
                      <a:pt x="541" y="151"/>
                      <a:pt x="540" y="158"/>
                    </a:cubicBezTo>
                    <a:cubicBezTo>
                      <a:pt x="538" y="164"/>
                      <a:pt x="505" y="170"/>
                      <a:pt x="505" y="170"/>
                    </a:cubicBezTo>
                    <a:cubicBezTo>
                      <a:pt x="528" y="190"/>
                      <a:pt x="528" y="190"/>
                      <a:pt x="528" y="190"/>
                    </a:cubicBezTo>
                    <a:cubicBezTo>
                      <a:pt x="528" y="190"/>
                      <a:pt x="578" y="187"/>
                      <a:pt x="582" y="226"/>
                    </a:cubicBezTo>
                    <a:cubicBezTo>
                      <a:pt x="586" y="264"/>
                      <a:pt x="526" y="234"/>
                      <a:pt x="526" y="234"/>
                    </a:cubicBezTo>
                    <a:cubicBezTo>
                      <a:pt x="520" y="250"/>
                      <a:pt x="520" y="250"/>
                      <a:pt x="520" y="250"/>
                    </a:cubicBezTo>
                    <a:cubicBezTo>
                      <a:pt x="520" y="250"/>
                      <a:pt x="497" y="246"/>
                      <a:pt x="486" y="244"/>
                    </a:cubicBezTo>
                    <a:cubicBezTo>
                      <a:pt x="476" y="243"/>
                      <a:pt x="464" y="222"/>
                      <a:pt x="456" y="220"/>
                    </a:cubicBezTo>
                    <a:cubicBezTo>
                      <a:pt x="448" y="219"/>
                      <a:pt x="437" y="228"/>
                      <a:pt x="421" y="232"/>
                    </a:cubicBezTo>
                    <a:cubicBezTo>
                      <a:pt x="405" y="236"/>
                      <a:pt x="394" y="220"/>
                      <a:pt x="385" y="222"/>
                    </a:cubicBezTo>
                    <a:cubicBezTo>
                      <a:pt x="376" y="223"/>
                      <a:pt x="358" y="243"/>
                      <a:pt x="356" y="247"/>
                    </a:cubicBezTo>
                    <a:cubicBezTo>
                      <a:pt x="353" y="251"/>
                      <a:pt x="312" y="220"/>
                      <a:pt x="301" y="223"/>
                    </a:cubicBezTo>
                    <a:cubicBezTo>
                      <a:pt x="290" y="226"/>
                      <a:pt x="313" y="243"/>
                      <a:pt x="305" y="250"/>
                    </a:cubicBezTo>
                    <a:cubicBezTo>
                      <a:pt x="297" y="256"/>
                      <a:pt x="289" y="236"/>
                      <a:pt x="289" y="236"/>
                    </a:cubicBezTo>
                    <a:cubicBezTo>
                      <a:pt x="282" y="216"/>
                      <a:pt x="282" y="216"/>
                      <a:pt x="282" y="216"/>
                    </a:cubicBezTo>
                    <a:cubicBezTo>
                      <a:pt x="258" y="218"/>
                      <a:pt x="258" y="218"/>
                      <a:pt x="258" y="218"/>
                    </a:cubicBezTo>
                    <a:cubicBezTo>
                      <a:pt x="258" y="218"/>
                      <a:pt x="256" y="206"/>
                      <a:pt x="252" y="202"/>
                    </a:cubicBezTo>
                    <a:cubicBezTo>
                      <a:pt x="248" y="198"/>
                      <a:pt x="224" y="203"/>
                      <a:pt x="214" y="202"/>
                    </a:cubicBezTo>
                    <a:cubicBezTo>
                      <a:pt x="205" y="200"/>
                      <a:pt x="204" y="187"/>
                      <a:pt x="197" y="187"/>
                    </a:cubicBezTo>
                    <a:cubicBezTo>
                      <a:pt x="190" y="187"/>
                      <a:pt x="177" y="200"/>
                      <a:pt x="161" y="200"/>
                    </a:cubicBezTo>
                    <a:cubicBezTo>
                      <a:pt x="145" y="200"/>
                      <a:pt x="153" y="187"/>
                      <a:pt x="130" y="188"/>
                    </a:cubicBezTo>
                    <a:cubicBezTo>
                      <a:pt x="108" y="190"/>
                      <a:pt x="130" y="198"/>
                      <a:pt x="122" y="208"/>
                    </a:cubicBezTo>
                    <a:cubicBezTo>
                      <a:pt x="114" y="219"/>
                      <a:pt x="86" y="224"/>
                      <a:pt x="86" y="224"/>
                    </a:cubicBezTo>
                    <a:cubicBezTo>
                      <a:pt x="86" y="239"/>
                      <a:pt x="86" y="239"/>
                      <a:pt x="86" y="239"/>
                    </a:cubicBezTo>
                    <a:cubicBezTo>
                      <a:pt x="68" y="248"/>
                      <a:pt x="68" y="248"/>
                      <a:pt x="68" y="248"/>
                    </a:cubicBezTo>
                    <a:cubicBezTo>
                      <a:pt x="68" y="248"/>
                      <a:pt x="86" y="263"/>
                      <a:pt x="72" y="278"/>
                    </a:cubicBezTo>
                    <a:cubicBezTo>
                      <a:pt x="57" y="292"/>
                      <a:pt x="29" y="250"/>
                      <a:pt x="17" y="251"/>
                    </a:cubicBezTo>
                    <a:cubicBezTo>
                      <a:pt x="5" y="252"/>
                      <a:pt x="13" y="271"/>
                      <a:pt x="13" y="279"/>
                    </a:cubicBezTo>
                    <a:cubicBezTo>
                      <a:pt x="13" y="287"/>
                      <a:pt x="0" y="284"/>
                      <a:pt x="0" y="284"/>
                    </a:cubicBezTo>
                    <a:cubicBezTo>
                      <a:pt x="2" y="308"/>
                      <a:pt x="2" y="308"/>
                      <a:pt x="2" y="308"/>
                    </a:cubicBezTo>
                    <a:cubicBezTo>
                      <a:pt x="2" y="308"/>
                      <a:pt x="8" y="314"/>
                      <a:pt x="8" y="322"/>
                    </a:cubicBezTo>
                    <a:cubicBezTo>
                      <a:pt x="8" y="330"/>
                      <a:pt x="0" y="342"/>
                      <a:pt x="0" y="358"/>
                    </a:cubicBezTo>
                    <a:cubicBezTo>
                      <a:pt x="0" y="374"/>
                      <a:pt x="10" y="364"/>
                      <a:pt x="22" y="370"/>
                    </a:cubicBezTo>
                    <a:cubicBezTo>
                      <a:pt x="34" y="375"/>
                      <a:pt x="20" y="390"/>
                      <a:pt x="32" y="395"/>
                    </a:cubicBezTo>
                    <a:cubicBezTo>
                      <a:pt x="44" y="400"/>
                      <a:pt x="68" y="391"/>
                      <a:pt x="73" y="394"/>
                    </a:cubicBezTo>
                    <a:cubicBezTo>
                      <a:pt x="78" y="396"/>
                      <a:pt x="117" y="436"/>
                      <a:pt x="117" y="444"/>
                    </a:cubicBezTo>
                    <a:cubicBezTo>
                      <a:pt x="117" y="452"/>
                      <a:pt x="94" y="443"/>
                      <a:pt x="94" y="451"/>
                    </a:cubicBezTo>
                    <a:cubicBezTo>
                      <a:pt x="94" y="459"/>
                      <a:pt x="129" y="470"/>
                      <a:pt x="129" y="470"/>
                    </a:cubicBezTo>
                    <a:cubicBezTo>
                      <a:pt x="136" y="460"/>
                      <a:pt x="136" y="460"/>
                      <a:pt x="136" y="460"/>
                    </a:cubicBezTo>
                    <a:cubicBezTo>
                      <a:pt x="136" y="460"/>
                      <a:pt x="145" y="462"/>
                      <a:pt x="152" y="455"/>
                    </a:cubicBezTo>
                    <a:cubicBezTo>
                      <a:pt x="158" y="448"/>
                      <a:pt x="208" y="427"/>
                      <a:pt x="214" y="430"/>
                    </a:cubicBezTo>
                    <a:cubicBezTo>
                      <a:pt x="221" y="432"/>
                      <a:pt x="242" y="448"/>
                      <a:pt x="252" y="448"/>
                    </a:cubicBezTo>
                    <a:cubicBezTo>
                      <a:pt x="261" y="448"/>
                      <a:pt x="269" y="430"/>
                      <a:pt x="289" y="455"/>
                    </a:cubicBezTo>
                    <a:cubicBezTo>
                      <a:pt x="309" y="480"/>
                      <a:pt x="293" y="488"/>
                      <a:pt x="290" y="496"/>
                    </a:cubicBezTo>
                    <a:cubicBezTo>
                      <a:pt x="288" y="504"/>
                      <a:pt x="309" y="520"/>
                      <a:pt x="316" y="523"/>
                    </a:cubicBezTo>
                    <a:cubicBezTo>
                      <a:pt x="322" y="526"/>
                      <a:pt x="333" y="511"/>
                      <a:pt x="341" y="507"/>
                    </a:cubicBezTo>
                    <a:cubicBezTo>
                      <a:pt x="349" y="503"/>
                      <a:pt x="352" y="516"/>
                      <a:pt x="352" y="524"/>
                    </a:cubicBezTo>
                    <a:cubicBezTo>
                      <a:pt x="352" y="532"/>
                      <a:pt x="364" y="542"/>
                      <a:pt x="364" y="542"/>
                    </a:cubicBezTo>
                    <a:cubicBezTo>
                      <a:pt x="337" y="543"/>
                      <a:pt x="337" y="543"/>
                      <a:pt x="337" y="543"/>
                    </a:cubicBezTo>
                    <a:cubicBezTo>
                      <a:pt x="337" y="543"/>
                      <a:pt x="338" y="563"/>
                      <a:pt x="325" y="554"/>
                    </a:cubicBezTo>
                    <a:cubicBezTo>
                      <a:pt x="312" y="544"/>
                      <a:pt x="338" y="531"/>
                      <a:pt x="338" y="531"/>
                    </a:cubicBezTo>
                    <a:cubicBezTo>
                      <a:pt x="338" y="531"/>
                      <a:pt x="290" y="528"/>
                      <a:pt x="282" y="526"/>
                    </a:cubicBezTo>
                    <a:cubicBezTo>
                      <a:pt x="274" y="523"/>
                      <a:pt x="232" y="515"/>
                      <a:pt x="232" y="515"/>
                    </a:cubicBezTo>
                    <a:cubicBezTo>
                      <a:pt x="240" y="538"/>
                      <a:pt x="240" y="538"/>
                      <a:pt x="240" y="538"/>
                    </a:cubicBezTo>
                    <a:cubicBezTo>
                      <a:pt x="240" y="538"/>
                      <a:pt x="224" y="531"/>
                      <a:pt x="218" y="544"/>
                    </a:cubicBezTo>
                    <a:cubicBezTo>
                      <a:pt x="213" y="558"/>
                      <a:pt x="249" y="559"/>
                      <a:pt x="248" y="567"/>
                    </a:cubicBezTo>
                    <a:cubicBezTo>
                      <a:pt x="246" y="575"/>
                      <a:pt x="198" y="550"/>
                      <a:pt x="193" y="562"/>
                    </a:cubicBezTo>
                    <a:cubicBezTo>
                      <a:pt x="188" y="574"/>
                      <a:pt x="221" y="582"/>
                      <a:pt x="221" y="582"/>
                    </a:cubicBezTo>
                    <a:cubicBezTo>
                      <a:pt x="221" y="582"/>
                      <a:pt x="221" y="590"/>
                      <a:pt x="228" y="598"/>
                    </a:cubicBezTo>
                    <a:cubicBezTo>
                      <a:pt x="234" y="606"/>
                      <a:pt x="248" y="622"/>
                      <a:pt x="248" y="622"/>
                    </a:cubicBezTo>
                    <a:cubicBezTo>
                      <a:pt x="246" y="636"/>
                      <a:pt x="246" y="636"/>
                      <a:pt x="246" y="636"/>
                    </a:cubicBezTo>
                    <a:cubicBezTo>
                      <a:pt x="269" y="639"/>
                      <a:pt x="269" y="639"/>
                      <a:pt x="269" y="639"/>
                    </a:cubicBezTo>
                    <a:cubicBezTo>
                      <a:pt x="274" y="654"/>
                      <a:pt x="274" y="654"/>
                      <a:pt x="274" y="654"/>
                    </a:cubicBezTo>
                    <a:cubicBezTo>
                      <a:pt x="274" y="654"/>
                      <a:pt x="309" y="654"/>
                      <a:pt x="320" y="664"/>
                    </a:cubicBezTo>
                    <a:cubicBezTo>
                      <a:pt x="330" y="675"/>
                      <a:pt x="308" y="686"/>
                      <a:pt x="306" y="696"/>
                    </a:cubicBezTo>
                    <a:cubicBezTo>
                      <a:pt x="305" y="707"/>
                      <a:pt x="316" y="708"/>
                      <a:pt x="316" y="708"/>
                    </a:cubicBezTo>
                    <a:cubicBezTo>
                      <a:pt x="317" y="704"/>
                      <a:pt x="323" y="707"/>
                      <a:pt x="328" y="709"/>
                    </a:cubicBezTo>
                    <a:cubicBezTo>
                      <a:pt x="330" y="703"/>
                      <a:pt x="336" y="683"/>
                      <a:pt x="344" y="682"/>
                    </a:cubicBezTo>
                    <a:cubicBezTo>
                      <a:pt x="349" y="681"/>
                      <a:pt x="357" y="682"/>
                      <a:pt x="363" y="683"/>
                    </a:cubicBezTo>
                    <a:cubicBezTo>
                      <a:pt x="364" y="681"/>
                      <a:pt x="364" y="679"/>
                      <a:pt x="365" y="678"/>
                    </a:cubicBezTo>
                    <a:cubicBezTo>
                      <a:pt x="368" y="674"/>
                      <a:pt x="400" y="686"/>
                      <a:pt x="408" y="690"/>
                    </a:cubicBezTo>
                    <a:cubicBezTo>
                      <a:pt x="416" y="694"/>
                      <a:pt x="426" y="707"/>
                      <a:pt x="426" y="707"/>
                    </a:cubicBezTo>
                    <a:cubicBezTo>
                      <a:pt x="426" y="707"/>
                      <a:pt x="444" y="732"/>
                      <a:pt x="454" y="738"/>
                    </a:cubicBezTo>
                    <a:cubicBezTo>
                      <a:pt x="463" y="742"/>
                      <a:pt x="464" y="732"/>
                      <a:pt x="468" y="729"/>
                    </a:cubicBezTo>
                    <a:cubicBezTo>
                      <a:pt x="468" y="729"/>
                      <a:pt x="468" y="729"/>
                      <a:pt x="468" y="729"/>
                    </a:cubicBezTo>
                    <a:cubicBezTo>
                      <a:pt x="433" y="542"/>
                      <a:pt x="433" y="542"/>
                      <a:pt x="433" y="542"/>
                    </a:cubicBezTo>
                    <a:cubicBezTo>
                      <a:pt x="529" y="511"/>
                      <a:pt x="529" y="511"/>
                      <a:pt x="529" y="511"/>
                    </a:cubicBezTo>
                    <a:cubicBezTo>
                      <a:pt x="536" y="514"/>
                      <a:pt x="536" y="514"/>
                      <a:pt x="536" y="514"/>
                    </a:cubicBezTo>
                    <a:cubicBezTo>
                      <a:pt x="536" y="513"/>
                      <a:pt x="536" y="513"/>
                      <a:pt x="536" y="513"/>
                    </a:cubicBezTo>
                    <a:cubicBezTo>
                      <a:pt x="536" y="513"/>
                      <a:pt x="540" y="501"/>
                      <a:pt x="541" y="491"/>
                    </a:cubicBezTo>
                    <a:cubicBezTo>
                      <a:pt x="542" y="481"/>
                      <a:pt x="561" y="486"/>
                      <a:pt x="561" y="486"/>
                    </a:cubicBezTo>
                    <a:cubicBezTo>
                      <a:pt x="566" y="501"/>
                      <a:pt x="566" y="501"/>
                      <a:pt x="566" y="501"/>
                    </a:cubicBezTo>
                    <a:cubicBezTo>
                      <a:pt x="566" y="501"/>
                      <a:pt x="580" y="495"/>
                      <a:pt x="582" y="492"/>
                    </a:cubicBezTo>
                    <a:cubicBezTo>
                      <a:pt x="584" y="489"/>
                      <a:pt x="568" y="471"/>
                      <a:pt x="568" y="471"/>
                    </a:cubicBezTo>
                    <a:cubicBezTo>
                      <a:pt x="578" y="471"/>
                      <a:pt x="578" y="471"/>
                      <a:pt x="578" y="471"/>
                    </a:cubicBezTo>
                    <a:cubicBezTo>
                      <a:pt x="587" y="480"/>
                      <a:pt x="587" y="480"/>
                      <a:pt x="587" y="480"/>
                    </a:cubicBezTo>
                    <a:cubicBezTo>
                      <a:pt x="604" y="479"/>
                      <a:pt x="604" y="479"/>
                      <a:pt x="604" y="479"/>
                    </a:cubicBezTo>
                    <a:cubicBezTo>
                      <a:pt x="604" y="479"/>
                      <a:pt x="618" y="483"/>
                      <a:pt x="621" y="479"/>
                    </a:cubicBezTo>
                    <a:cubicBezTo>
                      <a:pt x="624" y="475"/>
                      <a:pt x="619" y="471"/>
                      <a:pt x="615" y="471"/>
                    </a:cubicBezTo>
                    <a:cubicBezTo>
                      <a:pt x="611" y="471"/>
                      <a:pt x="603" y="466"/>
                      <a:pt x="603" y="466"/>
                    </a:cubicBezTo>
                    <a:cubicBezTo>
                      <a:pt x="603" y="466"/>
                      <a:pt x="587" y="470"/>
                      <a:pt x="584" y="460"/>
                    </a:cubicBezTo>
                    <a:cubicBezTo>
                      <a:pt x="581" y="450"/>
                      <a:pt x="604" y="452"/>
                      <a:pt x="604" y="452"/>
                    </a:cubicBezTo>
                    <a:cubicBezTo>
                      <a:pt x="613" y="444"/>
                      <a:pt x="613" y="444"/>
                      <a:pt x="613" y="444"/>
                    </a:cubicBezTo>
                    <a:cubicBezTo>
                      <a:pt x="613" y="444"/>
                      <a:pt x="625" y="461"/>
                      <a:pt x="628" y="461"/>
                    </a:cubicBezTo>
                    <a:cubicBezTo>
                      <a:pt x="631" y="461"/>
                      <a:pt x="636" y="455"/>
                      <a:pt x="636" y="455"/>
                    </a:cubicBezTo>
                    <a:cubicBezTo>
                      <a:pt x="636" y="455"/>
                      <a:pt x="645" y="465"/>
                      <a:pt x="642" y="471"/>
                    </a:cubicBezTo>
                    <a:cubicBezTo>
                      <a:pt x="639" y="477"/>
                      <a:pt x="625" y="481"/>
                      <a:pt x="625" y="481"/>
                    </a:cubicBezTo>
                    <a:cubicBezTo>
                      <a:pt x="625" y="481"/>
                      <a:pt x="617" y="488"/>
                      <a:pt x="613" y="492"/>
                    </a:cubicBezTo>
                    <a:cubicBezTo>
                      <a:pt x="609" y="496"/>
                      <a:pt x="593" y="491"/>
                      <a:pt x="590" y="493"/>
                    </a:cubicBezTo>
                    <a:cubicBezTo>
                      <a:pt x="587" y="495"/>
                      <a:pt x="587" y="506"/>
                      <a:pt x="587" y="506"/>
                    </a:cubicBezTo>
                    <a:cubicBezTo>
                      <a:pt x="587" y="506"/>
                      <a:pt x="602" y="512"/>
                      <a:pt x="606" y="513"/>
                    </a:cubicBezTo>
                    <a:cubicBezTo>
                      <a:pt x="610" y="514"/>
                      <a:pt x="613" y="523"/>
                      <a:pt x="607" y="532"/>
                    </a:cubicBezTo>
                    <a:cubicBezTo>
                      <a:pt x="604" y="536"/>
                      <a:pt x="607" y="542"/>
                      <a:pt x="610" y="549"/>
                    </a:cubicBezTo>
                    <a:cubicBezTo>
                      <a:pt x="656" y="571"/>
                      <a:pt x="656" y="571"/>
                      <a:pt x="656" y="571"/>
                    </a:cubicBezTo>
                    <a:cubicBezTo>
                      <a:pt x="705" y="619"/>
                      <a:pt x="705" y="619"/>
                      <a:pt x="705" y="619"/>
                    </a:cubicBezTo>
                    <a:cubicBezTo>
                      <a:pt x="705" y="619"/>
                      <a:pt x="742" y="612"/>
                      <a:pt x="758" y="612"/>
                    </a:cubicBezTo>
                    <a:cubicBezTo>
                      <a:pt x="774" y="612"/>
                      <a:pt x="812" y="616"/>
                      <a:pt x="812" y="616"/>
                    </a:cubicBezTo>
                    <a:cubicBezTo>
                      <a:pt x="812" y="616"/>
                      <a:pt x="830" y="604"/>
                      <a:pt x="837" y="604"/>
                    </a:cubicBezTo>
                    <a:cubicBezTo>
                      <a:pt x="844" y="604"/>
                      <a:pt x="874" y="647"/>
                      <a:pt x="874" y="647"/>
                    </a:cubicBezTo>
                    <a:cubicBezTo>
                      <a:pt x="874" y="647"/>
                      <a:pt x="889" y="646"/>
                      <a:pt x="894" y="647"/>
                    </a:cubicBezTo>
                    <a:cubicBezTo>
                      <a:pt x="900" y="648"/>
                      <a:pt x="893" y="696"/>
                      <a:pt x="902" y="699"/>
                    </a:cubicBezTo>
                    <a:cubicBezTo>
                      <a:pt x="912" y="702"/>
                      <a:pt x="912" y="688"/>
                      <a:pt x="921" y="699"/>
                    </a:cubicBezTo>
                    <a:cubicBezTo>
                      <a:pt x="930" y="710"/>
                      <a:pt x="932" y="734"/>
                      <a:pt x="942" y="739"/>
                    </a:cubicBezTo>
                    <a:cubicBezTo>
                      <a:pt x="953" y="744"/>
                      <a:pt x="1000" y="735"/>
                      <a:pt x="1006" y="744"/>
                    </a:cubicBezTo>
                    <a:cubicBezTo>
                      <a:pt x="1013" y="754"/>
                      <a:pt x="996" y="767"/>
                      <a:pt x="1006" y="770"/>
                    </a:cubicBezTo>
                    <a:cubicBezTo>
                      <a:pt x="1017" y="772"/>
                      <a:pt x="1028" y="778"/>
                      <a:pt x="1028" y="778"/>
                    </a:cubicBezTo>
                    <a:cubicBezTo>
                      <a:pt x="1028" y="778"/>
                      <a:pt x="1020" y="754"/>
                      <a:pt x="1029" y="747"/>
                    </a:cubicBezTo>
                    <a:cubicBezTo>
                      <a:pt x="1038" y="740"/>
                      <a:pt x="1046" y="740"/>
                      <a:pt x="1046" y="740"/>
                    </a:cubicBezTo>
                    <a:cubicBezTo>
                      <a:pt x="1046" y="740"/>
                      <a:pt x="1045" y="722"/>
                      <a:pt x="1056" y="719"/>
                    </a:cubicBezTo>
                    <a:cubicBezTo>
                      <a:pt x="1066" y="716"/>
                      <a:pt x="1078" y="714"/>
                      <a:pt x="1078" y="714"/>
                    </a:cubicBezTo>
                    <a:cubicBezTo>
                      <a:pt x="1086" y="696"/>
                      <a:pt x="1086" y="696"/>
                      <a:pt x="1086" y="696"/>
                    </a:cubicBezTo>
                    <a:cubicBezTo>
                      <a:pt x="1104" y="695"/>
                      <a:pt x="1104" y="695"/>
                      <a:pt x="1104" y="695"/>
                    </a:cubicBezTo>
                    <a:cubicBezTo>
                      <a:pt x="1123" y="686"/>
                      <a:pt x="1123" y="686"/>
                      <a:pt x="1123" y="686"/>
                    </a:cubicBezTo>
                    <a:cubicBezTo>
                      <a:pt x="1117" y="683"/>
                      <a:pt x="1107" y="683"/>
                      <a:pt x="1107" y="683"/>
                    </a:cubicBezTo>
                    <a:cubicBezTo>
                      <a:pt x="1107" y="683"/>
                      <a:pt x="1108" y="654"/>
                      <a:pt x="1131" y="653"/>
                    </a:cubicBezTo>
                    <a:cubicBezTo>
                      <a:pt x="1154" y="652"/>
                      <a:pt x="1185" y="672"/>
                      <a:pt x="1185" y="672"/>
                    </a:cubicBezTo>
                    <a:cubicBezTo>
                      <a:pt x="1208" y="672"/>
                      <a:pt x="1208" y="672"/>
                      <a:pt x="1208" y="672"/>
                    </a:cubicBezTo>
                    <a:cubicBezTo>
                      <a:pt x="1219" y="678"/>
                      <a:pt x="1219" y="678"/>
                      <a:pt x="1219" y="678"/>
                    </a:cubicBezTo>
                    <a:cubicBezTo>
                      <a:pt x="1219" y="678"/>
                      <a:pt x="1211" y="643"/>
                      <a:pt x="1214" y="640"/>
                    </a:cubicBezTo>
                    <a:cubicBezTo>
                      <a:pt x="1217" y="637"/>
                      <a:pt x="1230" y="635"/>
                      <a:pt x="1240" y="635"/>
                    </a:cubicBezTo>
                    <a:cubicBezTo>
                      <a:pt x="1250" y="635"/>
                      <a:pt x="1260" y="647"/>
                      <a:pt x="1264" y="647"/>
                    </a:cubicBezTo>
                    <a:cubicBezTo>
                      <a:pt x="1268" y="647"/>
                      <a:pt x="1296" y="653"/>
                      <a:pt x="1296" y="653"/>
                    </a:cubicBezTo>
                    <a:cubicBezTo>
                      <a:pt x="1308" y="649"/>
                      <a:pt x="1308" y="649"/>
                      <a:pt x="1308" y="649"/>
                    </a:cubicBezTo>
                    <a:cubicBezTo>
                      <a:pt x="1308" y="649"/>
                      <a:pt x="1356" y="649"/>
                      <a:pt x="1364" y="648"/>
                    </a:cubicBezTo>
                    <a:cubicBezTo>
                      <a:pt x="1372" y="647"/>
                      <a:pt x="1402" y="651"/>
                      <a:pt x="1402" y="651"/>
                    </a:cubicBezTo>
                    <a:cubicBezTo>
                      <a:pt x="1434" y="650"/>
                      <a:pt x="1434" y="650"/>
                      <a:pt x="1434" y="650"/>
                    </a:cubicBezTo>
                    <a:cubicBezTo>
                      <a:pt x="1442" y="658"/>
                      <a:pt x="1442" y="658"/>
                      <a:pt x="1442" y="658"/>
                    </a:cubicBezTo>
                    <a:cubicBezTo>
                      <a:pt x="1454" y="658"/>
                      <a:pt x="1454" y="658"/>
                      <a:pt x="1454" y="658"/>
                    </a:cubicBezTo>
                    <a:cubicBezTo>
                      <a:pt x="1471" y="676"/>
                      <a:pt x="1471" y="676"/>
                      <a:pt x="1471" y="676"/>
                    </a:cubicBezTo>
                    <a:cubicBezTo>
                      <a:pt x="1499" y="676"/>
                      <a:pt x="1499" y="676"/>
                      <a:pt x="1499" y="676"/>
                    </a:cubicBezTo>
                    <a:cubicBezTo>
                      <a:pt x="1513" y="681"/>
                      <a:pt x="1513" y="681"/>
                      <a:pt x="1513" y="681"/>
                    </a:cubicBezTo>
                    <a:cubicBezTo>
                      <a:pt x="1512" y="680"/>
                      <a:pt x="1512" y="680"/>
                      <a:pt x="1512" y="680"/>
                    </a:cubicBezTo>
                    <a:cubicBezTo>
                      <a:pt x="1507" y="675"/>
                      <a:pt x="1503" y="664"/>
                      <a:pt x="1503" y="659"/>
                    </a:cubicBezTo>
                    <a:cubicBezTo>
                      <a:pt x="1503" y="654"/>
                      <a:pt x="1517" y="656"/>
                      <a:pt x="1517" y="656"/>
                    </a:cubicBezTo>
                    <a:cubicBezTo>
                      <a:pt x="1517" y="656"/>
                      <a:pt x="1506" y="644"/>
                      <a:pt x="1506" y="641"/>
                    </a:cubicBezTo>
                    <a:cubicBezTo>
                      <a:pt x="1506" y="638"/>
                      <a:pt x="1522" y="641"/>
                      <a:pt x="1522" y="634"/>
                    </a:cubicBezTo>
                    <a:cubicBezTo>
                      <a:pt x="1522" y="627"/>
                      <a:pt x="1492" y="596"/>
                      <a:pt x="1484" y="587"/>
                    </a:cubicBezTo>
                    <a:cubicBezTo>
                      <a:pt x="1476" y="578"/>
                      <a:pt x="1476" y="552"/>
                      <a:pt x="1476" y="552"/>
                    </a:cubicBezTo>
                    <a:cubicBezTo>
                      <a:pt x="1476" y="552"/>
                      <a:pt x="1458" y="555"/>
                      <a:pt x="1451" y="546"/>
                    </a:cubicBezTo>
                    <a:cubicBezTo>
                      <a:pt x="1444" y="537"/>
                      <a:pt x="1475" y="530"/>
                      <a:pt x="1481" y="529"/>
                    </a:cubicBezTo>
                    <a:cubicBezTo>
                      <a:pt x="1487" y="528"/>
                      <a:pt x="1511" y="518"/>
                      <a:pt x="1516" y="518"/>
                    </a:cubicBezTo>
                    <a:cubicBezTo>
                      <a:pt x="1521" y="518"/>
                      <a:pt x="1530" y="532"/>
                      <a:pt x="1530" y="532"/>
                    </a:cubicBezTo>
                    <a:cubicBezTo>
                      <a:pt x="1543" y="525"/>
                      <a:pt x="1543" y="525"/>
                      <a:pt x="1543" y="525"/>
                    </a:cubicBezTo>
                    <a:cubicBezTo>
                      <a:pt x="1543" y="525"/>
                      <a:pt x="1550" y="539"/>
                      <a:pt x="1559" y="528"/>
                    </a:cubicBezTo>
                    <a:cubicBezTo>
                      <a:pt x="1568" y="517"/>
                      <a:pt x="1545" y="515"/>
                      <a:pt x="1541" y="513"/>
                    </a:cubicBezTo>
                    <a:cubicBezTo>
                      <a:pt x="1537" y="511"/>
                      <a:pt x="1541" y="459"/>
                      <a:pt x="1541" y="447"/>
                    </a:cubicBezTo>
                    <a:cubicBezTo>
                      <a:pt x="1541" y="435"/>
                      <a:pt x="1540" y="420"/>
                      <a:pt x="1546" y="420"/>
                    </a:cubicBezTo>
                    <a:cubicBezTo>
                      <a:pt x="1552" y="420"/>
                      <a:pt x="1577" y="432"/>
                      <a:pt x="1585" y="434"/>
                    </a:cubicBezTo>
                    <a:cubicBezTo>
                      <a:pt x="1593" y="436"/>
                      <a:pt x="1614" y="434"/>
                      <a:pt x="1614" y="434"/>
                    </a:cubicBezTo>
                    <a:cubicBezTo>
                      <a:pt x="1623" y="442"/>
                      <a:pt x="1623" y="442"/>
                      <a:pt x="1623" y="442"/>
                    </a:cubicBezTo>
                    <a:cubicBezTo>
                      <a:pt x="1634" y="430"/>
                      <a:pt x="1634" y="430"/>
                      <a:pt x="1634" y="430"/>
                    </a:cubicBezTo>
                    <a:cubicBezTo>
                      <a:pt x="1634" y="430"/>
                      <a:pt x="1642" y="431"/>
                      <a:pt x="1649" y="426"/>
                    </a:cubicBezTo>
                    <a:cubicBezTo>
                      <a:pt x="1656" y="421"/>
                      <a:pt x="1650" y="410"/>
                      <a:pt x="1641" y="397"/>
                    </a:cubicBezTo>
                    <a:cubicBezTo>
                      <a:pt x="1632" y="384"/>
                      <a:pt x="1622" y="375"/>
                      <a:pt x="1627" y="361"/>
                    </a:cubicBezTo>
                    <a:cubicBezTo>
                      <a:pt x="1632" y="347"/>
                      <a:pt x="1661" y="357"/>
                      <a:pt x="1667" y="348"/>
                    </a:cubicBezTo>
                    <a:cubicBezTo>
                      <a:pt x="1673" y="339"/>
                      <a:pt x="1654" y="336"/>
                      <a:pt x="1655" y="327"/>
                    </a:cubicBezTo>
                    <a:close/>
                    <a:moveTo>
                      <a:pt x="1385" y="465"/>
                    </a:moveTo>
                    <a:cubicBezTo>
                      <a:pt x="1380" y="470"/>
                      <a:pt x="1363" y="466"/>
                      <a:pt x="1363" y="466"/>
                    </a:cubicBezTo>
                    <a:cubicBezTo>
                      <a:pt x="1363" y="466"/>
                      <a:pt x="1361" y="472"/>
                      <a:pt x="1356" y="473"/>
                    </a:cubicBezTo>
                    <a:cubicBezTo>
                      <a:pt x="1351" y="474"/>
                      <a:pt x="1340" y="464"/>
                      <a:pt x="1340" y="464"/>
                    </a:cubicBezTo>
                    <a:cubicBezTo>
                      <a:pt x="1320" y="467"/>
                      <a:pt x="1320" y="467"/>
                      <a:pt x="1320" y="467"/>
                    </a:cubicBezTo>
                    <a:cubicBezTo>
                      <a:pt x="1299" y="463"/>
                      <a:pt x="1299" y="463"/>
                      <a:pt x="1299" y="463"/>
                    </a:cubicBezTo>
                    <a:cubicBezTo>
                      <a:pt x="1287" y="464"/>
                      <a:pt x="1287" y="464"/>
                      <a:pt x="1287" y="464"/>
                    </a:cubicBezTo>
                    <a:cubicBezTo>
                      <a:pt x="1270" y="459"/>
                      <a:pt x="1270" y="459"/>
                      <a:pt x="1270" y="459"/>
                    </a:cubicBezTo>
                    <a:cubicBezTo>
                      <a:pt x="1270" y="459"/>
                      <a:pt x="1259" y="460"/>
                      <a:pt x="1246" y="460"/>
                    </a:cubicBezTo>
                    <a:cubicBezTo>
                      <a:pt x="1233" y="460"/>
                      <a:pt x="1236" y="454"/>
                      <a:pt x="1236" y="454"/>
                    </a:cubicBezTo>
                    <a:cubicBezTo>
                      <a:pt x="1236" y="454"/>
                      <a:pt x="1228" y="462"/>
                      <a:pt x="1222" y="464"/>
                    </a:cubicBezTo>
                    <a:cubicBezTo>
                      <a:pt x="1216" y="466"/>
                      <a:pt x="1215" y="476"/>
                      <a:pt x="1209" y="484"/>
                    </a:cubicBezTo>
                    <a:cubicBezTo>
                      <a:pt x="1203" y="492"/>
                      <a:pt x="1195" y="489"/>
                      <a:pt x="1195" y="489"/>
                    </a:cubicBezTo>
                    <a:cubicBezTo>
                      <a:pt x="1199" y="507"/>
                      <a:pt x="1199" y="507"/>
                      <a:pt x="1199" y="507"/>
                    </a:cubicBezTo>
                    <a:cubicBezTo>
                      <a:pt x="1191" y="514"/>
                      <a:pt x="1191" y="514"/>
                      <a:pt x="1191" y="514"/>
                    </a:cubicBezTo>
                    <a:cubicBezTo>
                      <a:pt x="1201" y="525"/>
                      <a:pt x="1201" y="525"/>
                      <a:pt x="1201" y="525"/>
                    </a:cubicBezTo>
                    <a:cubicBezTo>
                      <a:pt x="1200" y="542"/>
                      <a:pt x="1200" y="542"/>
                      <a:pt x="1200" y="542"/>
                    </a:cubicBezTo>
                    <a:cubicBezTo>
                      <a:pt x="1196" y="541"/>
                      <a:pt x="1167" y="507"/>
                      <a:pt x="1167" y="507"/>
                    </a:cubicBezTo>
                    <a:cubicBezTo>
                      <a:pt x="1167" y="507"/>
                      <a:pt x="1163" y="492"/>
                      <a:pt x="1163" y="481"/>
                    </a:cubicBezTo>
                    <a:cubicBezTo>
                      <a:pt x="1163" y="470"/>
                      <a:pt x="1181" y="467"/>
                      <a:pt x="1185" y="466"/>
                    </a:cubicBezTo>
                    <a:cubicBezTo>
                      <a:pt x="1189" y="465"/>
                      <a:pt x="1187" y="454"/>
                      <a:pt x="1193" y="448"/>
                    </a:cubicBezTo>
                    <a:cubicBezTo>
                      <a:pt x="1199" y="442"/>
                      <a:pt x="1224" y="448"/>
                      <a:pt x="1228" y="448"/>
                    </a:cubicBezTo>
                    <a:cubicBezTo>
                      <a:pt x="1232" y="448"/>
                      <a:pt x="1240" y="442"/>
                      <a:pt x="1253" y="443"/>
                    </a:cubicBezTo>
                    <a:cubicBezTo>
                      <a:pt x="1266" y="444"/>
                      <a:pt x="1274" y="451"/>
                      <a:pt x="1281" y="452"/>
                    </a:cubicBezTo>
                    <a:cubicBezTo>
                      <a:pt x="1288" y="453"/>
                      <a:pt x="1293" y="456"/>
                      <a:pt x="1306" y="458"/>
                    </a:cubicBezTo>
                    <a:cubicBezTo>
                      <a:pt x="1319" y="460"/>
                      <a:pt x="1315" y="449"/>
                      <a:pt x="1328" y="449"/>
                    </a:cubicBezTo>
                    <a:cubicBezTo>
                      <a:pt x="1341" y="449"/>
                      <a:pt x="1360" y="454"/>
                      <a:pt x="1360" y="454"/>
                    </a:cubicBezTo>
                    <a:cubicBezTo>
                      <a:pt x="1360" y="454"/>
                      <a:pt x="1370" y="445"/>
                      <a:pt x="1384" y="443"/>
                    </a:cubicBezTo>
                    <a:cubicBezTo>
                      <a:pt x="1398" y="441"/>
                      <a:pt x="1390" y="460"/>
                      <a:pt x="1385" y="465"/>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71" name="Freeform 360">
                <a:extLst>
                  <a:ext uri="{FF2B5EF4-FFF2-40B4-BE49-F238E27FC236}">
                    <a16:creationId xmlns:a16="http://schemas.microsoft.com/office/drawing/2014/main" id="{6AFC9FF4-B631-5B4A-BCF4-BF3F54D5EEDB}"/>
                  </a:ext>
                </a:extLst>
              </p:cNvPr>
              <p:cNvSpPr>
                <a:spLocks/>
              </p:cNvSpPr>
              <p:nvPr/>
            </p:nvSpPr>
            <p:spPr bwMode="gray">
              <a:xfrm>
                <a:off x="-2622844" y="4120144"/>
                <a:ext cx="255553" cy="180289"/>
              </a:xfrm>
              <a:custGeom>
                <a:avLst/>
                <a:gdLst>
                  <a:gd name="T0" fmla="*/ 444 w 461"/>
                  <a:gd name="T1" fmla="*/ 131 h 355"/>
                  <a:gd name="T2" fmla="*/ 461 w 461"/>
                  <a:gd name="T3" fmla="*/ 111 h 355"/>
                  <a:gd name="T4" fmla="*/ 444 w 461"/>
                  <a:gd name="T5" fmla="*/ 105 h 355"/>
                  <a:gd name="T6" fmla="*/ 433 w 461"/>
                  <a:gd name="T7" fmla="*/ 88 h 355"/>
                  <a:gd name="T8" fmla="*/ 393 w 461"/>
                  <a:gd name="T9" fmla="*/ 77 h 355"/>
                  <a:gd name="T10" fmla="*/ 380 w 461"/>
                  <a:gd name="T11" fmla="*/ 46 h 355"/>
                  <a:gd name="T12" fmla="*/ 354 w 461"/>
                  <a:gd name="T13" fmla="*/ 42 h 355"/>
                  <a:gd name="T14" fmla="*/ 343 w 461"/>
                  <a:gd name="T15" fmla="*/ 1 h 355"/>
                  <a:gd name="T16" fmla="*/ 339 w 461"/>
                  <a:gd name="T17" fmla="*/ 14 h 355"/>
                  <a:gd name="T18" fmla="*/ 329 w 461"/>
                  <a:gd name="T19" fmla="*/ 0 h 355"/>
                  <a:gd name="T20" fmla="*/ 323 w 461"/>
                  <a:gd name="T21" fmla="*/ 41 h 355"/>
                  <a:gd name="T22" fmla="*/ 301 w 461"/>
                  <a:gd name="T23" fmla="*/ 50 h 355"/>
                  <a:gd name="T24" fmla="*/ 293 w 461"/>
                  <a:gd name="T25" fmla="*/ 77 h 355"/>
                  <a:gd name="T26" fmla="*/ 276 w 461"/>
                  <a:gd name="T27" fmla="*/ 83 h 355"/>
                  <a:gd name="T28" fmla="*/ 283 w 461"/>
                  <a:gd name="T29" fmla="*/ 107 h 355"/>
                  <a:gd name="T30" fmla="*/ 243 w 461"/>
                  <a:gd name="T31" fmla="*/ 101 h 355"/>
                  <a:gd name="T32" fmla="*/ 236 w 461"/>
                  <a:gd name="T33" fmla="*/ 102 h 355"/>
                  <a:gd name="T34" fmla="*/ 266 w 461"/>
                  <a:gd name="T35" fmla="*/ 177 h 355"/>
                  <a:gd name="T36" fmla="*/ 255 w 461"/>
                  <a:gd name="T37" fmla="*/ 171 h 355"/>
                  <a:gd name="T38" fmla="*/ 242 w 461"/>
                  <a:gd name="T39" fmla="*/ 151 h 355"/>
                  <a:gd name="T40" fmla="*/ 242 w 461"/>
                  <a:gd name="T41" fmla="*/ 183 h 355"/>
                  <a:gd name="T42" fmla="*/ 231 w 461"/>
                  <a:gd name="T43" fmla="*/ 191 h 355"/>
                  <a:gd name="T44" fmla="*/ 214 w 461"/>
                  <a:gd name="T45" fmla="*/ 166 h 355"/>
                  <a:gd name="T46" fmla="*/ 206 w 461"/>
                  <a:gd name="T47" fmla="*/ 160 h 355"/>
                  <a:gd name="T48" fmla="*/ 200 w 461"/>
                  <a:gd name="T49" fmla="*/ 166 h 355"/>
                  <a:gd name="T50" fmla="*/ 176 w 461"/>
                  <a:gd name="T51" fmla="*/ 213 h 355"/>
                  <a:gd name="T52" fmla="*/ 110 w 461"/>
                  <a:gd name="T53" fmla="*/ 235 h 355"/>
                  <a:gd name="T54" fmla="*/ 69 w 461"/>
                  <a:gd name="T55" fmla="*/ 262 h 355"/>
                  <a:gd name="T56" fmla="*/ 60 w 461"/>
                  <a:gd name="T57" fmla="*/ 285 h 355"/>
                  <a:gd name="T58" fmla="*/ 65 w 461"/>
                  <a:gd name="T59" fmla="*/ 317 h 355"/>
                  <a:gd name="T60" fmla="*/ 23 w 461"/>
                  <a:gd name="T61" fmla="*/ 305 h 355"/>
                  <a:gd name="T62" fmla="*/ 0 w 461"/>
                  <a:gd name="T63" fmla="*/ 322 h 355"/>
                  <a:gd name="T64" fmla="*/ 0 w 461"/>
                  <a:gd name="T65" fmla="*/ 322 h 355"/>
                  <a:gd name="T66" fmla="*/ 9 w 461"/>
                  <a:gd name="T67" fmla="*/ 338 h 355"/>
                  <a:gd name="T68" fmla="*/ 43 w 461"/>
                  <a:gd name="T69" fmla="*/ 352 h 355"/>
                  <a:gd name="T70" fmla="*/ 61 w 461"/>
                  <a:gd name="T71" fmla="*/ 342 h 355"/>
                  <a:gd name="T72" fmla="*/ 98 w 461"/>
                  <a:gd name="T73" fmla="*/ 345 h 355"/>
                  <a:gd name="T74" fmla="*/ 121 w 461"/>
                  <a:gd name="T75" fmla="*/ 318 h 355"/>
                  <a:gd name="T76" fmla="*/ 150 w 461"/>
                  <a:gd name="T77" fmla="*/ 318 h 355"/>
                  <a:gd name="T78" fmla="*/ 182 w 461"/>
                  <a:gd name="T79" fmla="*/ 335 h 355"/>
                  <a:gd name="T80" fmla="*/ 203 w 461"/>
                  <a:gd name="T81" fmla="*/ 322 h 355"/>
                  <a:gd name="T82" fmla="*/ 219 w 461"/>
                  <a:gd name="T83" fmla="*/ 322 h 355"/>
                  <a:gd name="T84" fmla="*/ 236 w 461"/>
                  <a:gd name="T85" fmla="*/ 299 h 355"/>
                  <a:gd name="T86" fmla="*/ 235 w 461"/>
                  <a:gd name="T87" fmla="*/ 287 h 355"/>
                  <a:gd name="T88" fmla="*/ 257 w 461"/>
                  <a:gd name="T89" fmla="*/ 268 h 355"/>
                  <a:gd name="T90" fmla="*/ 252 w 461"/>
                  <a:gd name="T91" fmla="*/ 243 h 355"/>
                  <a:gd name="T92" fmla="*/ 265 w 461"/>
                  <a:gd name="T93" fmla="*/ 235 h 355"/>
                  <a:gd name="T94" fmla="*/ 275 w 461"/>
                  <a:gd name="T95" fmla="*/ 204 h 355"/>
                  <a:gd name="T96" fmla="*/ 284 w 461"/>
                  <a:gd name="T97" fmla="*/ 165 h 355"/>
                  <a:gd name="T98" fmla="*/ 344 w 461"/>
                  <a:gd name="T99" fmla="*/ 166 h 355"/>
                  <a:gd name="T100" fmla="*/ 375 w 461"/>
                  <a:gd name="T101" fmla="*/ 190 h 355"/>
                  <a:gd name="T102" fmla="*/ 374 w 461"/>
                  <a:gd name="T103" fmla="*/ 189 h 355"/>
                  <a:gd name="T104" fmla="*/ 387 w 461"/>
                  <a:gd name="T105" fmla="*/ 186 h 355"/>
                  <a:gd name="T106" fmla="*/ 378 w 461"/>
                  <a:gd name="T107" fmla="*/ 144 h 355"/>
                  <a:gd name="T108" fmla="*/ 402 w 461"/>
                  <a:gd name="T109" fmla="*/ 162 h 355"/>
                  <a:gd name="T110" fmla="*/ 427 w 461"/>
                  <a:gd name="T111" fmla="*/ 160 h 355"/>
                  <a:gd name="T112" fmla="*/ 408 w 461"/>
                  <a:gd name="T113" fmla="*/ 126 h 355"/>
                  <a:gd name="T114" fmla="*/ 444 w 461"/>
                  <a:gd name="T115" fmla="*/ 131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1" h="355">
                    <a:moveTo>
                      <a:pt x="444" y="131"/>
                    </a:moveTo>
                    <a:cubicBezTo>
                      <a:pt x="461" y="111"/>
                      <a:pt x="461" y="111"/>
                      <a:pt x="461" y="111"/>
                    </a:cubicBezTo>
                    <a:cubicBezTo>
                      <a:pt x="444" y="105"/>
                      <a:pt x="444" y="105"/>
                      <a:pt x="444" y="105"/>
                    </a:cubicBezTo>
                    <a:cubicBezTo>
                      <a:pt x="444" y="105"/>
                      <a:pt x="441" y="93"/>
                      <a:pt x="433" y="88"/>
                    </a:cubicBezTo>
                    <a:cubicBezTo>
                      <a:pt x="425" y="82"/>
                      <a:pt x="393" y="77"/>
                      <a:pt x="393" y="77"/>
                    </a:cubicBezTo>
                    <a:cubicBezTo>
                      <a:pt x="393" y="77"/>
                      <a:pt x="392" y="58"/>
                      <a:pt x="380" y="46"/>
                    </a:cubicBezTo>
                    <a:cubicBezTo>
                      <a:pt x="367" y="33"/>
                      <a:pt x="354" y="42"/>
                      <a:pt x="354" y="42"/>
                    </a:cubicBezTo>
                    <a:cubicBezTo>
                      <a:pt x="343" y="1"/>
                      <a:pt x="343" y="1"/>
                      <a:pt x="343" y="1"/>
                    </a:cubicBezTo>
                    <a:cubicBezTo>
                      <a:pt x="339" y="14"/>
                      <a:pt x="339" y="14"/>
                      <a:pt x="339" y="14"/>
                    </a:cubicBezTo>
                    <a:cubicBezTo>
                      <a:pt x="329" y="0"/>
                      <a:pt x="329" y="0"/>
                      <a:pt x="329" y="0"/>
                    </a:cubicBezTo>
                    <a:cubicBezTo>
                      <a:pt x="323" y="41"/>
                      <a:pt x="323" y="41"/>
                      <a:pt x="323" y="41"/>
                    </a:cubicBezTo>
                    <a:cubicBezTo>
                      <a:pt x="323" y="41"/>
                      <a:pt x="308" y="45"/>
                      <a:pt x="301" y="50"/>
                    </a:cubicBezTo>
                    <a:cubicBezTo>
                      <a:pt x="294" y="55"/>
                      <a:pt x="293" y="77"/>
                      <a:pt x="293" y="77"/>
                    </a:cubicBezTo>
                    <a:cubicBezTo>
                      <a:pt x="276" y="83"/>
                      <a:pt x="276" y="83"/>
                      <a:pt x="276" y="83"/>
                    </a:cubicBezTo>
                    <a:cubicBezTo>
                      <a:pt x="283" y="107"/>
                      <a:pt x="283" y="107"/>
                      <a:pt x="283" y="107"/>
                    </a:cubicBezTo>
                    <a:cubicBezTo>
                      <a:pt x="283" y="107"/>
                      <a:pt x="259" y="104"/>
                      <a:pt x="243" y="101"/>
                    </a:cubicBezTo>
                    <a:cubicBezTo>
                      <a:pt x="241" y="100"/>
                      <a:pt x="238" y="101"/>
                      <a:pt x="236" y="102"/>
                    </a:cubicBezTo>
                    <a:cubicBezTo>
                      <a:pt x="259" y="120"/>
                      <a:pt x="266" y="177"/>
                      <a:pt x="266" y="177"/>
                    </a:cubicBezTo>
                    <a:cubicBezTo>
                      <a:pt x="255" y="171"/>
                      <a:pt x="255" y="171"/>
                      <a:pt x="255" y="171"/>
                    </a:cubicBezTo>
                    <a:cubicBezTo>
                      <a:pt x="242" y="151"/>
                      <a:pt x="242" y="151"/>
                      <a:pt x="242" y="151"/>
                    </a:cubicBezTo>
                    <a:cubicBezTo>
                      <a:pt x="242" y="151"/>
                      <a:pt x="243" y="175"/>
                      <a:pt x="242" y="183"/>
                    </a:cubicBezTo>
                    <a:cubicBezTo>
                      <a:pt x="241" y="190"/>
                      <a:pt x="231" y="191"/>
                      <a:pt x="231" y="191"/>
                    </a:cubicBezTo>
                    <a:cubicBezTo>
                      <a:pt x="214" y="166"/>
                      <a:pt x="214" y="166"/>
                      <a:pt x="214" y="166"/>
                    </a:cubicBezTo>
                    <a:cubicBezTo>
                      <a:pt x="206" y="160"/>
                      <a:pt x="206" y="160"/>
                      <a:pt x="206" y="160"/>
                    </a:cubicBezTo>
                    <a:cubicBezTo>
                      <a:pt x="200" y="166"/>
                      <a:pt x="200" y="166"/>
                      <a:pt x="200" y="166"/>
                    </a:cubicBezTo>
                    <a:cubicBezTo>
                      <a:pt x="200" y="166"/>
                      <a:pt x="192" y="201"/>
                      <a:pt x="176" y="213"/>
                    </a:cubicBezTo>
                    <a:cubicBezTo>
                      <a:pt x="160" y="224"/>
                      <a:pt x="119" y="232"/>
                      <a:pt x="110" y="235"/>
                    </a:cubicBezTo>
                    <a:cubicBezTo>
                      <a:pt x="101" y="237"/>
                      <a:pt x="69" y="262"/>
                      <a:pt x="69" y="262"/>
                    </a:cubicBezTo>
                    <a:cubicBezTo>
                      <a:pt x="60" y="285"/>
                      <a:pt x="60" y="285"/>
                      <a:pt x="60" y="285"/>
                    </a:cubicBezTo>
                    <a:cubicBezTo>
                      <a:pt x="60" y="285"/>
                      <a:pt x="84" y="303"/>
                      <a:pt x="65" y="317"/>
                    </a:cubicBezTo>
                    <a:cubicBezTo>
                      <a:pt x="47" y="331"/>
                      <a:pt x="34" y="308"/>
                      <a:pt x="23" y="305"/>
                    </a:cubicBezTo>
                    <a:cubicBezTo>
                      <a:pt x="13" y="303"/>
                      <a:pt x="0" y="322"/>
                      <a:pt x="0" y="322"/>
                    </a:cubicBezTo>
                    <a:cubicBezTo>
                      <a:pt x="0" y="322"/>
                      <a:pt x="0" y="322"/>
                      <a:pt x="0" y="322"/>
                    </a:cubicBezTo>
                    <a:cubicBezTo>
                      <a:pt x="3" y="328"/>
                      <a:pt x="5" y="334"/>
                      <a:pt x="9" y="338"/>
                    </a:cubicBezTo>
                    <a:cubicBezTo>
                      <a:pt x="17" y="347"/>
                      <a:pt x="39" y="355"/>
                      <a:pt x="43" y="352"/>
                    </a:cubicBezTo>
                    <a:cubicBezTo>
                      <a:pt x="47" y="350"/>
                      <a:pt x="46" y="342"/>
                      <a:pt x="61" y="342"/>
                    </a:cubicBezTo>
                    <a:cubicBezTo>
                      <a:pt x="75" y="342"/>
                      <a:pt x="88" y="351"/>
                      <a:pt x="98" y="345"/>
                    </a:cubicBezTo>
                    <a:cubicBezTo>
                      <a:pt x="108" y="339"/>
                      <a:pt x="121" y="318"/>
                      <a:pt x="121" y="318"/>
                    </a:cubicBezTo>
                    <a:cubicBezTo>
                      <a:pt x="121" y="318"/>
                      <a:pt x="146" y="315"/>
                      <a:pt x="150" y="318"/>
                    </a:cubicBezTo>
                    <a:cubicBezTo>
                      <a:pt x="154" y="320"/>
                      <a:pt x="179" y="336"/>
                      <a:pt x="182" y="335"/>
                    </a:cubicBezTo>
                    <a:cubicBezTo>
                      <a:pt x="185" y="335"/>
                      <a:pt x="203" y="322"/>
                      <a:pt x="203" y="322"/>
                    </a:cubicBezTo>
                    <a:cubicBezTo>
                      <a:pt x="219" y="322"/>
                      <a:pt x="219" y="322"/>
                      <a:pt x="219" y="322"/>
                    </a:cubicBezTo>
                    <a:cubicBezTo>
                      <a:pt x="236" y="299"/>
                      <a:pt x="236" y="299"/>
                      <a:pt x="236" y="299"/>
                    </a:cubicBezTo>
                    <a:cubicBezTo>
                      <a:pt x="235" y="287"/>
                      <a:pt x="235" y="287"/>
                      <a:pt x="235" y="287"/>
                    </a:cubicBezTo>
                    <a:cubicBezTo>
                      <a:pt x="257" y="268"/>
                      <a:pt x="257" y="268"/>
                      <a:pt x="257" y="268"/>
                    </a:cubicBezTo>
                    <a:cubicBezTo>
                      <a:pt x="257" y="268"/>
                      <a:pt x="245" y="252"/>
                      <a:pt x="252" y="243"/>
                    </a:cubicBezTo>
                    <a:cubicBezTo>
                      <a:pt x="258" y="234"/>
                      <a:pt x="265" y="235"/>
                      <a:pt x="265" y="235"/>
                    </a:cubicBezTo>
                    <a:cubicBezTo>
                      <a:pt x="265" y="235"/>
                      <a:pt x="274" y="220"/>
                      <a:pt x="275" y="204"/>
                    </a:cubicBezTo>
                    <a:cubicBezTo>
                      <a:pt x="277" y="188"/>
                      <a:pt x="270" y="166"/>
                      <a:pt x="284" y="165"/>
                    </a:cubicBezTo>
                    <a:cubicBezTo>
                      <a:pt x="299" y="164"/>
                      <a:pt x="340" y="165"/>
                      <a:pt x="344" y="166"/>
                    </a:cubicBezTo>
                    <a:cubicBezTo>
                      <a:pt x="348" y="166"/>
                      <a:pt x="367" y="183"/>
                      <a:pt x="375" y="190"/>
                    </a:cubicBezTo>
                    <a:cubicBezTo>
                      <a:pt x="374" y="189"/>
                      <a:pt x="374" y="189"/>
                      <a:pt x="374" y="189"/>
                    </a:cubicBezTo>
                    <a:cubicBezTo>
                      <a:pt x="387" y="186"/>
                      <a:pt x="387" y="186"/>
                      <a:pt x="387" y="186"/>
                    </a:cubicBezTo>
                    <a:cubicBezTo>
                      <a:pt x="378" y="144"/>
                      <a:pt x="378" y="144"/>
                      <a:pt x="378" y="144"/>
                    </a:cubicBezTo>
                    <a:cubicBezTo>
                      <a:pt x="378" y="144"/>
                      <a:pt x="393" y="160"/>
                      <a:pt x="402" y="162"/>
                    </a:cubicBezTo>
                    <a:cubicBezTo>
                      <a:pt x="412" y="163"/>
                      <a:pt x="427" y="160"/>
                      <a:pt x="427" y="160"/>
                    </a:cubicBezTo>
                    <a:cubicBezTo>
                      <a:pt x="427" y="160"/>
                      <a:pt x="402" y="136"/>
                      <a:pt x="408" y="126"/>
                    </a:cubicBezTo>
                    <a:cubicBezTo>
                      <a:pt x="413" y="115"/>
                      <a:pt x="444" y="131"/>
                      <a:pt x="444" y="131"/>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72" name="Freeform 361">
                <a:extLst>
                  <a:ext uri="{FF2B5EF4-FFF2-40B4-BE49-F238E27FC236}">
                    <a16:creationId xmlns:a16="http://schemas.microsoft.com/office/drawing/2014/main" id="{1289CDD7-A8DE-3644-9584-AA9C54B5A5D0}"/>
                  </a:ext>
                </a:extLst>
              </p:cNvPr>
              <p:cNvSpPr>
                <a:spLocks/>
              </p:cNvSpPr>
              <p:nvPr/>
            </p:nvSpPr>
            <p:spPr bwMode="gray">
              <a:xfrm>
                <a:off x="-2508796" y="4171931"/>
                <a:ext cx="33323" cy="45341"/>
              </a:xfrm>
              <a:custGeom>
                <a:avLst/>
                <a:gdLst>
                  <a:gd name="T0" fmla="*/ 25 w 60"/>
                  <a:gd name="T1" fmla="*/ 89 h 89"/>
                  <a:gd name="T2" fmla="*/ 36 w 60"/>
                  <a:gd name="T3" fmla="*/ 81 h 89"/>
                  <a:gd name="T4" fmla="*/ 36 w 60"/>
                  <a:gd name="T5" fmla="*/ 49 h 89"/>
                  <a:gd name="T6" fmla="*/ 49 w 60"/>
                  <a:gd name="T7" fmla="*/ 69 h 89"/>
                  <a:gd name="T8" fmla="*/ 60 w 60"/>
                  <a:gd name="T9" fmla="*/ 75 h 89"/>
                  <a:gd name="T10" fmla="*/ 30 w 60"/>
                  <a:gd name="T11" fmla="*/ 0 h 89"/>
                  <a:gd name="T12" fmla="*/ 21 w 60"/>
                  <a:gd name="T13" fmla="*/ 34 h 89"/>
                  <a:gd name="T14" fmla="*/ 0 w 60"/>
                  <a:gd name="T15" fmla="*/ 58 h 89"/>
                  <a:gd name="T16" fmla="*/ 8 w 60"/>
                  <a:gd name="T17" fmla="*/ 64 h 89"/>
                  <a:gd name="T18" fmla="*/ 25 w 60"/>
                  <a:gd name="T19"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89">
                    <a:moveTo>
                      <a:pt x="25" y="89"/>
                    </a:moveTo>
                    <a:cubicBezTo>
                      <a:pt x="25" y="89"/>
                      <a:pt x="35" y="88"/>
                      <a:pt x="36" y="81"/>
                    </a:cubicBezTo>
                    <a:cubicBezTo>
                      <a:pt x="37" y="73"/>
                      <a:pt x="36" y="49"/>
                      <a:pt x="36" y="49"/>
                    </a:cubicBezTo>
                    <a:cubicBezTo>
                      <a:pt x="49" y="69"/>
                      <a:pt x="49" y="69"/>
                      <a:pt x="49" y="69"/>
                    </a:cubicBezTo>
                    <a:cubicBezTo>
                      <a:pt x="60" y="75"/>
                      <a:pt x="60" y="75"/>
                      <a:pt x="60" y="75"/>
                    </a:cubicBezTo>
                    <a:cubicBezTo>
                      <a:pt x="60" y="75"/>
                      <a:pt x="53" y="18"/>
                      <a:pt x="30" y="0"/>
                    </a:cubicBezTo>
                    <a:cubicBezTo>
                      <a:pt x="22" y="8"/>
                      <a:pt x="21" y="34"/>
                      <a:pt x="21" y="34"/>
                    </a:cubicBezTo>
                    <a:cubicBezTo>
                      <a:pt x="0" y="58"/>
                      <a:pt x="0" y="58"/>
                      <a:pt x="0" y="58"/>
                    </a:cubicBezTo>
                    <a:cubicBezTo>
                      <a:pt x="8" y="64"/>
                      <a:pt x="8" y="64"/>
                      <a:pt x="8" y="64"/>
                    </a:cubicBezTo>
                    <a:lnTo>
                      <a:pt x="25" y="89"/>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73" name="Freeform 220">
                <a:extLst>
                  <a:ext uri="{FF2B5EF4-FFF2-40B4-BE49-F238E27FC236}">
                    <a16:creationId xmlns:a16="http://schemas.microsoft.com/office/drawing/2014/main" id="{8825F311-B5D6-6C47-B01B-EB76F9B15073}"/>
                  </a:ext>
                </a:extLst>
              </p:cNvPr>
              <p:cNvSpPr>
                <a:spLocks noEditPoints="1"/>
              </p:cNvSpPr>
              <p:nvPr/>
            </p:nvSpPr>
            <p:spPr bwMode="gray">
              <a:xfrm>
                <a:off x="-3750420" y="3339034"/>
                <a:ext cx="722775" cy="801093"/>
              </a:xfrm>
              <a:custGeom>
                <a:avLst/>
                <a:gdLst>
                  <a:gd name="T0" fmla="*/ 1202 w 1304"/>
                  <a:gd name="T1" fmla="*/ 1237 h 1578"/>
                  <a:gd name="T2" fmla="*/ 1259 w 1304"/>
                  <a:gd name="T3" fmla="*/ 1543 h 1578"/>
                  <a:gd name="T4" fmla="*/ 1302 w 1304"/>
                  <a:gd name="T5" fmla="*/ 417 h 1578"/>
                  <a:gd name="T6" fmla="*/ 1231 w 1304"/>
                  <a:gd name="T7" fmla="*/ 379 h 1578"/>
                  <a:gd name="T8" fmla="*/ 1133 w 1304"/>
                  <a:gd name="T9" fmla="*/ 390 h 1578"/>
                  <a:gd name="T10" fmla="*/ 1045 w 1304"/>
                  <a:gd name="T11" fmla="*/ 450 h 1578"/>
                  <a:gd name="T12" fmla="*/ 1042 w 1304"/>
                  <a:gd name="T13" fmla="*/ 497 h 1578"/>
                  <a:gd name="T14" fmla="*/ 926 w 1304"/>
                  <a:gd name="T15" fmla="*/ 487 h 1578"/>
                  <a:gd name="T16" fmla="*/ 882 w 1304"/>
                  <a:gd name="T17" fmla="*/ 450 h 1578"/>
                  <a:gd name="T18" fmla="*/ 853 w 1304"/>
                  <a:gd name="T19" fmla="*/ 520 h 1578"/>
                  <a:gd name="T20" fmla="*/ 766 w 1304"/>
                  <a:gd name="T21" fmla="*/ 495 h 1578"/>
                  <a:gd name="T22" fmla="*/ 695 w 1304"/>
                  <a:gd name="T23" fmla="*/ 457 h 1578"/>
                  <a:gd name="T24" fmla="*/ 640 w 1304"/>
                  <a:gd name="T25" fmla="*/ 459 h 1578"/>
                  <a:gd name="T26" fmla="*/ 564 w 1304"/>
                  <a:gd name="T27" fmla="*/ 423 h 1578"/>
                  <a:gd name="T28" fmla="*/ 499 w 1304"/>
                  <a:gd name="T29" fmla="*/ 382 h 1578"/>
                  <a:gd name="T30" fmla="*/ 518 w 1304"/>
                  <a:gd name="T31" fmla="*/ 323 h 1578"/>
                  <a:gd name="T32" fmla="*/ 481 w 1304"/>
                  <a:gd name="T33" fmla="*/ 283 h 1578"/>
                  <a:gd name="T34" fmla="*/ 412 w 1304"/>
                  <a:gd name="T35" fmla="*/ 221 h 1578"/>
                  <a:gd name="T36" fmla="*/ 423 w 1304"/>
                  <a:gd name="T37" fmla="*/ 194 h 1578"/>
                  <a:gd name="T38" fmla="*/ 395 w 1304"/>
                  <a:gd name="T39" fmla="*/ 129 h 1578"/>
                  <a:gd name="T40" fmla="*/ 438 w 1304"/>
                  <a:gd name="T41" fmla="*/ 69 h 1578"/>
                  <a:gd name="T42" fmla="*/ 319 w 1304"/>
                  <a:gd name="T43" fmla="*/ 29 h 1578"/>
                  <a:gd name="T44" fmla="*/ 266 w 1304"/>
                  <a:gd name="T45" fmla="*/ 74 h 1578"/>
                  <a:gd name="T46" fmla="*/ 156 w 1304"/>
                  <a:gd name="T47" fmla="*/ 89 h 1578"/>
                  <a:gd name="T48" fmla="*/ 186 w 1304"/>
                  <a:gd name="T49" fmla="*/ 141 h 1578"/>
                  <a:gd name="T50" fmla="*/ 219 w 1304"/>
                  <a:gd name="T51" fmla="*/ 196 h 1578"/>
                  <a:gd name="T52" fmla="*/ 235 w 1304"/>
                  <a:gd name="T53" fmla="*/ 268 h 1578"/>
                  <a:gd name="T54" fmla="*/ 179 w 1304"/>
                  <a:gd name="T55" fmla="*/ 372 h 1578"/>
                  <a:gd name="T56" fmla="*/ 107 w 1304"/>
                  <a:gd name="T57" fmla="*/ 437 h 1578"/>
                  <a:gd name="T58" fmla="*/ 33 w 1304"/>
                  <a:gd name="T59" fmla="*/ 493 h 1578"/>
                  <a:gd name="T60" fmla="*/ 74 w 1304"/>
                  <a:gd name="T61" fmla="*/ 551 h 1578"/>
                  <a:gd name="T62" fmla="*/ 98 w 1304"/>
                  <a:gd name="T63" fmla="*/ 635 h 1578"/>
                  <a:gd name="T64" fmla="*/ 15 w 1304"/>
                  <a:gd name="T65" fmla="*/ 630 h 1578"/>
                  <a:gd name="T66" fmla="*/ 78 w 1304"/>
                  <a:gd name="T67" fmla="*/ 697 h 1578"/>
                  <a:gd name="T68" fmla="*/ 70 w 1304"/>
                  <a:gd name="T69" fmla="*/ 779 h 1578"/>
                  <a:gd name="T70" fmla="*/ 213 w 1304"/>
                  <a:gd name="T71" fmla="*/ 781 h 1578"/>
                  <a:gd name="T72" fmla="*/ 267 w 1304"/>
                  <a:gd name="T73" fmla="*/ 1062 h 1578"/>
                  <a:gd name="T74" fmla="*/ 407 w 1304"/>
                  <a:gd name="T75" fmla="*/ 1335 h 1578"/>
                  <a:gd name="T76" fmla="*/ 550 w 1304"/>
                  <a:gd name="T77" fmla="*/ 1443 h 1578"/>
                  <a:gd name="T78" fmla="*/ 601 w 1304"/>
                  <a:gd name="T79" fmla="*/ 1311 h 1578"/>
                  <a:gd name="T80" fmla="*/ 594 w 1304"/>
                  <a:gd name="T81" fmla="*/ 1107 h 1578"/>
                  <a:gd name="T82" fmla="*/ 688 w 1304"/>
                  <a:gd name="T83" fmla="*/ 1044 h 1578"/>
                  <a:gd name="T84" fmla="*/ 820 w 1304"/>
                  <a:gd name="T85" fmla="*/ 866 h 1578"/>
                  <a:gd name="T86" fmla="*/ 873 w 1304"/>
                  <a:gd name="T87" fmla="*/ 795 h 1578"/>
                  <a:gd name="T88" fmla="*/ 942 w 1304"/>
                  <a:gd name="T89" fmla="*/ 744 h 1578"/>
                  <a:gd name="T90" fmla="*/ 959 w 1304"/>
                  <a:gd name="T91" fmla="*/ 697 h 1578"/>
                  <a:gd name="T92" fmla="*/ 917 w 1304"/>
                  <a:gd name="T93" fmla="*/ 604 h 1578"/>
                  <a:gd name="T94" fmla="*/ 897 w 1304"/>
                  <a:gd name="T95" fmla="*/ 546 h 1578"/>
                  <a:gd name="T96" fmla="*/ 925 w 1304"/>
                  <a:gd name="T97" fmla="*/ 515 h 1578"/>
                  <a:gd name="T98" fmla="*/ 972 w 1304"/>
                  <a:gd name="T99" fmla="*/ 534 h 1578"/>
                  <a:gd name="T100" fmla="*/ 1049 w 1304"/>
                  <a:gd name="T101" fmla="*/ 590 h 1578"/>
                  <a:gd name="T102" fmla="*/ 1063 w 1304"/>
                  <a:gd name="T103" fmla="*/ 641 h 1578"/>
                  <a:gd name="T104" fmla="*/ 1099 w 1304"/>
                  <a:gd name="T105" fmla="*/ 664 h 1578"/>
                  <a:gd name="T106" fmla="*/ 1161 w 1304"/>
                  <a:gd name="T107" fmla="*/ 750 h 1578"/>
                  <a:gd name="T108" fmla="*/ 1143 w 1304"/>
                  <a:gd name="T109" fmla="*/ 648 h 1578"/>
                  <a:gd name="T110" fmla="*/ 1199 w 1304"/>
                  <a:gd name="T111" fmla="*/ 576 h 1578"/>
                  <a:gd name="T112" fmla="*/ 1238 w 1304"/>
                  <a:gd name="T113" fmla="*/ 497 h 1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4" h="1578">
                    <a:moveTo>
                      <a:pt x="1204" y="1196"/>
                    </a:moveTo>
                    <a:cubicBezTo>
                      <a:pt x="1184" y="1198"/>
                      <a:pt x="1188" y="1259"/>
                      <a:pt x="1188" y="1259"/>
                    </a:cubicBezTo>
                    <a:cubicBezTo>
                      <a:pt x="1191" y="1325"/>
                      <a:pt x="1191" y="1325"/>
                      <a:pt x="1191" y="1325"/>
                    </a:cubicBezTo>
                    <a:cubicBezTo>
                      <a:pt x="1202" y="1305"/>
                      <a:pt x="1202" y="1305"/>
                      <a:pt x="1202" y="1305"/>
                    </a:cubicBezTo>
                    <a:cubicBezTo>
                      <a:pt x="1202" y="1237"/>
                      <a:pt x="1202" y="1237"/>
                      <a:pt x="1202" y="1237"/>
                    </a:cubicBezTo>
                    <a:cubicBezTo>
                      <a:pt x="1202" y="1237"/>
                      <a:pt x="1220" y="1194"/>
                      <a:pt x="1204" y="1196"/>
                    </a:cubicBezTo>
                    <a:close/>
                    <a:moveTo>
                      <a:pt x="1195" y="1357"/>
                    </a:moveTo>
                    <a:cubicBezTo>
                      <a:pt x="1180" y="1357"/>
                      <a:pt x="1196" y="1389"/>
                      <a:pt x="1196" y="1389"/>
                    </a:cubicBezTo>
                    <a:cubicBezTo>
                      <a:pt x="1196" y="1389"/>
                      <a:pt x="1209" y="1357"/>
                      <a:pt x="1195" y="1357"/>
                    </a:cubicBezTo>
                    <a:close/>
                    <a:moveTo>
                      <a:pt x="1259" y="1543"/>
                    </a:moveTo>
                    <a:cubicBezTo>
                      <a:pt x="1251" y="1544"/>
                      <a:pt x="1255" y="1578"/>
                      <a:pt x="1270" y="1578"/>
                    </a:cubicBezTo>
                    <a:cubicBezTo>
                      <a:pt x="1270" y="1578"/>
                      <a:pt x="1267" y="1542"/>
                      <a:pt x="1259" y="1543"/>
                    </a:cubicBezTo>
                    <a:close/>
                    <a:moveTo>
                      <a:pt x="1280" y="454"/>
                    </a:moveTo>
                    <a:cubicBezTo>
                      <a:pt x="1280" y="445"/>
                      <a:pt x="1304" y="436"/>
                      <a:pt x="1304" y="436"/>
                    </a:cubicBezTo>
                    <a:cubicBezTo>
                      <a:pt x="1302" y="417"/>
                      <a:pt x="1302" y="417"/>
                      <a:pt x="1302" y="417"/>
                    </a:cubicBezTo>
                    <a:cubicBezTo>
                      <a:pt x="1302" y="417"/>
                      <a:pt x="1287" y="413"/>
                      <a:pt x="1280" y="413"/>
                    </a:cubicBezTo>
                    <a:cubicBezTo>
                      <a:pt x="1273" y="413"/>
                      <a:pt x="1258" y="413"/>
                      <a:pt x="1250" y="411"/>
                    </a:cubicBezTo>
                    <a:cubicBezTo>
                      <a:pt x="1242" y="409"/>
                      <a:pt x="1262" y="400"/>
                      <a:pt x="1262" y="400"/>
                    </a:cubicBezTo>
                    <a:cubicBezTo>
                      <a:pt x="1251" y="380"/>
                      <a:pt x="1251" y="380"/>
                      <a:pt x="1251" y="380"/>
                    </a:cubicBezTo>
                    <a:cubicBezTo>
                      <a:pt x="1251" y="380"/>
                      <a:pt x="1240" y="381"/>
                      <a:pt x="1231" y="379"/>
                    </a:cubicBezTo>
                    <a:cubicBezTo>
                      <a:pt x="1222" y="377"/>
                      <a:pt x="1238" y="369"/>
                      <a:pt x="1238" y="369"/>
                    </a:cubicBezTo>
                    <a:cubicBezTo>
                      <a:pt x="1238" y="369"/>
                      <a:pt x="1237" y="364"/>
                      <a:pt x="1219" y="355"/>
                    </a:cubicBezTo>
                    <a:cubicBezTo>
                      <a:pt x="1201" y="346"/>
                      <a:pt x="1209" y="377"/>
                      <a:pt x="1198" y="377"/>
                    </a:cubicBezTo>
                    <a:cubicBezTo>
                      <a:pt x="1187" y="377"/>
                      <a:pt x="1173" y="363"/>
                      <a:pt x="1165" y="363"/>
                    </a:cubicBezTo>
                    <a:cubicBezTo>
                      <a:pt x="1157" y="363"/>
                      <a:pt x="1140" y="382"/>
                      <a:pt x="1133" y="390"/>
                    </a:cubicBezTo>
                    <a:cubicBezTo>
                      <a:pt x="1126" y="398"/>
                      <a:pt x="1102" y="394"/>
                      <a:pt x="1102" y="394"/>
                    </a:cubicBezTo>
                    <a:cubicBezTo>
                      <a:pt x="1102" y="394"/>
                      <a:pt x="1109" y="410"/>
                      <a:pt x="1107" y="415"/>
                    </a:cubicBezTo>
                    <a:cubicBezTo>
                      <a:pt x="1105" y="420"/>
                      <a:pt x="1084" y="422"/>
                      <a:pt x="1084" y="422"/>
                    </a:cubicBezTo>
                    <a:cubicBezTo>
                      <a:pt x="1084" y="422"/>
                      <a:pt x="1092" y="438"/>
                      <a:pt x="1084" y="445"/>
                    </a:cubicBezTo>
                    <a:cubicBezTo>
                      <a:pt x="1076" y="452"/>
                      <a:pt x="1045" y="450"/>
                      <a:pt x="1045" y="450"/>
                    </a:cubicBezTo>
                    <a:cubicBezTo>
                      <a:pt x="1045" y="450"/>
                      <a:pt x="1039" y="452"/>
                      <a:pt x="1043" y="459"/>
                    </a:cubicBezTo>
                    <a:cubicBezTo>
                      <a:pt x="1047" y="466"/>
                      <a:pt x="1064" y="465"/>
                      <a:pt x="1064" y="465"/>
                    </a:cubicBezTo>
                    <a:cubicBezTo>
                      <a:pt x="1064" y="479"/>
                      <a:pt x="1064" y="479"/>
                      <a:pt x="1064" y="479"/>
                    </a:cubicBezTo>
                    <a:cubicBezTo>
                      <a:pt x="1064" y="479"/>
                      <a:pt x="1079" y="490"/>
                      <a:pt x="1065" y="497"/>
                    </a:cubicBezTo>
                    <a:cubicBezTo>
                      <a:pt x="1051" y="504"/>
                      <a:pt x="1042" y="497"/>
                      <a:pt x="1042" y="497"/>
                    </a:cubicBezTo>
                    <a:cubicBezTo>
                      <a:pt x="1042" y="497"/>
                      <a:pt x="1034" y="501"/>
                      <a:pt x="1016" y="501"/>
                    </a:cubicBezTo>
                    <a:cubicBezTo>
                      <a:pt x="998" y="501"/>
                      <a:pt x="1000" y="495"/>
                      <a:pt x="991" y="495"/>
                    </a:cubicBezTo>
                    <a:cubicBezTo>
                      <a:pt x="982" y="495"/>
                      <a:pt x="988" y="503"/>
                      <a:pt x="969" y="503"/>
                    </a:cubicBezTo>
                    <a:cubicBezTo>
                      <a:pt x="950" y="503"/>
                      <a:pt x="953" y="492"/>
                      <a:pt x="953" y="492"/>
                    </a:cubicBezTo>
                    <a:cubicBezTo>
                      <a:pt x="953" y="492"/>
                      <a:pt x="949" y="503"/>
                      <a:pt x="926" y="487"/>
                    </a:cubicBezTo>
                    <a:cubicBezTo>
                      <a:pt x="903" y="471"/>
                      <a:pt x="921" y="467"/>
                      <a:pt x="921" y="467"/>
                    </a:cubicBezTo>
                    <a:cubicBezTo>
                      <a:pt x="921" y="467"/>
                      <a:pt x="916" y="468"/>
                      <a:pt x="911" y="466"/>
                    </a:cubicBezTo>
                    <a:cubicBezTo>
                      <a:pt x="906" y="464"/>
                      <a:pt x="917" y="436"/>
                      <a:pt x="906" y="427"/>
                    </a:cubicBezTo>
                    <a:cubicBezTo>
                      <a:pt x="899" y="422"/>
                      <a:pt x="888" y="428"/>
                      <a:pt x="876" y="435"/>
                    </a:cubicBezTo>
                    <a:cubicBezTo>
                      <a:pt x="882" y="450"/>
                      <a:pt x="882" y="450"/>
                      <a:pt x="882" y="450"/>
                    </a:cubicBezTo>
                    <a:cubicBezTo>
                      <a:pt x="882" y="482"/>
                      <a:pt x="882" y="482"/>
                      <a:pt x="882" y="482"/>
                    </a:cubicBezTo>
                    <a:cubicBezTo>
                      <a:pt x="892" y="497"/>
                      <a:pt x="892" y="497"/>
                      <a:pt x="892" y="497"/>
                    </a:cubicBezTo>
                    <a:cubicBezTo>
                      <a:pt x="892" y="497"/>
                      <a:pt x="892" y="506"/>
                      <a:pt x="891" y="515"/>
                    </a:cubicBezTo>
                    <a:cubicBezTo>
                      <a:pt x="890" y="524"/>
                      <a:pt x="869" y="521"/>
                      <a:pt x="869" y="521"/>
                    </a:cubicBezTo>
                    <a:cubicBezTo>
                      <a:pt x="869" y="521"/>
                      <a:pt x="862" y="520"/>
                      <a:pt x="853" y="520"/>
                    </a:cubicBezTo>
                    <a:cubicBezTo>
                      <a:pt x="844" y="520"/>
                      <a:pt x="849" y="510"/>
                      <a:pt x="843" y="510"/>
                    </a:cubicBezTo>
                    <a:cubicBezTo>
                      <a:pt x="837" y="510"/>
                      <a:pt x="829" y="521"/>
                      <a:pt x="829" y="521"/>
                    </a:cubicBezTo>
                    <a:cubicBezTo>
                      <a:pt x="829" y="521"/>
                      <a:pt x="818" y="508"/>
                      <a:pt x="805" y="504"/>
                    </a:cubicBezTo>
                    <a:cubicBezTo>
                      <a:pt x="792" y="500"/>
                      <a:pt x="788" y="509"/>
                      <a:pt x="788" y="509"/>
                    </a:cubicBezTo>
                    <a:cubicBezTo>
                      <a:pt x="766" y="495"/>
                      <a:pt x="766" y="495"/>
                      <a:pt x="766" y="495"/>
                    </a:cubicBezTo>
                    <a:cubicBezTo>
                      <a:pt x="754" y="504"/>
                      <a:pt x="754" y="504"/>
                      <a:pt x="754" y="504"/>
                    </a:cubicBezTo>
                    <a:cubicBezTo>
                      <a:pt x="754" y="504"/>
                      <a:pt x="745" y="493"/>
                      <a:pt x="736" y="485"/>
                    </a:cubicBezTo>
                    <a:cubicBezTo>
                      <a:pt x="727" y="477"/>
                      <a:pt x="719" y="467"/>
                      <a:pt x="719" y="467"/>
                    </a:cubicBezTo>
                    <a:cubicBezTo>
                      <a:pt x="705" y="470"/>
                      <a:pt x="705" y="470"/>
                      <a:pt x="705" y="470"/>
                    </a:cubicBezTo>
                    <a:cubicBezTo>
                      <a:pt x="705" y="470"/>
                      <a:pt x="704" y="462"/>
                      <a:pt x="695" y="457"/>
                    </a:cubicBezTo>
                    <a:cubicBezTo>
                      <a:pt x="686" y="452"/>
                      <a:pt x="687" y="471"/>
                      <a:pt x="687" y="471"/>
                    </a:cubicBezTo>
                    <a:cubicBezTo>
                      <a:pt x="687" y="471"/>
                      <a:pt x="686" y="464"/>
                      <a:pt x="677" y="464"/>
                    </a:cubicBezTo>
                    <a:cubicBezTo>
                      <a:pt x="668" y="464"/>
                      <a:pt x="663" y="472"/>
                      <a:pt x="663" y="472"/>
                    </a:cubicBezTo>
                    <a:cubicBezTo>
                      <a:pt x="660" y="465"/>
                      <a:pt x="660" y="465"/>
                      <a:pt x="660" y="465"/>
                    </a:cubicBezTo>
                    <a:cubicBezTo>
                      <a:pt x="660" y="465"/>
                      <a:pt x="653" y="461"/>
                      <a:pt x="640" y="459"/>
                    </a:cubicBezTo>
                    <a:cubicBezTo>
                      <a:pt x="627" y="457"/>
                      <a:pt x="639" y="452"/>
                      <a:pt x="634" y="450"/>
                    </a:cubicBezTo>
                    <a:cubicBezTo>
                      <a:pt x="629" y="448"/>
                      <a:pt x="624" y="451"/>
                      <a:pt x="616" y="451"/>
                    </a:cubicBezTo>
                    <a:cubicBezTo>
                      <a:pt x="608" y="451"/>
                      <a:pt x="601" y="437"/>
                      <a:pt x="601" y="437"/>
                    </a:cubicBezTo>
                    <a:cubicBezTo>
                      <a:pt x="592" y="438"/>
                      <a:pt x="592" y="438"/>
                      <a:pt x="592" y="438"/>
                    </a:cubicBezTo>
                    <a:cubicBezTo>
                      <a:pt x="564" y="423"/>
                      <a:pt x="564" y="423"/>
                      <a:pt x="564" y="423"/>
                    </a:cubicBezTo>
                    <a:cubicBezTo>
                      <a:pt x="557" y="413"/>
                      <a:pt x="557" y="413"/>
                      <a:pt x="557" y="413"/>
                    </a:cubicBezTo>
                    <a:cubicBezTo>
                      <a:pt x="539" y="413"/>
                      <a:pt x="539" y="413"/>
                      <a:pt x="539" y="413"/>
                    </a:cubicBezTo>
                    <a:cubicBezTo>
                      <a:pt x="528" y="395"/>
                      <a:pt x="528" y="395"/>
                      <a:pt x="528" y="395"/>
                    </a:cubicBezTo>
                    <a:cubicBezTo>
                      <a:pt x="518" y="401"/>
                      <a:pt x="518" y="401"/>
                      <a:pt x="518" y="401"/>
                    </a:cubicBezTo>
                    <a:cubicBezTo>
                      <a:pt x="518" y="401"/>
                      <a:pt x="506" y="390"/>
                      <a:pt x="499" y="382"/>
                    </a:cubicBezTo>
                    <a:cubicBezTo>
                      <a:pt x="492" y="374"/>
                      <a:pt x="511" y="364"/>
                      <a:pt x="511" y="364"/>
                    </a:cubicBezTo>
                    <a:cubicBezTo>
                      <a:pt x="511" y="364"/>
                      <a:pt x="506" y="364"/>
                      <a:pt x="502" y="358"/>
                    </a:cubicBezTo>
                    <a:cubicBezTo>
                      <a:pt x="498" y="352"/>
                      <a:pt x="509" y="350"/>
                      <a:pt x="509" y="350"/>
                    </a:cubicBezTo>
                    <a:cubicBezTo>
                      <a:pt x="503" y="341"/>
                      <a:pt x="503" y="341"/>
                      <a:pt x="503" y="341"/>
                    </a:cubicBezTo>
                    <a:cubicBezTo>
                      <a:pt x="518" y="323"/>
                      <a:pt x="518" y="323"/>
                      <a:pt x="518" y="323"/>
                    </a:cubicBezTo>
                    <a:cubicBezTo>
                      <a:pt x="524" y="310"/>
                      <a:pt x="524" y="310"/>
                      <a:pt x="524" y="310"/>
                    </a:cubicBezTo>
                    <a:cubicBezTo>
                      <a:pt x="509" y="296"/>
                      <a:pt x="509" y="296"/>
                      <a:pt x="509" y="296"/>
                    </a:cubicBezTo>
                    <a:cubicBezTo>
                      <a:pt x="509" y="296"/>
                      <a:pt x="498" y="296"/>
                      <a:pt x="492" y="293"/>
                    </a:cubicBezTo>
                    <a:cubicBezTo>
                      <a:pt x="486" y="290"/>
                      <a:pt x="492" y="282"/>
                      <a:pt x="492" y="282"/>
                    </a:cubicBezTo>
                    <a:cubicBezTo>
                      <a:pt x="481" y="283"/>
                      <a:pt x="481" y="283"/>
                      <a:pt x="481" y="283"/>
                    </a:cubicBezTo>
                    <a:cubicBezTo>
                      <a:pt x="466" y="272"/>
                      <a:pt x="466" y="272"/>
                      <a:pt x="466" y="272"/>
                    </a:cubicBezTo>
                    <a:cubicBezTo>
                      <a:pt x="466" y="272"/>
                      <a:pt x="456" y="270"/>
                      <a:pt x="445" y="266"/>
                    </a:cubicBezTo>
                    <a:cubicBezTo>
                      <a:pt x="434" y="262"/>
                      <a:pt x="430" y="247"/>
                      <a:pt x="430" y="247"/>
                    </a:cubicBezTo>
                    <a:cubicBezTo>
                      <a:pt x="430" y="247"/>
                      <a:pt x="419" y="252"/>
                      <a:pt x="412" y="249"/>
                    </a:cubicBezTo>
                    <a:cubicBezTo>
                      <a:pt x="405" y="246"/>
                      <a:pt x="412" y="221"/>
                      <a:pt x="412" y="221"/>
                    </a:cubicBezTo>
                    <a:cubicBezTo>
                      <a:pt x="412" y="221"/>
                      <a:pt x="392" y="210"/>
                      <a:pt x="390" y="200"/>
                    </a:cubicBezTo>
                    <a:cubicBezTo>
                      <a:pt x="388" y="190"/>
                      <a:pt x="401" y="185"/>
                      <a:pt x="405" y="185"/>
                    </a:cubicBezTo>
                    <a:cubicBezTo>
                      <a:pt x="409" y="185"/>
                      <a:pt x="407" y="195"/>
                      <a:pt x="407" y="195"/>
                    </a:cubicBezTo>
                    <a:cubicBezTo>
                      <a:pt x="417" y="203"/>
                      <a:pt x="417" y="203"/>
                      <a:pt x="417" y="203"/>
                    </a:cubicBezTo>
                    <a:cubicBezTo>
                      <a:pt x="423" y="194"/>
                      <a:pt x="423" y="194"/>
                      <a:pt x="423" y="194"/>
                    </a:cubicBezTo>
                    <a:cubicBezTo>
                      <a:pt x="423" y="194"/>
                      <a:pt x="432" y="191"/>
                      <a:pt x="440" y="186"/>
                    </a:cubicBezTo>
                    <a:cubicBezTo>
                      <a:pt x="448" y="181"/>
                      <a:pt x="429" y="166"/>
                      <a:pt x="429" y="166"/>
                    </a:cubicBezTo>
                    <a:cubicBezTo>
                      <a:pt x="424" y="157"/>
                      <a:pt x="424" y="157"/>
                      <a:pt x="424" y="157"/>
                    </a:cubicBezTo>
                    <a:cubicBezTo>
                      <a:pt x="424" y="157"/>
                      <a:pt x="419" y="154"/>
                      <a:pt x="404" y="147"/>
                    </a:cubicBezTo>
                    <a:cubicBezTo>
                      <a:pt x="389" y="140"/>
                      <a:pt x="395" y="129"/>
                      <a:pt x="395" y="129"/>
                    </a:cubicBezTo>
                    <a:cubicBezTo>
                      <a:pt x="406" y="123"/>
                      <a:pt x="406" y="123"/>
                      <a:pt x="406" y="123"/>
                    </a:cubicBezTo>
                    <a:cubicBezTo>
                      <a:pt x="394" y="107"/>
                      <a:pt x="394" y="107"/>
                      <a:pt x="394" y="107"/>
                    </a:cubicBezTo>
                    <a:cubicBezTo>
                      <a:pt x="394" y="107"/>
                      <a:pt x="413" y="108"/>
                      <a:pt x="422" y="103"/>
                    </a:cubicBezTo>
                    <a:cubicBezTo>
                      <a:pt x="431" y="98"/>
                      <a:pt x="425" y="74"/>
                      <a:pt x="425" y="74"/>
                    </a:cubicBezTo>
                    <a:cubicBezTo>
                      <a:pt x="425" y="74"/>
                      <a:pt x="434" y="74"/>
                      <a:pt x="438" y="69"/>
                    </a:cubicBezTo>
                    <a:cubicBezTo>
                      <a:pt x="442" y="64"/>
                      <a:pt x="438" y="28"/>
                      <a:pt x="438" y="28"/>
                    </a:cubicBezTo>
                    <a:cubicBezTo>
                      <a:pt x="438" y="28"/>
                      <a:pt x="424" y="30"/>
                      <a:pt x="413" y="28"/>
                    </a:cubicBezTo>
                    <a:cubicBezTo>
                      <a:pt x="402" y="26"/>
                      <a:pt x="400" y="12"/>
                      <a:pt x="383" y="6"/>
                    </a:cubicBezTo>
                    <a:cubicBezTo>
                      <a:pt x="366" y="0"/>
                      <a:pt x="335" y="29"/>
                      <a:pt x="335" y="29"/>
                    </a:cubicBezTo>
                    <a:cubicBezTo>
                      <a:pt x="335" y="29"/>
                      <a:pt x="328" y="29"/>
                      <a:pt x="319" y="29"/>
                    </a:cubicBezTo>
                    <a:cubicBezTo>
                      <a:pt x="304" y="51"/>
                      <a:pt x="304" y="51"/>
                      <a:pt x="304" y="51"/>
                    </a:cubicBezTo>
                    <a:cubicBezTo>
                      <a:pt x="289" y="57"/>
                      <a:pt x="289" y="57"/>
                      <a:pt x="289" y="57"/>
                    </a:cubicBezTo>
                    <a:cubicBezTo>
                      <a:pt x="289" y="57"/>
                      <a:pt x="289" y="68"/>
                      <a:pt x="286" y="69"/>
                    </a:cubicBezTo>
                    <a:cubicBezTo>
                      <a:pt x="283" y="70"/>
                      <a:pt x="272" y="69"/>
                      <a:pt x="272" y="69"/>
                    </a:cubicBezTo>
                    <a:cubicBezTo>
                      <a:pt x="266" y="74"/>
                      <a:pt x="266" y="74"/>
                      <a:pt x="266" y="74"/>
                    </a:cubicBezTo>
                    <a:cubicBezTo>
                      <a:pt x="262" y="70"/>
                      <a:pt x="262" y="70"/>
                      <a:pt x="262" y="70"/>
                    </a:cubicBezTo>
                    <a:cubicBezTo>
                      <a:pt x="262" y="70"/>
                      <a:pt x="244" y="83"/>
                      <a:pt x="237" y="84"/>
                    </a:cubicBezTo>
                    <a:cubicBezTo>
                      <a:pt x="230" y="85"/>
                      <a:pt x="227" y="73"/>
                      <a:pt x="227" y="73"/>
                    </a:cubicBezTo>
                    <a:cubicBezTo>
                      <a:pt x="227" y="73"/>
                      <a:pt x="198" y="67"/>
                      <a:pt x="176" y="70"/>
                    </a:cubicBezTo>
                    <a:cubicBezTo>
                      <a:pt x="154" y="73"/>
                      <a:pt x="156" y="89"/>
                      <a:pt x="156" y="89"/>
                    </a:cubicBezTo>
                    <a:cubicBezTo>
                      <a:pt x="171" y="99"/>
                      <a:pt x="171" y="99"/>
                      <a:pt x="171" y="99"/>
                    </a:cubicBezTo>
                    <a:cubicBezTo>
                      <a:pt x="167" y="108"/>
                      <a:pt x="167" y="108"/>
                      <a:pt x="167" y="108"/>
                    </a:cubicBezTo>
                    <a:cubicBezTo>
                      <a:pt x="187" y="112"/>
                      <a:pt x="187" y="112"/>
                      <a:pt x="187" y="112"/>
                    </a:cubicBezTo>
                    <a:cubicBezTo>
                      <a:pt x="187" y="112"/>
                      <a:pt x="178" y="120"/>
                      <a:pt x="175" y="130"/>
                    </a:cubicBezTo>
                    <a:cubicBezTo>
                      <a:pt x="172" y="140"/>
                      <a:pt x="186" y="141"/>
                      <a:pt x="186" y="141"/>
                    </a:cubicBezTo>
                    <a:cubicBezTo>
                      <a:pt x="186" y="141"/>
                      <a:pt x="185" y="149"/>
                      <a:pt x="184" y="157"/>
                    </a:cubicBezTo>
                    <a:cubicBezTo>
                      <a:pt x="183" y="165"/>
                      <a:pt x="194" y="162"/>
                      <a:pt x="194" y="162"/>
                    </a:cubicBezTo>
                    <a:cubicBezTo>
                      <a:pt x="202" y="172"/>
                      <a:pt x="202" y="172"/>
                      <a:pt x="202" y="172"/>
                    </a:cubicBezTo>
                    <a:cubicBezTo>
                      <a:pt x="216" y="173"/>
                      <a:pt x="216" y="173"/>
                      <a:pt x="216" y="173"/>
                    </a:cubicBezTo>
                    <a:cubicBezTo>
                      <a:pt x="219" y="196"/>
                      <a:pt x="219" y="196"/>
                      <a:pt x="219" y="196"/>
                    </a:cubicBezTo>
                    <a:cubicBezTo>
                      <a:pt x="243" y="195"/>
                      <a:pt x="243" y="195"/>
                      <a:pt x="243" y="195"/>
                    </a:cubicBezTo>
                    <a:cubicBezTo>
                      <a:pt x="243" y="195"/>
                      <a:pt x="255" y="200"/>
                      <a:pt x="256" y="209"/>
                    </a:cubicBezTo>
                    <a:cubicBezTo>
                      <a:pt x="257" y="218"/>
                      <a:pt x="228" y="222"/>
                      <a:pt x="224" y="224"/>
                    </a:cubicBezTo>
                    <a:cubicBezTo>
                      <a:pt x="220" y="226"/>
                      <a:pt x="223" y="240"/>
                      <a:pt x="223" y="244"/>
                    </a:cubicBezTo>
                    <a:cubicBezTo>
                      <a:pt x="223" y="248"/>
                      <a:pt x="235" y="268"/>
                      <a:pt x="235" y="268"/>
                    </a:cubicBezTo>
                    <a:cubicBezTo>
                      <a:pt x="217" y="281"/>
                      <a:pt x="217" y="281"/>
                      <a:pt x="217" y="281"/>
                    </a:cubicBezTo>
                    <a:cubicBezTo>
                      <a:pt x="200" y="305"/>
                      <a:pt x="200" y="305"/>
                      <a:pt x="200" y="305"/>
                    </a:cubicBezTo>
                    <a:cubicBezTo>
                      <a:pt x="211" y="322"/>
                      <a:pt x="211" y="322"/>
                      <a:pt x="211" y="322"/>
                    </a:cubicBezTo>
                    <a:cubicBezTo>
                      <a:pt x="211" y="322"/>
                      <a:pt x="192" y="323"/>
                      <a:pt x="188" y="332"/>
                    </a:cubicBezTo>
                    <a:cubicBezTo>
                      <a:pt x="184" y="341"/>
                      <a:pt x="187" y="359"/>
                      <a:pt x="179" y="372"/>
                    </a:cubicBezTo>
                    <a:cubicBezTo>
                      <a:pt x="171" y="385"/>
                      <a:pt x="155" y="388"/>
                      <a:pt x="151" y="391"/>
                    </a:cubicBezTo>
                    <a:cubicBezTo>
                      <a:pt x="147" y="394"/>
                      <a:pt x="146" y="414"/>
                      <a:pt x="146" y="414"/>
                    </a:cubicBezTo>
                    <a:cubicBezTo>
                      <a:pt x="137" y="419"/>
                      <a:pt x="137" y="419"/>
                      <a:pt x="137" y="419"/>
                    </a:cubicBezTo>
                    <a:cubicBezTo>
                      <a:pt x="137" y="419"/>
                      <a:pt x="136" y="429"/>
                      <a:pt x="129" y="437"/>
                    </a:cubicBezTo>
                    <a:cubicBezTo>
                      <a:pt x="122" y="445"/>
                      <a:pt x="107" y="437"/>
                      <a:pt x="107" y="437"/>
                    </a:cubicBezTo>
                    <a:cubicBezTo>
                      <a:pt x="107" y="437"/>
                      <a:pt x="102" y="445"/>
                      <a:pt x="89" y="447"/>
                    </a:cubicBezTo>
                    <a:cubicBezTo>
                      <a:pt x="76" y="449"/>
                      <a:pt x="84" y="432"/>
                      <a:pt x="70" y="434"/>
                    </a:cubicBezTo>
                    <a:cubicBezTo>
                      <a:pt x="56" y="436"/>
                      <a:pt x="57" y="450"/>
                      <a:pt x="57" y="450"/>
                    </a:cubicBezTo>
                    <a:cubicBezTo>
                      <a:pt x="57" y="450"/>
                      <a:pt x="50" y="462"/>
                      <a:pt x="42" y="469"/>
                    </a:cubicBezTo>
                    <a:cubicBezTo>
                      <a:pt x="34" y="476"/>
                      <a:pt x="33" y="476"/>
                      <a:pt x="33" y="493"/>
                    </a:cubicBezTo>
                    <a:cubicBezTo>
                      <a:pt x="33" y="510"/>
                      <a:pt x="48" y="508"/>
                      <a:pt x="48" y="508"/>
                    </a:cubicBezTo>
                    <a:cubicBezTo>
                      <a:pt x="66" y="506"/>
                      <a:pt x="66" y="506"/>
                      <a:pt x="66" y="506"/>
                    </a:cubicBezTo>
                    <a:cubicBezTo>
                      <a:pt x="67" y="516"/>
                      <a:pt x="67" y="516"/>
                      <a:pt x="67" y="516"/>
                    </a:cubicBezTo>
                    <a:cubicBezTo>
                      <a:pt x="65" y="536"/>
                      <a:pt x="65" y="536"/>
                      <a:pt x="65" y="536"/>
                    </a:cubicBezTo>
                    <a:cubicBezTo>
                      <a:pt x="65" y="536"/>
                      <a:pt x="67" y="544"/>
                      <a:pt x="74" y="551"/>
                    </a:cubicBezTo>
                    <a:cubicBezTo>
                      <a:pt x="81" y="558"/>
                      <a:pt x="97" y="558"/>
                      <a:pt x="97" y="558"/>
                    </a:cubicBezTo>
                    <a:cubicBezTo>
                      <a:pt x="97" y="573"/>
                      <a:pt x="97" y="573"/>
                      <a:pt x="97" y="573"/>
                    </a:cubicBezTo>
                    <a:cubicBezTo>
                      <a:pt x="111" y="601"/>
                      <a:pt x="111" y="601"/>
                      <a:pt x="111" y="601"/>
                    </a:cubicBezTo>
                    <a:cubicBezTo>
                      <a:pt x="111" y="601"/>
                      <a:pt x="122" y="616"/>
                      <a:pt x="120" y="625"/>
                    </a:cubicBezTo>
                    <a:cubicBezTo>
                      <a:pt x="118" y="634"/>
                      <a:pt x="109" y="635"/>
                      <a:pt x="98" y="635"/>
                    </a:cubicBezTo>
                    <a:cubicBezTo>
                      <a:pt x="87" y="635"/>
                      <a:pt x="97" y="624"/>
                      <a:pt x="86" y="626"/>
                    </a:cubicBezTo>
                    <a:cubicBezTo>
                      <a:pt x="75" y="628"/>
                      <a:pt x="77" y="638"/>
                      <a:pt x="63" y="638"/>
                    </a:cubicBezTo>
                    <a:cubicBezTo>
                      <a:pt x="49" y="638"/>
                      <a:pt x="52" y="630"/>
                      <a:pt x="52" y="630"/>
                    </a:cubicBezTo>
                    <a:cubicBezTo>
                      <a:pt x="35" y="636"/>
                      <a:pt x="35" y="636"/>
                      <a:pt x="35" y="636"/>
                    </a:cubicBezTo>
                    <a:cubicBezTo>
                      <a:pt x="35" y="636"/>
                      <a:pt x="26" y="629"/>
                      <a:pt x="15" y="630"/>
                    </a:cubicBezTo>
                    <a:cubicBezTo>
                      <a:pt x="4" y="631"/>
                      <a:pt x="13" y="647"/>
                      <a:pt x="13" y="647"/>
                    </a:cubicBezTo>
                    <a:cubicBezTo>
                      <a:pt x="0" y="652"/>
                      <a:pt x="0" y="652"/>
                      <a:pt x="0" y="652"/>
                    </a:cubicBezTo>
                    <a:cubicBezTo>
                      <a:pt x="11" y="653"/>
                      <a:pt x="23" y="653"/>
                      <a:pt x="23" y="653"/>
                    </a:cubicBezTo>
                    <a:cubicBezTo>
                      <a:pt x="23" y="653"/>
                      <a:pt x="13" y="677"/>
                      <a:pt x="26" y="686"/>
                    </a:cubicBezTo>
                    <a:cubicBezTo>
                      <a:pt x="38" y="696"/>
                      <a:pt x="71" y="699"/>
                      <a:pt x="78" y="697"/>
                    </a:cubicBezTo>
                    <a:cubicBezTo>
                      <a:pt x="84" y="695"/>
                      <a:pt x="108" y="678"/>
                      <a:pt x="108" y="678"/>
                    </a:cubicBezTo>
                    <a:cubicBezTo>
                      <a:pt x="108" y="678"/>
                      <a:pt x="118" y="690"/>
                      <a:pt x="106" y="701"/>
                    </a:cubicBezTo>
                    <a:cubicBezTo>
                      <a:pt x="94" y="712"/>
                      <a:pt x="70" y="719"/>
                      <a:pt x="70" y="719"/>
                    </a:cubicBezTo>
                    <a:cubicBezTo>
                      <a:pt x="70" y="719"/>
                      <a:pt x="32" y="724"/>
                      <a:pt x="30" y="735"/>
                    </a:cubicBezTo>
                    <a:cubicBezTo>
                      <a:pt x="28" y="746"/>
                      <a:pt x="58" y="770"/>
                      <a:pt x="70" y="779"/>
                    </a:cubicBezTo>
                    <a:cubicBezTo>
                      <a:pt x="83" y="788"/>
                      <a:pt x="106" y="816"/>
                      <a:pt x="136" y="818"/>
                    </a:cubicBezTo>
                    <a:cubicBezTo>
                      <a:pt x="167" y="821"/>
                      <a:pt x="205" y="794"/>
                      <a:pt x="201" y="775"/>
                    </a:cubicBezTo>
                    <a:cubicBezTo>
                      <a:pt x="197" y="757"/>
                      <a:pt x="207" y="742"/>
                      <a:pt x="217" y="733"/>
                    </a:cubicBezTo>
                    <a:cubicBezTo>
                      <a:pt x="226" y="723"/>
                      <a:pt x="248" y="718"/>
                      <a:pt x="238" y="735"/>
                    </a:cubicBezTo>
                    <a:cubicBezTo>
                      <a:pt x="229" y="752"/>
                      <a:pt x="206" y="767"/>
                      <a:pt x="213" y="781"/>
                    </a:cubicBezTo>
                    <a:cubicBezTo>
                      <a:pt x="220" y="795"/>
                      <a:pt x="238" y="793"/>
                      <a:pt x="238" y="808"/>
                    </a:cubicBezTo>
                    <a:cubicBezTo>
                      <a:pt x="237" y="822"/>
                      <a:pt x="233" y="838"/>
                      <a:pt x="227" y="861"/>
                    </a:cubicBezTo>
                    <a:cubicBezTo>
                      <a:pt x="220" y="885"/>
                      <a:pt x="220" y="907"/>
                      <a:pt x="227" y="936"/>
                    </a:cubicBezTo>
                    <a:cubicBezTo>
                      <a:pt x="235" y="964"/>
                      <a:pt x="247" y="1014"/>
                      <a:pt x="258" y="1029"/>
                    </a:cubicBezTo>
                    <a:cubicBezTo>
                      <a:pt x="269" y="1045"/>
                      <a:pt x="272" y="1039"/>
                      <a:pt x="267" y="1062"/>
                    </a:cubicBezTo>
                    <a:cubicBezTo>
                      <a:pt x="262" y="1085"/>
                      <a:pt x="299" y="1092"/>
                      <a:pt x="299" y="1092"/>
                    </a:cubicBezTo>
                    <a:cubicBezTo>
                      <a:pt x="299" y="1092"/>
                      <a:pt x="304" y="1124"/>
                      <a:pt x="312" y="1135"/>
                    </a:cubicBezTo>
                    <a:cubicBezTo>
                      <a:pt x="321" y="1147"/>
                      <a:pt x="339" y="1156"/>
                      <a:pt x="339" y="1156"/>
                    </a:cubicBezTo>
                    <a:cubicBezTo>
                      <a:pt x="339" y="1156"/>
                      <a:pt x="344" y="1222"/>
                      <a:pt x="354" y="1252"/>
                    </a:cubicBezTo>
                    <a:cubicBezTo>
                      <a:pt x="365" y="1282"/>
                      <a:pt x="402" y="1323"/>
                      <a:pt x="407" y="1335"/>
                    </a:cubicBezTo>
                    <a:cubicBezTo>
                      <a:pt x="412" y="1348"/>
                      <a:pt x="414" y="1374"/>
                      <a:pt x="413" y="1386"/>
                    </a:cubicBezTo>
                    <a:cubicBezTo>
                      <a:pt x="411" y="1398"/>
                      <a:pt x="479" y="1502"/>
                      <a:pt x="479" y="1502"/>
                    </a:cubicBezTo>
                    <a:cubicBezTo>
                      <a:pt x="479" y="1502"/>
                      <a:pt x="512" y="1493"/>
                      <a:pt x="518" y="1484"/>
                    </a:cubicBezTo>
                    <a:cubicBezTo>
                      <a:pt x="523" y="1474"/>
                      <a:pt x="515" y="1452"/>
                      <a:pt x="526" y="1445"/>
                    </a:cubicBezTo>
                    <a:cubicBezTo>
                      <a:pt x="536" y="1438"/>
                      <a:pt x="540" y="1446"/>
                      <a:pt x="550" y="1443"/>
                    </a:cubicBezTo>
                    <a:cubicBezTo>
                      <a:pt x="561" y="1440"/>
                      <a:pt x="578" y="1427"/>
                      <a:pt x="578" y="1427"/>
                    </a:cubicBezTo>
                    <a:cubicBezTo>
                      <a:pt x="578" y="1427"/>
                      <a:pt x="563" y="1431"/>
                      <a:pt x="566" y="1414"/>
                    </a:cubicBezTo>
                    <a:cubicBezTo>
                      <a:pt x="568" y="1397"/>
                      <a:pt x="575" y="1394"/>
                      <a:pt x="587" y="1388"/>
                    </a:cubicBezTo>
                    <a:cubicBezTo>
                      <a:pt x="599" y="1382"/>
                      <a:pt x="613" y="1379"/>
                      <a:pt x="613" y="1371"/>
                    </a:cubicBezTo>
                    <a:cubicBezTo>
                      <a:pt x="614" y="1362"/>
                      <a:pt x="601" y="1330"/>
                      <a:pt x="601" y="1311"/>
                    </a:cubicBezTo>
                    <a:cubicBezTo>
                      <a:pt x="600" y="1293"/>
                      <a:pt x="599" y="1264"/>
                      <a:pt x="605" y="1261"/>
                    </a:cubicBezTo>
                    <a:cubicBezTo>
                      <a:pt x="612" y="1257"/>
                      <a:pt x="609" y="1249"/>
                      <a:pt x="610" y="1217"/>
                    </a:cubicBezTo>
                    <a:cubicBezTo>
                      <a:pt x="612" y="1185"/>
                      <a:pt x="592" y="1185"/>
                      <a:pt x="590" y="1172"/>
                    </a:cubicBezTo>
                    <a:cubicBezTo>
                      <a:pt x="588" y="1160"/>
                      <a:pt x="598" y="1154"/>
                      <a:pt x="599" y="1142"/>
                    </a:cubicBezTo>
                    <a:cubicBezTo>
                      <a:pt x="601" y="1130"/>
                      <a:pt x="594" y="1123"/>
                      <a:pt x="594" y="1107"/>
                    </a:cubicBezTo>
                    <a:cubicBezTo>
                      <a:pt x="595" y="1091"/>
                      <a:pt x="631" y="1089"/>
                      <a:pt x="631" y="1082"/>
                    </a:cubicBezTo>
                    <a:cubicBezTo>
                      <a:pt x="631" y="1075"/>
                      <a:pt x="631" y="1059"/>
                      <a:pt x="638" y="1054"/>
                    </a:cubicBezTo>
                    <a:cubicBezTo>
                      <a:pt x="646" y="1049"/>
                      <a:pt x="660" y="1050"/>
                      <a:pt x="660" y="1050"/>
                    </a:cubicBezTo>
                    <a:cubicBezTo>
                      <a:pt x="663" y="1044"/>
                      <a:pt x="663" y="1044"/>
                      <a:pt x="663" y="1044"/>
                    </a:cubicBezTo>
                    <a:cubicBezTo>
                      <a:pt x="663" y="1044"/>
                      <a:pt x="686" y="1055"/>
                      <a:pt x="688" y="1044"/>
                    </a:cubicBezTo>
                    <a:cubicBezTo>
                      <a:pt x="690" y="1033"/>
                      <a:pt x="709" y="998"/>
                      <a:pt x="715" y="988"/>
                    </a:cubicBezTo>
                    <a:cubicBezTo>
                      <a:pt x="722" y="979"/>
                      <a:pt x="744" y="980"/>
                      <a:pt x="751" y="966"/>
                    </a:cubicBezTo>
                    <a:cubicBezTo>
                      <a:pt x="758" y="953"/>
                      <a:pt x="769" y="925"/>
                      <a:pt x="779" y="916"/>
                    </a:cubicBezTo>
                    <a:cubicBezTo>
                      <a:pt x="788" y="906"/>
                      <a:pt x="827" y="886"/>
                      <a:pt x="827" y="886"/>
                    </a:cubicBezTo>
                    <a:cubicBezTo>
                      <a:pt x="820" y="866"/>
                      <a:pt x="820" y="866"/>
                      <a:pt x="820" y="866"/>
                    </a:cubicBezTo>
                    <a:cubicBezTo>
                      <a:pt x="826" y="861"/>
                      <a:pt x="826" y="861"/>
                      <a:pt x="826" y="861"/>
                    </a:cubicBezTo>
                    <a:cubicBezTo>
                      <a:pt x="839" y="880"/>
                      <a:pt x="839" y="880"/>
                      <a:pt x="839" y="880"/>
                    </a:cubicBezTo>
                    <a:cubicBezTo>
                      <a:pt x="880" y="841"/>
                      <a:pt x="880" y="841"/>
                      <a:pt x="880" y="841"/>
                    </a:cubicBezTo>
                    <a:cubicBezTo>
                      <a:pt x="887" y="823"/>
                      <a:pt x="887" y="823"/>
                      <a:pt x="887" y="823"/>
                    </a:cubicBezTo>
                    <a:cubicBezTo>
                      <a:pt x="887" y="823"/>
                      <a:pt x="873" y="806"/>
                      <a:pt x="873" y="795"/>
                    </a:cubicBezTo>
                    <a:cubicBezTo>
                      <a:pt x="874" y="784"/>
                      <a:pt x="897" y="788"/>
                      <a:pt x="909" y="773"/>
                    </a:cubicBezTo>
                    <a:cubicBezTo>
                      <a:pt x="921" y="757"/>
                      <a:pt x="917" y="744"/>
                      <a:pt x="917" y="744"/>
                    </a:cubicBezTo>
                    <a:cubicBezTo>
                      <a:pt x="928" y="749"/>
                      <a:pt x="928" y="749"/>
                      <a:pt x="928" y="749"/>
                    </a:cubicBezTo>
                    <a:cubicBezTo>
                      <a:pt x="934" y="767"/>
                      <a:pt x="934" y="767"/>
                      <a:pt x="934" y="767"/>
                    </a:cubicBezTo>
                    <a:cubicBezTo>
                      <a:pt x="942" y="744"/>
                      <a:pt x="942" y="744"/>
                      <a:pt x="942" y="744"/>
                    </a:cubicBezTo>
                    <a:cubicBezTo>
                      <a:pt x="942" y="744"/>
                      <a:pt x="950" y="786"/>
                      <a:pt x="957" y="789"/>
                    </a:cubicBezTo>
                    <a:cubicBezTo>
                      <a:pt x="965" y="791"/>
                      <a:pt x="968" y="763"/>
                      <a:pt x="968" y="763"/>
                    </a:cubicBezTo>
                    <a:cubicBezTo>
                      <a:pt x="970" y="745"/>
                      <a:pt x="970" y="745"/>
                      <a:pt x="970" y="745"/>
                    </a:cubicBezTo>
                    <a:cubicBezTo>
                      <a:pt x="958" y="717"/>
                      <a:pt x="958" y="717"/>
                      <a:pt x="958" y="717"/>
                    </a:cubicBezTo>
                    <a:cubicBezTo>
                      <a:pt x="959" y="697"/>
                      <a:pt x="959" y="697"/>
                      <a:pt x="959" y="697"/>
                    </a:cubicBezTo>
                    <a:cubicBezTo>
                      <a:pt x="939" y="681"/>
                      <a:pt x="939" y="681"/>
                      <a:pt x="939" y="681"/>
                    </a:cubicBezTo>
                    <a:cubicBezTo>
                      <a:pt x="930" y="661"/>
                      <a:pt x="930" y="661"/>
                      <a:pt x="930" y="661"/>
                    </a:cubicBezTo>
                    <a:cubicBezTo>
                      <a:pt x="930" y="661"/>
                      <a:pt x="939" y="653"/>
                      <a:pt x="942" y="637"/>
                    </a:cubicBezTo>
                    <a:cubicBezTo>
                      <a:pt x="945" y="621"/>
                      <a:pt x="918" y="627"/>
                      <a:pt x="908" y="617"/>
                    </a:cubicBezTo>
                    <a:cubicBezTo>
                      <a:pt x="898" y="607"/>
                      <a:pt x="917" y="604"/>
                      <a:pt x="917" y="604"/>
                    </a:cubicBezTo>
                    <a:cubicBezTo>
                      <a:pt x="917" y="585"/>
                      <a:pt x="917" y="585"/>
                      <a:pt x="917" y="585"/>
                    </a:cubicBezTo>
                    <a:cubicBezTo>
                      <a:pt x="939" y="584"/>
                      <a:pt x="939" y="584"/>
                      <a:pt x="939" y="584"/>
                    </a:cubicBezTo>
                    <a:cubicBezTo>
                      <a:pt x="938" y="576"/>
                      <a:pt x="938" y="576"/>
                      <a:pt x="938" y="576"/>
                    </a:cubicBezTo>
                    <a:cubicBezTo>
                      <a:pt x="921" y="565"/>
                      <a:pt x="921" y="565"/>
                      <a:pt x="921" y="565"/>
                    </a:cubicBezTo>
                    <a:cubicBezTo>
                      <a:pt x="921" y="565"/>
                      <a:pt x="899" y="557"/>
                      <a:pt x="897" y="546"/>
                    </a:cubicBezTo>
                    <a:cubicBezTo>
                      <a:pt x="895" y="535"/>
                      <a:pt x="906" y="523"/>
                      <a:pt x="906" y="523"/>
                    </a:cubicBezTo>
                    <a:cubicBezTo>
                      <a:pt x="901" y="511"/>
                      <a:pt x="901" y="511"/>
                      <a:pt x="901" y="511"/>
                    </a:cubicBezTo>
                    <a:cubicBezTo>
                      <a:pt x="912" y="514"/>
                      <a:pt x="912" y="514"/>
                      <a:pt x="912" y="514"/>
                    </a:cubicBezTo>
                    <a:cubicBezTo>
                      <a:pt x="928" y="522"/>
                      <a:pt x="928" y="522"/>
                      <a:pt x="928" y="522"/>
                    </a:cubicBezTo>
                    <a:cubicBezTo>
                      <a:pt x="925" y="515"/>
                      <a:pt x="925" y="515"/>
                      <a:pt x="925" y="515"/>
                    </a:cubicBezTo>
                    <a:cubicBezTo>
                      <a:pt x="936" y="514"/>
                      <a:pt x="936" y="514"/>
                      <a:pt x="936" y="514"/>
                    </a:cubicBezTo>
                    <a:cubicBezTo>
                      <a:pt x="936" y="514"/>
                      <a:pt x="939" y="526"/>
                      <a:pt x="945" y="532"/>
                    </a:cubicBezTo>
                    <a:cubicBezTo>
                      <a:pt x="951" y="538"/>
                      <a:pt x="961" y="540"/>
                      <a:pt x="961" y="540"/>
                    </a:cubicBezTo>
                    <a:cubicBezTo>
                      <a:pt x="962" y="528"/>
                      <a:pt x="962" y="528"/>
                      <a:pt x="962" y="528"/>
                    </a:cubicBezTo>
                    <a:cubicBezTo>
                      <a:pt x="962" y="528"/>
                      <a:pt x="968" y="531"/>
                      <a:pt x="972" y="534"/>
                    </a:cubicBezTo>
                    <a:cubicBezTo>
                      <a:pt x="976" y="537"/>
                      <a:pt x="976" y="555"/>
                      <a:pt x="976" y="555"/>
                    </a:cubicBezTo>
                    <a:cubicBezTo>
                      <a:pt x="980" y="557"/>
                      <a:pt x="980" y="557"/>
                      <a:pt x="980" y="557"/>
                    </a:cubicBezTo>
                    <a:cubicBezTo>
                      <a:pt x="980" y="557"/>
                      <a:pt x="981" y="577"/>
                      <a:pt x="981" y="580"/>
                    </a:cubicBezTo>
                    <a:cubicBezTo>
                      <a:pt x="981" y="583"/>
                      <a:pt x="998" y="586"/>
                      <a:pt x="1008" y="586"/>
                    </a:cubicBezTo>
                    <a:cubicBezTo>
                      <a:pt x="1018" y="586"/>
                      <a:pt x="1049" y="590"/>
                      <a:pt x="1049" y="590"/>
                    </a:cubicBezTo>
                    <a:cubicBezTo>
                      <a:pt x="1079" y="579"/>
                      <a:pt x="1079" y="579"/>
                      <a:pt x="1079" y="579"/>
                    </a:cubicBezTo>
                    <a:cubicBezTo>
                      <a:pt x="1079" y="579"/>
                      <a:pt x="1101" y="587"/>
                      <a:pt x="1101" y="597"/>
                    </a:cubicBezTo>
                    <a:cubicBezTo>
                      <a:pt x="1101" y="607"/>
                      <a:pt x="1091" y="603"/>
                      <a:pt x="1091" y="603"/>
                    </a:cubicBezTo>
                    <a:cubicBezTo>
                      <a:pt x="1091" y="603"/>
                      <a:pt x="1091" y="612"/>
                      <a:pt x="1088" y="626"/>
                    </a:cubicBezTo>
                    <a:cubicBezTo>
                      <a:pt x="1085" y="640"/>
                      <a:pt x="1071" y="638"/>
                      <a:pt x="1063" y="641"/>
                    </a:cubicBezTo>
                    <a:cubicBezTo>
                      <a:pt x="1055" y="644"/>
                      <a:pt x="1053" y="654"/>
                      <a:pt x="1053" y="670"/>
                    </a:cubicBezTo>
                    <a:cubicBezTo>
                      <a:pt x="1053" y="686"/>
                      <a:pt x="1073" y="689"/>
                      <a:pt x="1073" y="689"/>
                    </a:cubicBezTo>
                    <a:cubicBezTo>
                      <a:pt x="1082" y="704"/>
                      <a:pt x="1082" y="704"/>
                      <a:pt x="1082" y="704"/>
                    </a:cubicBezTo>
                    <a:cubicBezTo>
                      <a:pt x="1089" y="681"/>
                      <a:pt x="1089" y="681"/>
                      <a:pt x="1089" y="681"/>
                    </a:cubicBezTo>
                    <a:cubicBezTo>
                      <a:pt x="1089" y="681"/>
                      <a:pt x="1081" y="660"/>
                      <a:pt x="1099" y="664"/>
                    </a:cubicBezTo>
                    <a:cubicBezTo>
                      <a:pt x="1117" y="668"/>
                      <a:pt x="1111" y="687"/>
                      <a:pt x="1115" y="698"/>
                    </a:cubicBezTo>
                    <a:cubicBezTo>
                      <a:pt x="1119" y="709"/>
                      <a:pt x="1135" y="748"/>
                      <a:pt x="1135" y="748"/>
                    </a:cubicBezTo>
                    <a:cubicBezTo>
                      <a:pt x="1149" y="760"/>
                      <a:pt x="1149" y="760"/>
                      <a:pt x="1149" y="760"/>
                    </a:cubicBezTo>
                    <a:cubicBezTo>
                      <a:pt x="1149" y="760"/>
                      <a:pt x="1148" y="752"/>
                      <a:pt x="1148" y="746"/>
                    </a:cubicBezTo>
                    <a:cubicBezTo>
                      <a:pt x="1148" y="740"/>
                      <a:pt x="1152" y="752"/>
                      <a:pt x="1161" y="750"/>
                    </a:cubicBezTo>
                    <a:cubicBezTo>
                      <a:pt x="1170" y="748"/>
                      <a:pt x="1160" y="736"/>
                      <a:pt x="1156" y="732"/>
                    </a:cubicBezTo>
                    <a:cubicBezTo>
                      <a:pt x="1152" y="728"/>
                      <a:pt x="1152" y="714"/>
                      <a:pt x="1149" y="705"/>
                    </a:cubicBezTo>
                    <a:cubicBezTo>
                      <a:pt x="1146" y="696"/>
                      <a:pt x="1163" y="694"/>
                      <a:pt x="1163" y="694"/>
                    </a:cubicBezTo>
                    <a:cubicBezTo>
                      <a:pt x="1161" y="661"/>
                      <a:pt x="1161" y="661"/>
                      <a:pt x="1161" y="661"/>
                    </a:cubicBezTo>
                    <a:cubicBezTo>
                      <a:pt x="1161" y="661"/>
                      <a:pt x="1147" y="650"/>
                      <a:pt x="1143" y="648"/>
                    </a:cubicBezTo>
                    <a:cubicBezTo>
                      <a:pt x="1139" y="646"/>
                      <a:pt x="1164" y="647"/>
                      <a:pt x="1168" y="648"/>
                    </a:cubicBezTo>
                    <a:cubicBezTo>
                      <a:pt x="1172" y="649"/>
                      <a:pt x="1197" y="653"/>
                      <a:pt x="1197" y="653"/>
                    </a:cubicBezTo>
                    <a:cubicBezTo>
                      <a:pt x="1197" y="629"/>
                      <a:pt x="1197" y="629"/>
                      <a:pt x="1197" y="629"/>
                    </a:cubicBezTo>
                    <a:cubicBezTo>
                      <a:pt x="1209" y="594"/>
                      <a:pt x="1209" y="594"/>
                      <a:pt x="1209" y="594"/>
                    </a:cubicBezTo>
                    <a:cubicBezTo>
                      <a:pt x="1209" y="594"/>
                      <a:pt x="1199" y="586"/>
                      <a:pt x="1199" y="576"/>
                    </a:cubicBezTo>
                    <a:cubicBezTo>
                      <a:pt x="1199" y="566"/>
                      <a:pt x="1213" y="562"/>
                      <a:pt x="1213" y="562"/>
                    </a:cubicBezTo>
                    <a:cubicBezTo>
                      <a:pt x="1225" y="541"/>
                      <a:pt x="1225" y="541"/>
                      <a:pt x="1225" y="541"/>
                    </a:cubicBezTo>
                    <a:cubicBezTo>
                      <a:pt x="1225" y="541"/>
                      <a:pt x="1219" y="530"/>
                      <a:pt x="1218" y="525"/>
                    </a:cubicBezTo>
                    <a:cubicBezTo>
                      <a:pt x="1217" y="520"/>
                      <a:pt x="1215" y="506"/>
                      <a:pt x="1215" y="506"/>
                    </a:cubicBezTo>
                    <a:cubicBezTo>
                      <a:pt x="1215" y="506"/>
                      <a:pt x="1226" y="501"/>
                      <a:pt x="1238" y="497"/>
                    </a:cubicBezTo>
                    <a:cubicBezTo>
                      <a:pt x="1250" y="493"/>
                      <a:pt x="1245" y="478"/>
                      <a:pt x="1253" y="476"/>
                    </a:cubicBezTo>
                    <a:cubicBezTo>
                      <a:pt x="1261" y="474"/>
                      <a:pt x="1276" y="473"/>
                      <a:pt x="1276" y="473"/>
                    </a:cubicBezTo>
                    <a:cubicBezTo>
                      <a:pt x="1276" y="473"/>
                      <a:pt x="1299" y="481"/>
                      <a:pt x="1301" y="477"/>
                    </a:cubicBezTo>
                    <a:cubicBezTo>
                      <a:pt x="1303" y="473"/>
                      <a:pt x="1280" y="463"/>
                      <a:pt x="1280" y="454"/>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74" name="Freeform 238">
                <a:extLst>
                  <a:ext uri="{FF2B5EF4-FFF2-40B4-BE49-F238E27FC236}">
                    <a16:creationId xmlns:a16="http://schemas.microsoft.com/office/drawing/2014/main" id="{6BE6924F-DFF2-5D4E-B19A-3B04A892F536}"/>
                  </a:ext>
                </a:extLst>
              </p:cNvPr>
              <p:cNvSpPr>
                <a:spLocks/>
              </p:cNvSpPr>
              <p:nvPr/>
            </p:nvSpPr>
            <p:spPr bwMode="gray">
              <a:xfrm>
                <a:off x="-4625260" y="3444543"/>
                <a:ext cx="553345" cy="431920"/>
              </a:xfrm>
              <a:custGeom>
                <a:avLst/>
                <a:gdLst>
                  <a:gd name="T0" fmla="*/ 976 w 998"/>
                  <a:gd name="T1" fmla="*/ 516 h 851"/>
                  <a:gd name="T2" fmla="*/ 804 w 998"/>
                  <a:gd name="T3" fmla="*/ 446 h 851"/>
                  <a:gd name="T4" fmla="*/ 794 w 998"/>
                  <a:gd name="T5" fmla="*/ 413 h 851"/>
                  <a:gd name="T6" fmla="*/ 780 w 998"/>
                  <a:gd name="T7" fmla="*/ 407 h 851"/>
                  <a:gd name="T8" fmla="*/ 764 w 998"/>
                  <a:gd name="T9" fmla="*/ 400 h 851"/>
                  <a:gd name="T10" fmla="*/ 719 w 998"/>
                  <a:gd name="T11" fmla="*/ 332 h 851"/>
                  <a:gd name="T12" fmla="*/ 669 w 998"/>
                  <a:gd name="T13" fmla="*/ 265 h 851"/>
                  <a:gd name="T14" fmla="*/ 646 w 998"/>
                  <a:gd name="T15" fmla="*/ 218 h 851"/>
                  <a:gd name="T16" fmla="*/ 637 w 998"/>
                  <a:gd name="T17" fmla="*/ 195 h 851"/>
                  <a:gd name="T18" fmla="*/ 588 w 998"/>
                  <a:gd name="T19" fmla="*/ 170 h 851"/>
                  <a:gd name="T20" fmla="*/ 332 w 998"/>
                  <a:gd name="T21" fmla="*/ 63 h 851"/>
                  <a:gd name="T22" fmla="*/ 250 w 998"/>
                  <a:gd name="T23" fmla="*/ 9 h 851"/>
                  <a:gd name="T24" fmla="*/ 200 w 998"/>
                  <a:gd name="T25" fmla="*/ 0 h 851"/>
                  <a:gd name="T26" fmla="*/ 147 w 998"/>
                  <a:gd name="T27" fmla="*/ 18 h 851"/>
                  <a:gd name="T28" fmla="*/ 111 w 998"/>
                  <a:gd name="T29" fmla="*/ 32 h 851"/>
                  <a:gd name="T30" fmla="*/ 111 w 998"/>
                  <a:gd name="T31" fmla="*/ 46 h 851"/>
                  <a:gd name="T32" fmla="*/ 123 w 998"/>
                  <a:gd name="T33" fmla="*/ 118 h 851"/>
                  <a:gd name="T34" fmla="*/ 70 w 998"/>
                  <a:gd name="T35" fmla="*/ 163 h 851"/>
                  <a:gd name="T36" fmla="*/ 12 w 998"/>
                  <a:gd name="T37" fmla="*/ 161 h 851"/>
                  <a:gd name="T38" fmla="*/ 12 w 998"/>
                  <a:gd name="T39" fmla="*/ 249 h 851"/>
                  <a:gd name="T40" fmla="*/ 85 w 998"/>
                  <a:gd name="T41" fmla="*/ 334 h 851"/>
                  <a:gd name="T42" fmla="*/ 145 w 998"/>
                  <a:gd name="T43" fmla="*/ 433 h 851"/>
                  <a:gd name="T44" fmla="*/ 232 w 998"/>
                  <a:gd name="T45" fmla="*/ 560 h 851"/>
                  <a:gd name="T46" fmla="*/ 300 w 998"/>
                  <a:gd name="T47" fmla="*/ 631 h 851"/>
                  <a:gd name="T48" fmla="*/ 419 w 998"/>
                  <a:gd name="T49" fmla="*/ 826 h 851"/>
                  <a:gd name="T50" fmla="*/ 427 w 998"/>
                  <a:gd name="T51" fmla="*/ 837 h 851"/>
                  <a:gd name="T52" fmla="*/ 437 w 998"/>
                  <a:gd name="T53" fmla="*/ 790 h 851"/>
                  <a:gd name="T54" fmla="*/ 470 w 998"/>
                  <a:gd name="T55" fmla="*/ 798 h 851"/>
                  <a:gd name="T56" fmla="*/ 522 w 998"/>
                  <a:gd name="T57" fmla="*/ 791 h 851"/>
                  <a:gd name="T58" fmla="*/ 593 w 998"/>
                  <a:gd name="T59" fmla="*/ 799 h 851"/>
                  <a:gd name="T60" fmla="*/ 628 w 998"/>
                  <a:gd name="T61" fmla="*/ 804 h 851"/>
                  <a:gd name="T62" fmla="*/ 653 w 998"/>
                  <a:gd name="T63" fmla="*/ 755 h 851"/>
                  <a:gd name="T64" fmla="*/ 839 w 998"/>
                  <a:gd name="T65" fmla="*/ 710 h 851"/>
                  <a:gd name="T66" fmla="*/ 998 w 998"/>
                  <a:gd name="T67" fmla="*/ 546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8" h="851">
                    <a:moveTo>
                      <a:pt x="980" y="527"/>
                    </a:moveTo>
                    <a:cubicBezTo>
                      <a:pt x="980" y="525"/>
                      <a:pt x="978" y="521"/>
                      <a:pt x="976" y="516"/>
                    </a:cubicBezTo>
                    <a:cubicBezTo>
                      <a:pt x="942" y="512"/>
                      <a:pt x="853" y="501"/>
                      <a:pt x="851" y="501"/>
                    </a:cubicBezTo>
                    <a:cubicBezTo>
                      <a:pt x="848" y="501"/>
                      <a:pt x="811" y="453"/>
                      <a:pt x="804" y="446"/>
                    </a:cubicBezTo>
                    <a:cubicBezTo>
                      <a:pt x="799" y="441"/>
                      <a:pt x="799" y="433"/>
                      <a:pt x="800" y="428"/>
                    </a:cubicBezTo>
                    <a:cubicBezTo>
                      <a:pt x="796" y="423"/>
                      <a:pt x="793" y="417"/>
                      <a:pt x="794" y="413"/>
                    </a:cubicBezTo>
                    <a:cubicBezTo>
                      <a:pt x="788" y="415"/>
                      <a:pt x="788" y="415"/>
                      <a:pt x="788" y="415"/>
                    </a:cubicBezTo>
                    <a:cubicBezTo>
                      <a:pt x="780" y="407"/>
                      <a:pt x="780" y="407"/>
                      <a:pt x="780" y="407"/>
                    </a:cubicBezTo>
                    <a:cubicBezTo>
                      <a:pt x="770" y="410"/>
                      <a:pt x="770" y="410"/>
                      <a:pt x="770" y="410"/>
                    </a:cubicBezTo>
                    <a:cubicBezTo>
                      <a:pt x="764" y="400"/>
                      <a:pt x="764" y="400"/>
                      <a:pt x="764" y="400"/>
                    </a:cubicBezTo>
                    <a:cubicBezTo>
                      <a:pt x="757" y="398"/>
                      <a:pt x="750" y="359"/>
                      <a:pt x="744" y="354"/>
                    </a:cubicBezTo>
                    <a:cubicBezTo>
                      <a:pt x="738" y="349"/>
                      <a:pt x="722" y="346"/>
                      <a:pt x="719" y="332"/>
                    </a:cubicBezTo>
                    <a:cubicBezTo>
                      <a:pt x="715" y="318"/>
                      <a:pt x="720" y="296"/>
                      <a:pt x="707" y="286"/>
                    </a:cubicBezTo>
                    <a:cubicBezTo>
                      <a:pt x="693" y="275"/>
                      <a:pt x="675" y="277"/>
                      <a:pt x="669" y="265"/>
                    </a:cubicBezTo>
                    <a:cubicBezTo>
                      <a:pt x="663" y="252"/>
                      <a:pt x="670" y="239"/>
                      <a:pt x="664" y="235"/>
                    </a:cubicBezTo>
                    <a:cubicBezTo>
                      <a:pt x="658" y="231"/>
                      <a:pt x="646" y="218"/>
                      <a:pt x="646" y="218"/>
                    </a:cubicBezTo>
                    <a:cubicBezTo>
                      <a:pt x="645" y="201"/>
                      <a:pt x="645" y="201"/>
                      <a:pt x="645" y="201"/>
                    </a:cubicBezTo>
                    <a:cubicBezTo>
                      <a:pt x="645" y="201"/>
                      <a:pt x="642" y="198"/>
                      <a:pt x="637" y="195"/>
                    </a:cubicBezTo>
                    <a:cubicBezTo>
                      <a:pt x="624" y="196"/>
                      <a:pt x="606" y="196"/>
                      <a:pt x="598" y="196"/>
                    </a:cubicBezTo>
                    <a:cubicBezTo>
                      <a:pt x="584" y="195"/>
                      <a:pt x="594" y="177"/>
                      <a:pt x="588" y="170"/>
                    </a:cubicBezTo>
                    <a:cubicBezTo>
                      <a:pt x="582" y="163"/>
                      <a:pt x="460" y="160"/>
                      <a:pt x="460" y="160"/>
                    </a:cubicBezTo>
                    <a:cubicBezTo>
                      <a:pt x="332" y="63"/>
                      <a:pt x="332" y="63"/>
                      <a:pt x="332" y="63"/>
                    </a:cubicBezTo>
                    <a:cubicBezTo>
                      <a:pt x="332" y="63"/>
                      <a:pt x="311" y="49"/>
                      <a:pt x="299" y="43"/>
                    </a:cubicBezTo>
                    <a:cubicBezTo>
                      <a:pt x="287" y="37"/>
                      <a:pt x="250" y="9"/>
                      <a:pt x="250" y="9"/>
                    </a:cubicBezTo>
                    <a:cubicBezTo>
                      <a:pt x="250" y="9"/>
                      <a:pt x="225" y="8"/>
                      <a:pt x="216" y="9"/>
                    </a:cubicBezTo>
                    <a:cubicBezTo>
                      <a:pt x="207" y="10"/>
                      <a:pt x="200" y="0"/>
                      <a:pt x="200" y="0"/>
                    </a:cubicBezTo>
                    <a:cubicBezTo>
                      <a:pt x="200" y="0"/>
                      <a:pt x="187" y="8"/>
                      <a:pt x="181" y="14"/>
                    </a:cubicBezTo>
                    <a:cubicBezTo>
                      <a:pt x="175" y="20"/>
                      <a:pt x="147" y="18"/>
                      <a:pt x="147" y="18"/>
                    </a:cubicBezTo>
                    <a:cubicBezTo>
                      <a:pt x="139" y="32"/>
                      <a:pt x="139" y="32"/>
                      <a:pt x="139" y="32"/>
                    </a:cubicBezTo>
                    <a:cubicBezTo>
                      <a:pt x="111" y="32"/>
                      <a:pt x="111" y="32"/>
                      <a:pt x="111" y="32"/>
                    </a:cubicBezTo>
                    <a:cubicBezTo>
                      <a:pt x="111" y="32"/>
                      <a:pt x="86" y="31"/>
                      <a:pt x="79" y="38"/>
                    </a:cubicBezTo>
                    <a:cubicBezTo>
                      <a:pt x="72" y="45"/>
                      <a:pt x="104" y="42"/>
                      <a:pt x="111" y="46"/>
                    </a:cubicBezTo>
                    <a:cubicBezTo>
                      <a:pt x="118" y="50"/>
                      <a:pt x="137" y="85"/>
                      <a:pt x="137" y="85"/>
                    </a:cubicBezTo>
                    <a:cubicBezTo>
                      <a:pt x="137" y="85"/>
                      <a:pt x="131" y="111"/>
                      <a:pt x="123" y="118"/>
                    </a:cubicBezTo>
                    <a:cubicBezTo>
                      <a:pt x="115" y="125"/>
                      <a:pt x="98" y="121"/>
                      <a:pt x="92" y="123"/>
                    </a:cubicBezTo>
                    <a:cubicBezTo>
                      <a:pt x="86" y="125"/>
                      <a:pt x="84" y="152"/>
                      <a:pt x="70" y="163"/>
                    </a:cubicBezTo>
                    <a:cubicBezTo>
                      <a:pt x="56" y="174"/>
                      <a:pt x="25" y="154"/>
                      <a:pt x="18" y="155"/>
                    </a:cubicBezTo>
                    <a:cubicBezTo>
                      <a:pt x="12" y="156"/>
                      <a:pt x="12" y="160"/>
                      <a:pt x="12" y="161"/>
                    </a:cubicBezTo>
                    <a:cubicBezTo>
                      <a:pt x="12" y="161"/>
                      <a:pt x="12" y="161"/>
                      <a:pt x="12" y="161"/>
                    </a:cubicBezTo>
                    <a:cubicBezTo>
                      <a:pt x="12" y="170"/>
                      <a:pt x="0" y="237"/>
                      <a:pt x="12" y="249"/>
                    </a:cubicBezTo>
                    <a:cubicBezTo>
                      <a:pt x="24" y="260"/>
                      <a:pt x="49" y="260"/>
                      <a:pt x="54" y="274"/>
                    </a:cubicBezTo>
                    <a:cubicBezTo>
                      <a:pt x="60" y="288"/>
                      <a:pt x="76" y="325"/>
                      <a:pt x="85" y="334"/>
                    </a:cubicBezTo>
                    <a:cubicBezTo>
                      <a:pt x="94" y="343"/>
                      <a:pt x="113" y="358"/>
                      <a:pt x="120" y="370"/>
                    </a:cubicBezTo>
                    <a:cubicBezTo>
                      <a:pt x="128" y="383"/>
                      <a:pt x="132" y="421"/>
                      <a:pt x="145" y="433"/>
                    </a:cubicBezTo>
                    <a:cubicBezTo>
                      <a:pt x="157" y="445"/>
                      <a:pt x="184" y="434"/>
                      <a:pt x="201" y="453"/>
                    </a:cubicBezTo>
                    <a:cubicBezTo>
                      <a:pt x="218" y="472"/>
                      <a:pt x="232" y="531"/>
                      <a:pt x="232" y="560"/>
                    </a:cubicBezTo>
                    <a:cubicBezTo>
                      <a:pt x="232" y="590"/>
                      <a:pt x="267" y="626"/>
                      <a:pt x="267" y="626"/>
                    </a:cubicBezTo>
                    <a:cubicBezTo>
                      <a:pt x="267" y="626"/>
                      <a:pt x="291" y="623"/>
                      <a:pt x="300" y="631"/>
                    </a:cubicBezTo>
                    <a:cubicBezTo>
                      <a:pt x="308" y="639"/>
                      <a:pt x="344" y="704"/>
                      <a:pt x="358" y="728"/>
                    </a:cubicBezTo>
                    <a:cubicBezTo>
                      <a:pt x="372" y="752"/>
                      <a:pt x="420" y="810"/>
                      <a:pt x="419" y="826"/>
                    </a:cubicBezTo>
                    <a:cubicBezTo>
                      <a:pt x="419" y="833"/>
                      <a:pt x="417" y="842"/>
                      <a:pt x="414" y="851"/>
                    </a:cubicBezTo>
                    <a:cubicBezTo>
                      <a:pt x="418" y="848"/>
                      <a:pt x="423" y="844"/>
                      <a:pt x="427" y="837"/>
                    </a:cubicBezTo>
                    <a:cubicBezTo>
                      <a:pt x="434" y="826"/>
                      <a:pt x="428" y="824"/>
                      <a:pt x="428" y="824"/>
                    </a:cubicBezTo>
                    <a:cubicBezTo>
                      <a:pt x="428" y="824"/>
                      <a:pt x="427" y="795"/>
                      <a:pt x="437" y="790"/>
                    </a:cubicBezTo>
                    <a:cubicBezTo>
                      <a:pt x="447" y="785"/>
                      <a:pt x="452" y="799"/>
                      <a:pt x="452" y="799"/>
                    </a:cubicBezTo>
                    <a:cubicBezTo>
                      <a:pt x="470" y="798"/>
                      <a:pt x="470" y="798"/>
                      <a:pt x="470" y="798"/>
                    </a:cubicBezTo>
                    <a:cubicBezTo>
                      <a:pt x="470" y="798"/>
                      <a:pt x="477" y="792"/>
                      <a:pt x="482" y="792"/>
                    </a:cubicBezTo>
                    <a:cubicBezTo>
                      <a:pt x="487" y="792"/>
                      <a:pt x="506" y="791"/>
                      <a:pt x="522" y="791"/>
                    </a:cubicBezTo>
                    <a:cubicBezTo>
                      <a:pt x="538" y="791"/>
                      <a:pt x="549" y="799"/>
                      <a:pt x="549" y="799"/>
                    </a:cubicBezTo>
                    <a:cubicBezTo>
                      <a:pt x="549" y="799"/>
                      <a:pt x="589" y="797"/>
                      <a:pt x="593" y="799"/>
                    </a:cubicBezTo>
                    <a:cubicBezTo>
                      <a:pt x="597" y="801"/>
                      <a:pt x="611" y="816"/>
                      <a:pt x="616" y="816"/>
                    </a:cubicBezTo>
                    <a:cubicBezTo>
                      <a:pt x="621" y="816"/>
                      <a:pt x="628" y="804"/>
                      <a:pt x="628" y="804"/>
                    </a:cubicBezTo>
                    <a:cubicBezTo>
                      <a:pt x="628" y="792"/>
                      <a:pt x="628" y="792"/>
                      <a:pt x="628" y="792"/>
                    </a:cubicBezTo>
                    <a:cubicBezTo>
                      <a:pt x="628" y="792"/>
                      <a:pt x="643" y="768"/>
                      <a:pt x="653" y="755"/>
                    </a:cubicBezTo>
                    <a:cubicBezTo>
                      <a:pt x="663" y="742"/>
                      <a:pt x="705" y="723"/>
                      <a:pt x="717" y="723"/>
                    </a:cubicBezTo>
                    <a:cubicBezTo>
                      <a:pt x="729" y="723"/>
                      <a:pt x="839" y="710"/>
                      <a:pt x="839" y="710"/>
                    </a:cubicBezTo>
                    <a:cubicBezTo>
                      <a:pt x="972" y="661"/>
                      <a:pt x="972" y="661"/>
                      <a:pt x="972" y="661"/>
                    </a:cubicBezTo>
                    <a:cubicBezTo>
                      <a:pt x="998" y="546"/>
                      <a:pt x="998" y="546"/>
                      <a:pt x="998" y="546"/>
                    </a:cubicBezTo>
                    <a:cubicBezTo>
                      <a:pt x="998" y="546"/>
                      <a:pt x="980" y="531"/>
                      <a:pt x="980" y="527"/>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grpSp>
        <p:grpSp>
          <p:nvGrpSpPr>
            <p:cNvPr id="11" name="Gruppieren 10">
              <a:extLst>
                <a:ext uri="{FF2B5EF4-FFF2-40B4-BE49-F238E27FC236}">
                  <a16:creationId xmlns:a16="http://schemas.microsoft.com/office/drawing/2014/main" id="{6290CB1D-FE2F-4F4A-B15A-626A5E4422E4}"/>
                </a:ext>
              </a:extLst>
            </p:cNvPr>
            <p:cNvGrpSpPr/>
            <p:nvPr/>
          </p:nvGrpSpPr>
          <p:grpSpPr bwMode="gray">
            <a:xfrm>
              <a:off x="2999542" y="3974117"/>
              <a:ext cx="1397252" cy="1988103"/>
              <a:chOff x="-7651295" y="3978534"/>
              <a:chExt cx="1227310" cy="1849735"/>
            </a:xfrm>
            <a:grpFill/>
          </p:grpSpPr>
          <p:sp>
            <p:nvSpPr>
              <p:cNvPr id="12" name="Freeform 324">
                <a:extLst>
                  <a:ext uri="{FF2B5EF4-FFF2-40B4-BE49-F238E27FC236}">
                    <a16:creationId xmlns:a16="http://schemas.microsoft.com/office/drawing/2014/main" id="{FE886F66-7AA2-1949-8C98-E5812858E3F4}"/>
                  </a:ext>
                </a:extLst>
              </p:cNvPr>
              <p:cNvSpPr>
                <a:spLocks noEditPoints="1"/>
              </p:cNvSpPr>
              <p:nvPr/>
            </p:nvSpPr>
            <p:spPr bwMode="gray">
              <a:xfrm>
                <a:off x="-7453940" y="4178163"/>
                <a:ext cx="1029955" cy="1065403"/>
              </a:xfrm>
              <a:custGeom>
                <a:avLst/>
                <a:gdLst>
                  <a:gd name="T0" fmla="*/ 1096 w 1858"/>
                  <a:gd name="T1" fmla="*/ 350 h 2099"/>
                  <a:gd name="T2" fmla="*/ 1201 w 1858"/>
                  <a:gd name="T3" fmla="*/ 299 h 2099"/>
                  <a:gd name="T4" fmla="*/ 1144 w 1858"/>
                  <a:gd name="T5" fmla="*/ 291 h 2099"/>
                  <a:gd name="T6" fmla="*/ 1124 w 1858"/>
                  <a:gd name="T7" fmla="*/ 270 h 2099"/>
                  <a:gd name="T8" fmla="*/ 1087 w 1858"/>
                  <a:gd name="T9" fmla="*/ 283 h 2099"/>
                  <a:gd name="T10" fmla="*/ 1837 w 1858"/>
                  <a:gd name="T11" fmla="*/ 583 h 2099"/>
                  <a:gd name="T12" fmla="*/ 1713 w 1858"/>
                  <a:gd name="T13" fmla="*/ 532 h 2099"/>
                  <a:gd name="T14" fmla="*/ 1445 w 1858"/>
                  <a:gd name="T15" fmla="*/ 412 h 2099"/>
                  <a:gd name="T16" fmla="*/ 1377 w 1858"/>
                  <a:gd name="T17" fmla="*/ 411 h 2099"/>
                  <a:gd name="T18" fmla="*/ 1258 w 1858"/>
                  <a:gd name="T19" fmla="*/ 316 h 2099"/>
                  <a:gd name="T20" fmla="*/ 1154 w 1858"/>
                  <a:gd name="T21" fmla="*/ 423 h 2099"/>
                  <a:gd name="T22" fmla="*/ 1062 w 1858"/>
                  <a:gd name="T23" fmla="*/ 356 h 2099"/>
                  <a:gd name="T24" fmla="*/ 1095 w 1858"/>
                  <a:gd name="T25" fmla="*/ 270 h 2099"/>
                  <a:gd name="T26" fmla="*/ 1063 w 1858"/>
                  <a:gd name="T27" fmla="*/ 52 h 2099"/>
                  <a:gd name="T28" fmla="*/ 971 w 1858"/>
                  <a:gd name="T29" fmla="*/ 160 h 2099"/>
                  <a:gd name="T30" fmla="*/ 888 w 1858"/>
                  <a:gd name="T31" fmla="*/ 145 h 2099"/>
                  <a:gd name="T32" fmla="*/ 807 w 1858"/>
                  <a:gd name="T33" fmla="*/ 183 h 2099"/>
                  <a:gd name="T34" fmla="*/ 702 w 1858"/>
                  <a:gd name="T35" fmla="*/ 221 h 2099"/>
                  <a:gd name="T36" fmla="*/ 664 w 1858"/>
                  <a:gd name="T37" fmla="*/ 91 h 2099"/>
                  <a:gd name="T38" fmla="*/ 641 w 1858"/>
                  <a:gd name="T39" fmla="*/ 7 h 2099"/>
                  <a:gd name="T40" fmla="*/ 559 w 1858"/>
                  <a:gd name="T41" fmla="*/ 64 h 2099"/>
                  <a:gd name="T42" fmla="*/ 460 w 1858"/>
                  <a:gd name="T43" fmla="*/ 60 h 2099"/>
                  <a:gd name="T44" fmla="*/ 493 w 1858"/>
                  <a:gd name="T45" fmla="*/ 154 h 2099"/>
                  <a:gd name="T46" fmla="*/ 393 w 1858"/>
                  <a:gd name="T47" fmla="*/ 251 h 2099"/>
                  <a:gd name="T48" fmla="*/ 306 w 1858"/>
                  <a:gd name="T49" fmla="*/ 180 h 2099"/>
                  <a:gd name="T50" fmla="*/ 191 w 1858"/>
                  <a:gd name="T51" fmla="*/ 223 h 2099"/>
                  <a:gd name="T52" fmla="*/ 197 w 1858"/>
                  <a:gd name="T53" fmla="*/ 313 h 2099"/>
                  <a:gd name="T54" fmla="*/ 183 w 1858"/>
                  <a:gd name="T55" fmla="*/ 518 h 2099"/>
                  <a:gd name="T56" fmla="*/ 66 w 1858"/>
                  <a:gd name="T57" fmla="*/ 547 h 2099"/>
                  <a:gd name="T58" fmla="*/ 9 w 1858"/>
                  <a:gd name="T59" fmla="*/ 674 h 2099"/>
                  <a:gd name="T60" fmla="*/ 43 w 1858"/>
                  <a:gd name="T61" fmla="*/ 791 h 2099"/>
                  <a:gd name="T62" fmla="*/ 170 w 1858"/>
                  <a:gd name="T63" fmla="*/ 874 h 2099"/>
                  <a:gd name="T64" fmla="*/ 288 w 1858"/>
                  <a:gd name="T65" fmla="*/ 859 h 2099"/>
                  <a:gd name="T66" fmla="*/ 405 w 1858"/>
                  <a:gd name="T67" fmla="*/ 814 h 2099"/>
                  <a:gd name="T68" fmla="*/ 442 w 1858"/>
                  <a:gd name="T69" fmla="*/ 932 h 2099"/>
                  <a:gd name="T70" fmla="*/ 552 w 1858"/>
                  <a:gd name="T71" fmla="*/ 986 h 2099"/>
                  <a:gd name="T72" fmla="*/ 675 w 1858"/>
                  <a:gd name="T73" fmla="*/ 1092 h 2099"/>
                  <a:gd name="T74" fmla="*/ 816 w 1858"/>
                  <a:gd name="T75" fmla="*/ 1262 h 2099"/>
                  <a:gd name="T76" fmla="*/ 810 w 1858"/>
                  <a:gd name="T77" fmla="*/ 1406 h 2099"/>
                  <a:gd name="T78" fmla="*/ 987 w 1858"/>
                  <a:gd name="T79" fmla="*/ 1564 h 2099"/>
                  <a:gd name="T80" fmla="*/ 1043 w 1858"/>
                  <a:gd name="T81" fmla="*/ 1690 h 2099"/>
                  <a:gd name="T82" fmla="*/ 969 w 1858"/>
                  <a:gd name="T83" fmla="*/ 1810 h 2099"/>
                  <a:gd name="T84" fmla="*/ 915 w 1858"/>
                  <a:gd name="T85" fmla="*/ 1912 h 2099"/>
                  <a:gd name="T86" fmla="*/ 1049 w 1858"/>
                  <a:gd name="T87" fmla="*/ 1978 h 2099"/>
                  <a:gd name="T88" fmla="*/ 1118 w 1858"/>
                  <a:gd name="T89" fmla="*/ 2099 h 2099"/>
                  <a:gd name="T90" fmla="*/ 1165 w 1858"/>
                  <a:gd name="T91" fmla="*/ 1984 h 2099"/>
                  <a:gd name="T92" fmla="*/ 1208 w 1858"/>
                  <a:gd name="T93" fmla="*/ 1956 h 2099"/>
                  <a:gd name="T94" fmla="*/ 1200 w 1858"/>
                  <a:gd name="T95" fmla="*/ 1987 h 2099"/>
                  <a:gd name="T96" fmla="*/ 1294 w 1858"/>
                  <a:gd name="T97" fmla="*/ 1764 h 2099"/>
                  <a:gd name="T98" fmla="*/ 1279 w 1858"/>
                  <a:gd name="T99" fmla="*/ 1678 h 2099"/>
                  <a:gd name="T100" fmla="*/ 1311 w 1858"/>
                  <a:gd name="T101" fmla="*/ 1617 h 2099"/>
                  <a:gd name="T102" fmla="*/ 1412 w 1858"/>
                  <a:gd name="T103" fmla="*/ 1561 h 2099"/>
                  <a:gd name="T104" fmla="*/ 1459 w 1858"/>
                  <a:gd name="T105" fmla="*/ 1519 h 2099"/>
                  <a:gd name="T106" fmla="*/ 1571 w 1858"/>
                  <a:gd name="T107" fmla="*/ 1506 h 2099"/>
                  <a:gd name="T108" fmla="*/ 1629 w 1858"/>
                  <a:gd name="T109" fmla="*/ 1372 h 2099"/>
                  <a:gd name="T110" fmla="*/ 1671 w 1858"/>
                  <a:gd name="T111" fmla="*/ 1213 h 2099"/>
                  <a:gd name="T112" fmla="*/ 1674 w 1858"/>
                  <a:gd name="T113" fmla="*/ 972 h 2099"/>
                  <a:gd name="T114" fmla="*/ 1782 w 1858"/>
                  <a:gd name="T115" fmla="*/ 855 h 2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58" h="2099">
                    <a:moveTo>
                      <a:pt x="1146" y="299"/>
                    </a:moveTo>
                    <a:cubicBezTo>
                      <a:pt x="1140" y="298"/>
                      <a:pt x="1112" y="291"/>
                      <a:pt x="1102" y="293"/>
                    </a:cubicBezTo>
                    <a:cubicBezTo>
                      <a:pt x="1092" y="295"/>
                      <a:pt x="1103" y="318"/>
                      <a:pt x="1103" y="318"/>
                    </a:cubicBezTo>
                    <a:cubicBezTo>
                      <a:pt x="1092" y="320"/>
                      <a:pt x="1092" y="320"/>
                      <a:pt x="1092" y="320"/>
                    </a:cubicBezTo>
                    <a:cubicBezTo>
                      <a:pt x="1092" y="336"/>
                      <a:pt x="1092" y="336"/>
                      <a:pt x="1092" y="336"/>
                    </a:cubicBezTo>
                    <a:cubicBezTo>
                      <a:pt x="1106" y="342"/>
                      <a:pt x="1106" y="342"/>
                      <a:pt x="1106" y="342"/>
                    </a:cubicBezTo>
                    <a:cubicBezTo>
                      <a:pt x="1096" y="350"/>
                      <a:pt x="1096" y="350"/>
                      <a:pt x="1096" y="350"/>
                    </a:cubicBezTo>
                    <a:cubicBezTo>
                      <a:pt x="1096" y="350"/>
                      <a:pt x="1099" y="366"/>
                      <a:pt x="1105" y="376"/>
                    </a:cubicBezTo>
                    <a:cubicBezTo>
                      <a:pt x="1112" y="386"/>
                      <a:pt x="1132" y="380"/>
                      <a:pt x="1139" y="380"/>
                    </a:cubicBezTo>
                    <a:cubicBezTo>
                      <a:pt x="1145" y="380"/>
                      <a:pt x="1144" y="372"/>
                      <a:pt x="1144" y="372"/>
                    </a:cubicBezTo>
                    <a:cubicBezTo>
                      <a:pt x="1144" y="372"/>
                      <a:pt x="1157" y="368"/>
                      <a:pt x="1168" y="368"/>
                    </a:cubicBezTo>
                    <a:cubicBezTo>
                      <a:pt x="1179" y="368"/>
                      <a:pt x="1186" y="355"/>
                      <a:pt x="1186" y="355"/>
                    </a:cubicBezTo>
                    <a:cubicBezTo>
                      <a:pt x="1195" y="326"/>
                      <a:pt x="1195" y="326"/>
                      <a:pt x="1195" y="326"/>
                    </a:cubicBezTo>
                    <a:cubicBezTo>
                      <a:pt x="1195" y="326"/>
                      <a:pt x="1202" y="312"/>
                      <a:pt x="1201" y="299"/>
                    </a:cubicBezTo>
                    <a:cubicBezTo>
                      <a:pt x="1200" y="286"/>
                      <a:pt x="1180" y="291"/>
                      <a:pt x="1169" y="291"/>
                    </a:cubicBezTo>
                    <a:cubicBezTo>
                      <a:pt x="1169" y="291"/>
                      <a:pt x="1153" y="300"/>
                      <a:pt x="1146" y="299"/>
                    </a:cubicBezTo>
                    <a:close/>
                    <a:moveTo>
                      <a:pt x="1144" y="291"/>
                    </a:moveTo>
                    <a:cubicBezTo>
                      <a:pt x="1159" y="286"/>
                      <a:pt x="1159" y="286"/>
                      <a:pt x="1159" y="286"/>
                    </a:cubicBezTo>
                    <a:cubicBezTo>
                      <a:pt x="1147" y="275"/>
                      <a:pt x="1147" y="275"/>
                      <a:pt x="1147" y="275"/>
                    </a:cubicBezTo>
                    <a:cubicBezTo>
                      <a:pt x="1132" y="292"/>
                      <a:pt x="1132" y="292"/>
                      <a:pt x="1132" y="292"/>
                    </a:cubicBezTo>
                    <a:lnTo>
                      <a:pt x="1144" y="291"/>
                    </a:lnTo>
                    <a:close/>
                    <a:moveTo>
                      <a:pt x="1124" y="270"/>
                    </a:moveTo>
                    <a:cubicBezTo>
                      <a:pt x="1110" y="271"/>
                      <a:pt x="1110" y="271"/>
                      <a:pt x="1110" y="271"/>
                    </a:cubicBezTo>
                    <a:cubicBezTo>
                      <a:pt x="1109" y="282"/>
                      <a:pt x="1109" y="282"/>
                      <a:pt x="1109" y="282"/>
                    </a:cubicBezTo>
                    <a:cubicBezTo>
                      <a:pt x="1131" y="283"/>
                      <a:pt x="1131" y="283"/>
                      <a:pt x="1131" y="283"/>
                    </a:cubicBezTo>
                    <a:cubicBezTo>
                      <a:pt x="1143" y="266"/>
                      <a:pt x="1143" y="266"/>
                      <a:pt x="1143" y="266"/>
                    </a:cubicBezTo>
                    <a:cubicBezTo>
                      <a:pt x="1134" y="255"/>
                      <a:pt x="1134" y="255"/>
                      <a:pt x="1134" y="255"/>
                    </a:cubicBezTo>
                    <a:lnTo>
                      <a:pt x="1124" y="270"/>
                    </a:lnTo>
                    <a:close/>
                    <a:moveTo>
                      <a:pt x="1050" y="326"/>
                    </a:moveTo>
                    <a:cubicBezTo>
                      <a:pt x="1047" y="340"/>
                      <a:pt x="1047" y="340"/>
                      <a:pt x="1047" y="340"/>
                    </a:cubicBezTo>
                    <a:cubicBezTo>
                      <a:pt x="1037" y="363"/>
                      <a:pt x="1037" y="363"/>
                      <a:pt x="1037" y="363"/>
                    </a:cubicBezTo>
                    <a:cubicBezTo>
                      <a:pt x="1057" y="351"/>
                      <a:pt x="1057" y="351"/>
                      <a:pt x="1057" y="351"/>
                    </a:cubicBezTo>
                    <a:cubicBezTo>
                      <a:pt x="1057" y="351"/>
                      <a:pt x="1079" y="321"/>
                      <a:pt x="1071" y="316"/>
                    </a:cubicBezTo>
                    <a:cubicBezTo>
                      <a:pt x="1062" y="310"/>
                      <a:pt x="1050" y="326"/>
                      <a:pt x="1050" y="326"/>
                    </a:cubicBezTo>
                    <a:close/>
                    <a:moveTo>
                      <a:pt x="1087" y="283"/>
                    </a:moveTo>
                    <a:cubicBezTo>
                      <a:pt x="1074" y="299"/>
                      <a:pt x="1074" y="299"/>
                      <a:pt x="1074" y="299"/>
                    </a:cubicBezTo>
                    <a:cubicBezTo>
                      <a:pt x="1085" y="304"/>
                      <a:pt x="1085" y="304"/>
                      <a:pt x="1085" y="304"/>
                    </a:cubicBezTo>
                    <a:cubicBezTo>
                      <a:pt x="1096" y="287"/>
                      <a:pt x="1096" y="287"/>
                      <a:pt x="1096" y="287"/>
                    </a:cubicBezTo>
                    <a:lnTo>
                      <a:pt x="1087" y="283"/>
                    </a:lnTo>
                    <a:close/>
                    <a:moveTo>
                      <a:pt x="1855" y="667"/>
                    </a:moveTo>
                    <a:cubicBezTo>
                      <a:pt x="1855" y="650"/>
                      <a:pt x="1839" y="626"/>
                      <a:pt x="1838" y="615"/>
                    </a:cubicBezTo>
                    <a:cubicBezTo>
                      <a:pt x="1837" y="604"/>
                      <a:pt x="1837" y="592"/>
                      <a:pt x="1837" y="583"/>
                    </a:cubicBezTo>
                    <a:cubicBezTo>
                      <a:pt x="1837" y="574"/>
                      <a:pt x="1819" y="558"/>
                      <a:pt x="1819" y="558"/>
                    </a:cubicBezTo>
                    <a:cubicBezTo>
                      <a:pt x="1798" y="554"/>
                      <a:pt x="1798" y="554"/>
                      <a:pt x="1798" y="554"/>
                    </a:cubicBezTo>
                    <a:cubicBezTo>
                      <a:pt x="1764" y="559"/>
                      <a:pt x="1764" y="559"/>
                      <a:pt x="1764" y="559"/>
                    </a:cubicBezTo>
                    <a:cubicBezTo>
                      <a:pt x="1753" y="549"/>
                      <a:pt x="1753" y="549"/>
                      <a:pt x="1753" y="549"/>
                    </a:cubicBezTo>
                    <a:cubicBezTo>
                      <a:pt x="1740" y="548"/>
                      <a:pt x="1740" y="548"/>
                      <a:pt x="1740" y="548"/>
                    </a:cubicBezTo>
                    <a:cubicBezTo>
                      <a:pt x="1728" y="533"/>
                      <a:pt x="1728" y="533"/>
                      <a:pt x="1728" y="533"/>
                    </a:cubicBezTo>
                    <a:cubicBezTo>
                      <a:pt x="1713" y="532"/>
                      <a:pt x="1713" y="532"/>
                      <a:pt x="1713" y="532"/>
                    </a:cubicBezTo>
                    <a:cubicBezTo>
                      <a:pt x="1713" y="532"/>
                      <a:pt x="1695" y="512"/>
                      <a:pt x="1678" y="491"/>
                    </a:cubicBezTo>
                    <a:cubicBezTo>
                      <a:pt x="1661" y="470"/>
                      <a:pt x="1612" y="439"/>
                      <a:pt x="1596" y="438"/>
                    </a:cubicBezTo>
                    <a:cubicBezTo>
                      <a:pt x="1580" y="437"/>
                      <a:pt x="1547" y="439"/>
                      <a:pt x="1547" y="439"/>
                    </a:cubicBezTo>
                    <a:cubicBezTo>
                      <a:pt x="1547" y="449"/>
                      <a:pt x="1547" y="449"/>
                      <a:pt x="1547" y="449"/>
                    </a:cubicBezTo>
                    <a:cubicBezTo>
                      <a:pt x="1547" y="449"/>
                      <a:pt x="1532" y="439"/>
                      <a:pt x="1525" y="436"/>
                    </a:cubicBezTo>
                    <a:cubicBezTo>
                      <a:pt x="1518" y="433"/>
                      <a:pt x="1492" y="432"/>
                      <a:pt x="1492" y="432"/>
                    </a:cubicBezTo>
                    <a:cubicBezTo>
                      <a:pt x="1492" y="432"/>
                      <a:pt x="1464" y="415"/>
                      <a:pt x="1445" y="412"/>
                    </a:cubicBezTo>
                    <a:cubicBezTo>
                      <a:pt x="1426" y="409"/>
                      <a:pt x="1406" y="442"/>
                      <a:pt x="1406" y="442"/>
                    </a:cubicBezTo>
                    <a:cubicBezTo>
                      <a:pt x="1395" y="429"/>
                      <a:pt x="1395" y="429"/>
                      <a:pt x="1395" y="429"/>
                    </a:cubicBezTo>
                    <a:cubicBezTo>
                      <a:pt x="1395" y="451"/>
                      <a:pt x="1395" y="451"/>
                      <a:pt x="1395" y="451"/>
                    </a:cubicBezTo>
                    <a:cubicBezTo>
                      <a:pt x="1375" y="466"/>
                      <a:pt x="1375" y="466"/>
                      <a:pt x="1375" y="466"/>
                    </a:cubicBezTo>
                    <a:cubicBezTo>
                      <a:pt x="1386" y="422"/>
                      <a:pt x="1386" y="422"/>
                      <a:pt x="1386" y="422"/>
                    </a:cubicBezTo>
                    <a:cubicBezTo>
                      <a:pt x="1386" y="422"/>
                      <a:pt x="1404" y="412"/>
                      <a:pt x="1397" y="402"/>
                    </a:cubicBezTo>
                    <a:cubicBezTo>
                      <a:pt x="1390" y="392"/>
                      <a:pt x="1377" y="411"/>
                      <a:pt x="1377" y="411"/>
                    </a:cubicBezTo>
                    <a:cubicBezTo>
                      <a:pt x="1386" y="389"/>
                      <a:pt x="1386" y="389"/>
                      <a:pt x="1386" y="389"/>
                    </a:cubicBezTo>
                    <a:cubicBezTo>
                      <a:pt x="1386" y="389"/>
                      <a:pt x="1377" y="388"/>
                      <a:pt x="1378" y="381"/>
                    </a:cubicBezTo>
                    <a:cubicBezTo>
                      <a:pt x="1379" y="374"/>
                      <a:pt x="1358" y="365"/>
                      <a:pt x="1358" y="365"/>
                    </a:cubicBezTo>
                    <a:cubicBezTo>
                      <a:pt x="1350" y="377"/>
                      <a:pt x="1350" y="377"/>
                      <a:pt x="1350" y="377"/>
                    </a:cubicBezTo>
                    <a:cubicBezTo>
                      <a:pt x="1350" y="377"/>
                      <a:pt x="1337" y="360"/>
                      <a:pt x="1327" y="350"/>
                    </a:cubicBezTo>
                    <a:cubicBezTo>
                      <a:pt x="1317" y="340"/>
                      <a:pt x="1290" y="342"/>
                      <a:pt x="1286" y="338"/>
                    </a:cubicBezTo>
                    <a:cubicBezTo>
                      <a:pt x="1282" y="334"/>
                      <a:pt x="1258" y="316"/>
                      <a:pt x="1258" y="316"/>
                    </a:cubicBezTo>
                    <a:cubicBezTo>
                      <a:pt x="1252" y="324"/>
                      <a:pt x="1252" y="324"/>
                      <a:pt x="1252" y="324"/>
                    </a:cubicBezTo>
                    <a:cubicBezTo>
                      <a:pt x="1252" y="324"/>
                      <a:pt x="1231" y="323"/>
                      <a:pt x="1221" y="322"/>
                    </a:cubicBezTo>
                    <a:cubicBezTo>
                      <a:pt x="1211" y="321"/>
                      <a:pt x="1203" y="356"/>
                      <a:pt x="1203" y="356"/>
                    </a:cubicBezTo>
                    <a:cubicBezTo>
                      <a:pt x="1210" y="368"/>
                      <a:pt x="1210" y="368"/>
                      <a:pt x="1210" y="368"/>
                    </a:cubicBezTo>
                    <a:cubicBezTo>
                      <a:pt x="1210" y="368"/>
                      <a:pt x="1196" y="369"/>
                      <a:pt x="1188" y="369"/>
                    </a:cubicBezTo>
                    <a:cubicBezTo>
                      <a:pt x="1180" y="369"/>
                      <a:pt x="1168" y="391"/>
                      <a:pt x="1168" y="391"/>
                    </a:cubicBezTo>
                    <a:cubicBezTo>
                      <a:pt x="1168" y="391"/>
                      <a:pt x="1161" y="424"/>
                      <a:pt x="1154" y="423"/>
                    </a:cubicBezTo>
                    <a:cubicBezTo>
                      <a:pt x="1147" y="422"/>
                      <a:pt x="1163" y="397"/>
                      <a:pt x="1160" y="386"/>
                    </a:cubicBezTo>
                    <a:cubicBezTo>
                      <a:pt x="1157" y="375"/>
                      <a:pt x="1137" y="396"/>
                      <a:pt x="1137" y="396"/>
                    </a:cubicBezTo>
                    <a:cubicBezTo>
                      <a:pt x="1130" y="390"/>
                      <a:pt x="1130" y="390"/>
                      <a:pt x="1130" y="390"/>
                    </a:cubicBezTo>
                    <a:cubicBezTo>
                      <a:pt x="1130" y="390"/>
                      <a:pt x="1109" y="395"/>
                      <a:pt x="1098" y="388"/>
                    </a:cubicBezTo>
                    <a:cubicBezTo>
                      <a:pt x="1087" y="381"/>
                      <a:pt x="1089" y="371"/>
                      <a:pt x="1089" y="358"/>
                    </a:cubicBezTo>
                    <a:cubicBezTo>
                      <a:pt x="1089" y="345"/>
                      <a:pt x="1084" y="337"/>
                      <a:pt x="1084" y="337"/>
                    </a:cubicBezTo>
                    <a:cubicBezTo>
                      <a:pt x="1077" y="330"/>
                      <a:pt x="1062" y="356"/>
                      <a:pt x="1062" y="356"/>
                    </a:cubicBezTo>
                    <a:cubicBezTo>
                      <a:pt x="1062" y="356"/>
                      <a:pt x="1041" y="371"/>
                      <a:pt x="1029" y="373"/>
                    </a:cubicBezTo>
                    <a:cubicBezTo>
                      <a:pt x="1017" y="375"/>
                      <a:pt x="1003" y="368"/>
                      <a:pt x="1003" y="368"/>
                    </a:cubicBezTo>
                    <a:cubicBezTo>
                      <a:pt x="1029" y="360"/>
                      <a:pt x="1029" y="360"/>
                      <a:pt x="1029" y="360"/>
                    </a:cubicBezTo>
                    <a:cubicBezTo>
                      <a:pt x="1029" y="360"/>
                      <a:pt x="1039" y="348"/>
                      <a:pt x="1042" y="343"/>
                    </a:cubicBezTo>
                    <a:cubicBezTo>
                      <a:pt x="1045" y="338"/>
                      <a:pt x="1044" y="326"/>
                      <a:pt x="1044" y="326"/>
                    </a:cubicBezTo>
                    <a:cubicBezTo>
                      <a:pt x="1044" y="326"/>
                      <a:pt x="1053" y="320"/>
                      <a:pt x="1057" y="308"/>
                    </a:cubicBezTo>
                    <a:cubicBezTo>
                      <a:pt x="1061" y="296"/>
                      <a:pt x="1085" y="277"/>
                      <a:pt x="1095" y="270"/>
                    </a:cubicBezTo>
                    <a:cubicBezTo>
                      <a:pt x="1105" y="263"/>
                      <a:pt x="1107" y="254"/>
                      <a:pt x="1111" y="245"/>
                    </a:cubicBezTo>
                    <a:cubicBezTo>
                      <a:pt x="1115" y="236"/>
                      <a:pt x="1136" y="223"/>
                      <a:pt x="1136" y="223"/>
                    </a:cubicBezTo>
                    <a:cubicBezTo>
                      <a:pt x="1123" y="221"/>
                      <a:pt x="1123" y="221"/>
                      <a:pt x="1123" y="221"/>
                    </a:cubicBezTo>
                    <a:cubicBezTo>
                      <a:pt x="1123" y="221"/>
                      <a:pt x="1135" y="215"/>
                      <a:pt x="1135" y="199"/>
                    </a:cubicBezTo>
                    <a:cubicBezTo>
                      <a:pt x="1135" y="183"/>
                      <a:pt x="1108" y="192"/>
                      <a:pt x="1098" y="181"/>
                    </a:cubicBezTo>
                    <a:cubicBezTo>
                      <a:pt x="1088" y="170"/>
                      <a:pt x="1088" y="147"/>
                      <a:pt x="1084" y="110"/>
                    </a:cubicBezTo>
                    <a:cubicBezTo>
                      <a:pt x="1080" y="73"/>
                      <a:pt x="1072" y="55"/>
                      <a:pt x="1063" y="52"/>
                    </a:cubicBezTo>
                    <a:cubicBezTo>
                      <a:pt x="1054" y="49"/>
                      <a:pt x="1060" y="68"/>
                      <a:pt x="1060" y="72"/>
                    </a:cubicBezTo>
                    <a:cubicBezTo>
                      <a:pt x="1060" y="76"/>
                      <a:pt x="1050" y="71"/>
                      <a:pt x="1048" y="66"/>
                    </a:cubicBezTo>
                    <a:cubicBezTo>
                      <a:pt x="1048" y="66"/>
                      <a:pt x="1043" y="83"/>
                      <a:pt x="1036" y="89"/>
                    </a:cubicBezTo>
                    <a:cubicBezTo>
                      <a:pt x="1029" y="95"/>
                      <a:pt x="1020" y="110"/>
                      <a:pt x="1017" y="120"/>
                    </a:cubicBezTo>
                    <a:cubicBezTo>
                      <a:pt x="1014" y="130"/>
                      <a:pt x="1013" y="149"/>
                      <a:pt x="996" y="163"/>
                    </a:cubicBezTo>
                    <a:cubicBezTo>
                      <a:pt x="996" y="163"/>
                      <a:pt x="981" y="169"/>
                      <a:pt x="975" y="169"/>
                    </a:cubicBezTo>
                    <a:cubicBezTo>
                      <a:pt x="975" y="168"/>
                      <a:pt x="971" y="160"/>
                      <a:pt x="971" y="160"/>
                    </a:cubicBezTo>
                    <a:cubicBezTo>
                      <a:pt x="967" y="165"/>
                      <a:pt x="967" y="165"/>
                      <a:pt x="967" y="165"/>
                    </a:cubicBezTo>
                    <a:cubicBezTo>
                      <a:pt x="957" y="163"/>
                      <a:pt x="957" y="163"/>
                      <a:pt x="957" y="163"/>
                    </a:cubicBezTo>
                    <a:cubicBezTo>
                      <a:pt x="957" y="163"/>
                      <a:pt x="953" y="155"/>
                      <a:pt x="947" y="161"/>
                    </a:cubicBezTo>
                    <a:cubicBezTo>
                      <a:pt x="941" y="167"/>
                      <a:pt x="943" y="173"/>
                      <a:pt x="929" y="172"/>
                    </a:cubicBezTo>
                    <a:cubicBezTo>
                      <a:pt x="915" y="171"/>
                      <a:pt x="913" y="161"/>
                      <a:pt x="913" y="161"/>
                    </a:cubicBezTo>
                    <a:cubicBezTo>
                      <a:pt x="900" y="155"/>
                      <a:pt x="900" y="155"/>
                      <a:pt x="900" y="155"/>
                    </a:cubicBezTo>
                    <a:cubicBezTo>
                      <a:pt x="900" y="155"/>
                      <a:pt x="896" y="144"/>
                      <a:pt x="888" y="145"/>
                    </a:cubicBezTo>
                    <a:cubicBezTo>
                      <a:pt x="880" y="146"/>
                      <a:pt x="871" y="157"/>
                      <a:pt x="871" y="157"/>
                    </a:cubicBezTo>
                    <a:cubicBezTo>
                      <a:pt x="853" y="157"/>
                      <a:pt x="853" y="157"/>
                      <a:pt x="853" y="157"/>
                    </a:cubicBezTo>
                    <a:cubicBezTo>
                      <a:pt x="853" y="157"/>
                      <a:pt x="854" y="148"/>
                      <a:pt x="848" y="149"/>
                    </a:cubicBezTo>
                    <a:cubicBezTo>
                      <a:pt x="842" y="150"/>
                      <a:pt x="838" y="160"/>
                      <a:pt x="841" y="166"/>
                    </a:cubicBezTo>
                    <a:cubicBezTo>
                      <a:pt x="844" y="172"/>
                      <a:pt x="858" y="182"/>
                      <a:pt x="849" y="186"/>
                    </a:cubicBezTo>
                    <a:cubicBezTo>
                      <a:pt x="840" y="190"/>
                      <a:pt x="811" y="174"/>
                      <a:pt x="811" y="174"/>
                    </a:cubicBezTo>
                    <a:cubicBezTo>
                      <a:pt x="811" y="174"/>
                      <a:pt x="815" y="181"/>
                      <a:pt x="807" y="183"/>
                    </a:cubicBezTo>
                    <a:cubicBezTo>
                      <a:pt x="799" y="185"/>
                      <a:pt x="797" y="174"/>
                      <a:pt x="787" y="175"/>
                    </a:cubicBezTo>
                    <a:cubicBezTo>
                      <a:pt x="777" y="176"/>
                      <a:pt x="773" y="192"/>
                      <a:pt x="773" y="192"/>
                    </a:cubicBezTo>
                    <a:cubicBezTo>
                      <a:pt x="752" y="193"/>
                      <a:pt x="752" y="193"/>
                      <a:pt x="752" y="193"/>
                    </a:cubicBezTo>
                    <a:cubicBezTo>
                      <a:pt x="751" y="201"/>
                      <a:pt x="751" y="201"/>
                      <a:pt x="751" y="201"/>
                    </a:cubicBezTo>
                    <a:cubicBezTo>
                      <a:pt x="751" y="201"/>
                      <a:pt x="739" y="198"/>
                      <a:pt x="733" y="202"/>
                    </a:cubicBezTo>
                    <a:cubicBezTo>
                      <a:pt x="727" y="206"/>
                      <a:pt x="732" y="219"/>
                      <a:pt x="722" y="220"/>
                    </a:cubicBezTo>
                    <a:cubicBezTo>
                      <a:pt x="712" y="221"/>
                      <a:pt x="702" y="221"/>
                      <a:pt x="702" y="221"/>
                    </a:cubicBezTo>
                    <a:cubicBezTo>
                      <a:pt x="698" y="210"/>
                      <a:pt x="698" y="210"/>
                      <a:pt x="698" y="210"/>
                    </a:cubicBezTo>
                    <a:cubicBezTo>
                      <a:pt x="689" y="210"/>
                      <a:pt x="689" y="210"/>
                      <a:pt x="689" y="210"/>
                    </a:cubicBezTo>
                    <a:cubicBezTo>
                      <a:pt x="668" y="186"/>
                      <a:pt x="668" y="186"/>
                      <a:pt x="668" y="186"/>
                    </a:cubicBezTo>
                    <a:cubicBezTo>
                      <a:pt x="668" y="186"/>
                      <a:pt x="668" y="174"/>
                      <a:pt x="668" y="166"/>
                    </a:cubicBezTo>
                    <a:cubicBezTo>
                      <a:pt x="668" y="158"/>
                      <a:pt x="651" y="155"/>
                      <a:pt x="651" y="145"/>
                    </a:cubicBezTo>
                    <a:cubicBezTo>
                      <a:pt x="651" y="135"/>
                      <a:pt x="659" y="119"/>
                      <a:pt x="659" y="119"/>
                    </a:cubicBezTo>
                    <a:cubicBezTo>
                      <a:pt x="664" y="91"/>
                      <a:pt x="664" y="91"/>
                      <a:pt x="664" y="91"/>
                    </a:cubicBezTo>
                    <a:cubicBezTo>
                      <a:pt x="664" y="91"/>
                      <a:pt x="677" y="79"/>
                      <a:pt x="678" y="73"/>
                    </a:cubicBezTo>
                    <a:cubicBezTo>
                      <a:pt x="679" y="67"/>
                      <a:pt x="670" y="63"/>
                      <a:pt x="670" y="63"/>
                    </a:cubicBezTo>
                    <a:cubicBezTo>
                      <a:pt x="671" y="44"/>
                      <a:pt x="671" y="44"/>
                      <a:pt x="671" y="44"/>
                    </a:cubicBezTo>
                    <a:cubicBezTo>
                      <a:pt x="671" y="44"/>
                      <a:pt x="649" y="50"/>
                      <a:pt x="649" y="41"/>
                    </a:cubicBezTo>
                    <a:cubicBezTo>
                      <a:pt x="649" y="41"/>
                      <a:pt x="661" y="29"/>
                      <a:pt x="658" y="15"/>
                    </a:cubicBezTo>
                    <a:cubicBezTo>
                      <a:pt x="655" y="1"/>
                      <a:pt x="646" y="0"/>
                      <a:pt x="646" y="0"/>
                    </a:cubicBezTo>
                    <a:cubicBezTo>
                      <a:pt x="641" y="7"/>
                      <a:pt x="641" y="7"/>
                      <a:pt x="641" y="7"/>
                    </a:cubicBezTo>
                    <a:cubicBezTo>
                      <a:pt x="625" y="5"/>
                      <a:pt x="625" y="5"/>
                      <a:pt x="625" y="5"/>
                    </a:cubicBezTo>
                    <a:cubicBezTo>
                      <a:pt x="625" y="5"/>
                      <a:pt x="631" y="19"/>
                      <a:pt x="627" y="26"/>
                    </a:cubicBezTo>
                    <a:cubicBezTo>
                      <a:pt x="623" y="33"/>
                      <a:pt x="612" y="31"/>
                      <a:pt x="612" y="31"/>
                    </a:cubicBezTo>
                    <a:cubicBezTo>
                      <a:pt x="614" y="41"/>
                      <a:pt x="614" y="41"/>
                      <a:pt x="614" y="41"/>
                    </a:cubicBezTo>
                    <a:cubicBezTo>
                      <a:pt x="596" y="40"/>
                      <a:pt x="596" y="40"/>
                      <a:pt x="596" y="40"/>
                    </a:cubicBezTo>
                    <a:cubicBezTo>
                      <a:pt x="596" y="40"/>
                      <a:pt x="584" y="45"/>
                      <a:pt x="582" y="51"/>
                    </a:cubicBezTo>
                    <a:cubicBezTo>
                      <a:pt x="580" y="57"/>
                      <a:pt x="566" y="64"/>
                      <a:pt x="559" y="64"/>
                    </a:cubicBezTo>
                    <a:cubicBezTo>
                      <a:pt x="552" y="64"/>
                      <a:pt x="546" y="56"/>
                      <a:pt x="538" y="59"/>
                    </a:cubicBezTo>
                    <a:cubicBezTo>
                      <a:pt x="530" y="62"/>
                      <a:pt x="533" y="96"/>
                      <a:pt x="524" y="96"/>
                    </a:cubicBezTo>
                    <a:cubicBezTo>
                      <a:pt x="515" y="96"/>
                      <a:pt x="504" y="77"/>
                      <a:pt x="500" y="73"/>
                    </a:cubicBezTo>
                    <a:cubicBezTo>
                      <a:pt x="496" y="69"/>
                      <a:pt x="491" y="77"/>
                      <a:pt x="491" y="77"/>
                    </a:cubicBezTo>
                    <a:cubicBezTo>
                      <a:pt x="481" y="71"/>
                      <a:pt x="481" y="71"/>
                      <a:pt x="481" y="71"/>
                    </a:cubicBezTo>
                    <a:cubicBezTo>
                      <a:pt x="481" y="71"/>
                      <a:pt x="469" y="79"/>
                      <a:pt x="467" y="76"/>
                    </a:cubicBezTo>
                    <a:cubicBezTo>
                      <a:pt x="465" y="73"/>
                      <a:pt x="471" y="64"/>
                      <a:pt x="460" y="60"/>
                    </a:cubicBezTo>
                    <a:cubicBezTo>
                      <a:pt x="449" y="56"/>
                      <a:pt x="440" y="64"/>
                      <a:pt x="437" y="61"/>
                    </a:cubicBezTo>
                    <a:cubicBezTo>
                      <a:pt x="434" y="58"/>
                      <a:pt x="431" y="52"/>
                      <a:pt x="431" y="52"/>
                    </a:cubicBezTo>
                    <a:cubicBezTo>
                      <a:pt x="431" y="52"/>
                      <a:pt x="421" y="71"/>
                      <a:pt x="443" y="82"/>
                    </a:cubicBezTo>
                    <a:cubicBezTo>
                      <a:pt x="465" y="93"/>
                      <a:pt x="450" y="117"/>
                      <a:pt x="450" y="117"/>
                    </a:cubicBezTo>
                    <a:cubicBezTo>
                      <a:pt x="450" y="117"/>
                      <a:pt x="463" y="128"/>
                      <a:pt x="463" y="135"/>
                    </a:cubicBezTo>
                    <a:cubicBezTo>
                      <a:pt x="463" y="142"/>
                      <a:pt x="463" y="151"/>
                      <a:pt x="463" y="151"/>
                    </a:cubicBezTo>
                    <a:cubicBezTo>
                      <a:pt x="493" y="154"/>
                      <a:pt x="493" y="154"/>
                      <a:pt x="493" y="154"/>
                    </a:cubicBezTo>
                    <a:cubicBezTo>
                      <a:pt x="493" y="154"/>
                      <a:pt x="500" y="168"/>
                      <a:pt x="488" y="174"/>
                    </a:cubicBezTo>
                    <a:cubicBezTo>
                      <a:pt x="476" y="180"/>
                      <a:pt x="463" y="177"/>
                      <a:pt x="463" y="177"/>
                    </a:cubicBezTo>
                    <a:cubicBezTo>
                      <a:pt x="463" y="177"/>
                      <a:pt x="464" y="202"/>
                      <a:pt x="451" y="206"/>
                    </a:cubicBezTo>
                    <a:cubicBezTo>
                      <a:pt x="438" y="210"/>
                      <a:pt x="433" y="214"/>
                      <a:pt x="433" y="214"/>
                    </a:cubicBezTo>
                    <a:cubicBezTo>
                      <a:pt x="431" y="220"/>
                      <a:pt x="431" y="220"/>
                      <a:pt x="431" y="220"/>
                    </a:cubicBezTo>
                    <a:cubicBezTo>
                      <a:pt x="431" y="220"/>
                      <a:pt x="419" y="218"/>
                      <a:pt x="413" y="222"/>
                    </a:cubicBezTo>
                    <a:cubicBezTo>
                      <a:pt x="407" y="226"/>
                      <a:pt x="401" y="251"/>
                      <a:pt x="393" y="251"/>
                    </a:cubicBezTo>
                    <a:cubicBezTo>
                      <a:pt x="385" y="251"/>
                      <a:pt x="396" y="234"/>
                      <a:pt x="387" y="232"/>
                    </a:cubicBezTo>
                    <a:cubicBezTo>
                      <a:pt x="378" y="230"/>
                      <a:pt x="367" y="252"/>
                      <a:pt x="357" y="246"/>
                    </a:cubicBezTo>
                    <a:cubicBezTo>
                      <a:pt x="357" y="246"/>
                      <a:pt x="345" y="244"/>
                      <a:pt x="341" y="239"/>
                    </a:cubicBezTo>
                    <a:cubicBezTo>
                      <a:pt x="337" y="234"/>
                      <a:pt x="330" y="221"/>
                      <a:pt x="330" y="221"/>
                    </a:cubicBezTo>
                    <a:cubicBezTo>
                      <a:pt x="313" y="221"/>
                      <a:pt x="313" y="221"/>
                      <a:pt x="313" y="221"/>
                    </a:cubicBezTo>
                    <a:cubicBezTo>
                      <a:pt x="313" y="221"/>
                      <a:pt x="313" y="193"/>
                      <a:pt x="311" y="187"/>
                    </a:cubicBezTo>
                    <a:cubicBezTo>
                      <a:pt x="309" y="181"/>
                      <a:pt x="306" y="180"/>
                      <a:pt x="306" y="180"/>
                    </a:cubicBezTo>
                    <a:cubicBezTo>
                      <a:pt x="306" y="180"/>
                      <a:pt x="311" y="173"/>
                      <a:pt x="304" y="170"/>
                    </a:cubicBezTo>
                    <a:cubicBezTo>
                      <a:pt x="297" y="167"/>
                      <a:pt x="288" y="190"/>
                      <a:pt x="282" y="191"/>
                    </a:cubicBezTo>
                    <a:cubicBezTo>
                      <a:pt x="276" y="192"/>
                      <a:pt x="271" y="176"/>
                      <a:pt x="265" y="176"/>
                    </a:cubicBezTo>
                    <a:cubicBezTo>
                      <a:pt x="259" y="176"/>
                      <a:pt x="259" y="193"/>
                      <a:pt x="259" y="193"/>
                    </a:cubicBezTo>
                    <a:cubicBezTo>
                      <a:pt x="215" y="197"/>
                      <a:pt x="215" y="197"/>
                      <a:pt x="215" y="197"/>
                    </a:cubicBezTo>
                    <a:cubicBezTo>
                      <a:pt x="215" y="197"/>
                      <a:pt x="201" y="184"/>
                      <a:pt x="192" y="189"/>
                    </a:cubicBezTo>
                    <a:cubicBezTo>
                      <a:pt x="183" y="194"/>
                      <a:pt x="191" y="223"/>
                      <a:pt x="191" y="223"/>
                    </a:cubicBezTo>
                    <a:cubicBezTo>
                      <a:pt x="207" y="230"/>
                      <a:pt x="207" y="230"/>
                      <a:pt x="207" y="230"/>
                    </a:cubicBezTo>
                    <a:cubicBezTo>
                      <a:pt x="214" y="228"/>
                      <a:pt x="214" y="228"/>
                      <a:pt x="214" y="228"/>
                    </a:cubicBezTo>
                    <a:cubicBezTo>
                      <a:pt x="214" y="228"/>
                      <a:pt x="233" y="248"/>
                      <a:pt x="220" y="250"/>
                    </a:cubicBezTo>
                    <a:cubicBezTo>
                      <a:pt x="207" y="252"/>
                      <a:pt x="198" y="248"/>
                      <a:pt x="198" y="248"/>
                    </a:cubicBezTo>
                    <a:cubicBezTo>
                      <a:pt x="176" y="253"/>
                      <a:pt x="176" y="253"/>
                      <a:pt x="176" y="253"/>
                    </a:cubicBezTo>
                    <a:cubicBezTo>
                      <a:pt x="174" y="295"/>
                      <a:pt x="174" y="295"/>
                      <a:pt x="174" y="295"/>
                    </a:cubicBezTo>
                    <a:cubicBezTo>
                      <a:pt x="174" y="295"/>
                      <a:pt x="195" y="304"/>
                      <a:pt x="197" y="313"/>
                    </a:cubicBezTo>
                    <a:cubicBezTo>
                      <a:pt x="199" y="322"/>
                      <a:pt x="200" y="334"/>
                      <a:pt x="200" y="334"/>
                    </a:cubicBezTo>
                    <a:cubicBezTo>
                      <a:pt x="200" y="334"/>
                      <a:pt x="214" y="349"/>
                      <a:pt x="213" y="356"/>
                    </a:cubicBezTo>
                    <a:cubicBezTo>
                      <a:pt x="212" y="363"/>
                      <a:pt x="202" y="374"/>
                      <a:pt x="202" y="374"/>
                    </a:cubicBezTo>
                    <a:cubicBezTo>
                      <a:pt x="204" y="408"/>
                      <a:pt x="204" y="408"/>
                      <a:pt x="204" y="408"/>
                    </a:cubicBezTo>
                    <a:cubicBezTo>
                      <a:pt x="193" y="438"/>
                      <a:pt x="193" y="438"/>
                      <a:pt x="193" y="438"/>
                    </a:cubicBezTo>
                    <a:cubicBezTo>
                      <a:pt x="191" y="488"/>
                      <a:pt x="191" y="488"/>
                      <a:pt x="191" y="488"/>
                    </a:cubicBezTo>
                    <a:cubicBezTo>
                      <a:pt x="191" y="488"/>
                      <a:pt x="188" y="515"/>
                      <a:pt x="183" y="518"/>
                    </a:cubicBezTo>
                    <a:cubicBezTo>
                      <a:pt x="178" y="521"/>
                      <a:pt x="171" y="518"/>
                      <a:pt x="171" y="518"/>
                    </a:cubicBezTo>
                    <a:cubicBezTo>
                      <a:pt x="171" y="518"/>
                      <a:pt x="167" y="505"/>
                      <a:pt x="157" y="506"/>
                    </a:cubicBezTo>
                    <a:cubicBezTo>
                      <a:pt x="147" y="507"/>
                      <a:pt x="136" y="522"/>
                      <a:pt x="136" y="522"/>
                    </a:cubicBezTo>
                    <a:cubicBezTo>
                      <a:pt x="117" y="519"/>
                      <a:pt x="117" y="519"/>
                      <a:pt x="117" y="519"/>
                    </a:cubicBezTo>
                    <a:cubicBezTo>
                      <a:pt x="115" y="526"/>
                      <a:pt x="115" y="526"/>
                      <a:pt x="115" y="526"/>
                    </a:cubicBezTo>
                    <a:cubicBezTo>
                      <a:pt x="94" y="526"/>
                      <a:pt x="94" y="526"/>
                      <a:pt x="94" y="526"/>
                    </a:cubicBezTo>
                    <a:cubicBezTo>
                      <a:pt x="94" y="526"/>
                      <a:pt x="68" y="543"/>
                      <a:pt x="66" y="547"/>
                    </a:cubicBezTo>
                    <a:cubicBezTo>
                      <a:pt x="64" y="551"/>
                      <a:pt x="63" y="559"/>
                      <a:pt x="63" y="559"/>
                    </a:cubicBezTo>
                    <a:cubicBezTo>
                      <a:pt x="47" y="559"/>
                      <a:pt x="47" y="559"/>
                      <a:pt x="47" y="559"/>
                    </a:cubicBezTo>
                    <a:cubicBezTo>
                      <a:pt x="46" y="597"/>
                      <a:pt x="46" y="597"/>
                      <a:pt x="46" y="597"/>
                    </a:cubicBezTo>
                    <a:cubicBezTo>
                      <a:pt x="46" y="597"/>
                      <a:pt x="31" y="606"/>
                      <a:pt x="33" y="613"/>
                    </a:cubicBezTo>
                    <a:cubicBezTo>
                      <a:pt x="35" y="620"/>
                      <a:pt x="45" y="645"/>
                      <a:pt x="39" y="636"/>
                    </a:cubicBezTo>
                    <a:cubicBezTo>
                      <a:pt x="33" y="627"/>
                      <a:pt x="20" y="644"/>
                      <a:pt x="12" y="652"/>
                    </a:cubicBezTo>
                    <a:cubicBezTo>
                      <a:pt x="4" y="660"/>
                      <a:pt x="9" y="674"/>
                      <a:pt x="9" y="674"/>
                    </a:cubicBezTo>
                    <a:cubicBezTo>
                      <a:pt x="15" y="678"/>
                      <a:pt x="15" y="678"/>
                      <a:pt x="15" y="678"/>
                    </a:cubicBezTo>
                    <a:cubicBezTo>
                      <a:pt x="15" y="678"/>
                      <a:pt x="0" y="686"/>
                      <a:pt x="0" y="691"/>
                    </a:cubicBezTo>
                    <a:cubicBezTo>
                      <a:pt x="0" y="696"/>
                      <a:pt x="15" y="702"/>
                      <a:pt x="15" y="702"/>
                    </a:cubicBezTo>
                    <a:cubicBezTo>
                      <a:pt x="17" y="720"/>
                      <a:pt x="17" y="720"/>
                      <a:pt x="17" y="720"/>
                    </a:cubicBezTo>
                    <a:cubicBezTo>
                      <a:pt x="17" y="720"/>
                      <a:pt x="30" y="741"/>
                      <a:pt x="35" y="747"/>
                    </a:cubicBezTo>
                    <a:cubicBezTo>
                      <a:pt x="40" y="753"/>
                      <a:pt x="62" y="768"/>
                      <a:pt x="60" y="773"/>
                    </a:cubicBezTo>
                    <a:cubicBezTo>
                      <a:pt x="58" y="778"/>
                      <a:pt x="43" y="791"/>
                      <a:pt x="43" y="791"/>
                    </a:cubicBezTo>
                    <a:cubicBezTo>
                      <a:pt x="43" y="791"/>
                      <a:pt x="79" y="790"/>
                      <a:pt x="82" y="797"/>
                    </a:cubicBezTo>
                    <a:cubicBezTo>
                      <a:pt x="85" y="804"/>
                      <a:pt x="93" y="823"/>
                      <a:pt x="93" y="823"/>
                    </a:cubicBezTo>
                    <a:cubicBezTo>
                      <a:pt x="135" y="819"/>
                      <a:pt x="135" y="819"/>
                      <a:pt x="135" y="819"/>
                    </a:cubicBezTo>
                    <a:cubicBezTo>
                      <a:pt x="169" y="789"/>
                      <a:pt x="169" y="789"/>
                      <a:pt x="169" y="789"/>
                    </a:cubicBezTo>
                    <a:cubicBezTo>
                      <a:pt x="169" y="789"/>
                      <a:pt x="174" y="812"/>
                      <a:pt x="172" y="816"/>
                    </a:cubicBezTo>
                    <a:cubicBezTo>
                      <a:pt x="170" y="820"/>
                      <a:pt x="165" y="834"/>
                      <a:pt x="167" y="844"/>
                    </a:cubicBezTo>
                    <a:cubicBezTo>
                      <a:pt x="169" y="854"/>
                      <a:pt x="170" y="874"/>
                      <a:pt x="170" y="874"/>
                    </a:cubicBezTo>
                    <a:cubicBezTo>
                      <a:pt x="177" y="873"/>
                      <a:pt x="177" y="873"/>
                      <a:pt x="177" y="873"/>
                    </a:cubicBezTo>
                    <a:cubicBezTo>
                      <a:pt x="177" y="873"/>
                      <a:pt x="177" y="881"/>
                      <a:pt x="185" y="881"/>
                    </a:cubicBezTo>
                    <a:cubicBezTo>
                      <a:pt x="193" y="881"/>
                      <a:pt x="189" y="872"/>
                      <a:pt x="200" y="872"/>
                    </a:cubicBezTo>
                    <a:cubicBezTo>
                      <a:pt x="211" y="872"/>
                      <a:pt x="246" y="875"/>
                      <a:pt x="246" y="875"/>
                    </a:cubicBezTo>
                    <a:cubicBezTo>
                      <a:pt x="246" y="875"/>
                      <a:pt x="249" y="886"/>
                      <a:pt x="262" y="883"/>
                    </a:cubicBezTo>
                    <a:cubicBezTo>
                      <a:pt x="275" y="880"/>
                      <a:pt x="283" y="871"/>
                      <a:pt x="283" y="871"/>
                    </a:cubicBezTo>
                    <a:cubicBezTo>
                      <a:pt x="288" y="859"/>
                      <a:pt x="288" y="859"/>
                      <a:pt x="288" y="859"/>
                    </a:cubicBezTo>
                    <a:cubicBezTo>
                      <a:pt x="312" y="858"/>
                      <a:pt x="312" y="858"/>
                      <a:pt x="312" y="858"/>
                    </a:cubicBezTo>
                    <a:cubicBezTo>
                      <a:pt x="316" y="840"/>
                      <a:pt x="316" y="840"/>
                      <a:pt x="316" y="840"/>
                    </a:cubicBezTo>
                    <a:cubicBezTo>
                      <a:pt x="340" y="841"/>
                      <a:pt x="340" y="841"/>
                      <a:pt x="340" y="841"/>
                    </a:cubicBezTo>
                    <a:cubicBezTo>
                      <a:pt x="340" y="841"/>
                      <a:pt x="350" y="815"/>
                      <a:pt x="363" y="815"/>
                    </a:cubicBezTo>
                    <a:cubicBezTo>
                      <a:pt x="376" y="815"/>
                      <a:pt x="386" y="816"/>
                      <a:pt x="386" y="816"/>
                    </a:cubicBezTo>
                    <a:cubicBezTo>
                      <a:pt x="395" y="808"/>
                      <a:pt x="395" y="808"/>
                      <a:pt x="395" y="808"/>
                    </a:cubicBezTo>
                    <a:cubicBezTo>
                      <a:pt x="395" y="808"/>
                      <a:pt x="404" y="818"/>
                      <a:pt x="405" y="814"/>
                    </a:cubicBezTo>
                    <a:cubicBezTo>
                      <a:pt x="406" y="810"/>
                      <a:pt x="419" y="802"/>
                      <a:pt x="423" y="806"/>
                    </a:cubicBezTo>
                    <a:cubicBezTo>
                      <a:pt x="427" y="810"/>
                      <a:pt x="419" y="837"/>
                      <a:pt x="419" y="837"/>
                    </a:cubicBezTo>
                    <a:cubicBezTo>
                      <a:pt x="419" y="837"/>
                      <a:pt x="411" y="850"/>
                      <a:pt x="412" y="854"/>
                    </a:cubicBezTo>
                    <a:cubicBezTo>
                      <a:pt x="413" y="858"/>
                      <a:pt x="422" y="866"/>
                      <a:pt x="422" y="875"/>
                    </a:cubicBezTo>
                    <a:cubicBezTo>
                      <a:pt x="422" y="884"/>
                      <a:pt x="415" y="890"/>
                      <a:pt x="422" y="899"/>
                    </a:cubicBezTo>
                    <a:cubicBezTo>
                      <a:pt x="429" y="908"/>
                      <a:pt x="436" y="912"/>
                      <a:pt x="436" y="912"/>
                    </a:cubicBezTo>
                    <a:cubicBezTo>
                      <a:pt x="442" y="932"/>
                      <a:pt x="442" y="932"/>
                      <a:pt x="442" y="932"/>
                    </a:cubicBezTo>
                    <a:cubicBezTo>
                      <a:pt x="442" y="932"/>
                      <a:pt x="458" y="930"/>
                      <a:pt x="461" y="935"/>
                    </a:cubicBezTo>
                    <a:cubicBezTo>
                      <a:pt x="464" y="940"/>
                      <a:pt x="460" y="951"/>
                      <a:pt x="470" y="955"/>
                    </a:cubicBezTo>
                    <a:cubicBezTo>
                      <a:pt x="480" y="959"/>
                      <a:pt x="484" y="959"/>
                      <a:pt x="488" y="960"/>
                    </a:cubicBezTo>
                    <a:cubicBezTo>
                      <a:pt x="492" y="961"/>
                      <a:pt x="502" y="954"/>
                      <a:pt x="502" y="954"/>
                    </a:cubicBezTo>
                    <a:cubicBezTo>
                      <a:pt x="502" y="954"/>
                      <a:pt x="508" y="968"/>
                      <a:pt x="516" y="968"/>
                    </a:cubicBezTo>
                    <a:cubicBezTo>
                      <a:pt x="524" y="968"/>
                      <a:pt x="531" y="961"/>
                      <a:pt x="532" y="965"/>
                    </a:cubicBezTo>
                    <a:cubicBezTo>
                      <a:pt x="533" y="969"/>
                      <a:pt x="541" y="981"/>
                      <a:pt x="552" y="986"/>
                    </a:cubicBezTo>
                    <a:cubicBezTo>
                      <a:pt x="563" y="991"/>
                      <a:pt x="579" y="992"/>
                      <a:pt x="579" y="992"/>
                    </a:cubicBezTo>
                    <a:cubicBezTo>
                      <a:pt x="579" y="992"/>
                      <a:pt x="588" y="1012"/>
                      <a:pt x="598" y="1013"/>
                    </a:cubicBezTo>
                    <a:cubicBezTo>
                      <a:pt x="608" y="1014"/>
                      <a:pt x="619" y="1009"/>
                      <a:pt x="630" y="1011"/>
                    </a:cubicBezTo>
                    <a:cubicBezTo>
                      <a:pt x="641" y="1013"/>
                      <a:pt x="661" y="1022"/>
                      <a:pt x="662" y="1032"/>
                    </a:cubicBezTo>
                    <a:cubicBezTo>
                      <a:pt x="663" y="1042"/>
                      <a:pt x="658" y="1045"/>
                      <a:pt x="662" y="1052"/>
                    </a:cubicBezTo>
                    <a:cubicBezTo>
                      <a:pt x="666" y="1059"/>
                      <a:pt x="673" y="1071"/>
                      <a:pt x="673" y="1071"/>
                    </a:cubicBezTo>
                    <a:cubicBezTo>
                      <a:pt x="675" y="1092"/>
                      <a:pt x="675" y="1092"/>
                      <a:pt x="675" y="1092"/>
                    </a:cubicBezTo>
                    <a:cubicBezTo>
                      <a:pt x="675" y="1092"/>
                      <a:pt x="660" y="1090"/>
                      <a:pt x="662" y="1096"/>
                    </a:cubicBezTo>
                    <a:cubicBezTo>
                      <a:pt x="664" y="1102"/>
                      <a:pt x="680" y="1116"/>
                      <a:pt x="680" y="1116"/>
                    </a:cubicBezTo>
                    <a:cubicBezTo>
                      <a:pt x="680" y="1116"/>
                      <a:pt x="670" y="1147"/>
                      <a:pt x="683" y="1156"/>
                    </a:cubicBezTo>
                    <a:cubicBezTo>
                      <a:pt x="696" y="1165"/>
                      <a:pt x="773" y="1163"/>
                      <a:pt x="773" y="1163"/>
                    </a:cubicBezTo>
                    <a:cubicBezTo>
                      <a:pt x="773" y="1163"/>
                      <a:pt x="762" y="1197"/>
                      <a:pt x="769" y="1206"/>
                    </a:cubicBezTo>
                    <a:cubicBezTo>
                      <a:pt x="776" y="1215"/>
                      <a:pt x="785" y="1216"/>
                      <a:pt x="796" y="1223"/>
                    </a:cubicBezTo>
                    <a:cubicBezTo>
                      <a:pt x="807" y="1230"/>
                      <a:pt x="816" y="1248"/>
                      <a:pt x="816" y="1262"/>
                    </a:cubicBezTo>
                    <a:cubicBezTo>
                      <a:pt x="816" y="1276"/>
                      <a:pt x="811" y="1302"/>
                      <a:pt x="811" y="1302"/>
                    </a:cubicBezTo>
                    <a:cubicBezTo>
                      <a:pt x="815" y="1310"/>
                      <a:pt x="815" y="1310"/>
                      <a:pt x="815" y="1310"/>
                    </a:cubicBezTo>
                    <a:cubicBezTo>
                      <a:pt x="815" y="1310"/>
                      <a:pt x="798" y="1337"/>
                      <a:pt x="800" y="1342"/>
                    </a:cubicBezTo>
                    <a:cubicBezTo>
                      <a:pt x="802" y="1347"/>
                      <a:pt x="814" y="1357"/>
                      <a:pt x="814" y="1357"/>
                    </a:cubicBezTo>
                    <a:cubicBezTo>
                      <a:pt x="814" y="1357"/>
                      <a:pt x="799" y="1365"/>
                      <a:pt x="799" y="1371"/>
                    </a:cubicBezTo>
                    <a:cubicBezTo>
                      <a:pt x="799" y="1377"/>
                      <a:pt x="808" y="1379"/>
                      <a:pt x="810" y="1386"/>
                    </a:cubicBezTo>
                    <a:cubicBezTo>
                      <a:pt x="812" y="1393"/>
                      <a:pt x="806" y="1402"/>
                      <a:pt x="810" y="1406"/>
                    </a:cubicBezTo>
                    <a:cubicBezTo>
                      <a:pt x="814" y="1410"/>
                      <a:pt x="819" y="1405"/>
                      <a:pt x="819" y="1414"/>
                    </a:cubicBezTo>
                    <a:cubicBezTo>
                      <a:pt x="819" y="1423"/>
                      <a:pt x="804" y="1459"/>
                      <a:pt x="820" y="1468"/>
                    </a:cubicBezTo>
                    <a:cubicBezTo>
                      <a:pt x="836" y="1477"/>
                      <a:pt x="880" y="1484"/>
                      <a:pt x="895" y="1481"/>
                    </a:cubicBezTo>
                    <a:cubicBezTo>
                      <a:pt x="910" y="1478"/>
                      <a:pt x="928" y="1478"/>
                      <a:pt x="932" y="1486"/>
                    </a:cubicBezTo>
                    <a:cubicBezTo>
                      <a:pt x="936" y="1494"/>
                      <a:pt x="932" y="1511"/>
                      <a:pt x="937" y="1531"/>
                    </a:cubicBezTo>
                    <a:cubicBezTo>
                      <a:pt x="942" y="1551"/>
                      <a:pt x="946" y="1572"/>
                      <a:pt x="957" y="1574"/>
                    </a:cubicBezTo>
                    <a:cubicBezTo>
                      <a:pt x="968" y="1576"/>
                      <a:pt x="972" y="1560"/>
                      <a:pt x="987" y="1564"/>
                    </a:cubicBezTo>
                    <a:cubicBezTo>
                      <a:pt x="1002" y="1568"/>
                      <a:pt x="1006" y="1576"/>
                      <a:pt x="1004" y="1596"/>
                    </a:cubicBezTo>
                    <a:cubicBezTo>
                      <a:pt x="1002" y="1616"/>
                      <a:pt x="1000" y="1626"/>
                      <a:pt x="998" y="1631"/>
                    </a:cubicBezTo>
                    <a:cubicBezTo>
                      <a:pt x="996" y="1636"/>
                      <a:pt x="995" y="1651"/>
                      <a:pt x="995" y="1651"/>
                    </a:cubicBezTo>
                    <a:cubicBezTo>
                      <a:pt x="998" y="1664"/>
                      <a:pt x="998" y="1664"/>
                      <a:pt x="998" y="1664"/>
                    </a:cubicBezTo>
                    <a:cubicBezTo>
                      <a:pt x="998" y="1664"/>
                      <a:pt x="1014" y="1653"/>
                      <a:pt x="1021" y="1657"/>
                    </a:cubicBezTo>
                    <a:cubicBezTo>
                      <a:pt x="1028" y="1661"/>
                      <a:pt x="1032" y="1682"/>
                      <a:pt x="1032" y="1682"/>
                    </a:cubicBezTo>
                    <a:cubicBezTo>
                      <a:pt x="1032" y="1682"/>
                      <a:pt x="1043" y="1681"/>
                      <a:pt x="1043" y="1690"/>
                    </a:cubicBezTo>
                    <a:cubicBezTo>
                      <a:pt x="1043" y="1699"/>
                      <a:pt x="1051" y="1737"/>
                      <a:pt x="1045" y="1743"/>
                    </a:cubicBezTo>
                    <a:cubicBezTo>
                      <a:pt x="1039" y="1749"/>
                      <a:pt x="1022" y="1751"/>
                      <a:pt x="1011" y="1756"/>
                    </a:cubicBezTo>
                    <a:cubicBezTo>
                      <a:pt x="1000" y="1761"/>
                      <a:pt x="1000" y="1779"/>
                      <a:pt x="1000" y="1779"/>
                    </a:cubicBezTo>
                    <a:cubicBezTo>
                      <a:pt x="979" y="1781"/>
                      <a:pt x="979" y="1781"/>
                      <a:pt x="979" y="1781"/>
                    </a:cubicBezTo>
                    <a:cubicBezTo>
                      <a:pt x="978" y="1792"/>
                      <a:pt x="978" y="1792"/>
                      <a:pt x="978" y="1792"/>
                    </a:cubicBezTo>
                    <a:cubicBezTo>
                      <a:pt x="972" y="1794"/>
                      <a:pt x="972" y="1794"/>
                      <a:pt x="972" y="1794"/>
                    </a:cubicBezTo>
                    <a:cubicBezTo>
                      <a:pt x="969" y="1810"/>
                      <a:pt x="969" y="1810"/>
                      <a:pt x="969" y="1810"/>
                    </a:cubicBezTo>
                    <a:cubicBezTo>
                      <a:pt x="953" y="1814"/>
                      <a:pt x="953" y="1814"/>
                      <a:pt x="953" y="1814"/>
                    </a:cubicBezTo>
                    <a:cubicBezTo>
                      <a:pt x="953" y="1814"/>
                      <a:pt x="950" y="1837"/>
                      <a:pt x="945" y="1842"/>
                    </a:cubicBezTo>
                    <a:cubicBezTo>
                      <a:pt x="940" y="1847"/>
                      <a:pt x="931" y="1852"/>
                      <a:pt x="931" y="1855"/>
                    </a:cubicBezTo>
                    <a:cubicBezTo>
                      <a:pt x="931" y="1858"/>
                      <a:pt x="928" y="1873"/>
                      <a:pt x="923" y="1878"/>
                    </a:cubicBezTo>
                    <a:cubicBezTo>
                      <a:pt x="918" y="1883"/>
                      <a:pt x="903" y="1882"/>
                      <a:pt x="903" y="1888"/>
                    </a:cubicBezTo>
                    <a:cubicBezTo>
                      <a:pt x="903" y="1894"/>
                      <a:pt x="899" y="1911"/>
                      <a:pt x="899" y="1911"/>
                    </a:cubicBezTo>
                    <a:cubicBezTo>
                      <a:pt x="915" y="1912"/>
                      <a:pt x="915" y="1912"/>
                      <a:pt x="915" y="1912"/>
                    </a:cubicBezTo>
                    <a:cubicBezTo>
                      <a:pt x="915" y="1912"/>
                      <a:pt x="921" y="1902"/>
                      <a:pt x="933" y="1904"/>
                    </a:cubicBezTo>
                    <a:cubicBezTo>
                      <a:pt x="945" y="1906"/>
                      <a:pt x="970" y="1933"/>
                      <a:pt x="970" y="1933"/>
                    </a:cubicBezTo>
                    <a:cubicBezTo>
                      <a:pt x="970" y="1933"/>
                      <a:pt x="980" y="1956"/>
                      <a:pt x="986" y="1956"/>
                    </a:cubicBezTo>
                    <a:cubicBezTo>
                      <a:pt x="992" y="1956"/>
                      <a:pt x="991" y="1942"/>
                      <a:pt x="1001" y="1945"/>
                    </a:cubicBezTo>
                    <a:cubicBezTo>
                      <a:pt x="1011" y="1948"/>
                      <a:pt x="1020" y="1964"/>
                      <a:pt x="1025" y="1967"/>
                    </a:cubicBezTo>
                    <a:cubicBezTo>
                      <a:pt x="1030" y="1970"/>
                      <a:pt x="1037" y="1969"/>
                      <a:pt x="1037" y="1969"/>
                    </a:cubicBezTo>
                    <a:cubicBezTo>
                      <a:pt x="1037" y="1969"/>
                      <a:pt x="1045" y="1976"/>
                      <a:pt x="1049" y="1978"/>
                    </a:cubicBezTo>
                    <a:cubicBezTo>
                      <a:pt x="1053" y="1980"/>
                      <a:pt x="1055" y="1993"/>
                      <a:pt x="1067" y="1997"/>
                    </a:cubicBezTo>
                    <a:cubicBezTo>
                      <a:pt x="1079" y="2001"/>
                      <a:pt x="1086" y="2000"/>
                      <a:pt x="1086" y="2000"/>
                    </a:cubicBezTo>
                    <a:cubicBezTo>
                      <a:pt x="1086" y="2000"/>
                      <a:pt x="1096" y="2024"/>
                      <a:pt x="1104" y="2029"/>
                    </a:cubicBezTo>
                    <a:cubicBezTo>
                      <a:pt x="1112" y="2034"/>
                      <a:pt x="1131" y="2033"/>
                      <a:pt x="1126" y="2042"/>
                    </a:cubicBezTo>
                    <a:cubicBezTo>
                      <a:pt x="1121" y="2051"/>
                      <a:pt x="1111" y="2064"/>
                      <a:pt x="1112" y="2071"/>
                    </a:cubicBezTo>
                    <a:cubicBezTo>
                      <a:pt x="1113" y="2078"/>
                      <a:pt x="1119" y="2078"/>
                      <a:pt x="1119" y="2078"/>
                    </a:cubicBezTo>
                    <a:cubicBezTo>
                      <a:pt x="1118" y="2099"/>
                      <a:pt x="1118" y="2099"/>
                      <a:pt x="1118" y="2099"/>
                    </a:cubicBezTo>
                    <a:cubicBezTo>
                      <a:pt x="1128" y="2098"/>
                      <a:pt x="1128" y="2098"/>
                      <a:pt x="1128" y="2098"/>
                    </a:cubicBezTo>
                    <a:cubicBezTo>
                      <a:pt x="1128" y="2096"/>
                      <a:pt x="1128" y="2096"/>
                      <a:pt x="1128" y="2096"/>
                    </a:cubicBezTo>
                    <a:cubicBezTo>
                      <a:pt x="1128" y="2096"/>
                      <a:pt x="1151" y="2070"/>
                      <a:pt x="1156" y="2061"/>
                    </a:cubicBezTo>
                    <a:cubicBezTo>
                      <a:pt x="1161" y="2052"/>
                      <a:pt x="1153" y="2031"/>
                      <a:pt x="1153" y="2031"/>
                    </a:cubicBezTo>
                    <a:cubicBezTo>
                      <a:pt x="1165" y="2013"/>
                      <a:pt x="1165" y="2013"/>
                      <a:pt x="1165" y="2013"/>
                    </a:cubicBezTo>
                    <a:cubicBezTo>
                      <a:pt x="1165" y="2013"/>
                      <a:pt x="1155" y="2005"/>
                      <a:pt x="1155" y="1995"/>
                    </a:cubicBezTo>
                    <a:cubicBezTo>
                      <a:pt x="1155" y="1985"/>
                      <a:pt x="1165" y="1984"/>
                      <a:pt x="1165" y="1984"/>
                    </a:cubicBezTo>
                    <a:cubicBezTo>
                      <a:pt x="1167" y="1968"/>
                      <a:pt x="1167" y="1968"/>
                      <a:pt x="1167" y="1968"/>
                    </a:cubicBezTo>
                    <a:cubicBezTo>
                      <a:pt x="1167" y="1968"/>
                      <a:pt x="1179" y="1966"/>
                      <a:pt x="1183" y="1962"/>
                    </a:cubicBezTo>
                    <a:cubicBezTo>
                      <a:pt x="1187" y="1958"/>
                      <a:pt x="1186" y="1944"/>
                      <a:pt x="1186" y="1936"/>
                    </a:cubicBezTo>
                    <a:cubicBezTo>
                      <a:pt x="1186" y="1928"/>
                      <a:pt x="1204" y="1911"/>
                      <a:pt x="1213" y="1909"/>
                    </a:cubicBezTo>
                    <a:cubicBezTo>
                      <a:pt x="1222" y="1907"/>
                      <a:pt x="1219" y="1931"/>
                      <a:pt x="1219" y="1931"/>
                    </a:cubicBezTo>
                    <a:cubicBezTo>
                      <a:pt x="1219" y="1931"/>
                      <a:pt x="1213" y="1941"/>
                      <a:pt x="1210" y="1943"/>
                    </a:cubicBezTo>
                    <a:cubicBezTo>
                      <a:pt x="1207" y="1945"/>
                      <a:pt x="1208" y="1956"/>
                      <a:pt x="1208" y="1956"/>
                    </a:cubicBezTo>
                    <a:cubicBezTo>
                      <a:pt x="1201" y="1960"/>
                      <a:pt x="1201" y="1960"/>
                      <a:pt x="1201" y="1960"/>
                    </a:cubicBezTo>
                    <a:cubicBezTo>
                      <a:pt x="1201" y="1969"/>
                      <a:pt x="1201" y="1969"/>
                      <a:pt x="1201" y="1969"/>
                    </a:cubicBezTo>
                    <a:cubicBezTo>
                      <a:pt x="1184" y="1987"/>
                      <a:pt x="1184" y="1987"/>
                      <a:pt x="1184" y="1987"/>
                    </a:cubicBezTo>
                    <a:cubicBezTo>
                      <a:pt x="1163" y="2002"/>
                      <a:pt x="1163" y="2002"/>
                      <a:pt x="1163" y="2002"/>
                    </a:cubicBezTo>
                    <a:cubicBezTo>
                      <a:pt x="1163" y="2002"/>
                      <a:pt x="1170" y="2008"/>
                      <a:pt x="1177" y="2006"/>
                    </a:cubicBezTo>
                    <a:cubicBezTo>
                      <a:pt x="1182" y="2005"/>
                      <a:pt x="1182" y="1993"/>
                      <a:pt x="1187" y="1990"/>
                    </a:cubicBezTo>
                    <a:cubicBezTo>
                      <a:pt x="1191" y="1986"/>
                      <a:pt x="1198" y="1989"/>
                      <a:pt x="1200" y="1987"/>
                    </a:cubicBezTo>
                    <a:cubicBezTo>
                      <a:pt x="1206" y="1978"/>
                      <a:pt x="1228" y="1944"/>
                      <a:pt x="1233" y="1920"/>
                    </a:cubicBezTo>
                    <a:cubicBezTo>
                      <a:pt x="1238" y="1896"/>
                      <a:pt x="1248" y="1874"/>
                      <a:pt x="1252" y="1860"/>
                    </a:cubicBezTo>
                    <a:cubicBezTo>
                      <a:pt x="1256" y="1846"/>
                      <a:pt x="1284" y="1829"/>
                      <a:pt x="1286" y="1825"/>
                    </a:cubicBezTo>
                    <a:cubicBezTo>
                      <a:pt x="1288" y="1821"/>
                      <a:pt x="1281" y="1811"/>
                      <a:pt x="1281" y="1811"/>
                    </a:cubicBezTo>
                    <a:cubicBezTo>
                      <a:pt x="1294" y="1802"/>
                      <a:pt x="1294" y="1802"/>
                      <a:pt x="1294" y="1802"/>
                    </a:cubicBezTo>
                    <a:cubicBezTo>
                      <a:pt x="1290" y="1778"/>
                      <a:pt x="1290" y="1778"/>
                      <a:pt x="1290" y="1778"/>
                    </a:cubicBezTo>
                    <a:cubicBezTo>
                      <a:pt x="1294" y="1764"/>
                      <a:pt x="1294" y="1764"/>
                      <a:pt x="1294" y="1764"/>
                    </a:cubicBezTo>
                    <a:cubicBezTo>
                      <a:pt x="1285" y="1759"/>
                      <a:pt x="1285" y="1759"/>
                      <a:pt x="1285" y="1759"/>
                    </a:cubicBezTo>
                    <a:cubicBezTo>
                      <a:pt x="1285" y="1759"/>
                      <a:pt x="1292" y="1750"/>
                      <a:pt x="1292" y="1742"/>
                    </a:cubicBezTo>
                    <a:cubicBezTo>
                      <a:pt x="1292" y="1734"/>
                      <a:pt x="1277" y="1728"/>
                      <a:pt x="1277" y="1728"/>
                    </a:cubicBezTo>
                    <a:cubicBezTo>
                      <a:pt x="1276" y="1705"/>
                      <a:pt x="1276" y="1705"/>
                      <a:pt x="1276" y="1705"/>
                    </a:cubicBezTo>
                    <a:cubicBezTo>
                      <a:pt x="1266" y="1694"/>
                      <a:pt x="1266" y="1694"/>
                      <a:pt x="1266" y="1694"/>
                    </a:cubicBezTo>
                    <a:cubicBezTo>
                      <a:pt x="1280" y="1695"/>
                      <a:pt x="1280" y="1695"/>
                      <a:pt x="1280" y="1695"/>
                    </a:cubicBezTo>
                    <a:cubicBezTo>
                      <a:pt x="1279" y="1678"/>
                      <a:pt x="1279" y="1678"/>
                      <a:pt x="1279" y="1678"/>
                    </a:cubicBezTo>
                    <a:cubicBezTo>
                      <a:pt x="1270" y="1673"/>
                      <a:pt x="1270" y="1673"/>
                      <a:pt x="1270" y="1673"/>
                    </a:cubicBezTo>
                    <a:cubicBezTo>
                      <a:pt x="1270" y="1673"/>
                      <a:pt x="1282" y="1670"/>
                      <a:pt x="1282" y="1665"/>
                    </a:cubicBezTo>
                    <a:cubicBezTo>
                      <a:pt x="1282" y="1660"/>
                      <a:pt x="1266" y="1650"/>
                      <a:pt x="1266" y="1650"/>
                    </a:cubicBezTo>
                    <a:cubicBezTo>
                      <a:pt x="1282" y="1639"/>
                      <a:pt x="1282" y="1639"/>
                      <a:pt x="1282" y="1639"/>
                    </a:cubicBezTo>
                    <a:cubicBezTo>
                      <a:pt x="1282" y="1639"/>
                      <a:pt x="1295" y="1653"/>
                      <a:pt x="1301" y="1652"/>
                    </a:cubicBezTo>
                    <a:cubicBezTo>
                      <a:pt x="1307" y="1651"/>
                      <a:pt x="1303" y="1639"/>
                      <a:pt x="1303" y="1639"/>
                    </a:cubicBezTo>
                    <a:cubicBezTo>
                      <a:pt x="1303" y="1639"/>
                      <a:pt x="1303" y="1627"/>
                      <a:pt x="1311" y="1617"/>
                    </a:cubicBezTo>
                    <a:cubicBezTo>
                      <a:pt x="1319" y="1607"/>
                      <a:pt x="1331" y="1610"/>
                      <a:pt x="1337" y="1605"/>
                    </a:cubicBezTo>
                    <a:cubicBezTo>
                      <a:pt x="1343" y="1600"/>
                      <a:pt x="1340" y="1596"/>
                      <a:pt x="1343" y="1589"/>
                    </a:cubicBezTo>
                    <a:cubicBezTo>
                      <a:pt x="1346" y="1582"/>
                      <a:pt x="1364" y="1579"/>
                      <a:pt x="1364" y="1579"/>
                    </a:cubicBezTo>
                    <a:cubicBezTo>
                      <a:pt x="1366" y="1571"/>
                      <a:pt x="1366" y="1571"/>
                      <a:pt x="1366" y="1571"/>
                    </a:cubicBezTo>
                    <a:cubicBezTo>
                      <a:pt x="1366" y="1571"/>
                      <a:pt x="1372" y="1574"/>
                      <a:pt x="1377" y="1573"/>
                    </a:cubicBezTo>
                    <a:cubicBezTo>
                      <a:pt x="1382" y="1572"/>
                      <a:pt x="1381" y="1560"/>
                      <a:pt x="1387" y="1559"/>
                    </a:cubicBezTo>
                    <a:cubicBezTo>
                      <a:pt x="1393" y="1558"/>
                      <a:pt x="1412" y="1561"/>
                      <a:pt x="1412" y="1561"/>
                    </a:cubicBezTo>
                    <a:cubicBezTo>
                      <a:pt x="1416" y="1571"/>
                      <a:pt x="1416" y="1571"/>
                      <a:pt x="1416" y="1571"/>
                    </a:cubicBezTo>
                    <a:cubicBezTo>
                      <a:pt x="1427" y="1569"/>
                      <a:pt x="1427" y="1569"/>
                      <a:pt x="1427" y="1569"/>
                    </a:cubicBezTo>
                    <a:cubicBezTo>
                      <a:pt x="1414" y="1554"/>
                      <a:pt x="1414" y="1554"/>
                      <a:pt x="1414" y="1554"/>
                    </a:cubicBezTo>
                    <a:cubicBezTo>
                      <a:pt x="1414" y="1554"/>
                      <a:pt x="1423" y="1550"/>
                      <a:pt x="1427" y="1545"/>
                    </a:cubicBezTo>
                    <a:cubicBezTo>
                      <a:pt x="1431" y="1540"/>
                      <a:pt x="1453" y="1539"/>
                      <a:pt x="1453" y="1539"/>
                    </a:cubicBezTo>
                    <a:cubicBezTo>
                      <a:pt x="1442" y="1529"/>
                      <a:pt x="1442" y="1529"/>
                      <a:pt x="1442" y="1529"/>
                    </a:cubicBezTo>
                    <a:cubicBezTo>
                      <a:pt x="1442" y="1529"/>
                      <a:pt x="1454" y="1519"/>
                      <a:pt x="1459" y="1519"/>
                    </a:cubicBezTo>
                    <a:cubicBezTo>
                      <a:pt x="1464" y="1519"/>
                      <a:pt x="1460" y="1535"/>
                      <a:pt x="1463" y="1535"/>
                    </a:cubicBezTo>
                    <a:cubicBezTo>
                      <a:pt x="1466" y="1535"/>
                      <a:pt x="1472" y="1518"/>
                      <a:pt x="1472" y="1518"/>
                    </a:cubicBezTo>
                    <a:cubicBezTo>
                      <a:pt x="1497" y="1523"/>
                      <a:pt x="1497" y="1523"/>
                      <a:pt x="1497" y="1523"/>
                    </a:cubicBezTo>
                    <a:cubicBezTo>
                      <a:pt x="1497" y="1523"/>
                      <a:pt x="1502" y="1503"/>
                      <a:pt x="1513" y="1502"/>
                    </a:cubicBezTo>
                    <a:cubicBezTo>
                      <a:pt x="1524" y="1501"/>
                      <a:pt x="1521" y="1523"/>
                      <a:pt x="1521" y="1523"/>
                    </a:cubicBezTo>
                    <a:cubicBezTo>
                      <a:pt x="1566" y="1518"/>
                      <a:pt x="1566" y="1518"/>
                      <a:pt x="1566" y="1518"/>
                    </a:cubicBezTo>
                    <a:cubicBezTo>
                      <a:pt x="1571" y="1506"/>
                      <a:pt x="1571" y="1506"/>
                      <a:pt x="1571" y="1506"/>
                    </a:cubicBezTo>
                    <a:cubicBezTo>
                      <a:pt x="1565" y="1499"/>
                      <a:pt x="1565" y="1499"/>
                      <a:pt x="1565" y="1499"/>
                    </a:cubicBezTo>
                    <a:cubicBezTo>
                      <a:pt x="1565" y="1499"/>
                      <a:pt x="1571" y="1491"/>
                      <a:pt x="1577" y="1482"/>
                    </a:cubicBezTo>
                    <a:cubicBezTo>
                      <a:pt x="1583" y="1473"/>
                      <a:pt x="1613" y="1468"/>
                      <a:pt x="1613" y="1468"/>
                    </a:cubicBezTo>
                    <a:cubicBezTo>
                      <a:pt x="1613" y="1468"/>
                      <a:pt x="1610" y="1455"/>
                      <a:pt x="1610" y="1452"/>
                    </a:cubicBezTo>
                    <a:cubicBezTo>
                      <a:pt x="1610" y="1449"/>
                      <a:pt x="1611" y="1408"/>
                      <a:pt x="1611" y="1408"/>
                    </a:cubicBezTo>
                    <a:cubicBezTo>
                      <a:pt x="1629" y="1388"/>
                      <a:pt x="1629" y="1388"/>
                      <a:pt x="1629" y="1388"/>
                    </a:cubicBezTo>
                    <a:cubicBezTo>
                      <a:pt x="1629" y="1372"/>
                      <a:pt x="1629" y="1372"/>
                      <a:pt x="1629" y="1372"/>
                    </a:cubicBezTo>
                    <a:cubicBezTo>
                      <a:pt x="1642" y="1369"/>
                      <a:pt x="1642" y="1369"/>
                      <a:pt x="1642" y="1369"/>
                    </a:cubicBezTo>
                    <a:cubicBezTo>
                      <a:pt x="1642" y="1347"/>
                      <a:pt x="1642" y="1347"/>
                      <a:pt x="1642" y="1347"/>
                    </a:cubicBezTo>
                    <a:cubicBezTo>
                      <a:pt x="1642" y="1347"/>
                      <a:pt x="1651" y="1342"/>
                      <a:pt x="1655" y="1342"/>
                    </a:cubicBezTo>
                    <a:cubicBezTo>
                      <a:pt x="1659" y="1342"/>
                      <a:pt x="1659" y="1317"/>
                      <a:pt x="1659" y="1317"/>
                    </a:cubicBezTo>
                    <a:cubicBezTo>
                      <a:pt x="1659" y="1317"/>
                      <a:pt x="1653" y="1288"/>
                      <a:pt x="1651" y="1273"/>
                    </a:cubicBezTo>
                    <a:cubicBezTo>
                      <a:pt x="1649" y="1258"/>
                      <a:pt x="1667" y="1246"/>
                      <a:pt x="1674" y="1240"/>
                    </a:cubicBezTo>
                    <a:cubicBezTo>
                      <a:pt x="1681" y="1234"/>
                      <a:pt x="1671" y="1213"/>
                      <a:pt x="1671" y="1213"/>
                    </a:cubicBezTo>
                    <a:cubicBezTo>
                      <a:pt x="1675" y="1175"/>
                      <a:pt x="1675" y="1175"/>
                      <a:pt x="1675" y="1175"/>
                    </a:cubicBezTo>
                    <a:cubicBezTo>
                      <a:pt x="1675" y="1175"/>
                      <a:pt x="1683" y="1145"/>
                      <a:pt x="1682" y="1134"/>
                    </a:cubicBezTo>
                    <a:cubicBezTo>
                      <a:pt x="1681" y="1123"/>
                      <a:pt x="1669" y="1065"/>
                      <a:pt x="1669" y="1065"/>
                    </a:cubicBezTo>
                    <a:cubicBezTo>
                      <a:pt x="1674" y="1041"/>
                      <a:pt x="1674" y="1041"/>
                      <a:pt x="1674" y="1041"/>
                    </a:cubicBezTo>
                    <a:cubicBezTo>
                      <a:pt x="1674" y="1041"/>
                      <a:pt x="1665" y="1010"/>
                      <a:pt x="1668" y="1002"/>
                    </a:cubicBezTo>
                    <a:cubicBezTo>
                      <a:pt x="1671" y="994"/>
                      <a:pt x="1682" y="984"/>
                      <a:pt x="1682" y="984"/>
                    </a:cubicBezTo>
                    <a:cubicBezTo>
                      <a:pt x="1674" y="972"/>
                      <a:pt x="1674" y="972"/>
                      <a:pt x="1674" y="972"/>
                    </a:cubicBezTo>
                    <a:cubicBezTo>
                      <a:pt x="1674" y="972"/>
                      <a:pt x="1681" y="962"/>
                      <a:pt x="1685" y="962"/>
                    </a:cubicBezTo>
                    <a:cubicBezTo>
                      <a:pt x="1689" y="962"/>
                      <a:pt x="1698" y="981"/>
                      <a:pt x="1698" y="981"/>
                    </a:cubicBezTo>
                    <a:cubicBezTo>
                      <a:pt x="1698" y="981"/>
                      <a:pt x="1720" y="961"/>
                      <a:pt x="1727" y="951"/>
                    </a:cubicBezTo>
                    <a:cubicBezTo>
                      <a:pt x="1734" y="941"/>
                      <a:pt x="1739" y="897"/>
                      <a:pt x="1739" y="897"/>
                    </a:cubicBezTo>
                    <a:cubicBezTo>
                      <a:pt x="1739" y="897"/>
                      <a:pt x="1745" y="893"/>
                      <a:pt x="1751" y="889"/>
                    </a:cubicBezTo>
                    <a:cubicBezTo>
                      <a:pt x="1757" y="885"/>
                      <a:pt x="1762" y="863"/>
                      <a:pt x="1762" y="863"/>
                    </a:cubicBezTo>
                    <a:cubicBezTo>
                      <a:pt x="1762" y="863"/>
                      <a:pt x="1775" y="856"/>
                      <a:pt x="1782" y="855"/>
                    </a:cubicBezTo>
                    <a:cubicBezTo>
                      <a:pt x="1789" y="854"/>
                      <a:pt x="1789" y="834"/>
                      <a:pt x="1789" y="834"/>
                    </a:cubicBezTo>
                    <a:cubicBezTo>
                      <a:pt x="1789" y="834"/>
                      <a:pt x="1803" y="829"/>
                      <a:pt x="1816" y="811"/>
                    </a:cubicBezTo>
                    <a:cubicBezTo>
                      <a:pt x="1829" y="793"/>
                      <a:pt x="1844" y="746"/>
                      <a:pt x="1844" y="746"/>
                    </a:cubicBezTo>
                    <a:cubicBezTo>
                      <a:pt x="1844" y="746"/>
                      <a:pt x="1856" y="733"/>
                      <a:pt x="1857" y="727"/>
                    </a:cubicBezTo>
                    <a:cubicBezTo>
                      <a:pt x="1858" y="721"/>
                      <a:pt x="1852" y="705"/>
                      <a:pt x="1852" y="705"/>
                    </a:cubicBezTo>
                    <a:cubicBezTo>
                      <a:pt x="1852" y="705"/>
                      <a:pt x="1855" y="684"/>
                      <a:pt x="1855" y="667"/>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3" name="Freeform 198">
                <a:extLst>
                  <a:ext uri="{FF2B5EF4-FFF2-40B4-BE49-F238E27FC236}">
                    <a16:creationId xmlns:a16="http://schemas.microsoft.com/office/drawing/2014/main" id="{00F57BA4-F735-3D46-A472-DD6B5C760E7B}"/>
                  </a:ext>
                </a:extLst>
              </p:cNvPr>
              <p:cNvSpPr>
                <a:spLocks/>
              </p:cNvSpPr>
              <p:nvPr/>
            </p:nvSpPr>
            <p:spPr bwMode="gray">
              <a:xfrm>
                <a:off x="-7040456" y="4158823"/>
                <a:ext cx="110294" cy="115823"/>
              </a:xfrm>
              <a:custGeom>
                <a:avLst/>
                <a:gdLst>
                  <a:gd name="T0" fmla="*/ 43 w 199"/>
                  <a:gd name="T1" fmla="*/ 52 h 228"/>
                  <a:gd name="T2" fmla="*/ 10 w 199"/>
                  <a:gd name="T3" fmla="*/ 61 h 228"/>
                  <a:gd name="T4" fmla="*/ 11 w 199"/>
                  <a:gd name="T5" fmla="*/ 89 h 228"/>
                  <a:gd name="T6" fmla="*/ 1 w 199"/>
                  <a:gd name="T7" fmla="*/ 107 h 228"/>
                  <a:gd name="T8" fmla="*/ 12 w 199"/>
                  <a:gd name="T9" fmla="*/ 122 h 228"/>
                  <a:gd name="T10" fmla="*/ 26 w 199"/>
                  <a:gd name="T11" fmla="*/ 144 h 228"/>
                  <a:gd name="T12" fmla="*/ 40 w 199"/>
                  <a:gd name="T13" fmla="*/ 137 h 228"/>
                  <a:gd name="T14" fmla="*/ 40 w 199"/>
                  <a:gd name="T15" fmla="*/ 173 h 228"/>
                  <a:gd name="T16" fmla="*/ 65 w 199"/>
                  <a:gd name="T17" fmla="*/ 212 h 228"/>
                  <a:gd name="T18" fmla="*/ 103 w 199"/>
                  <a:gd name="T19" fmla="*/ 224 h 228"/>
                  <a:gd name="T20" fmla="*/ 95 w 199"/>
                  <a:gd name="T21" fmla="*/ 204 h 228"/>
                  <a:gd name="T22" fmla="*/ 102 w 199"/>
                  <a:gd name="T23" fmla="*/ 187 h 228"/>
                  <a:gd name="T24" fmla="*/ 107 w 199"/>
                  <a:gd name="T25" fmla="*/ 195 h 228"/>
                  <a:gd name="T26" fmla="*/ 125 w 199"/>
                  <a:gd name="T27" fmla="*/ 195 h 228"/>
                  <a:gd name="T28" fmla="*/ 142 w 199"/>
                  <a:gd name="T29" fmla="*/ 183 h 228"/>
                  <a:gd name="T30" fmla="*/ 154 w 199"/>
                  <a:gd name="T31" fmla="*/ 193 h 228"/>
                  <a:gd name="T32" fmla="*/ 167 w 199"/>
                  <a:gd name="T33" fmla="*/ 199 h 228"/>
                  <a:gd name="T34" fmla="*/ 174 w 199"/>
                  <a:gd name="T35" fmla="*/ 182 h 228"/>
                  <a:gd name="T36" fmla="*/ 186 w 199"/>
                  <a:gd name="T37" fmla="*/ 175 h 228"/>
                  <a:gd name="T38" fmla="*/ 184 w 199"/>
                  <a:gd name="T39" fmla="*/ 147 h 228"/>
                  <a:gd name="T40" fmla="*/ 195 w 199"/>
                  <a:gd name="T41" fmla="*/ 132 h 228"/>
                  <a:gd name="T42" fmla="*/ 174 w 199"/>
                  <a:gd name="T43" fmla="*/ 105 h 228"/>
                  <a:gd name="T44" fmla="*/ 173 w 199"/>
                  <a:gd name="T45" fmla="*/ 55 h 228"/>
                  <a:gd name="T46" fmla="*/ 195 w 199"/>
                  <a:gd name="T47" fmla="*/ 32 h 228"/>
                  <a:gd name="T48" fmla="*/ 199 w 199"/>
                  <a:gd name="T49" fmla="*/ 11 h 228"/>
                  <a:gd name="T50" fmla="*/ 199 w 199"/>
                  <a:gd name="T51" fmla="*/ 11 h 228"/>
                  <a:gd name="T52" fmla="*/ 197 w 199"/>
                  <a:gd name="T53" fmla="*/ 9 h 228"/>
                  <a:gd name="T54" fmla="*/ 143 w 199"/>
                  <a:gd name="T55" fmla="*/ 0 h 228"/>
                  <a:gd name="T56" fmla="*/ 139 w 199"/>
                  <a:gd name="T57" fmla="*/ 9 h 228"/>
                  <a:gd name="T58" fmla="*/ 109 w 199"/>
                  <a:gd name="T59" fmla="*/ 4 h 228"/>
                  <a:gd name="T60" fmla="*/ 108 w 199"/>
                  <a:gd name="T61" fmla="*/ 15 h 228"/>
                  <a:gd name="T62" fmla="*/ 69 w 199"/>
                  <a:gd name="T63" fmla="*/ 1 h 228"/>
                  <a:gd name="T64" fmla="*/ 50 w 199"/>
                  <a:gd name="T65" fmla="*/ 7 h 228"/>
                  <a:gd name="T66" fmla="*/ 39 w 199"/>
                  <a:gd name="T67" fmla="*/ 29 h 228"/>
                  <a:gd name="T68" fmla="*/ 43 w 199"/>
                  <a:gd name="T69" fmla="*/ 52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9" h="228">
                    <a:moveTo>
                      <a:pt x="43" y="52"/>
                    </a:moveTo>
                    <a:cubicBezTo>
                      <a:pt x="31" y="55"/>
                      <a:pt x="13" y="52"/>
                      <a:pt x="10" y="61"/>
                    </a:cubicBezTo>
                    <a:cubicBezTo>
                      <a:pt x="7" y="70"/>
                      <a:pt x="11" y="89"/>
                      <a:pt x="11" y="89"/>
                    </a:cubicBezTo>
                    <a:cubicBezTo>
                      <a:pt x="11" y="89"/>
                      <a:pt x="0" y="96"/>
                      <a:pt x="1" y="107"/>
                    </a:cubicBezTo>
                    <a:cubicBezTo>
                      <a:pt x="2" y="117"/>
                      <a:pt x="12" y="115"/>
                      <a:pt x="12" y="122"/>
                    </a:cubicBezTo>
                    <a:cubicBezTo>
                      <a:pt x="12" y="129"/>
                      <a:pt x="22" y="143"/>
                      <a:pt x="26" y="144"/>
                    </a:cubicBezTo>
                    <a:cubicBezTo>
                      <a:pt x="30" y="145"/>
                      <a:pt x="39" y="130"/>
                      <a:pt x="40" y="137"/>
                    </a:cubicBezTo>
                    <a:cubicBezTo>
                      <a:pt x="41" y="144"/>
                      <a:pt x="31" y="165"/>
                      <a:pt x="40" y="173"/>
                    </a:cubicBezTo>
                    <a:cubicBezTo>
                      <a:pt x="49" y="181"/>
                      <a:pt x="65" y="212"/>
                      <a:pt x="65" y="212"/>
                    </a:cubicBezTo>
                    <a:cubicBezTo>
                      <a:pt x="65" y="212"/>
                      <a:pt x="94" y="228"/>
                      <a:pt x="103" y="224"/>
                    </a:cubicBezTo>
                    <a:cubicBezTo>
                      <a:pt x="112" y="220"/>
                      <a:pt x="98" y="210"/>
                      <a:pt x="95" y="204"/>
                    </a:cubicBezTo>
                    <a:cubicBezTo>
                      <a:pt x="92" y="198"/>
                      <a:pt x="96" y="188"/>
                      <a:pt x="102" y="187"/>
                    </a:cubicBezTo>
                    <a:cubicBezTo>
                      <a:pt x="108" y="186"/>
                      <a:pt x="107" y="195"/>
                      <a:pt x="107" y="195"/>
                    </a:cubicBezTo>
                    <a:cubicBezTo>
                      <a:pt x="125" y="195"/>
                      <a:pt x="125" y="195"/>
                      <a:pt x="125" y="195"/>
                    </a:cubicBezTo>
                    <a:cubicBezTo>
                      <a:pt x="125" y="195"/>
                      <a:pt x="134" y="184"/>
                      <a:pt x="142" y="183"/>
                    </a:cubicBezTo>
                    <a:cubicBezTo>
                      <a:pt x="150" y="182"/>
                      <a:pt x="154" y="193"/>
                      <a:pt x="154" y="193"/>
                    </a:cubicBezTo>
                    <a:cubicBezTo>
                      <a:pt x="167" y="199"/>
                      <a:pt x="167" y="199"/>
                      <a:pt x="167" y="199"/>
                    </a:cubicBezTo>
                    <a:cubicBezTo>
                      <a:pt x="167" y="199"/>
                      <a:pt x="173" y="185"/>
                      <a:pt x="174" y="182"/>
                    </a:cubicBezTo>
                    <a:cubicBezTo>
                      <a:pt x="175" y="179"/>
                      <a:pt x="186" y="175"/>
                      <a:pt x="186" y="175"/>
                    </a:cubicBezTo>
                    <a:cubicBezTo>
                      <a:pt x="184" y="147"/>
                      <a:pt x="184" y="147"/>
                      <a:pt x="184" y="147"/>
                    </a:cubicBezTo>
                    <a:cubicBezTo>
                      <a:pt x="184" y="147"/>
                      <a:pt x="196" y="142"/>
                      <a:pt x="195" y="132"/>
                    </a:cubicBezTo>
                    <a:cubicBezTo>
                      <a:pt x="194" y="122"/>
                      <a:pt x="175" y="117"/>
                      <a:pt x="174" y="105"/>
                    </a:cubicBezTo>
                    <a:cubicBezTo>
                      <a:pt x="173" y="92"/>
                      <a:pt x="163" y="71"/>
                      <a:pt x="173" y="55"/>
                    </a:cubicBezTo>
                    <a:cubicBezTo>
                      <a:pt x="184" y="38"/>
                      <a:pt x="195" y="39"/>
                      <a:pt x="195" y="32"/>
                    </a:cubicBezTo>
                    <a:cubicBezTo>
                      <a:pt x="195" y="27"/>
                      <a:pt x="195" y="18"/>
                      <a:pt x="199" y="11"/>
                    </a:cubicBezTo>
                    <a:cubicBezTo>
                      <a:pt x="199" y="11"/>
                      <a:pt x="199" y="11"/>
                      <a:pt x="199" y="11"/>
                    </a:cubicBezTo>
                    <a:cubicBezTo>
                      <a:pt x="198" y="10"/>
                      <a:pt x="197" y="10"/>
                      <a:pt x="197" y="9"/>
                    </a:cubicBezTo>
                    <a:cubicBezTo>
                      <a:pt x="190" y="0"/>
                      <a:pt x="143" y="0"/>
                      <a:pt x="143" y="0"/>
                    </a:cubicBezTo>
                    <a:cubicBezTo>
                      <a:pt x="139" y="9"/>
                      <a:pt x="139" y="9"/>
                      <a:pt x="139" y="9"/>
                    </a:cubicBezTo>
                    <a:cubicBezTo>
                      <a:pt x="109" y="4"/>
                      <a:pt x="109" y="4"/>
                      <a:pt x="109" y="4"/>
                    </a:cubicBezTo>
                    <a:cubicBezTo>
                      <a:pt x="108" y="15"/>
                      <a:pt x="108" y="15"/>
                      <a:pt x="108" y="15"/>
                    </a:cubicBezTo>
                    <a:cubicBezTo>
                      <a:pt x="69" y="1"/>
                      <a:pt x="69" y="1"/>
                      <a:pt x="69" y="1"/>
                    </a:cubicBezTo>
                    <a:cubicBezTo>
                      <a:pt x="50" y="7"/>
                      <a:pt x="50" y="7"/>
                      <a:pt x="50" y="7"/>
                    </a:cubicBezTo>
                    <a:cubicBezTo>
                      <a:pt x="50" y="7"/>
                      <a:pt x="39" y="21"/>
                      <a:pt x="39" y="29"/>
                    </a:cubicBezTo>
                    <a:cubicBezTo>
                      <a:pt x="39" y="37"/>
                      <a:pt x="55" y="49"/>
                      <a:pt x="43" y="52"/>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4" name="Freeform 199">
                <a:extLst>
                  <a:ext uri="{FF2B5EF4-FFF2-40B4-BE49-F238E27FC236}">
                    <a16:creationId xmlns:a16="http://schemas.microsoft.com/office/drawing/2014/main" id="{EA235607-44E1-7149-B560-A807274D8756}"/>
                  </a:ext>
                </a:extLst>
              </p:cNvPr>
              <p:cNvSpPr>
                <a:spLocks/>
              </p:cNvSpPr>
              <p:nvPr/>
            </p:nvSpPr>
            <p:spPr bwMode="gray">
              <a:xfrm>
                <a:off x="-7126814" y="4093283"/>
                <a:ext cx="124608" cy="197050"/>
              </a:xfrm>
              <a:custGeom>
                <a:avLst/>
                <a:gdLst>
                  <a:gd name="T0" fmla="*/ 62 w 225"/>
                  <a:gd name="T1" fmla="*/ 28 h 388"/>
                  <a:gd name="T2" fmla="*/ 42 w 225"/>
                  <a:gd name="T3" fmla="*/ 44 h 388"/>
                  <a:gd name="T4" fmla="*/ 46 w 225"/>
                  <a:gd name="T5" fmla="*/ 64 h 388"/>
                  <a:gd name="T6" fmla="*/ 57 w 225"/>
                  <a:gd name="T7" fmla="*/ 67 h 388"/>
                  <a:gd name="T8" fmla="*/ 47 w 225"/>
                  <a:gd name="T9" fmla="*/ 85 h 388"/>
                  <a:gd name="T10" fmla="*/ 11 w 225"/>
                  <a:gd name="T11" fmla="*/ 93 h 388"/>
                  <a:gd name="T12" fmla="*/ 22 w 225"/>
                  <a:gd name="T13" fmla="*/ 116 h 388"/>
                  <a:gd name="T14" fmla="*/ 4 w 225"/>
                  <a:gd name="T15" fmla="*/ 134 h 388"/>
                  <a:gd name="T16" fmla="*/ 35 w 225"/>
                  <a:gd name="T17" fmla="*/ 172 h 388"/>
                  <a:gd name="T18" fmla="*/ 51 w 225"/>
                  <a:gd name="T19" fmla="*/ 174 h 388"/>
                  <a:gd name="T20" fmla="*/ 56 w 225"/>
                  <a:gd name="T21" fmla="*/ 167 h 388"/>
                  <a:gd name="T22" fmla="*/ 68 w 225"/>
                  <a:gd name="T23" fmla="*/ 182 h 388"/>
                  <a:gd name="T24" fmla="*/ 59 w 225"/>
                  <a:gd name="T25" fmla="*/ 208 h 388"/>
                  <a:gd name="T26" fmla="*/ 81 w 225"/>
                  <a:gd name="T27" fmla="*/ 211 h 388"/>
                  <a:gd name="T28" fmla="*/ 80 w 225"/>
                  <a:gd name="T29" fmla="*/ 230 h 388"/>
                  <a:gd name="T30" fmla="*/ 88 w 225"/>
                  <a:gd name="T31" fmla="*/ 240 h 388"/>
                  <a:gd name="T32" fmla="*/ 74 w 225"/>
                  <a:gd name="T33" fmla="*/ 258 h 388"/>
                  <a:gd name="T34" fmla="*/ 69 w 225"/>
                  <a:gd name="T35" fmla="*/ 286 h 388"/>
                  <a:gd name="T36" fmla="*/ 61 w 225"/>
                  <a:gd name="T37" fmla="*/ 312 h 388"/>
                  <a:gd name="T38" fmla="*/ 78 w 225"/>
                  <a:gd name="T39" fmla="*/ 333 h 388"/>
                  <a:gd name="T40" fmla="*/ 78 w 225"/>
                  <a:gd name="T41" fmla="*/ 353 h 388"/>
                  <a:gd name="T42" fmla="*/ 99 w 225"/>
                  <a:gd name="T43" fmla="*/ 377 h 388"/>
                  <a:gd name="T44" fmla="*/ 108 w 225"/>
                  <a:gd name="T45" fmla="*/ 377 h 388"/>
                  <a:gd name="T46" fmla="*/ 112 w 225"/>
                  <a:gd name="T47" fmla="*/ 388 h 388"/>
                  <a:gd name="T48" fmla="*/ 132 w 225"/>
                  <a:gd name="T49" fmla="*/ 387 h 388"/>
                  <a:gd name="T50" fmla="*/ 143 w 225"/>
                  <a:gd name="T51" fmla="*/ 369 h 388"/>
                  <a:gd name="T52" fmla="*/ 161 w 225"/>
                  <a:gd name="T53" fmla="*/ 368 h 388"/>
                  <a:gd name="T54" fmla="*/ 162 w 225"/>
                  <a:gd name="T55" fmla="*/ 360 h 388"/>
                  <a:gd name="T56" fmla="*/ 183 w 225"/>
                  <a:gd name="T57" fmla="*/ 359 h 388"/>
                  <a:gd name="T58" fmla="*/ 197 w 225"/>
                  <a:gd name="T59" fmla="*/ 342 h 388"/>
                  <a:gd name="T60" fmla="*/ 217 w 225"/>
                  <a:gd name="T61" fmla="*/ 350 h 388"/>
                  <a:gd name="T62" fmla="*/ 221 w 225"/>
                  <a:gd name="T63" fmla="*/ 341 h 388"/>
                  <a:gd name="T64" fmla="*/ 196 w 225"/>
                  <a:gd name="T65" fmla="*/ 302 h 388"/>
                  <a:gd name="T66" fmla="*/ 196 w 225"/>
                  <a:gd name="T67" fmla="*/ 266 h 388"/>
                  <a:gd name="T68" fmla="*/ 182 w 225"/>
                  <a:gd name="T69" fmla="*/ 273 h 388"/>
                  <a:gd name="T70" fmla="*/ 168 w 225"/>
                  <a:gd name="T71" fmla="*/ 251 h 388"/>
                  <a:gd name="T72" fmla="*/ 157 w 225"/>
                  <a:gd name="T73" fmla="*/ 236 h 388"/>
                  <a:gd name="T74" fmla="*/ 167 w 225"/>
                  <a:gd name="T75" fmla="*/ 218 h 388"/>
                  <a:gd name="T76" fmla="*/ 166 w 225"/>
                  <a:gd name="T77" fmla="*/ 190 h 388"/>
                  <a:gd name="T78" fmla="*/ 199 w 225"/>
                  <a:gd name="T79" fmla="*/ 181 h 388"/>
                  <a:gd name="T80" fmla="*/ 195 w 225"/>
                  <a:gd name="T81" fmla="*/ 158 h 388"/>
                  <a:gd name="T82" fmla="*/ 206 w 225"/>
                  <a:gd name="T83" fmla="*/ 136 h 388"/>
                  <a:gd name="T84" fmla="*/ 203 w 225"/>
                  <a:gd name="T85" fmla="*/ 117 h 388"/>
                  <a:gd name="T86" fmla="*/ 185 w 225"/>
                  <a:gd name="T87" fmla="*/ 117 h 388"/>
                  <a:gd name="T88" fmla="*/ 183 w 225"/>
                  <a:gd name="T89" fmla="*/ 102 h 388"/>
                  <a:gd name="T90" fmla="*/ 153 w 225"/>
                  <a:gd name="T91" fmla="*/ 85 h 388"/>
                  <a:gd name="T92" fmla="*/ 133 w 225"/>
                  <a:gd name="T93" fmla="*/ 109 h 388"/>
                  <a:gd name="T94" fmla="*/ 144 w 225"/>
                  <a:gd name="T95" fmla="*/ 61 h 388"/>
                  <a:gd name="T96" fmla="*/ 126 w 225"/>
                  <a:gd name="T97" fmla="*/ 22 h 388"/>
                  <a:gd name="T98" fmla="*/ 83 w 225"/>
                  <a:gd name="T99" fmla="*/ 0 h 388"/>
                  <a:gd name="T100" fmla="*/ 76 w 225"/>
                  <a:gd name="T101" fmla="*/ 12 h 388"/>
                  <a:gd name="T102" fmla="*/ 62 w 225"/>
                  <a:gd name="T103" fmla="*/ 28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5" h="388">
                    <a:moveTo>
                      <a:pt x="62" y="28"/>
                    </a:moveTo>
                    <a:cubicBezTo>
                      <a:pt x="56" y="30"/>
                      <a:pt x="40" y="35"/>
                      <a:pt x="42" y="44"/>
                    </a:cubicBezTo>
                    <a:cubicBezTo>
                      <a:pt x="44" y="53"/>
                      <a:pt x="42" y="64"/>
                      <a:pt x="46" y="64"/>
                    </a:cubicBezTo>
                    <a:cubicBezTo>
                      <a:pt x="50" y="64"/>
                      <a:pt x="57" y="64"/>
                      <a:pt x="57" y="67"/>
                    </a:cubicBezTo>
                    <a:cubicBezTo>
                      <a:pt x="57" y="71"/>
                      <a:pt x="58" y="81"/>
                      <a:pt x="47" y="85"/>
                    </a:cubicBezTo>
                    <a:cubicBezTo>
                      <a:pt x="36" y="89"/>
                      <a:pt x="11" y="88"/>
                      <a:pt x="11" y="93"/>
                    </a:cubicBezTo>
                    <a:cubicBezTo>
                      <a:pt x="11" y="98"/>
                      <a:pt x="31" y="109"/>
                      <a:pt x="22" y="116"/>
                    </a:cubicBezTo>
                    <a:cubicBezTo>
                      <a:pt x="13" y="124"/>
                      <a:pt x="0" y="123"/>
                      <a:pt x="4" y="134"/>
                    </a:cubicBezTo>
                    <a:cubicBezTo>
                      <a:pt x="8" y="145"/>
                      <a:pt x="35" y="172"/>
                      <a:pt x="35" y="172"/>
                    </a:cubicBezTo>
                    <a:cubicBezTo>
                      <a:pt x="51" y="174"/>
                      <a:pt x="51" y="174"/>
                      <a:pt x="51" y="174"/>
                    </a:cubicBezTo>
                    <a:cubicBezTo>
                      <a:pt x="56" y="167"/>
                      <a:pt x="56" y="167"/>
                      <a:pt x="56" y="167"/>
                    </a:cubicBezTo>
                    <a:cubicBezTo>
                      <a:pt x="56" y="167"/>
                      <a:pt x="65" y="168"/>
                      <a:pt x="68" y="182"/>
                    </a:cubicBezTo>
                    <a:cubicBezTo>
                      <a:pt x="71" y="196"/>
                      <a:pt x="59" y="208"/>
                      <a:pt x="59" y="208"/>
                    </a:cubicBezTo>
                    <a:cubicBezTo>
                      <a:pt x="59" y="217"/>
                      <a:pt x="81" y="211"/>
                      <a:pt x="81" y="211"/>
                    </a:cubicBezTo>
                    <a:cubicBezTo>
                      <a:pt x="80" y="230"/>
                      <a:pt x="80" y="230"/>
                      <a:pt x="80" y="230"/>
                    </a:cubicBezTo>
                    <a:cubicBezTo>
                      <a:pt x="80" y="230"/>
                      <a:pt x="89" y="234"/>
                      <a:pt x="88" y="240"/>
                    </a:cubicBezTo>
                    <a:cubicBezTo>
                      <a:pt x="87" y="246"/>
                      <a:pt x="74" y="258"/>
                      <a:pt x="74" y="258"/>
                    </a:cubicBezTo>
                    <a:cubicBezTo>
                      <a:pt x="69" y="286"/>
                      <a:pt x="69" y="286"/>
                      <a:pt x="69" y="286"/>
                    </a:cubicBezTo>
                    <a:cubicBezTo>
                      <a:pt x="69" y="286"/>
                      <a:pt x="61" y="302"/>
                      <a:pt x="61" y="312"/>
                    </a:cubicBezTo>
                    <a:cubicBezTo>
                      <a:pt x="61" y="322"/>
                      <a:pt x="78" y="325"/>
                      <a:pt x="78" y="333"/>
                    </a:cubicBezTo>
                    <a:cubicBezTo>
                      <a:pt x="78" y="341"/>
                      <a:pt x="78" y="353"/>
                      <a:pt x="78" y="353"/>
                    </a:cubicBezTo>
                    <a:cubicBezTo>
                      <a:pt x="99" y="377"/>
                      <a:pt x="99" y="377"/>
                      <a:pt x="99" y="377"/>
                    </a:cubicBezTo>
                    <a:cubicBezTo>
                      <a:pt x="108" y="377"/>
                      <a:pt x="108" y="377"/>
                      <a:pt x="108" y="377"/>
                    </a:cubicBezTo>
                    <a:cubicBezTo>
                      <a:pt x="112" y="388"/>
                      <a:pt x="112" y="388"/>
                      <a:pt x="112" y="388"/>
                    </a:cubicBezTo>
                    <a:cubicBezTo>
                      <a:pt x="112" y="388"/>
                      <a:pt x="122" y="388"/>
                      <a:pt x="132" y="387"/>
                    </a:cubicBezTo>
                    <a:cubicBezTo>
                      <a:pt x="142" y="386"/>
                      <a:pt x="137" y="373"/>
                      <a:pt x="143" y="369"/>
                    </a:cubicBezTo>
                    <a:cubicBezTo>
                      <a:pt x="149" y="365"/>
                      <a:pt x="161" y="368"/>
                      <a:pt x="161" y="368"/>
                    </a:cubicBezTo>
                    <a:cubicBezTo>
                      <a:pt x="162" y="360"/>
                      <a:pt x="162" y="360"/>
                      <a:pt x="162" y="360"/>
                    </a:cubicBezTo>
                    <a:cubicBezTo>
                      <a:pt x="183" y="359"/>
                      <a:pt x="183" y="359"/>
                      <a:pt x="183" y="359"/>
                    </a:cubicBezTo>
                    <a:cubicBezTo>
                      <a:pt x="183" y="359"/>
                      <a:pt x="187" y="343"/>
                      <a:pt x="197" y="342"/>
                    </a:cubicBezTo>
                    <a:cubicBezTo>
                      <a:pt x="207" y="341"/>
                      <a:pt x="209" y="352"/>
                      <a:pt x="217" y="350"/>
                    </a:cubicBezTo>
                    <a:cubicBezTo>
                      <a:pt x="225" y="348"/>
                      <a:pt x="221" y="341"/>
                      <a:pt x="221" y="341"/>
                    </a:cubicBezTo>
                    <a:cubicBezTo>
                      <a:pt x="221" y="341"/>
                      <a:pt x="205" y="310"/>
                      <a:pt x="196" y="302"/>
                    </a:cubicBezTo>
                    <a:cubicBezTo>
                      <a:pt x="187" y="294"/>
                      <a:pt x="197" y="273"/>
                      <a:pt x="196" y="266"/>
                    </a:cubicBezTo>
                    <a:cubicBezTo>
                      <a:pt x="195" y="259"/>
                      <a:pt x="186" y="274"/>
                      <a:pt x="182" y="273"/>
                    </a:cubicBezTo>
                    <a:cubicBezTo>
                      <a:pt x="178" y="272"/>
                      <a:pt x="168" y="258"/>
                      <a:pt x="168" y="251"/>
                    </a:cubicBezTo>
                    <a:cubicBezTo>
                      <a:pt x="168" y="244"/>
                      <a:pt x="158" y="246"/>
                      <a:pt x="157" y="236"/>
                    </a:cubicBezTo>
                    <a:cubicBezTo>
                      <a:pt x="156" y="225"/>
                      <a:pt x="167" y="218"/>
                      <a:pt x="167" y="218"/>
                    </a:cubicBezTo>
                    <a:cubicBezTo>
                      <a:pt x="167" y="218"/>
                      <a:pt x="163" y="199"/>
                      <a:pt x="166" y="190"/>
                    </a:cubicBezTo>
                    <a:cubicBezTo>
                      <a:pt x="169" y="181"/>
                      <a:pt x="187" y="184"/>
                      <a:pt x="199" y="181"/>
                    </a:cubicBezTo>
                    <a:cubicBezTo>
                      <a:pt x="211" y="178"/>
                      <a:pt x="195" y="166"/>
                      <a:pt x="195" y="158"/>
                    </a:cubicBezTo>
                    <a:cubicBezTo>
                      <a:pt x="195" y="150"/>
                      <a:pt x="206" y="136"/>
                      <a:pt x="206" y="136"/>
                    </a:cubicBezTo>
                    <a:cubicBezTo>
                      <a:pt x="206" y="136"/>
                      <a:pt x="206" y="125"/>
                      <a:pt x="203" y="117"/>
                    </a:cubicBezTo>
                    <a:cubicBezTo>
                      <a:pt x="200" y="109"/>
                      <a:pt x="185" y="117"/>
                      <a:pt x="185" y="117"/>
                    </a:cubicBezTo>
                    <a:cubicBezTo>
                      <a:pt x="183" y="102"/>
                      <a:pt x="183" y="102"/>
                      <a:pt x="183" y="102"/>
                    </a:cubicBezTo>
                    <a:cubicBezTo>
                      <a:pt x="183" y="102"/>
                      <a:pt x="166" y="87"/>
                      <a:pt x="153" y="85"/>
                    </a:cubicBezTo>
                    <a:cubicBezTo>
                      <a:pt x="140" y="83"/>
                      <a:pt x="133" y="109"/>
                      <a:pt x="133" y="109"/>
                    </a:cubicBezTo>
                    <a:cubicBezTo>
                      <a:pt x="133" y="109"/>
                      <a:pt x="142" y="69"/>
                      <a:pt x="144" y="61"/>
                    </a:cubicBezTo>
                    <a:cubicBezTo>
                      <a:pt x="146" y="53"/>
                      <a:pt x="132" y="30"/>
                      <a:pt x="126" y="22"/>
                    </a:cubicBezTo>
                    <a:cubicBezTo>
                      <a:pt x="120" y="14"/>
                      <a:pt x="83" y="0"/>
                      <a:pt x="83" y="0"/>
                    </a:cubicBezTo>
                    <a:cubicBezTo>
                      <a:pt x="76" y="12"/>
                      <a:pt x="76" y="12"/>
                      <a:pt x="76" y="12"/>
                    </a:cubicBezTo>
                    <a:cubicBezTo>
                      <a:pt x="76" y="12"/>
                      <a:pt x="69" y="26"/>
                      <a:pt x="62" y="28"/>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5" name="Freeform 205">
                <a:extLst>
                  <a:ext uri="{FF2B5EF4-FFF2-40B4-BE49-F238E27FC236}">
                    <a16:creationId xmlns:a16="http://schemas.microsoft.com/office/drawing/2014/main" id="{59F35011-3CB7-DA4B-BF1F-FD4874127573}"/>
                  </a:ext>
                </a:extLst>
              </p:cNvPr>
              <p:cNvSpPr>
                <a:spLocks noEditPoints="1"/>
              </p:cNvSpPr>
              <p:nvPr/>
            </p:nvSpPr>
            <p:spPr bwMode="gray">
              <a:xfrm>
                <a:off x="-7277001" y="4918658"/>
                <a:ext cx="405740" cy="826450"/>
              </a:xfrm>
              <a:custGeom>
                <a:avLst/>
                <a:gdLst>
                  <a:gd name="T0" fmla="*/ 659 w 732"/>
                  <a:gd name="T1" fmla="*/ 333 h 1628"/>
                  <a:gd name="T2" fmla="*/ 726 w 732"/>
                  <a:gd name="T3" fmla="*/ 284 h 1628"/>
                  <a:gd name="T4" fmla="*/ 679 w 732"/>
                  <a:gd name="T5" fmla="*/ 205 h 1628"/>
                  <a:gd name="T6" fmla="*/ 622 w 732"/>
                  <a:gd name="T7" fmla="*/ 296 h 1628"/>
                  <a:gd name="T8" fmla="*/ 534 w 732"/>
                  <a:gd name="T9" fmla="*/ 286 h 1628"/>
                  <a:gd name="T10" fmla="*/ 535 w 732"/>
                  <a:gd name="T11" fmla="*/ 223 h 1628"/>
                  <a:gd name="T12" fmla="*/ 444 w 732"/>
                  <a:gd name="T13" fmla="*/ 138 h 1628"/>
                  <a:gd name="T14" fmla="*/ 328 w 732"/>
                  <a:gd name="T15" fmla="*/ 70 h 1628"/>
                  <a:gd name="T16" fmla="*/ 216 w 732"/>
                  <a:gd name="T17" fmla="*/ 13 h 1628"/>
                  <a:gd name="T18" fmla="*/ 115 w 732"/>
                  <a:gd name="T19" fmla="*/ 0 h 1628"/>
                  <a:gd name="T20" fmla="*/ 81 w 732"/>
                  <a:gd name="T21" fmla="*/ 32 h 1628"/>
                  <a:gd name="T22" fmla="*/ 82 w 732"/>
                  <a:gd name="T23" fmla="*/ 63 h 1628"/>
                  <a:gd name="T24" fmla="*/ 27 w 732"/>
                  <a:gd name="T25" fmla="*/ 199 h 1628"/>
                  <a:gd name="T26" fmla="*/ 35 w 732"/>
                  <a:gd name="T27" fmla="*/ 280 h 1628"/>
                  <a:gd name="T28" fmla="*/ 2 w 732"/>
                  <a:gd name="T29" fmla="*/ 401 h 1628"/>
                  <a:gd name="T30" fmla="*/ 0 w 732"/>
                  <a:gd name="T31" fmla="*/ 500 h 1628"/>
                  <a:gd name="T32" fmla="*/ 32 w 732"/>
                  <a:gd name="T33" fmla="*/ 564 h 1628"/>
                  <a:gd name="T34" fmla="*/ 63 w 732"/>
                  <a:gd name="T35" fmla="*/ 614 h 1628"/>
                  <a:gd name="T36" fmla="*/ 64 w 732"/>
                  <a:gd name="T37" fmla="*/ 724 h 1628"/>
                  <a:gd name="T38" fmla="*/ 68 w 732"/>
                  <a:gd name="T39" fmla="*/ 786 h 1628"/>
                  <a:gd name="T40" fmla="*/ 83 w 732"/>
                  <a:gd name="T41" fmla="*/ 872 h 1628"/>
                  <a:gd name="T42" fmla="*/ 87 w 732"/>
                  <a:gd name="T43" fmla="*/ 944 h 1628"/>
                  <a:gd name="T44" fmla="*/ 95 w 732"/>
                  <a:gd name="T45" fmla="*/ 990 h 1628"/>
                  <a:gd name="T46" fmla="*/ 129 w 732"/>
                  <a:gd name="T47" fmla="*/ 1082 h 1628"/>
                  <a:gd name="T48" fmla="*/ 143 w 732"/>
                  <a:gd name="T49" fmla="*/ 1145 h 1628"/>
                  <a:gd name="T50" fmla="*/ 170 w 732"/>
                  <a:gd name="T51" fmla="*/ 1213 h 1628"/>
                  <a:gd name="T52" fmla="*/ 205 w 732"/>
                  <a:gd name="T53" fmla="*/ 1257 h 1628"/>
                  <a:gd name="T54" fmla="*/ 217 w 732"/>
                  <a:gd name="T55" fmla="*/ 1321 h 1628"/>
                  <a:gd name="T56" fmla="*/ 210 w 732"/>
                  <a:gd name="T57" fmla="*/ 1394 h 1628"/>
                  <a:gd name="T58" fmla="*/ 214 w 732"/>
                  <a:gd name="T59" fmla="*/ 1450 h 1628"/>
                  <a:gd name="T60" fmla="*/ 216 w 732"/>
                  <a:gd name="T61" fmla="*/ 1513 h 1628"/>
                  <a:gd name="T62" fmla="*/ 290 w 732"/>
                  <a:gd name="T63" fmla="*/ 1562 h 1628"/>
                  <a:gd name="T64" fmla="*/ 347 w 732"/>
                  <a:gd name="T65" fmla="*/ 1612 h 1628"/>
                  <a:gd name="T66" fmla="*/ 437 w 732"/>
                  <a:gd name="T67" fmla="*/ 1628 h 1628"/>
                  <a:gd name="T68" fmla="*/ 438 w 732"/>
                  <a:gd name="T69" fmla="*/ 1589 h 1628"/>
                  <a:gd name="T70" fmla="*/ 409 w 732"/>
                  <a:gd name="T71" fmla="*/ 1534 h 1628"/>
                  <a:gd name="T72" fmla="*/ 412 w 732"/>
                  <a:gd name="T73" fmla="*/ 1501 h 1628"/>
                  <a:gd name="T74" fmla="*/ 441 w 732"/>
                  <a:gd name="T75" fmla="*/ 1451 h 1628"/>
                  <a:gd name="T76" fmla="*/ 476 w 732"/>
                  <a:gd name="T77" fmla="*/ 1359 h 1628"/>
                  <a:gd name="T78" fmla="*/ 379 w 732"/>
                  <a:gd name="T79" fmla="*/ 1301 h 1628"/>
                  <a:gd name="T80" fmla="*/ 407 w 732"/>
                  <a:gd name="T81" fmla="*/ 1240 h 1628"/>
                  <a:gd name="T82" fmla="*/ 443 w 732"/>
                  <a:gd name="T83" fmla="*/ 1217 h 1628"/>
                  <a:gd name="T84" fmla="*/ 456 w 732"/>
                  <a:gd name="T85" fmla="*/ 1130 h 1628"/>
                  <a:gd name="T86" fmla="*/ 486 w 732"/>
                  <a:gd name="T87" fmla="*/ 1113 h 1628"/>
                  <a:gd name="T88" fmla="*/ 404 w 732"/>
                  <a:gd name="T89" fmla="*/ 1089 h 1628"/>
                  <a:gd name="T90" fmla="*/ 465 w 732"/>
                  <a:gd name="T91" fmla="*/ 1039 h 1628"/>
                  <a:gd name="T92" fmla="*/ 501 w 732"/>
                  <a:gd name="T93" fmla="*/ 948 h 1628"/>
                  <a:gd name="T94" fmla="*/ 494 w 732"/>
                  <a:gd name="T95" fmla="*/ 934 h 1628"/>
                  <a:gd name="T96" fmla="*/ 554 w 732"/>
                  <a:gd name="T97" fmla="*/ 920 h 1628"/>
                  <a:gd name="T98" fmla="*/ 688 w 732"/>
                  <a:gd name="T99" fmla="*/ 847 h 1628"/>
                  <a:gd name="T100" fmla="*/ 667 w 732"/>
                  <a:gd name="T101" fmla="*/ 766 h 1628"/>
                  <a:gd name="T102" fmla="*/ 601 w 732"/>
                  <a:gd name="T103" fmla="*/ 696 h 1628"/>
                  <a:gd name="T104" fmla="*/ 570 w 732"/>
                  <a:gd name="T105" fmla="*/ 601 h 1628"/>
                  <a:gd name="T106" fmla="*/ 568 w 732"/>
                  <a:gd name="T107" fmla="*/ 536 h 1628"/>
                  <a:gd name="T108" fmla="*/ 587 w 732"/>
                  <a:gd name="T109" fmla="*/ 484 h 1628"/>
                  <a:gd name="T110" fmla="*/ 604 w 732"/>
                  <a:gd name="T111" fmla="*/ 419 h 1628"/>
                  <a:gd name="T112" fmla="*/ 619 w 732"/>
                  <a:gd name="T113" fmla="*/ 681 h 1628"/>
                  <a:gd name="T114" fmla="*/ 619 w 732"/>
                  <a:gd name="T115" fmla="*/ 681 h 1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32" h="1628">
                    <a:moveTo>
                      <a:pt x="634" y="355"/>
                    </a:moveTo>
                    <a:cubicBezTo>
                      <a:pt x="650" y="351"/>
                      <a:pt x="650" y="351"/>
                      <a:pt x="650" y="351"/>
                    </a:cubicBezTo>
                    <a:cubicBezTo>
                      <a:pt x="653" y="335"/>
                      <a:pt x="653" y="335"/>
                      <a:pt x="653" y="335"/>
                    </a:cubicBezTo>
                    <a:cubicBezTo>
                      <a:pt x="659" y="333"/>
                      <a:pt x="659" y="333"/>
                      <a:pt x="659" y="333"/>
                    </a:cubicBezTo>
                    <a:cubicBezTo>
                      <a:pt x="660" y="322"/>
                      <a:pt x="660" y="322"/>
                      <a:pt x="660" y="322"/>
                    </a:cubicBezTo>
                    <a:cubicBezTo>
                      <a:pt x="681" y="320"/>
                      <a:pt x="681" y="320"/>
                      <a:pt x="681" y="320"/>
                    </a:cubicBezTo>
                    <a:cubicBezTo>
                      <a:pt x="681" y="320"/>
                      <a:pt x="681" y="302"/>
                      <a:pt x="692" y="297"/>
                    </a:cubicBezTo>
                    <a:cubicBezTo>
                      <a:pt x="703" y="292"/>
                      <a:pt x="720" y="290"/>
                      <a:pt x="726" y="284"/>
                    </a:cubicBezTo>
                    <a:cubicBezTo>
                      <a:pt x="732" y="278"/>
                      <a:pt x="724" y="240"/>
                      <a:pt x="724" y="231"/>
                    </a:cubicBezTo>
                    <a:cubicBezTo>
                      <a:pt x="724" y="222"/>
                      <a:pt x="713" y="223"/>
                      <a:pt x="713" y="223"/>
                    </a:cubicBezTo>
                    <a:cubicBezTo>
                      <a:pt x="713" y="223"/>
                      <a:pt x="709" y="202"/>
                      <a:pt x="702" y="198"/>
                    </a:cubicBezTo>
                    <a:cubicBezTo>
                      <a:pt x="695" y="194"/>
                      <a:pt x="679" y="205"/>
                      <a:pt x="679" y="205"/>
                    </a:cubicBezTo>
                    <a:cubicBezTo>
                      <a:pt x="679" y="205"/>
                      <a:pt x="681" y="240"/>
                      <a:pt x="679" y="251"/>
                    </a:cubicBezTo>
                    <a:cubicBezTo>
                      <a:pt x="677" y="262"/>
                      <a:pt x="656" y="276"/>
                      <a:pt x="649" y="276"/>
                    </a:cubicBezTo>
                    <a:cubicBezTo>
                      <a:pt x="642" y="276"/>
                      <a:pt x="640" y="293"/>
                      <a:pt x="636" y="300"/>
                    </a:cubicBezTo>
                    <a:cubicBezTo>
                      <a:pt x="632" y="307"/>
                      <a:pt x="631" y="298"/>
                      <a:pt x="622" y="296"/>
                    </a:cubicBezTo>
                    <a:cubicBezTo>
                      <a:pt x="613" y="294"/>
                      <a:pt x="613" y="313"/>
                      <a:pt x="613" y="313"/>
                    </a:cubicBezTo>
                    <a:cubicBezTo>
                      <a:pt x="606" y="302"/>
                      <a:pt x="606" y="302"/>
                      <a:pt x="606" y="302"/>
                    </a:cubicBezTo>
                    <a:cubicBezTo>
                      <a:pt x="606" y="302"/>
                      <a:pt x="584" y="304"/>
                      <a:pt x="567" y="300"/>
                    </a:cubicBezTo>
                    <a:cubicBezTo>
                      <a:pt x="550" y="296"/>
                      <a:pt x="543" y="289"/>
                      <a:pt x="534" y="286"/>
                    </a:cubicBezTo>
                    <a:cubicBezTo>
                      <a:pt x="525" y="283"/>
                      <a:pt x="509" y="293"/>
                      <a:pt x="504" y="286"/>
                    </a:cubicBezTo>
                    <a:cubicBezTo>
                      <a:pt x="499" y="279"/>
                      <a:pt x="519" y="252"/>
                      <a:pt x="519" y="252"/>
                    </a:cubicBezTo>
                    <a:cubicBezTo>
                      <a:pt x="519" y="230"/>
                      <a:pt x="519" y="230"/>
                      <a:pt x="519" y="230"/>
                    </a:cubicBezTo>
                    <a:cubicBezTo>
                      <a:pt x="519" y="230"/>
                      <a:pt x="531" y="230"/>
                      <a:pt x="535" y="223"/>
                    </a:cubicBezTo>
                    <a:cubicBezTo>
                      <a:pt x="539" y="216"/>
                      <a:pt x="526" y="208"/>
                      <a:pt x="526" y="208"/>
                    </a:cubicBezTo>
                    <a:cubicBezTo>
                      <a:pt x="526" y="208"/>
                      <a:pt x="536" y="191"/>
                      <a:pt x="538" y="183"/>
                    </a:cubicBezTo>
                    <a:cubicBezTo>
                      <a:pt x="540" y="175"/>
                      <a:pt x="506" y="168"/>
                      <a:pt x="500" y="167"/>
                    </a:cubicBezTo>
                    <a:cubicBezTo>
                      <a:pt x="494" y="166"/>
                      <a:pt x="444" y="138"/>
                      <a:pt x="444" y="138"/>
                    </a:cubicBezTo>
                    <a:cubicBezTo>
                      <a:pt x="444" y="138"/>
                      <a:pt x="423" y="118"/>
                      <a:pt x="413" y="122"/>
                    </a:cubicBezTo>
                    <a:cubicBezTo>
                      <a:pt x="403" y="126"/>
                      <a:pt x="368" y="106"/>
                      <a:pt x="368" y="106"/>
                    </a:cubicBezTo>
                    <a:cubicBezTo>
                      <a:pt x="364" y="92"/>
                      <a:pt x="364" y="92"/>
                      <a:pt x="364" y="92"/>
                    </a:cubicBezTo>
                    <a:cubicBezTo>
                      <a:pt x="364" y="92"/>
                      <a:pt x="337" y="75"/>
                      <a:pt x="328" y="70"/>
                    </a:cubicBezTo>
                    <a:cubicBezTo>
                      <a:pt x="319" y="65"/>
                      <a:pt x="303" y="36"/>
                      <a:pt x="303" y="36"/>
                    </a:cubicBezTo>
                    <a:cubicBezTo>
                      <a:pt x="290" y="24"/>
                      <a:pt x="290" y="24"/>
                      <a:pt x="290" y="24"/>
                    </a:cubicBezTo>
                    <a:cubicBezTo>
                      <a:pt x="267" y="7"/>
                      <a:pt x="267" y="7"/>
                      <a:pt x="267" y="7"/>
                    </a:cubicBezTo>
                    <a:cubicBezTo>
                      <a:pt x="216" y="13"/>
                      <a:pt x="216" y="13"/>
                      <a:pt x="216" y="13"/>
                    </a:cubicBezTo>
                    <a:cubicBezTo>
                      <a:pt x="211" y="50"/>
                      <a:pt x="211" y="50"/>
                      <a:pt x="211" y="50"/>
                    </a:cubicBezTo>
                    <a:cubicBezTo>
                      <a:pt x="189" y="16"/>
                      <a:pt x="189" y="16"/>
                      <a:pt x="189" y="16"/>
                    </a:cubicBezTo>
                    <a:cubicBezTo>
                      <a:pt x="189" y="16"/>
                      <a:pt x="147" y="17"/>
                      <a:pt x="134" y="13"/>
                    </a:cubicBezTo>
                    <a:cubicBezTo>
                      <a:pt x="120" y="9"/>
                      <a:pt x="115" y="0"/>
                      <a:pt x="115" y="0"/>
                    </a:cubicBezTo>
                    <a:cubicBezTo>
                      <a:pt x="107" y="17"/>
                      <a:pt x="107" y="17"/>
                      <a:pt x="107" y="17"/>
                    </a:cubicBezTo>
                    <a:cubicBezTo>
                      <a:pt x="92" y="20"/>
                      <a:pt x="92" y="20"/>
                      <a:pt x="92" y="20"/>
                    </a:cubicBezTo>
                    <a:cubicBezTo>
                      <a:pt x="92" y="34"/>
                      <a:pt x="92" y="34"/>
                      <a:pt x="92" y="34"/>
                    </a:cubicBezTo>
                    <a:cubicBezTo>
                      <a:pt x="81" y="32"/>
                      <a:pt x="81" y="32"/>
                      <a:pt x="81" y="32"/>
                    </a:cubicBezTo>
                    <a:cubicBezTo>
                      <a:pt x="81" y="51"/>
                      <a:pt x="81" y="51"/>
                      <a:pt x="81" y="51"/>
                    </a:cubicBezTo>
                    <a:cubicBezTo>
                      <a:pt x="81" y="51"/>
                      <a:pt x="78" y="52"/>
                      <a:pt x="74" y="52"/>
                    </a:cubicBezTo>
                    <a:cubicBezTo>
                      <a:pt x="74" y="52"/>
                      <a:pt x="75" y="52"/>
                      <a:pt x="75" y="52"/>
                    </a:cubicBezTo>
                    <a:cubicBezTo>
                      <a:pt x="82" y="63"/>
                      <a:pt x="82" y="63"/>
                      <a:pt x="82" y="63"/>
                    </a:cubicBezTo>
                    <a:cubicBezTo>
                      <a:pt x="76" y="119"/>
                      <a:pt x="76" y="119"/>
                      <a:pt x="76" y="119"/>
                    </a:cubicBezTo>
                    <a:cubicBezTo>
                      <a:pt x="76" y="119"/>
                      <a:pt x="21" y="143"/>
                      <a:pt x="22" y="157"/>
                    </a:cubicBezTo>
                    <a:cubicBezTo>
                      <a:pt x="23" y="171"/>
                      <a:pt x="50" y="165"/>
                      <a:pt x="41" y="174"/>
                    </a:cubicBezTo>
                    <a:cubicBezTo>
                      <a:pt x="32" y="183"/>
                      <a:pt x="22" y="192"/>
                      <a:pt x="27" y="199"/>
                    </a:cubicBezTo>
                    <a:cubicBezTo>
                      <a:pt x="32" y="206"/>
                      <a:pt x="51" y="214"/>
                      <a:pt x="50" y="224"/>
                    </a:cubicBezTo>
                    <a:cubicBezTo>
                      <a:pt x="49" y="234"/>
                      <a:pt x="32" y="246"/>
                      <a:pt x="32" y="246"/>
                    </a:cubicBezTo>
                    <a:cubicBezTo>
                      <a:pt x="32" y="246"/>
                      <a:pt x="63" y="257"/>
                      <a:pt x="60" y="268"/>
                    </a:cubicBezTo>
                    <a:cubicBezTo>
                      <a:pt x="57" y="279"/>
                      <a:pt x="35" y="280"/>
                      <a:pt x="35" y="280"/>
                    </a:cubicBezTo>
                    <a:cubicBezTo>
                      <a:pt x="35" y="280"/>
                      <a:pt x="29" y="318"/>
                      <a:pt x="28" y="323"/>
                    </a:cubicBezTo>
                    <a:cubicBezTo>
                      <a:pt x="27" y="328"/>
                      <a:pt x="9" y="336"/>
                      <a:pt x="9" y="346"/>
                    </a:cubicBezTo>
                    <a:cubicBezTo>
                      <a:pt x="9" y="356"/>
                      <a:pt x="14" y="381"/>
                      <a:pt x="12" y="385"/>
                    </a:cubicBezTo>
                    <a:cubicBezTo>
                      <a:pt x="10" y="389"/>
                      <a:pt x="1" y="397"/>
                      <a:pt x="2" y="401"/>
                    </a:cubicBezTo>
                    <a:cubicBezTo>
                      <a:pt x="3" y="405"/>
                      <a:pt x="26" y="450"/>
                      <a:pt x="21" y="455"/>
                    </a:cubicBezTo>
                    <a:cubicBezTo>
                      <a:pt x="16" y="460"/>
                      <a:pt x="7" y="455"/>
                      <a:pt x="7" y="455"/>
                    </a:cubicBezTo>
                    <a:cubicBezTo>
                      <a:pt x="10" y="494"/>
                      <a:pt x="10" y="494"/>
                      <a:pt x="10" y="494"/>
                    </a:cubicBezTo>
                    <a:cubicBezTo>
                      <a:pt x="10" y="494"/>
                      <a:pt x="0" y="495"/>
                      <a:pt x="0" y="500"/>
                    </a:cubicBezTo>
                    <a:cubicBezTo>
                      <a:pt x="0" y="505"/>
                      <a:pt x="2" y="522"/>
                      <a:pt x="2" y="522"/>
                    </a:cubicBezTo>
                    <a:cubicBezTo>
                      <a:pt x="2" y="522"/>
                      <a:pt x="25" y="537"/>
                      <a:pt x="23" y="541"/>
                    </a:cubicBezTo>
                    <a:cubicBezTo>
                      <a:pt x="21" y="545"/>
                      <a:pt x="19" y="554"/>
                      <a:pt x="19" y="554"/>
                    </a:cubicBezTo>
                    <a:cubicBezTo>
                      <a:pt x="32" y="564"/>
                      <a:pt x="32" y="564"/>
                      <a:pt x="32" y="564"/>
                    </a:cubicBezTo>
                    <a:cubicBezTo>
                      <a:pt x="40" y="585"/>
                      <a:pt x="40" y="585"/>
                      <a:pt x="40" y="585"/>
                    </a:cubicBezTo>
                    <a:cubicBezTo>
                      <a:pt x="43" y="591"/>
                      <a:pt x="43" y="591"/>
                      <a:pt x="43" y="591"/>
                    </a:cubicBezTo>
                    <a:cubicBezTo>
                      <a:pt x="43" y="591"/>
                      <a:pt x="35" y="610"/>
                      <a:pt x="47" y="613"/>
                    </a:cubicBezTo>
                    <a:cubicBezTo>
                      <a:pt x="59" y="616"/>
                      <a:pt x="63" y="614"/>
                      <a:pt x="63" y="614"/>
                    </a:cubicBezTo>
                    <a:cubicBezTo>
                      <a:pt x="65" y="639"/>
                      <a:pt x="65" y="639"/>
                      <a:pt x="65" y="639"/>
                    </a:cubicBezTo>
                    <a:cubicBezTo>
                      <a:pt x="65" y="639"/>
                      <a:pt x="80" y="658"/>
                      <a:pt x="77" y="664"/>
                    </a:cubicBezTo>
                    <a:cubicBezTo>
                      <a:pt x="74" y="670"/>
                      <a:pt x="65" y="677"/>
                      <a:pt x="65" y="681"/>
                    </a:cubicBezTo>
                    <a:cubicBezTo>
                      <a:pt x="65" y="685"/>
                      <a:pt x="64" y="724"/>
                      <a:pt x="64" y="724"/>
                    </a:cubicBezTo>
                    <a:cubicBezTo>
                      <a:pt x="55" y="725"/>
                      <a:pt x="55" y="725"/>
                      <a:pt x="55" y="725"/>
                    </a:cubicBezTo>
                    <a:cubicBezTo>
                      <a:pt x="55" y="725"/>
                      <a:pt x="72" y="743"/>
                      <a:pt x="73" y="753"/>
                    </a:cubicBezTo>
                    <a:cubicBezTo>
                      <a:pt x="74" y="763"/>
                      <a:pt x="70" y="774"/>
                      <a:pt x="70" y="774"/>
                    </a:cubicBezTo>
                    <a:cubicBezTo>
                      <a:pt x="68" y="786"/>
                      <a:pt x="68" y="786"/>
                      <a:pt x="68" y="786"/>
                    </a:cubicBezTo>
                    <a:cubicBezTo>
                      <a:pt x="51" y="787"/>
                      <a:pt x="51" y="787"/>
                      <a:pt x="51" y="787"/>
                    </a:cubicBezTo>
                    <a:cubicBezTo>
                      <a:pt x="51" y="787"/>
                      <a:pt x="63" y="820"/>
                      <a:pt x="63" y="827"/>
                    </a:cubicBezTo>
                    <a:cubicBezTo>
                      <a:pt x="63" y="834"/>
                      <a:pt x="63" y="855"/>
                      <a:pt x="63" y="855"/>
                    </a:cubicBezTo>
                    <a:cubicBezTo>
                      <a:pt x="83" y="872"/>
                      <a:pt x="83" y="872"/>
                      <a:pt x="83" y="872"/>
                    </a:cubicBezTo>
                    <a:cubicBezTo>
                      <a:pt x="84" y="884"/>
                      <a:pt x="84" y="884"/>
                      <a:pt x="84" y="884"/>
                    </a:cubicBezTo>
                    <a:cubicBezTo>
                      <a:pt x="84" y="884"/>
                      <a:pt x="103" y="893"/>
                      <a:pt x="98" y="902"/>
                    </a:cubicBezTo>
                    <a:cubicBezTo>
                      <a:pt x="93" y="911"/>
                      <a:pt x="79" y="916"/>
                      <a:pt x="79" y="916"/>
                    </a:cubicBezTo>
                    <a:cubicBezTo>
                      <a:pt x="87" y="944"/>
                      <a:pt x="87" y="944"/>
                      <a:pt x="87" y="944"/>
                    </a:cubicBezTo>
                    <a:cubicBezTo>
                      <a:pt x="74" y="953"/>
                      <a:pt x="74" y="953"/>
                      <a:pt x="74" y="953"/>
                    </a:cubicBezTo>
                    <a:cubicBezTo>
                      <a:pt x="74" y="953"/>
                      <a:pt x="84" y="958"/>
                      <a:pt x="85" y="966"/>
                    </a:cubicBezTo>
                    <a:cubicBezTo>
                      <a:pt x="86" y="974"/>
                      <a:pt x="81" y="982"/>
                      <a:pt x="81" y="982"/>
                    </a:cubicBezTo>
                    <a:cubicBezTo>
                      <a:pt x="95" y="990"/>
                      <a:pt x="95" y="990"/>
                      <a:pt x="95" y="990"/>
                    </a:cubicBezTo>
                    <a:cubicBezTo>
                      <a:pt x="95" y="990"/>
                      <a:pt x="90" y="1008"/>
                      <a:pt x="91" y="1014"/>
                    </a:cubicBezTo>
                    <a:cubicBezTo>
                      <a:pt x="92" y="1020"/>
                      <a:pt x="99" y="1031"/>
                      <a:pt x="99" y="1031"/>
                    </a:cubicBezTo>
                    <a:cubicBezTo>
                      <a:pt x="99" y="1031"/>
                      <a:pt x="99" y="1050"/>
                      <a:pt x="102" y="1056"/>
                    </a:cubicBezTo>
                    <a:cubicBezTo>
                      <a:pt x="105" y="1062"/>
                      <a:pt x="134" y="1083"/>
                      <a:pt x="129" y="1082"/>
                    </a:cubicBezTo>
                    <a:cubicBezTo>
                      <a:pt x="124" y="1081"/>
                      <a:pt x="113" y="1090"/>
                      <a:pt x="113" y="1090"/>
                    </a:cubicBezTo>
                    <a:cubicBezTo>
                      <a:pt x="113" y="1090"/>
                      <a:pt x="118" y="1120"/>
                      <a:pt x="121" y="1128"/>
                    </a:cubicBezTo>
                    <a:cubicBezTo>
                      <a:pt x="124" y="1136"/>
                      <a:pt x="133" y="1140"/>
                      <a:pt x="133" y="1140"/>
                    </a:cubicBezTo>
                    <a:cubicBezTo>
                      <a:pt x="143" y="1145"/>
                      <a:pt x="143" y="1145"/>
                      <a:pt x="143" y="1145"/>
                    </a:cubicBezTo>
                    <a:cubicBezTo>
                      <a:pt x="139" y="1163"/>
                      <a:pt x="139" y="1163"/>
                      <a:pt x="139" y="1163"/>
                    </a:cubicBezTo>
                    <a:cubicBezTo>
                      <a:pt x="139" y="1163"/>
                      <a:pt x="155" y="1164"/>
                      <a:pt x="156" y="1175"/>
                    </a:cubicBezTo>
                    <a:cubicBezTo>
                      <a:pt x="157" y="1186"/>
                      <a:pt x="158" y="1203"/>
                      <a:pt x="158" y="1203"/>
                    </a:cubicBezTo>
                    <a:cubicBezTo>
                      <a:pt x="158" y="1203"/>
                      <a:pt x="163" y="1213"/>
                      <a:pt x="170" y="1213"/>
                    </a:cubicBezTo>
                    <a:cubicBezTo>
                      <a:pt x="177" y="1213"/>
                      <a:pt x="196" y="1208"/>
                      <a:pt x="194" y="1219"/>
                    </a:cubicBezTo>
                    <a:cubicBezTo>
                      <a:pt x="192" y="1230"/>
                      <a:pt x="160" y="1227"/>
                      <a:pt x="161" y="1230"/>
                    </a:cubicBezTo>
                    <a:cubicBezTo>
                      <a:pt x="162" y="1233"/>
                      <a:pt x="185" y="1240"/>
                      <a:pt x="185" y="1240"/>
                    </a:cubicBezTo>
                    <a:cubicBezTo>
                      <a:pt x="185" y="1240"/>
                      <a:pt x="208" y="1249"/>
                      <a:pt x="205" y="1257"/>
                    </a:cubicBezTo>
                    <a:cubicBezTo>
                      <a:pt x="202" y="1265"/>
                      <a:pt x="189" y="1276"/>
                      <a:pt x="189" y="1276"/>
                    </a:cubicBezTo>
                    <a:cubicBezTo>
                      <a:pt x="205" y="1288"/>
                      <a:pt x="205" y="1288"/>
                      <a:pt x="205" y="1288"/>
                    </a:cubicBezTo>
                    <a:cubicBezTo>
                      <a:pt x="202" y="1303"/>
                      <a:pt x="202" y="1303"/>
                      <a:pt x="202" y="1303"/>
                    </a:cubicBezTo>
                    <a:cubicBezTo>
                      <a:pt x="217" y="1321"/>
                      <a:pt x="217" y="1321"/>
                      <a:pt x="217" y="1321"/>
                    </a:cubicBezTo>
                    <a:cubicBezTo>
                      <a:pt x="214" y="1343"/>
                      <a:pt x="214" y="1343"/>
                      <a:pt x="214" y="1343"/>
                    </a:cubicBezTo>
                    <a:cubicBezTo>
                      <a:pt x="224" y="1360"/>
                      <a:pt x="224" y="1360"/>
                      <a:pt x="224" y="1360"/>
                    </a:cubicBezTo>
                    <a:cubicBezTo>
                      <a:pt x="213" y="1364"/>
                      <a:pt x="213" y="1364"/>
                      <a:pt x="213" y="1364"/>
                    </a:cubicBezTo>
                    <a:cubicBezTo>
                      <a:pt x="210" y="1394"/>
                      <a:pt x="210" y="1394"/>
                      <a:pt x="210" y="1394"/>
                    </a:cubicBezTo>
                    <a:cubicBezTo>
                      <a:pt x="210" y="1394"/>
                      <a:pt x="229" y="1405"/>
                      <a:pt x="230" y="1408"/>
                    </a:cubicBezTo>
                    <a:cubicBezTo>
                      <a:pt x="231" y="1411"/>
                      <a:pt x="215" y="1420"/>
                      <a:pt x="215" y="1420"/>
                    </a:cubicBezTo>
                    <a:cubicBezTo>
                      <a:pt x="215" y="1420"/>
                      <a:pt x="235" y="1435"/>
                      <a:pt x="232" y="1440"/>
                    </a:cubicBezTo>
                    <a:cubicBezTo>
                      <a:pt x="229" y="1445"/>
                      <a:pt x="214" y="1450"/>
                      <a:pt x="214" y="1450"/>
                    </a:cubicBezTo>
                    <a:cubicBezTo>
                      <a:pt x="213" y="1463"/>
                      <a:pt x="213" y="1463"/>
                      <a:pt x="213" y="1463"/>
                    </a:cubicBezTo>
                    <a:cubicBezTo>
                      <a:pt x="206" y="1467"/>
                      <a:pt x="206" y="1467"/>
                      <a:pt x="206" y="1467"/>
                    </a:cubicBezTo>
                    <a:cubicBezTo>
                      <a:pt x="206" y="1467"/>
                      <a:pt x="208" y="1483"/>
                      <a:pt x="213" y="1488"/>
                    </a:cubicBezTo>
                    <a:cubicBezTo>
                      <a:pt x="218" y="1493"/>
                      <a:pt x="216" y="1513"/>
                      <a:pt x="216" y="1513"/>
                    </a:cubicBezTo>
                    <a:cubicBezTo>
                      <a:pt x="236" y="1517"/>
                      <a:pt x="236" y="1517"/>
                      <a:pt x="236" y="1517"/>
                    </a:cubicBezTo>
                    <a:cubicBezTo>
                      <a:pt x="236" y="1517"/>
                      <a:pt x="240" y="1542"/>
                      <a:pt x="250" y="1542"/>
                    </a:cubicBezTo>
                    <a:cubicBezTo>
                      <a:pt x="260" y="1542"/>
                      <a:pt x="266" y="1524"/>
                      <a:pt x="281" y="1537"/>
                    </a:cubicBezTo>
                    <a:cubicBezTo>
                      <a:pt x="296" y="1550"/>
                      <a:pt x="290" y="1562"/>
                      <a:pt x="290" y="1562"/>
                    </a:cubicBezTo>
                    <a:cubicBezTo>
                      <a:pt x="304" y="1578"/>
                      <a:pt x="304" y="1578"/>
                      <a:pt x="304" y="1578"/>
                    </a:cubicBezTo>
                    <a:cubicBezTo>
                      <a:pt x="311" y="1589"/>
                      <a:pt x="311" y="1589"/>
                      <a:pt x="311" y="1589"/>
                    </a:cubicBezTo>
                    <a:cubicBezTo>
                      <a:pt x="335" y="1600"/>
                      <a:pt x="335" y="1600"/>
                      <a:pt x="335" y="1600"/>
                    </a:cubicBezTo>
                    <a:cubicBezTo>
                      <a:pt x="347" y="1612"/>
                      <a:pt x="347" y="1612"/>
                      <a:pt x="347" y="1612"/>
                    </a:cubicBezTo>
                    <a:cubicBezTo>
                      <a:pt x="347" y="1612"/>
                      <a:pt x="373" y="1605"/>
                      <a:pt x="389" y="1607"/>
                    </a:cubicBezTo>
                    <a:cubicBezTo>
                      <a:pt x="405" y="1609"/>
                      <a:pt x="425" y="1608"/>
                      <a:pt x="425" y="1608"/>
                    </a:cubicBezTo>
                    <a:cubicBezTo>
                      <a:pt x="440" y="1620"/>
                      <a:pt x="440" y="1620"/>
                      <a:pt x="440" y="1620"/>
                    </a:cubicBezTo>
                    <a:cubicBezTo>
                      <a:pt x="437" y="1628"/>
                      <a:pt x="437" y="1628"/>
                      <a:pt x="437" y="1628"/>
                    </a:cubicBezTo>
                    <a:cubicBezTo>
                      <a:pt x="442" y="1616"/>
                      <a:pt x="442" y="1616"/>
                      <a:pt x="442" y="1616"/>
                    </a:cubicBezTo>
                    <a:cubicBezTo>
                      <a:pt x="449" y="1606"/>
                      <a:pt x="478" y="1625"/>
                      <a:pt x="478" y="1625"/>
                    </a:cubicBezTo>
                    <a:cubicBezTo>
                      <a:pt x="451" y="1588"/>
                      <a:pt x="451" y="1588"/>
                      <a:pt x="451" y="1588"/>
                    </a:cubicBezTo>
                    <a:cubicBezTo>
                      <a:pt x="438" y="1589"/>
                      <a:pt x="438" y="1589"/>
                      <a:pt x="438" y="1589"/>
                    </a:cubicBezTo>
                    <a:cubicBezTo>
                      <a:pt x="441" y="1579"/>
                      <a:pt x="441" y="1579"/>
                      <a:pt x="441" y="1579"/>
                    </a:cubicBezTo>
                    <a:cubicBezTo>
                      <a:pt x="417" y="1562"/>
                      <a:pt x="417" y="1562"/>
                      <a:pt x="417" y="1562"/>
                    </a:cubicBezTo>
                    <a:cubicBezTo>
                      <a:pt x="418" y="1538"/>
                      <a:pt x="418" y="1538"/>
                      <a:pt x="418" y="1538"/>
                    </a:cubicBezTo>
                    <a:cubicBezTo>
                      <a:pt x="409" y="1534"/>
                      <a:pt x="409" y="1534"/>
                      <a:pt x="409" y="1534"/>
                    </a:cubicBezTo>
                    <a:cubicBezTo>
                      <a:pt x="414" y="1522"/>
                      <a:pt x="414" y="1522"/>
                      <a:pt x="414" y="1522"/>
                    </a:cubicBezTo>
                    <a:cubicBezTo>
                      <a:pt x="414" y="1522"/>
                      <a:pt x="423" y="1522"/>
                      <a:pt x="426" y="1514"/>
                    </a:cubicBezTo>
                    <a:cubicBezTo>
                      <a:pt x="430" y="1506"/>
                      <a:pt x="400" y="1506"/>
                      <a:pt x="400" y="1506"/>
                    </a:cubicBezTo>
                    <a:cubicBezTo>
                      <a:pt x="412" y="1501"/>
                      <a:pt x="412" y="1501"/>
                      <a:pt x="412" y="1501"/>
                    </a:cubicBezTo>
                    <a:cubicBezTo>
                      <a:pt x="408" y="1488"/>
                      <a:pt x="408" y="1488"/>
                      <a:pt x="408" y="1488"/>
                    </a:cubicBezTo>
                    <a:cubicBezTo>
                      <a:pt x="424" y="1505"/>
                      <a:pt x="424" y="1505"/>
                      <a:pt x="424" y="1505"/>
                    </a:cubicBezTo>
                    <a:cubicBezTo>
                      <a:pt x="424" y="1505"/>
                      <a:pt x="438" y="1515"/>
                      <a:pt x="448" y="1503"/>
                    </a:cubicBezTo>
                    <a:cubicBezTo>
                      <a:pt x="458" y="1491"/>
                      <a:pt x="440" y="1465"/>
                      <a:pt x="441" y="1451"/>
                    </a:cubicBezTo>
                    <a:cubicBezTo>
                      <a:pt x="442" y="1438"/>
                      <a:pt x="485" y="1409"/>
                      <a:pt x="488" y="1400"/>
                    </a:cubicBezTo>
                    <a:cubicBezTo>
                      <a:pt x="492" y="1391"/>
                      <a:pt x="467" y="1391"/>
                      <a:pt x="467" y="1391"/>
                    </a:cubicBezTo>
                    <a:cubicBezTo>
                      <a:pt x="483" y="1389"/>
                      <a:pt x="483" y="1389"/>
                      <a:pt x="483" y="1389"/>
                    </a:cubicBezTo>
                    <a:cubicBezTo>
                      <a:pt x="483" y="1389"/>
                      <a:pt x="484" y="1369"/>
                      <a:pt x="476" y="1359"/>
                    </a:cubicBezTo>
                    <a:cubicBezTo>
                      <a:pt x="468" y="1349"/>
                      <a:pt x="456" y="1354"/>
                      <a:pt x="456" y="1354"/>
                    </a:cubicBezTo>
                    <a:cubicBezTo>
                      <a:pt x="444" y="1345"/>
                      <a:pt x="444" y="1345"/>
                      <a:pt x="444" y="1345"/>
                    </a:cubicBezTo>
                    <a:cubicBezTo>
                      <a:pt x="431" y="1345"/>
                      <a:pt x="431" y="1345"/>
                      <a:pt x="431" y="1345"/>
                    </a:cubicBezTo>
                    <a:cubicBezTo>
                      <a:pt x="431" y="1345"/>
                      <a:pt x="391" y="1328"/>
                      <a:pt x="379" y="1301"/>
                    </a:cubicBezTo>
                    <a:cubicBezTo>
                      <a:pt x="366" y="1274"/>
                      <a:pt x="386" y="1269"/>
                      <a:pt x="386" y="1269"/>
                    </a:cubicBezTo>
                    <a:cubicBezTo>
                      <a:pt x="392" y="1252"/>
                      <a:pt x="392" y="1252"/>
                      <a:pt x="392" y="1252"/>
                    </a:cubicBezTo>
                    <a:cubicBezTo>
                      <a:pt x="401" y="1252"/>
                      <a:pt x="401" y="1252"/>
                      <a:pt x="401" y="1252"/>
                    </a:cubicBezTo>
                    <a:cubicBezTo>
                      <a:pt x="407" y="1240"/>
                      <a:pt x="407" y="1240"/>
                      <a:pt x="407" y="1240"/>
                    </a:cubicBezTo>
                    <a:cubicBezTo>
                      <a:pt x="443" y="1239"/>
                      <a:pt x="443" y="1239"/>
                      <a:pt x="443" y="1239"/>
                    </a:cubicBezTo>
                    <a:cubicBezTo>
                      <a:pt x="435" y="1232"/>
                      <a:pt x="435" y="1232"/>
                      <a:pt x="435" y="1232"/>
                    </a:cubicBezTo>
                    <a:cubicBezTo>
                      <a:pt x="434" y="1218"/>
                      <a:pt x="434" y="1218"/>
                      <a:pt x="434" y="1218"/>
                    </a:cubicBezTo>
                    <a:cubicBezTo>
                      <a:pt x="443" y="1217"/>
                      <a:pt x="443" y="1217"/>
                      <a:pt x="443" y="1217"/>
                    </a:cubicBezTo>
                    <a:cubicBezTo>
                      <a:pt x="443" y="1217"/>
                      <a:pt x="448" y="1198"/>
                      <a:pt x="440" y="1191"/>
                    </a:cubicBezTo>
                    <a:cubicBezTo>
                      <a:pt x="432" y="1184"/>
                      <a:pt x="423" y="1168"/>
                      <a:pt x="430" y="1152"/>
                    </a:cubicBezTo>
                    <a:cubicBezTo>
                      <a:pt x="436" y="1137"/>
                      <a:pt x="456" y="1137"/>
                      <a:pt x="456" y="1137"/>
                    </a:cubicBezTo>
                    <a:cubicBezTo>
                      <a:pt x="456" y="1130"/>
                      <a:pt x="456" y="1130"/>
                      <a:pt x="456" y="1130"/>
                    </a:cubicBezTo>
                    <a:cubicBezTo>
                      <a:pt x="456" y="1130"/>
                      <a:pt x="439" y="1130"/>
                      <a:pt x="431" y="1125"/>
                    </a:cubicBezTo>
                    <a:cubicBezTo>
                      <a:pt x="423" y="1121"/>
                      <a:pt x="432" y="1112"/>
                      <a:pt x="440" y="1111"/>
                    </a:cubicBezTo>
                    <a:cubicBezTo>
                      <a:pt x="448" y="1110"/>
                      <a:pt x="462" y="1127"/>
                      <a:pt x="469" y="1127"/>
                    </a:cubicBezTo>
                    <a:cubicBezTo>
                      <a:pt x="476" y="1127"/>
                      <a:pt x="485" y="1123"/>
                      <a:pt x="486" y="1113"/>
                    </a:cubicBezTo>
                    <a:cubicBezTo>
                      <a:pt x="487" y="1103"/>
                      <a:pt x="474" y="1080"/>
                      <a:pt x="461" y="1085"/>
                    </a:cubicBezTo>
                    <a:cubicBezTo>
                      <a:pt x="449" y="1089"/>
                      <a:pt x="468" y="1099"/>
                      <a:pt x="456" y="1105"/>
                    </a:cubicBezTo>
                    <a:cubicBezTo>
                      <a:pt x="443" y="1111"/>
                      <a:pt x="431" y="1094"/>
                      <a:pt x="431" y="1094"/>
                    </a:cubicBezTo>
                    <a:cubicBezTo>
                      <a:pt x="431" y="1094"/>
                      <a:pt x="407" y="1096"/>
                      <a:pt x="404" y="1089"/>
                    </a:cubicBezTo>
                    <a:cubicBezTo>
                      <a:pt x="400" y="1083"/>
                      <a:pt x="404" y="1055"/>
                      <a:pt x="404" y="1052"/>
                    </a:cubicBezTo>
                    <a:cubicBezTo>
                      <a:pt x="404" y="1049"/>
                      <a:pt x="387" y="1032"/>
                      <a:pt x="391" y="1017"/>
                    </a:cubicBezTo>
                    <a:cubicBezTo>
                      <a:pt x="396" y="1003"/>
                      <a:pt x="409" y="1019"/>
                      <a:pt x="424" y="1023"/>
                    </a:cubicBezTo>
                    <a:cubicBezTo>
                      <a:pt x="439" y="1026"/>
                      <a:pt x="456" y="1039"/>
                      <a:pt x="465" y="1039"/>
                    </a:cubicBezTo>
                    <a:cubicBezTo>
                      <a:pt x="474" y="1039"/>
                      <a:pt x="507" y="1021"/>
                      <a:pt x="515" y="1015"/>
                    </a:cubicBezTo>
                    <a:cubicBezTo>
                      <a:pt x="523" y="1009"/>
                      <a:pt x="490" y="991"/>
                      <a:pt x="490" y="991"/>
                    </a:cubicBezTo>
                    <a:cubicBezTo>
                      <a:pt x="489" y="975"/>
                      <a:pt x="489" y="975"/>
                      <a:pt x="489" y="975"/>
                    </a:cubicBezTo>
                    <a:cubicBezTo>
                      <a:pt x="489" y="975"/>
                      <a:pt x="498" y="959"/>
                      <a:pt x="501" y="948"/>
                    </a:cubicBezTo>
                    <a:cubicBezTo>
                      <a:pt x="503" y="938"/>
                      <a:pt x="480" y="938"/>
                      <a:pt x="480" y="938"/>
                    </a:cubicBezTo>
                    <a:cubicBezTo>
                      <a:pt x="478" y="924"/>
                      <a:pt x="478" y="924"/>
                      <a:pt x="478" y="924"/>
                    </a:cubicBezTo>
                    <a:cubicBezTo>
                      <a:pt x="478" y="924"/>
                      <a:pt x="470" y="915"/>
                      <a:pt x="477" y="907"/>
                    </a:cubicBezTo>
                    <a:cubicBezTo>
                      <a:pt x="484" y="899"/>
                      <a:pt x="494" y="934"/>
                      <a:pt x="494" y="934"/>
                    </a:cubicBezTo>
                    <a:cubicBezTo>
                      <a:pt x="502" y="933"/>
                      <a:pt x="502" y="933"/>
                      <a:pt x="502" y="933"/>
                    </a:cubicBezTo>
                    <a:cubicBezTo>
                      <a:pt x="497" y="919"/>
                      <a:pt x="497" y="919"/>
                      <a:pt x="497" y="919"/>
                    </a:cubicBezTo>
                    <a:cubicBezTo>
                      <a:pt x="551" y="926"/>
                      <a:pt x="551" y="926"/>
                      <a:pt x="551" y="926"/>
                    </a:cubicBezTo>
                    <a:cubicBezTo>
                      <a:pt x="554" y="920"/>
                      <a:pt x="554" y="920"/>
                      <a:pt x="554" y="920"/>
                    </a:cubicBezTo>
                    <a:cubicBezTo>
                      <a:pt x="554" y="920"/>
                      <a:pt x="567" y="912"/>
                      <a:pt x="595" y="909"/>
                    </a:cubicBezTo>
                    <a:cubicBezTo>
                      <a:pt x="624" y="906"/>
                      <a:pt x="676" y="881"/>
                      <a:pt x="676" y="881"/>
                    </a:cubicBezTo>
                    <a:cubicBezTo>
                      <a:pt x="673" y="855"/>
                      <a:pt x="673" y="855"/>
                      <a:pt x="673" y="855"/>
                    </a:cubicBezTo>
                    <a:cubicBezTo>
                      <a:pt x="688" y="847"/>
                      <a:pt x="688" y="847"/>
                      <a:pt x="688" y="847"/>
                    </a:cubicBezTo>
                    <a:cubicBezTo>
                      <a:pt x="696" y="814"/>
                      <a:pt x="696" y="814"/>
                      <a:pt x="696" y="814"/>
                    </a:cubicBezTo>
                    <a:cubicBezTo>
                      <a:pt x="689" y="797"/>
                      <a:pt x="689" y="797"/>
                      <a:pt x="689" y="797"/>
                    </a:cubicBezTo>
                    <a:cubicBezTo>
                      <a:pt x="689" y="779"/>
                      <a:pt x="689" y="779"/>
                      <a:pt x="689" y="779"/>
                    </a:cubicBezTo>
                    <a:cubicBezTo>
                      <a:pt x="689" y="779"/>
                      <a:pt x="678" y="770"/>
                      <a:pt x="667" y="766"/>
                    </a:cubicBezTo>
                    <a:cubicBezTo>
                      <a:pt x="661" y="764"/>
                      <a:pt x="654" y="769"/>
                      <a:pt x="649" y="765"/>
                    </a:cubicBezTo>
                    <a:cubicBezTo>
                      <a:pt x="641" y="759"/>
                      <a:pt x="655" y="753"/>
                      <a:pt x="658" y="748"/>
                    </a:cubicBezTo>
                    <a:cubicBezTo>
                      <a:pt x="662" y="741"/>
                      <a:pt x="657" y="735"/>
                      <a:pt x="657" y="727"/>
                    </a:cubicBezTo>
                    <a:cubicBezTo>
                      <a:pt x="657" y="712"/>
                      <a:pt x="624" y="707"/>
                      <a:pt x="601" y="696"/>
                    </a:cubicBezTo>
                    <a:cubicBezTo>
                      <a:pt x="578" y="685"/>
                      <a:pt x="578" y="674"/>
                      <a:pt x="588" y="660"/>
                    </a:cubicBezTo>
                    <a:cubicBezTo>
                      <a:pt x="589" y="659"/>
                      <a:pt x="589" y="658"/>
                      <a:pt x="590" y="658"/>
                    </a:cubicBezTo>
                    <a:cubicBezTo>
                      <a:pt x="570" y="633"/>
                      <a:pt x="570" y="633"/>
                      <a:pt x="570" y="633"/>
                    </a:cubicBezTo>
                    <a:cubicBezTo>
                      <a:pt x="570" y="601"/>
                      <a:pt x="570" y="601"/>
                      <a:pt x="570" y="601"/>
                    </a:cubicBezTo>
                    <a:cubicBezTo>
                      <a:pt x="570" y="601"/>
                      <a:pt x="593" y="600"/>
                      <a:pt x="594" y="595"/>
                    </a:cubicBezTo>
                    <a:cubicBezTo>
                      <a:pt x="595" y="590"/>
                      <a:pt x="575" y="567"/>
                      <a:pt x="575" y="567"/>
                    </a:cubicBezTo>
                    <a:cubicBezTo>
                      <a:pt x="582" y="557"/>
                      <a:pt x="582" y="557"/>
                      <a:pt x="582" y="557"/>
                    </a:cubicBezTo>
                    <a:cubicBezTo>
                      <a:pt x="582" y="557"/>
                      <a:pt x="569" y="545"/>
                      <a:pt x="568" y="536"/>
                    </a:cubicBezTo>
                    <a:cubicBezTo>
                      <a:pt x="567" y="527"/>
                      <a:pt x="586" y="528"/>
                      <a:pt x="586" y="528"/>
                    </a:cubicBezTo>
                    <a:cubicBezTo>
                      <a:pt x="569" y="518"/>
                      <a:pt x="569" y="518"/>
                      <a:pt x="569" y="518"/>
                    </a:cubicBezTo>
                    <a:cubicBezTo>
                      <a:pt x="569" y="491"/>
                      <a:pt x="569" y="491"/>
                      <a:pt x="569" y="491"/>
                    </a:cubicBezTo>
                    <a:cubicBezTo>
                      <a:pt x="587" y="484"/>
                      <a:pt x="587" y="484"/>
                      <a:pt x="587" y="484"/>
                    </a:cubicBezTo>
                    <a:cubicBezTo>
                      <a:pt x="587" y="484"/>
                      <a:pt x="566" y="471"/>
                      <a:pt x="566" y="467"/>
                    </a:cubicBezTo>
                    <a:cubicBezTo>
                      <a:pt x="566" y="463"/>
                      <a:pt x="580" y="452"/>
                      <a:pt x="580" y="452"/>
                    </a:cubicBezTo>
                    <a:cubicBezTo>
                      <a:pt x="580" y="452"/>
                      <a:pt x="584" y="435"/>
                      <a:pt x="584" y="429"/>
                    </a:cubicBezTo>
                    <a:cubicBezTo>
                      <a:pt x="584" y="423"/>
                      <a:pt x="599" y="424"/>
                      <a:pt x="604" y="419"/>
                    </a:cubicBezTo>
                    <a:cubicBezTo>
                      <a:pt x="609" y="414"/>
                      <a:pt x="612" y="399"/>
                      <a:pt x="612" y="396"/>
                    </a:cubicBezTo>
                    <a:cubicBezTo>
                      <a:pt x="612" y="393"/>
                      <a:pt x="621" y="388"/>
                      <a:pt x="626" y="383"/>
                    </a:cubicBezTo>
                    <a:cubicBezTo>
                      <a:pt x="631" y="378"/>
                      <a:pt x="634" y="355"/>
                      <a:pt x="634" y="355"/>
                    </a:cubicBezTo>
                    <a:close/>
                    <a:moveTo>
                      <a:pt x="619" y="681"/>
                    </a:moveTo>
                    <a:cubicBezTo>
                      <a:pt x="624" y="681"/>
                      <a:pt x="624" y="681"/>
                      <a:pt x="624" y="681"/>
                    </a:cubicBezTo>
                    <a:cubicBezTo>
                      <a:pt x="617" y="677"/>
                      <a:pt x="617" y="677"/>
                      <a:pt x="617" y="677"/>
                    </a:cubicBezTo>
                    <a:cubicBezTo>
                      <a:pt x="617" y="677"/>
                      <a:pt x="617" y="677"/>
                      <a:pt x="617" y="677"/>
                    </a:cubicBezTo>
                    <a:cubicBezTo>
                      <a:pt x="618" y="679"/>
                      <a:pt x="619" y="681"/>
                      <a:pt x="619" y="681"/>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6" name="Freeform 206">
                <a:extLst>
                  <a:ext uri="{FF2B5EF4-FFF2-40B4-BE49-F238E27FC236}">
                    <a16:creationId xmlns:a16="http://schemas.microsoft.com/office/drawing/2014/main" id="{6F59A5CC-AB1A-0A45-98A6-59379181470C}"/>
                  </a:ext>
                </a:extLst>
              </p:cNvPr>
              <p:cNvSpPr>
                <a:spLocks noEditPoints="1"/>
              </p:cNvSpPr>
              <p:nvPr/>
            </p:nvSpPr>
            <p:spPr bwMode="gray">
              <a:xfrm>
                <a:off x="-7647306" y="4279159"/>
                <a:ext cx="155115" cy="179215"/>
              </a:xfrm>
              <a:custGeom>
                <a:avLst/>
                <a:gdLst>
                  <a:gd name="T0" fmla="*/ 42 w 280"/>
                  <a:gd name="T1" fmla="*/ 249 h 353"/>
                  <a:gd name="T2" fmla="*/ 49 w 280"/>
                  <a:gd name="T3" fmla="*/ 229 h 353"/>
                  <a:gd name="T4" fmla="*/ 42 w 280"/>
                  <a:gd name="T5" fmla="*/ 249 h 353"/>
                  <a:gd name="T6" fmla="*/ 277 w 280"/>
                  <a:gd name="T7" fmla="*/ 114 h 353"/>
                  <a:gd name="T8" fmla="*/ 261 w 280"/>
                  <a:gd name="T9" fmla="*/ 102 h 353"/>
                  <a:gd name="T10" fmla="*/ 271 w 280"/>
                  <a:gd name="T11" fmla="*/ 84 h 353"/>
                  <a:gd name="T12" fmla="*/ 252 w 280"/>
                  <a:gd name="T13" fmla="*/ 83 h 353"/>
                  <a:gd name="T14" fmla="*/ 230 w 280"/>
                  <a:gd name="T15" fmla="*/ 61 h 353"/>
                  <a:gd name="T16" fmla="*/ 218 w 280"/>
                  <a:gd name="T17" fmla="*/ 73 h 353"/>
                  <a:gd name="T18" fmla="*/ 195 w 280"/>
                  <a:gd name="T19" fmla="*/ 65 h 353"/>
                  <a:gd name="T20" fmla="*/ 175 w 280"/>
                  <a:gd name="T21" fmla="*/ 64 h 353"/>
                  <a:gd name="T22" fmla="*/ 163 w 280"/>
                  <a:gd name="T23" fmla="*/ 43 h 353"/>
                  <a:gd name="T24" fmla="*/ 140 w 280"/>
                  <a:gd name="T25" fmla="*/ 40 h 353"/>
                  <a:gd name="T26" fmla="*/ 121 w 280"/>
                  <a:gd name="T27" fmla="*/ 22 h 353"/>
                  <a:gd name="T28" fmla="*/ 98 w 280"/>
                  <a:gd name="T29" fmla="*/ 0 h 353"/>
                  <a:gd name="T30" fmla="*/ 101 w 280"/>
                  <a:gd name="T31" fmla="*/ 23 h 353"/>
                  <a:gd name="T32" fmla="*/ 68 w 280"/>
                  <a:gd name="T33" fmla="*/ 37 h 353"/>
                  <a:gd name="T34" fmla="*/ 66 w 280"/>
                  <a:gd name="T35" fmla="*/ 27 h 353"/>
                  <a:gd name="T36" fmla="*/ 44 w 280"/>
                  <a:gd name="T37" fmla="*/ 46 h 353"/>
                  <a:gd name="T38" fmla="*/ 49 w 280"/>
                  <a:gd name="T39" fmla="*/ 77 h 353"/>
                  <a:gd name="T40" fmla="*/ 31 w 280"/>
                  <a:gd name="T41" fmla="*/ 97 h 353"/>
                  <a:gd name="T42" fmla="*/ 39 w 280"/>
                  <a:gd name="T43" fmla="*/ 119 h 353"/>
                  <a:gd name="T44" fmla="*/ 27 w 280"/>
                  <a:gd name="T45" fmla="*/ 119 h 353"/>
                  <a:gd name="T46" fmla="*/ 26 w 280"/>
                  <a:gd name="T47" fmla="*/ 130 h 353"/>
                  <a:gd name="T48" fmla="*/ 3 w 280"/>
                  <a:gd name="T49" fmla="*/ 144 h 353"/>
                  <a:gd name="T50" fmla="*/ 19 w 280"/>
                  <a:gd name="T51" fmla="*/ 154 h 353"/>
                  <a:gd name="T52" fmla="*/ 8 w 280"/>
                  <a:gd name="T53" fmla="*/ 173 h 353"/>
                  <a:gd name="T54" fmla="*/ 18 w 280"/>
                  <a:gd name="T55" fmla="*/ 187 h 353"/>
                  <a:gd name="T56" fmla="*/ 3 w 280"/>
                  <a:gd name="T57" fmla="*/ 201 h 353"/>
                  <a:gd name="T58" fmla="*/ 12 w 280"/>
                  <a:gd name="T59" fmla="*/ 207 h 353"/>
                  <a:gd name="T60" fmla="*/ 22 w 280"/>
                  <a:gd name="T61" fmla="*/ 228 h 353"/>
                  <a:gd name="T62" fmla="*/ 48 w 280"/>
                  <a:gd name="T63" fmla="*/ 214 h 353"/>
                  <a:gd name="T64" fmla="*/ 65 w 280"/>
                  <a:gd name="T65" fmla="*/ 219 h 353"/>
                  <a:gd name="T66" fmla="*/ 61 w 280"/>
                  <a:gd name="T67" fmla="*/ 258 h 353"/>
                  <a:gd name="T68" fmla="*/ 36 w 280"/>
                  <a:gd name="T69" fmla="*/ 271 h 353"/>
                  <a:gd name="T70" fmla="*/ 51 w 280"/>
                  <a:gd name="T71" fmla="*/ 286 h 353"/>
                  <a:gd name="T72" fmla="*/ 30 w 280"/>
                  <a:gd name="T73" fmla="*/ 307 h 353"/>
                  <a:gd name="T74" fmla="*/ 40 w 280"/>
                  <a:gd name="T75" fmla="*/ 315 h 353"/>
                  <a:gd name="T76" fmla="*/ 33 w 280"/>
                  <a:gd name="T77" fmla="*/ 329 h 353"/>
                  <a:gd name="T78" fmla="*/ 53 w 280"/>
                  <a:gd name="T79" fmla="*/ 315 h 353"/>
                  <a:gd name="T80" fmla="*/ 62 w 280"/>
                  <a:gd name="T81" fmla="*/ 326 h 353"/>
                  <a:gd name="T82" fmla="*/ 81 w 280"/>
                  <a:gd name="T83" fmla="*/ 324 h 353"/>
                  <a:gd name="T84" fmla="*/ 96 w 280"/>
                  <a:gd name="T85" fmla="*/ 353 h 353"/>
                  <a:gd name="T86" fmla="*/ 108 w 280"/>
                  <a:gd name="T87" fmla="*/ 339 h 353"/>
                  <a:gd name="T88" fmla="*/ 121 w 280"/>
                  <a:gd name="T89" fmla="*/ 335 h 353"/>
                  <a:gd name="T90" fmla="*/ 125 w 280"/>
                  <a:gd name="T91" fmla="*/ 299 h 353"/>
                  <a:gd name="T92" fmla="*/ 135 w 280"/>
                  <a:gd name="T93" fmla="*/ 284 h 353"/>
                  <a:gd name="T94" fmla="*/ 132 w 280"/>
                  <a:gd name="T95" fmla="*/ 272 h 353"/>
                  <a:gd name="T96" fmla="*/ 140 w 280"/>
                  <a:gd name="T97" fmla="*/ 269 h 353"/>
                  <a:gd name="T98" fmla="*/ 154 w 280"/>
                  <a:gd name="T99" fmla="*/ 251 h 353"/>
                  <a:gd name="T100" fmla="*/ 211 w 280"/>
                  <a:gd name="T101" fmla="*/ 226 h 353"/>
                  <a:gd name="T102" fmla="*/ 262 w 280"/>
                  <a:gd name="T103" fmla="*/ 170 h 353"/>
                  <a:gd name="T104" fmla="*/ 270 w 280"/>
                  <a:gd name="T105" fmla="*/ 141 h 353"/>
                  <a:gd name="T106" fmla="*/ 280 w 280"/>
                  <a:gd name="T107" fmla="*/ 136 h 353"/>
                  <a:gd name="T108" fmla="*/ 277 w 280"/>
                  <a:gd name="T109" fmla="*/ 114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0" h="353">
                    <a:moveTo>
                      <a:pt x="42" y="249"/>
                    </a:moveTo>
                    <a:cubicBezTo>
                      <a:pt x="57" y="245"/>
                      <a:pt x="59" y="225"/>
                      <a:pt x="49" y="229"/>
                    </a:cubicBezTo>
                    <a:cubicBezTo>
                      <a:pt x="40" y="233"/>
                      <a:pt x="34" y="250"/>
                      <a:pt x="42" y="249"/>
                    </a:cubicBezTo>
                    <a:close/>
                    <a:moveTo>
                      <a:pt x="277" y="114"/>
                    </a:moveTo>
                    <a:cubicBezTo>
                      <a:pt x="261" y="102"/>
                      <a:pt x="261" y="102"/>
                      <a:pt x="261" y="102"/>
                    </a:cubicBezTo>
                    <a:cubicBezTo>
                      <a:pt x="261" y="102"/>
                      <a:pt x="272" y="102"/>
                      <a:pt x="271" y="84"/>
                    </a:cubicBezTo>
                    <a:cubicBezTo>
                      <a:pt x="265" y="83"/>
                      <a:pt x="258" y="83"/>
                      <a:pt x="252" y="83"/>
                    </a:cubicBezTo>
                    <a:cubicBezTo>
                      <a:pt x="239" y="82"/>
                      <a:pt x="247" y="64"/>
                      <a:pt x="230" y="61"/>
                    </a:cubicBezTo>
                    <a:cubicBezTo>
                      <a:pt x="213" y="58"/>
                      <a:pt x="225" y="71"/>
                      <a:pt x="218" y="73"/>
                    </a:cubicBezTo>
                    <a:cubicBezTo>
                      <a:pt x="211" y="75"/>
                      <a:pt x="195" y="65"/>
                      <a:pt x="195" y="65"/>
                    </a:cubicBezTo>
                    <a:cubicBezTo>
                      <a:pt x="195" y="65"/>
                      <a:pt x="184" y="70"/>
                      <a:pt x="175" y="64"/>
                    </a:cubicBezTo>
                    <a:cubicBezTo>
                      <a:pt x="166" y="58"/>
                      <a:pt x="173" y="51"/>
                      <a:pt x="163" y="43"/>
                    </a:cubicBezTo>
                    <a:cubicBezTo>
                      <a:pt x="153" y="35"/>
                      <a:pt x="140" y="40"/>
                      <a:pt x="140" y="40"/>
                    </a:cubicBezTo>
                    <a:cubicBezTo>
                      <a:pt x="140" y="40"/>
                      <a:pt x="132" y="28"/>
                      <a:pt x="121" y="22"/>
                    </a:cubicBezTo>
                    <a:cubicBezTo>
                      <a:pt x="113" y="19"/>
                      <a:pt x="103" y="6"/>
                      <a:pt x="98" y="0"/>
                    </a:cubicBezTo>
                    <a:cubicBezTo>
                      <a:pt x="99" y="10"/>
                      <a:pt x="105" y="14"/>
                      <a:pt x="101" y="23"/>
                    </a:cubicBezTo>
                    <a:cubicBezTo>
                      <a:pt x="98" y="32"/>
                      <a:pt x="68" y="37"/>
                      <a:pt x="68" y="37"/>
                    </a:cubicBezTo>
                    <a:cubicBezTo>
                      <a:pt x="66" y="27"/>
                      <a:pt x="66" y="27"/>
                      <a:pt x="66" y="27"/>
                    </a:cubicBezTo>
                    <a:cubicBezTo>
                      <a:pt x="66" y="27"/>
                      <a:pt x="46" y="38"/>
                      <a:pt x="44" y="46"/>
                    </a:cubicBezTo>
                    <a:cubicBezTo>
                      <a:pt x="41" y="54"/>
                      <a:pt x="51" y="64"/>
                      <a:pt x="49" y="77"/>
                    </a:cubicBezTo>
                    <a:cubicBezTo>
                      <a:pt x="48" y="90"/>
                      <a:pt x="35" y="89"/>
                      <a:pt x="31" y="97"/>
                    </a:cubicBezTo>
                    <a:cubicBezTo>
                      <a:pt x="26" y="105"/>
                      <a:pt x="39" y="119"/>
                      <a:pt x="39" y="119"/>
                    </a:cubicBezTo>
                    <a:cubicBezTo>
                      <a:pt x="27" y="119"/>
                      <a:pt x="27" y="119"/>
                      <a:pt x="27" y="119"/>
                    </a:cubicBezTo>
                    <a:cubicBezTo>
                      <a:pt x="26" y="130"/>
                      <a:pt x="26" y="130"/>
                      <a:pt x="26" y="130"/>
                    </a:cubicBezTo>
                    <a:cubicBezTo>
                      <a:pt x="3" y="144"/>
                      <a:pt x="3" y="144"/>
                      <a:pt x="3" y="144"/>
                    </a:cubicBezTo>
                    <a:cubicBezTo>
                      <a:pt x="19" y="154"/>
                      <a:pt x="19" y="154"/>
                      <a:pt x="19" y="154"/>
                    </a:cubicBezTo>
                    <a:cubicBezTo>
                      <a:pt x="8" y="173"/>
                      <a:pt x="8" y="173"/>
                      <a:pt x="8" y="173"/>
                    </a:cubicBezTo>
                    <a:cubicBezTo>
                      <a:pt x="8" y="173"/>
                      <a:pt x="19" y="176"/>
                      <a:pt x="18" y="187"/>
                    </a:cubicBezTo>
                    <a:cubicBezTo>
                      <a:pt x="16" y="198"/>
                      <a:pt x="3" y="201"/>
                      <a:pt x="3" y="201"/>
                    </a:cubicBezTo>
                    <a:cubicBezTo>
                      <a:pt x="12" y="207"/>
                      <a:pt x="12" y="207"/>
                      <a:pt x="12" y="207"/>
                    </a:cubicBezTo>
                    <a:cubicBezTo>
                      <a:pt x="12" y="207"/>
                      <a:pt x="0" y="221"/>
                      <a:pt x="22" y="228"/>
                    </a:cubicBezTo>
                    <a:cubicBezTo>
                      <a:pt x="45" y="235"/>
                      <a:pt x="48" y="214"/>
                      <a:pt x="48" y="214"/>
                    </a:cubicBezTo>
                    <a:cubicBezTo>
                      <a:pt x="65" y="219"/>
                      <a:pt x="65" y="219"/>
                      <a:pt x="65" y="219"/>
                    </a:cubicBezTo>
                    <a:cubicBezTo>
                      <a:pt x="73" y="227"/>
                      <a:pt x="64" y="246"/>
                      <a:pt x="61" y="258"/>
                    </a:cubicBezTo>
                    <a:cubicBezTo>
                      <a:pt x="59" y="270"/>
                      <a:pt x="36" y="271"/>
                      <a:pt x="36" y="271"/>
                    </a:cubicBezTo>
                    <a:cubicBezTo>
                      <a:pt x="36" y="271"/>
                      <a:pt x="60" y="277"/>
                      <a:pt x="51" y="286"/>
                    </a:cubicBezTo>
                    <a:cubicBezTo>
                      <a:pt x="43" y="295"/>
                      <a:pt x="30" y="307"/>
                      <a:pt x="30" y="307"/>
                    </a:cubicBezTo>
                    <a:cubicBezTo>
                      <a:pt x="40" y="315"/>
                      <a:pt x="40" y="315"/>
                      <a:pt x="40" y="315"/>
                    </a:cubicBezTo>
                    <a:cubicBezTo>
                      <a:pt x="40" y="315"/>
                      <a:pt x="24" y="324"/>
                      <a:pt x="33" y="329"/>
                    </a:cubicBezTo>
                    <a:cubicBezTo>
                      <a:pt x="43" y="333"/>
                      <a:pt x="53" y="315"/>
                      <a:pt x="53" y="315"/>
                    </a:cubicBezTo>
                    <a:cubicBezTo>
                      <a:pt x="62" y="326"/>
                      <a:pt x="62" y="326"/>
                      <a:pt x="62" y="326"/>
                    </a:cubicBezTo>
                    <a:cubicBezTo>
                      <a:pt x="62" y="326"/>
                      <a:pt x="75" y="320"/>
                      <a:pt x="81" y="324"/>
                    </a:cubicBezTo>
                    <a:cubicBezTo>
                      <a:pt x="86" y="329"/>
                      <a:pt x="82" y="353"/>
                      <a:pt x="96" y="353"/>
                    </a:cubicBezTo>
                    <a:cubicBezTo>
                      <a:pt x="109" y="353"/>
                      <a:pt x="104" y="342"/>
                      <a:pt x="108" y="339"/>
                    </a:cubicBezTo>
                    <a:cubicBezTo>
                      <a:pt x="112" y="337"/>
                      <a:pt x="121" y="335"/>
                      <a:pt x="121" y="335"/>
                    </a:cubicBezTo>
                    <a:cubicBezTo>
                      <a:pt x="121" y="335"/>
                      <a:pt x="124" y="308"/>
                      <a:pt x="125" y="299"/>
                    </a:cubicBezTo>
                    <a:cubicBezTo>
                      <a:pt x="127" y="289"/>
                      <a:pt x="135" y="284"/>
                      <a:pt x="135" y="284"/>
                    </a:cubicBezTo>
                    <a:cubicBezTo>
                      <a:pt x="132" y="272"/>
                      <a:pt x="132" y="272"/>
                      <a:pt x="132" y="272"/>
                    </a:cubicBezTo>
                    <a:cubicBezTo>
                      <a:pt x="140" y="269"/>
                      <a:pt x="140" y="269"/>
                      <a:pt x="140" y="269"/>
                    </a:cubicBezTo>
                    <a:cubicBezTo>
                      <a:pt x="140" y="269"/>
                      <a:pt x="140" y="262"/>
                      <a:pt x="154" y="251"/>
                    </a:cubicBezTo>
                    <a:cubicBezTo>
                      <a:pt x="167" y="240"/>
                      <a:pt x="188" y="240"/>
                      <a:pt x="211" y="226"/>
                    </a:cubicBezTo>
                    <a:cubicBezTo>
                      <a:pt x="234" y="211"/>
                      <a:pt x="262" y="170"/>
                      <a:pt x="262" y="170"/>
                    </a:cubicBezTo>
                    <a:cubicBezTo>
                      <a:pt x="270" y="141"/>
                      <a:pt x="270" y="141"/>
                      <a:pt x="270" y="141"/>
                    </a:cubicBezTo>
                    <a:cubicBezTo>
                      <a:pt x="280" y="136"/>
                      <a:pt x="280" y="136"/>
                      <a:pt x="280" y="136"/>
                    </a:cubicBezTo>
                    <a:lnTo>
                      <a:pt x="277" y="114"/>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7" name="Freeform 325">
                <a:extLst>
                  <a:ext uri="{FF2B5EF4-FFF2-40B4-BE49-F238E27FC236}">
                    <a16:creationId xmlns:a16="http://schemas.microsoft.com/office/drawing/2014/main" id="{894B0363-2DFF-B349-A04F-C902F5096C36}"/>
                  </a:ext>
                </a:extLst>
              </p:cNvPr>
              <p:cNvSpPr>
                <a:spLocks noEditPoints="1"/>
              </p:cNvSpPr>
              <p:nvPr/>
            </p:nvSpPr>
            <p:spPr bwMode="gray">
              <a:xfrm>
                <a:off x="-7333555" y="4801975"/>
                <a:ext cx="427329" cy="1026294"/>
              </a:xfrm>
              <a:custGeom>
                <a:avLst/>
                <a:gdLst>
                  <a:gd name="T0" fmla="*/ 550 w 771"/>
                  <a:gd name="T1" fmla="*/ 1864 h 2022"/>
                  <a:gd name="T2" fmla="*/ 572 w 771"/>
                  <a:gd name="T3" fmla="*/ 1906 h 2022"/>
                  <a:gd name="T4" fmla="*/ 567 w 771"/>
                  <a:gd name="T5" fmla="*/ 1954 h 2022"/>
                  <a:gd name="T6" fmla="*/ 690 w 771"/>
                  <a:gd name="T7" fmla="*/ 1981 h 2022"/>
                  <a:gd name="T8" fmla="*/ 658 w 771"/>
                  <a:gd name="T9" fmla="*/ 1993 h 2022"/>
                  <a:gd name="T10" fmla="*/ 617 w 771"/>
                  <a:gd name="T11" fmla="*/ 1988 h 2022"/>
                  <a:gd name="T12" fmla="*/ 663 w 771"/>
                  <a:gd name="T13" fmla="*/ 2010 h 2022"/>
                  <a:gd name="T14" fmla="*/ 500 w 771"/>
                  <a:gd name="T15" fmla="*/ 1974 h 2022"/>
                  <a:gd name="T16" fmla="*/ 526 w 771"/>
                  <a:gd name="T17" fmla="*/ 1935 h 2022"/>
                  <a:gd name="T18" fmla="*/ 471 w 771"/>
                  <a:gd name="T19" fmla="*/ 1945 h 2022"/>
                  <a:gd name="T20" fmla="*/ 397 w 771"/>
                  <a:gd name="T21" fmla="*/ 1867 h 2022"/>
                  <a:gd name="T22" fmla="*/ 345 w 771"/>
                  <a:gd name="T23" fmla="*/ 1873 h 2022"/>
                  <a:gd name="T24" fmla="*/ 355 w 771"/>
                  <a:gd name="T25" fmla="*/ 1822 h 2022"/>
                  <a:gd name="T26" fmla="*/ 326 w 771"/>
                  <a:gd name="T27" fmla="*/ 1841 h 2022"/>
                  <a:gd name="T28" fmla="*/ 342 w 771"/>
                  <a:gd name="T29" fmla="*/ 1820 h 2022"/>
                  <a:gd name="T30" fmla="*/ 287 w 771"/>
                  <a:gd name="T31" fmla="*/ 1789 h 2022"/>
                  <a:gd name="T32" fmla="*/ 267 w 771"/>
                  <a:gd name="T33" fmla="*/ 1739 h 2022"/>
                  <a:gd name="T34" fmla="*/ 257 w 771"/>
                  <a:gd name="T35" fmla="*/ 1697 h 2022"/>
                  <a:gd name="T36" fmla="*/ 208 w 771"/>
                  <a:gd name="T37" fmla="*/ 1688 h 2022"/>
                  <a:gd name="T38" fmla="*/ 144 w 771"/>
                  <a:gd name="T39" fmla="*/ 1339 h 2022"/>
                  <a:gd name="T40" fmla="*/ 163 w 771"/>
                  <a:gd name="T41" fmla="*/ 1391 h 2022"/>
                  <a:gd name="T42" fmla="*/ 186 w 771"/>
                  <a:gd name="T43" fmla="*/ 1483 h 2022"/>
                  <a:gd name="T44" fmla="*/ 212 w 771"/>
                  <a:gd name="T45" fmla="*/ 1463 h 2022"/>
                  <a:gd name="T46" fmla="*/ 143 w 771"/>
                  <a:gd name="T47" fmla="*/ 1440 h 2022"/>
                  <a:gd name="T48" fmla="*/ 498 w 771"/>
                  <a:gd name="T49" fmla="*/ 1874 h 2022"/>
                  <a:gd name="T50" fmla="*/ 449 w 771"/>
                  <a:gd name="T51" fmla="*/ 1842 h 2022"/>
                  <a:gd name="T52" fmla="*/ 338 w 771"/>
                  <a:gd name="T53" fmla="*/ 1747 h 2022"/>
                  <a:gd name="T54" fmla="*/ 317 w 771"/>
                  <a:gd name="T55" fmla="*/ 1650 h 2022"/>
                  <a:gd name="T56" fmla="*/ 304 w 771"/>
                  <a:gd name="T57" fmla="*/ 1533 h 2022"/>
                  <a:gd name="T58" fmla="*/ 272 w 771"/>
                  <a:gd name="T59" fmla="*/ 1443 h 2022"/>
                  <a:gd name="T60" fmla="*/ 215 w 771"/>
                  <a:gd name="T61" fmla="*/ 1320 h 2022"/>
                  <a:gd name="T62" fmla="*/ 187 w 771"/>
                  <a:gd name="T63" fmla="*/ 1196 h 2022"/>
                  <a:gd name="T64" fmla="*/ 165 w 771"/>
                  <a:gd name="T65" fmla="*/ 1085 h 2022"/>
                  <a:gd name="T66" fmla="*/ 166 w 771"/>
                  <a:gd name="T67" fmla="*/ 954 h 2022"/>
                  <a:gd name="T68" fmla="*/ 142 w 771"/>
                  <a:gd name="T69" fmla="*/ 815 h 2022"/>
                  <a:gd name="T70" fmla="*/ 109 w 771"/>
                  <a:gd name="T71" fmla="*/ 685 h 2022"/>
                  <a:gd name="T72" fmla="*/ 162 w 771"/>
                  <a:gd name="T73" fmla="*/ 498 h 2022"/>
                  <a:gd name="T74" fmla="*/ 184 w 771"/>
                  <a:gd name="T75" fmla="*/ 293 h 2022"/>
                  <a:gd name="T76" fmla="*/ 97 w 771"/>
                  <a:gd name="T77" fmla="*/ 161 h 2022"/>
                  <a:gd name="T78" fmla="*/ 45 w 771"/>
                  <a:gd name="T79" fmla="*/ 22 h 2022"/>
                  <a:gd name="T80" fmla="*/ 24 w 771"/>
                  <a:gd name="T81" fmla="*/ 182 h 2022"/>
                  <a:gd name="T82" fmla="*/ 47 w 771"/>
                  <a:gd name="T83" fmla="*/ 417 h 2022"/>
                  <a:gd name="T84" fmla="*/ 34 w 771"/>
                  <a:gd name="T85" fmla="*/ 559 h 2022"/>
                  <a:gd name="T86" fmla="*/ 47 w 771"/>
                  <a:gd name="T87" fmla="*/ 720 h 2022"/>
                  <a:gd name="T88" fmla="*/ 82 w 771"/>
                  <a:gd name="T89" fmla="*/ 947 h 2022"/>
                  <a:gd name="T90" fmla="*/ 72 w 771"/>
                  <a:gd name="T91" fmla="*/ 1102 h 2022"/>
                  <a:gd name="T92" fmla="*/ 129 w 771"/>
                  <a:gd name="T93" fmla="*/ 1299 h 2022"/>
                  <a:gd name="T94" fmla="*/ 193 w 771"/>
                  <a:gd name="T95" fmla="*/ 1313 h 2022"/>
                  <a:gd name="T96" fmla="*/ 212 w 771"/>
                  <a:gd name="T97" fmla="*/ 1403 h 2022"/>
                  <a:gd name="T98" fmla="*/ 252 w 771"/>
                  <a:gd name="T99" fmla="*/ 1497 h 2022"/>
                  <a:gd name="T100" fmla="*/ 214 w 771"/>
                  <a:gd name="T101" fmla="*/ 1535 h 2022"/>
                  <a:gd name="T102" fmla="*/ 176 w 771"/>
                  <a:gd name="T103" fmla="*/ 1528 h 2022"/>
                  <a:gd name="T104" fmla="*/ 214 w 771"/>
                  <a:gd name="T105" fmla="*/ 1567 h 2022"/>
                  <a:gd name="T106" fmla="*/ 257 w 771"/>
                  <a:gd name="T107" fmla="*/ 1604 h 2022"/>
                  <a:gd name="T108" fmla="*/ 265 w 771"/>
                  <a:gd name="T109" fmla="*/ 1686 h 2022"/>
                  <a:gd name="T110" fmla="*/ 298 w 771"/>
                  <a:gd name="T111" fmla="*/ 1731 h 2022"/>
                  <a:gd name="T112" fmla="*/ 331 w 771"/>
                  <a:gd name="T113" fmla="*/ 1762 h 2022"/>
                  <a:gd name="T114" fmla="*/ 407 w 771"/>
                  <a:gd name="T115" fmla="*/ 1821 h 2022"/>
                  <a:gd name="T116" fmla="*/ 434 w 771"/>
                  <a:gd name="T117" fmla="*/ 1876 h 2022"/>
                  <a:gd name="T118" fmla="*/ 459 w 771"/>
                  <a:gd name="T119" fmla="*/ 1893 h 2022"/>
                  <a:gd name="T120" fmla="*/ 428 w 771"/>
                  <a:gd name="T121" fmla="*/ 1927 h 2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71" h="2022">
                    <a:moveTo>
                      <a:pt x="677" y="1942"/>
                    </a:moveTo>
                    <a:cubicBezTo>
                      <a:pt x="625" y="1916"/>
                      <a:pt x="625" y="1903"/>
                      <a:pt x="625" y="1903"/>
                    </a:cubicBezTo>
                    <a:cubicBezTo>
                      <a:pt x="602" y="1903"/>
                      <a:pt x="602" y="1903"/>
                      <a:pt x="602" y="1903"/>
                    </a:cubicBezTo>
                    <a:cubicBezTo>
                      <a:pt x="606" y="1892"/>
                      <a:pt x="606" y="1892"/>
                      <a:pt x="606" y="1892"/>
                    </a:cubicBezTo>
                    <a:cubicBezTo>
                      <a:pt x="580" y="1866"/>
                      <a:pt x="580" y="1866"/>
                      <a:pt x="580" y="1866"/>
                    </a:cubicBezTo>
                    <a:cubicBezTo>
                      <a:pt x="559" y="1872"/>
                      <a:pt x="559" y="1872"/>
                      <a:pt x="559" y="1872"/>
                    </a:cubicBezTo>
                    <a:cubicBezTo>
                      <a:pt x="550" y="1864"/>
                      <a:pt x="550" y="1864"/>
                      <a:pt x="550" y="1864"/>
                    </a:cubicBezTo>
                    <a:cubicBezTo>
                      <a:pt x="543" y="1876"/>
                      <a:pt x="543" y="1876"/>
                      <a:pt x="543" y="1876"/>
                    </a:cubicBezTo>
                    <a:cubicBezTo>
                      <a:pt x="530" y="1879"/>
                      <a:pt x="530" y="1879"/>
                      <a:pt x="530" y="1879"/>
                    </a:cubicBezTo>
                    <a:cubicBezTo>
                      <a:pt x="531" y="1890"/>
                      <a:pt x="531" y="1890"/>
                      <a:pt x="531" y="1890"/>
                    </a:cubicBezTo>
                    <a:cubicBezTo>
                      <a:pt x="520" y="1892"/>
                      <a:pt x="520" y="1892"/>
                      <a:pt x="520" y="1892"/>
                    </a:cubicBezTo>
                    <a:cubicBezTo>
                      <a:pt x="521" y="1910"/>
                      <a:pt x="521" y="1910"/>
                      <a:pt x="521" y="1910"/>
                    </a:cubicBezTo>
                    <a:cubicBezTo>
                      <a:pt x="534" y="1923"/>
                      <a:pt x="557" y="1900"/>
                      <a:pt x="557" y="1900"/>
                    </a:cubicBezTo>
                    <a:cubicBezTo>
                      <a:pt x="572" y="1906"/>
                      <a:pt x="572" y="1906"/>
                      <a:pt x="572" y="1906"/>
                    </a:cubicBezTo>
                    <a:cubicBezTo>
                      <a:pt x="572" y="1919"/>
                      <a:pt x="572" y="1919"/>
                      <a:pt x="572" y="1919"/>
                    </a:cubicBezTo>
                    <a:cubicBezTo>
                      <a:pt x="572" y="1919"/>
                      <a:pt x="541" y="1934"/>
                      <a:pt x="552" y="1938"/>
                    </a:cubicBezTo>
                    <a:cubicBezTo>
                      <a:pt x="562" y="1942"/>
                      <a:pt x="615" y="1960"/>
                      <a:pt x="615" y="1960"/>
                    </a:cubicBezTo>
                    <a:cubicBezTo>
                      <a:pt x="605" y="1974"/>
                      <a:pt x="605" y="1974"/>
                      <a:pt x="605" y="1974"/>
                    </a:cubicBezTo>
                    <a:cubicBezTo>
                      <a:pt x="605" y="1974"/>
                      <a:pt x="602" y="1961"/>
                      <a:pt x="592" y="1961"/>
                    </a:cubicBezTo>
                    <a:cubicBezTo>
                      <a:pt x="582" y="1961"/>
                      <a:pt x="579" y="1968"/>
                      <a:pt x="579" y="1968"/>
                    </a:cubicBezTo>
                    <a:cubicBezTo>
                      <a:pt x="567" y="1954"/>
                      <a:pt x="567" y="1954"/>
                      <a:pt x="567" y="1954"/>
                    </a:cubicBezTo>
                    <a:cubicBezTo>
                      <a:pt x="556" y="1958"/>
                      <a:pt x="556" y="1958"/>
                      <a:pt x="556" y="1958"/>
                    </a:cubicBezTo>
                    <a:cubicBezTo>
                      <a:pt x="565" y="1965"/>
                      <a:pt x="565" y="1965"/>
                      <a:pt x="565" y="1965"/>
                    </a:cubicBezTo>
                    <a:cubicBezTo>
                      <a:pt x="544" y="1962"/>
                      <a:pt x="544" y="1962"/>
                      <a:pt x="544" y="1962"/>
                    </a:cubicBezTo>
                    <a:cubicBezTo>
                      <a:pt x="544" y="1962"/>
                      <a:pt x="550" y="1978"/>
                      <a:pt x="566" y="1978"/>
                    </a:cubicBezTo>
                    <a:cubicBezTo>
                      <a:pt x="582" y="1978"/>
                      <a:pt x="595" y="1978"/>
                      <a:pt x="595" y="1978"/>
                    </a:cubicBezTo>
                    <a:cubicBezTo>
                      <a:pt x="595" y="1978"/>
                      <a:pt x="611" y="1984"/>
                      <a:pt x="621" y="1983"/>
                    </a:cubicBezTo>
                    <a:cubicBezTo>
                      <a:pt x="631" y="1981"/>
                      <a:pt x="676" y="1981"/>
                      <a:pt x="690" y="1981"/>
                    </a:cubicBezTo>
                    <a:cubicBezTo>
                      <a:pt x="705" y="1981"/>
                      <a:pt x="725" y="1994"/>
                      <a:pt x="725" y="1994"/>
                    </a:cubicBezTo>
                    <a:cubicBezTo>
                      <a:pt x="746" y="1983"/>
                      <a:pt x="746" y="1983"/>
                      <a:pt x="746" y="1983"/>
                    </a:cubicBezTo>
                    <a:cubicBezTo>
                      <a:pt x="758" y="1987"/>
                      <a:pt x="758" y="1987"/>
                      <a:pt x="758" y="1987"/>
                    </a:cubicBezTo>
                    <a:cubicBezTo>
                      <a:pt x="770" y="1986"/>
                      <a:pt x="770" y="1986"/>
                      <a:pt x="770" y="1986"/>
                    </a:cubicBezTo>
                    <a:cubicBezTo>
                      <a:pt x="771" y="1970"/>
                      <a:pt x="771" y="1970"/>
                      <a:pt x="771" y="1970"/>
                    </a:cubicBezTo>
                    <a:cubicBezTo>
                      <a:pt x="771" y="1970"/>
                      <a:pt x="729" y="1968"/>
                      <a:pt x="677" y="1942"/>
                    </a:cubicBezTo>
                    <a:close/>
                    <a:moveTo>
                      <a:pt x="658" y="1993"/>
                    </a:moveTo>
                    <a:cubicBezTo>
                      <a:pt x="676" y="2003"/>
                      <a:pt x="676" y="2003"/>
                      <a:pt x="676" y="2003"/>
                    </a:cubicBezTo>
                    <a:cubicBezTo>
                      <a:pt x="712" y="2006"/>
                      <a:pt x="712" y="2006"/>
                      <a:pt x="712" y="2006"/>
                    </a:cubicBezTo>
                    <a:cubicBezTo>
                      <a:pt x="693" y="1988"/>
                      <a:pt x="693" y="1988"/>
                      <a:pt x="693" y="1988"/>
                    </a:cubicBezTo>
                    <a:lnTo>
                      <a:pt x="658" y="1993"/>
                    </a:lnTo>
                    <a:close/>
                    <a:moveTo>
                      <a:pt x="638" y="1997"/>
                    </a:moveTo>
                    <a:cubicBezTo>
                      <a:pt x="644" y="1991"/>
                      <a:pt x="644" y="1991"/>
                      <a:pt x="644" y="1991"/>
                    </a:cubicBezTo>
                    <a:cubicBezTo>
                      <a:pt x="617" y="1988"/>
                      <a:pt x="617" y="1988"/>
                      <a:pt x="617" y="1988"/>
                    </a:cubicBezTo>
                    <a:cubicBezTo>
                      <a:pt x="593" y="1988"/>
                      <a:pt x="593" y="1988"/>
                      <a:pt x="593" y="1988"/>
                    </a:cubicBezTo>
                    <a:cubicBezTo>
                      <a:pt x="602" y="2012"/>
                      <a:pt x="602" y="2012"/>
                      <a:pt x="602" y="2012"/>
                    </a:cubicBezTo>
                    <a:cubicBezTo>
                      <a:pt x="625" y="2014"/>
                      <a:pt x="625" y="2014"/>
                      <a:pt x="625" y="2014"/>
                    </a:cubicBezTo>
                    <a:cubicBezTo>
                      <a:pt x="619" y="2004"/>
                      <a:pt x="619" y="2004"/>
                      <a:pt x="619" y="2004"/>
                    </a:cubicBezTo>
                    <a:cubicBezTo>
                      <a:pt x="625" y="2000"/>
                      <a:pt x="625" y="2000"/>
                      <a:pt x="625" y="2000"/>
                    </a:cubicBezTo>
                    <a:cubicBezTo>
                      <a:pt x="632" y="2010"/>
                      <a:pt x="632" y="2010"/>
                      <a:pt x="632" y="2010"/>
                    </a:cubicBezTo>
                    <a:cubicBezTo>
                      <a:pt x="663" y="2010"/>
                      <a:pt x="663" y="2010"/>
                      <a:pt x="663" y="2010"/>
                    </a:cubicBezTo>
                    <a:cubicBezTo>
                      <a:pt x="673" y="2022"/>
                      <a:pt x="673" y="2022"/>
                      <a:pt x="673" y="2022"/>
                    </a:cubicBezTo>
                    <a:cubicBezTo>
                      <a:pt x="686" y="2022"/>
                      <a:pt x="686" y="2022"/>
                      <a:pt x="686" y="2022"/>
                    </a:cubicBezTo>
                    <a:cubicBezTo>
                      <a:pt x="666" y="2001"/>
                      <a:pt x="666" y="2001"/>
                      <a:pt x="666" y="2001"/>
                    </a:cubicBezTo>
                    <a:lnTo>
                      <a:pt x="638" y="1997"/>
                    </a:lnTo>
                    <a:close/>
                    <a:moveTo>
                      <a:pt x="537" y="1967"/>
                    </a:moveTo>
                    <a:cubicBezTo>
                      <a:pt x="495" y="1962"/>
                      <a:pt x="495" y="1962"/>
                      <a:pt x="495" y="1962"/>
                    </a:cubicBezTo>
                    <a:cubicBezTo>
                      <a:pt x="500" y="1974"/>
                      <a:pt x="500" y="1974"/>
                      <a:pt x="500" y="1974"/>
                    </a:cubicBezTo>
                    <a:cubicBezTo>
                      <a:pt x="527" y="1973"/>
                      <a:pt x="527" y="1973"/>
                      <a:pt x="527" y="1973"/>
                    </a:cubicBezTo>
                    <a:cubicBezTo>
                      <a:pt x="537" y="1987"/>
                      <a:pt x="537" y="1987"/>
                      <a:pt x="537" y="1987"/>
                    </a:cubicBezTo>
                    <a:cubicBezTo>
                      <a:pt x="575" y="2003"/>
                      <a:pt x="575" y="2003"/>
                      <a:pt x="575" y="2003"/>
                    </a:cubicBezTo>
                    <a:cubicBezTo>
                      <a:pt x="552" y="1983"/>
                      <a:pt x="552" y="1983"/>
                      <a:pt x="552" y="1983"/>
                    </a:cubicBezTo>
                    <a:lnTo>
                      <a:pt x="537" y="1967"/>
                    </a:lnTo>
                    <a:close/>
                    <a:moveTo>
                      <a:pt x="534" y="1924"/>
                    </a:moveTo>
                    <a:cubicBezTo>
                      <a:pt x="526" y="1935"/>
                      <a:pt x="526" y="1935"/>
                      <a:pt x="526" y="1935"/>
                    </a:cubicBezTo>
                    <a:cubicBezTo>
                      <a:pt x="530" y="1955"/>
                      <a:pt x="530" y="1955"/>
                      <a:pt x="530" y="1955"/>
                    </a:cubicBezTo>
                    <a:cubicBezTo>
                      <a:pt x="546" y="1949"/>
                      <a:pt x="546" y="1949"/>
                      <a:pt x="546" y="1949"/>
                    </a:cubicBezTo>
                    <a:lnTo>
                      <a:pt x="534" y="1924"/>
                    </a:lnTo>
                    <a:close/>
                    <a:moveTo>
                      <a:pt x="515" y="1954"/>
                    </a:moveTo>
                    <a:cubicBezTo>
                      <a:pt x="513" y="1942"/>
                      <a:pt x="513" y="1942"/>
                      <a:pt x="513" y="1942"/>
                    </a:cubicBezTo>
                    <a:cubicBezTo>
                      <a:pt x="479" y="1934"/>
                      <a:pt x="479" y="1934"/>
                      <a:pt x="479" y="1934"/>
                    </a:cubicBezTo>
                    <a:cubicBezTo>
                      <a:pt x="471" y="1945"/>
                      <a:pt x="471" y="1945"/>
                      <a:pt x="471" y="1945"/>
                    </a:cubicBezTo>
                    <a:cubicBezTo>
                      <a:pt x="472" y="1958"/>
                      <a:pt x="472" y="1958"/>
                      <a:pt x="472" y="1958"/>
                    </a:cubicBezTo>
                    <a:cubicBezTo>
                      <a:pt x="495" y="1949"/>
                      <a:pt x="495" y="1949"/>
                      <a:pt x="495" y="1949"/>
                    </a:cubicBezTo>
                    <a:lnTo>
                      <a:pt x="515" y="1954"/>
                    </a:lnTo>
                    <a:close/>
                    <a:moveTo>
                      <a:pt x="407" y="1848"/>
                    </a:moveTo>
                    <a:cubicBezTo>
                      <a:pt x="407" y="1848"/>
                      <a:pt x="381" y="1835"/>
                      <a:pt x="378" y="1847"/>
                    </a:cubicBezTo>
                    <a:cubicBezTo>
                      <a:pt x="375" y="1859"/>
                      <a:pt x="371" y="1874"/>
                      <a:pt x="375" y="1874"/>
                    </a:cubicBezTo>
                    <a:cubicBezTo>
                      <a:pt x="380" y="1874"/>
                      <a:pt x="397" y="1867"/>
                      <a:pt x="397" y="1867"/>
                    </a:cubicBezTo>
                    <a:cubicBezTo>
                      <a:pt x="399" y="1883"/>
                      <a:pt x="399" y="1883"/>
                      <a:pt x="399" y="1883"/>
                    </a:cubicBezTo>
                    <a:cubicBezTo>
                      <a:pt x="420" y="1873"/>
                      <a:pt x="420" y="1873"/>
                      <a:pt x="420" y="1873"/>
                    </a:cubicBezTo>
                    <a:cubicBezTo>
                      <a:pt x="409" y="1863"/>
                      <a:pt x="409" y="1863"/>
                      <a:pt x="409" y="1863"/>
                    </a:cubicBezTo>
                    <a:cubicBezTo>
                      <a:pt x="413" y="1851"/>
                      <a:pt x="413" y="1851"/>
                      <a:pt x="413" y="1851"/>
                    </a:cubicBezTo>
                    <a:lnTo>
                      <a:pt x="407" y="1848"/>
                    </a:lnTo>
                    <a:close/>
                    <a:moveTo>
                      <a:pt x="368" y="1886"/>
                    </a:moveTo>
                    <a:cubicBezTo>
                      <a:pt x="345" y="1873"/>
                      <a:pt x="345" y="1873"/>
                      <a:pt x="345" y="1873"/>
                    </a:cubicBezTo>
                    <a:cubicBezTo>
                      <a:pt x="362" y="1892"/>
                      <a:pt x="362" y="1892"/>
                      <a:pt x="362" y="1892"/>
                    </a:cubicBezTo>
                    <a:cubicBezTo>
                      <a:pt x="393" y="1896"/>
                      <a:pt x="393" y="1896"/>
                      <a:pt x="393" y="1896"/>
                    </a:cubicBezTo>
                    <a:cubicBezTo>
                      <a:pt x="404" y="1903"/>
                      <a:pt x="404" y="1903"/>
                      <a:pt x="404" y="1903"/>
                    </a:cubicBezTo>
                    <a:cubicBezTo>
                      <a:pt x="393" y="1889"/>
                      <a:pt x="393" y="1889"/>
                      <a:pt x="393" y="1889"/>
                    </a:cubicBezTo>
                    <a:lnTo>
                      <a:pt x="368" y="1886"/>
                    </a:lnTo>
                    <a:close/>
                    <a:moveTo>
                      <a:pt x="368" y="1835"/>
                    </a:moveTo>
                    <a:cubicBezTo>
                      <a:pt x="355" y="1822"/>
                      <a:pt x="355" y="1822"/>
                      <a:pt x="355" y="1822"/>
                    </a:cubicBezTo>
                    <a:cubicBezTo>
                      <a:pt x="351" y="1844"/>
                      <a:pt x="351" y="1844"/>
                      <a:pt x="351" y="1844"/>
                    </a:cubicBezTo>
                    <a:cubicBezTo>
                      <a:pt x="336" y="1848"/>
                      <a:pt x="336" y="1848"/>
                      <a:pt x="336" y="1848"/>
                    </a:cubicBezTo>
                    <a:cubicBezTo>
                      <a:pt x="365" y="1860"/>
                      <a:pt x="365" y="1860"/>
                      <a:pt x="365" y="1860"/>
                    </a:cubicBezTo>
                    <a:lnTo>
                      <a:pt x="368" y="1835"/>
                    </a:lnTo>
                    <a:close/>
                    <a:moveTo>
                      <a:pt x="296" y="1827"/>
                    </a:moveTo>
                    <a:cubicBezTo>
                      <a:pt x="319" y="1848"/>
                      <a:pt x="319" y="1848"/>
                      <a:pt x="319" y="1848"/>
                    </a:cubicBezTo>
                    <a:cubicBezTo>
                      <a:pt x="326" y="1841"/>
                      <a:pt x="326" y="1841"/>
                      <a:pt x="326" y="1841"/>
                    </a:cubicBezTo>
                    <a:cubicBezTo>
                      <a:pt x="306" y="1818"/>
                      <a:pt x="306" y="1818"/>
                      <a:pt x="306" y="1818"/>
                    </a:cubicBezTo>
                    <a:lnTo>
                      <a:pt x="296" y="1827"/>
                    </a:lnTo>
                    <a:close/>
                    <a:moveTo>
                      <a:pt x="342" y="1820"/>
                    </a:moveTo>
                    <a:cubicBezTo>
                      <a:pt x="335" y="1814"/>
                      <a:pt x="335" y="1814"/>
                      <a:pt x="335" y="1814"/>
                    </a:cubicBezTo>
                    <a:cubicBezTo>
                      <a:pt x="329" y="1824"/>
                      <a:pt x="329" y="1824"/>
                      <a:pt x="329" y="1824"/>
                    </a:cubicBezTo>
                    <a:cubicBezTo>
                      <a:pt x="336" y="1833"/>
                      <a:pt x="336" y="1833"/>
                      <a:pt x="336" y="1833"/>
                    </a:cubicBezTo>
                    <a:lnTo>
                      <a:pt x="342" y="1820"/>
                    </a:lnTo>
                    <a:close/>
                    <a:moveTo>
                      <a:pt x="303" y="1805"/>
                    </a:moveTo>
                    <a:cubicBezTo>
                      <a:pt x="306" y="1788"/>
                      <a:pt x="306" y="1788"/>
                      <a:pt x="306" y="1788"/>
                    </a:cubicBezTo>
                    <a:cubicBezTo>
                      <a:pt x="303" y="1763"/>
                      <a:pt x="303" y="1763"/>
                      <a:pt x="303" y="1763"/>
                    </a:cubicBezTo>
                    <a:cubicBezTo>
                      <a:pt x="292" y="1759"/>
                      <a:pt x="292" y="1759"/>
                      <a:pt x="292" y="1759"/>
                    </a:cubicBezTo>
                    <a:cubicBezTo>
                      <a:pt x="292" y="1770"/>
                      <a:pt x="292" y="1770"/>
                      <a:pt x="292" y="1770"/>
                    </a:cubicBezTo>
                    <a:cubicBezTo>
                      <a:pt x="270" y="1766"/>
                      <a:pt x="270" y="1766"/>
                      <a:pt x="270" y="1766"/>
                    </a:cubicBezTo>
                    <a:cubicBezTo>
                      <a:pt x="287" y="1789"/>
                      <a:pt x="287" y="1789"/>
                      <a:pt x="287" y="1789"/>
                    </a:cubicBezTo>
                    <a:cubicBezTo>
                      <a:pt x="283" y="1818"/>
                      <a:pt x="283" y="1818"/>
                      <a:pt x="283" y="1818"/>
                    </a:cubicBezTo>
                    <a:lnTo>
                      <a:pt x="303" y="1805"/>
                    </a:lnTo>
                    <a:close/>
                    <a:moveTo>
                      <a:pt x="243" y="1752"/>
                    </a:moveTo>
                    <a:cubicBezTo>
                      <a:pt x="254" y="1753"/>
                      <a:pt x="254" y="1753"/>
                      <a:pt x="254" y="1753"/>
                    </a:cubicBezTo>
                    <a:cubicBezTo>
                      <a:pt x="261" y="1775"/>
                      <a:pt x="261" y="1775"/>
                      <a:pt x="261" y="1775"/>
                    </a:cubicBezTo>
                    <a:cubicBezTo>
                      <a:pt x="266" y="1755"/>
                      <a:pt x="266" y="1755"/>
                      <a:pt x="266" y="1755"/>
                    </a:cubicBezTo>
                    <a:cubicBezTo>
                      <a:pt x="267" y="1739"/>
                      <a:pt x="267" y="1739"/>
                      <a:pt x="267" y="1739"/>
                    </a:cubicBezTo>
                    <a:cubicBezTo>
                      <a:pt x="250" y="1734"/>
                      <a:pt x="250" y="1734"/>
                      <a:pt x="250" y="1734"/>
                    </a:cubicBezTo>
                    <a:lnTo>
                      <a:pt x="243" y="1752"/>
                    </a:lnTo>
                    <a:close/>
                    <a:moveTo>
                      <a:pt x="248" y="1727"/>
                    </a:moveTo>
                    <a:cubicBezTo>
                      <a:pt x="253" y="1726"/>
                      <a:pt x="256" y="1717"/>
                      <a:pt x="256" y="1717"/>
                    </a:cubicBezTo>
                    <a:cubicBezTo>
                      <a:pt x="276" y="1734"/>
                      <a:pt x="276" y="1734"/>
                      <a:pt x="276" y="1734"/>
                    </a:cubicBezTo>
                    <a:cubicBezTo>
                      <a:pt x="277" y="1718"/>
                      <a:pt x="277" y="1718"/>
                      <a:pt x="277" y="1718"/>
                    </a:cubicBezTo>
                    <a:cubicBezTo>
                      <a:pt x="257" y="1697"/>
                      <a:pt x="257" y="1697"/>
                      <a:pt x="257" y="1697"/>
                    </a:cubicBezTo>
                    <a:cubicBezTo>
                      <a:pt x="257" y="1697"/>
                      <a:pt x="241" y="1674"/>
                      <a:pt x="241" y="1662"/>
                    </a:cubicBezTo>
                    <a:cubicBezTo>
                      <a:pt x="241" y="1651"/>
                      <a:pt x="230" y="1639"/>
                      <a:pt x="219" y="1633"/>
                    </a:cubicBezTo>
                    <a:cubicBezTo>
                      <a:pt x="209" y="1628"/>
                      <a:pt x="209" y="1639"/>
                      <a:pt x="209" y="1639"/>
                    </a:cubicBezTo>
                    <a:cubicBezTo>
                      <a:pt x="195" y="1635"/>
                      <a:pt x="195" y="1635"/>
                      <a:pt x="195" y="1635"/>
                    </a:cubicBezTo>
                    <a:cubicBezTo>
                      <a:pt x="195" y="1635"/>
                      <a:pt x="180" y="1662"/>
                      <a:pt x="191" y="1662"/>
                    </a:cubicBezTo>
                    <a:cubicBezTo>
                      <a:pt x="201" y="1662"/>
                      <a:pt x="221" y="1662"/>
                      <a:pt x="221" y="1662"/>
                    </a:cubicBezTo>
                    <a:cubicBezTo>
                      <a:pt x="208" y="1688"/>
                      <a:pt x="208" y="1688"/>
                      <a:pt x="208" y="1688"/>
                    </a:cubicBezTo>
                    <a:cubicBezTo>
                      <a:pt x="217" y="1688"/>
                      <a:pt x="217" y="1688"/>
                      <a:pt x="217" y="1688"/>
                    </a:cubicBezTo>
                    <a:cubicBezTo>
                      <a:pt x="231" y="1675"/>
                      <a:pt x="231" y="1675"/>
                      <a:pt x="231" y="1675"/>
                    </a:cubicBezTo>
                    <a:cubicBezTo>
                      <a:pt x="230" y="1691"/>
                      <a:pt x="230" y="1691"/>
                      <a:pt x="230" y="1691"/>
                    </a:cubicBezTo>
                    <a:cubicBezTo>
                      <a:pt x="230" y="1691"/>
                      <a:pt x="244" y="1729"/>
                      <a:pt x="248" y="1727"/>
                    </a:cubicBezTo>
                    <a:close/>
                    <a:moveTo>
                      <a:pt x="163" y="1391"/>
                    </a:moveTo>
                    <a:cubicBezTo>
                      <a:pt x="165" y="1359"/>
                      <a:pt x="165" y="1359"/>
                      <a:pt x="165" y="1359"/>
                    </a:cubicBezTo>
                    <a:cubicBezTo>
                      <a:pt x="144" y="1339"/>
                      <a:pt x="144" y="1339"/>
                      <a:pt x="144" y="1339"/>
                    </a:cubicBezTo>
                    <a:cubicBezTo>
                      <a:pt x="154" y="1329"/>
                      <a:pt x="154" y="1329"/>
                      <a:pt x="154" y="1329"/>
                    </a:cubicBezTo>
                    <a:cubicBezTo>
                      <a:pt x="140" y="1313"/>
                      <a:pt x="140" y="1313"/>
                      <a:pt x="140" y="1313"/>
                    </a:cubicBezTo>
                    <a:cubicBezTo>
                      <a:pt x="117" y="1304"/>
                      <a:pt x="117" y="1304"/>
                      <a:pt x="117" y="1304"/>
                    </a:cubicBezTo>
                    <a:cubicBezTo>
                      <a:pt x="117" y="1304"/>
                      <a:pt x="114" y="1340"/>
                      <a:pt x="123" y="1343"/>
                    </a:cubicBezTo>
                    <a:cubicBezTo>
                      <a:pt x="131" y="1346"/>
                      <a:pt x="137" y="1366"/>
                      <a:pt x="137" y="1366"/>
                    </a:cubicBezTo>
                    <a:cubicBezTo>
                      <a:pt x="133" y="1379"/>
                      <a:pt x="133" y="1379"/>
                      <a:pt x="133" y="1379"/>
                    </a:cubicBezTo>
                    <a:lnTo>
                      <a:pt x="163" y="1391"/>
                    </a:lnTo>
                    <a:close/>
                    <a:moveTo>
                      <a:pt x="163" y="1453"/>
                    </a:moveTo>
                    <a:cubicBezTo>
                      <a:pt x="170" y="1461"/>
                      <a:pt x="170" y="1461"/>
                      <a:pt x="170" y="1461"/>
                    </a:cubicBezTo>
                    <a:cubicBezTo>
                      <a:pt x="188" y="1461"/>
                      <a:pt x="188" y="1461"/>
                      <a:pt x="188" y="1461"/>
                    </a:cubicBezTo>
                    <a:cubicBezTo>
                      <a:pt x="195" y="1448"/>
                      <a:pt x="195" y="1448"/>
                      <a:pt x="195" y="1448"/>
                    </a:cubicBezTo>
                    <a:cubicBezTo>
                      <a:pt x="176" y="1453"/>
                      <a:pt x="176" y="1453"/>
                      <a:pt x="176" y="1453"/>
                    </a:cubicBezTo>
                    <a:lnTo>
                      <a:pt x="163" y="1453"/>
                    </a:lnTo>
                    <a:close/>
                    <a:moveTo>
                      <a:pt x="186" y="1483"/>
                    </a:moveTo>
                    <a:cubicBezTo>
                      <a:pt x="188" y="1495"/>
                      <a:pt x="188" y="1495"/>
                      <a:pt x="188" y="1495"/>
                    </a:cubicBezTo>
                    <a:cubicBezTo>
                      <a:pt x="204" y="1505"/>
                      <a:pt x="204" y="1505"/>
                      <a:pt x="204" y="1505"/>
                    </a:cubicBezTo>
                    <a:cubicBezTo>
                      <a:pt x="204" y="1489"/>
                      <a:pt x="204" y="1489"/>
                      <a:pt x="204" y="1489"/>
                    </a:cubicBezTo>
                    <a:cubicBezTo>
                      <a:pt x="195" y="1473"/>
                      <a:pt x="195" y="1473"/>
                      <a:pt x="195" y="1473"/>
                    </a:cubicBezTo>
                    <a:cubicBezTo>
                      <a:pt x="173" y="1474"/>
                      <a:pt x="173" y="1474"/>
                      <a:pt x="173" y="1474"/>
                    </a:cubicBezTo>
                    <a:lnTo>
                      <a:pt x="186" y="1483"/>
                    </a:lnTo>
                    <a:close/>
                    <a:moveTo>
                      <a:pt x="212" y="1463"/>
                    </a:moveTo>
                    <a:cubicBezTo>
                      <a:pt x="212" y="1463"/>
                      <a:pt x="244" y="1444"/>
                      <a:pt x="222" y="1440"/>
                    </a:cubicBezTo>
                    <a:cubicBezTo>
                      <a:pt x="201" y="1435"/>
                      <a:pt x="199" y="1463"/>
                      <a:pt x="212" y="1463"/>
                    </a:cubicBezTo>
                    <a:close/>
                    <a:moveTo>
                      <a:pt x="166" y="1409"/>
                    </a:moveTo>
                    <a:cubicBezTo>
                      <a:pt x="152" y="1420"/>
                      <a:pt x="159" y="1430"/>
                      <a:pt x="169" y="1427"/>
                    </a:cubicBezTo>
                    <a:cubicBezTo>
                      <a:pt x="181" y="1423"/>
                      <a:pt x="180" y="1399"/>
                      <a:pt x="166" y="1409"/>
                    </a:cubicBezTo>
                    <a:close/>
                    <a:moveTo>
                      <a:pt x="156" y="1437"/>
                    </a:moveTo>
                    <a:cubicBezTo>
                      <a:pt x="143" y="1440"/>
                      <a:pt x="143" y="1440"/>
                      <a:pt x="143" y="1440"/>
                    </a:cubicBezTo>
                    <a:cubicBezTo>
                      <a:pt x="150" y="1453"/>
                      <a:pt x="150" y="1453"/>
                      <a:pt x="150" y="1453"/>
                    </a:cubicBezTo>
                    <a:lnTo>
                      <a:pt x="156" y="1437"/>
                    </a:lnTo>
                    <a:close/>
                    <a:moveTo>
                      <a:pt x="476" y="1919"/>
                    </a:moveTo>
                    <a:cubicBezTo>
                      <a:pt x="485" y="1915"/>
                      <a:pt x="484" y="1925"/>
                      <a:pt x="484" y="1925"/>
                    </a:cubicBezTo>
                    <a:cubicBezTo>
                      <a:pt x="484" y="1925"/>
                      <a:pt x="499" y="1928"/>
                      <a:pt x="514" y="1925"/>
                    </a:cubicBezTo>
                    <a:cubicBezTo>
                      <a:pt x="528" y="1921"/>
                      <a:pt x="498" y="1899"/>
                      <a:pt x="498" y="1899"/>
                    </a:cubicBezTo>
                    <a:cubicBezTo>
                      <a:pt x="498" y="1874"/>
                      <a:pt x="498" y="1874"/>
                      <a:pt x="498" y="1874"/>
                    </a:cubicBezTo>
                    <a:cubicBezTo>
                      <a:pt x="523" y="1872"/>
                      <a:pt x="523" y="1872"/>
                      <a:pt x="523" y="1872"/>
                    </a:cubicBezTo>
                    <a:cubicBezTo>
                      <a:pt x="521" y="1860"/>
                      <a:pt x="521" y="1860"/>
                      <a:pt x="521" y="1860"/>
                    </a:cubicBezTo>
                    <a:cubicBezTo>
                      <a:pt x="537" y="1862"/>
                      <a:pt x="537" y="1862"/>
                      <a:pt x="537" y="1862"/>
                    </a:cubicBezTo>
                    <a:cubicBezTo>
                      <a:pt x="542" y="1850"/>
                      <a:pt x="542" y="1850"/>
                      <a:pt x="542" y="1850"/>
                    </a:cubicBezTo>
                    <a:cubicBezTo>
                      <a:pt x="527" y="1838"/>
                      <a:pt x="527" y="1838"/>
                      <a:pt x="527" y="1838"/>
                    </a:cubicBezTo>
                    <a:cubicBezTo>
                      <a:pt x="527" y="1838"/>
                      <a:pt x="507" y="1839"/>
                      <a:pt x="491" y="1837"/>
                    </a:cubicBezTo>
                    <a:cubicBezTo>
                      <a:pt x="475" y="1835"/>
                      <a:pt x="449" y="1842"/>
                      <a:pt x="449" y="1842"/>
                    </a:cubicBezTo>
                    <a:cubicBezTo>
                      <a:pt x="437" y="1830"/>
                      <a:pt x="437" y="1830"/>
                      <a:pt x="437" y="1830"/>
                    </a:cubicBezTo>
                    <a:cubicBezTo>
                      <a:pt x="413" y="1819"/>
                      <a:pt x="413" y="1819"/>
                      <a:pt x="413" y="1819"/>
                    </a:cubicBezTo>
                    <a:cubicBezTo>
                      <a:pt x="406" y="1808"/>
                      <a:pt x="406" y="1808"/>
                      <a:pt x="406" y="1808"/>
                    </a:cubicBezTo>
                    <a:cubicBezTo>
                      <a:pt x="392" y="1792"/>
                      <a:pt x="392" y="1792"/>
                      <a:pt x="392" y="1792"/>
                    </a:cubicBezTo>
                    <a:cubicBezTo>
                      <a:pt x="392" y="1792"/>
                      <a:pt x="398" y="1780"/>
                      <a:pt x="383" y="1767"/>
                    </a:cubicBezTo>
                    <a:cubicBezTo>
                      <a:pt x="368" y="1754"/>
                      <a:pt x="362" y="1772"/>
                      <a:pt x="352" y="1772"/>
                    </a:cubicBezTo>
                    <a:cubicBezTo>
                      <a:pt x="342" y="1772"/>
                      <a:pt x="338" y="1747"/>
                      <a:pt x="338" y="1747"/>
                    </a:cubicBezTo>
                    <a:cubicBezTo>
                      <a:pt x="318" y="1743"/>
                      <a:pt x="318" y="1743"/>
                      <a:pt x="318" y="1743"/>
                    </a:cubicBezTo>
                    <a:cubicBezTo>
                      <a:pt x="318" y="1743"/>
                      <a:pt x="320" y="1723"/>
                      <a:pt x="315" y="1718"/>
                    </a:cubicBezTo>
                    <a:cubicBezTo>
                      <a:pt x="310" y="1713"/>
                      <a:pt x="308" y="1697"/>
                      <a:pt x="308" y="1697"/>
                    </a:cubicBezTo>
                    <a:cubicBezTo>
                      <a:pt x="315" y="1693"/>
                      <a:pt x="315" y="1693"/>
                      <a:pt x="315" y="1693"/>
                    </a:cubicBezTo>
                    <a:cubicBezTo>
                      <a:pt x="316" y="1680"/>
                      <a:pt x="316" y="1680"/>
                      <a:pt x="316" y="1680"/>
                    </a:cubicBezTo>
                    <a:cubicBezTo>
                      <a:pt x="316" y="1680"/>
                      <a:pt x="331" y="1675"/>
                      <a:pt x="334" y="1670"/>
                    </a:cubicBezTo>
                    <a:cubicBezTo>
                      <a:pt x="337" y="1665"/>
                      <a:pt x="317" y="1650"/>
                      <a:pt x="317" y="1650"/>
                    </a:cubicBezTo>
                    <a:cubicBezTo>
                      <a:pt x="317" y="1650"/>
                      <a:pt x="333" y="1641"/>
                      <a:pt x="332" y="1638"/>
                    </a:cubicBezTo>
                    <a:cubicBezTo>
                      <a:pt x="331" y="1635"/>
                      <a:pt x="312" y="1624"/>
                      <a:pt x="312" y="1624"/>
                    </a:cubicBezTo>
                    <a:cubicBezTo>
                      <a:pt x="315" y="1594"/>
                      <a:pt x="315" y="1594"/>
                      <a:pt x="315" y="1594"/>
                    </a:cubicBezTo>
                    <a:cubicBezTo>
                      <a:pt x="326" y="1590"/>
                      <a:pt x="326" y="1590"/>
                      <a:pt x="326" y="1590"/>
                    </a:cubicBezTo>
                    <a:cubicBezTo>
                      <a:pt x="316" y="1573"/>
                      <a:pt x="316" y="1573"/>
                      <a:pt x="316" y="1573"/>
                    </a:cubicBezTo>
                    <a:cubicBezTo>
                      <a:pt x="319" y="1551"/>
                      <a:pt x="319" y="1551"/>
                      <a:pt x="319" y="1551"/>
                    </a:cubicBezTo>
                    <a:cubicBezTo>
                      <a:pt x="304" y="1533"/>
                      <a:pt x="304" y="1533"/>
                      <a:pt x="304" y="1533"/>
                    </a:cubicBezTo>
                    <a:cubicBezTo>
                      <a:pt x="307" y="1518"/>
                      <a:pt x="307" y="1518"/>
                      <a:pt x="307" y="1518"/>
                    </a:cubicBezTo>
                    <a:cubicBezTo>
                      <a:pt x="291" y="1506"/>
                      <a:pt x="291" y="1506"/>
                      <a:pt x="291" y="1506"/>
                    </a:cubicBezTo>
                    <a:cubicBezTo>
                      <a:pt x="291" y="1506"/>
                      <a:pt x="304" y="1495"/>
                      <a:pt x="307" y="1487"/>
                    </a:cubicBezTo>
                    <a:cubicBezTo>
                      <a:pt x="310" y="1479"/>
                      <a:pt x="287" y="1470"/>
                      <a:pt x="287" y="1470"/>
                    </a:cubicBezTo>
                    <a:cubicBezTo>
                      <a:pt x="287" y="1470"/>
                      <a:pt x="264" y="1463"/>
                      <a:pt x="263" y="1460"/>
                    </a:cubicBezTo>
                    <a:cubicBezTo>
                      <a:pt x="262" y="1457"/>
                      <a:pt x="294" y="1460"/>
                      <a:pt x="296" y="1449"/>
                    </a:cubicBezTo>
                    <a:cubicBezTo>
                      <a:pt x="298" y="1438"/>
                      <a:pt x="279" y="1443"/>
                      <a:pt x="272" y="1443"/>
                    </a:cubicBezTo>
                    <a:cubicBezTo>
                      <a:pt x="265" y="1443"/>
                      <a:pt x="260" y="1433"/>
                      <a:pt x="260" y="1433"/>
                    </a:cubicBezTo>
                    <a:cubicBezTo>
                      <a:pt x="260" y="1433"/>
                      <a:pt x="259" y="1416"/>
                      <a:pt x="258" y="1405"/>
                    </a:cubicBezTo>
                    <a:cubicBezTo>
                      <a:pt x="257" y="1394"/>
                      <a:pt x="241" y="1393"/>
                      <a:pt x="241" y="1393"/>
                    </a:cubicBezTo>
                    <a:cubicBezTo>
                      <a:pt x="245" y="1375"/>
                      <a:pt x="245" y="1375"/>
                      <a:pt x="245" y="1375"/>
                    </a:cubicBezTo>
                    <a:cubicBezTo>
                      <a:pt x="235" y="1370"/>
                      <a:pt x="235" y="1370"/>
                      <a:pt x="235" y="1370"/>
                    </a:cubicBezTo>
                    <a:cubicBezTo>
                      <a:pt x="235" y="1370"/>
                      <a:pt x="226" y="1366"/>
                      <a:pt x="223" y="1358"/>
                    </a:cubicBezTo>
                    <a:cubicBezTo>
                      <a:pt x="220" y="1350"/>
                      <a:pt x="215" y="1320"/>
                      <a:pt x="215" y="1320"/>
                    </a:cubicBezTo>
                    <a:cubicBezTo>
                      <a:pt x="215" y="1320"/>
                      <a:pt x="226" y="1311"/>
                      <a:pt x="231" y="1312"/>
                    </a:cubicBezTo>
                    <a:cubicBezTo>
                      <a:pt x="236" y="1313"/>
                      <a:pt x="207" y="1292"/>
                      <a:pt x="204" y="1286"/>
                    </a:cubicBezTo>
                    <a:cubicBezTo>
                      <a:pt x="201" y="1280"/>
                      <a:pt x="201" y="1261"/>
                      <a:pt x="201" y="1261"/>
                    </a:cubicBezTo>
                    <a:cubicBezTo>
                      <a:pt x="201" y="1261"/>
                      <a:pt x="194" y="1250"/>
                      <a:pt x="193" y="1244"/>
                    </a:cubicBezTo>
                    <a:cubicBezTo>
                      <a:pt x="192" y="1238"/>
                      <a:pt x="197" y="1220"/>
                      <a:pt x="197" y="1220"/>
                    </a:cubicBezTo>
                    <a:cubicBezTo>
                      <a:pt x="183" y="1212"/>
                      <a:pt x="183" y="1212"/>
                      <a:pt x="183" y="1212"/>
                    </a:cubicBezTo>
                    <a:cubicBezTo>
                      <a:pt x="183" y="1212"/>
                      <a:pt x="188" y="1204"/>
                      <a:pt x="187" y="1196"/>
                    </a:cubicBezTo>
                    <a:cubicBezTo>
                      <a:pt x="186" y="1188"/>
                      <a:pt x="176" y="1183"/>
                      <a:pt x="176" y="1183"/>
                    </a:cubicBezTo>
                    <a:cubicBezTo>
                      <a:pt x="189" y="1174"/>
                      <a:pt x="189" y="1174"/>
                      <a:pt x="189" y="1174"/>
                    </a:cubicBezTo>
                    <a:cubicBezTo>
                      <a:pt x="181" y="1146"/>
                      <a:pt x="181" y="1146"/>
                      <a:pt x="181" y="1146"/>
                    </a:cubicBezTo>
                    <a:cubicBezTo>
                      <a:pt x="181" y="1146"/>
                      <a:pt x="195" y="1141"/>
                      <a:pt x="200" y="1132"/>
                    </a:cubicBezTo>
                    <a:cubicBezTo>
                      <a:pt x="205" y="1123"/>
                      <a:pt x="186" y="1114"/>
                      <a:pt x="186" y="1114"/>
                    </a:cubicBezTo>
                    <a:cubicBezTo>
                      <a:pt x="185" y="1102"/>
                      <a:pt x="185" y="1102"/>
                      <a:pt x="185" y="1102"/>
                    </a:cubicBezTo>
                    <a:cubicBezTo>
                      <a:pt x="165" y="1085"/>
                      <a:pt x="165" y="1085"/>
                      <a:pt x="165" y="1085"/>
                    </a:cubicBezTo>
                    <a:cubicBezTo>
                      <a:pt x="165" y="1085"/>
                      <a:pt x="165" y="1064"/>
                      <a:pt x="165" y="1057"/>
                    </a:cubicBezTo>
                    <a:cubicBezTo>
                      <a:pt x="165" y="1050"/>
                      <a:pt x="153" y="1017"/>
                      <a:pt x="153" y="1017"/>
                    </a:cubicBezTo>
                    <a:cubicBezTo>
                      <a:pt x="170" y="1016"/>
                      <a:pt x="170" y="1016"/>
                      <a:pt x="170" y="1016"/>
                    </a:cubicBezTo>
                    <a:cubicBezTo>
                      <a:pt x="172" y="1004"/>
                      <a:pt x="172" y="1004"/>
                      <a:pt x="172" y="1004"/>
                    </a:cubicBezTo>
                    <a:cubicBezTo>
                      <a:pt x="172" y="1004"/>
                      <a:pt x="176" y="993"/>
                      <a:pt x="175" y="983"/>
                    </a:cubicBezTo>
                    <a:cubicBezTo>
                      <a:pt x="174" y="973"/>
                      <a:pt x="157" y="955"/>
                      <a:pt x="157" y="955"/>
                    </a:cubicBezTo>
                    <a:cubicBezTo>
                      <a:pt x="166" y="954"/>
                      <a:pt x="166" y="954"/>
                      <a:pt x="166" y="954"/>
                    </a:cubicBezTo>
                    <a:cubicBezTo>
                      <a:pt x="166" y="954"/>
                      <a:pt x="167" y="915"/>
                      <a:pt x="167" y="911"/>
                    </a:cubicBezTo>
                    <a:cubicBezTo>
                      <a:pt x="167" y="907"/>
                      <a:pt x="176" y="900"/>
                      <a:pt x="179" y="894"/>
                    </a:cubicBezTo>
                    <a:cubicBezTo>
                      <a:pt x="182" y="888"/>
                      <a:pt x="167" y="869"/>
                      <a:pt x="167" y="869"/>
                    </a:cubicBezTo>
                    <a:cubicBezTo>
                      <a:pt x="165" y="844"/>
                      <a:pt x="165" y="844"/>
                      <a:pt x="165" y="844"/>
                    </a:cubicBezTo>
                    <a:cubicBezTo>
                      <a:pt x="165" y="844"/>
                      <a:pt x="161" y="846"/>
                      <a:pt x="149" y="843"/>
                    </a:cubicBezTo>
                    <a:cubicBezTo>
                      <a:pt x="137" y="840"/>
                      <a:pt x="145" y="821"/>
                      <a:pt x="145" y="821"/>
                    </a:cubicBezTo>
                    <a:cubicBezTo>
                      <a:pt x="142" y="815"/>
                      <a:pt x="142" y="815"/>
                      <a:pt x="142" y="815"/>
                    </a:cubicBezTo>
                    <a:cubicBezTo>
                      <a:pt x="134" y="794"/>
                      <a:pt x="134" y="794"/>
                      <a:pt x="134" y="794"/>
                    </a:cubicBezTo>
                    <a:cubicBezTo>
                      <a:pt x="121" y="784"/>
                      <a:pt x="121" y="784"/>
                      <a:pt x="121" y="784"/>
                    </a:cubicBezTo>
                    <a:cubicBezTo>
                      <a:pt x="121" y="784"/>
                      <a:pt x="123" y="775"/>
                      <a:pt x="125" y="771"/>
                    </a:cubicBezTo>
                    <a:cubicBezTo>
                      <a:pt x="127" y="767"/>
                      <a:pt x="104" y="752"/>
                      <a:pt x="104" y="752"/>
                    </a:cubicBezTo>
                    <a:cubicBezTo>
                      <a:pt x="104" y="752"/>
                      <a:pt x="102" y="735"/>
                      <a:pt x="102" y="730"/>
                    </a:cubicBezTo>
                    <a:cubicBezTo>
                      <a:pt x="102" y="725"/>
                      <a:pt x="112" y="724"/>
                      <a:pt x="112" y="724"/>
                    </a:cubicBezTo>
                    <a:cubicBezTo>
                      <a:pt x="109" y="685"/>
                      <a:pt x="109" y="685"/>
                      <a:pt x="109" y="685"/>
                    </a:cubicBezTo>
                    <a:cubicBezTo>
                      <a:pt x="109" y="685"/>
                      <a:pt x="118" y="690"/>
                      <a:pt x="123" y="685"/>
                    </a:cubicBezTo>
                    <a:cubicBezTo>
                      <a:pt x="128" y="680"/>
                      <a:pt x="105" y="635"/>
                      <a:pt x="104" y="631"/>
                    </a:cubicBezTo>
                    <a:cubicBezTo>
                      <a:pt x="103" y="627"/>
                      <a:pt x="112" y="619"/>
                      <a:pt x="114" y="615"/>
                    </a:cubicBezTo>
                    <a:cubicBezTo>
                      <a:pt x="116" y="611"/>
                      <a:pt x="111" y="586"/>
                      <a:pt x="111" y="576"/>
                    </a:cubicBezTo>
                    <a:cubicBezTo>
                      <a:pt x="111" y="566"/>
                      <a:pt x="129" y="558"/>
                      <a:pt x="130" y="553"/>
                    </a:cubicBezTo>
                    <a:cubicBezTo>
                      <a:pt x="131" y="548"/>
                      <a:pt x="137" y="510"/>
                      <a:pt x="137" y="510"/>
                    </a:cubicBezTo>
                    <a:cubicBezTo>
                      <a:pt x="137" y="510"/>
                      <a:pt x="159" y="509"/>
                      <a:pt x="162" y="498"/>
                    </a:cubicBezTo>
                    <a:cubicBezTo>
                      <a:pt x="165" y="487"/>
                      <a:pt x="134" y="476"/>
                      <a:pt x="134" y="476"/>
                    </a:cubicBezTo>
                    <a:cubicBezTo>
                      <a:pt x="134" y="476"/>
                      <a:pt x="151" y="464"/>
                      <a:pt x="152" y="454"/>
                    </a:cubicBezTo>
                    <a:cubicBezTo>
                      <a:pt x="153" y="444"/>
                      <a:pt x="134" y="436"/>
                      <a:pt x="129" y="429"/>
                    </a:cubicBezTo>
                    <a:cubicBezTo>
                      <a:pt x="124" y="422"/>
                      <a:pt x="134" y="413"/>
                      <a:pt x="143" y="404"/>
                    </a:cubicBezTo>
                    <a:cubicBezTo>
                      <a:pt x="152" y="395"/>
                      <a:pt x="125" y="401"/>
                      <a:pt x="124" y="387"/>
                    </a:cubicBezTo>
                    <a:cubicBezTo>
                      <a:pt x="123" y="373"/>
                      <a:pt x="178" y="349"/>
                      <a:pt x="178" y="349"/>
                    </a:cubicBezTo>
                    <a:cubicBezTo>
                      <a:pt x="184" y="293"/>
                      <a:pt x="184" y="293"/>
                      <a:pt x="184" y="293"/>
                    </a:cubicBezTo>
                    <a:cubicBezTo>
                      <a:pt x="177" y="282"/>
                      <a:pt x="177" y="282"/>
                      <a:pt x="177" y="282"/>
                    </a:cubicBezTo>
                    <a:cubicBezTo>
                      <a:pt x="170" y="284"/>
                      <a:pt x="161" y="285"/>
                      <a:pt x="153" y="284"/>
                    </a:cubicBezTo>
                    <a:cubicBezTo>
                      <a:pt x="141" y="283"/>
                      <a:pt x="142" y="257"/>
                      <a:pt x="142" y="257"/>
                    </a:cubicBezTo>
                    <a:cubicBezTo>
                      <a:pt x="129" y="241"/>
                      <a:pt x="129" y="241"/>
                      <a:pt x="129" y="241"/>
                    </a:cubicBezTo>
                    <a:cubicBezTo>
                      <a:pt x="129" y="241"/>
                      <a:pt x="131" y="211"/>
                      <a:pt x="129" y="200"/>
                    </a:cubicBezTo>
                    <a:cubicBezTo>
                      <a:pt x="126" y="189"/>
                      <a:pt x="97" y="178"/>
                      <a:pt x="97" y="178"/>
                    </a:cubicBezTo>
                    <a:cubicBezTo>
                      <a:pt x="97" y="161"/>
                      <a:pt x="97" y="161"/>
                      <a:pt x="97" y="161"/>
                    </a:cubicBezTo>
                    <a:cubicBezTo>
                      <a:pt x="97" y="161"/>
                      <a:pt x="92" y="158"/>
                      <a:pt x="88" y="148"/>
                    </a:cubicBezTo>
                    <a:cubicBezTo>
                      <a:pt x="84" y="139"/>
                      <a:pt x="99" y="127"/>
                      <a:pt x="99" y="127"/>
                    </a:cubicBezTo>
                    <a:cubicBezTo>
                      <a:pt x="88" y="116"/>
                      <a:pt x="88" y="116"/>
                      <a:pt x="88" y="116"/>
                    </a:cubicBezTo>
                    <a:cubicBezTo>
                      <a:pt x="88" y="116"/>
                      <a:pt x="96" y="110"/>
                      <a:pt x="100" y="98"/>
                    </a:cubicBezTo>
                    <a:cubicBezTo>
                      <a:pt x="104" y="86"/>
                      <a:pt x="68" y="74"/>
                      <a:pt x="68" y="74"/>
                    </a:cubicBezTo>
                    <a:cubicBezTo>
                      <a:pt x="59" y="22"/>
                      <a:pt x="59" y="22"/>
                      <a:pt x="59" y="22"/>
                    </a:cubicBezTo>
                    <a:cubicBezTo>
                      <a:pt x="45" y="22"/>
                      <a:pt x="45" y="22"/>
                      <a:pt x="45" y="22"/>
                    </a:cubicBezTo>
                    <a:cubicBezTo>
                      <a:pt x="34" y="0"/>
                      <a:pt x="34" y="0"/>
                      <a:pt x="34" y="0"/>
                    </a:cubicBezTo>
                    <a:cubicBezTo>
                      <a:pt x="23" y="7"/>
                      <a:pt x="23" y="7"/>
                      <a:pt x="23" y="7"/>
                    </a:cubicBezTo>
                    <a:cubicBezTo>
                      <a:pt x="23" y="7"/>
                      <a:pt x="35" y="21"/>
                      <a:pt x="23" y="30"/>
                    </a:cubicBezTo>
                    <a:cubicBezTo>
                      <a:pt x="16" y="36"/>
                      <a:pt x="7" y="42"/>
                      <a:pt x="1" y="46"/>
                    </a:cubicBezTo>
                    <a:cubicBezTo>
                      <a:pt x="0" y="72"/>
                      <a:pt x="0" y="72"/>
                      <a:pt x="0" y="72"/>
                    </a:cubicBezTo>
                    <a:cubicBezTo>
                      <a:pt x="0" y="72"/>
                      <a:pt x="13" y="99"/>
                      <a:pt x="19" y="119"/>
                    </a:cubicBezTo>
                    <a:cubicBezTo>
                      <a:pt x="25" y="139"/>
                      <a:pt x="24" y="169"/>
                      <a:pt x="24" y="182"/>
                    </a:cubicBezTo>
                    <a:cubicBezTo>
                      <a:pt x="24" y="195"/>
                      <a:pt x="32" y="206"/>
                      <a:pt x="33" y="229"/>
                    </a:cubicBezTo>
                    <a:cubicBezTo>
                      <a:pt x="34" y="253"/>
                      <a:pt x="34" y="290"/>
                      <a:pt x="34" y="290"/>
                    </a:cubicBezTo>
                    <a:cubicBezTo>
                      <a:pt x="20" y="298"/>
                      <a:pt x="20" y="298"/>
                      <a:pt x="20" y="298"/>
                    </a:cubicBezTo>
                    <a:cubicBezTo>
                      <a:pt x="23" y="318"/>
                      <a:pt x="23" y="318"/>
                      <a:pt x="23" y="318"/>
                    </a:cubicBezTo>
                    <a:cubicBezTo>
                      <a:pt x="38" y="327"/>
                      <a:pt x="38" y="327"/>
                      <a:pt x="38" y="327"/>
                    </a:cubicBezTo>
                    <a:cubicBezTo>
                      <a:pt x="32" y="389"/>
                      <a:pt x="32" y="389"/>
                      <a:pt x="32" y="389"/>
                    </a:cubicBezTo>
                    <a:cubicBezTo>
                      <a:pt x="47" y="417"/>
                      <a:pt x="47" y="417"/>
                      <a:pt x="47" y="417"/>
                    </a:cubicBezTo>
                    <a:cubicBezTo>
                      <a:pt x="36" y="430"/>
                      <a:pt x="36" y="430"/>
                      <a:pt x="36" y="430"/>
                    </a:cubicBezTo>
                    <a:cubicBezTo>
                      <a:pt x="42" y="472"/>
                      <a:pt x="42" y="472"/>
                      <a:pt x="42" y="472"/>
                    </a:cubicBezTo>
                    <a:cubicBezTo>
                      <a:pt x="42" y="472"/>
                      <a:pt x="49" y="475"/>
                      <a:pt x="51" y="492"/>
                    </a:cubicBezTo>
                    <a:cubicBezTo>
                      <a:pt x="53" y="508"/>
                      <a:pt x="42" y="509"/>
                      <a:pt x="42" y="509"/>
                    </a:cubicBezTo>
                    <a:cubicBezTo>
                      <a:pt x="40" y="531"/>
                      <a:pt x="40" y="531"/>
                      <a:pt x="40" y="531"/>
                    </a:cubicBezTo>
                    <a:cubicBezTo>
                      <a:pt x="47" y="540"/>
                      <a:pt x="47" y="540"/>
                      <a:pt x="47" y="540"/>
                    </a:cubicBezTo>
                    <a:cubicBezTo>
                      <a:pt x="47" y="540"/>
                      <a:pt x="40" y="545"/>
                      <a:pt x="34" y="559"/>
                    </a:cubicBezTo>
                    <a:cubicBezTo>
                      <a:pt x="28" y="573"/>
                      <a:pt x="40" y="571"/>
                      <a:pt x="40" y="571"/>
                    </a:cubicBezTo>
                    <a:cubicBezTo>
                      <a:pt x="40" y="571"/>
                      <a:pt x="44" y="580"/>
                      <a:pt x="44" y="591"/>
                    </a:cubicBezTo>
                    <a:cubicBezTo>
                      <a:pt x="44" y="602"/>
                      <a:pt x="33" y="599"/>
                      <a:pt x="33" y="619"/>
                    </a:cubicBezTo>
                    <a:cubicBezTo>
                      <a:pt x="33" y="640"/>
                      <a:pt x="49" y="638"/>
                      <a:pt x="52" y="648"/>
                    </a:cubicBezTo>
                    <a:cubicBezTo>
                      <a:pt x="56" y="657"/>
                      <a:pt x="52" y="681"/>
                      <a:pt x="52" y="681"/>
                    </a:cubicBezTo>
                    <a:cubicBezTo>
                      <a:pt x="52" y="681"/>
                      <a:pt x="45" y="679"/>
                      <a:pt x="40" y="681"/>
                    </a:cubicBezTo>
                    <a:cubicBezTo>
                      <a:pt x="36" y="683"/>
                      <a:pt x="40" y="700"/>
                      <a:pt x="47" y="720"/>
                    </a:cubicBezTo>
                    <a:cubicBezTo>
                      <a:pt x="55" y="740"/>
                      <a:pt x="66" y="770"/>
                      <a:pt x="66" y="770"/>
                    </a:cubicBezTo>
                    <a:cubicBezTo>
                      <a:pt x="66" y="770"/>
                      <a:pt x="69" y="784"/>
                      <a:pt x="76" y="790"/>
                    </a:cubicBezTo>
                    <a:cubicBezTo>
                      <a:pt x="83" y="796"/>
                      <a:pt x="79" y="826"/>
                      <a:pt x="79" y="826"/>
                    </a:cubicBezTo>
                    <a:cubicBezTo>
                      <a:pt x="76" y="845"/>
                      <a:pt x="76" y="845"/>
                      <a:pt x="76" y="845"/>
                    </a:cubicBezTo>
                    <a:cubicBezTo>
                      <a:pt x="92" y="862"/>
                      <a:pt x="92" y="862"/>
                      <a:pt x="92" y="862"/>
                    </a:cubicBezTo>
                    <a:cubicBezTo>
                      <a:pt x="92" y="862"/>
                      <a:pt x="82" y="889"/>
                      <a:pt x="82" y="903"/>
                    </a:cubicBezTo>
                    <a:cubicBezTo>
                      <a:pt x="82" y="917"/>
                      <a:pt x="82" y="947"/>
                      <a:pt x="82" y="947"/>
                    </a:cubicBezTo>
                    <a:cubicBezTo>
                      <a:pt x="66" y="972"/>
                      <a:pt x="66" y="972"/>
                      <a:pt x="66" y="972"/>
                    </a:cubicBezTo>
                    <a:cubicBezTo>
                      <a:pt x="76" y="979"/>
                      <a:pt x="76" y="979"/>
                      <a:pt x="76" y="979"/>
                    </a:cubicBezTo>
                    <a:cubicBezTo>
                      <a:pt x="76" y="979"/>
                      <a:pt x="72" y="995"/>
                      <a:pt x="72" y="1004"/>
                    </a:cubicBezTo>
                    <a:cubicBezTo>
                      <a:pt x="72" y="1012"/>
                      <a:pt x="66" y="1056"/>
                      <a:pt x="66" y="1056"/>
                    </a:cubicBezTo>
                    <a:cubicBezTo>
                      <a:pt x="56" y="1058"/>
                      <a:pt x="56" y="1058"/>
                      <a:pt x="56" y="1058"/>
                    </a:cubicBezTo>
                    <a:cubicBezTo>
                      <a:pt x="56" y="1072"/>
                      <a:pt x="56" y="1072"/>
                      <a:pt x="56" y="1072"/>
                    </a:cubicBezTo>
                    <a:cubicBezTo>
                      <a:pt x="72" y="1102"/>
                      <a:pt x="72" y="1102"/>
                      <a:pt x="72" y="1102"/>
                    </a:cubicBezTo>
                    <a:cubicBezTo>
                      <a:pt x="72" y="1102"/>
                      <a:pt x="72" y="1121"/>
                      <a:pt x="72" y="1131"/>
                    </a:cubicBezTo>
                    <a:cubicBezTo>
                      <a:pt x="72" y="1142"/>
                      <a:pt x="95" y="1149"/>
                      <a:pt x="101" y="1165"/>
                    </a:cubicBezTo>
                    <a:cubicBezTo>
                      <a:pt x="107" y="1180"/>
                      <a:pt x="98" y="1218"/>
                      <a:pt x="98" y="1218"/>
                    </a:cubicBezTo>
                    <a:cubicBezTo>
                      <a:pt x="107" y="1225"/>
                      <a:pt x="107" y="1225"/>
                      <a:pt x="107" y="1225"/>
                    </a:cubicBezTo>
                    <a:cubicBezTo>
                      <a:pt x="107" y="1225"/>
                      <a:pt x="107" y="1254"/>
                      <a:pt x="107" y="1266"/>
                    </a:cubicBezTo>
                    <a:cubicBezTo>
                      <a:pt x="107" y="1278"/>
                      <a:pt x="134" y="1286"/>
                      <a:pt x="134" y="1286"/>
                    </a:cubicBezTo>
                    <a:cubicBezTo>
                      <a:pt x="129" y="1299"/>
                      <a:pt x="129" y="1299"/>
                      <a:pt x="129" y="1299"/>
                    </a:cubicBezTo>
                    <a:cubicBezTo>
                      <a:pt x="156" y="1299"/>
                      <a:pt x="156" y="1299"/>
                      <a:pt x="156" y="1299"/>
                    </a:cubicBezTo>
                    <a:cubicBezTo>
                      <a:pt x="156" y="1279"/>
                      <a:pt x="156" y="1279"/>
                      <a:pt x="156" y="1279"/>
                    </a:cubicBezTo>
                    <a:cubicBezTo>
                      <a:pt x="156" y="1279"/>
                      <a:pt x="169" y="1289"/>
                      <a:pt x="177" y="1290"/>
                    </a:cubicBezTo>
                    <a:cubicBezTo>
                      <a:pt x="186" y="1291"/>
                      <a:pt x="186" y="1277"/>
                      <a:pt x="186" y="1277"/>
                    </a:cubicBezTo>
                    <a:cubicBezTo>
                      <a:pt x="192" y="1290"/>
                      <a:pt x="192" y="1290"/>
                      <a:pt x="192" y="1290"/>
                    </a:cubicBezTo>
                    <a:cubicBezTo>
                      <a:pt x="192" y="1290"/>
                      <a:pt x="175" y="1300"/>
                      <a:pt x="173" y="1311"/>
                    </a:cubicBezTo>
                    <a:cubicBezTo>
                      <a:pt x="170" y="1322"/>
                      <a:pt x="186" y="1310"/>
                      <a:pt x="193" y="1313"/>
                    </a:cubicBezTo>
                    <a:cubicBezTo>
                      <a:pt x="200" y="1317"/>
                      <a:pt x="198" y="1330"/>
                      <a:pt x="198" y="1330"/>
                    </a:cubicBezTo>
                    <a:cubicBezTo>
                      <a:pt x="179" y="1328"/>
                      <a:pt x="179" y="1328"/>
                      <a:pt x="179" y="1328"/>
                    </a:cubicBezTo>
                    <a:cubicBezTo>
                      <a:pt x="190" y="1341"/>
                      <a:pt x="190" y="1341"/>
                      <a:pt x="190" y="1341"/>
                    </a:cubicBezTo>
                    <a:cubicBezTo>
                      <a:pt x="183" y="1349"/>
                      <a:pt x="183" y="1349"/>
                      <a:pt x="183" y="1349"/>
                    </a:cubicBezTo>
                    <a:cubicBezTo>
                      <a:pt x="195" y="1367"/>
                      <a:pt x="195" y="1367"/>
                      <a:pt x="195" y="1367"/>
                    </a:cubicBezTo>
                    <a:cubicBezTo>
                      <a:pt x="195" y="1367"/>
                      <a:pt x="188" y="1375"/>
                      <a:pt x="181" y="1384"/>
                    </a:cubicBezTo>
                    <a:cubicBezTo>
                      <a:pt x="174" y="1394"/>
                      <a:pt x="212" y="1403"/>
                      <a:pt x="212" y="1403"/>
                    </a:cubicBezTo>
                    <a:cubicBezTo>
                      <a:pt x="212" y="1403"/>
                      <a:pt x="205" y="1409"/>
                      <a:pt x="200" y="1413"/>
                    </a:cubicBezTo>
                    <a:cubicBezTo>
                      <a:pt x="195" y="1416"/>
                      <a:pt x="202" y="1427"/>
                      <a:pt x="212" y="1432"/>
                    </a:cubicBezTo>
                    <a:cubicBezTo>
                      <a:pt x="221" y="1436"/>
                      <a:pt x="234" y="1433"/>
                      <a:pt x="234" y="1433"/>
                    </a:cubicBezTo>
                    <a:cubicBezTo>
                      <a:pt x="239" y="1457"/>
                      <a:pt x="239" y="1457"/>
                      <a:pt x="239" y="1457"/>
                    </a:cubicBezTo>
                    <a:cubicBezTo>
                      <a:pt x="239" y="1457"/>
                      <a:pt x="219" y="1470"/>
                      <a:pt x="214" y="1477"/>
                    </a:cubicBezTo>
                    <a:cubicBezTo>
                      <a:pt x="209" y="1484"/>
                      <a:pt x="228" y="1485"/>
                      <a:pt x="228" y="1485"/>
                    </a:cubicBezTo>
                    <a:cubicBezTo>
                      <a:pt x="228" y="1485"/>
                      <a:pt x="252" y="1490"/>
                      <a:pt x="252" y="1497"/>
                    </a:cubicBezTo>
                    <a:cubicBezTo>
                      <a:pt x="252" y="1504"/>
                      <a:pt x="237" y="1498"/>
                      <a:pt x="227" y="1493"/>
                    </a:cubicBezTo>
                    <a:cubicBezTo>
                      <a:pt x="218" y="1488"/>
                      <a:pt x="216" y="1503"/>
                      <a:pt x="216" y="1503"/>
                    </a:cubicBezTo>
                    <a:cubicBezTo>
                      <a:pt x="235" y="1507"/>
                      <a:pt x="235" y="1507"/>
                      <a:pt x="235" y="1507"/>
                    </a:cubicBezTo>
                    <a:cubicBezTo>
                      <a:pt x="221" y="1514"/>
                      <a:pt x="221" y="1514"/>
                      <a:pt x="221" y="1514"/>
                    </a:cubicBezTo>
                    <a:cubicBezTo>
                      <a:pt x="222" y="1531"/>
                      <a:pt x="222" y="1531"/>
                      <a:pt x="222" y="1531"/>
                    </a:cubicBezTo>
                    <a:cubicBezTo>
                      <a:pt x="222" y="1531"/>
                      <a:pt x="238" y="1523"/>
                      <a:pt x="231" y="1544"/>
                    </a:cubicBezTo>
                    <a:cubicBezTo>
                      <a:pt x="224" y="1565"/>
                      <a:pt x="214" y="1535"/>
                      <a:pt x="214" y="1535"/>
                    </a:cubicBezTo>
                    <a:cubicBezTo>
                      <a:pt x="190" y="1536"/>
                      <a:pt x="190" y="1536"/>
                      <a:pt x="190" y="1536"/>
                    </a:cubicBezTo>
                    <a:cubicBezTo>
                      <a:pt x="206" y="1529"/>
                      <a:pt x="206" y="1529"/>
                      <a:pt x="206" y="1529"/>
                    </a:cubicBezTo>
                    <a:cubicBezTo>
                      <a:pt x="206" y="1529"/>
                      <a:pt x="189" y="1511"/>
                      <a:pt x="186" y="1512"/>
                    </a:cubicBezTo>
                    <a:cubicBezTo>
                      <a:pt x="182" y="1513"/>
                      <a:pt x="185" y="1522"/>
                      <a:pt x="185" y="1522"/>
                    </a:cubicBezTo>
                    <a:cubicBezTo>
                      <a:pt x="179" y="1516"/>
                      <a:pt x="179" y="1516"/>
                      <a:pt x="179" y="1516"/>
                    </a:cubicBezTo>
                    <a:cubicBezTo>
                      <a:pt x="154" y="1523"/>
                      <a:pt x="154" y="1523"/>
                      <a:pt x="154" y="1523"/>
                    </a:cubicBezTo>
                    <a:cubicBezTo>
                      <a:pt x="176" y="1528"/>
                      <a:pt x="176" y="1528"/>
                      <a:pt x="176" y="1528"/>
                    </a:cubicBezTo>
                    <a:cubicBezTo>
                      <a:pt x="176" y="1528"/>
                      <a:pt x="172" y="1531"/>
                      <a:pt x="168" y="1537"/>
                    </a:cubicBezTo>
                    <a:cubicBezTo>
                      <a:pt x="164" y="1543"/>
                      <a:pt x="148" y="1549"/>
                      <a:pt x="147" y="1558"/>
                    </a:cubicBezTo>
                    <a:cubicBezTo>
                      <a:pt x="146" y="1568"/>
                      <a:pt x="166" y="1572"/>
                      <a:pt x="169" y="1570"/>
                    </a:cubicBezTo>
                    <a:cubicBezTo>
                      <a:pt x="173" y="1568"/>
                      <a:pt x="161" y="1559"/>
                      <a:pt x="161" y="1559"/>
                    </a:cubicBezTo>
                    <a:cubicBezTo>
                      <a:pt x="176" y="1556"/>
                      <a:pt x="176" y="1556"/>
                      <a:pt x="176" y="1556"/>
                    </a:cubicBezTo>
                    <a:cubicBezTo>
                      <a:pt x="176" y="1556"/>
                      <a:pt x="183" y="1561"/>
                      <a:pt x="187" y="1565"/>
                    </a:cubicBezTo>
                    <a:cubicBezTo>
                      <a:pt x="190" y="1570"/>
                      <a:pt x="214" y="1567"/>
                      <a:pt x="214" y="1567"/>
                    </a:cubicBezTo>
                    <a:cubicBezTo>
                      <a:pt x="214" y="1567"/>
                      <a:pt x="229" y="1574"/>
                      <a:pt x="235" y="1582"/>
                    </a:cubicBezTo>
                    <a:cubicBezTo>
                      <a:pt x="241" y="1590"/>
                      <a:pt x="222" y="1598"/>
                      <a:pt x="222" y="1598"/>
                    </a:cubicBezTo>
                    <a:cubicBezTo>
                      <a:pt x="228" y="1608"/>
                      <a:pt x="228" y="1608"/>
                      <a:pt x="228" y="1608"/>
                    </a:cubicBezTo>
                    <a:cubicBezTo>
                      <a:pt x="240" y="1604"/>
                      <a:pt x="240" y="1604"/>
                      <a:pt x="240" y="1604"/>
                    </a:cubicBezTo>
                    <a:cubicBezTo>
                      <a:pt x="240" y="1615"/>
                      <a:pt x="240" y="1615"/>
                      <a:pt x="240" y="1615"/>
                    </a:cubicBezTo>
                    <a:cubicBezTo>
                      <a:pt x="252" y="1620"/>
                      <a:pt x="252" y="1620"/>
                      <a:pt x="252" y="1620"/>
                    </a:cubicBezTo>
                    <a:cubicBezTo>
                      <a:pt x="257" y="1604"/>
                      <a:pt x="257" y="1604"/>
                      <a:pt x="257" y="1604"/>
                    </a:cubicBezTo>
                    <a:cubicBezTo>
                      <a:pt x="266" y="1620"/>
                      <a:pt x="266" y="1620"/>
                      <a:pt x="266" y="1620"/>
                    </a:cubicBezTo>
                    <a:cubicBezTo>
                      <a:pt x="266" y="1620"/>
                      <a:pt x="285" y="1620"/>
                      <a:pt x="283" y="1634"/>
                    </a:cubicBezTo>
                    <a:cubicBezTo>
                      <a:pt x="280" y="1648"/>
                      <a:pt x="258" y="1632"/>
                      <a:pt x="250" y="1630"/>
                    </a:cubicBezTo>
                    <a:cubicBezTo>
                      <a:pt x="241" y="1629"/>
                      <a:pt x="248" y="1643"/>
                      <a:pt x="248" y="1643"/>
                    </a:cubicBezTo>
                    <a:cubicBezTo>
                      <a:pt x="248" y="1643"/>
                      <a:pt x="269" y="1650"/>
                      <a:pt x="270" y="1665"/>
                    </a:cubicBezTo>
                    <a:cubicBezTo>
                      <a:pt x="271" y="1679"/>
                      <a:pt x="256" y="1674"/>
                      <a:pt x="256" y="1674"/>
                    </a:cubicBezTo>
                    <a:cubicBezTo>
                      <a:pt x="265" y="1686"/>
                      <a:pt x="265" y="1686"/>
                      <a:pt x="265" y="1686"/>
                    </a:cubicBezTo>
                    <a:cubicBezTo>
                      <a:pt x="274" y="1710"/>
                      <a:pt x="274" y="1710"/>
                      <a:pt x="274" y="1710"/>
                    </a:cubicBezTo>
                    <a:cubicBezTo>
                      <a:pt x="283" y="1681"/>
                      <a:pt x="283" y="1681"/>
                      <a:pt x="283" y="1681"/>
                    </a:cubicBezTo>
                    <a:cubicBezTo>
                      <a:pt x="283" y="1701"/>
                      <a:pt x="283" y="1701"/>
                      <a:pt x="283" y="1701"/>
                    </a:cubicBezTo>
                    <a:cubicBezTo>
                      <a:pt x="296" y="1717"/>
                      <a:pt x="296" y="1717"/>
                      <a:pt x="296" y="1717"/>
                    </a:cubicBezTo>
                    <a:cubicBezTo>
                      <a:pt x="280" y="1717"/>
                      <a:pt x="280" y="1717"/>
                      <a:pt x="280" y="1717"/>
                    </a:cubicBezTo>
                    <a:cubicBezTo>
                      <a:pt x="283" y="1730"/>
                      <a:pt x="283" y="1730"/>
                      <a:pt x="283" y="1730"/>
                    </a:cubicBezTo>
                    <a:cubicBezTo>
                      <a:pt x="298" y="1731"/>
                      <a:pt x="298" y="1731"/>
                      <a:pt x="298" y="1731"/>
                    </a:cubicBezTo>
                    <a:cubicBezTo>
                      <a:pt x="289" y="1739"/>
                      <a:pt x="289" y="1739"/>
                      <a:pt x="289" y="1739"/>
                    </a:cubicBezTo>
                    <a:cubicBezTo>
                      <a:pt x="309" y="1745"/>
                      <a:pt x="309" y="1745"/>
                      <a:pt x="309" y="1745"/>
                    </a:cubicBezTo>
                    <a:cubicBezTo>
                      <a:pt x="296" y="1753"/>
                      <a:pt x="296" y="1753"/>
                      <a:pt x="296" y="1753"/>
                    </a:cubicBezTo>
                    <a:cubicBezTo>
                      <a:pt x="315" y="1760"/>
                      <a:pt x="315" y="1760"/>
                      <a:pt x="315" y="1760"/>
                    </a:cubicBezTo>
                    <a:cubicBezTo>
                      <a:pt x="310" y="1770"/>
                      <a:pt x="310" y="1770"/>
                      <a:pt x="310" y="1770"/>
                    </a:cubicBezTo>
                    <a:cubicBezTo>
                      <a:pt x="322" y="1773"/>
                      <a:pt x="322" y="1773"/>
                      <a:pt x="322" y="1773"/>
                    </a:cubicBezTo>
                    <a:cubicBezTo>
                      <a:pt x="322" y="1773"/>
                      <a:pt x="324" y="1750"/>
                      <a:pt x="331" y="1762"/>
                    </a:cubicBezTo>
                    <a:cubicBezTo>
                      <a:pt x="338" y="1773"/>
                      <a:pt x="329" y="1779"/>
                      <a:pt x="323" y="1783"/>
                    </a:cubicBezTo>
                    <a:cubicBezTo>
                      <a:pt x="317" y="1786"/>
                      <a:pt x="323" y="1794"/>
                      <a:pt x="323" y="1794"/>
                    </a:cubicBezTo>
                    <a:cubicBezTo>
                      <a:pt x="343" y="1795"/>
                      <a:pt x="343" y="1795"/>
                      <a:pt x="343" y="1795"/>
                    </a:cubicBezTo>
                    <a:cubicBezTo>
                      <a:pt x="343" y="1795"/>
                      <a:pt x="344" y="1805"/>
                      <a:pt x="350" y="1810"/>
                    </a:cubicBezTo>
                    <a:cubicBezTo>
                      <a:pt x="356" y="1815"/>
                      <a:pt x="373" y="1824"/>
                      <a:pt x="373" y="1824"/>
                    </a:cubicBezTo>
                    <a:cubicBezTo>
                      <a:pt x="370" y="1802"/>
                      <a:pt x="370" y="1802"/>
                      <a:pt x="370" y="1802"/>
                    </a:cubicBezTo>
                    <a:cubicBezTo>
                      <a:pt x="370" y="1802"/>
                      <a:pt x="391" y="1810"/>
                      <a:pt x="407" y="1821"/>
                    </a:cubicBezTo>
                    <a:cubicBezTo>
                      <a:pt x="422" y="1831"/>
                      <a:pt x="409" y="1841"/>
                      <a:pt x="409" y="1841"/>
                    </a:cubicBezTo>
                    <a:cubicBezTo>
                      <a:pt x="420" y="1848"/>
                      <a:pt x="420" y="1848"/>
                      <a:pt x="420" y="1848"/>
                    </a:cubicBezTo>
                    <a:cubicBezTo>
                      <a:pt x="419" y="1861"/>
                      <a:pt x="419" y="1861"/>
                      <a:pt x="419" y="1861"/>
                    </a:cubicBezTo>
                    <a:cubicBezTo>
                      <a:pt x="458" y="1861"/>
                      <a:pt x="458" y="1861"/>
                      <a:pt x="458" y="1861"/>
                    </a:cubicBezTo>
                    <a:cubicBezTo>
                      <a:pt x="462" y="1868"/>
                      <a:pt x="462" y="1868"/>
                      <a:pt x="462" y="1868"/>
                    </a:cubicBezTo>
                    <a:cubicBezTo>
                      <a:pt x="442" y="1868"/>
                      <a:pt x="442" y="1868"/>
                      <a:pt x="442" y="1868"/>
                    </a:cubicBezTo>
                    <a:cubicBezTo>
                      <a:pt x="434" y="1876"/>
                      <a:pt x="434" y="1876"/>
                      <a:pt x="434" y="1876"/>
                    </a:cubicBezTo>
                    <a:cubicBezTo>
                      <a:pt x="421" y="1877"/>
                      <a:pt x="421" y="1877"/>
                      <a:pt x="421" y="1877"/>
                    </a:cubicBezTo>
                    <a:cubicBezTo>
                      <a:pt x="410" y="1889"/>
                      <a:pt x="410" y="1889"/>
                      <a:pt x="410" y="1889"/>
                    </a:cubicBezTo>
                    <a:cubicBezTo>
                      <a:pt x="430" y="1892"/>
                      <a:pt x="430" y="1892"/>
                      <a:pt x="430" y="1892"/>
                    </a:cubicBezTo>
                    <a:cubicBezTo>
                      <a:pt x="426" y="1902"/>
                      <a:pt x="426" y="1902"/>
                      <a:pt x="426" y="1902"/>
                    </a:cubicBezTo>
                    <a:cubicBezTo>
                      <a:pt x="442" y="1900"/>
                      <a:pt x="442" y="1900"/>
                      <a:pt x="442" y="1900"/>
                    </a:cubicBezTo>
                    <a:cubicBezTo>
                      <a:pt x="444" y="1887"/>
                      <a:pt x="444" y="1887"/>
                      <a:pt x="444" y="1887"/>
                    </a:cubicBezTo>
                    <a:cubicBezTo>
                      <a:pt x="459" y="1893"/>
                      <a:pt x="459" y="1893"/>
                      <a:pt x="459" y="1893"/>
                    </a:cubicBezTo>
                    <a:cubicBezTo>
                      <a:pt x="459" y="1893"/>
                      <a:pt x="477" y="1868"/>
                      <a:pt x="486" y="1875"/>
                    </a:cubicBezTo>
                    <a:cubicBezTo>
                      <a:pt x="496" y="1882"/>
                      <a:pt x="467" y="1907"/>
                      <a:pt x="467" y="1907"/>
                    </a:cubicBezTo>
                    <a:cubicBezTo>
                      <a:pt x="467" y="1907"/>
                      <a:pt x="464" y="1900"/>
                      <a:pt x="455" y="1901"/>
                    </a:cubicBezTo>
                    <a:cubicBezTo>
                      <a:pt x="447" y="1902"/>
                      <a:pt x="452" y="1913"/>
                      <a:pt x="452" y="1913"/>
                    </a:cubicBezTo>
                    <a:cubicBezTo>
                      <a:pt x="440" y="1913"/>
                      <a:pt x="440" y="1913"/>
                      <a:pt x="440" y="1913"/>
                    </a:cubicBezTo>
                    <a:cubicBezTo>
                      <a:pt x="431" y="1910"/>
                      <a:pt x="419" y="1921"/>
                      <a:pt x="419" y="1921"/>
                    </a:cubicBezTo>
                    <a:cubicBezTo>
                      <a:pt x="428" y="1927"/>
                      <a:pt x="428" y="1927"/>
                      <a:pt x="428" y="1927"/>
                    </a:cubicBezTo>
                    <a:cubicBezTo>
                      <a:pt x="430" y="1945"/>
                      <a:pt x="430" y="1945"/>
                      <a:pt x="430" y="1945"/>
                    </a:cubicBezTo>
                    <a:cubicBezTo>
                      <a:pt x="450" y="1935"/>
                      <a:pt x="450" y="1935"/>
                      <a:pt x="450" y="1935"/>
                    </a:cubicBezTo>
                    <a:cubicBezTo>
                      <a:pt x="450" y="1935"/>
                      <a:pt x="455" y="1946"/>
                      <a:pt x="461" y="1945"/>
                    </a:cubicBezTo>
                    <a:cubicBezTo>
                      <a:pt x="466" y="1944"/>
                      <a:pt x="467" y="1924"/>
                      <a:pt x="476" y="1919"/>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8" name="Freeform 341">
                <a:extLst>
                  <a:ext uri="{FF2B5EF4-FFF2-40B4-BE49-F238E27FC236}">
                    <a16:creationId xmlns:a16="http://schemas.microsoft.com/office/drawing/2014/main" id="{D9BB2C85-EB8C-0243-9A96-48C6945D1E20}"/>
                  </a:ext>
                </a:extLst>
              </p:cNvPr>
              <p:cNvSpPr>
                <a:spLocks/>
              </p:cNvSpPr>
              <p:nvPr/>
            </p:nvSpPr>
            <p:spPr bwMode="gray">
              <a:xfrm>
                <a:off x="-7651295" y="4321276"/>
                <a:ext cx="349185" cy="504122"/>
              </a:xfrm>
              <a:custGeom>
                <a:avLst/>
                <a:gdLst>
                  <a:gd name="T0" fmla="*/ 604 w 630"/>
                  <a:gd name="T1" fmla="*/ 869 h 993"/>
                  <a:gd name="T2" fmla="*/ 575 w 630"/>
                  <a:gd name="T3" fmla="*/ 854 h 993"/>
                  <a:gd name="T4" fmla="*/ 581 w 630"/>
                  <a:gd name="T5" fmla="*/ 821 h 993"/>
                  <a:gd name="T6" fmla="*/ 607 w 630"/>
                  <a:gd name="T7" fmla="*/ 835 h 993"/>
                  <a:gd name="T8" fmla="*/ 603 w 630"/>
                  <a:gd name="T9" fmla="*/ 799 h 993"/>
                  <a:gd name="T10" fmla="*/ 605 w 630"/>
                  <a:gd name="T11" fmla="*/ 744 h 993"/>
                  <a:gd name="T12" fmla="*/ 609 w 630"/>
                  <a:gd name="T13" fmla="*/ 694 h 993"/>
                  <a:gd name="T14" fmla="*/ 597 w 630"/>
                  <a:gd name="T15" fmla="*/ 632 h 993"/>
                  <a:gd name="T16" fmla="*/ 556 w 630"/>
                  <a:gd name="T17" fmla="*/ 590 h 993"/>
                  <a:gd name="T18" fmla="*/ 533 w 630"/>
                  <a:gd name="T19" fmla="*/ 591 h 993"/>
                  <a:gd name="T20" fmla="*/ 523 w 630"/>
                  <a:gd name="T21" fmla="*/ 562 h 993"/>
                  <a:gd name="T22" fmla="*/ 525 w 630"/>
                  <a:gd name="T23" fmla="*/ 507 h 993"/>
                  <a:gd name="T24" fmla="*/ 449 w 630"/>
                  <a:gd name="T25" fmla="*/ 541 h 993"/>
                  <a:gd name="T26" fmla="*/ 399 w 630"/>
                  <a:gd name="T27" fmla="*/ 509 h 993"/>
                  <a:gd name="T28" fmla="*/ 391 w 630"/>
                  <a:gd name="T29" fmla="*/ 465 h 993"/>
                  <a:gd name="T30" fmla="*/ 371 w 630"/>
                  <a:gd name="T31" fmla="*/ 420 h 993"/>
                  <a:gd name="T32" fmla="*/ 371 w 630"/>
                  <a:gd name="T33" fmla="*/ 396 h 993"/>
                  <a:gd name="T34" fmla="*/ 368 w 630"/>
                  <a:gd name="T35" fmla="*/ 370 h 993"/>
                  <a:gd name="T36" fmla="*/ 389 w 630"/>
                  <a:gd name="T37" fmla="*/ 331 h 993"/>
                  <a:gd name="T38" fmla="*/ 403 w 630"/>
                  <a:gd name="T39" fmla="*/ 277 h 993"/>
                  <a:gd name="T40" fmla="*/ 422 w 630"/>
                  <a:gd name="T41" fmla="*/ 265 h 993"/>
                  <a:gd name="T42" fmla="*/ 471 w 630"/>
                  <a:gd name="T43" fmla="*/ 244 h 993"/>
                  <a:gd name="T44" fmla="*/ 492 w 630"/>
                  <a:gd name="T45" fmla="*/ 240 h 993"/>
                  <a:gd name="T46" fmla="*/ 527 w 630"/>
                  <a:gd name="T47" fmla="*/ 236 h 993"/>
                  <a:gd name="T48" fmla="*/ 543 w 630"/>
                  <a:gd name="T49" fmla="*/ 227 h 993"/>
                  <a:gd name="T50" fmla="*/ 526 w 630"/>
                  <a:gd name="T51" fmla="*/ 207 h 993"/>
                  <a:gd name="T52" fmla="*/ 520 w 630"/>
                  <a:gd name="T53" fmla="*/ 171 h 993"/>
                  <a:gd name="T54" fmla="*/ 505 w 630"/>
                  <a:gd name="T55" fmla="*/ 135 h 993"/>
                  <a:gd name="T56" fmla="*/ 472 w 630"/>
                  <a:gd name="T57" fmla="*/ 130 h 993"/>
                  <a:gd name="T58" fmla="*/ 434 w 630"/>
                  <a:gd name="T59" fmla="*/ 138 h 993"/>
                  <a:gd name="T60" fmla="*/ 388 w 630"/>
                  <a:gd name="T61" fmla="*/ 106 h 993"/>
                  <a:gd name="T62" fmla="*/ 364 w 630"/>
                  <a:gd name="T63" fmla="*/ 73 h 993"/>
                  <a:gd name="T64" fmla="*/ 343 w 630"/>
                  <a:gd name="T65" fmla="*/ 57 h 993"/>
                  <a:gd name="T66" fmla="*/ 327 w 630"/>
                  <a:gd name="T67" fmla="*/ 33 h 993"/>
                  <a:gd name="T68" fmla="*/ 264 w 630"/>
                  <a:gd name="T69" fmla="*/ 0 h 993"/>
                  <a:gd name="T70" fmla="*/ 278 w 630"/>
                  <a:gd name="T71" fmla="*/ 1 h 993"/>
                  <a:gd name="T72" fmla="*/ 284 w 630"/>
                  <a:gd name="T73" fmla="*/ 31 h 993"/>
                  <a:gd name="T74" fmla="*/ 277 w 630"/>
                  <a:gd name="T75" fmla="*/ 58 h 993"/>
                  <a:gd name="T76" fmla="*/ 218 w 630"/>
                  <a:gd name="T77" fmla="*/ 143 h 993"/>
                  <a:gd name="T78" fmla="*/ 147 w 630"/>
                  <a:gd name="T79" fmla="*/ 186 h 993"/>
                  <a:gd name="T80" fmla="*/ 142 w 630"/>
                  <a:gd name="T81" fmla="*/ 201 h 993"/>
                  <a:gd name="T82" fmla="*/ 128 w 630"/>
                  <a:gd name="T83" fmla="*/ 252 h 993"/>
                  <a:gd name="T84" fmla="*/ 103 w 630"/>
                  <a:gd name="T85" fmla="*/ 270 h 993"/>
                  <a:gd name="T86" fmla="*/ 69 w 630"/>
                  <a:gd name="T87" fmla="*/ 243 h 993"/>
                  <a:gd name="T88" fmla="*/ 40 w 630"/>
                  <a:gd name="T89" fmla="*/ 246 h 993"/>
                  <a:gd name="T90" fmla="*/ 37 w 630"/>
                  <a:gd name="T91" fmla="*/ 224 h 993"/>
                  <a:gd name="T92" fmla="*/ 43 w 630"/>
                  <a:gd name="T93" fmla="*/ 188 h 993"/>
                  <a:gd name="T94" fmla="*/ 0 w 630"/>
                  <a:gd name="T95" fmla="*/ 254 h 993"/>
                  <a:gd name="T96" fmla="*/ 9 w 630"/>
                  <a:gd name="T97" fmla="*/ 282 h 993"/>
                  <a:gd name="T98" fmla="*/ 8 w 630"/>
                  <a:gd name="T99" fmla="*/ 331 h 993"/>
                  <a:gd name="T100" fmla="*/ 85 w 630"/>
                  <a:gd name="T101" fmla="*/ 394 h 993"/>
                  <a:gd name="T102" fmla="*/ 126 w 630"/>
                  <a:gd name="T103" fmla="*/ 462 h 993"/>
                  <a:gd name="T104" fmla="*/ 169 w 630"/>
                  <a:gd name="T105" fmla="*/ 547 h 993"/>
                  <a:gd name="T106" fmla="*/ 214 w 630"/>
                  <a:gd name="T107" fmla="*/ 622 h 993"/>
                  <a:gd name="T108" fmla="*/ 267 w 630"/>
                  <a:gd name="T109" fmla="*/ 715 h 993"/>
                  <a:gd name="T110" fmla="*/ 304 w 630"/>
                  <a:gd name="T111" fmla="*/ 803 h 993"/>
                  <a:gd name="T112" fmla="*/ 400 w 630"/>
                  <a:gd name="T113" fmla="*/ 869 h 993"/>
                  <a:gd name="T114" fmla="*/ 516 w 630"/>
                  <a:gd name="T115" fmla="*/ 939 h 993"/>
                  <a:gd name="T116" fmla="*/ 540 w 630"/>
                  <a:gd name="T117" fmla="*/ 968 h 993"/>
                  <a:gd name="T118" fmla="*/ 574 w 630"/>
                  <a:gd name="T119" fmla="*/ 993 h 993"/>
                  <a:gd name="T120" fmla="*/ 596 w 630"/>
                  <a:gd name="T121" fmla="*/ 954 h 993"/>
                  <a:gd name="T122" fmla="*/ 601 w 630"/>
                  <a:gd name="T123" fmla="*/ 929 h 993"/>
                  <a:gd name="T124" fmla="*/ 630 w 630"/>
                  <a:gd name="T125" fmla="*/ 889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30" h="993">
                    <a:moveTo>
                      <a:pt x="622" y="880"/>
                    </a:moveTo>
                    <a:cubicBezTo>
                      <a:pt x="622" y="880"/>
                      <a:pt x="612" y="873"/>
                      <a:pt x="604" y="869"/>
                    </a:cubicBezTo>
                    <a:cubicBezTo>
                      <a:pt x="596" y="865"/>
                      <a:pt x="593" y="857"/>
                      <a:pt x="593" y="857"/>
                    </a:cubicBezTo>
                    <a:cubicBezTo>
                      <a:pt x="593" y="857"/>
                      <a:pt x="579" y="859"/>
                      <a:pt x="575" y="854"/>
                    </a:cubicBezTo>
                    <a:cubicBezTo>
                      <a:pt x="580" y="840"/>
                      <a:pt x="580" y="840"/>
                      <a:pt x="580" y="840"/>
                    </a:cubicBezTo>
                    <a:cubicBezTo>
                      <a:pt x="580" y="840"/>
                      <a:pt x="576" y="825"/>
                      <a:pt x="581" y="821"/>
                    </a:cubicBezTo>
                    <a:cubicBezTo>
                      <a:pt x="584" y="818"/>
                      <a:pt x="598" y="830"/>
                      <a:pt x="607" y="838"/>
                    </a:cubicBezTo>
                    <a:cubicBezTo>
                      <a:pt x="607" y="836"/>
                      <a:pt x="607" y="835"/>
                      <a:pt x="607" y="835"/>
                    </a:cubicBezTo>
                    <a:cubicBezTo>
                      <a:pt x="612" y="824"/>
                      <a:pt x="612" y="824"/>
                      <a:pt x="612" y="824"/>
                    </a:cubicBezTo>
                    <a:cubicBezTo>
                      <a:pt x="612" y="824"/>
                      <a:pt x="604" y="813"/>
                      <a:pt x="603" y="799"/>
                    </a:cubicBezTo>
                    <a:cubicBezTo>
                      <a:pt x="601" y="784"/>
                      <a:pt x="616" y="776"/>
                      <a:pt x="620" y="766"/>
                    </a:cubicBezTo>
                    <a:cubicBezTo>
                      <a:pt x="624" y="757"/>
                      <a:pt x="605" y="744"/>
                      <a:pt x="605" y="744"/>
                    </a:cubicBezTo>
                    <a:cubicBezTo>
                      <a:pt x="618" y="724"/>
                      <a:pt x="618" y="724"/>
                      <a:pt x="618" y="724"/>
                    </a:cubicBezTo>
                    <a:cubicBezTo>
                      <a:pt x="609" y="694"/>
                      <a:pt x="609" y="694"/>
                      <a:pt x="609" y="694"/>
                    </a:cubicBezTo>
                    <a:cubicBezTo>
                      <a:pt x="609" y="694"/>
                      <a:pt x="619" y="683"/>
                      <a:pt x="620" y="677"/>
                    </a:cubicBezTo>
                    <a:cubicBezTo>
                      <a:pt x="622" y="670"/>
                      <a:pt x="612" y="645"/>
                      <a:pt x="597" y="632"/>
                    </a:cubicBezTo>
                    <a:cubicBezTo>
                      <a:pt x="586" y="621"/>
                      <a:pt x="579" y="600"/>
                      <a:pt x="577" y="591"/>
                    </a:cubicBezTo>
                    <a:cubicBezTo>
                      <a:pt x="568" y="590"/>
                      <a:pt x="560" y="590"/>
                      <a:pt x="556" y="590"/>
                    </a:cubicBezTo>
                    <a:cubicBezTo>
                      <a:pt x="545" y="590"/>
                      <a:pt x="549" y="599"/>
                      <a:pt x="541" y="599"/>
                    </a:cubicBezTo>
                    <a:cubicBezTo>
                      <a:pt x="533" y="599"/>
                      <a:pt x="533" y="591"/>
                      <a:pt x="533" y="591"/>
                    </a:cubicBezTo>
                    <a:cubicBezTo>
                      <a:pt x="526" y="592"/>
                      <a:pt x="526" y="592"/>
                      <a:pt x="526" y="592"/>
                    </a:cubicBezTo>
                    <a:cubicBezTo>
                      <a:pt x="526" y="592"/>
                      <a:pt x="525" y="572"/>
                      <a:pt x="523" y="562"/>
                    </a:cubicBezTo>
                    <a:cubicBezTo>
                      <a:pt x="521" y="552"/>
                      <a:pt x="526" y="538"/>
                      <a:pt x="528" y="534"/>
                    </a:cubicBezTo>
                    <a:cubicBezTo>
                      <a:pt x="530" y="530"/>
                      <a:pt x="525" y="507"/>
                      <a:pt x="525" y="507"/>
                    </a:cubicBezTo>
                    <a:cubicBezTo>
                      <a:pt x="491" y="537"/>
                      <a:pt x="491" y="537"/>
                      <a:pt x="491" y="537"/>
                    </a:cubicBezTo>
                    <a:cubicBezTo>
                      <a:pt x="449" y="541"/>
                      <a:pt x="449" y="541"/>
                      <a:pt x="449" y="541"/>
                    </a:cubicBezTo>
                    <a:cubicBezTo>
                      <a:pt x="449" y="541"/>
                      <a:pt x="441" y="522"/>
                      <a:pt x="438" y="515"/>
                    </a:cubicBezTo>
                    <a:cubicBezTo>
                      <a:pt x="435" y="508"/>
                      <a:pt x="399" y="509"/>
                      <a:pt x="399" y="509"/>
                    </a:cubicBezTo>
                    <a:cubicBezTo>
                      <a:pt x="399" y="509"/>
                      <a:pt x="414" y="496"/>
                      <a:pt x="416" y="491"/>
                    </a:cubicBezTo>
                    <a:cubicBezTo>
                      <a:pt x="418" y="486"/>
                      <a:pt x="396" y="471"/>
                      <a:pt x="391" y="465"/>
                    </a:cubicBezTo>
                    <a:cubicBezTo>
                      <a:pt x="386" y="459"/>
                      <a:pt x="373" y="438"/>
                      <a:pt x="373" y="438"/>
                    </a:cubicBezTo>
                    <a:cubicBezTo>
                      <a:pt x="371" y="420"/>
                      <a:pt x="371" y="420"/>
                      <a:pt x="371" y="420"/>
                    </a:cubicBezTo>
                    <a:cubicBezTo>
                      <a:pt x="371" y="420"/>
                      <a:pt x="356" y="414"/>
                      <a:pt x="356" y="409"/>
                    </a:cubicBezTo>
                    <a:cubicBezTo>
                      <a:pt x="356" y="404"/>
                      <a:pt x="371" y="396"/>
                      <a:pt x="371" y="396"/>
                    </a:cubicBezTo>
                    <a:cubicBezTo>
                      <a:pt x="365" y="392"/>
                      <a:pt x="365" y="392"/>
                      <a:pt x="365" y="392"/>
                    </a:cubicBezTo>
                    <a:cubicBezTo>
                      <a:pt x="365" y="392"/>
                      <a:pt x="360" y="378"/>
                      <a:pt x="368" y="370"/>
                    </a:cubicBezTo>
                    <a:cubicBezTo>
                      <a:pt x="376" y="362"/>
                      <a:pt x="389" y="345"/>
                      <a:pt x="395" y="354"/>
                    </a:cubicBezTo>
                    <a:cubicBezTo>
                      <a:pt x="401" y="363"/>
                      <a:pt x="391" y="338"/>
                      <a:pt x="389" y="331"/>
                    </a:cubicBezTo>
                    <a:cubicBezTo>
                      <a:pt x="387" y="324"/>
                      <a:pt x="402" y="315"/>
                      <a:pt x="402" y="315"/>
                    </a:cubicBezTo>
                    <a:cubicBezTo>
                      <a:pt x="403" y="277"/>
                      <a:pt x="403" y="277"/>
                      <a:pt x="403" y="277"/>
                    </a:cubicBezTo>
                    <a:cubicBezTo>
                      <a:pt x="419" y="277"/>
                      <a:pt x="419" y="277"/>
                      <a:pt x="419" y="277"/>
                    </a:cubicBezTo>
                    <a:cubicBezTo>
                      <a:pt x="419" y="277"/>
                      <a:pt x="420" y="269"/>
                      <a:pt x="422" y="265"/>
                    </a:cubicBezTo>
                    <a:cubicBezTo>
                      <a:pt x="424" y="261"/>
                      <a:pt x="450" y="244"/>
                      <a:pt x="450" y="244"/>
                    </a:cubicBezTo>
                    <a:cubicBezTo>
                      <a:pt x="471" y="244"/>
                      <a:pt x="471" y="244"/>
                      <a:pt x="471" y="244"/>
                    </a:cubicBezTo>
                    <a:cubicBezTo>
                      <a:pt x="473" y="237"/>
                      <a:pt x="473" y="237"/>
                      <a:pt x="473" y="237"/>
                    </a:cubicBezTo>
                    <a:cubicBezTo>
                      <a:pt x="492" y="240"/>
                      <a:pt x="492" y="240"/>
                      <a:pt x="492" y="240"/>
                    </a:cubicBezTo>
                    <a:cubicBezTo>
                      <a:pt x="492" y="240"/>
                      <a:pt x="503" y="225"/>
                      <a:pt x="513" y="224"/>
                    </a:cubicBezTo>
                    <a:cubicBezTo>
                      <a:pt x="523" y="223"/>
                      <a:pt x="527" y="236"/>
                      <a:pt x="527" y="236"/>
                    </a:cubicBezTo>
                    <a:cubicBezTo>
                      <a:pt x="527" y="236"/>
                      <a:pt x="534" y="239"/>
                      <a:pt x="539" y="236"/>
                    </a:cubicBezTo>
                    <a:cubicBezTo>
                      <a:pt x="541" y="235"/>
                      <a:pt x="542" y="231"/>
                      <a:pt x="543" y="227"/>
                    </a:cubicBezTo>
                    <a:cubicBezTo>
                      <a:pt x="532" y="223"/>
                      <a:pt x="532" y="223"/>
                      <a:pt x="532" y="223"/>
                    </a:cubicBezTo>
                    <a:cubicBezTo>
                      <a:pt x="526" y="207"/>
                      <a:pt x="526" y="207"/>
                      <a:pt x="526" y="207"/>
                    </a:cubicBezTo>
                    <a:cubicBezTo>
                      <a:pt x="526" y="207"/>
                      <a:pt x="512" y="212"/>
                      <a:pt x="509" y="206"/>
                    </a:cubicBezTo>
                    <a:cubicBezTo>
                      <a:pt x="506" y="201"/>
                      <a:pt x="515" y="171"/>
                      <a:pt x="520" y="171"/>
                    </a:cubicBezTo>
                    <a:cubicBezTo>
                      <a:pt x="525" y="171"/>
                      <a:pt x="533" y="163"/>
                      <a:pt x="533" y="148"/>
                    </a:cubicBezTo>
                    <a:cubicBezTo>
                      <a:pt x="533" y="134"/>
                      <a:pt x="505" y="135"/>
                      <a:pt x="505" y="135"/>
                    </a:cubicBezTo>
                    <a:cubicBezTo>
                      <a:pt x="505" y="135"/>
                      <a:pt x="497" y="123"/>
                      <a:pt x="493" y="122"/>
                    </a:cubicBezTo>
                    <a:cubicBezTo>
                      <a:pt x="489" y="121"/>
                      <a:pt x="481" y="130"/>
                      <a:pt x="472" y="130"/>
                    </a:cubicBezTo>
                    <a:cubicBezTo>
                      <a:pt x="464" y="130"/>
                      <a:pt x="463" y="123"/>
                      <a:pt x="449" y="120"/>
                    </a:cubicBezTo>
                    <a:cubicBezTo>
                      <a:pt x="435" y="117"/>
                      <a:pt x="434" y="138"/>
                      <a:pt x="434" y="138"/>
                    </a:cubicBezTo>
                    <a:cubicBezTo>
                      <a:pt x="434" y="138"/>
                      <a:pt x="412" y="138"/>
                      <a:pt x="393" y="133"/>
                    </a:cubicBezTo>
                    <a:cubicBezTo>
                      <a:pt x="374" y="128"/>
                      <a:pt x="389" y="113"/>
                      <a:pt x="388" y="106"/>
                    </a:cubicBezTo>
                    <a:cubicBezTo>
                      <a:pt x="387" y="98"/>
                      <a:pt x="369" y="97"/>
                      <a:pt x="369" y="97"/>
                    </a:cubicBezTo>
                    <a:cubicBezTo>
                      <a:pt x="369" y="97"/>
                      <a:pt x="367" y="79"/>
                      <a:pt x="364" y="73"/>
                    </a:cubicBezTo>
                    <a:cubicBezTo>
                      <a:pt x="362" y="67"/>
                      <a:pt x="354" y="70"/>
                      <a:pt x="354" y="70"/>
                    </a:cubicBezTo>
                    <a:cubicBezTo>
                      <a:pt x="343" y="57"/>
                      <a:pt x="343" y="57"/>
                      <a:pt x="343" y="57"/>
                    </a:cubicBezTo>
                    <a:cubicBezTo>
                      <a:pt x="335" y="57"/>
                      <a:pt x="335" y="57"/>
                      <a:pt x="335" y="57"/>
                    </a:cubicBezTo>
                    <a:cubicBezTo>
                      <a:pt x="327" y="33"/>
                      <a:pt x="327" y="33"/>
                      <a:pt x="327" y="33"/>
                    </a:cubicBezTo>
                    <a:cubicBezTo>
                      <a:pt x="327" y="33"/>
                      <a:pt x="297" y="9"/>
                      <a:pt x="290" y="5"/>
                    </a:cubicBezTo>
                    <a:cubicBezTo>
                      <a:pt x="284" y="1"/>
                      <a:pt x="274" y="1"/>
                      <a:pt x="264" y="0"/>
                    </a:cubicBezTo>
                    <a:cubicBezTo>
                      <a:pt x="264" y="0"/>
                      <a:pt x="264" y="0"/>
                      <a:pt x="264" y="0"/>
                    </a:cubicBezTo>
                    <a:cubicBezTo>
                      <a:pt x="269" y="0"/>
                      <a:pt x="273" y="1"/>
                      <a:pt x="278" y="1"/>
                    </a:cubicBezTo>
                    <a:cubicBezTo>
                      <a:pt x="279" y="19"/>
                      <a:pt x="268" y="19"/>
                      <a:pt x="268" y="19"/>
                    </a:cubicBezTo>
                    <a:cubicBezTo>
                      <a:pt x="284" y="31"/>
                      <a:pt x="284" y="31"/>
                      <a:pt x="284" y="31"/>
                    </a:cubicBezTo>
                    <a:cubicBezTo>
                      <a:pt x="287" y="53"/>
                      <a:pt x="287" y="53"/>
                      <a:pt x="287" y="53"/>
                    </a:cubicBezTo>
                    <a:cubicBezTo>
                      <a:pt x="277" y="58"/>
                      <a:pt x="277" y="58"/>
                      <a:pt x="277" y="58"/>
                    </a:cubicBezTo>
                    <a:cubicBezTo>
                      <a:pt x="269" y="87"/>
                      <a:pt x="269" y="87"/>
                      <a:pt x="269" y="87"/>
                    </a:cubicBezTo>
                    <a:cubicBezTo>
                      <a:pt x="269" y="87"/>
                      <a:pt x="241" y="128"/>
                      <a:pt x="218" y="143"/>
                    </a:cubicBezTo>
                    <a:cubicBezTo>
                      <a:pt x="195" y="157"/>
                      <a:pt x="174" y="157"/>
                      <a:pt x="161" y="168"/>
                    </a:cubicBezTo>
                    <a:cubicBezTo>
                      <a:pt x="147" y="179"/>
                      <a:pt x="147" y="186"/>
                      <a:pt x="147" y="186"/>
                    </a:cubicBezTo>
                    <a:cubicBezTo>
                      <a:pt x="139" y="189"/>
                      <a:pt x="139" y="189"/>
                      <a:pt x="139" y="189"/>
                    </a:cubicBezTo>
                    <a:cubicBezTo>
                      <a:pt x="142" y="201"/>
                      <a:pt x="142" y="201"/>
                      <a:pt x="142" y="201"/>
                    </a:cubicBezTo>
                    <a:cubicBezTo>
                      <a:pt x="142" y="201"/>
                      <a:pt x="134" y="206"/>
                      <a:pt x="132" y="216"/>
                    </a:cubicBezTo>
                    <a:cubicBezTo>
                      <a:pt x="131" y="225"/>
                      <a:pt x="128" y="252"/>
                      <a:pt x="128" y="252"/>
                    </a:cubicBezTo>
                    <a:cubicBezTo>
                      <a:pt x="128" y="252"/>
                      <a:pt x="119" y="254"/>
                      <a:pt x="115" y="256"/>
                    </a:cubicBezTo>
                    <a:cubicBezTo>
                      <a:pt x="111" y="259"/>
                      <a:pt x="116" y="270"/>
                      <a:pt x="103" y="270"/>
                    </a:cubicBezTo>
                    <a:cubicBezTo>
                      <a:pt x="89" y="270"/>
                      <a:pt x="93" y="246"/>
                      <a:pt x="88" y="241"/>
                    </a:cubicBezTo>
                    <a:cubicBezTo>
                      <a:pt x="82" y="237"/>
                      <a:pt x="69" y="243"/>
                      <a:pt x="69" y="243"/>
                    </a:cubicBezTo>
                    <a:cubicBezTo>
                      <a:pt x="60" y="232"/>
                      <a:pt x="60" y="232"/>
                      <a:pt x="60" y="232"/>
                    </a:cubicBezTo>
                    <a:cubicBezTo>
                      <a:pt x="60" y="232"/>
                      <a:pt x="50" y="250"/>
                      <a:pt x="40" y="246"/>
                    </a:cubicBezTo>
                    <a:cubicBezTo>
                      <a:pt x="31" y="241"/>
                      <a:pt x="47" y="232"/>
                      <a:pt x="47" y="232"/>
                    </a:cubicBezTo>
                    <a:cubicBezTo>
                      <a:pt x="37" y="224"/>
                      <a:pt x="37" y="224"/>
                      <a:pt x="37" y="224"/>
                    </a:cubicBezTo>
                    <a:cubicBezTo>
                      <a:pt x="37" y="224"/>
                      <a:pt x="50" y="212"/>
                      <a:pt x="58" y="203"/>
                    </a:cubicBezTo>
                    <a:cubicBezTo>
                      <a:pt x="67" y="194"/>
                      <a:pt x="43" y="188"/>
                      <a:pt x="43" y="188"/>
                    </a:cubicBezTo>
                    <a:cubicBezTo>
                      <a:pt x="43" y="188"/>
                      <a:pt x="17" y="216"/>
                      <a:pt x="9" y="223"/>
                    </a:cubicBezTo>
                    <a:cubicBezTo>
                      <a:pt x="1" y="230"/>
                      <a:pt x="0" y="241"/>
                      <a:pt x="0" y="254"/>
                    </a:cubicBezTo>
                    <a:cubicBezTo>
                      <a:pt x="0" y="267"/>
                      <a:pt x="12" y="264"/>
                      <a:pt x="12" y="264"/>
                    </a:cubicBezTo>
                    <a:cubicBezTo>
                      <a:pt x="9" y="282"/>
                      <a:pt x="9" y="282"/>
                      <a:pt x="9" y="282"/>
                    </a:cubicBezTo>
                    <a:cubicBezTo>
                      <a:pt x="9" y="282"/>
                      <a:pt x="26" y="292"/>
                      <a:pt x="27" y="304"/>
                    </a:cubicBezTo>
                    <a:cubicBezTo>
                      <a:pt x="28" y="316"/>
                      <a:pt x="8" y="317"/>
                      <a:pt x="8" y="331"/>
                    </a:cubicBezTo>
                    <a:cubicBezTo>
                      <a:pt x="8" y="345"/>
                      <a:pt x="42" y="347"/>
                      <a:pt x="51" y="352"/>
                    </a:cubicBezTo>
                    <a:cubicBezTo>
                      <a:pt x="59" y="357"/>
                      <a:pt x="82" y="389"/>
                      <a:pt x="85" y="394"/>
                    </a:cubicBezTo>
                    <a:cubicBezTo>
                      <a:pt x="87" y="398"/>
                      <a:pt x="99" y="418"/>
                      <a:pt x="99" y="424"/>
                    </a:cubicBezTo>
                    <a:cubicBezTo>
                      <a:pt x="99" y="430"/>
                      <a:pt x="123" y="456"/>
                      <a:pt x="126" y="462"/>
                    </a:cubicBezTo>
                    <a:cubicBezTo>
                      <a:pt x="130" y="468"/>
                      <a:pt x="164" y="522"/>
                      <a:pt x="164" y="522"/>
                    </a:cubicBezTo>
                    <a:cubicBezTo>
                      <a:pt x="169" y="547"/>
                      <a:pt x="169" y="547"/>
                      <a:pt x="169" y="547"/>
                    </a:cubicBezTo>
                    <a:cubicBezTo>
                      <a:pt x="169" y="547"/>
                      <a:pt x="197" y="602"/>
                      <a:pt x="197" y="609"/>
                    </a:cubicBezTo>
                    <a:cubicBezTo>
                      <a:pt x="197" y="616"/>
                      <a:pt x="205" y="616"/>
                      <a:pt x="214" y="622"/>
                    </a:cubicBezTo>
                    <a:cubicBezTo>
                      <a:pt x="222" y="628"/>
                      <a:pt x="218" y="635"/>
                      <a:pt x="220" y="647"/>
                    </a:cubicBezTo>
                    <a:cubicBezTo>
                      <a:pt x="221" y="658"/>
                      <a:pt x="255" y="699"/>
                      <a:pt x="267" y="715"/>
                    </a:cubicBezTo>
                    <a:cubicBezTo>
                      <a:pt x="279" y="732"/>
                      <a:pt x="270" y="754"/>
                      <a:pt x="270" y="762"/>
                    </a:cubicBezTo>
                    <a:cubicBezTo>
                      <a:pt x="270" y="771"/>
                      <a:pt x="293" y="796"/>
                      <a:pt x="304" y="803"/>
                    </a:cubicBezTo>
                    <a:cubicBezTo>
                      <a:pt x="314" y="810"/>
                      <a:pt x="324" y="826"/>
                      <a:pt x="332" y="835"/>
                    </a:cubicBezTo>
                    <a:cubicBezTo>
                      <a:pt x="340" y="843"/>
                      <a:pt x="386" y="861"/>
                      <a:pt x="400" y="869"/>
                    </a:cubicBezTo>
                    <a:cubicBezTo>
                      <a:pt x="415" y="877"/>
                      <a:pt x="442" y="883"/>
                      <a:pt x="463" y="901"/>
                    </a:cubicBezTo>
                    <a:cubicBezTo>
                      <a:pt x="484" y="919"/>
                      <a:pt x="516" y="939"/>
                      <a:pt x="516" y="939"/>
                    </a:cubicBezTo>
                    <a:cubicBezTo>
                      <a:pt x="522" y="954"/>
                      <a:pt x="522" y="954"/>
                      <a:pt x="522" y="954"/>
                    </a:cubicBezTo>
                    <a:cubicBezTo>
                      <a:pt x="522" y="954"/>
                      <a:pt x="533" y="962"/>
                      <a:pt x="540" y="968"/>
                    </a:cubicBezTo>
                    <a:cubicBezTo>
                      <a:pt x="547" y="974"/>
                      <a:pt x="574" y="992"/>
                      <a:pt x="574" y="992"/>
                    </a:cubicBezTo>
                    <a:cubicBezTo>
                      <a:pt x="574" y="993"/>
                      <a:pt x="574" y="993"/>
                      <a:pt x="574" y="993"/>
                    </a:cubicBezTo>
                    <a:cubicBezTo>
                      <a:pt x="580" y="989"/>
                      <a:pt x="589" y="983"/>
                      <a:pt x="596" y="977"/>
                    </a:cubicBezTo>
                    <a:cubicBezTo>
                      <a:pt x="608" y="968"/>
                      <a:pt x="596" y="954"/>
                      <a:pt x="596" y="954"/>
                    </a:cubicBezTo>
                    <a:cubicBezTo>
                      <a:pt x="608" y="946"/>
                      <a:pt x="608" y="946"/>
                      <a:pt x="608" y="946"/>
                    </a:cubicBezTo>
                    <a:cubicBezTo>
                      <a:pt x="601" y="929"/>
                      <a:pt x="601" y="929"/>
                      <a:pt x="601" y="929"/>
                    </a:cubicBezTo>
                    <a:cubicBezTo>
                      <a:pt x="601" y="929"/>
                      <a:pt x="611" y="919"/>
                      <a:pt x="620" y="912"/>
                    </a:cubicBezTo>
                    <a:cubicBezTo>
                      <a:pt x="626" y="908"/>
                      <a:pt x="629" y="897"/>
                      <a:pt x="630" y="889"/>
                    </a:cubicBezTo>
                    <a:lnTo>
                      <a:pt x="622" y="880"/>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19" name="Freeform 342">
                <a:extLst>
                  <a:ext uri="{FF2B5EF4-FFF2-40B4-BE49-F238E27FC236}">
                    <a16:creationId xmlns:a16="http://schemas.microsoft.com/office/drawing/2014/main" id="{6A61D476-F917-504D-A489-2F12BD5F2BC9}"/>
                  </a:ext>
                </a:extLst>
              </p:cNvPr>
              <p:cNvSpPr>
                <a:spLocks noEditPoints="1"/>
              </p:cNvSpPr>
              <p:nvPr/>
            </p:nvSpPr>
            <p:spPr bwMode="gray">
              <a:xfrm>
                <a:off x="-7336371" y="4585156"/>
                <a:ext cx="334870" cy="361438"/>
              </a:xfrm>
              <a:custGeom>
                <a:avLst/>
                <a:gdLst>
                  <a:gd name="T0" fmla="*/ 1 w 604"/>
                  <a:gd name="T1" fmla="*/ 70 h 712"/>
                  <a:gd name="T2" fmla="*/ 599 w 604"/>
                  <a:gd name="T3" fmla="*/ 500 h 712"/>
                  <a:gd name="T4" fmla="*/ 584 w 604"/>
                  <a:gd name="T5" fmla="*/ 421 h 712"/>
                  <a:gd name="T6" fmla="*/ 561 w 604"/>
                  <a:gd name="T7" fmla="*/ 361 h 712"/>
                  <a:gd name="T8" fmla="*/ 468 w 604"/>
                  <a:gd name="T9" fmla="*/ 314 h 712"/>
                  <a:gd name="T10" fmla="*/ 463 w 604"/>
                  <a:gd name="T11" fmla="*/ 290 h 712"/>
                  <a:gd name="T12" fmla="*/ 450 w 604"/>
                  <a:gd name="T13" fmla="*/ 250 h 712"/>
                  <a:gd name="T14" fmla="*/ 418 w 604"/>
                  <a:gd name="T15" fmla="*/ 209 h 712"/>
                  <a:gd name="T16" fmla="*/ 367 w 604"/>
                  <a:gd name="T17" fmla="*/ 190 h 712"/>
                  <a:gd name="T18" fmla="*/ 320 w 604"/>
                  <a:gd name="T19" fmla="*/ 163 h 712"/>
                  <a:gd name="T20" fmla="*/ 290 w 604"/>
                  <a:gd name="T21" fmla="*/ 152 h 712"/>
                  <a:gd name="T22" fmla="*/ 258 w 604"/>
                  <a:gd name="T23" fmla="*/ 153 h 712"/>
                  <a:gd name="T24" fmla="*/ 230 w 604"/>
                  <a:gd name="T25" fmla="*/ 130 h 712"/>
                  <a:gd name="T26" fmla="*/ 210 w 604"/>
                  <a:gd name="T27" fmla="*/ 97 h 712"/>
                  <a:gd name="T28" fmla="*/ 200 w 604"/>
                  <a:gd name="T29" fmla="*/ 52 h 712"/>
                  <a:gd name="T30" fmla="*/ 211 w 604"/>
                  <a:gd name="T31" fmla="*/ 4 h 712"/>
                  <a:gd name="T32" fmla="*/ 183 w 604"/>
                  <a:gd name="T33" fmla="*/ 6 h 712"/>
                  <a:gd name="T34" fmla="*/ 151 w 604"/>
                  <a:gd name="T35" fmla="*/ 13 h 712"/>
                  <a:gd name="T36" fmla="*/ 104 w 604"/>
                  <a:gd name="T37" fmla="*/ 38 h 712"/>
                  <a:gd name="T38" fmla="*/ 76 w 604"/>
                  <a:gd name="T39" fmla="*/ 57 h 712"/>
                  <a:gd name="T40" fmla="*/ 50 w 604"/>
                  <a:gd name="T41" fmla="*/ 81 h 712"/>
                  <a:gd name="T42" fmla="*/ 9 w 604"/>
                  <a:gd name="T43" fmla="*/ 71 h 712"/>
                  <a:gd name="T44" fmla="*/ 52 w 604"/>
                  <a:gd name="T45" fmla="*/ 157 h 712"/>
                  <a:gd name="T46" fmla="*/ 50 w 604"/>
                  <a:gd name="T47" fmla="*/ 204 h 712"/>
                  <a:gd name="T48" fmla="*/ 52 w 604"/>
                  <a:gd name="T49" fmla="*/ 246 h 712"/>
                  <a:gd name="T50" fmla="*/ 44 w 604"/>
                  <a:gd name="T51" fmla="*/ 304 h 712"/>
                  <a:gd name="T52" fmla="*/ 39 w 604"/>
                  <a:gd name="T53" fmla="*/ 318 h 712"/>
                  <a:gd name="T54" fmla="*/ 62 w 604"/>
                  <a:gd name="T55" fmla="*/ 339 h 712"/>
                  <a:gd name="T56" fmla="*/ 76 w 604"/>
                  <a:gd name="T57" fmla="*/ 359 h 712"/>
                  <a:gd name="T58" fmla="*/ 62 w 604"/>
                  <a:gd name="T59" fmla="*/ 369 h 712"/>
                  <a:gd name="T60" fmla="*/ 33 w 604"/>
                  <a:gd name="T61" fmla="*/ 409 h 712"/>
                  <a:gd name="T62" fmla="*/ 39 w 604"/>
                  <a:gd name="T63" fmla="*/ 427 h 712"/>
                  <a:gd name="T64" fmla="*/ 64 w 604"/>
                  <a:gd name="T65" fmla="*/ 449 h 712"/>
                  <a:gd name="T66" fmla="*/ 105 w 604"/>
                  <a:gd name="T67" fmla="*/ 525 h 712"/>
                  <a:gd name="T68" fmla="*/ 104 w 604"/>
                  <a:gd name="T69" fmla="*/ 554 h 712"/>
                  <a:gd name="T70" fmla="*/ 102 w 604"/>
                  <a:gd name="T71" fmla="*/ 588 h 712"/>
                  <a:gd name="T72" fmla="*/ 134 w 604"/>
                  <a:gd name="T73" fmla="*/ 627 h 712"/>
                  <a:gd name="T74" fmla="*/ 147 w 604"/>
                  <a:gd name="T75" fmla="*/ 684 h 712"/>
                  <a:gd name="T76" fmla="*/ 188 w 604"/>
                  <a:gd name="T77" fmla="*/ 708 h 712"/>
                  <a:gd name="T78" fmla="*/ 199 w 604"/>
                  <a:gd name="T79" fmla="*/ 691 h 712"/>
                  <a:gd name="T80" fmla="*/ 214 w 604"/>
                  <a:gd name="T81" fmla="*/ 674 h 712"/>
                  <a:gd name="T82" fmla="*/ 241 w 604"/>
                  <a:gd name="T83" fmla="*/ 670 h 712"/>
                  <a:gd name="T84" fmla="*/ 318 w 604"/>
                  <a:gd name="T85" fmla="*/ 707 h 712"/>
                  <a:gd name="T86" fmla="*/ 374 w 604"/>
                  <a:gd name="T87" fmla="*/ 664 h 712"/>
                  <a:gd name="T88" fmla="*/ 403 w 604"/>
                  <a:gd name="T89" fmla="*/ 607 h 712"/>
                  <a:gd name="T90" fmla="*/ 413 w 604"/>
                  <a:gd name="T91" fmla="*/ 558 h 712"/>
                  <a:gd name="T92" fmla="*/ 486 w 604"/>
                  <a:gd name="T93" fmla="*/ 527 h 712"/>
                  <a:gd name="T94" fmla="*/ 574 w 604"/>
                  <a:gd name="T95" fmla="*/ 546 h 712"/>
                  <a:gd name="T96" fmla="*/ 602 w 604"/>
                  <a:gd name="T97" fmla="*/ 555 h 712"/>
                  <a:gd name="T98" fmla="*/ 603 w 604"/>
                  <a:gd name="T99" fmla="*/ 508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4" h="712">
                    <a:moveTo>
                      <a:pt x="0" y="70"/>
                    </a:moveTo>
                    <a:cubicBezTo>
                      <a:pt x="1" y="70"/>
                      <a:pt x="1" y="70"/>
                      <a:pt x="1" y="70"/>
                    </a:cubicBezTo>
                    <a:cubicBezTo>
                      <a:pt x="1" y="70"/>
                      <a:pt x="1" y="70"/>
                      <a:pt x="0" y="70"/>
                    </a:cubicBezTo>
                    <a:close/>
                    <a:moveTo>
                      <a:pt x="599" y="500"/>
                    </a:moveTo>
                    <a:cubicBezTo>
                      <a:pt x="599" y="500"/>
                      <a:pt x="604" y="474"/>
                      <a:pt x="604" y="460"/>
                    </a:cubicBezTo>
                    <a:cubicBezTo>
                      <a:pt x="604" y="446"/>
                      <a:pt x="595" y="428"/>
                      <a:pt x="584" y="421"/>
                    </a:cubicBezTo>
                    <a:cubicBezTo>
                      <a:pt x="573" y="414"/>
                      <a:pt x="564" y="413"/>
                      <a:pt x="557" y="404"/>
                    </a:cubicBezTo>
                    <a:cubicBezTo>
                      <a:pt x="550" y="395"/>
                      <a:pt x="561" y="361"/>
                      <a:pt x="561" y="361"/>
                    </a:cubicBezTo>
                    <a:cubicBezTo>
                      <a:pt x="561" y="361"/>
                      <a:pt x="484" y="363"/>
                      <a:pt x="471" y="354"/>
                    </a:cubicBezTo>
                    <a:cubicBezTo>
                      <a:pt x="458" y="345"/>
                      <a:pt x="468" y="314"/>
                      <a:pt x="468" y="314"/>
                    </a:cubicBezTo>
                    <a:cubicBezTo>
                      <a:pt x="468" y="314"/>
                      <a:pt x="452" y="300"/>
                      <a:pt x="450" y="294"/>
                    </a:cubicBezTo>
                    <a:cubicBezTo>
                      <a:pt x="448" y="288"/>
                      <a:pt x="463" y="290"/>
                      <a:pt x="463" y="290"/>
                    </a:cubicBezTo>
                    <a:cubicBezTo>
                      <a:pt x="461" y="269"/>
                      <a:pt x="461" y="269"/>
                      <a:pt x="461" y="269"/>
                    </a:cubicBezTo>
                    <a:cubicBezTo>
                      <a:pt x="461" y="269"/>
                      <a:pt x="454" y="257"/>
                      <a:pt x="450" y="250"/>
                    </a:cubicBezTo>
                    <a:cubicBezTo>
                      <a:pt x="446" y="243"/>
                      <a:pt x="451" y="240"/>
                      <a:pt x="450" y="230"/>
                    </a:cubicBezTo>
                    <a:cubicBezTo>
                      <a:pt x="449" y="220"/>
                      <a:pt x="429" y="211"/>
                      <a:pt x="418" y="209"/>
                    </a:cubicBezTo>
                    <a:cubicBezTo>
                      <a:pt x="407" y="207"/>
                      <a:pt x="396" y="212"/>
                      <a:pt x="386" y="211"/>
                    </a:cubicBezTo>
                    <a:cubicBezTo>
                      <a:pt x="376" y="210"/>
                      <a:pt x="367" y="190"/>
                      <a:pt x="367" y="190"/>
                    </a:cubicBezTo>
                    <a:cubicBezTo>
                      <a:pt x="367" y="190"/>
                      <a:pt x="351" y="189"/>
                      <a:pt x="340" y="184"/>
                    </a:cubicBezTo>
                    <a:cubicBezTo>
                      <a:pt x="329" y="179"/>
                      <a:pt x="321" y="167"/>
                      <a:pt x="320" y="163"/>
                    </a:cubicBezTo>
                    <a:cubicBezTo>
                      <a:pt x="319" y="159"/>
                      <a:pt x="312" y="166"/>
                      <a:pt x="304" y="166"/>
                    </a:cubicBezTo>
                    <a:cubicBezTo>
                      <a:pt x="296" y="166"/>
                      <a:pt x="290" y="152"/>
                      <a:pt x="290" y="152"/>
                    </a:cubicBezTo>
                    <a:cubicBezTo>
                      <a:pt x="290" y="152"/>
                      <a:pt x="280" y="159"/>
                      <a:pt x="276" y="158"/>
                    </a:cubicBezTo>
                    <a:cubicBezTo>
                      <a:pt x="272" y="157"/>
                      <a:pt x="268" y="157"/>
                      <a:pt x="258" y="153"/>
                    </a:cubicBezTo>
                    <a:cubicBezTo>
                      <a:pt x="248" y="149"/>
                      <a:pt x="252" y="138"/>
                      <a:pt x="249" y="133"/>
                    </a:cubicBezTo>
                    <a:cubicBezTo>
                      <a:pt x="246" y="128"/>
                      <a:pt x="230" y="130"/>
                      <a:pt x="230" y="130"/>
                    </a:cubicBezTo>
                    <a:cubicBezTo>
                      <a:pt x="224" y="110"/>
                      <a:pt x="224" y="110"/>
                      <a:pt x="224" y="110"/>
                    </a:cubicBezTo>
                    <a:cubicBezTo>
                      <a:pt x="224" y="110"/>
                      <a:pt x="217" y="106"/>
                      <a:pt x="210" y="97"/>
                    </a:cubicBezTo>
                    <a:cubicBezTo>
                      <a:pt x="203" y="88"/>
                      <a:pt x="210" y="82"/>
                      <a:pt x="210" y="73"/>
                    </a:cubicBezTo>
                    <a:cubicBezTo>
                      <a:pt x="210" y="64"/>
                      <a:pt x="201" y="56"/>
                      <a:pt x="200" y="52"/>
                    </a:cubicBezTo>
                    <a:cubicBezTo>
                      <a:pt x="199" y="48"/>
                      <a:pt x="207" y="35"/>
                      <a:pt x="207" y="35"/>
                    </a:cubicBezTo>
                    <a:cubicBezTo>
                      <a:pt x="207" y="35"/>
                      <a:pt x="215" y="8"/>
                      <a:pt x="211" y="4"/>
                    </a:cubicBezTo>
                    <a:cubicBezTo>
                      <a:pt x="207" y="0"/>
                      <a:pt x="194" y="8"/>
                      <a:pt x="193" y="12"/>
                    </a:cubicBezTo>
                    <a:cubicBezTo>
                      <a:pt x="192" y="16"/>
                      <a:pt x="183" y="6"/>
                      <a:pt x="183" y="6"/>
                    </a:cubicBezTo>
                    <a:cubicBezTo>
                      <a:pt x="174" y="14"/>
                      <a:pt x="174" y="14"/>
                      <a:pt x="174" y="14"/>
                    </a:cubicBezTo>
                    <a:cubicBezTo>
                      <a:pt x="174" y="14"/>
                      <a:pt x="164" y="13"/>
                      <a:pt x="151" y="13"/>
                    </a:cubicBezTo>
                    <a:cubicBezTo>
                      <a:pt x="138" y="13"/>
                      <a:pt x="128" y="39"/>
                      <a:pt x="128" y="39"/>
                    </a:cubicBezTo>
                    <a:cubicBezTo>
                      <a:pt x="104" y="38"/>
                      <a:pt x="104" y="38"/>
                      <a:pt x="104" y="38"/>
                    </a:cubicBezTo>
                    <a:cubicBezTo>
                      <a:pt x="100" y="56"/>
                      <a:pt x="100" y="56"/>
                      <a:pt x="100" y="56"/>
                    </a:cubicBezTo>
                    <a:cubicBezTo>
                      <a:pt x="76" y="57"/>
                      <a:pt x="76" y="57"/>
                      <a:pt x="76" y="57"/>
                    </a:cubicBezTo>
                    <a:cubicBezTo>
                      <a:pt x="71" y="69"/>
                      <a:pt x="71" y="69"/>
                      <a:pt x="71" y="69"/>
                    </a:cubicBezTo>
                    <a:cubicBezTo>
                      <a:pt x="71" y="69"/>
                      <a:pt x="63" y="78"/>
                      <a:pt x="50" y="81"/>
                    </a:cubicBezTo>
                    <a:cubicBezTo>
                      <a:pt x="37" y="84"/>
                      <a:pt x="34" y="73"/>
                      <a:pt x="34" y="73"/>
                    </a:cubicBezTo>
                    <a:cubicBezTo>
                      <a:pt x="34" y="73"/>
                      <a:pt x="21" y="72"/>
                      <a:pt x="9" y="71"/>
                    </a:cubicBezTo>
                    <a:cubicBezTo>
                      <a:pt x="11" y="80"/>
                      <a:pt x="18" y="101"/>
                      <a:pt x="29" y="112"/>
                    </a:cubicBezTo>
                    <a:cubicBezTo>
                      <a:pt x="44" y="125"/>
                      <a:pt x="54" y="150"/>
                      <a:pt x="52" y="157"/>
                    </a:cubicBezTo>
                    <a:cubicBezTo>
                      <a:pt x="51" y="163"/>
                      <a:pt x="41" y="174"/>
                      <a:pt x="41" y="174"/>
                    </a:cubicBezTo>
                    <a:cubicBezTo>
                      <a:pt x="50" y="204"/>
                      <a:pt x="50" y="204"/>
                      <a:pt x="50" y="204"/>
                    </a:cubicBezTo>
                    <a:cubicBezTo>
                      <a:pt x="37" y="224"/>
                      <a:pt x="37" y="224"/>
                      <a:pt x="37" y="224"/>
                    </a:cubicBezTo>
                    <a:cubicBezTo>
                      <a:pt x="37" y="224"/>
                      <a:pt x="56" y="237"/>
                      <a:pt x="52" y="246"/>
                    </a:cubicBezTo>
                    <a:cubicBezTo>
                      <a:pt x="48" y="256"/>
                      <a:pt x="33" y="264"/>
                      <a:pt x="35" y="279"/>
                    </a:cubicBezTo>
                    <a:cubicBezTo>
                      <a:pt x="36" y="293"/>
                      <a:pt x="44" y="304"/>
                      <a:pt x="44" y="304"/>
                    </a:cubicBezTo>
                    <a:cubicBezTo>
                      <a:pt x="39" y="315"/>
                      <a:pt x="39" y="315"/>
                      <a:pt x="39" y="315"/>
                    </a:cubicBezTo>
                    <a:cubicBezTo>
                      <a:pt x="39" y="315"/>
                      <a:pt x="39" y="316"/>
                      <a:pt x="39" y="318"/>
                    </a:cubicBezTo>
                    <a:cubicBezTo>
                      <a:pt x="44" y="322"/>
                      <a:pt x="47" y="326"/>
                      <a:pt x="47" y="326"/>
                    </a:cubicBezTo>
                    <a:cubicBezTo>
                      <a:pt x="62" y="339"/>
                      <a:pt x="62" y="339"/>
                      <a:pt x="62" y="339"/>
                    </a:cubicBezTo>
                    <a:cubicBezTo>
                      <a:pt x="63" y="351"/>
                      <a:pt x="63" y="351"/>
                      <a:pt x="63" y="351"/>
                    </a:cubicBezTo>
                    <a:cubicBezTo>
                      <a:pt x="76" y="359"/>
                      <a:pt x="76" y="359"/>
                      <a:pt x="76" y="359"/>
                    </a:cubicBezTo>
                    <a:cubicBezTo>
                      <a:pt x="68" y="376"/>
                      <a:pt x="68" y="376"/>
                      <a:pt x="68" y="376"/>
                    </a:cubicBezTo>
                    <a:cubicBezTo>
                      <a:pt x="62" y="369"/>
                      <a:pt x="62" y="369"/>
                      <a:pt x="62" y="369"/>
                    </a:cubicBezTo>
                    <a:cubicBezTo>
                      <a:pt x="61" y="377"/>
                      <a:pt x="58" y="388"/>
                      <a:pt x="52" y="392"/>
                    </a:cubicBezTo>
                    <a:cubicBezTo>
                      <a:pt x="43" y="399"/>
                      <a:pt x="33" y="409"/>
                      <a:pt x="33" y="409"/>
                    </a:cubicBezTo>
                    <a:cubicBezTo>
                      <a:pt x="40" y="426"/>
                      <a:pt x="40" y="426"/>
                      <a:pt x="40" y="426"/>
                    </a:cubicBezTo>
                    <a:cubicBezTo>
                      <a:pt x="39" y="427"/>
                      <a:pt x="39" y="427"/>
                      <a:pt x="39" y="427"/>
                    </a:cubicBezTo>
                    <a:cubicBezTo>
                      <a:pt x="50" y="449"/>
                      <a:pt x="50" y="449"/>
                      <a:pt x="50" y="449"/>
                    </a:cubicBezTo>
                    <a:cubicBezTo>
                      <a:pt x="64" y="449"/>
                      <a:pt x="64" y="449"/>
                      <a:pt x="64" y="449"/>
                    </a:cubicBezTo>
                    <a:cubicBezTo>
                      <a:pt x="73" y="501"/>
                      <a:pt x="73" y="501"/>
                      <a:pt x="73" y="501"/>
                    </a:cubicBezTo>
                    <a:cubicBezTo>
                      <a:pt x="73" y="501"/>
                      <a:pt x="109" y="513"/>
                      <a:pt x="105" y="525"/>
                    </a:cubicBezTo>
                    <a:cubicBezTo>
                      <a:pt x="101" y="537"/>
                      <a:pt x="93" y="543"/>
                      <a:pt x="93" y="543"/>
                    </a:cubicBezTo>
                    <a:cubicBezTo>
                      <a:pt x="104" y="554"/>
                      <a:pt x="104" y="554"/>
                      <a:pt x="104" y="554"/>
                    </a:cubicBezTo>
                    <a:cubicBezTo>
                      <a:pt x="104" y="554"/>
                      <a:pt x="89" y="566"/>
                      <a:pt x="93" y="575"/>
                    </a:cubicBezTo>
                    <a:cubicBezTo>
                      <a:pt x="97" y="585"/>
                      <a:pt x="102" y="588"/>
                      <a:pt x="102" y="588"/>
                    </a:cubicBezTo>
                    <a:cubicBezTo>
                      <a:pt x="102" y="605"/>
                      <a:pt x="102" y="605"/>
                      <a:pt x="102" y="605"/>
                    </a:cubicBezTo>
                    <a:cubicBezTo>
                      <a:pt x="102" y="605"/>
                      <a:pt x="131" y="616"/>
                      <a:pt x="134" y="627"/>
                    </a:cubicBezTo>
                    <a:cubicBezTo>
                      <a:pt x="136" y="638"/>
                      <a:pt x="134" y="668"/>
                      <a:pt x="134" y="668"/>
                    </a:cubicBezTo>
                    <a:cubicBezTo>
                      <a:pt x="147" y="684"/>
                      <a:pt x="147" y="684"/>
                      <a:pt x="147" y="684"/>
                    </a:cubicBezTo>
                    <a:cubicBezTo>
                      <a:pt x="147" y="684"/>
                      <a:pt x="146" y="710"/>
                      <a:pt x="158" y="711"/>
                    </a:cubicBezTo>
                    <a:cubicBezTo>
                      <a:pt x="170" y="712"/>
                      <a:pt x="188" y="708"/>
                      <a:pt x="188" y="708"/>
                    </a:cubicBezTo>
                    <a:cubicBezTo>
                      <a:pt x="188" y="689"/>
                      <a:pt x="188" y="689"/>
                      <a:pt x="188" y="689"/>
                    </a:cubicBezTo>
                    <a:cubicBezTo>
                      <a:pt x="199" y="691"/>
                      <a:pt x="199" y="691"/>
                      <a:pt x="199" y="691"/>
                    </a:cubicBezTo>
                    <a:cubicBezTo>
                      <a:pt x="199" y="677"/>
                      <a:pt x="199" y="677"/>
                      <a:pt x="199" y="677"/>
                    </a:cubicBezTo>
                    <a:cubicBezTo>
                      <a:pt x="214" y="674"/>
                      <a:pt x="214" y="674"/>
                      <a:pt x="214" y="674"/>
                    </a:cubicBezTo>
                    <a:cubicBezTo>
                      <a:pt x="222" y="657"/>
                      <a:pt x="222" y="657"/>
                      <a:pt x="222" y="657"/>
                    </a:cubicBezTo>
                    <a:cubicBezTo>
                      <a:pt x="222" y="657"/>
                      <a:pt x="227" y="666"/>
                      <a:pt x="241" y="670"/>
                    </a:cubicBezTo>
                    <a:cubicBezTo>
                      <a:pt x="254" y="674"/>
                      <a:pt x="296" y="673"/>
                      <a:pt x="296" y="673"/>
                    </a:cubicBezTo>
                    <a:cubicBezTo>
                      <a:pt x="318" y="707"/>
                      <a:pt x="318" y="707"/>
                      <a:pt x="318" y="707"/>
                    </a:cubicBezTo>
                    <a:cubicBezTo>
                      <a:pt x="323" y="670"/>
                      <a:pt x="323" y="670"/>
                      <a:pt x="323" y="670"/>
                    </a:cubicBezTo>
                    <a:cubicBezTo>
                      <a:pt x="374" y="664"/>
                      <a:pt x="374" y="664"/>
                      <a:pt x="374" y="664"/>
                    </a:cubicBezTo>
                    <a:cubicBezTo>
                      <a:pt x="397" y="681"/>
                      <a:pt x="397" y="681"/>
                      <a:pt x="397" y="681"/>
                    </a:cubicBezTo>
                    <a:cubicBezTo>
                      <a:pt x="397" y="681"/>
                      <a:pt x="405" y="613"/>
                      <a:pt x="403" y="607"/>
                    </a:cubicBezTo>
                    <a:cubicBezTo>
                      <a:pt x="402" y="600"/>
                      <a:pt x="387" y="578"/>
                      <a:pt x="394" y="574"/>
                    </a:cubicBezTo>
                    <a:cubicBezTo>
                      <a:pt x="401" y="570"/>
                      <a:pt x="413" y="558"/>
                      <a:pt x="413" y="558"/>
                    </a:cubicBezTo>
                    <a:cubicBezTo>
                      <a:pt x="417" y="539"/>
                      <a:pt x="417" y="539"/>
                      <a:pt x="417" y="539"/>
                    </a:cubicBezTo>
                    <a:cubicBezTo>
                      <a:pt x="486" y="527"/>
                      <a:pt x="486" y="527"/>
                      <a:pt x="486" y="527"/>
                    </a:cubicBezTo>
                    <a:cubicBezTo>
                      <a:pt x="539" y="518"/>
                      <a:pt x="539" y="518"/>
                      <a:pt x="539" y="518"/>
                    </a:cubicBezTo>
                    <a:cubicBezTo>
                      <a:pt x="574" y="546"/>
                      <a:pt x="574" y="546"/>
                      <a:pt x="574" y="546"/>
                    </a:cubicBezTo>
                    <a:cubicBezTo>
                      <a:pt x="587" y="569"/>
                      <a:pt x="587" y="569"/>
                      <a:pt x="587" y="569"/>
                    </a:cubicBezTo>
                    <a:cubicBezTo>
                      <a:pt x="587" y="563"/>
                      <a:pt x="602" y="555"/>
                      <a:pt x="602" y="555"/>
                    </a:cubicBezTo>
                    <a:cubicBezTo>
                      <a:pt x="602" y="555"/>
                      <a:pt x="590" y="545"/>
                      <a:pt x="588" y="540"/>
                    </a:cubicBezTo>
                    <a:cubicBezTo>
                      <a:pt x="586" y="535"/>
                      <a:pt x="603" y="508"/>
                      <a:pt x="603" y="508"/>
                    </a:cubicBezTo>
                    <a:lnTo>
                      <a:pt x="599" y="500"/>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20" name="Freeform 148">
                <a:extLst>
                  <a:ext uri="{FF2B5EF4-FFF2-40B4-BE49-F238E27FC236}">
                    <a16:creationId xmlns:a16="http://schemas.microsoft.com/office/drawing/2014/main" id="{F1BF8DE1-D733-304B-B89C-2C15AF343CE8}"/>
                  </a:ext>
                </a:extLst>
              </p:cNvPr>
              <p:cNvSpPr>
                <a:spLocks/>
              </p:cNvSpPr>
              <p:nvPr/>
            </p:nvSpPr>
            <p:spPr bwMode="gray">
              <a:xfrm>
                <a:off x="-6950109" y="4160446"/>
                <a:ext cx="77862" cy="101018"/>
              </a:xfrm>
              <a:custGeom>
                <a:avLst/>
                <a:gdLst>
                  <a:gd name="T0" fmla="*/ 106 w 139"/>
                  <a:gd name="T1" fmla="*/ 49 h 200"/>
                  <a:gd name="T2" fmla="*/ 90 w 139"/>
                  <a:gd name="T3" fmla="*/ 16 h 200"/>
                  <a:gd name="T4" fmla="*/ 67 w 139"/>
                  <a:gd name="T5" fmla="*/ 16 h 200"/>
                  <a:gd name="T6" fmla="*/ 36 w 139"/>
                  <a:gd name="T7" fmla="*/ 0 h 200"/>
                  <a:gd name="T8" fmla="*/ 32 w 139"/>
                  <a:gd name="T9" fmla="*/ 21 h 200"/>
                  <a:gd name="T10" fmla="*/ 10 w 139"/>
                  <a:gd name="T11" fmla="*/ 44 h 200"/>
                  <a:gd name="T12" fmla="*/ 11 w 139"/>
                  <a:gd name="T13" fmla="*/ 94 h 200"/>
                  <a:gd name="T14" fmla="*/ 32 w 139"/>
                  <a:gd name="T15" fmla="*/ 121 h 200"/>
                  <a:gd name="T16" fmla="*/ 21 w 139"/>
                  <a:gd name="T17" fmla="*/ 136 h 200"/>
                  <a:gd name="T18" fmla="*/ 23 w 139"/>
                  <a:gd name="T19" fmla="*/ 164 h 200"/>
                  <a:gd name="T20" fmla="*/ 11 w 139"/>
                  <a:gd name="T21" fmla="*/ 171 h 200"/>
                  <a:gd name="T22" fmla="*/ 4 w 139"/>
                  <a:gd name="T23" fmla="*/ 188 h 200"/>
                  <a:gd name="T24" fmla="*/ 20 w 139"/>
                  <a:gd name="T25" fmla="*/ 199 h 200"/>
                  <a:gd name="T26" fmla="*/ 38 w 139"/>
                  <a:gd name="T27" fmla="*/ 188 h 200"/>
                  <a:gd name="T28" fmla="*/ 48 w 139"/>
                  <a:gd name="T29" fmla="*/ 190 h 200"/>
                  <a:gd name="T30" fmla="*/ 58 w 139"/>
                  <a:gd name="T31" fmla="*/ 192 h 200"/>
                  <a:gd name="T32" fmla="*/ 62 w 139"/>
                  <a:gd name="T33" fmla="*/ 187 h 200"/>
                  <a:gd name="T34" fmla="*/ 66 w 139"/>
                  <a:gd name="T35" fmla="*/ 196 h 200"/>
                  <a:gd name="T36" fmla="*/ 87 w 139"/>
                  <a:gd name="T37" fmla="*/ 190 h 200"/>
                  <a:gd name="T38" fmla="*/ 108 w 139"/>
                  <a:gd name="T39" fmla="*/ 147 h 200"/>
                  <a:gd name="T40" fmla="*/ 127 w 139"/>
                  <a:gd name="T41" fmla="*/ 116 h 200"/>
                  <a:gd name="T42" fmla="*/ 139 w 139"/>
                  <a:gd name="T43" fmla="*/ 93 h 200"/>
                  <a:gd name="T44" fmla="*/ 125 w 139"/>
                  <a:gd name="T45" fmla="*/ 56 h 200"/>
                  <a:gd name="T46" fmla="*/ 106 w 139"/>
                  <a:gd name="T47" fmla="*/ 4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9" h="200">
                    <a:moveTo>
                      <a:pt x="106" y="49"/>
                    </a:moveTo>
                    <a:cubicBezTo>
                      <a:pt x="90" y="16"/>
                      <a:pt x="90" y="16"/>
                      <a:pt x="90" y="16"/>
                    </a:cubicBezTo>
                    <a:cubicBezTo>
                      <a:pt x="67" y="16"/>
                      <a:pt x="67" y="16"/>
                      <a:pt x="67" y="16"/>
                    </a:cubicBezTo>
                    <a:cubicBezTo>
                      <a:pt x="67" y="16"/>
                      <a:pt x="44" y="8"/>
                      <a:pt x="36" y="0"/>
                    </a:cubicBezTo>
                    <a:cubicBezTo>
                      <a:pt x="32" y="7"/>
                      <a:pt x="32" y="16"/>
                      <a:pt x="32" y="21"/>
                    </a:cubicBezTo>
                    <a:cubicBezTo>
                      <a:pt x="32" y="28"/>
                      <a:pt x="21" y="27"/>
                      <a:pt x="10" y="44"/>
                    </a:cubicBezTo>
                    <a:cubicBezTo>
                      <a:pt x="0" y="60"/>
                      <a:pt x="10" y="81"/>
                      <a:pt x="11" y="94"/>
                    </a:cubicBezTo>
                    <a:cubicBezTo>
                      <a:pt x="12" y="106"/>
                      <a:pt x="31" y="111"/>
                      <a:pt x="32" y="121"/>
                    </a:cubicBezTo>
                    <a:cubicBezTo>
                      <a:pt x="33" y="131"/>
                      <a:pt x="21" y="136"/>
                      <a:pt x="21" y="136"/>
                    </a:cubicBezTo>
                    <a:cubicBezTo>
                      <a:pt x="23" y="164"/>
                      <a:pt x="23" y="164"/>
                      <a:pt x="23" y="164"/>
                    </a:cubicBezTo>
                    <a:cubicBezTo>
                      <a:pt x="23" y="164"/>
                      <a:pt x="12" y="168"/>
                      <a:pt x="11" y="171"/>
                    </a:cubicBezTo>
                    <a:cubicBezTo>
                      <a:pt x="10" y="174"/>
                      <a:pt x="4" y="188"/>
                      <a:pt x="4" y="188"/>
                    </a:cubicBezTo>
                    <a:cubicBezTo>
                      <a:pt x="4" y="188"/>
                      <a:pt x="6" y="198"/>
                      <a:pt x="20" y="199"/>
                    </a:cubicBezTo>
                    <a:cubicBezTo>
                      <a:pt x="34" y="200"/>
                      <a:pt x="32" y="194"/>
                      <a:pt x="38" y="188"/>
                    </a:cubicBezTo>
                    <a:cubicBezTo>
                      <a:pt x="44" y="182"/>
                      <a:pt x="48" y="190"/>
                      <a:pt x="48" y="190"/>
                    </a:cubicBezTo>
                    <a:cubicBezTo>
                      <a:pt x="58" y="192"/>
                      <a:pt x="58" y="192"/>
                      <a:pt x="58" y="192"/>
                    </a:cubicBezTo>
                    <a:cubicBezTo>
                      <a:pt x="62" y="187"/>
                      <a:pt x="62" y="187"/>
                      <a:pt x="62" y="187"/>
                    </a:cubicBezTo>
                    <a:cubicBezTo>
                      <a:pt x="62" y="187"/>
                      <a:pt x="66" y="195"/>
                      <a:pt x="66" y="196"/>
                    </a:cubicBezTo>
                    <a:cubicBezTo>
                      <a:pt x="72" y="196"/>
                      <a:pt x="87" y="190"/>
                      <a:pt x="87" y="190"/>
                    </a:cubicBezTo>
                    <a:cubicBezTo>
                      <a:pt x="104" y="176"/>
                      <a:pt x="105" y="157"/>
                      <a:pt x="108" y="147"/>
                    </a:cubicBezTo>
                    <a:cubicBezTo>
                      <a:pt x="111" y="137"/>
                      <a:pt x="120" y="122"/>
                      <a:pt x="127" y="116"/>
                    </a:cubicBezTo>
                    <a:cubicBezTo>
                      <a:pt x="134" y="110"/>
                      <a:pt x="139" y="93"/>
                      <a:pt x="139" y="93"/>
                    </a:cubicBezTo>
                    <a:cubicBezTo>
                      <a:pt x="137" y="88"/>
                      <a:pt x="125" y="56"/>
                      <a:pt x="125" y="56"/>
                    </a:cubicBezTo>
                    <a:lnTo>
                      <a:pt x="106" y="49"/>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21" name="Freeform 200">
                <a:extLst>
                  <a:ext uri="{FF2B5EF4-FFF2-40B4-BE49-F238E27FC236}">
                    <a16:creationId xmlns:a16="http://schemas.microsoft.com/office/drawing/2014/main" id="{9FE97B0F-19A8-F44C-9EBE-09677966692C}"/>
                  </a:ext>
                </a:extLst>
              </p:cNvPr>
              <p:cNvSpPr>
                <a:spLocks noEditPoints="1"/>
              </p:cNvSpPr>
              <p:nvPr/>
            </p:nvSpPr>
            <p:spPr bwMode="gray">
              <a:xfrm>
                <a:off x="-7436809" y="3988848"/>
                <a:ext cx="355990" cy="317171"/>
              </a:xfrm>
              <a:custGeom>
                <a:avLst/>
                <a:gdLst>
                  <a:gd name="T0" fmla="*/ 175 w 642"/>
                  <a:gd name="T1" fmla="*/ 3 h 625"/>
                  <a:gd name="T2" fmla="*/ 165 w 642"/>
                  <a:gd name="T3" fmla="*/ 34 h 625"/>
                  <a:gd name="T4" fmla="*/ 630 w 642"/>
                  <a:gd name="T5" fmla="*/ 190 h 625"/>
                  <a:gd name="T6" fmla="*/ 595 w 642"/>
                  <a:gd name="T7" fmla="*/ 194 h 625"/>
                  <a:gd name="T8" fmla="*/ 553 w 642"/>
                  <a:gd name="T9" fmla="*/ 194 h 625"/>
                  <a:gd name="T10" fmla="*/ 586 w 642"/>
                  <a:gd name="T11" fmla="*/ 167 h 625"/>
                  <a:gd name="T12" fmla="*/ 572 w 642"/>
                  <a:gd name="T13" fmla="*/ 143 h 625"/>
                  <a:gd name="T14" fmla="*/ 556 w 642"/>
                  <a:gd name="T15" fmla="*/ 143 h 625"/>
                  <a:gd name="T16" fmla="*/ 536 w 642"/>
                  <a:gd name="T17" fmla="*/ 123 h 625"/>
                  <a:gd name="T18" fmla="*/ 522 w 642"/>
                  <a:gd name="T19" fmla="*/ 129 h 625"/>
                  <a:gd name="T20" fmla="*/ 498 w 642"/>
                  <a:gd name="T21" fmla="*/ 117 h 625"/>
                  <a:gd name="T22" fmla="*/ 501 w 642"/>
                  <a:gd name="T23" fmla="*/ 93 h 625"/>
                  <a:gd name="T24" fmla="*/ 457 w 642"/>
                  <a:gd name="T25" fmla="*/ 84 h 625"/>
                  <a:gd name="T26" fmla="*/ 435 w 642"/>
                  <a:gd name="T27" fmla="*/ 99 h 625"/>
                  <a:gd name="T28" fmla="*/ 346 w 642"/>
                  <a:gd name="T29" fmla="*/ 88 h 625"/>
                  <a:gd name="T30" fmla="*/ 242 w 642"/>
                  <a:gd name="T31" fmla="*/ 68 h 625"/>
                  <a:gd name="T32" fmla="*/ 147 w 642"/>
                  <a:gd name="T33" fmla="*/ 56 h 625"/>
                  <a:gd name="T34" fmla="*/ 113 w 642"/>
                  <a:gd name="T35" fmla="*/ 136 h 625"/>
                  <a:gd name="T36" fmla="*/ 89 w 642"/>
                  <a:gd name="T37" fmla="*/ 154 h 625"/>
                  <a:gd name="T38" fmla="*/ 82 w 642"/>
                  <a:gd name="T39" fmla="*/ 102 h 625"/>
                  <a:gd name="T40" fmla="*/ 77 w 642"/>
                  <a:gd name="T41" fmla="*/ 38 h 625"/>
                  <a:gd name="T42" fmla="*/ 38 w 642"/>
                  <a:gd name="T43" fmla="*/ 77 h 625"/>
                  <a:gd name="T44" fmla="*/ 24 w 642"/>
                  <a:gd name="T45" fmla="*/ 115 h 625"/>
                  <a:gd name="T46" fmla="*/ 5 w 642"/>
                  <a:gd name="T47" fmla="*/ 162 h 625"/>
                  <a:gd name="T48" fmla="*/ 35 w 642"/>
                  <a:gd name="T49" fmla="*/ 180 h 625"/>
                  <a:gd name="T50" fmla="*/ 50 w 642"/>
                  <a:gd name="T51" fmla="*/ 216 h 625"/>
                  <a:gd name="T52" fmla="*/ 41 w 642"/>
                  <a:gd name="T53" fmla="*/ 259 h 625"/>
                  <a:gd name="T54" fmla="*/ 59 w 642"/>
                  <a:gd name="T55" fmla="*/ 280 h 625"/>
                  <a:gd name="T56" fmla="*/ 111 w 642"/>
                  <a:gd name="T57" fmla="*/ 284 h 625"/>
                  <a:gd name="T58" fmla="*/ 136 w 642"/>
                  <a:gd name="T59" fmla="*/ 284 h 625"/>
                  <a:gd name="T60" fmla="*/ 181 w 642"/>
                  <a:gd name="T61" fmla="*/ 330 h 625"/>
                  <a:gd name="T62" fmla="*/ 203 w 642"/>
                  <a:gd name="T63" fmla="*/ 322 h 625"/>
                  <a:gd name="T64" fmla="*/ 232 w 642"/>
                  <a:gd name="T65" fmla="*/ 324 h 625"/>
                  <a:gd name="T66" fmla="*/ 276 w 642"/>
                  <a:gd name="T67" fmla="*/ 323 h 625"/>
                  <a:gd name="T68" fmla="*/ 263 w 642"/>
                  <a:gd name="T69" fmla="*/ 362 h 625"/>
                  <a:gd name="T70" fmla="*/ 254 w 642"/>
                  <a:gd name="T71" fmla="*/ 404 h 625"/>
                  <a:gd name="T72" fmla="*/ 261 w 642"/>
                  <a:gd name="T73" fmla="*/ 440 h 625"/>
                  <a:gd name="T74" fmla="*/ 278 w 642"/>
                  <a:gd name="T75" fmla="*/ 476 h 625"/>
                  <a:gd name="T76" fmla="*/ 259 w 642"/>
                  <a:gd name="T77" fmla="*/ 507 h 625"/>
                  <a:gd name="T78" fmla="*/ 284 w 642"/>
                  <a:gd name="T79" fmla="*/ 549 h 625"/>
                  <a:gd name="T80" fmla="*/ 299 w 642"/>
                  <a:gd name="T81" fmla="*/ 594 h 625"/>
                  <a:gd name="T82" fmla="*/ 326 w 642"/>
                  <a:gd name="T83" fmla="*/ 619 h 625"/>
                  <a:gd name="T84" fmla="*/ 362 w 642"/>
                  <a:gd name="T85" fmla="*/ 624 h 625"/>
                  <a:gd name="T86" fmla="*/ 400 w 642"/>
                  <a:gd name="T87" fmla="*/ 593 h 625"/>
                  <a:gd name="T88" fmla="*/ 420 w 642"/>
                  <a:gd name="T89" fmla="*/ 579 h 625"/>
                  <a:gd name="T90" fmla="*/ 457 w 642"/>
                  <a:gd name="T91" fmla="*/ 547 h 625"/>
                  <a:gd name="T92" fmla="*/ 432 w 642"/>
                  <a:gd name="T93" fmla="*/ 524 h 625"/>
                  <a:gd name="T94" fmla="*/ 419 w 642"/>
                  <a:gd name="T95" fmla="*/ 490 h 625"/>
                  <a:gd name="T96" fmla="*/ 400 w 642"/>
                  <a:gd name="T97" fmla="*/ 425 h 625"/>
                  <a:gd name="T98" fmla="*/ 429 w 642"/>
                  <a:gd name="T99" fmla="*/ 433 h 625"/>
                  <a:gd name="T100" fmla="*/ 450 w 642"/>
                  <a:gd name="T101" fmla="*/ 444 h 625"/>
                  <a:gd name="T102" fmla="*/ 469 w 642"/>
                  <a:gd name="T103" fmla="*/ 446 h 625"/>
                  <a:gd name="T104" fmla="*/ 507 w 642"/>
                  <a:gd name="T105" fmla="*/ 432 h 625"/>
                  <a:gd name="T106" fmla="*/ 551 w 642"/>
                  <a:gd name="T107" fmla="*/ 424 h 625"/>
                  <a:gd name="T108" fmla="*/ 583 w 642"/>
                  <a:gd name="T109" fmla="*/ 414 h 625"/>
                  <a:gd name="T110" fmla="*/ 596 w 642"/>
                  <a:gd name="T111" fmla="*/ 399 h 625"/>
                  <a:gd name="T112" fmla="*/ 563 w 642"/>
                  <a:gd name="T113" fmla="*/ 340 h 625"/>
                  <a:gd name="T114" fmla="*/ 570 w 642"/>
                  <a:gd name="T115" fmla="*/ 299 h 625"/>
                  <a:gd name="T116" fmla="*/ 616 w 642"/>
                  <a:gd name="T117" fmla="*/ 273 h 625"/>
                  <a:gd name="T118" fmla="*/ 601 w 642"/>
                  <a:gd name="T119" fmla="*/ 250 h 625"/>
                  <a:gd name="T120" fmla="*/ 635 w 642"/>
                  <a:gd name="T121" fmla="*/ 218 h 625"/>
                  <a:gd name="T122" fmla="*/ 630 w 642"/>
                  <a:gd name="T123" fmla="*/ 19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42" h="625">
                    <a:moveTo>
                      <a:pt x="182" y="33"/>
                    </a:moveTo>
                    <a:cubicBezTo>
                      <a:pt x="182" y="33"/>
                      <a:pt x="187" y="6"/>
                      <a:pt x="175" y="3"/>
                    </a:cubicBezTo>
                    <a:cubicBezTo>
                      <a:pt x="164" y="0"/>
                      <a:pt x="158" y="7"/>
                      <a:pt x="158" y="13"/>
                    </a:cubicBezTo>
                    <a:cubicBezTo>
                      <a:pt x="158" y="18"/>
                      <a:pt x="165" y="34"/>
                      <a:pt x="165" y="34"/>
                    </a:cubicBezTo>
                    <a:lnTo>
                      <a:pt x="182" y="33"/>
                    </a:lnTo>
                    <a:close/>
                    <a:moveTo>
                      <a:pt x="630" y="190"/>
                    </a:moveTo>
                    <a:cubicBezTo>
                      <a:pt x="626" y="184"/>
                      <a:pt x="611" y="201"/>
                      <a:pt x="611" y="201"/>
                    </a:cubicBezTo>
                    <a:cubicBezTo>
                      <a:pt x="611" y="201"/>
                      <a:pt x="601" y="197"/>
                      <a:pt x="595" y="194"/>
                    </a:cubicBezTo>
                    <a:cubicBezTo>
                      <a:pt x="589" y="191"/>
                      <a:pt x="575" y="208"/>
                      <a:pt x="575" y="208"/>
                    </a:cubicBezTo>
                    <a:cubicBezTo>
                      <a:pt x="553" y="194"/>
                      <a:pt x="553" y="194"/>
                      <a:pt x="553" y="194"/>
                    </a:cubicBezTo>
                    <a:cubicBezTo>
                      <a:pt x="553" y="194"/>
                      <a:pt x="579" y="194"/>
                      <a:pt x="583" y="187"/>
                    </a:cubicBezTo>
                    <a:cubicBezTo>
                      <a:pt x="587" y="180"/>
                      <a:pt x="586" y="167"/>
                      <a:pt x="586" y="167"/>
                    </a:cubicBezTo>
                    <a:cubicBezTo>
                      <a:pt x="586" y="167"/>
                      <a:pt x="596" y="166"/>
                      <a:pt x="598" y="153"/>
                    </a:cubicBezTo>
                    <a:cubicBezTo>
                      <a:pt x="600" y="140"/>
                      <a:pt x="572" y="143"/>
                      <a:pt x="572" y="143"/>
                    </a:cubicBezTo>
                    <a:cubicBezTo>
                      <a:pt x="572" y="143"/>
                      <a:pt x="568" y="129"/>
                      <a:pt x="561" y="128"/>
                    </a:cubicBezTo>
                    <a:cubicBezTo>
                      <a:pt x="554" y="127"/>
                      <a:pt x="556" y="143"/>
                      <a:pt x="556" y="143"/>
                    </a:cubicBezTo>
                    <a:cubicBezTo>
                      <a:pt x="556" y="143"/>
                      <a:pt x="550" y="134"/>
                      <a:pt x="550" y="128"/>
                    </a:cubicBezTo>
                    <a:cubicBezTo>
                      <a:pt x="550" y="122"/>
                      <a:pt x="536" y="123"/>
                      <a:pt x="536" y="123"/>
                    </a:cubicBezTo>
                    <a:cubicBezTo>
                      <a:pt x="532" y="143"/>
                      <a:pt x="532" y="143"/>
                      <a:pt x="532" y="143"/>
                    </a:cubicBezTo>
                    <a:cubicBezTo>
                      <a:pt x="532" y="143"/>
                      <a:pt x="524" y="135"/>
                      <a:pt x="522" y="129"/>
                    </a:cubicBezTo>
                    <a:cubicBezTo>
                      <a:pt x="520" y="123"/>
                      <a:pt x="519" y="109"/>
                      <a:pt x="519" y="109"/>
                    </a:cubicBezTo>
                    <a:cubicBezTo>
                      <a:pt x="498" y="117"/>
                      <a:pt x="498" y="117"/>
                      <a:pt x="498" y="117"/>
                    </a:cubicBezTo>
                    <a:cubicBezTo>
                      <a:pt x="498" y="117"/>
                      <a:pt x="514" y="108"/>
                      <a:pt x="514" y="103"/>
                    </a:cubicBezTo>
                    <a:cubicBezTo>
                      <a:pt x="514" y="98"/>
                      <a:pt x="501" y="98"/>
                      <a:pt x="501" y="93"/>
                    </a:cubicBezTo>
                    <a:cubicBezTo>
                      <a:pt x="501" y="88"/>
                      <a:pt x="543" y="88"/>
                      <a:pt x="547" y="82"/>
                    </a:cubicBezTo>
                    <a:cubicBezTo>
                      <a:pt x="551" y="76"/>
                      <a:pt x="457" y="84"/>
                      <a:pt x="457" y="84"/>
                    </a:cubicBezTo>
                    <a:cubicBezTo>
                      <a:pt x="466" y="94"/>
                      <a:pt x="466" y="94"/>
                      <a:pt x="466" y="94"/>
                    </a:cubicBezTo>
                    <a:cubicBezTo>
                      <a:pt x="466" y="94"/>
                      <a:pt x="444" y="96"/>
                      <a:pt x="435" y="99"/>
                    </a:cubicBezTo>
                    <a:cubicBezTo>
                      <a:pt x="426" y="102"/>
                      <a:pt x="402" y="119"/>
                      <a:pt x="402" y="119"/>
                    </a:cubicBezTo>
                    <a:cubicBezTo>
                      <a:pt x="378" y="120"/>
                      <a:pt x="346" y="88"/>
                      <a:pt x="346" y="88"/>
                    </a:cubicBezTo>
                    <a:cubicBezTo>
                      <a:pt x="346" y="88"/>
                      <a:pt x="265" y="93"/>
                      <a:pt x="255" y="92"/>
                    </a:cubicBezTo>
                    <a:cubicBezTo>
                      <a:pt x="245" y="91"/>
                      <a:pt x="242" y="82"/>
                      <a:pt x="242" y="68"/>
                    </a:cubicBezTo>
                    <a:cubicBezTo>
                      <a:pt x="242" y="54"/>
                      <a:pt x="236" y="44"/>
                      <a:pt x="210" y="39"/>
                    </a:cubicBezTo>
                    <a:cubicBezTo>
                      <a:pt x="184" y="34"/>
                      <a:pt x="147" y="56"/>
                      <a:pt x="147" y="56"/>
                    </a:cubicBezTo>
                    <a:cubicBezTo>
                      <a:pt x="147" y="56"/>
                      <a:pt x="120" y="62"/>
                      <a:pt x="104" y="76"/>
                    </a:cubicBezTo>
                    <a:cubicBezTo>
                      <a:pt x="88" y="90"/>
                      <a:pt x="111" y="116"/>
                      <a:pt x="113" y="136"/>
                    </a:cubicBezTo>
                    <a:cubicBezTo>
                      <a:pt x="115" y="156"/>
                      <a:pt x="88" y="172"/>
                      <a:pt x="88" y="172"/>
                    </a:cubicBezTo>
                    <a:cubicBezTo>
                      <a:pt x="89" y="154"/>
                      <a:pt x="89" y="154"/>
                      <a:pt x="89" y="154"/>
                    </a:cubicBezTo>
                    <a:cubicBezTo>
                      <a:pt x="89" y="154"/>
                      <a:pt x="71" y="149"/>
                      <a:pt x="65" y="139"/>
                    </a:cubicBezTo>
                    <a:cubicBezTo>
                      <a:pt x="59" y="129"/>
                      <a:pt x="75" y="111"/>
                      <a:pt x="82" y="102"/>
                    </a:cubicBezTo>
                    <a:cubicBezTo>
                      <a:pt x="89" y="93"/>
                      <a:pt x="88" y="77"/>
                      <a:pt x="88" y="65"/>
                    </a:cubicBezTo>
                    <a:cubicBezTo>
                      <a:pt x="88" y="53"/>
                      <a:pt x="77" y="38"/>
                      <a:pt x="77" y="38"/>
                    </a:cubicBezTo>
                    <a:cubicBezTo>
                      <a:pt x="77" y="38"/>
                      <a:pt x="76" y="53"/>
                      <a:pt x="65" y="56"/>
                    </a:cubicBezTo>
                    <a:cubicBezTo>
                      <a:pt x="54" y="60"/>
                      <a:pt x="45" y="64"/>
                      <a:pt x="38" y="77"/>
                    </a:cubicBezTo>
                    <a:cubicBezTo>
                      <a:pt x="30" y="90"/>
                      <a:pt x="30" y="110"/>
                      <a:pt x="30" y="110"/>
                    </a:cubicBezTo>
                    <a:cubicBezTo>
                      <a:pt x="24" y="115"/>
                      <a:pt x="24" y="115"/>
                      <a:pt x="24" y="115"/>
                    </a:cubicBezTo>
                    <a:cubicBezTo>
                      <a:pt x="24" y="133"/>
                      <a:pt x="24" y="133"/>
                      <a:pt x="24" y="133"/>
                    </a:cubicBezTo>
                    <a:cubicBezTo>
                      <a:pt x="24" y="133"/>
                      <a:pt x="0" y="154"/>
                      <a:pt x="5" y="162"/>
                    </a:cubicBezTo>
                    <a:cubicBezTo>
                      <a:pt x="10" y="171"/>
                      <a:pt x="14" y="157"/>
                      <a:pt x="21" y="157"/>
                    </a:cubicBezTo>
                    <a:cubicBezTo>
                      <a:pt x="28" y="157"/>
                      <a:pt x="35" y="171"/>
                      <a:pt x="35" y="180"/>
                    </a:cubicBezTo>
                    <a:cubicBezTo>
                      <a:pt x="35" y="189"/>
                      <a:pt x="36" y="195"/>
                      <a:pt x="36" y="195"/>
                    </a:cubicBezTo>
                    <a:cubicBezTo>
                      <a:pt x="36" y="195"/>
                      <a:pt x="52" y="204"/>
                      <a:pt x="50" y="216"/>
                    </a:cubicBezTo>
                    <a:cubicBezTo>
                      <a:pt x="48" y="229"/>
                      <a:pt x="42" y="232"/>
                      <a:pt x="42" y="232"/>
                    </a:cubicBezTo>
                    <a:cubicBezTo>
                      <a:pt x="41" y="259"/>
                      <a:pt x="41" y="259"/>
                      <a:pt x="41" y="259"/>
                    </a:cubicBezTo>
                    <a:cubicBezTo>
                      <a:pt x="51" y="259"/>
                      <a:pt x="51" y="259"/>
                      <a:pt x="51" y="259"/>
                    </a:cubicBezTo>
                    <a:cubicBezTo>
                      <a:pt x="51" y="259"/>
                      <a:pt x="50" y="277"/>
                      <a:pt x="59" y="280"/>
                    </a:cubicBezTo>
                    <a:cubicBezTo>
                      <a:pt x="68" y="283"/>
                      <a:pt x="79" y="278"/>
                      <a:pt x="83" y="278"/>
                    </a:cubicBezTo>
                    <a:cubicBezTo>
                      <a:pt x="88" y="278"/>
                      <a:pt x="106" y="285"/>
                      <a:pt x="111" y="284"/>
                    </a:cubicBezTo>
                    <a:cubicBezTo>
                      <a:pt x="116" y="283"/>
                      <a:pt x="117" y="277"/>
                      <a:pt x="122" y="277"/>
                    </a:cubicBezTo>
                    <a:cubicBezTo>
                      <a:pt x="127" y="277"/>
                      <a:pt x="136" y="284"/>
                      <a:pt x="136" y="284"/>
                    </a:cubicBezTo>
                    <a:cubicBezTo>
                      <a:pt x="154" y="285"/>
                      <a:pt x="154" y="285"/>
                      <a:pt x="154" y="285"/>
                    </a:cubicBezTo>
                    <a:cubicBezTo>
                      <a:pt x="154" y="285"/>
                      <a:pt x="173" y="327"/>
                      <a:pt x="181" y="330"/>
                    </a:cubicBezTo>
                    <a:cubicBezTo>
                      <a:pt x="189" y="332"/>
                      <a:pt x="197" y="329"/>
                      <a:pt x="197" y="329"/>
                    </a:cubicBezTo>
                    <a:cubicBezTo>
                      <a:pt x="197" y="329"/>
                      <a:pt x="195" y="322"/>
                      <a:pt x="203" y="322"/>
                    </a:cubicBezTo>
                    <a:cubicBezTo>
                      <a:pt x="211" y="322"/>
                      <a:pt x="213" y="329"/>
                      <a:pt x="221" y="330"/>
                    </a:cubicBezTo>
                    <a:cubicBezTo>
                      <a:pt x="229" y="331"/>
                      <a:pt x="232" y="324"/>
                      <a:pt x="232" y="324"/>
                    </a:cubicBezTo>
                    <a:cubicBezTo>
                      <a:pt x="251" y="326"/>
                      <a:pt x="251" y="326"/>
                      <a:pt x="251" y="326"/>
                    </a:cubicBezTo>
                    <a:cubicBezTo>
                      <a:pt x="251" y="326"/>
                      <a:pt x="270" y="311"/>
                      <a:pt x="276" y="323"/>
                    </a:cubicBezTo>
                    <a:cubicBezTo>
                      <a:pt x="282" y="336"/>
                      <a:pt x="265" y="344"/>
                      <a:pt x="265" y="344"/>
                    </a:cubicBezTo>
                    <a:cubicBezTo>
                      <a:pt x="265" y="344"/>
                      <a:pt x="266" y="359"/>
                      <a:pt x="263" y="362"/>
                    </a:cubicBezTo>
                    <a:cubicBezTo>
                      <a:pt x="260" y="365"/>
                      <a:pt x="250" y="370"/>
                      <a:pt x="251" y="375"/>
                    </a:cubicBezTo>
                    <a:cubicBezTo>
                      <a:pt x="252" y="380"/>
                      <a:pt x="254" y="398"/>
                      <a:pt x="254" y="404"/>
                    </a:cubicBezTo>
                    <a:cubicBezTo>
                      <a:pt x="254" y="410"/>
                      <a:pt x="252" y="433"/>
                      <a:pt x="252" y="433"/>
                    </a:cubicBezTo>
                    <a:cubicBezTo>
                      <a:pt x="252" y="433"/>
                      <a:pt x="261" y="437"/>
                      <a:pt x="261" y="440"/>
                    </a:cubicBezTo>
                    <a:cubicBezTo>
                      <a:pt x="261" y="443"/>
                      <a:pt x="262" y="452"/>
                      <a:pt x="262" y="452"/>
                    </a:cubicBezTo>
                    <a:cubicBezTo>
                      <a:pt x="262" y="452"/>
                      <a:pt x="278" y="466"/>
                      <a:pt x="278" y="476"/>
                    </a:cubicBezTo>
                    <a:cubicBezTo>
                      <a:pt x="278" y="486"/>
                      <a:pt x="249" y="504"/>
                      <a:pt x="249" y="504"/>
                    </a:cubicBezTo>
                    <a:cubicBezTo>
                      <a:pt x="259" y="507"/>
                      <a:pt x="259" y="507"/>
                      <a:pt x="259" y="507"/>
                    </a:cubicBezTo>
                    <a:cubicBezTo>
                      <a:pt x="259" y="507"/>
                      <a:pt x="281" y="521"/>
                      <a:pt x="281" y="525"/>
                    </a:cubicBezTo>
                    <a:cubicBezTo>
                      <a:pt x="281" y="529"/>
                      <a:pt x="284" y="549"/>
                      <a:pt x="284" y="549"/>
                    </a:cubicBezTo>
                    <a:cubicBezTo>
                      <a:pt x="284" y="549"/>
                      <a:pt x="295" y="575"/>
                      <a:pt x="294" y="580"/>
                    </a:cubicBezTo>
                    <a:cubicBezTo>
                      <a:pt x="293" y="585"/>
                      <a:pt x="299" y="594"/>
                      <a:pt x="299" y="594"/>
                    </a:cubicBezTo>
                    <a:cubicBezTo>
                      <a:pt x="299" y="594"/>
                      <a:pt x="306" y="607"/>
                      <a:pt x="310" y="612"/>
                    </a:cubicBezTo>
                    <a:cubicBezTo>
                      <a:pt x="314" y="617"/>
                      <a:pt x="326" y="619"/>
                      <a:pt x="326" y="619"/>
                    </a:cubicBezTo>
                    <a:cubicBezTo>
                      <a:pt x="336" y="625"/>
                      <a:pt x="347" y="603"/>
                      <a:pt x="356" y="605"/>
                    </a:cubicBezTo>
                    <a:cubicBezTo>
                      <a:pt x="365" y="607"/>
                      <a:pt x="354" y="624"/>
                      <a:pt x="362" y="624"/>
                    </a:cubicBezTo>
                    <a:cubicBezTo>
                      <a:pt x="370" y="624"/>
                      <a:pt x="376" y="599"/>
                      <a:pt x="382" y="595"/>
                    </a:cubicBezTo>
                    <a:cubicBezTo>
                      <a:pt x="388" y="591"/>
                      <a:pt x="400" y="593"/>
                      <a:pt x="400" y="593"/>
                    </a:cubicBezTo>
                    <a:cubicBezTo>
                      <a:pt x="402" y="587"/>
                      <a:pt x="402" y="587"/>
                      <a:pt x="402" y="587"/>
                    </a:cubicBezTo>
                    <a:cubicBezTo>
                      <a:pt x="402" y="587"/>
                      <a:pt x="407" y="583"/>
                      <a:pt x="420" y="579"/>
                    </a:cubicBezTo>
                    <a:cubicBezTo>
                      <a:pt x="433" y="575"/>
                      <a:pt x="432" y="550"/>
                      <a:pt x="432" y="550"/>
                    </a:cubicBezTo>
                    <a:cubicBezTo>
                      <a:pt x="432" y="550"/>
                      <a:pt x="445" y="553"/>
                      <a:pt x="457" y="547"/>
                    </a:cubicBezTo>
                    <a:cubicBezTo>
                      <a:pt x="469" y="541"/>
                      <a:pt x="462" y="527"/>
                      <a:pt x="462" y="527"/>
                    </a:cubicBezTo>
                    <a:cubicBezTo>
                      <a:pt x="432" y="524"/>
                      <a:pt x="432" y="524"/>
                      <a:pt x="432" y="524"/>
                    </a:cubicBezTo>
                    <a:cubicBezTo>
                      <a:pt x="432" y="524"/>
                      <a:pt x="432" y="515"/>
                      <a:pt x="432" y="508"/>
                    </a:cubicBezTo>
                    <a:cubicBezTo>
                      <a:pt x="432" y="501"/>
                      <a:pt x="419" y="490"/>
                      <a:pt x="419" y="490"/>
                    </a:cubicBezTo>
                    <a:cubicBezTo>
                      <a:pt x="419" y="490"/>
                      <a:pt x="434" y="466"/>
                      <a:pt x="412" y="455"/>
                    </a:cubicBezTo>
                    <a:cubicBezTo>
                      <a:pt x="390" y="444"/>
                      <a:pt x="400" y="425"/>
                      <a:pt x="400" y="425"/>
                    </a:cubicBezTo>
                    <a:cubicBezTo>
                      <a:pt x="400" y="425"/>
                      <a:pt x="403" y="431"/>
                      <a:pt x="406" y="434"/>
                    </a:cubicBezTo>
                    <a:cubicBezTo>
                      <a:pt x="409" y="437"/>
                      <a:pt x="418" y="429"/>
                      <a:pt x="429" y="433"/>
                    </a:cubicBezTo>
                    <a:cubicBezTo>
                      <a:pt x="440" y="437"/>
                      <a:pt x="434" y="446"/>
                      <a:pt x="436" y="449"/>
                    </a:cubicBezTo>
                    <a:cubicBezTo>
                      <a:pt x="438" y="452"/>
                      <a:pt x="450" y="444"/>
                      <a:pt x="450" y="444"/>
                    </a:cubicBezTo>
                    <a:cubicBezTo>
                      <a:pt x="460" y="450"/>
                      <a:pt x="460" y="450"/>
                      <a:pt x="460" y="450"/>
                    </a:cubicBezTo>
                    <a:cubicBezTo>
                      <a:pt x="460" y="450"/>
                      <a:pt x="465" y="442"/>
                      <a:pt x="469" y="446"/>
                    </a:cubicBezTo>
                    <a:cubicBezTo>
                      <a:pt x="473" y="450"/>
                      <a:pt x="484" y="469"/>
                      <a:pt x="493" y="469"/>
                    </a:cubicBezTo>
                    <a:cubicBezTo>
                      <a:pt x="502" y="469"/>
                      <a:pt x="499" y="435"/>
                      <a:pt x="507" y="432"/>
                    </a:cubicBezTo>
                    <a:cubicBezTo>
                      <a:pt x="515" y="429"/>
                      <a:pt x="521" y="437"/>
                      <a:pt x="528" y="437"/>
                    </a:cubicBezTo>
                    <a:cubicBezTo>
                      <a:pt x="535" y="437"/>
                      <a:pt x="549" y="430"/>
                      <a:pt x="551" y="424"/>
                    </a:cubicBezTo>
                    <a:cubicBezTo>
                      <a:pt x="553" y="418"/>
                      <a:pt x="565" y="413"/>
                      <a:pt x="565" y="413"/>
                    </a:cubicBezTo>
                    <a:cubicBezTo>
                      <a:pt x="583" y="414"/>
                      <a:pt x="583" y="414"/>
                      <a:pt x="583" y="414"/>
                    </a:cubicBezTo>
                    <a:cubicBezTo>
                      <a:pt x="581" y="404"/>
                      <a:pt x="581" y="404"/>
                      <a:pt x="581" y="404"/>
                    </a:cubicBezTo>
                    <a:cubicBezTo>
                      <a:pt x="581" y="404"/>
                      <a:pt x="592" y="406"/>
                      <a:pt x="596" y="399"/>
                    </a:cubicBezTo>
                    <a:cubicBezTo>
                      <a:pt x="600" y="392"/>
                      <a:pt x="594" y="378"/>
                      <a:pt x="594" y="378"/>
                    </a:cubicBezTo>
                    <a:cubicBezTo>
                      <a:pt x="594" y="378"/>
                      <a:pt x="567" y="351"/>
                      <a:pt x="563" y="340"/>
                    </a:cubicBezTo>
                    <a:cubicBezTo>
                      <a:pt x="559" y="329"/>
                      <a:pt x="572" y="330"/>
                      <a:pt x="581" y="322"/>
                    </a:cubicBezTo>
                    <a:cubicBezTo>
                      <a:pt x="590" y="315"/>
                      <a:pt x="570" y="304"/>
                      <a:pt x="570" y="299"/>
                    </a:cubicBezTo>
                    <a:cubicBezTo>
                      <a:pt x="570" y="294"/>
                      <a:pt x="595" y="295"/>
                      <a:pt x="606" y="291"/>
                    </a:cubicBezTo>
                    <a:cubicBezTo>
                      <a:pt x="617" y="287"/>
                      <a:pt x="616" y="277"/>
                      <a:pt x="616" y="273"/>
                    </a:cubicBezTo>
                    <a:cubicBezTo>
                      <a:pt x="616" y="270"/>
                      <a:pt x="609" y="270"/>
                      <a:pt x="605" y="270"/>
                    </a:cubicBezTo>
                    <a:cubicBezTo>
                      <a:pt x="601" y="270"/>
                      <a:pt x="603" y="259"/>
                      <a:pt x="601" y="250"/>
                    </a:cubicBezTo>
                    <a:cubicBezTo>
                      <a:pt x="599" y="241"/>
                      <a:pt x="615" y="236"/>
                      <a:pt x="621" y="234"/>
                    </a:cubicBezTo>
                    <a:cubicBezTo>
                      <a:pt x="628" y="232"/>
                      <a:pt x="635" y="218"/>
                      <a:pt x="635" y="218"/>
                    </a:cubicBezTo>
                    <a:cubicBezTo>
                      <a:pt x="642" y="206"/>
                      <a:pt x="642" y="206"/>
                      <a:pt x="642" y="206"/>
                    </a:cubicBezTo>
                    <a:cubicBezTo>
                      <a:pt x="642" y="206"/>
                      <a:pt x="634" y="196"/>
                      <a:pt x="630" y="190"/>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22" name="Freeform 203">
                <a:extLst>
                  <a:ext uri="{FF2B5EF4-FFF2-40B4-BE49-F238E27FC236}">
                    <a16:creationId xmlns:a16="http://schemas.microsoft.com/office/drawing/2014/main" id="{E4F34708-2609-C44A-ADDC-FA3644DDC5EA}"/>
                  </a:ext>
                </a:extLst>
              </p:cNvPr>
              <p:cNvSpPr>
                <a:spLocks/>
              </p:cNvSpPr>
              <p:nvPr/>
            </p:nvSpPr>
            <p:spPr bwMode="gray">
              <a:xfrm>
                <a:off x="-7147688" y="4845314"/>
                <a:ext cx="286959" cy="234460"/>
              </a:xfrm>
              <a:custGeom>
                <a:avLst/>
                <a:gdLst>
                  <a:gd name="T0" fmla="*/ 326 w 407"/>
                  <a:gd name="T1" fmla="*/ 441 h 452"/>
                  <a:gd name="T2" fmla="*/ 333 w 407"/>
                  <a:gd name="T3" fmla="*/ 452 h 452"/>
                  <a:gd name="T4" fmla="*/ 342 w 407"/>
                  <a:gd name="T5" fmla="*/ 435 h 452"/>
                  <a:gd name="T6" fmla="*/ 356 w 407"/>
                  <a:gd name="T7" fmla="*/ 439 h 452"/>
                  <a:gd name="T8" fmla="*/ 369 w 407"/>
                  <a:gd name="T9" fmla="*/ 415 h 452"/>
                  <a:gd name="T10" fmla="*/ 399 w 407"/>
                  <a:gd name="T11" fmla="*/ 390 h 452"/>
                  <a:gd name="T12" fmla="*/ 399 w 407"/>
                  <a:gd name="T13" fmla="*/ 344 h 452"/>
                  <a:gd name="T14" fmla="*/ 396 w 407"/>
                  <a:gd name="T15" fmla="*/ 331 h 452"/>
                  <a:gd name="T16" fmla="*/ 399 w 407"/>
                  <a:gd name="T17" fmla="*/ 311 h 452"/>
                  <a:gd name="T18" fmla="*/ 405 w 407"/>
                  <a:gd name="T19" fmla="*/ 276 h 452"/>
                  <a:gd name="T20" fmla="*/ 388 w 407"/>
                  <a:gd name="T21" fmla="*/ 244 h 452"/>
                  <a:gd name="T22" fmla="*/ 358 w 407"/>
                  <a:gd name="T23" fmla="*/ 254 h 452"/>
                  <a:gd name="T24" fmla="*/ 338 w 407"/>
                  <a:gd name="T25" fmla="*/ 211 h 452"/>
                  <a:gd name="T26" fmla="*/ 333 w 407"/>
                  <a:gd name="T27" fmla="*/ 166 h 452"/>
                  <a:gd name="T28" fmla="*/ 296 w 407"/>
                  <a:gd name="T29" fmla="*/ 161 h 452"/>
                  <a:gd name="T30" fmla="*/ 221 w 407"/>
                  <a:gd name="T31" fmla="*/ 148 h 452"/>
                  <a:gd name="T32" fmla="*/ 220 w 407"/>
                  <a:gd name="T33" fmla="*/ 94 h 452"/>
                  <a:gd name="T34" fmla="*/ 211 w 407"/>
                  <a:gd name="T35" fmla="*/ 86 h 452"/>
                  <a:gd name="T36" fmla="*/ 211 w 407"/>
                  <a:gd name="T37" fmla="*/ 66 h 452"/>
                  <a:gd name="T38" fmla="*/ 200 w 407"/>
                  <a:gd name="T39" fmla="*/ 51 h 452"/>
                  <a:gd name="T40" fmla="*/ 187 w 407"/>
                  <a:gd name="T41" fmla="*/ 28 h 452"/>
                  <a:gd name="T42" fmla="*/ 152 w 407"/>
                  <a:gd name="T43" fmla="*/ 0 h 452"/>
                  <a:gd name="T44" fmla="*/ 99 w 407"/>
                  <a:gd name="T45" fmla="*/ 9 h 452"/>
                  <a:gd name="T46" fmla="*/ 30 w 407"/>
                  <a:gd name="T47" fmla="*/ 21 h 452"/>
                  <a:gd name="T48" fmla="*/ 26 w 407"/>
                  <a:gd name="T49" fmla="*/ 40 h 452"/>
                  <a:gd name="T50" fmla="*/ 7 w 407"/>
                  <a:gd name="T51" fmla="*/ 56 h 452"/>
                  <a:gd name="T52" fmla="*/ 16 w 407"/>
                  <a:gd name="T53" fmla="*/ 89 h 452"/>
                  <a:gd name="T54" fmla="*/ 10 w 407"/>
                  <a:gd name="T55" fmla="*/ 163 h 452"/>
                  <a:gd name="T56" fmla="*/ 23 w 407"/>
                  <a:gd name="T57" fmla="*/ 175 h 452"/>
                  <a:gd name="T58" fmla="*/ 48 w 407"/>
                  <a:gd name="T59" fmla="*/ 209 h 452"/>
                  <a:gd name="T60" fmla="*/ 84 w 407"/>
                  <a:gd name="T61" fmla="*/ 231 h 452"/>
                  <a:gd name="T62" fmla="*/ 88 w 407"/>
                  <a:gd name="T63" fmla="*/ 245 h 452"/>
                  <a:gd name="T64" fmla="*/ 133 w 407"/>
                  <a:gd name="T65" fmla="*/ 261 h 452"/>
                  <a:gd name="T66" fmla="*/ 164 w 407"/>
                  <a:gd name="T67" fmla="*/ 277 h 452"/>
                  <a:gd name="T68" fmla="*/ 220 w 407"/>
                  <a:gd name="T69" fmla="*/ 306 h 452"/>
                  <a:gd name="T70" fmla="*/ 258 w 407"/>
                  <a:gd name="T71" fmla="*/ 322 h 452"/>
                  <a:gd name="T72" fmla="*/ 246 w 407"/>
                  <a:gd name="T73" fmla="*/ 347 h 452"/>
                  <a:gd name="T74" fmla="*/ 255 w 407"/>
                  <a:gd name="T75" fmla="*/ 362 h 452"/>
                  <a:gd name="T76" fmla="*/ 239 w 407"/>
                  <a:gd name="T77" fmla="*/ 369 h 452"/>
                  <a:gd name="T78" fmla="*/ 239 w 407"/>
                  <a:gd name="T79" fmla="*/ 391 h 452"/>
                  <a:gd name="T80" fmla="*/ 224 w 407"/>
                  <a:gd name="T81" fmla="*/ 425 h 452"/>
                  <a:gd name="T82" fmla="*/ 254 w 407"/>
                  <a:gd name="T83" fmla="*/ 425 h 452"/>
                  <a:gd name="T84" fmla="*/ 287 w 407"/>
                  <a:gd name="T85" fmla="*/ 439 h 452"/>
                  <a:gd name="T86" fmla="*/ 326 w 407"/>
                  <a:gd name="T87" fmla="*/ 44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7" h="452">
                    <a:moveTo>
                      <a:pt x="326" y="441"/>
                    </a:moveTo>
                    <a:cubicBezTo>
                      <a:pt x="333" y="452"/>
                      <a:pt x="333" y="452"/>
                      <a:pt x="333" y="452"/>
                    </a:cubicBezTo>
                    <a:cubicBezTo>
                      <a:pt x="333" y="452"/>
                      <a:pt x="333" y="433"/>
                      <a:pt x="342" y="435"/>
                    </a:cubicBezTo>
                    <a:cubicBezTo>
                      <a:pt x="351" y="437"/>
                      <a:pt x="352" y="446"/>
                      <a:pt x="356" y="439"/>
                    </a:cubicBezTo>
                    <a:cubicBezTo>
                      <a:pt x="360" y="432"/>
                      <a:pt x="362" y="415"/>
                      <a:pt x="369" y="415"/>
                    </a:cubicBezTo>
                    <a:cubicBezTo>
                      <a:pt x="376" y="415"/>
                      <a:pt x="397" y="401"/>
                      <a:pt x="399" y="390"/>
                    </a:cubicBezTo>
                    <a:cubicBezTo>
                      <a:pt x="401" y="379"/>
                      <a:pt x="399" y="344"/>
                      <a:pt x="399" y="344"/>
                    </a:cubicBezTo>
                    <a:cubicBezTo>
                      <a:pt x="396" y="331"/>
                      <a:pt x="396" y="331"/>
                      <a:pt x="396" y="331"/>
                    </a:cubicBezTo>
                    <a:cubicBezTo>
                      <a:pt x="396" y="331"/>
                      <a:pt x="397" y="316"/>
                      <a:pt x="399" y="311"/>
                    </a:cubicBezTo>
                    <a:cubicBezTo>
                      <a:pt x="401" y="306"/>
                      <a:pt x="403" y="296"/>
                      <a:pt x="405" y="276"/>
                    </a:cubicBezTo>
                    <a:cubicBezTo>
                      <a:pt x="407" y="256"/>
                      <a:pt x="403" y="248"/>
                      <a:pt x="388" y="244"/>
                    </a:cubicBezTo>
                    <a:cubicBezTo>
                      <a:pt x="373" y="240"/>
                      <a:pt x="369" y="256"/>
                      <a:pt x="358" y="254"/>
                    </a:cubicBezTo>
                    <a:cubicBezTo>
                      <a:pt x="347" y="252"/>
                      <a:pt x="343" y="231"/>
                      <a:pt x="338" y="211"/>
                    </a:cubicBezTo>
                    <a:cubicBezTo>
                      <a:pt x="333" y="191"/>
                      <a:pt x="337" y="174"/>
                      <a:pt x="333" y="166"/>
                    </a:cubicBezTo>
                    <a:cubicBezTo>
                      <a:pt x="329" y="158"/>
                      <a:pt x="311" y="158"/>
                      <a:pt x="296" y="161"/>
                    </a:cubicBezTo>
                    <a:cubicBezTo>
                      <a:pt x="281" y="164"/>
                      <a:pt x="237" y="157"/>
                      <a:pt x="221" y="148"/>
                    </a:cubicBezTo>
                    <a:cubicBezTo>
                      <a:pt x="205" y="139"/>
                      <a:pt x="220" y="103"/>
                      <a:pt x="220" y="94"/>
                    </a:cubicBezTo>
                    <a:cubicBezTo>
                      <a:pt x="220" y="85"/>
                      <a:pt x="215" y="90"/>
                      <a:pt x="211" y="86"/>
                    </a:cubicBezTo>
                    <a:cubicBezTo>
                      <a:pt x="207" y="82"/>
                      <a:pt x="213" y="73"/>
                      <a:pt x="211" y="66"/>
                    </a:cubicBezTo>
                    <a:cubicBezTo>
                      <a:pt x="209" y="59"/>
                      <a:pt x="200" y="57"/>
                      <a:pt x="200" y="51"/>
                    </a:cubicBezTo>
                    <a:cubicBezTo>
                      <a:pt x="187" y="28"/>
                      <a:pt x="187" y="28"/>
                      <a:pt x="187" y="28"/>
                    </a:cubicBezTo>
                    <a:cubicBezTo>
                      <a:pt x="152" y="0"/>
                      <a:pt x="152" y="0"/>
                      <a:pt x="152" y="0"/>
                    </a:cubicBezTo>
                    <a:cubicBezTo>
                      <a:pt x="99" y="9"/>
                      <a:pt x="99" y="9"/>
                      <a:pt x="99" y="9"/>
                    </a:cubicBezTo>
                    <a:cubicBezTo>
                      <a:pt x="30" y="21"/>
                      <a:pt x="30" y="21"/>
                      <a:pt x="30" y="21"/>
                    </a:cubicBezTo>
                    <a:cubicBezTo>
                      <a:pt x="26" y="40"/>
                      <a:pt x="26" y="40"/>
                      <a:pt x="26" y="40"/>
                    </a:cubicBezTo>
                    <a:cubicBezTo>
                      <a:pt x="26" y="40"/>
                      <a:pt x="14" y="52"/>
                      <a:pt x="7" y="56"/>
                    </a:cubicBezTo>
                    <a:cubicBezTo>
                      <a:pt x="0" y="60"/>
                      <a:pt x="15" y="82"/>
                      <a:pt x="16" y="89"/>
                    </a:cubicBezTo>
                    <a:cubicBezTo>
                      <a:pt x="18" y="95"/>
                      <a:pt x="10" y="163"/>
                      <a:pt x="10" y="163"/>
                    </a:cubicBezTo>
                    <a:cubicBezTo>
                      <a:pt x="23" y="175"/>
                      <a:pt x="23" y="175"/>
                      <a:pt x="23" y="175"/>
                    </a:cubicBezTo>
                    <a:cubicBezTo>
                      <a:pt x="23" y="175"/>
                      <a:pt x="39" y="204"/>
                      <a:pt x="48" y="209"/>
                    </a:cubicBezTo>
                    <a:cubicBezTo>
                      <a:pt x="57" y="214"/>
                      <a:pt x="84" y="231"/>
                      <a:pt x="84" y="231"/>
                    </a:cubicBezTo>
                    <a:cubicBezTo>
                      <a:pt x="88" y="245"/>
                      <a:pt x="88" y="245"/>
                      <a:pt x="88" y="245"/>
                    </a:cubicBezTo>
                    <a:cubicBezTo>
                      <a:pt x="88" y="245"/>
                      <a:pt x="123" y="265"/>
                      <a:pt x="133" y="261"/>
                    </a:cubicBezTo>
                    <a:cubicBezTo>
                      <a:pt x="143" y="257"/>
                      <a:pt x="164" y="277"/>
                      <a:pt x="164" y="277"/>
                    </a:cubicBezTo>
                    <a:cubicBezTo>
                      <a:pt x="164" y="277"/>
                      <a:pt x="214" y="305"/>
                      <a:pt x="220" y="306"/>
                    </a:cubicBezTo>
                    <a:cubicBezTo>
                      <a:pt x="226" y="307"/>
                      <a:pt x="260" y="314"/>
                      <a:pt x="258" y="322"/>
                    </a:cubicBezTo>
                    <a:cubicBezTo>
                      <a:pt x="256" y="330"/>
                      <a:pt x="246" y="347"/>
                      <a:pt x="246" y="347"/>
                    </a:cubicBezTo>
                    <a:cubicBezTo>
                      <a:pt x="246" y="347"/>
                      <a:pt x="259" y="355"/>
                      <a:pt x="255" y="362"/>
                    </a:cubicBezTo>
                    <a:cubicBezTo>
                      <a:pt x="251" y="369"/>
                      <a:pt x="239" y="369"/>
                      <a:pt x="239" y="369"/>
                    </a:cubicBezTo>
                    <a:cubicBezTo>
                      <a:pt x="239" y="391"/>
                      <a:pt x="239" y="391"/>
                      <a:pt x="239" y="391"/>
                    </a:cubicBezTo>
                    <a:cubicBezTo>
                      <a:pt x="239" y="391"/>
                      <a:pt x="219" y="418"/>
                      <a:pt x="224" y="425"/>
                    </a:cubicBezTo>
                    <a:cubicBezTo>
                      <a:pt x="229" y="432"/>
                      <a:pt x="245" y="422"/>
                      <a:pt x="254" y="425"/>
                    </a:cubicBezTo>
                    <a:cubicBezTo>
                      <a:pt x="263" y="428"/>
                      <a:pt x="270" y="435"/>
                      <a:pt x="287" y="439"/>
                    </a:cubicBezTo>
                    <a:cubicBezTo>
                      <a:pt x="304" y="443"/>
                      <a:pt x="326" y="441"/>
                      <a:pt x="326" y="441"/>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23" name="Freeform 204">
                <a:extLst>
                  <a:ext uri="{FF2B5EF4-FFF2-40B4-BE49-F238E27FC236}">
                    <a16:creationId xmlns:a16="http://schemas.microsoft.com/office/drawing/2014/main" id="{2434E41D-3241-CD4A-940F-45597BFCF01B}"/>
                  </a:ext>
                </a:extLst>
              </p:cNvPr>
              <p:cNvSpPr>
                <a:spLocks/>
              </p:cNvSpPr>
              <p:nvPr/>
            </p:nvSpPr>
            <p:spPr bwMode="gray">
              <a:xfrm>
                <a:off x="-6963250" y="5143644"/>
                <a:ext cx="136342" cy="130865"/>
              </a:xfrm>
              <a:custGeom>
                <a:avLst/>
                <a:gdLst>
                  <a:gd name="T0" fmla="*/ 92 w 246"/>
                  <a:gd name="T1" fmla="*/ 249 h 258"/>
                  <a:gd name="T2" fmla="*/ 152 w 246"/>
                  <a:gd name="T3" fmla="*/ 253 h 258"/>
                  <a:gd name="T4" fmla="*/ 220 w 246"/>
                  <a:gd name="T5" fmla="*/ 244 h 258"/>
                  <a:gd name="T6" fmla="*/ 243 w 246"/>
                  <a:gd name="T7" fmla="*/ 196 h 258"/>
                  <a:gd name="T8" fmla="*/ 233 w 246"/>
                  <a:gd name="T9" fmla="*/ 197 h 258"/>
                  <a:gd name="T10" fmla="*/ 234 w 246"/>
                  <a:gd name="T11" fmla="*/ 176 h 258"/>
                  <a:gd name="T12" fmla="*/ 227 w 246"/>
                  <a:gd name="T13" fmla="*/ 169 h 258"/>
                  <a:gd name="T14" fmla="*/ 241 w 246"/>
                  <a:gd name="T15" fmla="*/ 140 h 258"/>
                  <a:gd name="T16" fmla="*/ 219 w 246"/>
                  <a:gd name="T17" fmla="*/ 127 h 258"/>
                  <a:gd name="T18" fmla="*/ 201 w 246"/>
                  <a:gd name="T19" fmla="*/ 98 h 258"/>
                  <a:gd name="T20" fmla="*/ 182 w 246"/>
                  <a:gd name="T21" fmla="*/ 95 h 258"/>
                  <a:gd name="T22" fmla="*/ 164 w 246"/>
                  <a:gd name="T23" fmla="*/ 76 h 258"/>
                  <a:gd name="T24" fmla="*/ 152 w 246"/>
                  <a:gd name="T25" fmla="*/ 67 h 258"/>
                  <a:gd name="T26" fmla="*/ 140 w 246"/>
                  <a:gd name="T27" fmla="*/ 65 h 258"/>
                  <a:gd name="T28" fmla="*/ 116 w 246"/>
                  <a:gd name="T29" fmla="*/ 43 h 258"/>
                  <a:gd name="T30" fmla="*/ 101 w 246"/>
                  <a:gd name="T31" fmla="*/ 54 h 258"/>
                  <a:gd name="T32" fmla="*/ 85 w 246"/>
                  <a:gd name="T33" fmla="*/ 31 h 258"/>
                  <a:gd name="T34" fmla="*/ 48 w 246"/>
                  <a:gd name="T35" fmla="*/ 2 h 258"/>
                  <a:gd name="T36" fmla="*/ 30 w 246"/>
                  <a:gd name="T37" fmla="*/ 10 h 258"/>
                  <a:gd name="T38" fmla="*/ 14 w 246"/>
                  <a:gd name="T39" fmla="*/ 9 h 258"/>
                  <a:gd name="T40" fmla="*/ 0 w 246"/>
                  <a:gd name="T41" fmla="*/ 24 h 258"/>
                  <a:gd name="T42" fmla="*/ 21 w 246"/>
                  <a:gd name="T43" fmla="*/ 41 h 258"/>
                  <a:gd name="T44" fmla="*/ 3 w 246"/>
                  <a:gd name="T45" fmla="*/ 48 h 258"/>
                  <a:gd name="T46" fmla="*/ 3 w 246"/>
                  <a:gd name="T47" fmla="*/ 75 h 258"/>
                  <a:gd name="T48" fmla="*/ 20 w 246"/>
                  <a:gd name="T49" fmla="*/ 85 h 258"/>
                  <a:gd name="T50" fmla="*/ 2 w 246"/>
                  <a:gd name="T51" fmla="*/ 93 h 258"/>
                  <a:gd name="T52" fmla="*/ 16 w 246"/>
                  <a:gd name="T53" fmla="*/ 114 h 258"/>
                  <a:gd name="T54" fmla="*/ 9 w 246"/>
                  <a:gd name="T55" fmla="*/ 124 h 258"/>
                  <a:gd name="T56" fmla="*/ 28 w 246"/>
                  <a:gd name="T57" fmla="*/ 152 h 258"/>
                  <a:gd name="T58" fmla="*/ 4 w 246"/>
                  <a:gd name="T59" fmla="*/ 158 h 258"/>
                  <a:gd name="T60" fmla="*/ 4 w 246"/>
                  <a:gd name="T61" fmla="*/ 190 h 258"/>
                  <a:gd name="T62" fmla="*/ 24 w 246"/>
                  <a:gd name="T63" fmla="*/ 215 h 258"/>
                  <a:gd name="T64" fmla="*/ 51 w 246"/>
                  <a:gd name="T65" fmla="*/ 234 h 258"/>
                  <a:gd name="T66" fmla="*/ 58 w 246"/>
                  <a:gd name="T67" fmla="*/ 238 h 258"/>
                  <a:gd name="T68" fmla="*/ 85 w 246"/>
                  <a:gd name="T69" fmla="*/ 238 h 258"/>
                  <a:gd name="T70" fmla="*/ 92 w 246"/>
                  <a:gd name="T71" fmla="*/ 24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6" h="258">
                    <a:moveTo>
                      <a:pt x="92" y="249"/>
                    </a:moveTo>
                    <a:cubicBezTo>
                      <a:pt x="92" y="249"/>
                      <a:pt x="119" y="248"/>
                      <a:pt x="152" y="253"/>
                    </a:cubicBezTo>
                    <a:cubicBezTo>
                      <a:pt x="185" y="258"/>
                      <a:pt x="204" y="257"/>
                      <a:pt x="220" y="244"/>
                    </a:cubicBezTo>
                    <a:cubicBezTo>
                      <a:pt x="234" y="233"/>
                      <a:pt x="241" y="203"/>
                      <a:pt x="243" y="196"/>
                    </a:cubicBezTo>
                    <a:cubicBezTo>
                      <a:pt x="233" y="197"/>
                      <a:pt x="233" y="197"/>
                      <a:pt x="233" y="197"/>
                    </a:cubicBezTo>
                    <a:cubicBezTo>
                      <a:pt x="234" y="176"/>
                      <a:pt x="234" y="176"/>
                      <a:pt x="234" y="176"/>
                    </a:cubicBezTo>
                    <a:cubicBezTo>
                      <a:pt x="234" y="176"/>
                      <a:pt x="228" y="176"/>
                      <a:pt x="227" y="169"/>
                    </a:cubicBezTo>
                    <a:cubicBezTo>
                      <a:pt x="226" y="162"/>
                      <a:pt x="236" y="149"/>
                      <a:pt x="241" y="140"/>
                    </a:cubicBezTo>
                    <a:cubicBezTo>
                      <a:pt x="246" y="131"/>
                      <a:pt x="227" y="132"/>
                      <a:pt x="219" y="127"/>
                    </a:cubicBezTo>
                    <a:cubicBezTo>
                      <a:pt x="211" y="122"/>
                      <a:pt x="201" y="98"/>
                      <a:pt x="201" y="98"/>
                    </a:cubicBezTo>
                    <a:cubicBezTo>
                      <a:pt x="201" y="98"/>
                      <a:pt x="194" y="99"/>
                      <a:pt x="182" y="95"/>
                    </a:cubicBezTo>
                    <a:cubicBezTo>
                      <a:pt x="170" y="91"/>
                      <a:pt x="168" y="78"/>
                      <a:pt x="164" y="76"/>
                    </a:cubicBezTo>
                    <a:cubicBezTo>
                      <a:pt x="160" y="74"/>
                      <a:pt x="152" y="67"/>
                      <a:pt x="152" y="67"/>
                    </a:cubicBezTo>
                    <a:cubicBezTo>
                      <a:pt x="152" y="67"/>
                      <a:pt x="145" y="68"/>
                      <a:pt x="140" y="65"/>
                    </a:cubicBezTo>
                    <a:cubicBezTo>
                      <a:pt x="135" y="62"/>
                      <a:pt x="126" y="46"/>
                      <a:pt x="116" y="43"/>
                    </a:cubicBezTo>
                    <a:cubicBezTo>
                      <a:pt x="106" y="40"/>
                      <a:pt x="107" y="54"/>
                      <a:pt x="101" y="54"/>
                    </a:cubicBezTo>
                    <a:cubicBezTo>
                      <a:pt x="95" y="54"/>
                      <a:pt x="85" y="31"/>
                      <a:pt x="85" y="31"/>
                    </a:cubicBezTo>
                    <a:cubicBezTo>
                      <a:pt x="85" y="31"/>
                      <a:pt x="60" y="4"/>
                      <a:pt x="48" y="2"/>
                    </a:cubicBezTo>
                    <a:cubicBezTo>
                      <a:pt x="36" y="0"/>
                      <a:pt x="30" y="10"/>
                      <a:pt x="30" y="10"/>
                    </a:cubicBezTo>
                    <a:cubicBezTo>
                      <a:pt x="14" y="9"/>
                      <a:pt x="14" y="9"/>
                      <a:pt x="14" y="9"/>
                    </a:cubicBezTo>
                    <a:cubicBezTo>
                      <a:pt x="14" y="9"/>
                      <a:pt x="0" y="20"/>
                      <a:pt x="0" y="24"/>
                    </a:cubicBezTo>
                    <a:cubicBezTo>
                      <a:pt x="0" y="28"/>
                      <a:pt x="21" y="41"/>
                      <a:pt x="21" y="41"/>
                    </a:cubicBezTo>
                    <a:cubicBezTo>
                      <a:pt x="3" y="48"/>
                      <a:pt x="3" y="48"/>
                      <a:pt x="3" y="48"/>
                    </a:cubicBezTo>
                    <a:cubicBezTo>
                      <a:pt x="3" y="75"/>
                      <a:pt x="3" y="75"/>
                      <a:pt x="3" y="75"/>
                    </a:cubicBezTo>
                    <a:cubicBezTo>
                      <a:pt x="20" y="85"/>
                      <a:pt x="20" y="85"/>
                      <a:pt x="20" y="85"/>
                    </a:cubicBezTo>
                    <a:cubicBezTo>
                      <a:pt x="20" y="85"/>
                      <a:pt x="1" y="84"/>
                      <a:pt x="2" y="93"/>
                    </a:cubicBezTo>
                    <a:cubicBezTo>
                      <a:pt x="3" y="102"/>
                      <a:pt x="16" y="114"/>
                      <a:pt x="16" y="114"/>
                    </a:cubicBezTo>
                    <a:cubicBezTo>
                      <a:pt x="9" y="124"/>
                      <a:pt x="9" y="124"/>
                      <a:pt x="9" y="124"/>
                    </a:cubicBezTo>
                    <a:cubicBezTo>
                      <a:pt x="9" y="124"/>
                      <a:pt x="29" y="147"/>
                      <a:pt x="28" y="152"/>
                    </a:cubicBezTo>
                    <a:cubicBezTo>
                      <a:pt x="27" y="157"/>
                      <a:pt x="4" y="158"/>
                      <a:pt x="4" y="158"/>
                    </a:cubicBezTo>
                    <a:cubicBezTo>
                      <a:pt x="4" y="190"/>
                      <a:pt x="4" y="190"/>
                      <a:pt x="4" y="190"/>
                    </a:cubicBezTo>
                    <a:cubicBezTo>
                      <a:pt x="24" y="215"/>
                      <a:pt x="24" y="215"/>
                      <a:pt x="24" y="215"/>
                    </a:cubicBezTo>
                    <a:cubicBezTo>
                      <a:pt x="32" y="209"/>
                      <a:pt x="46" y="227"/>
                      <a:pt x="51" y="234"/>
                    </a:cubicBezTo>
                    <a:cubicBezTo>
                      <a:pt x="58" y="238"/>
                      <a:pt x="58" y="238"/>
                      <a:pt x="58" y="238"/>
                    </a:cubicBezTo>
                    <a:cubicBezTo>
                      <a:pt x="85" y="238"/>
                      <a:pt x="85" y="238"/>
                      <a:pt x="85" y="238"/>
                    </a:cubicBezTo>
                    <a:lnTo>
                      <a:pt x="92" y="249"/>
                    </a:ln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sp>
            <p:nvSpPr>
              <p:cNvPr id="24" name="Freeform 202">
                <a:extLst>
                  <a:ext uri="{FF2B5EF4-FFF2-40B4-BE49-F238E27FC236}">
                    <a16:creationId xmlns:a16="http://schemas.microsoft.com/office/drawing/2014/main" id="{C1E7CD13-F89E-124E-B0E9-E2A67CD9F421}"/>
                  </a:ext>
                </a:extLst>
              </p:cNvPr>
              <p:cNvSpPr>
                <a:spLocks/>
              </p:cNvSpPr>
              <p:nvPr/>
            </p:nvSpPr>
            <p:spPr bwMode="gray">
              <a:xfrm>
                <a:off x="-7593098" y="3978534"/>
                <a:ext cx="322198" cy="457921"/>
              </a:xfrm>
              <a:custGeom>
                <a:avLst/>
                <a:gdLst>
                  <a:gd name="T0" fmla="*/ 65 w 581"/>
                  <a:gd name="T1" fmla="*/ 635 h 902"/>
                  <a:gd name="T2" fmla="*/ 120 w 581"/>
                  <a:gd name="T3" fmla="*/ 665 h 902"/>
                  <a:gd name="T4" fmla="*/ 185 w 581"/>
                  <a:gd name="T5" fmla="*/ 680 h 902"/>
                  <a:gd name="T6" fmla="*/ 238 w 581"/>
                  <a:gd name="T7" fmla="*/ 732 h 902"/>
                  <a:gd name="T8" fmla="*/ 264 w 581"/>
                  <a:gd name="T9" fmla="*/ 772 h 902"/>
                  <a:gd name="T10" fmla="*/ 329 w 581"/>
                  <a:gd name="T11" fmla="*/ 813 h 902"/>
                  <a:gd name="T12" fmla="*/ 388 w 581"/>
                  <a:gd name="T13" fmla="*/ 797 h 902"/>
                  <a:gd name="T14" fmla="*/ 415 w 581"/>
                  <a:gd name="T15" fmla="*/ 846 h 902"/>
                  <a:gd name="T16" fmla="*/ 427 w 581"/>
                  <a:gd name="T17" fmla="*/ 898 h 902"/>
                  <a:gd name="T18" fmla="*/ 444 w 581"/>
                  <a:gd name="T19" fmla="*/ 831 h 902"/>
                  <a:gd name="T20" fmla="*/ 464 w 581"/>
                  <a:gd name="T21" fmla="*/ 749 h 902"/>
                  <a:gd name="T22" fmla="*/ 425 w 581"/>
                  <a:gd name="T23" fmla="*/ 688 h 902"/>
                  <a:gd name="T24" fmla="*/ 471 w 581"/>
                  <a:gd name="T25" fmla="*/ 643 h 902"/>
                  <a:gd name="T26" fmla="*/ 442 w 581"/>
                  <a:gd name="T27" fmla="*/ 616 h 902"/>
                  <a:gd name="T28" fmla="*/ 510 w 581"/>
                  <a:gd name="T29" fmla="*/ 586 h 902"/>
                  <a:gd name="T30" fmla="*/ 555 w 581"/>
                  <a:gd name="T31" fmla="*/ 563 h 902"/>
                  <a:gd name="T32" fmla="*/ 564 w 581"/>
                  <a:gd name="T33" fmla="*/ 614 h 902"/>
                  <a:gd name="T34" fmla="*/ 566 w 581"/>
                  <a:gd name="T35" fmla="*/ 569 h 902"/>
                  <a:gd name="T36" fmla="*/ 531 w 581"/>
                  <a:gd name="T37" fmla="*/ 524 h 902"/>
                  <a:gd name="T38" fmla="*/ 543 w 581"/>
                  <a:gd name="T39" fmla="*/ 460 h 902"/>
                  <a:gd name="T40" fmla="*/ 533 w 581"/>
                  <a:gd name="T41" fmla="*/ 395 h 902"/>
                  <a:gd name="T42" fmla="*/ 558 w 581"/>
                  <a:gd name="T43" fmla="*/ 343 h 902"/>
                  <a:gd name="T44" fmla="*/ 503 w 581"/>
                  <a:gd name="T45" fmla="*/ 350 h 902"/>
                  <a:gd name="T46" fmla="*/ 463 w 581"/>
                  <a:gd name="T47" fmla="*/ 350 h 902"/>
                  <a:gd name="T48" fmla="*/ 404 w 581"/>
                  <a:gd name="T49" fmla="*/ 297 h 902"/>
                  <a:gd name="T50" fmla="*/ 341 w 581"/>
                  <a:gd name="T51" fmla="*/ 300 h 902"/>
                  <a:gd name="T52" fmla="*/ 324 w 581"/>
                  <a:gd name="T53" fmla="*/ 252 h 902"/>
                  <a:gd name="T54" fmla="*/ 317 w 581"/>
                  <a:gd name="T55" fmla="*/ 200 h 902"/>
                  <a:gd name="T56" fmla="*/ 306 w 581"/>
                  <a:gd name="T57" fmla="*/ 153 h 902"/>
                  <a:gd name="T58" fmla="*/ 320 w 581"/>
                  <a:gd name="T59" fmla="*/ 97 h 902"/>
                  <a:gd name="T60" fmla="*/ 381 w 581"/>
                  <a:gd name="T61" fmla="*/ 47 h 902"/>
                  <a:gd name="T62" fmla="*/ 342 w 581"/>
                  <a:gd name="T63" fmla="*/ 45 h 902"/>
                  <a:gd name="T64" fmla="*/ 271 w 581"/>
                  <a:gd name="T65" fmla="*/ 74 h 902"/>
                  <a:gd name="T66" fmla="*/ 239 w 581"/>
                  <a:gd name="T67" fmla="*/ 101 h 902"/>
                  <a:gd name="T68" fmla="*/ 207 w 581"/>
                  <a:gd name="T69" fmla="*/ 94 h 902"/>
                  <a:gd name="T70" fmla="*/ 177 w 581"/>
                  <a:gd name="T71" fmla="*/ 155 h 902"/>
                  <a:gd name="T72" fmla="*/ 147 w 581"/>
                  <a:gd name="T73" fmla="*/ 198 h 902"/>
                  <a:gd name="T74" fmla="*/ 123 w 581"/>
                  <a:gd name="T75" fmla="*/ 229 h 902"/>
                  <a:gd name="T76" fmla="*/ 93 w 581"/>
                  <a:gd name="T77" fmla="*/ 215 h 902"/>
                  <a:gd name="T78" fmla="*/ 92 w 581"/>
                  <a:gd name="T79" fmla="*/ 267 h 902"/>
                  <a:gd name="T80" fmla="*/ 74 w 581"/>
                  <a:gd name="T81" fmla="*/ 301 h 902"/>
                  <a:gd name="T82" fmla="*/ 77 w 581"/>
                  <a:gd name="T83" fmla="*/ 338 h 902"/>
                  <a:gd name="T84" fmla="*/ 77 w 581"/>
                  <a:gd name="T85" fmla="*/ 378 h 902"/>
                  <a:gd name="T86" fmla="*/ 74 w 581"/>
                  <a:gd name="T87" fmla="*/ 454 h 902"/>
                  <a:gd name="T88" fmla="*/ 74 w 581"/>
                  <a:gd name="T89" fmla="*/ 522 h 902"/>
                  <a:gd name="T90" fmla="*/ 26 w 581"/>
                  <a:gd name="T91" fmla="*/ 580 h 902"/>
                  <a:gd name="T92" fmla="*/ 23 w 581"/>
                  <a:gd name="T93" fmla="*/ 614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81" h="902">
                    <a:moveTo>
                      <a:pt x="23" y="614"/>
                    </a:moveTo>
                    <a:cubicBezTo>
                      <a:pt x="34" y="620"/>
                      <a:pt x="42" y="632"/>
                      <a:pt x="42" y="632"/>
                    </a:cubicBezTo>
                    <a:cubicBezTo>
                      <a:pt x="42" y="632"/>
                      <a:pt x="55" y="627"/>
                      <a:pt x="65" y="635"/>
                    </a:cubicBezTo>
                    <a:cubicBezTo>
                      <a:pt x="75" y="643"/>
                      <a:pt x="68" y="650"/>
                      <a:pt x="77" y="656"/>
                    </a:cubicBezTo>
                    <a:cubicBezTo>
                      <a:pt x="86" y="662"/>
                      <a:pt x="97" y="657"/>
                      <a:pt x="97" y="657"/>
                    </a:cubicBezTo>
                    <a:cubicBezTo>
                      <a:pt x="97" y="657"/>
                      <a:pt x="113" y="667"/>
                      <a:pt x="120" y="665"/>
                    </a:cubicBezTo>
                    <a:cubicBezTo>
                      <a:pt x="127" y="663"/>
                      <a:pt x="115" y="650"/>
                      <a:pt x="132" y="653"/>
                    </a:cubicBezTo>
                    <a:cubicBezTo>
                      <a:pt x="149" y="656"/>
                      <a:pt x="141" y="674"/>
                      <a:pt x="154" y="675"/>
                    </a:cubicBezTo>
                    <a:cubicBezTo>
                      <a:pt x="166" y="676"/>
                      <a:pt x="178" y="676"/>
                      <a:pt x="185" y="680"/>
                    </a:cubicBezTo>
                    <a:cubicBezTo>
                      <a:pt x="192" y="684"/>
                      <a:pt x="222" y="708"/>
                      <a:pt x="222" y="708"/>
                    </a:cubicBezTo>
                    <a:cubicBezTo>
                      <a:pt x="230" y="732"/>
                      <a:pt x="230" y="732"/>
                      <a:pt x="230" y="732"/>
                    </a:cubicBezTo>
                    <a:cubicBezTo>
                      <a:pt x="238" y="732"/>
                      <a:pt x="238" y="732"/>
                      <a:pt x="238" y="732"/>
                    </a:cubicBezTo>
                    <a:cubicBezTo>
                      <a:pt x="249" y="745"/>
                      <a:pt x="249" y="745"/>
                      <a:pt x="249" y="745"/>
                    </a:cubicBezTo>
                    <a:cubicBezTo>
                      <a:pt x="249" y="745"/>
                      <a:pt x="257" y="742"/>
                      <a:pt x="259" y="748"/>
                    </a:cubicBezTo>
                    <a:cubicBezTo>
                      <a:pt x="262" y="754"/>
                      <a:pt x="264" y="772"/>
                      <a:pt x="264" y="772"/>
                    </a:cubicBezTo>
                    <a:cubicBezTo>
                      <a:pt x="264" y="772"/>
                      <a:pt x="282" y="773"/>
                      <a:pt x="283" y="781"/>
                    </a:cubicBezTo>
                    <a:cubicBezTo>
                      <a:pt x="284" y="788"/>
                      <a:pt x="269" y="803"/>
                      <a:pt x="288" y="808"/>
                    </a:cubicBezTo>
                    <a:cubicBezTo>
                      <a:pt x="307" y="813"/>
                      <a:pt x="329" y="813"/>
                      <a:pt x="329" y="813"/>
                    </a:cubicBezTo>
                    <a:cubicBezTo>
                      <a:pt x="329" y="813"/>
                      <a:pt x="330" y="792"/>
                      <a:pt x="344" y="795"/>
                    </a:cubicBezTo>
                    <a:cubicBezTo>
                      <a:pt x="358" y="798"/>
                      <a:pt x="359" y="805"/>
                      <a:pt x="367" y="805"/>
                    </a:cubicBezTo>
                    <a:cubicBezTo>
                      <a:pt x="376" y="805"/>
                      <a:pt x="384" y="796"/>
                      <a:pt x="388" y="797"/>
                    </a:cubicBezTo>
                    <a:cubicBezTo>
                      <a:pt x="392" y="798"/>
                      <a:pt x="400" y="810"/>
                      <a:pt x="400" y="810"/>
                    </a:cubicBezTo>
                    <a:cubicBezTo>
                      <a:pt x="400" y="810"/>
                      <a:pt x="428" y="809"/>
                      <a:pt x="428" y="823"/>
                    </a:cubicBezTo>
                    <a:cubicBezTo>
                      <a:pt x="428" y="838"/>
                      <a:pt x="420" y="846"/>
                      <a:pt x="415" y="846"/>
                    </a:cubicBezTo>
                    <a:cubicBezTo>
                      <a:pt x="410" y="846"/>
                      <a:pt x="401" y="876"/>
                      <a:pt x="404" y="881"/>
                    </a:cubicBezTo>
                    <a:cubicBezTo>
                      <a:pt x="407" y="887"/>
                      <a:pt x="421" y="882"/>
                      <a:pt x="421" y="882"/>
                    </a:cubicBezTo>
                    <a:cubicBezTo>
                      <a:pt x="427" y="898"/>
                      <a:pt x="427" y="898"/>
                      <a:pt x="427" y="898"/>
                    </a:cubicBezTo>
                    <a:cubicBezTo>
                      <a:pt x="438" y="902"/>
                      <a:pt x="438" y="902"/>
                      <a:pt x="438" y="902"/>
                    </a:cubicBezTo>
                    <a:cubicBezTo>
                      <a:pt x="441" y="893"/>
                      <a:pt x="442" y="881"/>
                      <a:pt x="442" y="881"/>
                    </a:cubicBezTo>
                    <a:cubicBezTo>
                      <a:pt x="444" y="831"/>
                      <a:pt x="444" y="831"/>
                      <a:pt x="444" y="831"/>
                    </a:cubicBezTo>
                    <a:cubicBezTo>
                      <a:pt x="455" y="801"/>
                      <a:pt x="455" y="801"/>
                      <a:pt x="455" y="801"/>
                    </a:cubicBezTo>
                    <a:cubicBezTo>
                      <a:pt x="453" y="767"/>
                      <a:pt x="453" y="767"/>
                      <a:pt x="453" y="767"/>
                    </a:cubicBezTo>
                    <a:cubicBezTo>
                      <a:pt x="453" y="767"/>
                      <a:pt x="463" y="756"/>
                      <a:pt x="464" y="749"/>
                    </a:cubicBezTo>
                    <a:cubicBezTo>
                      <a:pt x="465" y="742"/>
                      <a:pt x="451" y="727"/>
                      <a:pt x="451" y="727"/>
                    </a:cubicBezTo>
                    <a:cubicBezTo>
                      <a:pt x="451" y="727"/>
                      <a:pt x="450" y="715"/>
                      <a:pt x="448" y="706"/>
                    </a:cubicBezTo>
                    <a:cubicBezTo>
                      <a:pt x="446" y="697"/>
                      <a:pt x="425" y="688"/>
                      <a:pt x="425" y="688"/>
                    </a:cubicBezTo>
                    <a:cubicBezTo>
                      <a:pt x="427" y="646"/>
                      <a:pt x="427" y="646"/>
                      <a:pt x="427" y="646"/>
                    </a:cubicBezTo>
                    <a:cubicBezTo>
                      <a:pt x="449" y="641"/>
                      <a:pt x="449" y="641"/>
                      <a:pt x="449" y="641"/>
                    </a:cubicBezTo>
                    <a:cubicBezTo>
                      <a:pt x="449" y="641"/>
                      <a:pt x="458" y="645"/>
                      <a:pt x="471" y="643"/>
                    </a:cubicBezTo>
                    <a:cubicBezTo>
                      <a:pt x="484" y="641"/>
                      <a:pt x="465" y="621"/>
                      <a:pt x="465" y="621"/>
                    </a:cubicBezTo>
                    <a:cubicBezTo>
                      <a:pt x="458" y="623"/>
                      <a:pt x="458" y="623"/>
                      <a:pt x="458" y="623"/>
                    </a:cubicBezTo>
                    <a:cubicBezTo>
                      <a:pt x="442" y="616"/>
                      <a:pt x="442" y="616"/>
                      <a:pt x="442" y="616"/>
                    </a:cubicBezTo>
                    <a:cubicBezTo>
                      <a:pt x="442" y="616"/>
                      <a:pt x="434" y="587"/>
                      <a:pt x="443" y="582"/>
                    </a:cubicBezTo>
                    <a:cubicBezTo>
                      <a:pt x="452" y="577"/>
                      <a:pt x="466" y="590"/>
                      <a:pt x="466" y="590"/>
                    </a:cubicBezTo>
                    <a:cubicBezTo>
                      <a:pt x="510" y="586"/>
                      <a:pt x="510" y="586"/>
                      <a:pt x="510" y="586"/>
                    </a:cubicBezTo>
                    <a:cubicBezTo>
                      <a:pt x="510" y="586"/>
                      <a:pt x="510" y="569"/>
                      <a:pt x="516" y="569"/>
                    </a:cubicBezTo>
                    <a:cubicBezTo>
                      <a:pt x="522" y="569"/>
                      <a:pt x="527" y="585"/>
                      <a:pt x="533" y="584"/>
                    </a:cubicBezTo>
                    <a:cubicBezTo>
                      <a:pt x="539" y="583"/>
                      <a:pt x="548" y="560"/>
                      <a:pt x="555" y="563"/>
                    </a:cubicBezTo>
                    <a:cubicBezTo>
                      <a:pt x="562" y="566"/>
                      <a:pt x="557" y="573"/>
                      <a:pt x="557" y="573"/>
                    </a:cubicBezTo>
                    <a:cubicBezTo>
                      <a:pt x="557" y="573"/>
                      <a:pt x="560" y="574"/>
                      <a:pt x="562" y="580"/>
                    </a:cubicBezTo>
                    <a:cubicBezTo>
                      <a:pt x="564" y="586"/>
                      <a:pt x="564" y="614"/>
                      <a:pt x="564" y="614"/>
                    </a:cubicBezTo>
                    <a:cubicBezTo>
                      <a:pt x="581" y="614"/>
                      <a:pt x="581" y="614"/>
                      <a:pt x="581" y="614"/>
                    </a:cubicBezTo>
                    <a:cubicBezTo>
                      <a:pt x="581" y="614"/>
                      <a:pt x="575" y="605"/>
                      <a:pt x="576" y="600"/>
                    </a:cubicBezTo>
                    <a:cubicBezTo>
                      <a:pt x="577" y="595"/>
                      <a:pt x="566" y="569"/>
                      <a:pt x="566" y="569"/>
                    </a:cubicBezTo>
                    <a:cubicBezTo>
                      <a:pt x="566" y="569"/>
                      <a:pt x="563" y="549"/>
                      <a:pt x="563" y="545"/>
                    </a:cubicBezTo>
                    <a:cubicBezTo>
                      <a:pt x="563" y="541"/>
                      <a:pt x="541" y="527"/>
                      <a:pt x="541" y="527"/>
                    </a:cubicBezTo>
                    <a:cubicBezTo>
                      <a:pt x="531" y="524"/>
                      <a:pt x="531" y="524"/>
                      <a:pt x="531" y="524"/>
                    </a:cubicBezTo>
                    <a:cubicBezTo>
                      <a:pt x="531" y="524"/>
                      <a:pt x="560" y="506"/>
                      <a:pt x="560" y="496"/>
                    </a:cubicBezTo>
                    <a:cubicBezTo>
                      <a:pt x="560" y="486"/>
                      <a:pt x="544" y="472"/>
                      <a:pt x="544" y="472"/>
                    </a:cubicBezTo>
                    <a:cubicBezTo>
                      <a:pt x="544" y="472"/>
                      <a:pt x="543" y="463"/>
                      <a:pt x="543" y="460"/>
                    </a:cubicBezTo>
                    <a:cubicBezTo>
                      <a:pt x="543" y="457"/>
                      <a:pt x="534" y="453"/>
                      <a:pt x="534" y="453"/>
                    </a:cubicBezTo>
                    <a:cubicBezTo>
                      <a:pt x="534" y="453"/>
                      <a:pt x="536" y="430"/>
                      <a:pt x="536" y="424"/>
                    </a:cubicBezTo>
                    <a:cubicBezTo>
                      <a:pt x="536" y="418"/>
                      <a:pt x="534" y="400"/>
                      <a:pt x="533" y="395"/>
                    </a:cubicBezTo>
                    <a:cubicBezTo>
                      <a:pt x="532" y="390"/>
                      <a:pt x="542" y="385"/>
                      <a:pt x="545" y="382"/>
                    </a:cubicBezTo>
                    <a:cubicBezTo>
                      <a:pt x="548" y="379"/>
                      <a:pt x="547" y="364"/>
                      <a:pt x="547" y="364"/>
                    </a:cubicBezTo>
                    <a:cubicBezTo>
                      <a:pt x="547" y="364"/>
                      <a:pt x="564" y="356"/>
                      <a:pt x="558" y="343"/>
                    </a:cubicBezTo>
                    <a:cubicBezTo>
                      <a:pt x="552" y="331"/>
                      <a:pt x="533" y="346"/>
                      <a:pt x="533" y="346"/>
                    </a:cubicBezTo>
                    <a:cubicBezTo>
                      <a:pt x="514" y="344"/>
                      <a:pt x="514" y="344"/>
                      <a:pt x="514" y="344"/>
                    </a:cubicBezTo>
                    <a:cubicBezTo>
                      <a:pt x="514" y="344"/>
                      <a:pt x="511" y="351"/>
                      <a:pt x="503" y="350"/>
                    </a:cubicBezTo>
                    <a:cubicBezTo>
                      <a:pt x="495" y="349"/>
                      <a:pt x="493" y="342"/>
                      <a:pt x="485" y="342"/>
                    </a:cubicBezTo>
                    <a:cubicBezTo>
                      <a:pt x="477" y="342"/>
                      <a:pt x="479" y="349"/>
                      <a:pt x="479" y="349"/>
                    </a:cubicBezTo>
                    <a:cubicBezTo>
                      <a:pt x="479" y="349"/>
                      <a:pt x="471" y="352"/>
                      <a:pt x="463" y="350"/>
                    </a:cubicBezTo>
                    <a:cubicBezTo>
                      <a:pt x="455" y="347"/>
                      <a:pt x="436" y="305"/>
                      <a:pt x="436" y="305"/>
                    </a:cubicBezTo>
                    <a:cubicBezTo>
                      <a:pt x="418" y="304"/>
                      <a:pt x="418" y="304"/>
                      <a:pt x="418" y="304"/>
                    </a:cubicBezTo>
                    <a:cubicBezTo>
                      <a:pt x="418" y="304"/>
                      <a:pt x="409" y="297"/>
                      <a:pt x="404" y="297"/>
                    </a:cubicBezTo>
                    <a:cubicBezTo>
                      <a:pt x="399" y="297"/>
                      <a:pt x="398" y="303"/>
                      <a:pt x="393" y="304"/>
                    </a:cubicBezTo>
                    <a:cubicBezTo>
                      <a:pt x="388" y="305"/>
                      <a:pt x="370" y="298"/>
                      <a:pt x="365" y="298"/>
                    </a:cubicBezTo>
                    <a:cubicBezTo>
                      <a:pt x="361" y="298"/>
                      <a:pt x="350" y="303"/>
                      <a:pt x="341" y="300"/>
                    </a:cubicBezTo>
                    <a:cubicBezTo>
                      <a:pt x="332" y="297"/>
                      <a:pt x="333" y="279"/>
                      <a:pt x="333" y="279"/>
                    </a:cubicBezTo>
                    <a:cubicBezTo>
                      <a:pt x="323" y="279"/>
                      <a:pt x="323" y="279"/>
                      <a:pt x="323" y="279"/>
                    </a:cubicBezTo>
                    <a:cubicBezTo>
                      <a:pt x="324" y="252"/>
                      <a:pt x="324" y="252"/>
                      <a:pt x="324" y="252"/>
                    </a:cubicBezTo>
                    <a:cubicBezTo>
                      <a:pt x="324" y="252"/>
                      <a:pt x="330" y="249"/>
                      <a:pt x="332" y="236"/>
                    </a:cubicBezTo>
                    <a:cubicBezTo>
                      <a:pt x="334" y="224"/>
                      <a:pt x="318" y="215"/>
                      <a:pt x="318" y="215"/>
                    </a:cubicBezTo>
                    <a:cubicBezTo>
                      <a:pt x="318" y="215"/>
                      <a:pt x="317" y="209"/>
                      <a:pt x="317" y="200"/>
                    </a:cubicBezTo>
                    <a:cubicBezTo>
                      <a:pt x="317" y="191"/>
                      <a:pt x="310" y="177"/>
                      <a:pt x="303" y="177"/>
                    </a:cubicBezTo>
                    <a:cubicBezTo>
                      <a:pt x="296" y="177"/>
                      <a:pt x="292" y="191"/>
                      <a:pt x="287" y="182"/>
                    </a:cubicBezTo>
                    <a:cubicBezTo>
                      <a:pt x="282" y="174"/>
                      <a:pt x="306" y="153"/>
                      <a:pt x="306" y="153"/>
                    </a:cubicBezTo>
                    <a:cubicBezTo>
                      <a:pt x="306" y="135"/>
                      <a:pt x="306" y="135"/>
                      <a:pt x="306" y="135"/>
                    </a:cubicBezTo>
                    <a:cubicBezTo>
                      <a:pt x="312" y="130"/>
                      <a:pt x="312" y="130"/>
                      <a:pt x="312" y="130"/>
                    </a:cubicBezTo>
                    <a:cubicBezTo>
                      <a:pt x="312" y="130"/>
                      <a:pt x="312" y="110"/>
                      <a:pt x="320" y="97"/>
                    </a:cubicBezTo>
                    <a:cubicBezTo>
                      <a:pt x="327" y="84"/>
                      <a:pt x="336" y="80"/>
                      <a:pt x="347" y="76"/>
                    </a:cubicBezTo>
                    <a:cubicBezTo>
                      <a:pt x="358" y="73"/>
                      <a:pt x="359" y="58"/>
                      <a:pt x="359" y="58"/>
                    </a:cubicBezTo>
                    <a:cubicBezTo>
                      <a:pt x="359" y="58"/>
                      <a:pt x="376" y="48"/>
                      <a:pt x="381" y="47"/>
                    </a:cubicBezTo>
                    <a:cubicBezTo>
                      <a:pt x="386" y="46"/>
                      <a:pt x="401" y="42"/>
                      <a:pt x="402" y="21"/>
                    </a:cubicBezTo>
                    <a:cubicBezTo>
                      <a:pt x="403" y="0"/>
                      <a:pt x="361" y="16"/>
                      <a:pt x="355" y="17"/>
                    </a:cubicBezTo>
                    <a:cubicBezTo>
                      <a:pt x="349" y="18"/>
                      <a:pt x="349" y="38"/>
                      <a:pt x="342" y="45"/>
                    </a:cubicBezTo>
                    <a:cubicBezTo>
                      <a:pt x="335" y="52"/>
                      <a:pt x="324" y="45"/>
                      <a:pt x="317" y="46"/>
                    </a:cubicBezTo>
                    <a:cubicBezTo>
                      <a:pt x="310" y="47"/>
                      <a:pt x="296" y="70"/>
                      <a:pt x="296" y="70"/>
                    </a:cubicBezTo>
                    <a:cubicBezTo>
                      <a:pt x="271" y="74"/>
                      <a:pt x="271" y="74"/>
                      <a:pt x="271" y="74"/>
                    </a:cubicBezTo>
                    <a:cubicBezTo>
                      <a:pt x="271" y="74"/>
                      <a:pt x="265" y="65"/>
                      <a:pt x="258" y="69"/>
                    </a:cubicBezTo>
                    <a:cubicBezTo>
                      <a:pt x="251" y="74"/>
                      <a:pt x="251" y="86"/>
                      <a:pt x="251" y="86"/>
                    </a:cubicBezTo>
                    <a:cubicBezTo>
                      <a:pt x="251" y="86"/>
                      <a:pt x="246" y="100"/>
                      <a:pt x="239" y="101"/>
                    </a:cubicBezTo>
                    <a:cubicBezTo>
                      <a:pt x="232" y="103"/>
                      <a:pt x="240" y="92"/>
                      <a:pt x="240" y="92"/>
                    </a:cubicBezTo>
                    <a:cubicBezTo>
                      <a:pt x="240" y="92"/>
                      <a:pt x="234" y="87"/>
                      <a:pt x="230" y="87"/>
                    </a:cubicBezTo>
                    <a:cubicBezTo>
                      <a:pt x="227" y="87"/>
                      <a:pt x="212" y="91"/>
                      <a:pt x="207" y="94"/>
                    </a:cubicBezTo>
                    <a:cubicBezTo>
                      <a:pt x="202" y="98"/>
                      <a:pt x="187" y="112"/>
                      <a:pt x="183" y="119"/>
                    </a:cubicBezTo>
                    <a:cubicBezTo>
                      <a:pt x="180" y="126"/>
                      <a:pt x="188" y="135"/>
                      <a:pt x="188" y="135"/>
                    </a:cubicBezTo>
                    <a:cubicBezTo>
                      <a:pt x="177" y="155"/>
                      <a:pt x="177" y="155"/>
                      <a:pt x="177" y="155"/>
                    </a:cubicBezTo>
                    <a:cubicBezTo>
                      <a:pt x="184" y="171"/>
                      <a:pt x="184" y="171"/>
                      <a:pt x="184" y="171"/>
                    </a:cubicBezTo>
                    <a:cubicBezTo>
                      <a:pt x="184" y="171"/>
                      <a:pt x="168" y="172"/>
                      <a:pt x="162" y="175"/>
                    </a:cubicBezTo>
                    <a:cubicBezTo>
                      <a:pt x="156" y="177"/>
                      <a:pt x="150" y="191"/>
                      <a:pt x="147" y="198"/>
                    </a:cubicBezTo>
                    <a:cubicBezTo>
                      <a:pt x="143" y="205"/>
                      <a:pt x="129" y="207"/>
                      <a:pt x="129" y="207"/>
                    </a:cubicBezTo>
                    <a:cubicBezTo>
                      <a:pt x="115" y="213"/>
                      <a:pt x="115" y="213"/>
                      <a:pt x="115" y="213"/>
                    </a:cubicBezTo>
                    <a:cubicBezTo>
                      <a:pt x="123" y="229"/>
                      <a:pt x="123" y="229"/>
                      <a:pt x="123" y="229"/>
                    </a:cubicBezTo>
                    <a:cubicBezTo>
                      <a:pt x="123" y="229"/>
                      <a:pt x="126" y="252"/>
                      <a:pt x="118" y="254"/>
                    </a:cubicBezTo>
                    <a:cubicBezTo>
                      <a:pt x="110" y="256"/>
                      <a:pt x="116" y="246"/>
                      <a:pt x="115" y="236"/>
                    </a:cubicBezTo>
                    <a:cubicBezTo>
                      <a:pt x="113" y="227"/>
                      <a:pt x="93" y="215"/>
                      <a:pt x="93" y="215"/>
                    </a:cubicBezTo>
                    <a:cubicBezTo>
                      <a:pt x="93" y="215"/>
                      <a:pt x="89" y="221"/>
                      <a:pt x="89" y="228"/>
                    </a:cubicBezTo>
                    <a:cubicBezTo>
                      <a:pt x="89" y="235"/>
                      <a:pt x="102" y="242"/>
                      <a:pt x="102" y="242"/>
                    </a:cubicBezTo>
                    <a:cubicBezTo>
                      <a:pt x="102" y="242"/>
                      <a:pt x="102" y="259"/>
                      <a:pt x="92" y="267"/>
                    </a:cubicBezTo>
                    <a:cubicBezTo>
                      <a:pt x="83" y="275"/>
                      <a:pt x="76" y="265"/>
                      <a:pt x="76" y="265"/>
                    </a:cubicBezTo>
                    <a:cubicBezTo>
                      <a:pt x="66" y="286"/>
                      <a:pt x="66" y="286"/>
                      <a:pt x="66" y="286"/>
                    </a:cubicBezTo>
                    <a:cubicBezTo>
                      <a:pt x="74" y="301"/>
                      <a:pt x="74" y="301"/>
                      <a:pt x="74" y="301"/>
                    </a:cubicBezTo>
                    <a:cubicBezTo>
                      <a:pt x="74" y="308"/>
                      <a:pt x="74" y="308"/>
                      <a:pt x="74" y="308"/>
                    </a:cubicBezTo>
                    <a:cubicBezTo>
                      <a:pt x="74" y="308"/>
                      <a:pt x="81" y="313"/>
                      <a:pt x="87" y="325"/>
                    </a:cubicBezTo>
                    <a:cubicBezTo>
                      <a:pt x="93" y="337"/>
                      <a:pt x="77" y="338"/>
                      <a:pt x="77" y="338"/>
                    </a:cubicBezTo>
                    <a:cubicBezTo>
                      <a:pt x="87" y="353"/>
                      <a:pt x="87" y="353"/>
                      <a:pt x="87" y="353"/>
                    </a:cubicBezTo>
                    <a:cubicBezTo>
                      <a:pt x="92" y="375"/>
                      <a:pt x="92" y="375"/>
                      <a:pt x="92" y="375"/>
                    </a:cubicBezTo>
                    <a:cubicBezTo>
                      <a:pt x="77" y="378"/>
                      <a:pt x="77" y="378"/>
                      <a:pt x="77" y="378"/>
                    </a:cubicBezTo>
                    <a:cubicBezTo>
                      <a:pt x="87" y="391"/>
                      <a:pt x="87" y="391"/>
                      <a:pt x="87" y="391"/>
                    </a:cubicBezTo>
                    <a:cubicBezTo>
                      <a:pt x="87" y="431"/>
                      <a:pt x="87" y="431"/>
                      <a:pt x="87" y="431"/>
                    </a:cubicBezTo>
                    <a:cubicBezTo>
                      <a:pt x="87" y="431"/>
                      <a:pt x="74" y="441"/>
                      <a:pt x="74" y="454"/>
                    </a:cubicBezTo>
                    <a:cubicBezTo>
                      <a:pt x="74" y="467"/>
                      <a:pt x="91" y="467"/>
                      <a:pt x="92" y="482"/>
                    </a:cubicBezTo>
                    <a:cubicBezTo>
                      <a:pt x="93" y="497"/>
                      <a:pt x="65" y="514"/>
                      <a:pt x="65" y="514"/>
                    </a:cubicBezTo>
                    <a:cubicBezTo>
                      <a:pt x="74" y="522"/>
                      <a:pt x="74" y="522"/>
                      <a:pt x="74" y="522"/>
                    </a:cubicBezTo>
                    <a:cubicBezTo>
                      <a:pt x="55" y="539"/>
                      <a:pt x="55" y="539"/>
                      <a:pt x="55" y="539"/>
                    </a:cubicBezTo>
                    <a:cubicBezTo>
                      <a:pt x="55" y="539"/>
                      <a:pt x="34" y="539"/>
                      <a:pt x="26" y="548"/>
                    </a:cubicBezTo>
                    <a:cubicBezTo>
                      <a:pt x="18" y="558"/>
                      <a:pt x="26" y="580"/>
                      <a:pt x="26" y="580"/>
                    </a:cubicBezTo>
                    <a:cubicBezTo>
                      <a:pt x="26" y="580"/>
                      <a:pt x="1" y="572"/>
                      <a:pt x="0" y="586"/>
                    </a:cubicBezTo>
                    <a:cubicBezTo>
                      <a:pt x="0" y="588"/>
                      <a:pt x="0" y="590"/>
                      <a:pt x="0" y="592"/>
                    </a:cubicBezTo>
                    <a:cubicBezTo>
                      <a:pt x="5" y="598"/>
                      <a:pt x="15" y="611"/>
                      <a:pt x="23" y="614"/>
                    </a:cubicBezTo>
                    <a:close/>
                  </a:path>
                </a:pathLst>
              </a:custGeom>
              <a:grp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701" b="0" i="0">
                  <a:latin typeface="DINRoundOT" panose="020B0504020101020102" pitchFamily="34" charset="77"/>
                </a:endParaRPr>
              </a:p>
            </p:txBody>
          </p:sp>
        </p:grpSp>
      </p:grpSp>
      <p:sp>
        <p:nvSpPr>
          <p:cNvPr id="190" name="Textplatzhalter 189">
            <a:extLst>
              <a:ext uri="{FF2B5EF4-FFF2-40B4-BE49-F238E27FC236}">
                <a16:creationId xmlns:a16="http://schemas.microsoft.com/office/drawing/2014/main" id="{E50F0C47-60F4-0542-91A4-DBA50E40824F}"/>
              </a:ext>
            </a:extLst>
          </p:cNvPr>
          <p:cNvSpPr>
            <a:spLocks noGrp="1"/>
          </p:cNvSpPr>
          <p:nvPr>
            <p:ph type="body" sz="quarter" idx="14"/>
          </p:nvPr>
        </p:nvSpPr>
        <p:spPr>
          <a:xfrm>
            <a:off x="480489" y="4035558"/>
            <a:ext cx="2808815" cy="2032932"/>
          </a:xfrm>
        </p:spPr>
        <p:txBody>
          <a:bodyPr anchor="b">
            <a:normAutofit/>
          </a:bodyPr>
          <a:lstStyle>
            <a:lvl1pPr>
              <a:defRPr sz="1333"/>
            </a:lvl1pPr>
          </a:lstStyle>
          <a:p>
            <a:pPr lvl="0"/>
            <a:r>
              <a:rPr lang="de-DE"/>
              <a:t>Mastertextformat bearbeiten</a:t>
            </a:r>
          </a:p>
        </p:txBody>
      </p:sp>
      <p:sp>
        <p:nvSpPr>
          <p:cNvPr id="191" name="Textfeld 190">
            <a:extLst>
              <a:ext uri="{FF2B5EF4-FFF2-40B4-BE49-F238E27FC236}">
                <a16:creationId xmlns:a16="http://schemas.microsoft.com/office/drawing/2014/main" id="{623D9F3F-7056-D449-BF4D-D426FC16B356}"/>
              </a:ext>
            </a:extLst>
          </p:cNvPr>
          <p:cNvSpPr txBox="1"/>
          <p:nvPr userDrawn="1"/>
        </p:nvSpPr>
        <p:spPr>
          <a:xfrm>
            <a:off x="11327" y="-727068"/>
            <a:ext cx="6168844"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nchor="ctr">
            <a:normAutofit/>
          </a:bodyPr>
          <a:lstStyle/>
          <a:p>
            <a:pPr algn="l"/>
            <a:r>
              <a:rPr lang="de-DE" sz="1600" noProof="1">
                <a:solidFill>
                  <a:schemeClr val="tx1"/>
                </a:solidFill>
              </a:rPr>
              <a:t>Note: Größe und Position sowie ggf. Farbe der Karte im Folienmaster bearbeiten</a:t>
            </a:r>
          </a:p>
        </p:txBody>
      </p:sp>
      <p:sp>
        <p:nvSpPr>
          <p:cNvPr id="187" name="Titel 186">
            <a:extLst>
              <a:ext uri="{FF2B5EF4-FFF2-40B4-BE49-F238E27FC236}">
                <a16:creationId xmlns:a16="http://schemas.microsoft.com/office/drawing/2014/main" id="{3F00598B-B1B2-CD59-B460-885CCFBD37FF}"/>
              </a:ext>
            </a:extLst>
          </p:cNvPr>
          <p:cNvSpPr>
            <a:spLocks noGrp="1"/>
          </p:cNvSpPr>
          <p:nvPr>
            <p:ph type="title"/>
          </p:nvPr>
        </p:nvSpPr>
        <p:spPr/>
        <p:txBody>
          <a:bodyPr>
            <a:normAutofit/>
          </a:bodyPr>
          <a:lstStyle>
            <a:lvl1pPr>
              <a:defRPr sz="4267"/>
            </a:lvl1pPr>
          </a:lstStyle>
          <a:p>
            <a:r>
              <a:rPr lang="de-DE"/>
              <a:t>Mastertitelformat bearbeiten</a:t>
            </a:r>
          </a:p>
        </p:txBody>
      </p:sp>
    </p:spTree>
    <p:extLst>
      <p:ext uri="{BB962C8B-B14F-4D97-AF65-F5344CB8AC3E}">
        <p14:creationId xmlns:p14="http://schemas.microsoft.com/office/powerpoint/2010/main" val="26654825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Europakarte">
    <p:bg>
      <p:bgRef idx="1001">
        <a:schemeClr val="bg1"/>
      </p:bgRef>
    </p:bg>
    <p:spTree>
      <p:nvGrpSpPr>
        <p:cNvPr id="1" name=""/>
        <p:cNvGrpSpPr/>
        <p:nvPr/>
      </p:nvGrpSpPr>
      <p:grpSpPr>
        <a:xfrm>
          <a:off x="0" y="0"/>
          <a:ext cx="0" cy="0"/>
          <a:chOff x="0" y="0"/>
          <a:chExt cx="0" cy="0"/>
        </a:xfrm>
      </p:grpSpPr>
      <p:grpSp>
        <p:nvGrpSpPr>
          <p:cNvPr id="187" name="Gruppieren 186">
            <a:extLst>
              <a:ext uri="{FF2B5EF4-FFF2-40B4-BE49-F238E27FC236}">
                <a16:creationId xmlns:a16="http://schemas.microsoft.com/office/drawing/2014/main" id="{0E222112-95D0-2446-8716-B9ADA8295198}"/>
              </a:ext>
            </a:extLst>
          </p:cNvPr>
          <p:cNvGrpSpPr>
            <a:grpSpLocks noChangeAspect="1"/>
          </p:cNvGrpSpPr>
          <p:nvPr userDrawn="1"/>
        </p:nvGrpSpPr>
        <p:grpSpPr>
          <a:xfrm>
            <a:off x="4271928" y="712924"/>
            <a:ext cx="5930997" cy="5607841"/>
            <a:chOff x="944563" y="-1588"/>
            <a:chExt cx="7254875" cy="6859588"/>
          </a:xfrm>
          <a:solidFill>
            <a:schemeClr val="bg1">
              <a:lumMod val="85000"/>
            </a:schemeClr>
          </a:solidFill>
          <a:effectLst>
            <a:outerShdw blurRad="76200" dist="38100" dir="5400000" algn="t" rotWithShape="0">
              <a:prstClr val="black">
                <a:alpha val="20000"/>
              </a:prstClr>
            </a:outerShdw>
          </a:effectLst>
        </p:grpSpPr>
        <p:sp>
          <p:nvSpPr>
            <p:cNvPr id="188" name="Freeform 5">
              <a:extLst>
                <a:ext uri="{FF2B5EF4-FFF2-40B4-BE49-F238E27FC236}">
                  <a16:creationId xmlns:a16="http://schemas.microsoft.com/office/drawing/2014/main" id="{4F43E43C-91B6-0C48-B5AE-9C3291C6BB3F}"/>
                </a:ext>
              </a:extLst>
            </p:cNvPr>
            <p:cNvSpPr>
              <a:spLocks noEditPoints="1"/>
            </p:cNvSpPr>
            <p:nvPr/>
          </p:nvSpPr>
          <p:spPr bwMode="auto">
            <a:xfrm>
              <a:off x="5667375" y="4162425"/>
              <a:ext cx="1917700" cy="1274763"/>
            </a:xfrm>
            <a:custGeom>
              <a:avLst/>
              <a:gdLst/>
              <a:ahLst/>
              <a:cxnLst>
                <a:cxn ang="0">
                  <a:pos x="575" y="586"/>
                </a:cxn>
                <a:cxn ang="0">
                  <a:pos x="625" y="631"/>
                </a:cxn>
                <a:cxn ang="0">
                  <a:pos x="672" y="660"/>
                </a:cxn>
                <a:cxn ang="0">
                  <a:pos x="758" y="614"/>
                </a:cxn>
                <a:cxn ang="0">
                  <a:pos x="784" y="585"/>
                </a:cxn>
                <a:cxn ang="0">
                  <a:pos x="740" y="599"/>
                </a:cxn>
                <a:cxn ang="0">
                  <a:pos x="668" y="542"/>
                </a:cxn>
                <a:cxn ang="0">
                  <a:pos x="948" y="438"/>
                </a:cxn>
                <a:cxn ang="0">
                  <a:pos x="988" y="242"/>
                </a:cxn>
                <a:cxn ang="0">
                  <a:pos x="913" y="209"/>
                </a:cxn>
                <a:cxn ang="0">
                  <a:pos x="836" y="180"/>
                </a:cxn>
                <a:cxn ang="0">
                  <a:pos x="742" y="162"/>
                </a:cxn>
                <a:cxn ang="0">
                  <a:pos x="686" y="105"/>
                </a:cxn>
                <a:cxn ang="0">
                  <a:pos x="677" y="43"/>
                </a:cxn>
                <a:cxn ang="0">
                  <a:pos x="649" y="6"/>
                </a:cxn>
                <a:cxn ang="0">
                  <a:pos x="592" y="15"/>
                </a:cxn>
                <a:cxn ang="0">
                  <a:pos x="549" y="31"/>
                </a:cxn>
                <a:cxn ang="0">
                  <a:pos x="492" y="52"/>
                </a:cxn>
                <a:cxn ang="0">
                  <a:pos x="432" y="88"/>
                </a:cxn>
                <a:cxn ang="0">
                  <a:pos x="378" y="92"/>
                </a:cxn>
                <a:cxn ang="0">
                  <a:pos x="321" y="83"/>
                </a:cxn>
                <a:cxn ang="0">
                  <a:pos x="255" y="54"/>
                </a:cxn>
                <a:cxn ang="0">
                  <a:pos x="176" y="46"/>
                </a:cxn>
                <a:cxn ang="0">
                  <a:pos x="115" y="70"/>
                </a:cxn>
                <a:cxn ang="0">
                  <a:pos x="139" y="130"/>
                </a:cxn>
                <a:cxn ang="0">
                  <a:pos x="135" y="170"/>
                </a:cxn>
                <a:cxn ang="0">
                  <a:pos x="66" y="235"/>
                </a:cxn>
                <a:cxn ang="0">
                  <a:pos x="67" y="276"/>
                </a:cxn>
                <a:cxn ang="0">
                  <a:pos x="25" y="291"/>
                </a:cxn>
                <a:cxn ang="0">
                  <a:pos x="0" y="331"/>
                </a:cxn>
                <a:cxn ang="0">
                  <a:pos x="52" y="369"/>
                </a:cxn>
                <a:cxn ang="0">
                  <a:pos x="122" y="378"/>
                </a:cxn>
                <a:cxn ang="0">
                  <a:pos x="211" y="374"/>
                </a:cxn>
                <a:cxn ang="0">
                  <a:pos x="252" y="337"/>
                </a:cxn>
                <a:cxn ang="0">
                  <a:pos x="284" y="336"/>
                </a:cxn>
                <a:cxn ang="0">
                  <a:pos x="323" y="348"/>
                </a:cxn>
                <a:cxn ang="0">
                  <a:pos x="343" y="359"/>
                </a:cxn>
                <a:cxn ang="0">
                  <a:pos x="363" y="365"/>
                </a:cxn>
                <a:cxn ang="0">
                  <a:pos x="389" y="378"/>
                </a:cxn>
                <a:cxn ang="0">
                  <a:pos x="387" y="404"/>
                </a:cxn>
                <a:cxn ang="0">
                  <a:pos x="398" y="431"/>
                </a:cxn>
                <a:cxn ang="0">
                  <a:pos x="406" y="453"/>
                </a:cxn>
                <a:cxn ang="0">
                  <a:pos x="427" y="490"/>
                </a:cxn>
                <a:cxn ang="0">
                  <a:pos x="406" y="507"/>
                </a:cxn>
                <a:cxn ang="0">
                  <a:pos x="389" y="504"/>
                </a:cxn>
                <a:cxn ang="0">
                  <a:pos x="375" y="523"/>
                </a:cxn>
                <a:cxn ang="0">
                  <a:pos x="350" y="562"/>
                </a:cxn>
                <a:cxn ang="0">
                  <a:pos x="342" y="586"/>
                </a:cxn>
                <a:cxn ang="0">
                  <a:pos x="385" y="595"/>
                </a:cxn>
                <a:cxn ang="0">
                  <a:pos x="445" y="557"/>
                </a:cxn>
                <a:cxn ang="0">
                  <a:pos x="474" y="508"/>
                </a:cxn>
                <a:cxn ang="0">
                  <a:pos x="542" y="495"/>
                </a:cxn>
                <a:cxn ang="0">
                  <a:pos x="555" y="536"/>
                </a:cxn>
                <a:cxn ang="0">
                  <a:pos x="637" y="532"/>
                </a:cxn>
                <a:cxn ang="0">
                  <a:pos x="695" y="533"/>
                </a:cxn>
                <a:cxn ang="0">
                  <a:pos x="737" y="506"/>
                </a:cxn>
                <a:cxn ang="0">
                  <a:pos x="836" y="469"/>
                </a:cxn>
                <a:cxn ang="0">
                  <a:pos x="912" y="437"/>
                </a:cxn>
                <a:cxn ang="0">
                  <a:pos x="967" y="387"/>
                </a:cxn>
                <a:cxn ang="0">
                  <a:pos x="992" y="331"/>
                </a:cxn>
                <a:cxn ang="0">
                  <a:pos x="134" y="165"/>
                </a:cxn>
              </a:cxnLst>
              <a:rect l="0" t="0" r="r" b="b"/>
              <a:pathLst>
                <a:path w="1026" h="682">
                  <a:moveTo>
                    <a:pt x="641" y="535"/>
                  </a:moveTo>
                  <a:cubicBezTo>
                    <a:pt x="641" y="534"/>
                    <a:pt x="639" y="534"/>
                    <a:pt x="638" y="533"/>
                  </a:cubicBezTo>
                  <a:cubicBezTo>
                    <a:pt x="638" y="536"/>
                    <a:pt x="637" y="539"/>
                    <a:pt x="637" y="542"/>
                  </a:cubicBezTo>
                  <a:cubicBezTo>
                    <a:pt x="637" y="544"/>
                    <a:pt x="637" y="546"/>
                    <a:pt x="638" y="547"/>
                  </a:cubicBezTo>
                  <a:cubicBezTo>
                    <a:pt x="639" y="550"/>
                    <a:pt x="640" y="548"/>
                    <a:pt x="642" y="550"/>
                  </a:cubicBezTo>
                  <a:cubicBezTo>
                    <a:pt x="644" y="552"/>
                    <a:pt x="642" y="553"/>
                    <a:pt x="640" y="554"/>
                  </a:cubicBezTo>
                  <a:cubicBezTo>
                    <a:pt x="639" y="555"/>
                    <a:pt x="637" y="556"/>
                    <a:pt x="635" y="557"/>
                  </a:cubicBezTo>
                  <a:cubicBezTo>
                    <a:pt x="632" y="560"/>
                    <a:pt x="629" y="559"/>
                    <a:pt x="624" y="560"/>
                  </a:cubicBezTo>
                  <a:cubicBezTo>
                    <a:pt x="621" y="560"/>
                    <a:pt x="616" y="562"/>
                    <a:pt x="613" y="564"/>
                  </a:cubicBezTo>
                  <a:cubicBezTo>
                    <a:pt x="607" y="568"/>
                    <a:pt x="599" y="572"/>
                    <a:pt x="593" y="575"/>
                  </a:cubicBezTo>
                  <a:cubicBezTo>
                    <a:pt x="588" y="577"/>
                    <a:pt x="583" y="579"/>
                    <a:pt x="579" y="583"/>
                  </a:cubicBezTo>
                  <a:cubicBezTo>
                    <a:pt x="578" y="584"/>
                    <a:pt x="576" y="585"/>
                    <a:pt x="575" y="586"/>
                  </a:cubicBezTo>
                  <a:cubicBezTo>
                    <a:pt x="572" y="587"/>
                    <a:pt x="571" y="586"/>
                    <a:pt x="569" y="589"/>
                  </a:cubicBezTo>
                  <a:cubicBezTo>
                    <a:pt x="568" y="591"/>
                    <a:pt x="565" y="596"/>
                    <a:pt x="567" y="599"/>
                  </a:cubicBezTo>
                  <a:cubicBezTo>
                    <a:pt x="569" y="601"/>
                    <a:pt x="578" y="601"/>
                    <a:pt x="581" y="601"/>
                  </a:cubicBezTo>
                  <a:cubicBezTo>
                    <a:pt x="583" y="601"/>
                    <a:pt x="586" y="600"/>
                    <a:pt x="588" y="600"/>
                  </a:cubicBezTo>
                  <a:cubicBezTo>
                    <a:pt x="591" y="601"/>
                    <a:pt x="590" y="603"/>
                    <a:pt x="592" y="605"/>
                  </a:cubicBezTo>
                  <a:cubicBezTo>
                    <a:pt x="593" y="606"/>
                    <a:pt x="596" y="607"/>
                    <a:pt x="597" y="607"/>
                  </a:cubicBezTo>
                  <a:cubicBezTo>
                    <a:pt x="600" y="608"/>
                    <a:pt x="601" y="609"/>
                    <a:pt x="603" y="610"/>
                  </a:cubicBezTo>
                  <a:cubicBezTo>
                    <a:pt x="605" y="611"/>
                    <a:pt x="607" y="613"/>
                    <a:pt x="609" y="614"/>
                  </a:cubicBezTo>
                  <a:cubicBezTo>
                    <a:pt x="613" y="616"/>
                    <a:pt x="615" y="612"/>
                    <a:pt x="618" y="610"/>
                  </a:cubicBezTo>
                  <a:cubicBezTo>
                    <a:pt x="623" y="607"/>
                    <a:pt x="625" y="610"/>
                    <a:pt x="625" y="615"/>
                  </a:cubicBezTo>
                  <a:cubicBezTo>
                    <a:pt x="624" y="619"/>
                    <a:pt x="626" y="622"/>
                    <a:pt x="625" y="626"/>
                  </a:cubicBezTo>
                  <a:cubicBezTo>
                    <a:pt x="625" y="629"/>
                    <a:pt x="624" y="629"/>
                    <a:pt x="625" y="631"/>
                  </a:cubicBezTo>
                  <a:cubicBezTo>
                    <a:pt x="626" y="634"/>
                    <a:pt x="628" y="635"/>
                    <a:pt x="628" y="638"/>
                  </a:cubicBezTo>
                  <a:cubicBezTo>
                    <a:pt x="628" y="642"/>
                    <a:pt x="622" y="647"/>
                    <a:pt x="620" y="650"/>
                  </a:cubicBezTo>
                  <a:cubicBezTo>
                    <a:pt x="619" y="651"/>
                    <a:pt x="618" y="652"/>
                    <a:pt x="616" y="653"/>
                  </a:cubicBezTo>
                  <a:cubicBezTo>
                    <a:pt x="614" y="655"/>
                    <a:pt x="611" y="655"/>
                    <a:pt x="612" y="658"/>
                  </a:cubicBezTo>
                  <a:cubicBezTo>
                    <a:pt x="614" y="668"/>
                    <a:pt x="630" y="661"/>
                    <a:pt x="634" y="667"/>
                  </a:cubicBezTo>
                  <a:cubicBezTo>
                    <a:pt x="635" y="668"/>
                    <a:pt x="634" y="670"/>
                    <a:pt x="635" y="671"/>
                  </a:cubicBezTo>
                  <a:cubicBezTo>
                    <a:pt x="636" y="674"/>
                    <a:pt x="639" y="676"/>
                    <a:pt x="642" y="677"/>
                  </a:cubicBezTo>
                  <a:cubicBezTo>
                    <a:pt x="648" y="682"/>
                    <a:pt x="663" y="681"/>
                    <a:pt x="670" y="679"/>
                  </a:cubicBezTo>
                  <a:cubicBezTo>
                    <a:pt x="673" y="678"/>
                    <a:pt x="675" y="677"/>
                    <a:pt x="677" y="676"/>
                  </a:cubicBezTo>
                  <a:cubicBezTo>
                    <a:pt x="681" y="675"/>
                    <a:pt x="684" y="677"/>
                    <a:pt x="684" y="672"/>
                  </a:cubicBezTo>
                  <a:cubicBezTo>
                    <a:pt x="683" y="664"/>
                    <a:pt x="671" y="663"/>
                    <a:pt x="665" y="666"/>
                  </a:cubicBezTo>
                  <a:cubicBezTo>
                    <a:pt x="663" y="662"/>
                    <a:pt x="670" y="661"/>
                    <a:pt x="672" y="660"/>
                  </a:cubicBezTo>
                  <a:cubicBezTo>
                    <a:pt x="676" y="659"/>
                    <a:pt x="678" y="658"/>
                    <a:pt x="681" y="656"/>
                  </a:cubicBezTo>
                  <a:cubicBezTo>
                    <a:pt x="683" y="654"/>
                    <a:pt x="685" y="653"/>
                    <a:pt x="686" y="650"/>
                  </a:cubicBezTo>
                  <a:cubicBezTo>
                    <a:pt x="686" y="647"/>
                    <a:pt x="686" y="642"/>
                    <a:pt x="689" y="640"/>
                  </a:cubicBezTo>
                  <a:cubicBezTo>
                    <a:pt x="692" y="639"/>
                    <a:pt x="696" y="641"/>
                    <a:pt x="699" y="640"/>
                  </a:cubicBezTo>
                  <a:cubicBezTo>
                    <a:pt x="703" y="638"/>
                    <a:pt x="706" y="635"/>
                    <a:pt x="710" y="635"/>
                  </a:cubicBezTo>
                  <a:cubicBezTo>
                    <a:pt x="715" y="635"/>
                    <a:pt x="712" y="637"/>
                    <a:pt x="715" y="639"/>
                  </a:cubicBezTo>
                  <a:cubicBezTo>
                    <a:pt x="718" y="642"/>
                    <a:pt x="721" y="634"/>
                    <a:pt x="722" y="632"/>
                  </a:cubicBezTo>
                  <a:cubicBezTo>
                    <a:pt x="724" y="630"/>
                    <a:pt x="726" y="626"/>
                    <a:pt x="728" y="625"/>
                  </a:cubicBezTo>
                  <a:cubicBezTo>
                    <a:pt x="730" y="623"/>
                    <a:pt x="733" y="625"/>
                    <a:pt x="735" y="622"/>
                  </a:cubicBezTo>
                  <a:cubicBezTo>
                    <a:pt x="740" y="617"/>
                    <a:pt x="742" y="609"/>
                    <a:pt x="750" y="611"/>
                  </a:cubicBezTo>
                  <a:cubicBezTo>
                    <a:pt x="751" y="611"/>
                    <a:pt x="753" y="612"/>
                    <a:pt x="753" y="613"/>
                  </a:cubicBezTo>
                  <a:cubicBezTo>
                    <a:pt x="755" y="613"/>
                    <a:pt x="756" y="614"/>
                    <a:pt x="758" y="614"/>
                  </a:cubicBezTo>
                  <a:cubicBezTo>
                    <a:pt x="761" y="615"/>
                    <a:pt x="764" y="615"/>
                    <a:pt x="767" y="615"/>
                  </a:cubicBezTo>
                  <a:cubicBezTo>
                    <a:pt x="774" y="615"/>
                    <a:pt x="780" y="612"/>
                    <a:pt x="787" y="613"/>
                  </a:cubicBezTo>
                  <a:cubicBezTo>
                    <a:pt x="786" y="613"/>
                    <a:pt x="787" y="614"/>
                    <a:pt x="787" y="615"/>
                  </a:cubicBezTo>
                  <a:cubicBezTo>
                    <a:pt x="789" y="615"/>
                    <a:pt x="791" y="614"/>
                    <a:pt x="793" y="613"/>
                  </a:cubicBezTo>
                  <a:cubicBezTo>
                    <a:pt x="795" y="613"/>
                    <a:pt x="799" y="613"/>
                    <a:pt x="800" y="613"/>
                  </a:cubicBezTo>
                  <a:cubicBezTo>
                    <a:pt x="804" y="611"/>
                    <a:pt x="801" y="604"/>
                    <a:pt x="797" y="605"/>
                  </a:cubicBezTo>
                  <a:cubicBezTo>
                    <a:pt x="794" y="602"/>
                    <a:pt x="797" y="598"/>
                    <a:pt x="800" y="597"/>
                  </a:cubicBezTo>
                  <a:cubicBezTo>
                    <a:pt x="804" y="595"/>
                    <a:pt x="809" y="594"/>
                    <a:pt x="809" y="589"/>
                  </a:cubicBezTo>
                  <a:cubicBezTo>
                    <a:pt x="810" y="589"/>
                    <a:pt x="812" y="590"/>
                    <a:pt x="813" y="590"/>
                  </a:cubicBezTo>
                  <a:cubicBezTo>
                    <a:pt x="815" y="584"/>
                    <a:pt x="804" y="587"/>
                    <a:pt x="802" y="586"/>
                  </a:cubicBezTo>
                  <a:cubicBezTo>
                    <a:pt x="799" y="585"/>
                    <a:pt x="799" y="581"/>
                    <a:pt x="795" y="581"/>
                  </a:cubicBezTo>
                  <a:cubicBezTo>
                    <a:pt x="791" y="580"/>
                    <a:pt x="787" y="583"/>
                    <a:pt x="784" y="585"/>
                  </a:cubicBezTo>
                  <a:cubicBezTo>
                    <a:pt x="782" y="585"/>
                    <a:pt x="783" y="586"/>
                    <a:pt x="781" y="586"/>
                  </a:cubicBezTo>
                  <a:cubicBezTo>
                    <a:pt x="780" y="587"/>
                    <a:pt x="778" y="586"/>
                    <a:pt x="776" y="586"/>
                  </a:cubicBezTo>
                  <a:cubicBezTo>
                    <a:pt x="776" y="587"/>
                    <a:pt x="776" y="587"/>
                    <a:pt x="776" y="588"/>
                  </a:cubicBezTo>
                  <a:cubicBezTo>
                    <a:pt x="774" y="588"/>
                    <a:pt x="771" y="587"/>
                    <a:pt x="769" y="586"/>
                  </a:cubicBezTo>
                  <a:cubicBezTo>
                    <a:pt x="767" y="584"/>
                    <a:pt x="767" y="582"/>
                    <a:pt x="764" y="582"/>
                  </a:cubicBezTo>
                  <a:cubicBezTo>
                    <a:pt x="761" y="581"/>
                    <a:pt x="760" y="585"/>
                    <a:pt x="758" y="587"/>
                  </a:cubicBezTo>
                  <a:cubicBezTo>
                    <a:pt x="757" y="588"/>
                    <a:pt x="756" y="588"/>
                    <a:pt x="755" y="589"/>
                  </a:cubicBezTo>
                  <a:cubicBezTo>
                    <a:pt x="754" y="589"/>
                    <a:pt x="753" y="589"/>
                    <a:pt x="753" y="590"/>
                  </a:cubicBezTo>
                  <a:cubicBezTo>
                    <a:pt x="753" y="590"/>
                    <a:pt x="752" y="591"/>
                    <a:pt x="752" y="591"/>
                  </a:cubicBezTo>
                  <a:cubicBezTo>
                    <a:pt x="751" y="592"/>
                    <a:pt x="750" y="592"/>
                    <a:pt x="749" y="593"/>
                  </a:cubicBezTo>
                  <a:cubicBezTo>
                    <a:pt x="746" y="594"/>
                    <a:pt x="747" y="593"/>
                    <a:pt x="745" y="595"/>
                  </a:cubicBezTo>
                  <a:cubicBezTo>
                    <a:pt x="743" y="597"/>
                    <a:pt x="743" y="598"/>
                    <a:pt x="740" y="599"/>
                  </a:cubicBezTo>
                  <a:cubicBezTo>
                    <a:pt x="734" y="600"/>
                    <a:pt x="730" y="596"/>
                    <a:pt x="726" y="592"/>
                  </a:cubicBezTo>
                  <a:cubicBezTo>
                    <a:pt x="721" y="588"/>
                    <a:pt x="716" y="584"/>
                    <a:pt x="709" y="583"/>
                  </a:cubicBezTo>
                  <a:cubicBezTo>
                    <a:pt x="710" y="582"/>
                    <a:pt x="714" y="582"/>
                    <a:pt x="716" y="579"/>
                  </a:cubicBezTo>
                  <a:cubicBezTo>
                    <a:pt x="719" y="574"/>
                    <a:pt x="713" y="573"/>
                    <a:pt x="709" y="573"/>
                  </a:cubicBezTo>
                  <a:cubicBezTo>
                    <a:pt x="709" y="571"/>
                    <a:pt x="710" y="567"/>
                    <a:pt x="709" y="565"/>
                  </a:cubicBezTo>
                  <a:cubicBezTo>
                    <a:pt x="706" y="562"/>
                    <a:pt x="699" y="563"/>
                    <a:pt x="695" y="563"/>
                  </a:cubicBezTo>
                  <a:cubicBezTo>
                    <a:pt x="695" y="560"/>
                    <a:pt x="695" y="556"/>
                    <a:pt x="694" y="554"/>
                  </a:cubicBezTo>
                  <a:cubicBezTo>
                    <a:pt x="694" y="551"/>
                    <a:pt x="694" y="551"/>
                    <a:pt x="690" y="551"/>
                  </a:cubicBezTo>
                  <a:cubicBezTo>
                    <a:pt x="687" y="551"/>
                    <a:pt x="686" y="552"/>
                    <a:pt x="684" y="554"/>
                  </a:cubicBezTo>
                  <a:cubicBezTo>
                    <a:pt x="683" y="552"/>
                    <a:pt x="680" y="548"/>
                    <a:pt x="678" y="546"/>
                  </a:cubicBezTo>
                  <a:cubicBezTo>
                    <a:pt x="677" y="544"/>
                    <a:pt x="678" y="543"/>
                    <a:pt x="676" y="542"/>
                  </a:cubicBezTo>
                  <a:cubicBezTo>
                    <a:pt x="673" y="540"/>
                    <a:pt x="670" y="542"/>
                    <a:pt x="668" y="542"/>
                  </a:cubicBezTo>
                  <a:cubicBezTo>
                    <a:pt x="665" y="542"/>
                    <a:pt x="662" y="541"/>
                    <a:pt x="660" y="539"/>
                  </a:cubicBezTo>
                  <a:cubicBezTo>
                    <a:pt x="658" y="539"/>
                    <a:pt x="655" y="536"/>
                    <a:pt x="654" y="535"/>
                  </a:cubicBezTo>
                  <a:cubicBezTo>
                    <a:pt x="651" y="535"/>
                    <a:pt x="650" y="537"/>
                    <a:pt x="648" y="538"/>
                  </a:cubicBezTo>
                  <a:cubicBezTo>
                    <a:pt x="646" y="538"/>
                    <a:pt x="644" y="537"/>
                    <a:pt x="641" y="535"/>
                  </a:cubicBezTo>
                  <a:moveTo>
                    <a:pt x="638" y="532"/>
                  </a:moveTo>
                  <a:cubicBezTo>
                    <a:pt x="638" y="532"/>
                    <a:pt x="637" y="532"/>
                    <a:pt x="637" y="532"/>
                  </a:cubicBezTo>
                  <a:cubicBezTo>
                    <a:pt x="637" y="532"/>
                    <a:pt x="638" y="533"/>
                    <a:pt x="638" y="533"/>
                  </a:cubicBezTo>
                  <a:cubicBezTo>
                    <a:pt x="638" y="532"/>
                    <a:pt x="638" y="532"/>
                    <a:pt x="638" y="532"/>
                  </a:cubicBezTo>
                  <a:moveTo>
                    <a:pt x="931" y="441"/>
                  </a:moveTo>
                  <a:cubicBezTo>
                    <a:pt x="929" y="441"/>
                    <a:pt x="928" y="441"/>
                    <a:pt x="927" y="442"/>
                  </a:cubicBezTo>
                  <a:cubicBezTo>
                    <a:pt x="928" y="443"/>
                    <a:pt x="930" y="443"/>
                    <a:pt x="931" y="443"/>
                  </a:cubicBezTo>
                  <a:cubicBezTo>
                    <a:pt x="937" y="443"/>
                    <a:pt x="942" y="442"/>
                    <a:pt x="948" y="438"/>
                  </a:cubicBezTo>
                  <a:cubicBezTo>
                    <a:pt x="944" y="439"/>
                    <a:pt x="942" y="442"/>
                    <a:pt x="939" y="442"/>
                  </a:cubicBezTo>
                  <a:cubicBezTo>
                    <a:pt x="936" y="442"/>
                    <a:pt x="934" y="441"/>
                    <a:pt x="931" y="441"/>
                  </a:cubicBezTo>
                  <a:moveTo>
                    <a:pt x="1024" y="264"/>
                  </a:moveTo>
                  <a:cubicBezTo>
                    <a:pt x="1021" y="260"/>
                    <a:pt x="1014" y="262"/>
                    <a:pt x="1010" y="261"/>
                  </a:cubicBezTo>
                  <a:cubicBezTo>
                    <a:pt x="1010" y="260"/>
                    <a:pt x="1010" y="258"/>
                    <a:pt x="1009" y="257"/>
                  </a:cubicBezTo>
                  <a:cubicBezTo>
                    <a:pt x="1009" y="255"/>
                    <a:pt x="1007" y="255"/>
                    <a:pt x="1008" y="252"/>
                  </a:cubicBezTo>
                  <a:cubicBezTo>
                    <a:pt x="1008" y="250"/>
                    <a:pt x="1009" y="248"/>
                    <a:pt x="1009" y="247"/>
                  </a:cubicBezTo>
                  <a:cubicBezTo>
                    <a:pt x="1010" y="245"/>
                    <a:pt x="1012" y="245"/>
                    <a:pt x="1013" y="244"/>
                  </a:cubicBezTo>
                  <a:cubicBezTo>
                    <a:pt x="1013" y="243"/>
                    <a:pt x="1014" y="240"/>
                    <a:pt x="1013" y="239"/>
                  </a:cubicBezTo>
                  <a:cubicBezTo>
                    <a:pt x="1012" y="238"/>
                    <a:pt x="1008" y="239"/>
                    <a:pt x="1007" y="239"/>
                  </a:cubicBezTo>
                  <a:cubicBezTo>
                    <a:pt x="1004" y="240"/>
                    <a:pt x="1003" y="243"/>
                    <a:pt x="1001" y="244"/>
                  </a:cubicBezTo>
                  <a:cubicBezTo>
                    <a:pt x="997" y="245"/>
                    <a:pt x="991" y="244"/>
                    <a:pt x="988" y="242"/>
                  </a:cubicBezTo>
                  <a:cubicBezTo>
                    <a:pt x="986" y="241"/>
                    <a:pt x="985" y="238"/>
                    <a:pt x="984" y="236"/>
                  </a:cubicBezTo>
                  <a:cubicBezTo>
                    <a:pt x="983" y="235"/>
                    <a:pt x="983" y="232"/>
                    <a:pt x="982" y="231"/>
                  </a:cubicBezTo>
                  <a:cubicBezTo>
                    <a:pt x="980" y="229"/>
                    <a:pt x="975" y="229"/>
                    <a:pt x="972" y="229"/>
                  </a:cubicBezTo>
                  <a:cubicBezTo>
                    <a:pt x="970" y="229"/>
                    <a:pt x="968" y="230"/>
                    <a:pt x="966" y="229"/>
                  </a:cubicBezTo>
                  <a:cubicBezTo>
                    <a:pt x="964" y="229"/>
                    <a:pt x="962" y="226"/>
                    <a:pt x="960" y="225"/>
                  </a:cubicBezTo>
                  <a:cubicBezTo>
                    <a:pt x="957" y="224"/>
                    <a:pt x="953" y="220"/>
                    <a:pt x="950" y="221"/>
                  </a:cubicBezTo>
                  <a:cubicBezTo>
                    <a:pt x="950" y="227"/>
                    <a:pt x="943" y="223"/>
                    <a:pt x="941" y="221"/>
                  </a:cubicBezTo>
                  <a:cubicBezTo>
                    <a:pt x="939" y="219"/>
                    <a:pt x="937" y="219"/>
                    <a:pt x="934" y="217"/>
                  </a:cubicBezTo>
                  <a:cubicBezTo>
                    <a:pt x="929" y="215"/>
                    <a:pt x="931" y="215"/>
                    <a:pt x="930" y="211"/>
                  </a:cubicBezTo>
                  <a:cubicBezTo>
                    <a:pt x="929" y="208"/>
                    <a:pt x="928" y="207"/>
                    <a:pt x="925" y="208"/>
                  </a:cubicBezTo>
                  <a:cubicBezTo>
                    <a:pt x="923" y="209"/>
                    <a:pt x="923" y="212"/>
                    <a:pt x="921" y="213"/>
                  </a:cubicBezTo>
                  <a:cubicBezTo>
                    <a:pt x="917" y="215"/>
                    <a:pt x="916" y="211"/>
                    <a:pt x="913" y="209"/>
                  </a:cubicBezTo>
                  <a:cubicBezTo>
                    <a:pt x="911" y="208"/>
                    <a:pt x="909" y="209"/>
                    <a:pt x="907" y="208"/>
                  </a:cubicBezTo>
                  <a:cubicBezTo>
                    <a:pt x="906" y="206"/>
                    <a:pt x="907" y="204"/>
                    <a:pt x="907" y="202"/>
                  </a:cubicBezTo>
                  <a:cubicBezTo>
                    <a:pt x="898" y="201"/>
                    <a:pt x="904" y="206"/>
                    <a:pt x="901" y="210"/>
                  </a:cubicBezTo>
                  <a:cubicBezTo>
                    <a:pt x="899" y="212"/>
                    <a:pt x="894" y="213"/>
                    <a:pt x="891" y="212"/>
                  </a:cubicBezTo>
                  <a:cubicBezTo>
                    <a:pt x="890" y="212"/>
                    <a:pt x="889" y="209"/>
                    <a:pt x="887" y="208"/>
                  </a:cubicBezTo>
                  <a:cubicBezTo>
                    <a:pt x="885" y="207"/>
                    <a:pt x="882" y="206"/>
                    <a:pt x="879" y="204"/>
                  </a:cubicBezTo>
                  <a:cubicBezTo>
                    <a:pt x="874" y="202"/>
                    <a:pt x="873" y="201"/>
                    <a:pt x="872" y="195"/>
                  </a:cubicBezTo>
                  <a:cubicBezTo>
                    <a:pt x="871" y="190"/>
                    <a:pt x="871" y="177"/>
                    <a:pt x="862" y="182"/>
                  </a:cubicBezTo>
                  <a:cubicBezTo>
                    <a:pt x="863" y="177"/>
                    <a:pt x="859" y="172"/>
                    <a:pt x="855" y="172"/>
                  </a:cubicBezTo>
                  <a:cubicBezTo>
                    <a:pt x="853" y="173"/>
                    <a:pt x="853" y="174"/>
                    <a:pt x="851" y="175"/>
                  </a:cubicBezTo>
                  <a:cubicBezTo>
                    <a:pt x="849" y="176"/>
                    <a:pt x="850" y="177"/>
                    <a:pt x="847" y="177"/>
                  </a:cubicBezTo>
                  <a:cubicBezTo>
                    <a:pt x="843" y="178"/>
                    <a:pt x="840" y="179"/>
                    <a:pt x="836" y="180"/>
                  </a:cubicBezTo>
                  <a:cubicBezTo>
                    <a:pt x="834" y="180"/>
                    <a:pt x="832" y="181"/>
                    <a:pt x="829" y="181"/>
                  </a:cubicBezTo>
                  <a:cubicBezTo>
                    <a:pt x="825" y="182"/>
                    <a:pt x="821" y="184"/>
                    <a:pt x="817" y="187"/>
                  </a:cubicBezTo>
                  <a:cubicBezTo>
                    <a:pt x="815" y="188"/>
                    <a:pt x="815" y="188"/>
                    <a:pt x="814" y="191"/>
                  </a:cubicBezTo>
                  <a:cubicBezTo>
                    <a:pt x="813" y="195"/>
                    <a:pt x="812" y="197"/>
                    <a:pt x="808" y="194"/>
                  </a:cubicBezTo>
                  <a:cubicBezTo>
                    <a:pt x="804" y="192"/>
                    <a:pt x="806" y="182"/>
                    <a:pt x="799" y="185"/>
                  </a:cubicBezTo>
                  <a:cubicBezTo>
                    <a:pt x="796" y="186"/>
                    <a:pt x="797" y="187"/>
                    <a:pt x="794" y="186"/>
                  </a:cubicBezTo>
                  <a:cubicBezTo>
                    <a:pt x="792" y="185"/>
                    <a:pt x="791" y="182"/>
                    <a:pt x="790" y="180"/>
                  </a:cubicBezTo>
                  <a:cubicBezTo>
                    <a:pt x="788" y="179"/>
                    <a:pt x="786" y="178"/>
                    <a:pt x="784" y="178"/>
                  </a:cubicBezTo>
                  <a:cubicBezTo>
                    <a:pt x="780" y="177"/>
                    <a:pt x="777" y="175"/>
                    <a:pt x="773" y="175"/>
                  </a:cubicBezTo>
                  <a:cubicBezTo>
                    <a:pt x="767" y="175"/>
                    <a:pt x="762" y="176"/>
                    <a:pt x="762" y="183"/>
                  </a:cubicBezTo>
                  <a:cubicBezTo>
                    <a:pt x="758" y="184"/>
                    <a:pt x="753" y="175"/>
                    <a:pt x="751" y="173"/>
                  </a:cubicBezTo>
                  <a:cubicBezTo>
                    <a:pt x="747" y="170"/>
                    <a:pt x="741" y="167"/>
                    <a:pt x="742" y="162"/>
                  </a:cubicBezTo>
                  <a:cubicBezTo>
                    <a:pt x="743" y="157"/>
                    <a:pt x="749" y="156"/>
                    <a:pt x="749" y="152"/>
                  </a:cubicBezTo>
                  <a:cubicBezTo>
                    <a:pt x="749" y="151"/>
                    <a:pt x="747" y="148"/>
                    <a:pt x="747" y="147"/>
                  </a:cubicBezTo>
                  <a:cubicBezTo>
                    <a:pt x="746" y="143"/>
                    <a:pt x="745" y="139"/>
                    <a:pt x="744" y="135"/>
                  </a:cubicBezTo>
                  <a:cubicBezTo>
                    <a:pt x="744" y="132"/>
                    <a:pt x="742" y="130"/>
                    <a:pt x="742" y="127"/>
                  </a:cubicBezTo>
                  <a:cubicBezTo>
                    <a:pt x="742" y="125"/>
                    <a:pt x="742" y="124"/>
                    <a:pt x="744" y="123"/>
                  </a:cubicBezTo>
                  <a:cubicBezTo>
                    <a:pt x="740" y="122"/>
                    <a:pt x="736" y="122"/>
                    <a:pt x="733" y="121"/>
                  </a:cubicBezTo>
                  <a:cubicBezTo>
                    <a:pt x="730" y="120"/>
                    <a:pt x="730" y="116"/>
                    <a:pt x="729" y="113"/>
                  </a:cubicBezTo>
                  <a:cubicBezTo>
                    <a:pt x="728" y="110"/>
                    <a:pt x="726" y="108"/>
                    <a:pt x="726" y="106"/>
                  </a:cubicBezTo>
                  <a:cubicBezTo>
                    <a:pt x="721" y="104"/>
                    <a:pt x="720" y="111"/>
                    <a:pt x="716" y="111"/>
                  </a:cubicBezTo>
                  <a:cubicBezTo>
                    <a:pt x="712" y="111"/>
                    <a:pt x="707" y="110"/>
                    <a:pt x="703" y="108"/>
                  </a:cubicBezTo>
                  <a:cubicBezTo>
                    <a:pt x="699" y="106"/>
                    <a:pt x="695" y="103"/>
                    <a:pt x="690" y="104"/>
                  </a:cubicBezTo>
                  <a:cubicBezTo>
                    <a:pt x="689" y="104"/>
                    <a:pt x="688" y="105"/>
                    <a:pt x="686" y="105"/>
                  </a:cubicBezTo>
                  <a:cubicBezTo>
                    <a:pt x="683" y="105"/>
                    <a:pt x="680" y="106"/>
                    <a:pt x="677" y="105"/>
                  </a:cubicBezTo>
                  <a:cubicBezTo>
                    <a:pt x="677" y="103"/>
                    <a:pt x="677" y="99"/>
                    <a:pt x="680" y="99"/>
                  </a:cubicBezTo>
                  <a:cubicBezTo>
                    <a:pt x="680" y="96"/>
                    <a:pt x="671" y="94"/>
                    <a:pt x="672" y="89"/>
                  </a:cubicBezTo>
                  <a:cubicBezTo>
                    <a:pt x="673" y="86"/>
                    <a:pt x="678" y="88"/>
                    <a:pt x="680" y="85"/>
                  </a:cubicBezTo>
                  <a:cubicBezTo>
                    <a:pt x="682" y="83"/>
                    <a:pt x="681" y="77"/>
                    <a:pt x="681" y="74"/>
                  </a:cubicBezTo>
                  <a:cubicBezTo>
                    <a:pt x="678" y="74"/>
                    <a:pt x="672" y="72"/>
                    <a:pt x="670" y="70"/>
                  </a:cubicBezTo>
                  <a:cubicBezTo>
                    <a:pt x="667" y="67"/>
                    <a:pt x="669" y="65"/>
                    <a:pt x="673" y="65"/>
                  </a:cubicBezTo>
                  <a:cubicBezTo>
                    <a:pt x="677" y="64"/>
                    <a:pt x="680" y="65"/>
                    <a:pt x="684" y="65"/>
                  </a:cubicBezTo>
                  <a:cubicBezTo>
                    <a:pt x="687" y="65"/>
                    <a:pt x="687" y="65"/>
                    <a:pt x="690" y="62"/>
                  </a:cubicBezTo>
                  <a:cubicBezTo>
                    <a:pt x="692" y="60"/>
                    <a:pt x="691" y="45"/>
                    <a:pt x="686" y="45"/>
                  </a:cubicBezTo>
                  <a:cubicBezTo>
                    <a:pt x="684" y="45"/>
                    <a:pt x="682" y="45"/>
                    <a:pt x="680" y="45"/>
                  </a:cubicBezTo>
                  <a:cubicBezTo>
                    <a:pt x="678" y="44"/>
                    <a:pt x="678" y="45"/>
                    <a:pt x="677" y="43"/>
                  </a:cubicBezTo>
                  <a:cubicBezTo>
                    <a:pt x="676" y="41"/>
                    <a:pt x="676" y="37"/>
                    <a:pt x="673" y="37"/>
                  </a:cubicBezTo>
                  <a:cubicBezTo>
                    <a:pt x="676" y="44"/>
                    <a:pt x="676" y="44"/>
                    <a:pt x="676" y="44"/>
                  </a:cubicBezTo>
                  <a:cubicBezTo>
                    <a:pt x="676" y="44"/>
                    <a:pt x="676" y="45"/>
                    <a:pt x="676" y="45"/>
                  </a:cubicBezTo>
                  <a:cubicBezTo>
                    <a:pt x="676" y="44"/>
                    <a:pt x="676" y="44"/>
                    <a:pt x="676" y="44"/>
                  </a:cubicBezTo>
                  <a:cubicBezTo>
                    <a:pt x="675" y="42"/>
                    <a:pt x="673" y="41"/>
                    <a:pt x="672" y="40"/>
                  </a:cubicBezTo>
                  <a:cubicBezTo>
                    <a:pt x="672" y="39"/>
                    <a:pt x="668" y="36"/>
                    <a:pt x="668" y="35"/>
                  </a:cubicBezTo>
                  <a:cubicBezTo>
                    <a:pt x="666" y="32"/>
                    <a:pt x="668" y="31"/>
                    <a:pt x="669" y="29"/>
                  </a:cubicBezTo>
                  <a:cubicBezTo>
                    <a:pt x="670" y="27"/>
                    <a:pt x="671" y="26"/>
                    <a:pt x="671" y="23"/>
                  </a:cubicBezTo>
                  <a:cubicBezTo>
                    <a:pt x="670" y="19"/>
                    <a:pt x="668" y="21"/>
                    <a:pt x="666" y="19"/>
                  </a:cubicBezTo>
                  <a:cubicBezTo>
                    <a:pt x="665" y="18"/>
                    <a:pt x="664" y="18"/>
                    <a:pt x="664" y="17"/>
                  </a:cubicBezTo>
                  <a:cubicBezTo>
                    <a:pt x="662" y="13"/>
                    <a:pt x="662" y="10"/>
                    <a:pt x="658" y="7"/>
                  </a:cubicBezTo>
                  <a:cubicBezTo>
                    <a:pt x="655" y="4"/>
                    <a:pt x="652" y="0"/>
                    <a:pt x="649" y="6"/>
                  </a:cubicBezTo>
                  <a:cubicBezTo>
                    <a:pt x="646" y="12"/>
                    <a:pt x="647" y="15"/>
                    <a:pt x="639" y="14"/>
                  </a:cubicBezTo>
                  <a:cubicBezTo>
                    <a:pt x="639" y="10"/>
                    <a:pt x="639" y="10"/>
                    <a:pt x="636" y="9"/>
                  </a:cubicBezTo>
                  <a:cubicBezTo>
                    <a:pt x="634" y="8"/>
                    <a:pt x="632" y="8"/>
                    <a:pt x="630" y="8"/>
                  </a:cubicBezTo>
                  <a:cubicBezTo>
                    <a:pt x="629" y="9"/>
                    <a:pt x="629" y="10"/>
                    <a:pt x="628" y="11"/>
                  </a:cubicBezTo>
                  <a:cubicBezTo>
                    <a:pt x="627" y="11"/>
                    <a:pt x="625" y="11"/>
                    <a:pt x="624" y="11"/>
                  </a:cubicBezTo>
                  <a:cubicBezTo>
                    <a:pt x="621" y="11"/>
                    <a:pt x="618" y="10"/>
                    <a:pt x="615" y="11"/>
                  </a:cubicBezTo>
                  <a:cubicBezTo>
                    <a:pt x="615" y="11"/>
                    <a:pt x="612" y="14"/>
                    <a:pt x="612" y="14"/>
                  </a:cubicBezTo>
                  <a:cubicBezTo>
                    <a:pt x="612" y="14"/>
                    <a:pt x="610" y="16"/>
                    <a:pt x="609" y="17"/>
                  </a:cubicBezTo>
                  <a:cubicBezTo>
                    <a:pt x="608" y="18"/>
                    <a:pt x="606" y="18"/>
                    <a:pt x="603" y="17"/>
                  </a:cubicBezTo>
                  <a:cubicBezTo>
                    <a:pt x="601" y="17"/>
                    <a:pt x="600" y="16"/>
                    <a:pt x="598" y="16"/>
                  </a:cubicBezTo>
                  <a:cubicBezTo>
                    <a:pt x="596" y="15"/>
                    <a:pt x="595" y="15"/>
                    <a:pt x="594" y="15"/>
                  </a:cubicBezTo>
                  <a:cubicBezTo>
                    <a:pt x="593" y="15"/>
                    <a:pt x="592" y="15"/>
                    <a:pt x="592" y="15"/>
                  </a:cubicBezTo>
                  <a:cubicBezTo>
                    <a:pt x="591" y="15"/>
                    <a:pt x="590" y="14"/>
                    <a:pt x="590" y="13"/>
                  </a:cubicBezTo>
                  <a:cubicBezTo>
                    <a:pt x="589" y="12"/>
                    <a:pt x="589" y="11"/>
                    <a:pt x="587" y="10"/>
                  </a:cubicBezTo>
                  <a:cubicBezTo>
                    <a:pt x="586" y="9"/>
                    <a:pt x="585" y="9"/>
                    <a:pt x="584" y="9"/>
                  </a:cubicBezTo>
                  <a:cubicBezTo>
                    <a:pt x="582" y="8"/>
                    <a:pt x="584" y="7"/>
                    <a:pt x="582" y="7"/>
                  </a:cubicBezTo>
                  <a:cubicBezTo>
                    <a:pt x="582" y="7"/>
                    <a:pt x="579" y="10"/>
                    <a:pt x="579" y="9"/>
                  </a:cubicBezTo>
                  <a:cubicBezTo>
                    <a:pt x="575" y="14"/>
                    <a:pt x="577" y="17"/>
                    <a:pt x="576" y="23"/>
                  </a:cubicBezTo>
                  <a:cubicBezTo>
                    <a:pt x="576" y="24"/>
                    <a:pt x="575" y="28"/>
                    <a:pt x="574" y="29"/>
                  </a:cubicBezTo>
                  <a:cubicBezTo>
                    <a:pt x="573" y="30"/>
                    <a:pt x="570" y="30"/>
                    <a:pt x="569" y="31"/>
                  </a:cubicBezTo>
                  <a:cubicBezTo>
                    <a:pt x="567" y="33"/>
                    <a:pt x="566" y="35"/>
                    <a:pt x="564" y="36"/>
                  </a:cubicBezTo>
                  <a:cubicBezTo>
                    <a:pt x="561" y="36"/>
                    <a:pt x="554" y="36"/>
                    <a:pt x="552" y="34"/>
                  </a:cubicBezTo>
                  <a:cubicBezTo>
                    <a:pt x="550" y="31"/>
                    <a:pt x="552" y="30"/>
                    <a:pt x="549" y="29"/>
                  </a:cubicBezTo>
                  <a:cubicBezTo>
                    <a:pt x="549" y="30"/>
                    <a:pt x="549" y="30"/>
                    <a:pt x="549" y="31"/>
                  </a:cubicBezTo>
                  <a:cubicBezTo>
                    <a:pt x="548" y="33"/>
                    <a:pt x="545" y="31"/>
                    <a:pt x="543" y="30"/>
                  </a:cubicBezTo>
                  <a:cubicBezTo>
                    <a:pt x="537" y="29"/>
                    <a:pt x="530" y="27"/>
                    <a:pt x="523" y="27"/>
                  </a:cubicBezTo>
                  <a:cubicBezTo>
                    <a:pt x="521" y="27"/>
                    <a:pt x="521" y="27"/>
                    <a:pt x="520" y="29"/>
                  </a:cubicBezTo>
                  <a:cubicBezTo>
                    <a:pt x="519" y="31"/>
                    <a:pt x="517" y="34"/>
                    <a:pt x="516" y="35"/>
                  </a:cubicBezTo>
                  <a:cubicBezTo>
                    <a:pt x="514" y="35"/>
                    <a:pt x="510" y="36"/>
                    <a:pt x="508" y="35"/>
                  </a:cubicBezTo>
                  <a:cubicBezTo>
                    <a:pt x="506" y="34"/>
                    <a:pt x="507" y="34"/>
                    <a:pt x="506" y="33"/>
                  </a:cubicBezTo>
                  <a:cubicBezTo>
                    <a:pt x="505" y="32"/>
                    <a:pt x="504" y="29"/>
                    <a:pt x="502" y="31"/>
                  </a:cubicBezTo>
                  <a:cubicBezTo>
                    <a:pt x="501" y="32"/>
                    <a:pt x="502" y="35"/>
                    <a:pt x="502" y="36"/>
                  </a:cubicBezTo>
                  <a:cubicBezTo>
                    <a:pt x="502" y="38"/>
                    <a:pt x="501" y="40"/>
                    <a:pt x="500" y="42"/>
                  </a:cubicBezTo>
                  <a:cubicBezTo>
                    <a:pt x="499" y="42"/>
                    <a:pt x="499" y="42"/>
                    <a:pt x="498" y="43"/>
                  </a:cubicBezTo>
                  <a:cubicBezTo>
                    <a:pt x="497" y="44"/>
                    <a:pt x="497" y="45"/>
                    <a:pt x="496" y="46"/>
                  </a:cubicBezTo>
                  <a:cubicBezTo>
                    <a:pt x="495" y="48"/>
                    <a:pt x="493" y="51"/>
                    <a:pt x="492" y="52"/>
                  </a:cubicBezTo>
                  <a:cubicBezTo>
                    <a:pt x="491" y="53"/>
                    <a:pt x="490" y="53"/>
                    <a:pt x="490" y="54"/>
                  </a:cubicBezTo>
                  <a:cubicBezTo>
                    <a:pt x="488" y="55"/>
                    <a:pt x="488" y="56"/>
                    <a:pt x="487" y="58"/>
                  </a:cubicBezTo>
                  <a:cubicBezTo>
                    <a:pt x="485" y="61"/>
                    <a:pt x="483" y="64"/>
                    <a:pt x="481" y="67"/>
                  </a:cubicBezTo>
                  <a:cubicBezTo>
                    <a:pt x="476" y="75"/>
                    <a:pt x="478" y="84"/>
                    <a:pt x="480" y="92"/>
                  </a:cubicBezTo>
                  <a:cubicBezTo>
                    <a:pt x="481" y="95"/>
                    <a:pt x="483" y="98"/>
                    <a:pt x="482" y="101"/>
                  </a:cubicBezTo>
                  <a:cubicBezTo>
                    <a:pt x="481" y="103"/>
                    <a:pt x="479" y="106"/>
                    <a:pt x="476" y="105"/>
                  </a:cubicBezTo>
                  <a:cubicBezTo>
                    <a:pt x="474" y="105"/>
                    <a:pt x="473" y="104"/>
                    <a:pt x="472" y="103"/>
                  </a:cubicBezTo>
                  <a:cubicBezTo>
                    <a:pt x="470" y="101"/>
                    <a:pt x="468" y="99"/>
                    <a:pt x="466" y="97"/>
                  </a:cubicBezTo>
                  <a:cubicBezTo>
                    <a:pt x="464" y="94"/>
                    <a:pt x="461" y="94"/>
                    <a:pt x="459" y="92"/>
                  </a:cubicBezTo>
                  <a:cubicBezTo>
                    <a:pt x="457" y="91"/>
                    <a:pt x="456" y="86"/>
                    <a:pt x="453" y="85"/>
                  </a:cubicBezTo>
                  <a:cubicBezTo>
                    <a:pt x="450" y="83"/>
                    <a:pt x="446" y="87"/>
                    <a:pt x="442" y="88"/>
                  </a:cubicBezTo>
                  <a:cubicBezTo>
                    <a:pt x="439" y="88"/>
                    <a:pt x="435" y="88"/>
                    <a:pt x="432" y="88"/>
                  </a:cubicBezTo>
                  <a:cubicBezTo>
                    <a:pt x="432" y="85"/>
                    <a:pt x="431" y="82"/>
                    <a:pt x="428" y="81"/>
                  </a:cubicBezTo>
                  <a:cubicBezTo>
                    <a:pt x="424" y="79"/>
                    <a:pt x="419" y="82"/>
                    <a:pt x="418" y="87"/>
                  </a:cubicBezTo>
                  <a:cubicBezTo>
                    <a:pt x="418" y="89"/>
                    <a:pt x="418" y="90"/>
                    <a:pt x="417" y="92"/>
                  </a:cubicBezTo>
                  <a:cubicBezTo>
                    <a:pt x="416" y="93"/>
                    <a:pt x="416" y="94"/>
                    <a:pt x="414" y="95"/>
                  </a:cubicBezTo>
                  <a:cubicBezTo>
                    <a:pt x="412" y="95"/>
                    <a:pt x="409" y="94"/>
                    <a:pt x="408" y="93"/>
                  </a:cubicBezTo>
                  <a:cubicBezTo>
                    <a:pt x="405" y="90"/>
                    <a:pt x="403" y="83"/>
                    <a:pt x="403" y="79"/>
                  </a:cubicBezTo>
                  <a:cubicBezTo>
                    <a:pt x="402" y="76"/>
                    <a:pt x="400" y="71"/>
                    <a:pt x="395" y="73"/>
                  </a:cubicBezTo>
                  <a:cubicBezTo>
                    <a:pt x="393" y="74"/>
                    <a:pt x="393" y="76"/>
                    <a:pt x="392" y="77"/>
                  </a:cubicBezTo>
                  <a:cubicBezTo>
                    <a:pt x="391" y="79"/>
                    <a:pt x="389" y="80"/>
                    <a:pt x="387" y="80"/>
                  </a:cubicBezTo>
                  <a:cubicBezTo>
                    <a:pt x="385" y="81"/>
                    <a:pt x="384" y="81"/>
                    <a:pt x="382" y="82"/>
                  </a:cubicBezTo>
                  <a:cubicBezTo>
                    <a:pt x="379" y="83"/>
                    <a:pt x="379" y="82"/>
                    <a:pt x="378" y="84"/>
                  </a:cubicBezTo>
                  <a:cubicBezTo>
                    <a:pt x="378" y="86"/>
                    <a:pt x="380" y="91"/>
                    <a:pt x="378" y="92"/>
                  </a:cubicBezTo>
                  <a:cubicBezTo>
                    <a:pt x="377" y="93"/>
                    <a:pt x="374" y="93"/>
                    <a:pt x="372" y="93"/>
                  </a:cubicBezTo>
                  <a:cubicBezTo>
                    <a:pt x="372" y="88"/>
                    <a:pt x="374" y="79"/>
                    <a:pt x="368" y="77"/>
                  </a:cubicBezTo>
                  <a:cubicBezTo>
                    <a:pt x="367" y="77"/>
                    <a:pt x="364" y="77"/>
                    <a:pt x="363" y="77"/>
                  </a:cubicBezTo>
                  <a:cubicBezTo>
                    <a:pt x="361" y="78"/>
                    <a:pt x="360" y="80"/>
                    <a:pt x="359" y="81"/>
                  </a:cubicBezTo>
                  <a:cubicBezTo>
                    <a:pt x="357" y="82"/>
                    <a:pt x="356" y="81"/>
                    <a:pt x="354" y="78"/>
                  </a:cubicBezTo>
                  <a:cubicBezTo>
                    <a:pt x="353" y="75"/>
                    <a:pt x="351" y="66"/>
                    <a:pt x="347" y="66"/>
                  </a:cubicBezTo>
                  <a:cubicBezTo>
                    <a:pt x="344" y="65"/>
                    <a:pt x="343" y="70"/>
                    <a:pt x="343" y="72"/>
                  </a:cubicBezTo>
                  <a:cubicBezTo>
                    <a:pt x="342" y="74"/>
                    <a:pt x="341" y="75"/>
                    <a:pt x="338" y="75"/>
                  </a:cubicBezTo>
                  <a:cubicBezTo>
                    <a:pt x="336" y="75"/>
                    <a:pt x="333" y="72"/>
                    <a:pt x="332" y="73"/>
                  </a:cubicBezTo>
                  <a:cubicBezTo>
                    <a:pt x="330" y="74"/>
                    <a:pt x="331" y="77"/>
                    <a:pt x="331" y="79"/>
                  </a:cubicBezTo>
                  <a:cubicBezTo>
                    <a:pt x="330" y="81"/>
                    <a:pt x="329" y="82"/>
                    <a:pt x="327" y="84"/>
                  </a:cubicBezTo>
                  <a:cubicBezTo>
                    <a:pt x="324" y="86"/>
                    <a:pt x="323" y="86"/>
                    <a:pt x="321" y="83"/>
                  </a:cubicBezTo>
                  <a:cubicBezTo>
                    <a:pt x="320" y="81"/>
                    <a:pt x="319" y="78"/>
                    <a:pt x="318" y="75"/>
                  </a:cubicBezTo>
                  <a:cubicBezTo>
                    <a:pt x="317" y="72"/>
                    <a:pt x="314" y="72"/>
                    <a:pt x="311" y="72"/>
                  </a:cubicBezTo>
                  <a:cubicBezTo>
                    <a:pt x="308" y="72"/>
                    <a:pt x="305" y="75"/>
                    <a:pt x="303" y="74"/>
                  </a:cubicBezTo>
                  <a:cubicBezTo>
                    <a:pt x="302" y="73"/>
                    <a:pt x="302" y="72"/>
                    <a:pt x="302" y="71"/>
                  </a:cubicBezTo>
                  <a:cubicBezTo>
                    <a:pt x="301" y="70"/>
                    <a:pt x="301" y="70"/>
                    <a:pt x="300" y="68"/>
                  </a:cubicBezTo>
                  <a:cubicBezTo>
                    <a:pt x="300" y="67"/>
                    <a:pt x="300" y="67"/>
                    <a:pt x="299" y="66"/>
                  </a:cubicBezTo>
                  <a:cubicBezTo>
                    <a:pt x="299" y="65"/>
                    <a:pt x="298" y="64"/>
                    <a:pt x="298" y="64"/>
                  </a:cubicBezTo>
                  <a:cubicBezTo>
                    <a:pt x="297" y="62"/>
                    <a:pt x="297" y="60"/>
                    <a:pt x="296" y="59"/>
                  </a:cubicBezTo>
                  <a:cubicBezTo>
                    <a:pt x="291" y="53"/>
                    <a:pt x="284" y="62"/>
                    <a:pt x="279" y="61"/>
                  </a:cubicBezTo>
                  <a:cubicBezTo>
                    <a:pt x="276" y="60"/>
                    <a:pt x="274" y="58"/>
                    <a:pt x="272" y="57"/>
                  </a:cubicBezTo>
                  <a:cubicBezTo>
                    <a:pt x="270" y="56"/>
                    <a:pt x="267" y="55"/>
                    <a:pt x="265" y="54"/>
                  </a:cubicBezTo>
                  <a:cubicBezTo>
                    <a:pt x="262" y="54"/>
                    <a:pt x="259" y="54"/>
                    <a:pt x="255" y="54"/>
                  </a:cubicBezTo>
                  <a:cubicBezTo>
                    <a:pt x="253" y="55"/>
                    <a:pt x="250" y="56"/>
                    <a:pt x="248" y="55"/>
                  </a:cubicBezTo>
                  <a:cubicBezTo>
                    <a:pt x="246" y="54"/>
                    <a:pt x="247" y="51"/>
                    <a:pt x="244" y="50"/>
                  </a:cubicBezTo>
                  <a:cubicBezTo>
                    <a:pt x="243" y="49"/>
                    <a:pt x="240" y="50"/>
                    <a:pt x="239" y="50"/>
                  </a:cubicBezTo>
                  <a:cubicBezTo>
                    <a:pt x="237" y="50"/>
                    <a:pt x="235" y="49"/>
                    <a:pt x="234" y="49"/>
                  </a:cubicBezTo>
                  <a:cubicBezTo>
                    <a:pt x="231" y="48"/>
                    <a:pt x="229" y="48"/>
                    <a:pt x="227" y="48"/>
                  </a:cubicBezTo>
                  <a:cubicBezTo>
                    <a:pt x="226" y="48"/>
                    <a:pt x="224" y="48"/>
                    <a:pt x="223" y="47"/>
                  </a:cubicBezTo>
                  <a:cubicBezTo>
                    <a:pt x="222" y="47"/>
                    <a:pt x="221" y="46"/>
                    <a:pt x="220" y="46"/>
                  </a:cubicBezTo>
                  <a:cubicBezTo>
                    <a:pt x="219" y="45"/>
                    <a:pt x="216" y="46"/>
                    <a:pt x="214" y="46"/>
                  </a:cubicBezTo>
                  <a:cubicBezTo>
                    <a:pt x="210" y="46"/>
                    <a:pt x="206" y="45"/>
                    <a:pt x="202" y="45"/>
                  </a:cubicBezTo>
                  <a:cubicBezTo>
                    <a:pt x="198" y="45"/>
                    <a:pt x="194" y="44"/>
                    <a:pt x="190" y="44"/>
                  </a:cubicBezTo>
                  <a:cubicBezTo>
                    <a:pt x="188" y="44"/>
                    <a:pt x="187" y="44"/>
                    <a:pt x="185" y="44"/>
                  </a:cubicBezTo>
                  <a:cubicBezTo>
                    <a:pt x="182" y="43"/>
                    <a:pt x="179" y="46"/>
                    <a:pt x="176" y="46"/>
                  </a:cubicBezTo>
                  <a:cubicBezTo>
                    <a:pt x="174" y="47"/>
                    <a:pt x="172" y="47"/>
                    <a:pt x="171" y="47"/>
                  </a:cubicBezTo>
                  <a:cubicBezTo>
                    <a:pt x="169" y="47"/>
                    <a:pt x="167" y="45"/>
                    <a:pt x="165" y="45"/>
                  </a:cubicBezTo>
                  <a:cubicBezTo>
                    <a:pt x="163" y="44"/>
                    <a:pt x="161" y="44"/>
                    <a:pt x="159" y="44"/>
                  </a:cubicBezTo>
                  <a:cubicBezTo>
                    <a:pt x="156" y="43"/>
                    <a:pt x="153" y="44"/>
                    <a:pt x="151" y="46"/>
                  </a:cubicBezTo>
                  <a:cubicBezTo>
                    <a:pt x="151" y="46"/>
                    <a:pt x="149" y="48"/>
                    <a:pt x="149" y="48"/>
                  </a:cubicBezTo>
                  <a:cubicBezTo>
                    <a:pt x="148" y="48"/>
                    <a:pt x="147" y="48"/>
                    <a:pt x="146" y="48"/>
                  </a:cubicBezTo>
                  <a:cubicBezTo>
                    <a:pt x="145" y="48"/>
                    <a:pt x="143" y="49"/>
                    <a:pt x="142" y="51"/>
                  </a:cubicBezTo>
                  <a:cubicBezTo>
                    <a:pt x="139" y="54"/>
                    <a:pt x="141" y="57"/>
                    <a:pt x="139" y="60"/>
                  </a:cubicBezTo>
                  <a:cubicBezTo>
                    <a:pt x="138" y="64"/>
                    <a:pt x="133" y="64"/>
                    <a:pt x="131" y="66"/>
                  </a:cubicBezTo>
                  <a:cubicBezTo>
                    <a:pt x="128" y="68"/>
                    <a:pt x="127" y="68"/>
                    <a:pt x="124" y="68"/>
                  </a:cubicBezTo>
                  <a:cubicBezTo>
                    <a:pt x="121" y="69"/>
                    <a:pt x="118" y="70"/>
                    <a:pt x="115" y="70"/>
                  </a:cubicBezTo>
                  <a:cubicBezTo>
                    <a:pt x="115" y="70"/>
                    <a:pt x="115" y="70"/>
                    <a:pt x="115" y="70"/>
                  </a:cubicBezTo>
                  <a:cubicBezTo>
                    <a:pt x="116" y="71"/>
                    <a:pt x="116" y="74"/>
                    <a:pt x="117" y="76"/>
                  </a:cubicBezTo>
                  <a:cubicBezTo>
                    <a:pt x="117" y="78"/>
                    <a:pt x="117" y="79"/>
                    <a:pt x="117" y="81"/>
                  </a:cubicBezTo>
                  <a:cubicBezTo>
                    <a:pt x="117" y="84"/>
                    <a:pt x="118" y="87"/>
                    <a:pt x="119" y="90"/>
                  </a:cubicBezTo>
                  <a:cubicBezTo>
                    <a:pt x="120" y="94"/>
                    <a:pt x="122" y="97"/>
                    <a:pt x="124" y="101"/>
                  </a:cubicBezTo>
                  <a:cubicBezTo>
                    <a:pt x="124" y="103"/>
                    <a:pt x="125" y="104"/>
                    <a:pt x="126" y="106"/>
                  </a:cubicBezTo>
                  <a:cubicBezTo>
                    <a:pt x="126" y="107"/>
                    <a:pt x="126" y="107"/>
                    <a:pt x="127" y="108"/>
                  </a:cubicBezTo>
                  <a:cubicBezTo>
                    <a:pt x="127" y="108"/>
                    <a:pt x="127" y="109"/>
                    <a:pt x="127" y="109"/>
                  </a:cubicBezTo>
                  <a:cubicBezTo>
                    <a:pt x="127" y="110"/>
                    <a:pt x="127" y="111"/>
                    <a:pt x="128" y="111"/>
                  </a:cubicBezTo>
                  <a:cubicBezTo>
                    <a:pt x="129" y="111"/>
                    <a:pt x="130" y="111"/>
                    <a:pt x="130" y="111"/>
                  </a:cubicBezTo>
                  <a:cubicBezTo>
                    <a:pt x="131" y="112"/>
                    <a:pt x="132" y="115"/>
                    <a:pt x="132" y="116"/>
                  </a:cubicBezTo>
                  <a:cubicBezTo>
                    <a:pt x="134" y="119"/>
                    <a:pt x="136" y="122"/>
                    <a:pt x="138" y="124"/>
                  </a:cubicBezTo>
                  <a:cubicBezTo>
                    <a:pt x="138" y="126"/>
                    <a:pt x="138" y="128"/>
                    <a:pt x="139" y="130"/>
                  </a:cubicBezTo>
                  <a:cubicBezTo>
                    <a:pt x="140" y="131"/>
                    <a:pt x="140" y="130"/>
                    <a:pt x="141" y="132"/>
                  </a:cubicBezTo>
                  <a:cubicBezTo>
                    <a:pt x="141" y="133"/>
                    <a:pt x="141" y="134"/>
                    <a:pt x="140" y="135"/>
                  </a:cubicBezTo>
                  <a:cubicBezTo>
                    <a:pt x="140" y="135"/>
                    <a:pt x="125" y="134"/>
                    <a:pt x="129" y="139"/>
                  </a:cubicBezTo>
                  <a:cubicBezTo>
                    <a:pt x="129" y="139"/>
                    <a:pt x="131" y="140"/>
                    <a:pt x="132" y="140"/>
                  </a:cubicBezTo>
                  <a:cubicBezTo>
                    <a:pt x="132" y="140"/>
                    <a:pt x="134" y="141"/>
                    <a:pt x="135" y="142"/>
                  </a:cubicBezTo>
                  <a:cubicBezTo>
                    <a:pt x="136" y="144"/>
                    <a:pt x="136" y="145"/>
                    <a:pt x="136" y="147"/>
                  </a:cubicBezTo>
                  <a:cubicBezTo>
                    <a:pt x="136" y="152"/>
                    <a:pt x="136" y="157"/>
                    <a:pt x="136" y="162"/>
                  </a:cubicBezTo>
                  <a:cubicBezTo>
                    <a:pt x="136" y="162"/>
                    <a:pt x="135" y="163"/>
                    <a:pt x="135" y="164"/>
                  </a:cubicBezTo>
                  <a:cubicBezTo>
                    <a:pt x="136" y="163"/>
                    <a:pt x="136" y="163"/>
                    <a:pt x="136" y="162"/>
                  </a:cubicBezTo>
                  <a:cubicBezTo>
                    <a:pt x="136" y="162"/>
                    <a:pt x="136" y="161"/>
                    <a:pt x="136" y="161"/>
                  </a:cubicBezTo>
                  <a:cubicBezTo>
                    <a:pt x="136" y="161"/>
                    <a:pt x="136" y="162"/>
                    <a:pt x="136" y="162"/>
                  </a:cubicBezTo>
                  <a:cubicBezTo>
                    <a:pt x="136" y="165"/>
                    <a:pt x="137" y="169"/>
                    <a:pt x="135" y="170"/>
                  </a:cubicBezTo>
                  <a:cubicBezTo>
                    <a:pt x="134" y="171"/>
                    <a:pt x="128" y="170"/>
                    <a:pt x="126" y="170"/>
                  </a:cubicBezTo>
                  <a:cubicBezTo>
                    <a:pt x="120" y="170"/>
                    <a:pt x="114" y="172"/>
                    <a:pt x="109" y="176"/>
                  </a:cubicBezTo>
                  <a:cubicBezTo>
                    <a:pt x="105" y="178"/>
                    <a:pt x="101" y="183"/>
                    <a:pt x="98" y="186"/>
                  </a:cubicBezTo>
                  <a:cubicBezTo>
                    <a:pt x="96" y="190"/>
                    <a:pt x="92" y="192"/>
                    <a:pt x="90" y="196"/>
                  </a:cubicBezTo>
                  <a:cubicBezTo>
                    <a:pt x="89" y="197"/>
                    <a:pt x="87" y="197"/>
                    <a:pt x="86" y="199"/>
                  </a:cubicBezTo>
                  <a:cubicBezTo>
                    <a:pt x="85" y="199"/>
                    <a:pt x="85" y="201"/>
                    <a:pt x="85" y="203"/>
                  </a:cubicBezTo>
                  <a:cubicBezTo>
                    <a:pt x="84" y="203"/>
                    <a:pt x="84" y="204"/>
                    <a:pt x="84" y="204"/>
                  </a:cubicBezTo>
                  <a:cubicBezTo>
                    <a:pt x="84" y="205"/>
                    <a:pt x="84" y="206"/>
                    <a:pt x="84" y="206"/>
                  </a:cubicBezTo>
                  <a:cubicBezTo>
                    <a:pt x="83" y="207"/>
                    <a:pt x="82" y="209"/>
                    <a:pt x="81" y="211"/>
                  </a:cubicBezTo>
                  <a:cubicBezTo>
                    <a:pt x="78" y="216"/>
                    <a:pt x="75" y="220"/>
                    <a:pt x="72" y="225"/>
                  </a:cubicBezTo>
                  <a:cubicBezTo>
                    <a:pt x="71" y="228"/>
                    <a:pt x="69" y="231"/>
                    <a:pt x="68" y="233"/>
                  </a:cubicBezTo>
                  <a:cubicBezTo>
                    <a:pt x="68" y="234"/>
                    <a:pt x="67" y="235"/>
                    <a:pt x="66" y="235"/>
                  </a:cubicBezTo>
                  <a:cubicBezTo>
                    <a:pt x="65" y="237"/>
                    <a:pt x="64" y="237"/>
                    <a:pt x="62" y="238"/>
                  </a:cubicBezTo>
                  <a:cubicBezTo>
                    <a:pt x="61" y="239"/>
                    <a:pt x="60" y="241"/>
                    <a:pt x="58" y="242"/>
                  </a:cubicBezTo>
                  <a:cubicBezTo>
                    <a:pt x="57" y="244"/>
                    <a:pt x="57" y="242"/>
                    <a:pt x="57" y="244"/>
                  </a:cubicBezTo>
                  <a:cubicBezTo>
                    <a:pt x="57" y="244"/>
                    <a:pt x="57" y="245"/>
                    <a:pt x="57" y="246"/>
                  </a:cubicBezTo>
                  <a:cubicBezTo>
                    <a:pt x="57" y="247"/>
                    <a:pt x="57" y="247"/>
                    <a:pt x="57" y="248"/>
                  </a:cubicBezTo>
                  <a:cubicBezTo>
                    <a:pt x="58" y="251"/>
                    <a:pt x="59" y="252"/>
                    <a:pt x="59" y="254"/>
                  </a:cubicBezTo>
                  <a:cubicBezTo>
                    <a:pt x="59" y="255"/>
                    <a:pt x="59" y="257"/>
                    <a:pt x="59" y="258"/>
                  </a:cubicBezTo>
                  <a:cubicBezTo>
                    <a:pt x="60" y="258"/>
                    <a:pt x="60" y="259"/>
                    <a:pt x="61" y="259"/>
                  </a:cubicBezTo>
                  <a:cubicBezTo>
                    <a:pt x="62" y="261"/>
                    <a:pt x="61" y="264"/>
                    <a:pt x="61" y="266"/>
                  </a:cubicBezTo>
                  <a:cubicBezTo>
                    <a:pt x="61" y="269"/>
                    <a:pt x="60" y="274"/>
                    <a:pt x="64" y="275"/>
                  </a:cubicBezTo>
                  <a:cubicBezTo>
                    <a:pt x="65" y="275"/>
                    <a:pt x="66" y="275"/>
                    <a:pt x="66" y="275"/>
                  </a:cubicBezTo>
                  <a:cubicBezTo>
                    <a:pt x="67" y="275"/>
                    <a:pt x="67" y="276"/>
                    <a:pt x="67" y="276"/>
                  </a:cubicBezTo>
                  <a:cubicBezTo>
                    <a:pt x="68" y="277"/>
                    <a:pt x="68" y="277"/>
                    <a:pt x="69" y="277"/>
                  </a:cubicBezTo>
                  <a:cubicBezTo>
                    <a:pt x="69" y="280"/>
                    <a:pt x="72" y="282"/>
                    <a:pt x="71" y="285"/>
                  </a:cubicBezTo>
                  <a:cubicBezTo>
                    <a:pt x="69" y="285"/>
                    <a:pt x="65" y="285"/>
                    <a:pt x="63" y="285"/>
                  </a:cubicBezTo>
                  <a:cubicBezTo>
                    <a:pt x="62" y="284"/>
                    <a:pt x="62" y="283"/>
                    <a:pt x="61" y="283"/>
                  </a:cubicBezTo>
                  <a:cubicBezTo>
                    <a:pt x="60" y="283"/>
                    <a:pt x="59" y="283"/>
                    <a:pt x="58" y="283"/>
                  </a:cubicBezTo>
                  <a:cubicBezTo>
                    <a:pt x="55" y="283"/>
                    <a:pt x="54" y="282"/>
                    <a:pt x="52" y="280"/>
                  </a:cubicBezTo>
                  <a:cubicBezTo>
                    <a:pt x="52" y="281"/>
                    <a:pt x="52" y="281"/>
                    <a:pt x="51" y="281"/>
                  </a:cubicBezTo>
                  <a:cubicBezTo>
                    <a:pt x="51" y="283"/>
                    <a:pt x="50" y="284"/>
                    <a:pt x="50" y="285"/>
                  </a:cubicBezTo>
                  <a:cubicBezTo>
                    <a:pt x="47" y="289"/>
                    <a:pt x="44" y="290"/>
                    <a:pt x="40" y="291"/>
                  </a:cubicBezTo>
                  <a:cubicBezTo>
                    <a:pt x="39" y="291"/>
                    <a:pt x="37" y="291"/>
                    <a:pt x="35" y="291"/>
                  </a:cubicBezTo>
                  <a:cubicBezTo>
                    <a:pt x="33" y="291"/>
                    <a:pt x="31" y="290"/>
                    <a:pt x="29" y="290"/>
                  </a:cubicBezTo>
                  <a:cubicBezTo>
                    <a:pt x="28" y="290"/>
                    <a:pt x="27" y="291"/>
                    <a:pt x="25" y="291"/>
                  </a:cubicBezTo>
                  <a:cubicBezTo>
                    <a:pt x="24" y="292"/>
                    <a:pt x="21" y="291"/>
                    <a:pt x="20" y="292"/>
                  </a:cubicBezTo>
                  <a:cubicBezTo>
                    <a:pt x="19" y="292"/>
                    <a:pt x="18" y="293"/>
                    <a:pt x="18" y="293"/>
                  </a:cubicBezTo>
                  <a:cubicBezTo>
                    <a:pt x="17" y="294"/>
                    <a:pt x="18" y="294"/>
                    <a:pt x="17" y="295"/>
                  </a:cubicBezTo>
                  <a:cubicBezTo>
                    <a:pt x="17" y="297"/>
                    <a:pt x="15" y="299"/>
                    <a:pt x="14" y="300"/>
                  </a:cubicBezTo>
                  <a:cubicBezTo>
                    <a:pt x="13" y="302"/>
                    <a:pt x="12" y="303"/>
                    <a:pt x="12" y="305"/>
                  </a:cubicBezTo>
                  <a:cubicBezTo>
                    <a:pt x="11" y="307"/>
                    <a:pt x="11" y="308"/>
                    <a:pt x="11" y="310"/>
                  </a:cubicBezTo>
                  <a:cubicBezTo>
                    <a:pt x="11" y="311"/>
                    <a:pt x="9" y="313"/>
                    <a:pt x="9" y="314"/>
                  </a:cubicBezTo>
                  <a:cubicBezTo>
                    <a:pt x="8" y="315"/>
                    <a:pt x="7" y="317"/>
                    <a:pt x="7" y="318"/>
                  </a:cubicBezTo>
                  <a:cubicBezTo>
                    <a:pt x="6" y="320"/>
                    <a:pt x="6" y="321"/>
                    <a:pt x="5" y="322"/>
                  </a:cubicBezTo>
                  <a:cubicBezTo>
                    <a:pt x="5" y="324"/>
                    <a:pt x="4" y="324"/>
                    <a:pt x="4" y="326"/>
                  </a:cubicBezTo>
                  <a:cubicBezTo>
                    <a:pt x="4" y="328"/>
                    <a:pt x="4" y="327"/>
                    <a:pt x="3" y="328"/>
                  </a:cubicBezTo>
                  <a:cubicBezTo>
                    <a:pt x="2" y="329"/>
                    <a:pt x="1" y="330"/>
                    <a:pt x="0" y="331"/>
                  </a:cubicBezTo>
                  <a:cubicBezTo>
                    <a:pt x="20" y="353"/>
                    <a:pt x="20" y="353"/>
                    <a:pt x="20" y="353"/>
                  </a:cubicBezTo>
                  <a:cubicBezTo>
                    <a:pt x="22" y="353"/>
                    <a:pt x="22" y="353"/>
                    <a:pt x="23" y="354"/>
                  </a:cubicBezTo>
                  <a:cubicBezTo>
                    <a:pt x="23" y="355"/>
                    <a:pt x="23" y="356"/>
                    <a:pt x="23" y="357"/>
                  </a:cubicBezTo>
                  <a:cubicBezTo>
                    <a:pt x="23" y="359"/>
                    <a:pt x="22" y="362"/>
                    <a:pt x="24" y="362"/>
                  </a:cubicBezTo>
                  <a:cubicBezTo>
                    <a:pt x="25" y="360"/>
                    <a:pt x="28" y="362"/>
                    <a:pt x="31" y="362"/>
                  </a:cubicBezTo>
                  <a:cubicBezTo>
                    <a:pt x="32" y="362"/>
                    <a:pt x="33" y="362"/>
                    <a:pt x="34" y="362"/>
                  </a:cubicBezTo>
                  <a:cubicBezTo>
                    <a:pt x="35" y="363"/>
                    <a:pt x="36" y="363"/>
                    <a:pt x="37" y="363"/>
                  </a:cubicBezTo>
                  <a:cubicBezTo>
                    <a:pt x="37" y="364"/>
                    <a:pt x="38" y="364"/>
                    <a:pt x="39" y="365"/>
                  </a:cubicBezTo>
                  <a:cubicBezTo>
                    <a:pt x="39" y="366"/>
                    <a:pt x="39" y="368"/>
                    <a:pt x="39" y="369"/>
                  </a:cubicBezTo>
                  <a:cubicBezTo>
                    <a:pt x="39" y="370"/>
                    <a:pt x="39" y="371"/>
                    <a:pt x="39" y="372"/>
                  </a:cubicBezTo>
                  <a:cubicBezTo>
                    <a:pt x="42" y="371"/>
                    <a:pt x="46" y="373"/>
                    <a:pt x="49" y="372"/>
                  </a:cubicBezTo>
                  <a:cubicBezTo>
                    <a:pt x="50" y="371"/>
                    <a:pt x="51" y="370"/>
                    <a:pt x="52" y="369"/>
                  </a:cubicBezTo>
                  <a:cubicBezTo>
                    <a:pt x="53" y="368"/>
                    <a:pt x="54" y="367"/>
                    <a:pt x="56" y="366"/>
                  </a:cubicBezTo>
                  <a:cubicBezTo>
                    <a:pt x="59" y="364"/>
                    <a:pt x="62" y="365"/>
                    <a:pt x="64" y="367"/>
                  </a:cubicBezTo>
                  <a:cubicBezTo>
                    <a:pt x="66" y="370"/>
                    <a:pt x="65" y="372"/>
                    <a:pt x="69" y="373"/>
                  </a:cubicBezTo>
                  <a:cubicBezTo>
                    <a:pt x="73" y="373"/>
                    <a:pt x="76" y="372"/>
                    <a:pt x="80" y="372"/>
                  </a:cubicBezTo>
                  <a:cubicBezTo>
                    <a:pt x="81" y="372"/>
                    <a:pt x="83" y="371"/>
                    <a:pt x="85" y="373"/>
                  </a:cubicBezTo>
                  <a:cubicBezTo>
                    <a:pt x="86" y="373"/>
                    <a:pt x="88" y="377"/>
                    <a:pt x="88" y="378"/>
                  </a:cubicBezTo>
                  <a:cubicBezTo>
                    <a:pt x="89" y="376"/>
                    <a:pt x="89" y="375"/>
                    <a:pt x="91" y="375"/>
                  </a:cubicBezTo>
                  <a:cubicBezTo>
                    <a:pt x="93" y="375"/>
                    <a:pt x="95" y="375"/>
                    <a:pt x="97" y="375"/>
                  </a:cubicBezTo>
                  <a:cubicBezTo>
                    <a:pt x="99" y="375"/>
                    <a:pt x="104" y="375"/>
                    <a:pt x="106" y="376"/>
                  </a:cubicBezTo>
                  <a:cubicBezTo>
                    <a:pt x="107" y="377"/>
                    <a:pt x="107" y="378"/>
                    <a:pt x="108" y="378"/>
                  </a:cubicBezTo>
                  <a:cubicBezTo>
                    <a:pt x="108" y="378"/>
                    <a:pt x="109" y="378"/>
                    <a:pt x="110" y="378"/>
                  </a:cubicBezTo>
                  <a:cubicBezTo>
                    <a:pt x="114" y="380"/>
                    <a:pt x="117" y="380"/>
                    <a:pt x="122" y="378"/>
                  </a:cubicBezTo>
                  <a:cubicBezTo>
                    <a:pt x="123" y="378"/>
                    <a:pt x="133" y="374"/>
                    <a:pt x="132" y="378"/>
                  </a:cubicBezTo>
                  <a:cubicBezTo>
                    <a:pt x="135" y="378"/>
                    <a:pt x="134" y="379"/>
                    <a:pt x="135" y="380"/>
                  </a:cubicBezTo>
                  <a:cubicBezTo>
                    <a:pt x="136" y="381"/>
                    <a:pt x="138" y="382"/>
                    <a:pt x="139" y="383"/>
                  </a:cubicBezTo>
                  <a:cubicBezTo>
                    <a:pt x="140" y="384"/>
                    <a:pt x="141" y="386"/>
                    <a:pt x="143" y="388"/>
                  </a:cubicBezTo>
                  <a:cubicBezTo>
                    <a:pt x="147" y="391"/>
                    <a:pt x="153" y="393"/>
                    <a:pt x="158" y="391"/>
                  </a:cubicBezTo>
                  <a:cubicBezTo>
                    <a:pt x="161" y="390"/>
                    <a:pt x="162" y="386"/>
                    <a:pt x="163" y="384"/>
                  </a:cubicBezTo>
                  <a:cubicBezTo>
                    <a:pt x="165" y="381"/>
                    <a:pt x="166" y="379"/>
                    <a:pt x="170" y="379"/>
                  </a:cubicBezTo>
                  <a:cubicBezTo>
                    <a:pt x="175" y="379"/>
                    <a:pt x="181" y="379"/>
                    <a:pt x="187" y="379"/>
                  </a:cubicBezTo>
                  <a:cubicBezTo>
                    <a:pt x="187" y="379"/>
                    <a:pt x="189" y="379"/>
                    <a:pt x="189" y="379"/>
                  </a:cubicBezTo>
                  <a:cubicBezTo>
                    <a:pt x="190" y="379"/>
                    <a:pt x="190" y="378"/>
                    <a:pt x="190" y="378"/>
                  </a:cubicBezTo>
                  <a:cubicBezTo>
                    <a:pt x="192" y="377"/>
                    <a:pt x="195" y="376"/>
                    <a:pt x="197" y="376"/>
                  </a:cubicBezTo>
                  <a:cubicBezTo>
                    <a:pt x="202" y="376"/>
                    <a:pt x="207" y="374"/>
                    <a:pt x="211" y="374"/>
                  </a:cubicBezTo>
                  <a:cubicBezTo>
                    <a:pt x="215" y="374"/>
                    <a:pt x="216" y="375"/>
                    <a:pt x="218" y="372"/>
                  </a:cubicBezTo>
                  <a:cubicBezTo>
                    <a:pt x="220" y="370"/>
                    <a:pt x="220" y="367"/>
                    <a:pt x="222" y="365"/>
                  </a:cubicBezTo>
                  <a:cubicBezTo>
                    <a:pt x="223" y="362"/>
                    <a:pt x="227" y="360"/>
                    <a:pt x="230" y="359"/>
                  </a:cubicBezTo>
                  <a:cubicBezTo>
                    <a:pt x="233" y="357"/>
                    <a:pt x="235" y="356"/>
                    <a:pt x="238" y="355"/>
                  </a:cubicBezTo>
                  <a:cubicBezTo>
                    <a:pt x="238" y="355"/>
                    <a:pt x="238" y="355"/>
                    <a:pt x="238" y="355"/>
                  </a:cubicBezTo>
                  <a:cubicBezTo>
                    <a:pt x="241" y="354"/>
                    <a:pt x="244" y="351"/>
                    <a:pt x="248" y="351"/>
                  </a:cubicBezTo>
                  <a:cubicBezTo>
                    <a:pt x="248" y="350"/>
                    <a:pt x="248" y="350"/>
                    <a:pt x="248" y="350"/>
                  </a:cubicBezTo>
                  <a:cubicBezTo>
                    <a:pt x="249" y="349"/>
                    <a:pt x="249" y="349"/>
                    <a:pt x="250" y="348"/>
                  </a:cubicBezTo>
                  <a:cubicBezTo>
                    <a:pt x="250" y="347"/>
                    <a:pt x="250" y="346"/>
                    <a:pt x="250" y="345"/>
                  </a:cubicBezTo>
                  <a:cubicBezTo>
                    <a:pt x="250" y="344"/>
                    <a:pt x="249" y="344"/>
                    <a:pt x="249" y="343"/>
                  </a:cubicBezTo>
                  <a:cubicBezTo>
                    <a:pt x="249" y="342"/>
                    <a:pt x="249" y="341"/>
                    <a:pt x="249" y="340"/>
                  </a:cubicBezTo>
                  <a:cubicBezTo>
                    <a:pt x="249" y="338"/>
                    <a:pt x="250" y="338"/>
                    <a:pt x="252" y="337"/>
                  </a:cubicBezTo>
                  <a:cubicBezTo>
                    <a:pt x="252" y="337"/>
                    <a:pt x="253" y="337"/>
                    <a:pt x="254" y="337"/>
                  </a:cubicBezTo>
                  <a:cubicBezTo>
                    <a:pt x="255" y="337"/>
                    <a:pt x="254" y="340"/>
                    <a:pt x="256" y="340"/>
                  </a:cubicBezTo>
                  <a:cubicBezTo>
                    <a:pt x="257" y="341"/>
                    <a:pt x="258" y="340"/>
                    <a:pt x="259" y="341"/>
                  </a:cubicBezTo>
                  <a:cubicBezTo>
                    <a:pt x="260" y="341"/>
                    <a:pt x="260" y="342"/>
                    <a:pt x="260" y="343"/>
                  </a:cubicBezTo>
                  <a:cubicBezTo>
                    <a:pt x="261" y="344"/>
                    <a:pt x="262" y="344"/>
                    <a:pt x="263" y="343"/>
                  </a:cubicBezTo>
                  <a:cubicBezTo>
                    <a:pt x="266" y="342"/>
                    <a:pt x="266" y="341"/>
                    <a:pt x="267" y="339"/>
                  </a:cubicBezTo>
                  <a:cubicBezTo>
                    <a:pt x="267" y="337"/>
                    <a:pt x="267" y="337"/>
                    <a:pt x="269" y="338"/>
                  </a:cubicBezTo>
                  <a:cubicBezTo>
                    <a:pt x="271" y="338"/>
                    <a:pt x="272" y="339"/>
                    <a:pt x="273" y="341"/>
                  </a:cubicBezTo>
                  <a:cubicBezTo>
                    <a:pt x="273" y="342"/>
                    <a:pt x="273" y="342"/>
                    <a:pt x="274" y="342"/>
                  </a:cubicBezTo>
                  <a:cubicBezTo>
                    <a:pt x="276" y="342"/>
                    <a:pt x="279" y="341"/>
                    <a:pt x="280" y="340"/>
                  </a:cubicBezTo>
                  <a:cubicBezTo>
                    <a:pt x="281" y="339"/>
                    <a:pt x="282" y="339"/>
                    <a:pt x="283" y="338"/>
                  </a:cubicBezTo>
                  <a:cubicBezTo>
                    <a:pt x="283" y="337"/>
                    <a:pt x="283" y="336"/>
                    <a:pt x="284" y="336"/>
                  </a:cubicBezTo>
                  <a:cubicBezTo>
                    <a:pt x="284" y="335"/>
                    <a:pt x="285" y="336"/>
                    <a:pt x="285" y="337"/>
                  </a:cubicBezTo>
                  <a:cubicBezTo>
                    <a:pt x="286" y="337"/>
                    <a:pt x="286" y="338"/>
                    <a:pt x="287" y="339"/>
                  </a:cubicBezTo>
                  <a:cubicBezTo>
                    <a:pt x="288" y="340"/>
                    <a:pt x="289" y="340"/>
                    <a:pt x="290" y="340"/>
                  </a:cubicBezTo>
                  <a:cubicBezTo>
                    <a:pt x="293" y="339"/>
                    <a:pt x="296" y="337"/>
                    <a:pt x="296" y="334"/>
                  </a:cubicBezTo>
                  <a:cubicBezTo>
                    <a:pt x="296" y="334"/>
                    <a:pt x="296" y="332"/>
                    <a:pt x="297" y="332"/>
                  </a:cubicBezTo>
                  <a:cubicBezTo>
                    <a:pt x="299" y="330"/>
                    <a:pt x="301" y="335"/>
                    <a:pt x="302" y="335"/>
                  </a:cubicBezTo>
                  <a:cubicBezTo>
                    <a:pt x="302" y="336"/>
                    <a:pt x="304" y="336"/>
                    <a:pt x="305" y="336"/>
                  </a:cubicBezTo>
                  <a:cubicBezTo>
                    <a:pt x="307" y="336"/>
                    <a:pt x="306" y="336"/>
                    <a:pt x="308" y="337"/>
                  </a:cubicBezTo>
                  <a:cubicBezTo>
                    <a:pt x="308" y="338"/>
                    <a:pt x="309" y="338"/>
                    <a:pt x="309" y="338"/>
                  </a:cubicBezTo>
                  <a:cubicBezTo>
                    <a:pt x="310" y="339"/>
                    <a:pt x="311" y="340"/>
                    <a:pt x="312" y="341"/>
                  </a:cubicBezTo>
                  <a:cubicBezTo>
                    <a:pt x="314" y="342"/>
                    <a:pt x="316" y="342"/>
                    <a:pt x="317" y="343"/>
                  </a:cubicBezTo>
                  <a:cubicBezTo>
                    <a:pt x="319" y="344"/>
                    <a:pt x="321" y="347"/>
                    <a:pt x="323" y="348"/>
                  </a:cubicBezTo>
                  <a:cubicBezTo>
                    <a:pt x="324" y="348"/>
                    <a:pt x="325" y="348"/>
                    <a:pt x="325" y="349"/>
                  </a:cubicBezTo>
                  <a:cubicBezTo>
                    <a:pt x="325" y="349"/>
                    <a:pt x="325" y="350"/>
                    <a:pt x="325" y="350"/>
                  </a:cubicBezTo>
                  <a:cubicBezTo>
                    <a:pt x="325" y="352"/>
                    <a:pt x="325" y="351"/>
                    <a:pt x="327" y="351"/>
                  </a:cubicBezTo>
                  <a:cubicBezTo>
                    <a:pt x="328" y="352"/>
                    <a:pt x="327" y="352"/>
                    <a:pt x="328" y="353"/>
                  </a:cubicBezTo>
                  <a:cubicBezTo>
                    <a:pt x="328" y="354"/>
                    <a:pt x="330" y="355"/>
                    <a:pt x="331" y="355"/>
                  </a:cubicBezTo>
                  <a:cubicBezTo>
                    <a:pt x="331" y="354"/>
                    <a:pt x="332" y="354"/>
                    <a:pt x="332" y="353"/>
                  </a:cubicBezTo>
                  <a:cubicBezTo>
                    <a:pt x="334" y="353"/>
                    <a:pt x="335" y="354"/>
                    <a:pt x="336" y="353"/>
                  </a:cubicBezTo>
                  <a:cubicBezTo>
                    <a:pt x="338" y="353"/>
                    <a:pt x="339" y="352"/>
                    <a:pt x="340" y="354"/>
                  </a:cubicBezTo>
                  <a:cubicBezTo>
                    <a:pt x="341" y="356"/>
                    <a:pt x="340" y="358"/>
                    <a:pt x="339" y="359"/>
                  </a:cubicBezTo>
                  <a:cubicBezTo>
                    <a:pt x="338" y="360"/>
                    <a:pt x="337" y="360"/>
                    <a:pt x="337" y="361"/>
                  </a:cubicBezTo>
                  <a:cubicBezTo>
                    <a:pt x="338" y="362"/>
                    <a:pt x="339" y="361"/>
                    <a:pt x="340" y="361"/>
                  </a:cubicBezTo>
                  <a:cubicBezTo>
                    <a:pt x="341" y="361"/>
                    <a:pt x="342" y="359"/>
                    <a:pt x="343" y="359"/>
                  </a:cubicBezTo>
                  <a:cubicBezTo>
                    <a:pt x="343" y="360"/>
                    <a:pt x="343" y="362"/>
                    <a:pt x="343" y="362"/>
                  </a:cubicBezTo>
                  <a:cubicBezTo>
                    <a:pt x="343" y="363"/>
                    <a:pt x="343" y="365"/>
                    <a:pt x="343" y="365"/>
                  </a:cubicBezTo>
                  <a:cubicBezTo>
                    <a:pt x="344" y="365"/>
                    <a:pt x="344" y="365"/>
                    <a:pt x="345" y="365"/>
                  </a:cubicBezTo>
                  <a:cubicBezTo>
                    <a:pt x="345" y="366"/>
                    <a:pt x="345" y="367"/>
                    <a:pt x="345" y="367"/>
                  </a:cubicBezTo>
                  <a:cubicBezTo>
                    <a:pt x="346" y="367"/>
                    <a:pt x="347" y="365"/>
                    <a:pt x="347" y="364"/>
                  </a:cubicBezTo>
                  <a:cubicBezTo>
                    <a:pt x="347" y="364"/>
                    <a:pt x="347" y="361"/>
                    <a:pt x="347" y="360"/>
                  </a:cubicBezTo>
                  <a:cubicBezTo>
                    <a:pt x="348" y="359"/>
                    <a:pt x="351" y="360"/>
                    <a:pt x="352" y="360"/>
                  </a:cubicBezTo>
                  <a:cubicBezTo>
                    <a:pt x="353" y="360"/>
                    <a:pt x="354" y="360"/>
                    <a:pt x="355" y="361"/>
                  </a:cubicBezTo>
                  <a:cubicBezTo>
                    <a:pt x="356" y="361"/>
                    <a:pt x="357" y="362"/>
                    <a:pt x="357" y="362"/>
                  </a:cubicBezTo>
                  <a:cubicBezTo>
                    <a:pt x="358" y="362"/>
                    <a:pt x="359" y="362"/>
                    <a:pt x="359" y="362"/>
                  </a:cubicBezTo>
                  <a:cubicBezTo>
                    <a:pt x="361" y="362"/>
                    <a:pt x="360" y="362"/>
                    <a:pt x="361" y="363"/>
                  </a:cubicBezTo>
                  <a:cubicBezTo>
                    <a:pt x="362" y="363"/>
                    <a:pt x="362" y="364"/>
                    <a:pt x="363" y="365"/>
                  </a:cubicBezTo>
                  <a:cubicBezTo>
                    <a:pt x="364" y="365"/>
                    <a:pt x="364" y="364"/>
                    <a:pt x="365" y="365"/>
                  </a:cubicBezTo>
                  <a:cubicBezTo>
                    <a:pt x="366" y="365"/>
                    <a:pt x="365" y="367"/>
                    <a:pt x="365" y="368"/>
                  </a:cubicBezTo>
                  <a:cubicBezTo>
                    <a:pt x="365" y="370"/>
                    <a:pt x="365" y="370"/>
                    <a:pt x="367" y="372"/>
                  </a:cubicBezTo>
                  <a:cubicBezTo>
                    <a:pt x="368" y="373"/>
                    <a:pt x="368" y="375"/>
                    <a:pt x="369" y="375"/>
                  </a:cubicBezTo>
                  <a:cubicBezTo>
                    <a:pt x="371" y="375"/>
                    <a:pt x="371" y="375"/>
                    <a:pt x="372" y="376"/>
                  </a:cubicBezTo>
                  <a:cubicBezTo>
                    <a:pt x="373" y="377"/>
                    <a:pt x="372" y="377"/>
                    <a:pt x="373" y="378"/>
                  </a:cubicBezTo>
                  <a:cubicBezTo>
                    <a:pt x="374" y="378"/>
                    <a:pt x="376" y="378"/>
                    <a:pt x="377" y="378"/>
                  </a:cubicBezTo>
                  <a:cubicBezTo>
                    <a:pt x="377" y="378"/>
                    <a:pt x="378" y="378"/>
                    <a:pt x="378" y="378"/>
                  </a:cubicBezTo>
                  <a:cubicBezTo>
                    <a:pt x="379" y="378"/>
                    <a:pt x="379" y="377"/>
                    <a:pt x="380" y="376"/>
                  </a:cubicBezTo>
                  <a:cubicBezTo>
                    <a:pt x="381" y="375"/>
                    <a:pt x="383" y="376"/>
                    <a:pt x="384" y="376"/>
                  </a:cubicBezTo>
                  <a:cubicBezTo>
                    <a:pt x="385" y="377"/>
                    <a:pt x="386" y="377"/>
                    <a:pt x="387" y="378"/>
                  </a:cubicBezTo>
                  <a:cubicBezTo>
                    <a:pt x="388" y="378"/>
                    <a:pt x="389" y="378"/>
                    <a:pt x="389" y="378"/>
                  </a:cubicBezTo>
                  <a:cubicBezTo>
                    <a:pt x="391" y="379"/>
                    <a:pt x="391" y="381"/>
                    <a:pt x="390" y="382"/>
                  </a:cubicBezTo>
                  <a:cubicBezTo>
                    <a:pt x="390" y="383"/>
                    <a:pt x="390" y="383"/>
                    <a:pt x="390" y="383"/>
                  </a:cubicBezTo>
                  <a:cubicBezTo>
                    <a:pt x="389" y="384"/>
                    <a:pt x="389" y="384"/>
                    <a:pt x="389" y="385"/>
                  </a:cubicBezTo>
                  <a:cubicBezTo>
                    <a:pt x="389" y="385"/>
                    <a:pt x="389" y="386"/>
                    <a:pt x="389" y="386"/>
                  </a:cubicBezTo>
                  <a:cubicBezTo>
                    <a:pt x="389" y="388"/>
                    <a:pt x="389" y="388"/>
                    <a:pt x="388" y="389"/>
                  </a:cubicBezTo>
                  <a:cubicBezTo>
                    <a:pt x="388" y="389"/>
                    <a:pt x="388" y="390"/>
                    <a:pt x="388" y="390"/>
                  </a:cubicBezTo>
                  <a:cubicBezTo>
                    <a:pt x="388" y="391"/>
                    <a:pt x="389" y="391"/>
                    <a:pt x="390" y="392"/>
                  </a:cubicBezTo>
                  <a:cubicBezTo>
                    <a:pt x="391" y="393"/>
                    <a:pt x="390" y="393"/>
                    <a:pt x="389" y="393"/>
                  </a:cubicBezTo>
                  <a:cubicBezTo>
                    <a:pt x="389" y="394"/>
                    <a:pt x="388" y="395"/>
                    <a:pt x="388" y="396"/>
                  </a:cubicBezTo>
                  <a:cubicBezTo>
                    <a:pt x="388" y="397"/>
                    <a:pt x="388" y="398"/>
                    <a:pt x="387" y="400"/>
                  </a:cubicBezTo>
                  <a:cubicBezTo>
                    <a:pt x="387" y="400"/>
                    <a:pt x="387" y="401"/>
                    <a:pt x="387" y="402"/>
                  </a:cubicBezTo>
                  <a:cubicBezTo>
                    <a:pt x="387" y="403"/>
                    <a:pt x="387" y="404"/>
                    <a:pt x="387" y="404"/>
                  </a:cubicBezTo>
                  <a:cubicBezTo>
                    <a:pt x="387" y="406"/>
                    <a:pt x="384" y="406"/>
                    <a:pt x="383" y="408"/>
                  </a:cubicBezTo>
                  <a:cubicBezTo>
                    <a:pt x="382" y="409"/>
                    <a:pt x="382" y="410"/>
                    <a:pt x="383" y="411"/>
                  </a:cubicBezTo>
                  <a:cubicBezTo>
                    <a:pt x="383" y="412"/>
                    <a:pt x="383" y="413"/>
                    <a:pt x="383" y="414"/>
                  </a:cubicBezTo>
                  <a:cubicBezTo>
                    <a:pt x="383" y="414"/>
                    <a:pt x="383" y="414"/>
                    <a:pt x="384" y="415"/>
                  </a:cubicBezTo>
                  <a:cubicBezTo>
                    <a:pt x="385" y="416"/>
                    <a:pt x="385" y="418"/>
                    <a:pt x="386" y="419"/>
                  </a:cubicBezTo>
                  <a:cubicBezTo>
                    <a:pt x="387" y="419"/>
                    <a:pt x="387" y="420"/>
                    <a:pt x="388" y="421"/>
                  </a:cubicBezTo>
                  <a:cubicBezTo>
                    <a:pt x="389" y="422"/>
                    <a:pt x="389" y="423"/>
                    <a:pt x="389" y="424"/>
                  </a:cubicBezTo>
                  <a:cubicBezTo>
                    <a:pt x="389" y="425"/>
                    <a:pt x="391" y="426"/>
                    <a:pt x="392" y="426"/>
                  </a:cubicBezTo>
                  <a:cubicBezTo>
                    <a:pt x="392" y="426"/>
                    <a:pt x="393" y="425"/>
                    <a:pt x="393" y="424"/>
                  </a:cubicBezTo>
                  <a:cubicBezTo>
                    <a:pt x="393" y="425"/>
                    <a:pt x="394" y="426"/>
                    <a:pt x="394" y="426"/>
                  </a:cubicBezTo>
                  <a:cubicBezTo>
                    <a:pt x="394" y="427"/>
                    <a:pt x="394" y="429"/>
                    <a:pt x="395" y="430"/>
                  </a:cubicBezTo>
                  <a:cubicBezTo>
                    <a:pt x="396" y="430"/>
                    <a:pt x="397" y="431"/>
                    <a:pt x="398" y="431"/>
                  </a:cubicBezTo>
                  <a:cubicBezTo>
                    <a:pt x="401" y="433"/>
                    <a:pt x="402" y="430"/>
                    <a:pt x="404" y="428"/>
                  </a:cubicBezTo>
                  <a:cubicBezTo>
                    <a:pt x="404" y="428"/>
                    <a:pt x="405" y="428"/>
                    <a:pt x="405" y="428"/>
                  </a:cubicBezTo>
                  <a:cubicBezTo>
                    <a:pt x="406" y="427"/>
                    <a:pt x="407" y="427"/>
                    <a:pt x="408" y="427"/>
                  </a:cubicBezTo>
                  <a:cubicBezTo>
                    <a:pt x="408" y="428"/>
                    <a:pt x="408" y="430"/>
                    <a:pt x="408" y="431"/>
                  </a:cubicBezTo>
                  <a:cubicBezTo>
                    <a:pt x="408" y="433"/>
                    <a:pt x="410" y="435"/>
                    <a:pt x="409" y="437"/>
                  </a:cubicBezTo>
                  <a:cubicBezTo>
                    <a:pt x="408" y="439"/>
                    <a:pt x="406" y="439"/>
                    <a:pt x="407" y="442"/>
                  </a:cubicBezTo>
                  <a:cubicBezTo>
                    <a:pt x="407" y="442"/>
                    <a:pt x="407" y="443"/>
                    <a:pt x="407" y="443"/>
                  </a:cubicBezTo>
                  <a:cubicBezTo>
                    <a:pt x="407" y="444"/>
                    <a:pt x="407" y="444"/>
                    <a:pt x="407" y="445"/>
                  </a:cubicBezTo>
                  <a:cubicBezTo>
                    <a:pt x="406" y="446"/>
                    <a:pt x="406" y="445"/>
                    <a:pt x="405" y="447"/>
                  </a:cubicBezTo>
                  <a:cubicBezTo>
                    <a:pt x="405" y="448"/>
                    <a:pt x="405" y="449"/>
                    <a:pt x="406" y="450"/>
                  </a:cubicBezTo>
                  <a:cubicBezTo>
                    <a:pt x="404" y="449"/>
                    <a:pt x="403" y="448"/>
                    <a:pt x="402" y="450"/>
                  </a:cubicBezTo>
                  <a:cubicBezTo>
                    <a:pt x="400" y="452"/>
                    <a:pt x="404" y="453"/>
                    <a:pt x="406" y="453"/>
                  </a:cubicBezTo>
                  <a:cubicBezTo>
                    <a:pt x="407" y="453"/>
                    <a:pt x="410" y="453"/>
                    <a:pt x="411" y="453"/>
                  </a:cubicBezTo>
                  <a:cubicBezTo>
                    <a:pt x="412" y="454"/>
                    <a:pt x="412" y="456"/>
                    <a:pt x="412" y="456"/>
                  </a:cubicBezTo>
                  <a:cubicBezTo>
                    <a:pt x="412" y="457"/>
                    <a:pt x="412" y="458"/>
                    <a:pt x="412" y="458"/>
                  </a:cubicBezTo>
                  <a:cubicBezTo>
                    <a:pt x="411" y="460"/>
                    <a:pt x="411" y="462"/>
                    <a:pt x="411" y="463"/>
                  </a:cubicBezTo>
                  <a:cubicBezTo>
                    <a:pt x="411" y="463"/>
                    <a:pt x="412" y="464"/>
                    <a:pt x="412" y="464"/>
                  </a:cubicBezTo>
                  <a:cubicBezTo>
                    <a:pt x="413" y="465"/>
                    <a:pt x="413" y="465"/>
                    <a:pt x="413" y="466"/>
                  </a:cubicBezTo>
                  <a:cubicBezTo>
                    <a:pt x="413" y="468"/>
                    <a:pt x="415" y="471"/>
                    <a:pt x="415" y="473"/>
                  </a:cubicBezTo>
                  <a:cubicBezTo>
                    <a:pt x="416" y="474"/>
                    <a:pt x="416" y="474"/>
                    <a:pt x="417" y="474"/>
                  </a:cubicBezTo>
                  <a:cubicBezTo>
                    <a:pt x="418" y="473"/>
                    <a:pt x="419" y="473"/>
                    <a:pt x="421" y="472"/>
                  </a:cubicBezTo>
                  <a:cubicBezTo>
                    <a:pt x="422" y="471"/>
                    <a:pt x="423" y="472"/>
                    <a:pt x="424" y="473"/>
                  </a:cubicBezTo>
                  <a:cubicBezTo>
                    <a:pt x="426" y="474"/>
                    <a:pt x="428" y="474"/>
                    <a:pt x="428" y="477"/>
                  </a:cubicBezTo>
                  <a:cubicBezTo>
                    <a:pt x="428" y="481"/>
                    <a:pt x="428" y="486"/>
                    <a:pt x="427" y="490"/>
                  </a:cubicBezTo>
                  <a:cubicBezTo>
                    <a:pt x="427" y="491"/>
                    <a:pt x="426" y="493"/>
                    <a:pt x="426" y="495"/>
                  </a:cubicBezTo>
                  <a:cubicBezTo>
                    <a:pt x="426" y="496"/>
                    <a:pt x="427" y="497"/>
                    <a:pt x="426" y="498"/>
                  </a:cubicBezTo>
                  <a:cubicBezTo>
                    <a:pt x="424" y="499"/>
                    <a:pt x="423" y="497"/>
                    <a:pt x="421" y="498"/>
                  </a:cubicBezTo>
                  <a:cubicBezTo>
                    <a:pt x="421" y="499"/>
                    <a:pt x="421" y="500"/>
                    <a:pt x="421" y="500"/>
                  </a:cubicBezTo>
                  <a:cubicBezTo>
                    <a:pt x="420" y="501"/>
                    <a:pt x="420" y="501"/>
                    <a:pt x="419" y="502"/>
                  </a:cubicBezTo>
                  <a:cubicBezTo>
                    <a:pt x="418" y="503"/>
                    <a:pt x="419" y="504"/>
                    <a:pt x="418" y="505"/>
                  </a:cubicBezTo>
                  <a:cubicBezTo>
                    <a:pt x="418" y="506"/>
                    <a:pt x="417" y="507"/>
                    <a:pt x="416" y="508"/>
                  </a:cubicBezTo>
                  <a:cubicBezTo>
                    <a:pt x="414" y="510"/>
                    <a:pt x="414" y="512"/>
                    <a:pt x="414" y="515"/>
                  </a:cubicBezTo>
                  <a:cubicBezTo>
                    <a:pt x="413" y="515"/>
                    <a:pt x="411" y="515"/>
                    <a:pt x="411" y="515"/>
                  </a:cubicBezTo>
                  <a:cubicBezTo>
                    <a:pt x="410" y="514"/>
                    <a:pt x="409" y="513"/>
                    <a:pt x="408" y="512"/>
                  </a:cubicBezTo>
                  <a:cubicBezTo>
                    <a:pt x="408" y="511"/>
                    <a:pt x="407" y="510"/>
                    <a:pt x="407" y="510"/>
                  </a:cubicBezTo>
                  <a:cubicBezTo>
                    <a:pt x="407" y="509"/>
                    <a:pt x="406" y="508"/>
                    <a:pt x="406" y="507"/>
                  </a:cubicBezTo>
                  <a:cubicBezTo>
                    <a:pt x="405" y="507"/>
                    <a:pt x="404" y="506"/>
                    <a:pt x="403" y="506"/>
                  </a:cubicBezTo>
                  <a:cubicBezTo>
                    <a:pt x="403" y="505"/>
                    <a:pt x="403" y="505"/>
                    <a:pt x="403" y="504"/>
                  </a:cubicBezTo>
                  <a:cubicBezTo>
                    <a:pt x="403" y="503"/>
                    <a:pt x="403" y="502"/>
                    <a:pt x="402" y="502"/>
                  </a:cubicBezTo>
                  <a:cubicBezTo>
                    <a:pt x="399" y="501"/>
                    <a:pt x="397" y="506"/>
                    <a:pt x="396" y="507"/>
                  </a:cubicBezTo>
                  <a:cubicBezTo>
                    <a:pt x="395" y="506"/>
                    <a:pt x="394" y="502"/>
                    <a:pt x="394" y="501"/>
                  </a:cubicBezTo>
                  <a:cubicBezTo>
                    <a:pt x="394" y="500"/>
                    <a:pt x="395" y="499"/>
                    <a:pt x="394" y="498"/>
                  </a:cubicBezTo>
                  <a:cubicBezTo>
                    <a:pt x="393" y="499"/>
                    <a:pt x="392" y="502"/>
                    <a:pt x="392" y="505"/>
                  </a:cubicBezTo>
                  <a:cubicBezTo>
                    <a:pt x="392" y="506"/>
                    <a:pt x="392" y="507"/>
                    <a:pt x="391" y="508"/>
                  </a:cubicBezTo>
                  <a:cubicBezTo>
                    <a:pt x="391" y="509"/>
                    <a:pt x="390" y="509"/>
                    <a:pt x="390" y="510"/>
                  </a:cubicBezTo>
                  <a:cubicBezTo>
                    <a:pt x="390" y="510"/>
                    <a:pt x="390" y="511"/>
                    <a:pt x="389" y="512"/>
                  </a:cubicBezTo>
                  <a:cubicBezTo>
                    <a:pt x="388" y="513"/>
                    <a:pt x="388" y="510"/>
                    <a:pt x="387" y="509"/>
                  </a:cubicBezTo>
                  <a:cubicBezTo>
                    <a:pt x="387" y="507"/>
                    <a:pt x="387" y="506"/>
                    <a:pt x="389" y="504"/>
                  </a:cubicBezTo>
                  <a:cubicBezTo>
                    <a:pt x="390" y="502"/>
                    <a:pt x="391" y="501"/>
                    <a:pt x="391" y="499"/>
                  </a:cubicBezTo>
                  <a:cubicBezTo>
                    <a:pt x="391" y="494"/>
                    <a:pt x="385" y="496"/>
                    <a:pt x="383" y="498"/>
                  </a:cubicBezTo>
                  <a:cubicBezTo>
                    <a:pt x="382" y="499"/>
                    <a:pt x="383" y="499"/>
                    <a:pt x="382" y="499"/>
                  </a:cubicBezTo>
                  <a:cubicBezTo>
                    <a:pt x="381" y="500"/>
                    <a:pt x="380" y="500"/>
                    <a:pt x="379" y="500"/>
                  </a:cubicBezTo>
                  <a:cubicBezTo>
                    <a:pt x="378" y="500"/>
                    <a:pt x="377" y="501"/>
                    <a:pt x="375" y="502"/>
                  </a:cubicBezTo>
                  <a:cubicBezTo>
                    <a:pt x="374" y="502"/>
                    <a:pt x="374" y="502"/>
                    <a:pt x="373" y="504"/>
                  </a:cubicBezTo>
                  <a:cubicBezTo>
                    <a:pt x="373" y="504"/>
                    <a:pt x="372" y="506"/>
                    <a:pt x="372" y="507"/>
                  </a:cubicBezTo>
                  <a:cubicBezTo>
                    <a:pt x="373" y="508"/>
                    <a:pt x="374" y="507"/>
                    <a:pt x="375" y="509"/>
                  </a:cubicBezTo>
                  <a:cubicBezTo>
                    <a:pt x="375" y="510"/>
                    <a:pt x="374" y="511"/>
                    <a:pt x="374" y="512"/>
                  </a:cubicBezTo>
                  <a:cubicBezTo>
                    <a:pt x="374" y="514"/>
                    <a:pt x="374" y="516"/>
                    <a:pt x="373" y="518"/>
                  </a:cubicBezTo>
                  <a:cubicBezTo>
                    <a:pt x="373" y="519"/>
                    <a:pt x="371" y="522"/>
                    <a:pt x="372" y="523"/>
                  </a:cubicBezTo>
                  <a:cubicBezTo>
                    <a:pt x="372" y="524"/>
                    <a:pt x="374" y="523"/>
                    <a:pt x="375" y="523"/>
                  </a:cubicBezTo>
                  <a:cubicBezTo>
                    <a:pt x="376" y="524"/>
                    <a:pt x="376" y="524"/>
                    <a:pt x="376" y="525"/>
                  </a:cubicBezTo>
                  <a:cubicBezTo>
                    <a:pt x="377" y="527"/>
                    <a:pt x="377" y="528"/>
                    <a:pt x="376" y="530"/>
                  </a:cubicBezTo>
                  <a:cubicBezTo>
                    <a:pt x="375" y="532"/>
                    <a:pt x="373" y="534"/>
                    <a:pt x="374" y="536"/>
                  </a:cubicBezTo>
                  <a:cubicBezTo>
                    <a:pt x="375" y="537"/>
                    <a:pt x="376" y="538"/>
                    <a:pt x="376" y="539"/>
                  </a:cubicBezTo>
                  <a:cubicBezTo>
                    <a:pt x="376" y="540"/>
                    <a:pt x="375" y="540"/>
                    <a:pt x="374" y="541"/>
                  </a:cubicBezTo>
                  <a:cubicBezTo>
                    <a:pt x="370" y="543"/>
                    <a:pt x="366" y="544"/>
                    <a:pt x="363" y="546"/>
                  </a:cubicBezTo>
                  <a:cubicBezTo>
                    <a:pt x="361" y="547"/>
                    <a:pt x="358" y="549"/>
                    <a:pt x="359" y="551"/>
                  </a:cubicBezTo>
                  <a:cubicBezTo>
                    <a:pt x="360" y="553"/>
                    <a:pt x="361" y="555"/>
                    <a:pt x="359" y="557"/>
                  </a:cubicBezTo>
                  <a:cubicBezTo>
                    <a:pt x="358" y="557"/>
                    <a:pt x="357" y="558"/>
                    <a:pt x="356" y="558"/>
                  </a:cubicBezTo>
                  <a:cubicBezTo>
                    <a:pt x="355" y="558"/>
                    <a:pt x="355" y="558"/>
                    <a:pt x="354" y="558"/>
                  </a:cubicBezTo>
                  <a:cubicBezTo>
                    <a:pt x="353" y="559"/>
                    <a:pt x="352" y="559"/>
                    <a:pt x="352" y="560"/>
                  </a:cubicBezTo>
                  <a:cubicBezTo>
                    <a:pt x="351" y="560"/>
                    <a:pt x="350" y="561"/>
                    <a:pt x="350" y="562"/>
                  </a:cubicBezTo>
                  <a:cubicBezTo>
                    <a:pt x="350" y="563"/>
                    <a:pt x="350" y="563"/>
                    <a:pt x="349" y="564"/>
                  </a:cubicBezTo>
                  <a:cubicBezTo>
                    <a:pt x="348" y="564"/>
                    <a:pt x="347" y="564"/>
                    <a:pt x="347" y="565"/>
                  </a:cubicBezTo>
                  <a:cubicBezTo>
                    <a:pt x="347" y="566"/>
                    <a:pt x="347" y="567"/>
                    <a:pt x="347" y="568"/>
                  </a:cubicBezTo>
                  <a:cubicBezTo>
                    <a:pt x="347" y="570"/>
                    <a:pt x="349" y="571"/>
                    <a:pt x="348" y="573"/>
                  </a:cubicBezTo>
                  <a:cubicBezTo>
                    <a:pt x="348" y="573"/>
                    <a:pt x="347" y="574"/>
                    <a:pt x="347" y="574"/>
                  </a:cubicBezTo>
                  <a:cubicBezTo>
                    <a:pt x="347" y="574"/>
                    <a:pt x="347" y="575"/>
                    <a:pt x="347" y="575"/>
                  </a:cubicBezTo>
                  <a:cubicBezTo>
                    <a:pt x="347" y="576"/>
                    <a:pt x="347" y="577"/>
                    <a:pt x="347" y="578"/>
                  </a:cubicBezTo>
                  <a:cubicBezTo>
                    <a:pt x="346" y="579"/>
                    <a:pt x="346" y="580"/>
                    <a:pt x="346" y="580"/>
                  </a:cubicBezTo>
                  <a:cubicBezTo>
                    <a:pt x="346" y="581"/>
                    <a:pt x="346" y="582"/>
                    <a:pt x="346" y="583"/>
                  </a:cubicBezTo>
                  <a:cubicBezTo>
                    <a:pt x="346" y="583"/>
                    <a:pt x="345" y="583"/>
                    <a:pt x="345" y="584"/>
                  </a:cubicBezTo>
                  <a:cubicBezTo>
                    <a:pt x="344" y="584"/>
                    <a:pt x="344" y="585"/>
                    <a:pt x="344" y="585"/>
                  </a:cubicBezTo>
                  <a:cubicBezTo>
                    <a:pt x="343" y="586"/>
                    <a:pt x="343" y="586"/>
                    <a:pt x="342" y="586"/>
                  </a:cubicBezTo>
                  <a:cubicBezTo>
                    <a:pt x="339" y="586"/>
                    <a:pt x="339" y="579"/>
                    <a:pt x="336" y="582"/>
                  </a:cubicBezTo>
                  <a:cubicBezTo>
                    <a:pt x="335" y="582"/>
                    <a:pt x="334" y="583"/>
                    <a:pt x="333" y="584"/>
                  </a:cubicBezTo>
                  <a:cubicBezTo>
                    <a:pt x="332" y="585"/>
                    <a:pt x="331" y="586"/>
                    <a:pt x="330" y="586"/>
                  </a:cubicBezTo>
                  <a:cubicBezTo>
                    <a:pt x="330" y="587"/>
                    <a:pt x="331" y="587"/>
                    <a:pt x="331" y="588"/>
                  </a:cubicBezTo>
                  <a:cubicBezTo>
                    <a:pt x="332" y="588"/>
                    <a:pt x="337" y="596"/>
                    <a:pt x="337" y="597"/>
                  </a:cubicBezTo>
                  <a:cubicBezTo>
                    <a:pt x="339" y="598"/>
                    <a:pt x="345" y="601"/>
                    <a:pt x="347" y="601"/>
                  </a:cubicBezTo>
                  <a:cubicBezTo>
                    <a:pt x="349" y="602"/>
                    <a:pt x="351" y="603"/>
                    <a:pt x="353" y="605"/>
                  </a:cubicBezTo>
                  <a:cubicBezTo>
                    <a:pt x="356" y="606"/>
                    <a:pt x="357" y="608"/>
                    <a:pt x="360" y="605"/>
                  </a:cubicBezTo>
                  <a:cubicBezTo>
                    <a:pt x="361" y="604"/>
                    <a:pt x="361" y="601"/>
                    <a:pt x="362" y="601"/>
                  </a:cubicBezTo>
                  <a:cubicBezTo>
                    <a:pt x="364" y="600"/>
                    <a:pt x="366" y="601"/>
                    <a:pt x="368" y="601"/>
                  </a:cubicBezTo>
                  <a:cubicBezTo>
                    <a:pt x="370" y="601"/>
                    <a:pt x="372" y="601"/>
                    <a:pt x="377" y="599"/>
                  </a:cubicBezTo>
                  <a:cubicBezTo>
                    <a:pt x="381" y="598"/>
                    <a:pt x="384" y="596"/>
                    <a:pt x="385" y="595"/>
                  </a:cubicBezTo>
                  <a:cubicBezTo>
                    <a:pt x="387" y="593"/>
                    <a:pt x="387" y="592"/>
                    <a:pt x="390" y="592"/>
                  </a:cubicBezTo>
                  <a:cubicBezTo>
                    <a:pt x="397" y="590"/>
                    <a:pt x="401" y="593"/>
                    <a:pt x="406" y="596"/>
                  </a:cubicBezTo>
                  <a:cubicBezTo>
                    <a:pt x="408" y="597"/>
                    <a:pt x="413" y="599"/>
                    <a:pt x="416" y="600"/>
                  </a:cubicBezTo>
                  <a:cubicBezTo>
                    <a:pt x="417" y="597"/>
                    <a:pt x="414" y="596"/>
                    <a:pt x="412" y="592"/>
                  </a:cubicBezTo>
                  <a:cubicBezTo>
                    <a:pt x="409" y="588"/>
                    <a:pt x="406" y="582"/>
                    <a:pt x="406" y="578"/>
                  </a:cubicBezTo>
                  <a:cubicBezTo>
                    <a:pt x="405" y="574"/>
                    <a:pt x="410" y="572"/>
                    <a:pt x="409" y="569"/>
                  </a:cubicBezTo>
                  <a:cubicBezTo>
                    <a:pt x="409" y="573"/>
                    <a:pt x="414" y="575"/>
                    <a:pt x="415" y="580"/>
                  </a:cubicBezTo>
                  <a:cubicBezTo>
                    <a:pt x="417" y="580"/>
                    <a:pt x="423" y="578"/>
                    <a:pt x="424" y="576"/>
                  </a:cubicBezTo>
                  <a:cubicBezTo>
                    <a:pt x="425" y="573"/>
                    <a:pt x="422" y="570"/>
                    <a:pt x="423" y="568"/>
                  </a:cubicBezTo>
                  <a:cubicBezTo>
                    <a:pt x="428" y="567"/>
                    <a:pt x="435" y="568"/>
                    <a:pt x="434" y="561"/>
                  </a:cubicBezTo>
                  <a:cubicBezTo>
                    <a:pt x="439" y="560"/>
                    <a:pt x="438" y="564"/>
                    <a:pt x="442" y="561"/>
                  </a:cubicBezTo>
                  <a:cubicBezTo>
                    <a:pt x="443" y="560"/>
                    <a:pt x="444" y="558"/>
                    <a:pt x="445" y="557"/>
                  </a:cubicBezTo>
                  <a:cubicBezTo>
                    <a:pt x="447" y="556"/>
                    <a:pt x="450" y="556"/>
                    <a:pt x="452" y="553"/>
                  </a:cubicBezTo>
                  <a:cubicBezTo>
                    <a:pt x="453" y="550"/>
                    <a:pt x="452" y="546"/>
                    <a:pt x="452" y="543"/>
                  </a:cubicBezTo>
                  <a:cubicBezTo>
                    <a:pt x="453" y="542"/>
                    <a:pt x="454" y="541"/>
                    <a:pt x="453" y="539"/>
                  </a:cubicBezTo>
                  <a:cubicBezTo>
                    <a:pt x="452" y="538"/>
                    <a:pt x="447" y="537"/>
                    <a:pt x="446" y="536"/>
                  </a:cubicBezTo>
                  <a:cubicBezTo>
                    <a:pt x="444" y="535"/>
                    <a:pt x="432" y="528"/>
                    <a:pt x="434" y="523"/>
                  </a:cubicBezTo>
                  <a:cubicBezTo>
                    <a:pt x="436" y="519"/>
                    <a:pt x="446" y="521"/>
                    <a:pt x="448" y="523"/>
                  </a:cubicBezTo>
                  <a:cubicBezTo>
                    <a:pt x="450" y="526"/>
                    <a:pt x="452" y="529"/>
                    <a:pt x="454" y="532"/>
                  </a:cubicBezTo>
                  <a:cubicBezTo>
                    <a:pt x="455" y="534"/>
                    <a:pt x="459" y="535"/>
                    <a:pt x="460" y="538"/>
                  </a:cubicBezTo>
                  <a:cubicBezTo>
                    <a:pt x="459" y="532"/>
                    <a:pt x="464" y="532"/>
                    <a:pt x="467" y="528"/>
                  </a:cubicBezTo>
                  <a:cubicBezTo>
                    <a:pt x="469" y="527"/>
                    <a:pt x="469" y="525"/>
                    <a:pt x="470" y="523"/>
                  </a:cubicBezTo>
                  <a:cubicBezTo>
                    <a:pt x="472" y="522"/>
                    <a:pt x="474" y="520"/>
                    <a:pt x="474" y="517"/>
                  </a:cubicBezTo>
                  <a:cubicBezTo>
                    <a:pt x="473" y="513"/>
                    <a:pt x="466" y="511"/>
                    <a:pt x="474" y="508"/>
                  </a:cubicBezTo>
                  <a:cubicBezTo>
                    <a:pt x="476" y="507"/>
                    <a:pt x="479" y="507"/>
                    <a:pt x="482" y="507"/>
                  </a:cubicBezTo>
                  <a:cubicBezTo>
                    <a:pt x="484" y="507"/>
                    <a:pt x="487" y="508"/>
                    <a:pt x="489" y="507"/>
                  </a:cubicBezTo>
                  <a:cubicBezTo>
                    <a:pt x="491" y="506"/>
                    <a:pt x="491" y="505"/>
                    <a:pt x="492" y="503"/>
                  </a:cubicBezTo>
                  <a:cubicBezTo>
                    <a:pt x="495" y="499"/>
                    <a:pt x="501" y="496"/>
                    <a:pt x="506" y="496"/>
                  </a:cubicBezTo>
                  <a:cubicBezTo>
                    <a:pt x="508" y="495"/>
                    <a:pt x="510" y="496"/>
                    <a:pt x="513" y="495"/>
                  </a:cubicBezTo>
                  <a:cubicBezTo>
                    <a:pt x="515" y="495"/>
                    <a:pt x="517" y="493"/>
                    <a:pt x="519" y="493"/>
                  </a:cubicBezTo>
                  <a:cubicBezTo>
                    <a:pt x="520" y="493"/>
                    <a:pt x="522" y="494"/>
                    <a:pt x="523" y="495"/>
                  </a:cubicBezTo>
                  <a:cubicBezTo>
                    <a:pt x="524" y="495"/>
                    <a:pt x="528" y="495"/>
                    <a:pt x="529" y="495"/>
                  </a:cubicBezTo>
                  <a:cubicBezTo>
                    <a:pt x="533" y="496"/>
                    <a:pt x="533" y="495"/>
                    <a:pt x="535" y="492"/>
                  </a:cubicBezTo>
                  <a:cubicBezTo>
                    <a:pt x="537" y="489"/>
                    <a:pt x="538" y="489"/>
                    <a:pt x="538" y="486"/>
                  </a:cubicBezTo>
                  <a:cubicBezTo>
                    <a:pt x="538" y="485"/>
                    <a:pt x="537" y="483"/>
                    <a:pt x="539" y="481"/>
                  </a:cubicBezTo>
                  <a:cubicBezTo>
                    <a:pt x="543" y="484"/>
                    <a:pt x="541" y="491"/>
                    <a:pt x="542" y="495"/>
                  </a:cubicBezTo>
                  <a:cubicBezTo>
                    <a:pt x="545" y="495"/>
                    <a:pt x="548" y="494"/>
                    <a:pt x="550" y="496"/>
                  </a:cubicBezTo>
                  <a:cubicBezTo>
                    <a:pt x="553" y="497"/>
                    <a:pt x="558" y="502"/>
                    <a:pt x="557" y="505"/>
                  </a:cubicBezTo>
                  <a:cubicBezTo>
                    <a:pt x="552" y="506"/>
                    <a:pt x="547" y="503"/>
                    <a:pt x="543" y="502"/>
                  </a:cubicBezTo>
                  <a:cubicBezTo>
                    <a:pt x="540" y="502"/>
                    <a:pt x="537" y="501"/>
                    <a:pt x="534" y="501"/>
                  </a:cubicBezTo>
                  <a:cubicBezTo>
                    <a:pt x="532" y="501"/>
                    <a:pt x="521" y="502"/>
                    <a:pt x="521" y="506"/>
                  </a:cubicBezTo>
                  <a:cubicBezTo>
                    <a:pt x="526" y="507"/>
                    <a:pt x="529" y="510"/>
                    <a:pt x="533" y="512"/>
                  </a:cubicBezTo>
                  <a:cubicBezTo>
                    <a:pt x="535" y="514"/>
                    <a:pt x="539" y="516"/>
                    <a:pt x="537" y="519"/>
                  </a:cubicBezTo>
                  <a:cubicBezTo>
                    <a:pt x="536" y="521"/>
                    <a:pt x="532" y="519"/>
                    <a:pt x="531" y="521"/>
                  </a:cubicBezTo>
                  <a:cubicBezTo>
                    <a:pt x="528" y="525"/>
                    <a:pt x="533" y="524"/>
                    <a:pt x="534" y="525"/>
                  </a:cubicBezTo>
                  <a:cubicBezTo>
                    <a:pt x="537" y="526"/>
                    <a:pt x="538" y="528"/>
                    <a:pt x="540" y="530"/>
                  </a:cubicBezTo>
                  <a:cubicBezTo>
                    <a:pt x="542" y="532"/>
                    <a:pt x="545" y="533"/>
                    <a:pt x="548" y="534"/>
                  </a:cubicBezTo>
                  <a:cubicBezTo>
                    <a:pt x="550" y="535"/>
                    <a:pt x="552" y="536"/>
                    <a:pt x="555" y="536"/>
                  </a:cubicBezTo>
                  <a:cubicBezTo>
                    <a:pt x="557" y="537"/>
                    <a:pt x="558" y="536"/>
                    <a:pt x="560" y="536"/>
                  </a:cubicBezTo>
                  <a:cubicBezTo>
                    <a:pt x="563" y="537"/>
                    <a:pt x="563" y="540"/>
                    <a:pt x="566" y="542"/>
                  </a:cubicBezTo>
                  <a:cubicBezTo>
                    <a:pt x="569" y="543"/>
                    <a:pt x="569" y="540"/>
                    <a:pt x="571" y="538"/>
                  </a:cubicBezTo>
                  <a:cubicBezTo>
                    <a:pt x="574" y="537"/>
                    <a:pt x="578" y="539"/>
                    <a:pt x="581" y="539"/>
                  </a:cubicBezTo>
                  <a:cubicBezTo>
                    <a:pt x="584" y="539"/>
                    <a:pt x="586" y="540"/>
                    <a:pt x="589" y="540"/>
                  </a:cubicBezTo>
                  <a:cubicBezTo>
                    <a:pt x="591" y="540"/>
                    <a:pt x="595" y="540"/>
                    <a:pt x="597" y="540"/>
                  </a:cubicBezTo>
                  <a:cubicBezTo>
                    <a:pt x="599" y="540"/>
                    <a:pt x="603" y="540"/>
                    <a:pt x="604" y="539"/>
                  </a:cubicBezTo>
                  <a:cubicBezTo>
                    <a:pt x="606" y="538"/>
                    <a:pt x="608" y="535"/>
                    <a:pt x="610" y="535"/>
                  </a:cubicBezTo>
                  <a:cubicBezTo>
                    <a:pt x="612" y="534"/>
                    <a:pt x="616" y="534"/>
                    <a:pt x="618" y="534"/>
                  </a:cubicBezTo>
                  <a:cubicBezTo>
                    <a:pt x="618" y="537"/>
                    <a:pt x="621" y="537"/>
                    <a:pt x="622" y="538"/>
                  </a:cubicBezTo>
                  <a:cubicBezTo>
                    <a:pt x="624" y="540"/>
                    <a:pt x="623" y="542"/>
                    <a:pt x="627" y="542"/>
                  </a:cubicBezTo>
                  <a:cubicBezTo>
                    <a:pt x="632" y="541"/>
                    <a:pt x="633" y="533"/>
                    <a:pt x="637" y="532"/>
                  </a:cubicBezTo>
                  <a:cubicBezTo>
                    <a:pt x="637" y="532"/>
                    <a:pt x="637" y="532"/>
                    <a:pt x="637" y="531"/>
                  </a:cubicBezTo>
                  <a:cubicBezTo>
                    <a:pt x="634" y="526"/>
                    <a:pt x="640" y="526"/>
                    <a:pt x="642" y="526"/>
                  </a:cubicBezTo>
                  <a:cubicBezTo>
                    <a:pt x="646" y="526"/>
                    <a:pt x="647" y="524"/>
                    <a:pt x="650" y="526"/>
                  </a:cubicBezTo>
                  <a:cubicBezTo>
                    <a:pt x="653" y="528"/>
                    <a:pt x="654" y="534"/>
                    <a:pt x="658" y="536"/>
                  </a:cubicBezTo>
                  <a:cubicBezTo>
                    <a:pt x="661" y="537"/>
                    <a:pt x="663" y="535"/>
                    <a:pt x="666" y="535"/>
                  </a:cubicBezTo>
                  <a:cubicBezTo>
                    <a:pt x="668" y="535"/>
                    <a:pt x="669" y="536"/>
                    <a:pt x="671" y="536"/>
                  </a:cubicBezTo>
                  <a:cubicBezTo>
                    <a:pt x="676" y="536"/>
                    <a:pt x="678" y="531"/>
                    <a:pt x="675" y="527"/>
                  </a:cubicBezTo>
                  <a:cubicBezTo>
                    <a:pt x="678" y="527"/>
                    <a:pt x="681" y="528"/>
                    <a:pt x="683" y="529"/>
                  </a:cubicBezTo>
                  <a:cubicBezTo>
                    <a:pt x="686" y="530"/>
                    <a:pt x="690" y="533"/>
                    <a:pt x="692" y="533"/>
                  </a:cubicBezTo>
                  <a:cubicBezTo>
                    <a:pt x="693" y="533"/>
                    <a:pt x="694" y="533"/>
                    <a:pt x="695" y="533"/>
                  </a:cubicBezTo>
                  <a:cubicBezTo>
                    <a:pt x="695" y="533"/>
                    <a:pt x="695" y="532"/>
                    <a:pt x="696" y="532"/>
                  </a:cubicBezTo>
                  <a:cubicBezTo>
                    <a:pt x="696" y="533"/>
                    <a:pt x="695" y="533"/>
                    <a:pt x="695" y="533"/>
                  </a:cubicBezTo>
                  <a:cubicBezTo>
                    <a:pt x="693" y="535"/>
                    <a:pt x="691" y="537"/>
                    <a:pt x="690" y="539"/>
                  </a:cubicBezTo>
                  <a:cubicBezTo>
                    <a:pt x="688" y="541"/>
                    <a:pt x="687" y="542"/>
                    <a:pt x="688" y="545"/>
                  </a:cubicBezTo>
                  <a:cubicBezTo>
                    <a:pt x="692" y="545"/>
                    <a:pt x="696" y="544"/>
                    <a:pt x="698" y="540"/>
                  </a:cubicBezTo>
                  <a:cubicBezTo>
                    <a:pt x="698" y="538"/>
                    <a:pt x="698" y="535"/>
                    <a:pt x="698" y="533"/>
                  </a:cubicBezTo>
                  <a:cubicBezTo>
                    <a:pt x="700" y="533"/>
                    <a:pt x="701" y="532"/>
                    <a:pt x="702" y="532"/>
                  </a:cubicBezTo>
                  <a:cubicBezTo>
                    <a:pt x="705" y="531"/>
                    <a:pt x="707" y="530"/>
                    <a:pt x="709" y="530"/>
                  </a:cubicBezTo>
                  <a:cubicBezTo>
                    <a:pt x="712" y="529"/>
                    <a:pt x="719" y="527"/>
                    <a:pt x="721" y="525"/>
                  </a:cubicBezTo>
                  <a:cubicBezTo>
                    <a:pt x="723" y="522"/>
                    <a:pt x="722" y="518"/>
                    <a:pt x="722" y="515"/>
                  </a:cubicBezTo>
                  <a:cubicBezTo>
                    <a:pt x="723" y="513"/>
                    <a:pt x="723" y="510"/>
                    <a:pt x="724" y="509"/>
                  </a:cubicBezTo>
                  <a:cubicBezTo>
                    <a:pt x="725" y="508"/>
                    <a:pt x="728" y="505"/>
                    <a:pt x="730" y="506"/>
                  </a:cubicBezTo>
                  <a:cubicBezTo>
                    <a:pt x="734" y="508"/>
                    <a:pt x="729" y="514"/>
                    <a:pt x="736" y="512"/>
                  </a:cubicBezTo>
                  <a:cubicBezTo>
                    <a:pt x="737" y="510"/>
                    <a:pt x="737" y="507"/>
                    <a:pt x="737" y="506"/>
                  </a:cubicBezTo>
                  <a:cubicBezTo>
                    <a:pt x="736" y="504"/>
                    <a:pt x="734" y="503"/>
                    <a:pt x="734" y="501"/>
                  </a:cubicBezTo>
                  <a:cubicBezTo>
                    <a:pt x="733" y="499"/>
                    <a:pt x="733" y="493"/>
                    <a:pt x="734" y="490"/>
                  </a:cubicBezTo>
                  <a:cubicBezTo>
                    <a:pt x="737" y="489"/>
                    <a:pt x="740" y="501"/>
                    <a:pt x="742" y="502"/>
                  </a:cubicBezTo>
                  <a:cubicBezTo>
                    <a:pt x="746" y="506"/>
                    <a:pt x="752" y="500"/>
                    <a:pt x="754" y="497"/>
                  </a:cubicBezTo>
                  <a:cubicBezTo>
                    <a:pt x="758" y="491"/>
                    <a:pt x="761" y="484"/>
                    <a:pt x="769" y="482"/>
                  </a:cubicBezTo>
                  <a:cubicBezTo>
                    <a:pt x="772" y="482"/>
                    <a:pt x="775" y="482"/>
                    <a:pt x="778" y="482"/>
                  </a:cubicBezTo>
                  <a:cubicBezTo>
                    <a:pt x="781" y="482"/>
                    <a:pt x="784" y="483"/>
                    <a:pt x="786" y="483"/>
                  </a:cubicBezTo>
                  <a:cubicBezTo>
                    <a:pt x="792" y="485"/>
                    <a:pt x="791" y="482"/>
                    <a:pt x="796" y="479"/>
                  </a:cubicBezTo>
                  <a:cubicBezTo>
                    <a:pt x="797" y="478"/>
                    <a:pt x="800" y="478"/>
                    <a:pt x="801" y="478"/>
                  </a:cubicBezTo>
                  <a:cubicBezTo>
                    <a:pt x="805" y="477"/>
                    <a:pt x="809" y="477"/>
                    <a:pt x="813" y="477"/>
                  </a:cubicBezTo>
                  <a:cubicBezTo>
                    <a:pt x="816" y="476"/>
                    <a:pt x="821" y="475"/>
                    <a:pt x="823" y="477"/>
                  </a:cubicBezTo>
                  <a:cubicBezTo>
                    <a:pt x="824" y="473"/>
                    <a:pt x="832" y="470"/>
                    <a:pt x="836" y="469"/>
                  </a:cubicBezTo>
                  <a:cubicBezTo>
                    <a:pt x="839" y="468"/>
                    <a:pt x="846" y="470"/>
                    <a:pt x="848" y="467"/>
                  </a:cubicBezTo>
                  <a:cubicBezTo>
                    <a:pt x="851" y="470"/>
                    <a:pt x="856" y="461"/>
                    <a:pt x="857" y="459"/>
                  </a:cubicBezTo>
                  <a:cubicBezTo>
                    <a:pt x="860" y="456"/>
                    <a:pt x="861" y="454"/>
                    <a:pt x="865" y="453"/>
                  </a:cubicBezTo>
                  <a:cubicBezTo>
                    <a:pt x="867" y="453"/>
                    <a:pt x="870" y="453"/>
                    <a:pt x="872" y="453"/>
                  </a:cubicBezTo>
                  <a:cubicBezTo>
                    <a:pt x="876" y="452"/>
                    <a:pt x="879" y="449"/>
                    <a:pt x="883" y="448"/>
                  </a:cubicBezTo>
                  <a:cubicBezTo>
                    <a:pt x="886" y="448"/>
                    <a:pt x="889" y="449"/>
                    <a:pt x="892" y="448"/>
                  </a:cubicBezTo>
                  <a:cubicBezTo>
                    <a:pt x="895" y="448"/>
                    <a:pt x="898" y="448"/>
                    <a:pt x="901" y="447"/>
                  </a:cubicBezTo>
                  <a:cubicBezTo>
                    <a:pt x="905" y="447"/>
                    <a:pt x="907" y="446"/>
                    <a:pt x="910" y="443"/>
                  </a:cubicBezTo>
                  <a:cubicBezTo>
                    <a:pt x="912" y="442"/>
                    <a:pt x="914" y="441"/>
                    <a:pt x="916" y="441"/>
                  </a:cubicBezTo>
                  <a:cubicBezTo>
                    <a:pt x="919" y="440"/>
                    <a:pt x="920" y="444"/>
                    <a:pt x="923" y="444"/>
                  </a:cubicBezTo>
                  <a:cubicBezTo>
                    <a:pt x="924" y="444"/>
                    <a:pt x="926" y="443"/>
                    <a:pt x="927" y="442"/>
                  </a:cubicBezTo>
                  <a:cubicBezTo>
                    <a:pt x="922" y="441"/>
                    <a:pt x="918" y="438"/>
                    <a:pt x="912" y="437"/>
                  </a:cubicBezTo>
                  <a:cubicBezTo>
                    <a:pt x="907" y="437"/>
                    <a:pt x="906" y="438"/>
                    <a:pt x="906" y="432"/>
                  </a:cubicBezTo>
                  <a:cubicBezTo>
                    <a:pt x="905" y="427"/>
                    <a:pt x="904" y="422"/>
                    <a:pt x="905" y="417"/>
                  </a:cubicBezTo>
                  <a:cubicBezTo>
                    <a:pt x="906" y="414"/>
                    <a:pt x="908" y="410"/>
                    <a:pt x="911" y="408"/>
                  </a:cubicBezTo>
                  <a:cubicBezTo>
                    <a:pt x="914" y="407"/>
                    <a:pt x="915" y="407"/>
                    <a:pt x="917" y="405"/>
                  </a:cubicBezTo>
                  <a:cubicBezTo>
                    <a:pt x="919" y="403"/>
                    <a:pt x="920" y="402"/>
                    <a:pt x="923" y="401"/>
                  </a:cubicBezTo>
                  <a:cubicBezTo>
                    <a:pt x="926" y="400"/>
                    <a:pt x="931" y="403"/>
                    <a:pt x="934" y="401"/>
                  </a:cubicBezTo>
                  <a:cubicBezTo>
                    <a:pt x="938" y="399"/>
                    <a:pt x="935" y="394"/>
                    <a:pt x="937" y="391"/>
                  </a:cubicBezTo>
                  <a:cubicBezTo>
                    <a:pt x="939" y="389"/>
                    <a:pt x="943" y="390"/>
                    <a:pt x="946" y="390"/>
                  </a:cubicBezTo>
                  <a:cubicBezTo>
                    <a:pt x="947" y="390"/>
                    <a:pt x="949" y="389"/>
                    <a:pt x="949" y="389"/>
                  </a:cubicBezTo>
                  <a:cubicBezTo>
                    <a:pt x="951" y="389"/>
                    <a:pt x="952" y="391"/>
                    <a:pt x="954" y="391"/>
                  </a:cubicBezTo>
                  <a:cubicBezTo>
                    <a:pt x="955" y="391"/>
                    <a:pt x="957" y="389"/>
                    <a:pt x="958" y="389"/>
                  </a:cubicBezTo>
                  <a:cubicBezTo>
                    <a:pt x="961" y="387"/>
                    <a:pt x="964" y="387"/>
                    <a:pt x="967" y="387"/>
                  </a:cubicBezTo>
                  <a:cubicBezTo>
                    <a:pt x="972" y="387"/>
                    <a:pt x="976" y="387"/>
                    <a:pt x="979" y="388"/>
                  </a:cubicBezTo>
                  <a:cubicBezTo>
                    <a:pt x="984" y="390"/>
                    <a:pt x="987" y="391"/>
                    <a:pt x="992" y="387"/>
                  </a:cubicBezTo>
                  <a:cubicBezTo>
                    <a:pt x="993" y="386"/>
                    <a:pt x="994" y="384"/>
                    <a:pt x="995" y="383"/>
                  </a:cubicBezTo>
                  <a:cubicBezTo>
                    <a:pt x="997" y="382"/>
                    <a:pt x="998" y="382"/>
                    <a:pt x="999" y="381"/>
                  </a:cubicBezTo>
                  <a:cubicBezTo>
                    <a:pt x="1001" y="379"/>
                    <a:pt x="1000" y="379"/>
                    <a:pt x="1001" y="377"/>
                  </a:cubicBezTo>
                  <a:cubicBezTo>
                    <a:pt x="1002" y="371"/>
                    <a:pt x="1000" y="365"/>
                    <a:pt x="1002" y="359"/>
                  </a:cubicBezTo>
                  <a:cubicBezTo>
                    <a:pt x="1003" y="357"/>
                    <a:pt x="1005" y="355"/>
                    <a:pt x="1006" y="353"/>
                  </a:cubicBezTo>
                  <a:cubicBezTo>
                    <a:pt x="1007" y="352"/>
                    <a:pt x="1010" y="352"/>
                    <a:pt x="1009" y="349"/>
                  </a:cubicBezTo>
                  <a:cubicBezTo>
                    <a:pt x="1005" y="349"/>
                    <a:pt x="1004" y="349"/>
                    <a:pt x="1002" y="346"/>
                  </a:cubicBezTo>
                  <a:cubicBezTo>
                    <a:pt x="1002" y="347"/>
                    <a:pt x="1001" y="347"/>
                    <a:pt x="1001" y="347"/>
                  </a:cubicBezTo>
                  <a:cubicBezTo>
                    <a:pt x="998" y="342"/>
                    <a:pt x="998" y="336"/>
                    <a:pt x="997" y="331"/>
                  </a:cubicBezTo>
                  <a:cubicBezTo>
                    <a:pt x="995" y="331"/>
                    <a:pt x="994" y="331"/>
                    <a:pt x="992" y="331"/>
                  </a:cubicBezTo>
                  <a:cubicBezTo>
                    <a:pt x="991" y="326"/>
                    <a:pt x="992" y="319"/>
                    <a:pt x="992" y="314"/>
                  </a:cubicBezTo>
                  <a:cubicBezTo>
                    <a:pt x="992" y="313"/>
                    <a:pt x="991" y="308"/>
                    <a:pt x="992" y="306"/>
                  </a:cubicBezTo>
                  <a:cubicBezTo>
                    <a:pt x="994" y="302"/>
                    <a:pt x="1014" y="306"/>
                    <a:pt x="1011" y="300"/>
                  </a:cubicBezTo>
                  <a:cubicBezTo>
                    <a:pt x="1010" y="297"/>
                    <a:pt x="1003" y="298"/>
                    <a:pt x="1001" y="298"/>
                  </a:cubicBezTo>
                  <a:cubicBezTo>
                    <a:pt x="995" y="298"/>
                    <a:pt x="993" y="295"/>
                    <a:pt x="988" y="291"/>
                  </a:cubicBezTo>
                  <a:cubicBezTo>
                    <a:pt x="983" y="287"/>
                    <a:pt x="982" y="283"/>
                    <a:pt x="990" y="282"/>
                  </a:cubicBezTo>
                  <a:cubicBezTo>
                    <a:pt x="996" y="282"/>
                    <a:pt x="1002" y="283"/>
                    <a:pt x="1008" y="282"/>
                  </a:cubicBezTo>
                  <a:cubicBezTo>
                    <a:pt x="1008" y="280"/>
                    <a:pt x="1008" y="278"/>
                    <a:pt x="1009" y="276"/>
                  </a:cubicBezTo>
                  <a:cubicBezTo>
                    <a:pt x="1012" y="269"/>
                    <a:pt x="1018" y="273"/>
                    <a:pt x="1024" y="269"/>
                  </a:cubicBezTo>
                  <a:cubicBezTo>
                    <a:pt x="1026" y="267"/>
                    <a:pt x="1026" y="266"/>
                    <a:pt x="1024" y="264"/>
                  </a:cubicBezTo>
                  <a:moveTo>
                    <a:pt x="134" y="165"/>
                  </a:moveTo>
                  <a:cubicBezTo>
                    <a:pt x="134" y="165"/>
                    <a:pt x="134" y="165"/>
                    <a:pt x="134" y="165"/>
                  </a:cubicBezTo>
                  <a:cubicBezTo>
                    <a:pt x="134" y="165"/>
                    <a:pt x="134" y="165"/>
                    <a:pt x="133" y="165"/>
                  </a:cubicBezTo>
                  <a:lnTo>
                    <a:pt x="134" y="165"/>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189" name="Freeform 6">
              <a:extLst>
                <a:ext uri="{FF2B5EF4-FFF2-40B4-BE49-F238E27FC236}">
                  <a16:creationId xmlns:a16="http://schemas.microsoft.com/office/drawing/2014/main" id="{4BAC7D04-AF49-F24F-A323-140EE5C75CFE}"/>
                </a:ext>
              </a:extLst>
            </p:cNvPr>
            <p:cNvSpPr>
              <a:spLocks/>
            </p:cNvSpPr>
            <p:nvPr/>
          </p:nvSpPr>
          <p:spPr bwMode="auto">
            <a:xfrm>
              <a:off x="3535363" y="5638800"/>
              <a:ext cx="84138" cy="50800"/>
            </a:xfrm>
            <a:custGeom>
              <a:avLst/>
              <a:gdLst/>
              <a:ahLst/>
              <a:cxnLst>
                <a:cxn ang="0">
                  <a:pos x="17" y="3"/>
                </a:cxn>
                <a:cxn ang="0">
                  <a:pos x="15" y="1"/>
                </a:cxn>
                <a:cxn ang="0">
                  <a:pos x="13" y="0"/>
                </a:cxn>
                <a:cxn ang="0">
                  <a:pos x="10" y="4"/>
                </a:cxn>
                <a:cxn ang="0">
                  <a:pos x="9" y="5"/>
                </a:cxn>
                <a:cxn ang="0">
                  <a:pos x="8" y="6"/>
                </a:cxn>
                <a:cxn ang="0">
                  <a:pos x="7" y="6"/>
                </a:cxn>
                <a:cxn ang="0">
                  <a:pos x="7" y="7"/>
                </a:cxn>
                <a:cxn ang="0">
                  <a:pos x="1" y="10"/>
                </a:cxn>
                <a:cxn ang="0">
                  <a:pos x="1" y="14"/>
                </a:cxn>
                <a:cxn ang="0">
                  <a:pos x="5" y="19"/>
                </a:cxn>
                <a:cxn ang="0">
                  <a:pos x="9" y="22"/>
                </a:cxn>
                <a:cxn ang="0">
                  <a:pos x="15" y="22"/>
                </a:cxn>
                <a:cxn ang="0">
                  <a:pos x="18" y="22"/>
                </a:cxn>
                <a:cxn ang="0">
                  <a:pos x="20" y="21"/>
                </a:cxn>
                <a:cxn ang="0">
                  <a:pos x="22" y="21"/>
                </a:cxn>
                <a:cxn ang="0">
                  <a:pos x="25" y="21"/>
                </a:cxn>
                <a:cxn ang="0">
                  <a:pos x="29" y="22"/>
                </a:cxn>
                <a:cxn ang="0">
                  <a:pos x="32" y="24"/>
                </a:cxn>
                <a:cxn ang="0">
                  <a:pos x="39" y="26"/>
                </a:cxn>
                <a:cxn ang="0">
                  <a:pos x="44" y="25"/>
                </a:cxn>
                <a:cxn ang="0">
                  <a:pos x="44" y="19"/>
                </a:cxn>
                <a:cxn ang="0">
                  <a:pos x="43" y="16"/>
                </a:cxn>
                <a:cxn ang="0">
                  <a:pos x="42" y="13"/>
                </a:cxn>
                <a:cxn ang="0">
                  <a:pos x="38" y="10"/>
                </a:cxn>
                <a:cxn ang="0">
                  <a:pos x="35" y="9"/>
                </a:cxn>
                <a:cxn ang="0">
                  <a:pos x="33" y="9"/>
                </a:cxn>
                <a:cxn ang="0">
                  <a:pos x="27" y="5"/>
                </a:cxn>
                <a:cxn ang="0">
                  <a:pos x="23" y="4"/>
                </a:cxn>
                <a:cxn ang="0">
                  <a:pos x="20" y="3"/>
                </a:cxn>
                <a:cxn ang="0">
                  <a:pos x="17" y="3"/>
                </a:cxn>
              </a:cxnLst>
              <a:rect l="0" t="0" r="r" b="b"/>
              <a:pathLst>
                <a:path w="45" h="27">
                  <a:moveTo>
                    <a:pt x="17" y="3"/>
                  </a:moveTo>
                  <a:cubicBezTo>
                    <a:pt x="17" y="2"/>
                    <a:pt x="16" y="2"/>
                    <a:pt x="15" y="1"/>
                  </a:cubicBezTo>
                  <a:cubicBezTo>
                    <a:pt x="14" y="1"/>
                    <a:pt x="13" y="0"/>
                    <a:pt x="13" y="0"/>
                  </a:cubicBezTo>
                  <a:cubicBezTo>
                    <a:pt x="11" y="1"/>
                    <a:pt x="11" y="2"/>
                    <a:pt x="10" y="4"/>
                  </a:cubicBezTo>
                  <a:cubicBezTo>
                    <a:pt x="10" y="4"/>
                    <a:pt x="10" y="5"/>
                    <a:pt x="9" y="5"/>
                  </a:cubicBezTo>
                  <a:cubicBezTo>
                    <a:pt x="9" y="5"/>
                    <a:pt x="9" y="6"/>
                    <a:pt x="8" y="6"/>
                  </a:cubicBezTo>
                  <a:cubicBezTo>
                    <a:pt x="8" y="6"/>
                    <a:pt x="8" y="6"/>
                    <a:pt x="7" y="6"/>
                  </a:cubicBezTo>
                  <a:cubicBezTo>
                    <a:pt x="7" y="6"/>
                    <a:pt x="7" y="6"/>
                    <a:pt x="7" y="7"/>
                  </a:cubicBezTo>
                  <a:cubicBezTo>
                    <a:pt x="5" y="8"/>
                    <a:pt x="2" y="8"/>
                    <a:pt x="1" y="10"/>
                  </a:cubicBezTo>
                  <a:cubicBezTo>
                    <a:pt x="0" y="11"/>
                    <a:pt x="0" y="13"/>
                    <a:pt x="1" y="14"/>
                  </a:cubicBezTo>
                  <a:cubicBezTo>
                    <a:pt x="1" y="16"/>
                    <a:pt x="3" y="17"/>
                    <a:pt x="5" y="19"/>
                  </a:cubicBezTo>
                  <a:cubicBezTo>
                    <a:pt x="6" y="20"/>
                    <a:pt x="7" y="21"/>
                    <a:pt x="9" y="22"/>
                  </a:cubicBezTo>
                  <a:cubicBezTo>
                    <a:pt x="11" y="22"/>
                    <a:pt x="13" y="22"/>
                    <a:pt x="15" y="22"/>
                  </a:cubicBezTo>
                  <a:cubicBezTo>
                    <a:pt x="16" y="23"/>
                    <a:pt x="17" y="23"/>
                    <a:pt x="18" y="22"/>
                  </a:cubicBezTo>
                  <a:cubicBezTo>
                    <a:pt x="19" y="22"/>
                    <a:pt x="19" y="22"/>
                    <a:pt x="20" y="21"/>
                  </a:cubicBezTo>
                  <a:cubicBezTo>
                    <a:pt x="20" y="21"/>
                    <a:pt x="21" y="21"/>
                    <a:pt x="22" y="21"/>
                  </a:cubicBezTo>
                  <a:cubicBezTo>
                    <a:pt x="23" y="21"/>
                    <a:pt x="24" y="21"/>
                    <a:pt x="25" y="21"/>
                  </a:cubicBezTo>
                  <a:cubicBezTo>
                    <a:pt x="27" y="21"/>
                    <a:pt x="28" y="22"/>
                    <a:pt x="29" y="22"/>
                  </a:cubicBezTo>
                  <a:cubicBezTo>
                    <a:pt x="30" y="22"/>
                    <a:pt x="31" y="23"/>
                    <a:pt x="32" y="24"/>
                  </a:cubicBezTo>
                  <a:cubicBezTo>
                    <a:pt x="34" y="25"/>
                    <a:pt x="36" y="26"/>
                    <a:pt x="39" y="26"/>
                  </a:cubicBezTo>
                  <a:cubicBezTo>
                    <a:pt x="40" y="27"/>
                    <a:pt x="43" y="27"/>
                    <a:pt x="44" y="25"/>
                  </a:cubicBezTo>
                  <a:cubicBezTo>
                    <a:pt x="45" y="23"/>
                    <a:pt x="44" y="21"/>
                    <a:pt x="44" y="19"/>
                  </a:cubicBezTo>
                  <a:cubicBezTo>
                    <a:pt x="43" y="18"/>
                    <a:pt x="43" y="17"/>
                    <a:pt x="43" y="16"/>
                  </a:cubicBezTo>
                  <a:cubicBezTo>
                    <a:pt x="43" y="15"/>
                    <a:pt x="43" y="14"/>
                    <a:pt x="42" y="13"/>
                  </a:cubicBezTo>
                  <a:cubicBezTo>
                    <a:pt x="41" y="11"/>
                    <a:pt x="39" y="11"/>
                    <a:pt x="38" y="10"/>
                  </a:cubicBezTo>
                  <a:cubicBezTo>
                    <a:pt x="37" y="10"/>
                    <a:pt x="36" y="9"/>
                    <a:pt x="35" y="9"/>
                  </a:cubicBezTo>
                  <a:cubicBezTo>
                    <a:pt x="34" y="9"/>
                    <a:pt x="34" y="9"/>
                    <a:pt x="33" y="9"/>
                  </a:cubicBezTo>
                  <a:cubicBezTo>
                    <a:pt x="31" y="8"/>
                    <a:pt x="29" y="6"/>
                    <a:pt x="27" y="5"/>
                  </a:cubicBezTo>
                  <a:cubicBezTo>
                    <a:pt x="26" y="5"/>
                    <a:pt x="24" y="5"/>
                    <a:pt x="23" y="4"/>
                  </a:cubicBezTo>
                  <a:cubicBezTo>
                    <a:pt x="22" y="4"/>
                    <a:pt x="21" y="4"/>
                    <a:pt x="20" y="3"/>
                  </a:cubicBezTo>
                  <a:cubicBezTo>
                    <a:pt x="20" y="3"/>
                    <a:pt x="19" y="4"/>
                    <a:pt x="17" y="3"/>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190" name="Freeform 7">
              <a:extLst>
                <a:ext uri="{FF2B5EF4-FFF2-40B4-BE49-F238E27FC236}">
                  <a16:creationId xmlns:a16="http://schemas.microsoft.com/office/drawing/2014/main" id="{1901F491-8817-C942-A106-EE94CAB42C74}"/>
                </a:ext>
              </a:extLst>
            </p:cNvPr>
            <p:cNvSpPr>
              <a:spLocks noEditPoints="1"/>
            </p:cNvSpPr>
            <p:nvPr/>
          </p:nvSpPr>
          <p:spPr bwMode="auto">
            <a:xfrm>
              <a:off x="2355850" y="3716338"/>
              <a:ext cx="463550" cy="674688"/>
            </a:xfrm>
            <a:custGeom>
              <a:avLst/>
              <a:gdLst/>
              <a:ahLst/>
              <a:cxnLst>
                <a:cxn ang="0">
                  <a:pos x="182" y="8"/>
                </a:cxn>
                <a:cxn ang="0">
                  <a:pos x="163" y="8"/>
                </a:cxn>
                <a:cxn ang="0">
                  <a:pos x="124" y="24"/>
                </a:cxn>
                <a:cxn ang="0">
                  <a:pos x="114" y="53"/>
                </a:cxn>
                <a:cxn ang="0">
                  <a:pos x="94" y="68"/>
                </a:cxn>
                <a:cxn ang="0">
                  <a:pos x="127" y="72"/>
                </a:cxn>
                <a:cxn ang="0">
                  <a:pos x="110" y="90"/>
                </a:cxn>
                <a:cxn ang="0">
                  <a:pos x="100" y="105"/>
                </a:cxn>
                <a:cxn ang="0">
                  <a:pos x="75" y="113"/>
                </a:cxn>
                <a:cxn ang="0">
                  <a:pos x="33" y="106"/>
                </a:cxn>
                <a:cxn ang="0">
                  <a:pos x="31" y="131"/>
                </a:cxn>
                <a:cxn ang="0">
                  <a:pos x="14" y="139"/>
                </a:cxn>
                <a:cxn ang="0">
                  <a:pos x="40" y="142"/>
                </a:cxn>
                <a:cxn ang="0">
                  <a:pos x="35" y="153"/>
                </a:cxn>
                <a:cxn ang="0">
                  <a:pos x="24" y="179"/>
                </a:cxn>
                <a:cxn ang="0">
                  <a:pos x="37" y="189"/>
                </a:cxn>
                <a:cxn ang="0">
                  <a:pos x="45" y="197"/>
                </a:cxn>
                <a:cxn ang="0">
                  <a:pos x="74" y="214"/>
                </a:cxn>
                <a:cxn ang="0">
                  <a:pos x="55" y="240"/>
                </a:cxn>
                <a:cxn ang="0">
                  <a:pos x="39" y="257"/>
                </a:cxn>
                <a:cxn ang="0">
                  <a:pos x="70" y="260"/>
                </a:cxn>
                <a:cxn ang="0">
                  <a:pos x="40" y="289"/>
                </a:cxn>
                <a:cxn ang="0">
                  <a:pos x="4" y="292"/>
                </a:cxn>
                <a:cxn ang="0">
                  <a:pos x="24" y="304"/>
                </a:cxn>
                <a:cxn ang="0">
                  <a:pos x="23" y="310"/>
                </a:cxn>
                <a:cxn ang="0">
                  <a:pos x="10" y="331"/>
                </a:cxn>
                <a:cxn ang="0">
                  <a:pos x="51" y="325"/>
                </a:cxn>
                <a:cxn ang="0">
                  <a:pos x="19" y="346"/>
                </a:cxn>
                <a:cxn ang="0">
                  <a:pos x="56" y="341"/>
                </a:cxn>
                <a:cxn ang="0">
                  <a:pos x="60" y="357"/>
                </a:cxn>
                <a:cxn ang="0">
                  <a:pos x="104" y="344"/>
                </a:cxn>
                <a:cxn ang="0">
                  <a:pos x="134" y="322"/>
                </a:cxn>
                <a:cxn ang="0">
                  <a:pos x="173" y="302"/>
                </a:cxn>
                <a:cxn ang="0">
                  <a:pos x="208" y="294"/>
                </a:cxn>
                <a:cxn ang="0">
                  <a:pos x="219" y="277"/>
                </a:cxn>
                <a:cxn ang="0">
                  <a:pos x="238" y="240"/>
                </a:cxn>
                <a:cxn ang="0">
                  <a:pos x="230" y="195"/>
                </a:cxn>
                <a:cxn ang="0">
                  <a:pos x="245" y="187"/>
                </a:cxn>
                <a:cxn ang="0">
                  <a:pos x="225" y="161"/>
                </a:cxn>
                <a:cxn ang="0">
                  <a:pos x="231" y="134"/>
                </a:cxn>
                <a:cxn ang="0">
                  <a:pos x="234" y="126"/>
                </a:cxn>
                <a:cxn ang="0">
                  <a:pos x="218" y="123"/>
                </a:cxn>
                <a:cxn ang="0">
                  <a:pos x="201" y="112"/>
                </a:cxn>
                <a:cxn ang="0">
                  <a:pos x="184" y="95"/>
                </a:cxn>
                <a:cxn ang="0">
                  <a:pos x="172" y="114"/>
                </a:cxn>
                <a:cxn ang="0">
                  <a:pos x="153" y="114"/>
                </a:cxn>
                <a:cxn ang="0">
                  <a:pos x="137" y="104"/>
                </a:cxn>
                <a:cxn ang="0">
                  <a:pos x="130" y="90"/>
                </a:cxn>
                <a:cxn ang="0">
                  <a:pos x="149" y="73"/>
                </a:cxn>
                <a:cxn ang="0">
                  <a:pos x="147" y="63"/>
                </a:cxn>
                <a:cxn ang="0">
                  <a:pos x="165" y="46"/>
                </a:cxn>
                <a:cxn ang="0">
                  <a:pos x="184" y="28"/>
                </a:cxn>
                <a:cxn ang="0">
                  <a:pos x="191" y="16"/>
                </a:cxn>
                <a:cxn ang="0">
                  <a:pos x="240" y="128"/>
                </a:cxn>
                <a:cxn ang="0">
                  <a:pos x="216" y="17"/>
                </a:cxn>
                <a:cxn ang="0">
                  <a:pos x="214" y="18"/>
                </a:cxn>
              </a:cxnLst>
              <a:rect l="0" t="0" r="r" b="b"/>
              <a:pathLst>
                <a:path w="248" h="361">
                  <a:moveTo>
                    <a:pt x="203" y="10"/>
                  </a:moveTo>
                  <a:cubicBezTo>
                    <a:pt x="201" y="10"/>
                    <a:pt x="199" y="10"/>
                    <a:pt x="198" y="10"/>
                  </a:cubicBezTo>
                  <a:cubicBezTo>
                    <a:pt x="197" y="10"/>
                    <a:pt x="195" y="11"/>
                    <a:pt x="194" y="10"/>
                  </a:cubicBezTo>
                  <a:cubicBezTo>
                    <a:pt x="191" y="10"/>
                    <a:pt x="189" y="8"/>
                    <a:pt x="187" y="8"/>
                  </a:cubicBezTo>
                  <a:cubicBezTo>
                    <a:pt x="185" y="8"/>
                    <a:pt x="183" y="9"/>
                    <a:pt x="182" y="8"/>
                  </a:cubicBezTo>
                  <a:cubicBezTo>
                    <a:pt x="180" y="7"/>
                    <a:pt x="181" y="6"/>
                    <a:pt x="179" y="5"/>
                  </a:cubicBezTo>
                  <a:cubicBezTo>
                    <a:pt x="178" y="4"/>
                    <a:pt x="176" y="4"/>
                    <a:pt x="175" y="4"/>
                  </a:cubicBezTo>
                  <a:cubicBezTo>
                    <a:pt x="172" y="4"/>
                    <a:pt x="172" y="4"/>
                    <a:pt x="170" y="3"/>
                  </a:cubicBezTo>
                  <a:cubicBezTo>
                    <a:pt x="168" y="2"/>
                    <a:pt x="167" y="0"/>
                    <a:pt x="165" y="3"/>
                  </a:cubicBezTo>
                  <a:cubicBezTo>
                    <a:pt x="163" y="4"/>
                    <a:pt x="165" y="7"/>
                    <a:pt x="163" y="8"/>
                  </a:cubicBezTo>
                  <a:cubicBezTo>
                    <a:pt x="162" y="9"/>
                    <a:pt x="160" y="8"/>
                    <a:pt x="159" y="8"/>
                  </a:cubicBezTo>
                  <a:cubicBezTo>
                    <a:pt x="154" y="8"/>
                    <a:pt x="137" y="8"/>
                    <a:pt x="138" y="16"/>
                  </a:cubicBezTo>
                  <a:cubicBezTo>
                    <a:pt x="135" y="17"/>
                    <a:pt x="133" y="13"/>
                    <a:pt x="131" y="11"/>
                  </a:cubicBezTo>
                  <a:cubicBezTo>
                    <a:pt x="128" y="14"/>
                    <a:pt x="133" y="21"/>
                    <a:pt x="128" y="24"/>
                  </a:cubicBezTo>
                  <a:cubicBezTo>
                    <a:pt x="127" y="24"/>
                    <a:pt x="125" y="24"/>
                    <a:pt x="124" y="24"/>
                  </a:cubicBezTo>
                  <a:cubicBezTo>
                    <a:pt x="123" y="24"/>
                    <a:pt x="122" y="25"/>
                    <a:pt x="121" y="26"/>
                  </a:cubicBezTo>
                  <a:cubicBezTo>
                    <a:pt x="120" y="26"/>
                    <a:pt x="117" y="25"/>
                    <a:pt x="116" y="26"/>
                  </a:cubicBezTo>
                  <a:cubicBezTo>
                    <a:pt x="112" y="29"/>
                    <a:pt x="116" y="34"/>
                    <a:pt x="112" y="37"/>
                  </a:cubicBezTo>
                  <a:cubicBezTo>
                    <a:pt x="110" y="39"/>
                    <a:pt x="104" y="40"/>
                    <a:pt x="105" y="46"/>
                  </a:cubicBezTo>
                  <a:cubicBezTo>
                    <a:pt x="109" y="46"/>
                    <a:pt x="115" y="48"/>
                    <a:pt x="114" y="53"/>
                  </a:cubicBezTo>
                  <a:cubicBezTo>
                    <a:pt x="112" y="58"/>
                    <a:pt x="109" y="54"/>
                    <a:pt x="106" y="55"/>
                  </a:cubicBezTo>
                  <a:cubicBezTo>
                    <a:pt x="103" y="55"/>
                    <a:pt x="104" y="55"/>
                    <a:pt x="103" y="57"/>
                  </a:cubicBezTo>
                  <a:cubicBezTo>
                    <a:pt x="103" y="58"/>
                    <a:pt x="103" y="58"/>
                    <a:pt x="103" y="59"/>
                  </a:cubicBezTo>
                  <a:cubicBezTo>
                    <a:pt x="102" y="60"/>
                    <a:pt x="102" y="59"/>
                    <a:pt x="101" y="60"/>
                  </a:cubicBezTo>
                  <a:cubicBezTo>
                    <a:pt x="98" y="62"/>
                    <a:pt x="96" y="65"/>
                    <a:pt x="94" y="68"/>
                  </a:cubicBezTo>
                  <a:cubicBezTo>
                    <a:pt x="91" y="71"/>
                    <a:pt x="88" y="75"/>
                    <a:pt x="94" y="76"/>
                  </a:cubicBezTo>
                  <a:cubicBezTo>
                    <a:pt x="96" y="77"/>
                    <a:pt x="98" y="76"/>
                    <a:pt x="100" y="76"/>
                  </a:cubicBezTo>
                  <a:cubicBezTo>
                    <a:pt x="102" y="76"/>
                    <a:pt x="103" y="78"/>
                    <a:pt x="105" y="78"/>
                  </a:cubicBezTo>
                  <a:cubicBezTo>
                    <a:pt x="110" y="80"/>
                    <a:pt x="112" y="77"/>
                    <a:pt x="117" y="76"/>
                  </a:cubicBezTo>
                  <a:cubicBezTo>
                    <a:pt x="120" y="75"/>
                    <a:pt x="123" y="74"/>
                    <a:pt x="127" y="72"/>
                  </a:cubicBezTo>
                  <a:cubicBezTo>
                    <a:pt x="127" y="75"/>
                    <a:pt x="127" y="76"/>
                    <a:pt x="126" y="77"/>
                  </a:cubicBezTo>
                  <a:cubicBezTo>
                    <a:pt x="124" y="80"/>
                    <a:pt x="123" y="80"/>
                    <a:pt x="122" y="83"/>
                  </a:cubicBezTo>
                  <a:cubicBezTo>
                    <a:pt x="121" y="85"/>
                    <a:pt x="122" y="85"/>
                    <a:pt x="120" y="86"/>
                  </a:cubicBezTo>
                  <a:cubicBezTo>
                    <a:pt x="119" y="87"/>
                    <a:pt x="117" y="87"/>
                    <a:pt x="115" y="88"/>
                  </a:cubicBezTo>
                  <a:cubicBezTo>
                    <a:pt x="113" y="88"/>
                    <a:pt x="112" y="90"/>
                    <a:pt x="110" y="90"/>
                  </a:cubicBezTo>
                  <a:cubicBezTo>
                    <a:pt x="109" y="91"/>
                    <a:pt x="108" y="90"/>
                    <a:pt x="107" y="90"/>
                  </a:cubicBezTo>
                  <a:cubicBezTo>
                    <a:pt x="106" y="91"/>
                    <a:pt x="106" y="92"/>
                    <a:pt x="105" y="93"/>
                  </a:cubicBezTo>
                  <a:cubicBezTo>
                    <a:pt x="103" y="95"/>
                    <a:pt x="98" y="97"/>
                    <a:pt x="99" y="100"/>
                  </a:cubicBezTo>
                  <a:cubicBezTo>
                    <a:pt x="100" y="100"/>
                    <a:pt x="101" y="100"/>
                    <a:pt x="102" y="100"/>
                  </a:cubicBezTo>
                  <a:cubicBezTo>
                    <a:pt x="103" y="103"/>
                    <a:pt x="103" y="104"/>
                    <a:pt x="100" y="105"/>
                  </a:cubicBezTo>
                  <a:cubicBezTo>
                    <a:pt x="99" y="106"/>
                    <a:pt x="97" y="105"/>
                    <a:pt x="96" y="105"/>
                  </a:cubicBezTo>
                  <a:cubicBezTo>
                    <a:pt x="94" y="106"/>
                    <a:pt x="94" y="106"/>
                    <a:pt x="93" y="106"/>
                  </a:cubicBezTo>
                  <a:cubicBezTo>
                    <a:pt x="90" y="107"/>
                    <a:pt x="90" y="105"/>
                    <a:pt x="87" y="104"/>
                  </a:cubicBezTo>
                  <a:cubicBezTo>
                    <a:pt x="85" y="104"/>
                    <a:pt x="82" y="104"/>
                    <a:pt x="80" y="105"/>
                  </a:cubicBezTo>
                  <a:cubicBezTo>
                    <a:pt x="79" y="108"/>
                    <a:pt x="80" y="114"/>
                    <a:pt x="75" y="113"/>
                  </a:cubicBezTo>
                  <a:cubicBezTo>
                    <a:pt x="69" y="112"/>
                    <a:pt x="72" y="105"/>
                    <a:pt x="66" y="103"/>
                  </a:cubicBezTo>
                  <a:cubicBezTo>
                    <a:pt x="61" y="103"/>
                    <a:pt x="57" y="103"/>
                    <a:pt x="52" y="102"/>
                  </a:cubicBezTo>
                  <a:cubicBezTo>
                    <a:pt x="49" y="102"/>
                    <a:pt x="46" y="101"/>
                    <a:pt x="43" y="101"/>
                  </a:cubicBezTo>
                  <a:cubicBezTo>
                    <a:pt x="40" y="101"/>
                    <a:pt x="37" y="102"/>
                    <a:pt x="33" y="102"/>
                  </a:cubicBezTo>
                  <a:cubicBezTo>
                    <a:pt x="33" y="103"/>
                    <a:pt x="33" y="105"/>
                    <a:pt x="33" y="106"/>
                  </a:cubicBezTo>
                  <a:cubicBezTo>
                    <a:pt x="29" y="107"/>
                    <a:pt x="25" y="107"/>
                    <a:pt x="22" y="111"/>
                  </a:cubicBezTo>
                  <a:cubicBezTo>
                    <a:pt x="20" y="115"/>
                    <a:pt x="17" y="123"/>
                    <a:pt x="20" y="126"/>
                  </a:cubicBezTo>
                  <a:cubicBezTo>
                    <a:pt x="21" y="125"/>
                    <a:pt x="22" y="123"/>
                    <a:pt x="23" y="122"/>
                  </a:cubicBezTo>
                  <a:cubicBezTo>
                    <a:pt x="24" y="120"/>
                    <a:pt x="27" y="117"/>
                    <a:pt x="29" y="117"/>
                  </a:cubicBezTo>
                  <a:cubicBezTo>
                    <a:pt x="33" y="117"/>
                    <a:pt x="32" y="128"/>
                    <a:pt x="31" y="131"/>
                  </a:cubicBezTo>
                  <a:cubicBezTo>
                    <a:pt x="35" y="133"/>
                    <a:pt x="39" y="132"/>
                    <a:pt x="42" y="134"/>
                  </a:cubicBezTo>
                  <a:cubicBezTo>
                    <a:pt x="40" y="137"/>
                    <a:pt x="32" y="136"/>
                    <a:pt x="30" y="134"/>
                  </a:cubicBezTo>
                  <a:cubicBezTo>
                    <a:pt x="27" y="133"/>
                    <a:pt x="28" y="132"/>
                    <a:pt x="24" y="131"/>
                  </a:cubicBezTo>
                  <a:cubicBezTo>
                    <a:pt x="21" y="131"/>
                    <a:pt x="18" y="131"/>
                    <a:pt x="16" y="132"/>
                  </a:cubicBezTo>
                  <a:cubicBezTo>
                    <a:pt x="14" y="133"/>
                    <a:pt x="12" y="136"/>
                    <a:pt x="14" y="139"/>
                  </a:cubicBezTo>
                  <a:cubicBezTo>
                    <a:pt x="16" y="141"/>
                    <a:pt x="19" y="138"/>
                    <a:pt x="21" y="139"/>
                  </a:cubicBezTo>
                  <a:cubicBezTo>
                    <a:pt x="22" y="140"/>
                    <a:pt x="23" y="141"/>
                    <a:pt x="24" y="142"/>
                  </a:cubicBezTo>
                  <a:cubicBezTo>
                    <a:pt x="25" y="144"/>
                    <a:pt x="25" y="143"/>
                    <a:pt x="27" y="144"/>
                  </a:cubicBezTo>
                  <a:cubicBezTo>
                    <a:pt x="31" y="146"/>
                    <a:pt x="34" y="147"/>
                    <a:pt x="38" y="146"/>
                  </a:cubicBezTo>
                  <a:cubicBezTo>
                    <a:pt x="38" y="145"/>
                    <a:pt x="39" y="143"/>
                    <a:pt x="40" y="142"/>
                  </a:cubicBezTo>
                  <a:cubicBezTo>
                    <a:pt x="42" y="141"/>
                    <a:pt x="45" y="142"/>
                    <a:pt x="45" y="145"/>
                  </a:cubicBezTo>
                  <a:cubicBezTo>
                    <a:pt x="45" y="145"/>
                    <a:pt x="46" y="145"/>
                    <a:pt x="47" y="145"/>
                  </a:cubicBezTo>
                  <a:cubicBezTo>
                    <a:pt x="47" y="147"/>
                    <a:pt x="46" y="150"/>
                    <a:pt x="44" y="151"/>
                  </a:cubicBezTo>
                  <a:cubicBezTo>
                    <a:pt x="42" y="151"/>
                    <a:pt x="41" y="150"/>
                    <a:pt x="39" y="151"/>
                  </a:cubicBezTo>
                  <a:cubicBezTo>
                    <a:pt x="38" y="151"/>
                    <a:pt x="36" y="153"/>
                    <a:pt x="35" y="153"/>
                  </a:cubicBezTo>
                  <a:cubicBezTo>
                    <a:pt x="32" y="155"/>
                    <a:pt x="32" y="155"/>
                    <a:pt x="32" y="159"/>
                  </a:cubicBezTo>
                  <a:cubicBezTo>
                    <a:pt x="31" y="162"/>
                    <a:pt x="32" y="165"/>
                    <a:pt x="31" y="169"/>
                  </a:cubicBezTo>
                  <a:cubicBezTo>
                    <a:pt x="29" y="169"/>
                    <a:pt x="26" y="168"/>
                    <a:pt x="24" y="169"/>
                  </a:cubicBezTo>
                  <a:cubicBezTo>
                    <a:pt x="21" y="169"/>
                    <a:pt x="18" y="173"/>
                    <a:pt x="19" y="176"/>
                  </a:cubicBezTo>
                  <a:cubicBezTo>
                    <a:pt x="21" y="176"/>
                    <a:pt x="25" y="176"/>
                    <a:pt x="24" y="179"/>
                  </a:cubicBezTo>
                  <a:cubicBezTo>
                    <a:pt x="21" y="179"/>
                    <a:pt x="21" y="182"/>
                    <a:pt x="18" y="182"/>
                  </a:cubicBezTo>
                  <a:cubicBezTo>
                    <a:pt x="17" y="185"/>
                    <a:pt x="18" y="185"/>
                    <a:pt x="20" y="187"/>
                  </a:cubicBezTo>
                  <a:cubicBezTo>
                    <a:pt x="21" y="188"/>
                    <a:pt x="25" y="190"/>
                    <a:pt x="26" y="190"/>
                  </a:cubicBezTo>
                  <a:cubicBezTo>
                    <a:pt x="28" y="191"/>
                    <a:pt x="30" y="191"/>
                    <a:pt x="31" y="191"/>
                  </a:cubicBezTo>
                  <a:cubicBezTo>
                    <a:pt x="33" y="190"/>
                    <a:pt x="34" y="188"/>
                    <a:pt x="37" y="189"/>
                  </a:cubicBezTo>
                  <a:cubicBezTo>
                    <a:pt x="37" y="190"/>
                    <a:pt x="37" y="191"/>
                    <a:pt x="37" y="192"/>
                  </a:cubicBezTo>
                  <a:cubicBezTo>
                    <a:pt x="36" y="191"/>
                    <a:pt x="35" y="192"/>
                    <a:pt x="34" y="192"/>
                  </a:cubicBezTo>
                  <a:cubicBezTo>
                    <a:pt x="34" y="194"/>
                    <a:pt x="35" y="197"/>
                    <a:pt x="38" y="196"/>
                  </a:cubicBezTo>
                  <a:cubicBezTo>
                    <a:pt x="39" y="195"/>
                    <a:pt x="41" y="191"/>
                    <a:pt x="43" y="191"/>
                  </a:cubicBezTo>
                  <a:cubicBezTo>
                    <a:pt x="45" y="191"/>
                    <a:pt x="44" y="196"/>
                    <a:pt x="45" y="197"/>
                  </a:cubicBezTo>
                  <a:cubicBezTo>
                    <a:pt x="46" y="199"/>
                    <a:pt x="51" y="201"/>
                    <a:pt x="53" y="202"/>
                  </a:cubicBezTo>
                  <a:cubicBezTo>
                    <a:pt x="60" y="203"/>
                    <a:pt x="67" y="200"/>
                    <a:pt x="74" y="200"/>
                  </a:cubicBezTo>
                  <a:cubicBezTo>
                    <a:pt x="78" y="200"/>
                    <a:pt x="82" y="202"/>
                    <a:pt x="81" y="207"/>
                  </a:cubicBezTo>
                  <a:cubicBezTo>
                    <a:pt x="78" y="207"/>
                    <a:pt x="77" y="206"/>
                    <a:pt x="75" y="210"/>
                  </a:cubicBezTo>
                  <a:cubicBezTo>
                    <a:pt x="75" y="212"/>
                    <a:pt x="76" y="213"/>
                    <a:pt x="74" y="214"/>
                  </a:cubicBezTo>
                  <a:cubicBezTo>
                    <a:pt x="72" y="215"/>
                    <a:pt x="69" y="213"/>
                    <a:pt x="69" y="210"/>
                  </a:cubicBezTo>
                  <a:cubicBezTo>
                    <a:pt x="65" y="209"/>
                    <a:pt x="63" y="215"/>
                    <a:pt x="61" y="218"/>
                  </a:cubicBezTo>
                  <a:cubicBezTo>
                    <a:pt x="60" y="221"/>
                    <a:pt x="51" y="228"/>
                    <a:pt x="52" y="232"/>
                  </a:cubicBezTo>
                  <a:cubicBezTo>
                    <a:pt x="55" y="232"/>
                    <a:pt x="57" y="233"/>
                    <a:pt x="59" y="230"/>
                  </a:cubicBezTo>
                  <a:cubicBezTo>
                    <a:pt x="59" y="235"/>
                    <a:pt x="56" y="235"/>
                    <a:pt x="55" y="240"/>
                  </a:cubicBezTo>
                  <a:cubicBezTo>
                    <a:pt x="54" y="243"/>
                    <a:pt x="54" y="243"/>
                    <a:pt x="51" y="245"/>
                  </a:cubicBezTo>
                  <a:cubicBezTo>
                    <a:pt x="50" y="247"/>
                    <a:pt x="49" y="248"/>
                    <a:pt x="48" y="249"/>
                  </a:cubicBezTo>
                  <a:cubicBezTo>
                    <a:pt x="47" y="250"/>
                    <a:pt x="46" y="250"/>
                    <a:pt x="45" y="251"/>
                  </a:cubicBezTo>
                  <a:cubicBezTo>
                    <a:pt x="45" y="251"/>
                    <a:pt x="45" y="252"/>
                    <a:pt x="45" y="253"/>
                  </a:cubicBezTo>
                  <a:cubicBezTo>
                    <a:pt x="44" y="255"/>
                    <a:pt x="41" y="256"/>
                    <a:pt x="39" y="257"/>
                  </a:cubicBezTo>
                  <a:cubicBezTo>
                    <a:pt x="36" y="258"/>
                    <a:pt x="31" y="260"/>
                    <a:pt x="32" y="264"/>
                  </a:cubicBezTo>
                  <a:cubicBezTo>
                    <a:pt x="37" y="265"/>
                    <a:pt x="43" y="264"/>
                    <a:pt x="48" y="261"/>
                  </a:cubicBezTo>
                  <a:cubicBezTo>
                    <a:pt x="51" y="258"/>
                    <a:pt x="51" y="258"/>
                    <a:pt x="55" y="258"/>
                  </a:cubicBezTo>
                  <a:cubicBezTo>
                    <a:pt x="57" y="258"/>
                    <a:pt x="59" y="259"/>
                    <a:pt x="62" y="259"/>
                  </a:cubicBezTo>
                  <a:cubicBezTo>
                    <a:pt x="64" y="260"/>
                    <a:pt x="67" y="259"/>
                    <a:pt x="70" y="260"/>
                  </a:cubicBezTo>
                  <a:cubicBezTo>
                    <a:pt x="72" y="267"/>
                    <a:pt x="52" y="263"/>
                    <a:pt x="48" y="264"/>
                  </a:cubicBezTo>
                  <a:cubicBezTo>
                    <a:pt x="46" y="270"/>
                    <a:pt x="39" y="271"/>
                    <a:pt x="35" y="273"/>
                  </a:cubicBezTo>
                  <a:cubicBezTo>
                    <a:pt x="31" y="275"/>
                    <a:pt x="32" y="275"/>
                    <a:pt x="33" y="279"/>
                  </a:cubicBezTo>
                  <a:cubicBezTo>
                    <a:pt x="33" y="282"/>
                    <a:pt x="33" y="284"/>
                    <a:pt x="33" y="287"/>
                  </a:cubicBezTo>
                  <a:cubicBezTo>
                    <a:pt x="35" y="287"/>
                    <a:pt x="39" y="288"/>
                    <a:pt x="40" y="289"/>
                  </a:cubicBezTo>
                  <a:cubicBezTo>
                    <a:pt x="39" y="292"/>
                    <a:pt x="33" y="291"/>
                    <a:pt x="30" y="290"/>
                  </a:cubicBezTo>
                  <a:cubicBezTo>
                    <a:pt x="30" y="284"/>
                    <a:pt x="26" y="283"/>
                    <a:pt x="21" y="286"/>
                  </a:cubicBezTo>
                  <a:cubicBezTo>
                    <a:pt x="20" y="286"/>
                    <a:pt x="19" y="287"/>
                    <a:pt x="18" y="288"/>
                  </a:cubicBezTo>
                  <a:cubicBezTo>
                    <a:pt x="17" y="288"/>
                    <a:pt x="15" y="288"/>
                    <a:pt x="14" y="288"/>
                  </a:cubicBezTo>
                  <a:cubicBezTo>
                    <a:pt x="11" y="289"/>
                    <a:pt x="7" y="291"/>
                    <a:pt x="4" y="292"/>
                  </a:cubicBezTo>
                  <a:cubicBezTo>
                    <a:pt x="4" y="293"/>
                    <a:pt x="4" y="295"/>
                    <a:pt x="4" y="296"/>
                  </a:cubicBezTo>
                  <a:cubicBezTo>
                    <a:pt x="3" y="296"/>
                    <a:pt x="3" y="297"/>
                    <a:pt x="2" y="297"/>
                  </a:cubicBezTo>
                  <a:cubicBezTo>
                    <a:pt x="2" y="298"/>
                    <a:pt x="2" y="299"/>
                    <a:pt x="2" y="300"/>
                  </a:cubicBezTo>
                  <a:cubicBezTo>
                    <a:pt x="0" y="308"/>
                    <a:pt x="8" y="306"/>
                    <a:pt x="15" y="306"/>
                  </a:cubicBezTo>
                  <a:cubicBezTo>
                    <a:pt x="18" y="305"/>
                    <a:pt x="21" y="304"/>
                    <a:pt x="24" y="304"/>
                  </a:cubicBezTo>
                  <a:cubicBezTo>
                    <a:pt x="26" y="304"/>
                    <a:pt x="29" y="304"/>
                    <a:pt x="31" y="304"/>
                  </a:cubicBezTo>
                  <a:cubicBezTo>
                    <a:pt x="32" y="303"/>
                    <a:pt x="35" y="303"/>
                    <a:pt x="36" y="303"/>
                  </a:cubicBezTo>
                  <a:cubicBezTo>
                    <a:pt x="37" y="302"/>
                    <a:pt x="37" y="300"/>
                    <a:pt x="40" y="301"/>
                  </a:cubicBezTo>
                  <a:cubicBezTo>
                    <a:pt x="41" y="309"/>
                    <a:pt x="35" y="305"/>
                    <a:pt x="30" y="307"/>
                  </a:cubicBezTo>
                  <a:cubicBezTo>
                    <a:pt x="28" y="307"/>
                    <a:pt x="26" y="309"/>
                    <a:pt x="23" y="310"/>
                  </a:cubicBezTo>
                  <a:cubicBezTo>
                    <a:pt x="20" y="311"/>
                    <a:pt x="16" y="312"/>
                    <a:pt x="14" y="313"/>
                  </a:cubicBezTo>
                  <a:cubicBezTo>
                    <a:pt x="12" y="314"/>
                    <a:pt x="12" y="315"/>
                    <a:pt x="11" y="316"/>
                  </a:cubicBezTo>
                  <a:cubicBezTo>
                    <a:pt x="10" y="316"/>
                    <a:pt x="9" y="318"/>
                    <a:pt x="8" y="319"/>
                  </a:cubicBezTo>
                  <a:cubicBezTo>
                    <a:pt x="7" y="321"/>
                    <a:pt x="8" y="322"/>
                    <a:pt x="9" y="325"/>
                  </a:cubicBezTo>
                  <a:cubicBezTo>
                    <a:pt x="9" y="328"/>
                    <a:pt x="8" y="329"/>
                    <a:pt x="10" y="331"/>
                  </a:cubicBezTo>
                  <a:cubicBezTo>
                    <a:pt x="13" y="333"/>
                    <a:pt x="15" y="330"/>
                    <a:pt x="18" y="330"/>
                  </a:cubicBezTo>
                  <a:cubicBezTo>
                    <a:pt x="20" y="334"/>
                    <a:pt x="24" y="337"/>
                    <a:pt x="29" y="337"/>
                  </a:cubicBezTo>
                  <a:cubicBezTo>
                    <a:pt x="34" y="336"/>
                    <a:pt x="31" y="333"/>
                    <a:pt x="34" y="330"/>
                  </a:cubicBezTo>
                  <a:cubicBezTo>
                    <a:pt x="36" y="328"/>
                    <a:pt x="39" y="328"/>
                    <a:pt x="41" y="327"/>
                  </a:cubicBezTo>
                  <a:cubicBezTo>
                    <a:pt x="45" y="326"/>
                    <a:pt x="48" y="324"/>
                    <a:pt x="51" y="325"/>
                  </a:cubicBezTo>
                  <a:cubicBezTo>
                    <a:pt x="52" y="328"/>
                    <a:pt x="48" y="330"/>
                    <a:pt x="46" y="332"/>
                  </a:cubicBezTo>
                  <a:cubicBezTo>
                    <a:pt x="43" y="333"/>
                    <a:pt x="41" y="335"/>
                    <a:pt x="38" y="337"/>
                  </a:cubicBezTo>
                  <a:cubicBezTo>
                    <a:pt x="37" y="338"/>
                    <a:pt x="35" y="339"/>
                    <a:pt x="33" y="340"/>
                  </a:cubicBezTo>
                  <a:cubicBezTo>
                    <a:pt x="31" y="340"/>
                    <a:pt x="30" y="339"/>
                    <a:pt x="28" y="340"/>
                  </a:cubicBezTo>
                  <a:cubicBezTo>
                    <a:pt x="26" y="341"/>
                    <a:pt x="19" y="344"/>
                    <a:pt x="19" y="346"/>
                  </a:cubicBezTo>
                  <a:cubicBezTo>
                    <a:pt x="17" y="350"/>
                    <a:pt x="25" y="351"/>
                    <a:pt x="27" y="350"/>
                  </a:cubicBezTo>
                  <a:cubicBezTo>
                    <a:pt x="30" y="350"/>
                    <a:pt x="30" y="349"/>
                    <a:pt x="31" y="348"/>
                  </a:cubicBezTo>
                  <a:cubicBezTo>
                    <a:pt x="34" y="347"/>
                    <a:pt x="37" y="348"/>
                    <a:pt x="40" y="347"/>
                  </a:cubicBezTo>
                  <a:cubicBezTo>
                    <a:pt x="42" y="346"/>
                    <a:pt x="45" y="345"/>
                    <a:pt x="47" y="343"/>
                  </a:cubicBezTo>
                  <a:cubicBezTo>
                    <a:pt x="50" y="342"/>
                    <a:pt x="53" y="340"/>
                    <a:pt x="56" y="341"/>
                  </a:cubicBezTo>
                  <a:cubicBezTo>
                    <a:pt x="58" y="347"/>
                    <a:pt x="40" y="352"/>
                    <a:pt x="36" y="356"/>
                  </a:cubicBezTo>
                  <a:cubicBezTo>
                    <a:pt x="32" y="361"/>
                    <a:pt x="43" y="361"/>
                    <a:pt x="46" y="361"/>
                  </a:cubicBezTo>
                  <a:cubicBezTo>
                    <a:pt x="49" y="360"/>
                    <a:pt x="52" y="360"/>
                    <a:pt x="56" y="358"/>
                  </a:cubicBezTo>
                  <a:cubicBezTo>
                    <a:pt x="57" y="358"/>
                    <a:pt x="56" y="357"/>
                    <a:pt x="58" y="357"/>
                  </a:cubicBezTo>
                  <a:cubicBezTo>
                    <a:pt x="58" y="356"/>
                    <a:pt x="60" y="357"/>
                    <a:pt x="60" y="357"/>
                  </a:cubicBezTo>
                  <a:cubicBezTo>
                    <a:pt x="65" y="357"/>
                    <a:pt x="69" y="357"/>
                    <a:pt x="74" y="355"/>
                  </a:cubicBezTo>
                  <a:cubicBezTo>
                    <a:pt x="77" y="354"/>
                    <a:pt x="81" y="354"/>
                    <a:pt x="84" y="353"/>
                  </a:cubicBezTo>
                  <a:cubicBezTo>
                    <a:pt x="86" y="353"/>
                    <a:pt x="88" y="352"/>
                    <a:pt x="89" y="351"/>
                  </a:cubicBezTo>
                  <a:cubicBezTo>
                    <a:pt x="94" y="350"/>
                    <a:pt x="96" y="351"/>
                    <a:pt x="100" y="348"/>
                  </a:cubicBezTo>
                  <a:cubicBezTo>
                    <a:pt x="101" y="347"/>
                    <a:pt x="103" y="345"/>
                    <a:pt x="104" y="344"/>
                  </a:cubicBezTo>
                  <a:cubicBezTo>
                    <a:pt x="107" y="342"/>
                    <a:pt x="107" y="343"/>
                    <a:pt x="109" y="341"/>
                  </a:cubicBezTo>
                  <a:cubicBezTo>
                    <a:pt x="112" y="338"/>
                    <a:pt x="115" y="338"/>
                    <a:pt x="117" y="335"/>
                  </a:cubicBezTo>
                  <a:cubicBezTo>
                    <a:pt x="119" y="331"/>
                    <a:pt x="120" y="330"/>
                    <a:pt x="124" y="329"/>
                  </a:cubicBezTo>
                  <a:cubicBezTo>
                    <a:pt x="126" y="328"/>
                    <a:pt x="128" y="328"/>
                    <a:pt x="130" y="327"/>
                  </a:cubicBezTo>
                  <a:cubicBezTo>
                    <a:pt x="131" y="325"/>
                    <a:pt x="132" y="324"/>
                    <a:pt x="134" y="322"/>
                  </a:cubicBezTo>
                  <a:cubicBezTo>
                    <a:pt x="136" y="322"/>
                    <a:pt x="138" y="320"/>
                    <a:pt x="140" y="319"/>
                  </a:cubicBezTo>
                  <a:cubicBezTo>
                    <a:pt x="142" y="318"/>
                    <a:pt x="143" y="319"/>
                    <a:pt x="145" y="317"/>
                  </a:cubicBezTo>
                  <a:cubicBezTo>
                    <a:pt x="148" y="315"/>
                    <a:pt x="152" y="312"/>
                    <a:pt x="154" y="310"/>
                  </a:cubicBezTo>
                  <a:cubicBezTo>
                    <a:pt x="157" y="308"/>
                    <a:pt x="158" y="305"/>
                    <a:pt x="161" y="304"/>
                  </a:cubicBezTo>
                  <a:cubicBezTo>
                    <a:pt x="164" y="302"/>
                    <a:pt x="169" y="303"/>
                    <a:pt x="173" y="302"/>
                  </a:cubicBezTo>
                  <a:cubicBezTo>
                    <a:pt x="176" y="301"/>
                    <a:pt x="175" y="301"/>
                    <a:pt x="177" y="299"/>
                  </a:cubicBezTo>
                  <a:cubicBezTo>
                    <a:pt x="181" y="296"/>
                    <a:pt x="189" y="300"/>
                    <a:pt x="192" y="295"/>
                  </a:cubicBezTo>
                  <a:cubicBezTo>
                    <a:pt x="193" y="297"/>
                    <a:pt x="192" y="299"/>
                    <a:pt x="193" y="301"/>
                  </a:cubicBezTo>
                  <a:cubicBezTo>
                    <a:pt x="195" y="301"/>
                    <a:pt x="197" y="301"/>
                    <a:pt x="199" y="300"/>
                  </a:cubicBezTo>
                  <a:cubicBezTo>
                    <a:pt x="202" y="298"/>
                    <a:pt x="206" y="295"/>
                    <a:pt x="208" y="294"/>
                  </a:cubicBezTo>
                  <a:cubicBezTo>
                    <a:pt x="211" y="294"/>
                    <a:pt x="214" y="294"/>
                    <a:pt x="217" y="294"/>
                  </a:cubicBezTo>
                  <a:cubicBezTo>
                    <a:pt x="218" y="294"/>
                    <a:pt x="218" y="295"/>
                    <a:pt x="220" y="295"/>
                  </a:cubicBezTo>
                  <a:cubicBezTo>
                    <a:pt x="221" y="294"/>
                    <a:pt x="222" y="293"/>
                    <a:pt x="223" y="292"/>
                  </a:cubicBezTo>
                  <a:cubicBezTo>
                    <a:pt x="225" y="292"/>
                    <a:pt x="228" y="293"/>
                    <a:pt x="227" y="289"/>
                  </a:cubicBezTo>
                  <a:cubicBezTo>
                    <a:pt x="223" y="288"/>
                    <a:pt x="217" y="281"/>
                    <a:pt x="219" y="277"/>
                  </a:cubicBezTo>
                  <a:cubicBezTo>
                    <a:pt x="223" y="277"/>
                    <a:pt x="223" y="273"/>
                    <a:pt x="225" y="270"/>
                  </a:cubicBezTo>
                  <a:cubicBezTo>
                    <a:pt x="226" y="267"/>
                    <a:pt x="229" y="266"/>
                    <a:pt x="230" y="264"/>
                  </a:cubicBezTo>
                  <a:cubicBezTo>
                    <a:pt x="230" y="262"/>
                    <a:pt x="230" y="259"/>
                    <a:pt x="230" y="257"/>
                  </a:cubicBezTo>
                  <a:cubicBezTo>
                    <a:pt x="230" y="253"/>
                    <a:pt x="230" y="249"/>
                    <a:pt x="233" y="245"/>
                  </a:cubicBezTo>
                  <a:cubicBezTo>
                    <a:pt x="235" y="243"/>
                    <a:pt x="237" y="243"/>
                    <a:pt x="238" y="240"/>
                  </a:cubicBezTo>
                  <a:cubicBezTo>
                    <a:pt x="239" y="238"/>
                    <a:pt x="238" y="238"/>
                    <a:pt x="238" y="236"/>
                  </a:cubicBezTo>
                  <a:cubicBezTo>
                    <a:pt x="238" y="231"/>
                    <a:pt x="238" y="226"/>
                    <a:pt x="238" y="221"/>
                  </a:cubicBezTo>
                  <a:cubicBezTo>
                    <a:pt x="238" y="217"/>
                    <a:pt x="239" y="212"/>
                    <a:pt x="237" y="209"/>
                  </a:cubicBezTo>
                  <a:cubicBezTo>
                    <a:pt x="235" y="206"/>
                    <a:pt x="233" y="204"/>
                    <a:pt x="233" y="200"/>
                  </a:cubicBezTo>
                  <a:cubicBezTo>
                    <a:pt x="232" y="197"/>
                    <a:pt x="232" y="197"/>
                    <a:pt x="230" y="195"/>
                  </a:cubicBezTo>
                  <a:cubicBezTo>
                    <a:pt x="229" y="194"/>
                    <a:pt x="229" y="193"/>
                    <a:pt x="228" y="192"/>
                  </a:cubicBezTo>
                  <a:cubicBezTo>
                    <a:pt x="227" y="192"/>
                    <a:pt x="225" y="193"/>
                    <a:pt x="224" y="192"/>
                  </a:cubicBezTo>
                  <a:cubicBezTo>
                    <a:pt x="226" y="191"/>
                    <a:pt x="229" y="190"/>
                    <a:pt x="232" y="189"/>
                  </a:cubicBezTo>
                  <a:cubicBezTo>
                    <a:pt x="235" y="189"/>
                    <a:pt x="239" y="192"/>
                    <a:pt x="242" y="191"/>
                  </a:cubicBezTo>
                  <a:cubicBezTo>
                    <a:pt x="242" y="189"/>
                    <a:pt x="244" y="188"/>
                    <a:pt x="245" y="187"/>
                  </a:cubicBezTo>
                  <a:cubicBezTo>
                    <a:pt x="247" y="184"/>
                    <a:pt x="248" y="179"/>
                    <a:pt x="248" y="175"/>
                  </a:cubicBezTo>
                  <a:cubicBezTo>
                    <a:pt x="244" y="175"/>
                    <a:pt x="242" y="175"/>
                    <a:pt x="239" y="173"/>
                  </a:cubicBezTo>
                  <a:cubicBezTo>
                    <a:pt x="236" y="172"/>
                    <a:pt x="235" y="170"/>
                    <a:pt x="232" y="168"/>
                  </a:cubicBezTo>
                  <a:cubicBezTo>
                    <a:pt x="231" y="168"/>
                    <a:pt x="226" y="166"/>
                    <a:pt x="225" y="165"/>
                  </a:cubicBezTo>
                  <a:cubicBezTo>
                    <a:pt x="225" y="164"/>
                    <a:pt x="225" y="162"/>
                    <a:pt x="225" y="161"/>
                  </a:cubicBezTo>
                  <a:cubicBezTo>
                    <a:pt x="226" y="159"/>
                    <a:pt x="228" y="159"/>
                    <a:pt x="228" y="156"/>
                  </a:cubicBezTo>
                  <a:cubicBezTo>
                    <a:pt x="228" y="154"/>
                    <a:pt x="228" y="150"/>
                    <a:pt x="228" y="148"/>
                  </a:cubicBezTo>
                  <a:cubicBezTo>
                    <a:pt x="227" y="146"/>
                    <a:pt x="225" y="144"/>
                    <a:pt x="224" y="142"/>
                  </a:cubicBezTo>
                  <a:cubicBezTo>
                    <a:pt x="223" y="139"/>
                    <a:pt x="224" y="137"/>
                    <a:pt x="226" y="135"/>
                  </a:cubicBezTo>
                  <a:cubicBezTo>
                    <a:pt x="228" y="134"/>
                    <a:pt x="229" y="134"/>
                    <a:pt x="231" y="134"/>
                  </a:cubicBezTo>
                  <a:cubicBezTo>
                    <a:pt x="231" y="134"/>
                    <a:pt x="232" y="134"/>
                    <a:pt x="233" y="134"/>
                  </a:cubicBezTo>
                  <a:cubicBezTo>
                    <a:pt x="234" y="133"/>
                    <a:pt x="233" y="132"/>
                    <a:pt x="234" y="131"/>
                  </a:cubicBezTo>
                  <a:cubicBezTo>
                    <a:pt x="235" y="131"/>
                    <a:pt x="237" y="131"/>
                    <a:pt x="238" y="131"/>
                  </a:cubicBezTo>
                  <a:cubicBezTo>
                    <a:pt x="238" y="130"/>
                    <a:pt x="239" y="129"/>
                    <a:pt x="239" y="129"/>
                  </a:cubicBezTo>
                  <a:cubicBezTo>
                    <a:pt x="238" y="128"/>
                    <a:pt x="236" y="127"/>
                    <a:pt x="234" y="126"/>
                  </a:cubicBezTo>
                  <a:cubicBezTo>
                    <a:pt x="232" y="125"/>
                    <a:pt x="232" y="125"/>
                    <a:pt x="230" y="125"/>
                  </a:cubicBezTo>
                  <a:cubicBezTo>
                    <a:pt x="228" y="125"/>
                    <a:pt x="227" y="123"/>
                    <a:pt x="225" y="122"/>
                  </a:cubicBezTo>
                  <a:cubicBezTo>
                    <a:pt x="223" y="121"/>
                    <a:pt x="222" y="121"/>
                    <a:pt x="220" y="120"/>
                  </a:cubicBezTo>
                  <a:cubicBezTo>
                    <a:pt x="219" y="121"/>
                    <a:pt x="219" y="122"/>
                    <a:pt x="219" y="123"/>
                  </a:cubicBezTo>
                  <a:cubicBezTo>
                    <a:pt x="218" y="123"/>
                    <a:pt x="218" y="123"/>
                    <a:pt x="218" y="123"/>
                  </a:cubicBezTo>
                  <a:cubicBezTo>
                    <a:pt x="217" y="125"/>
                    <a:pt x="216" y="125"/>
                    <a:pt x="215" y="126"/>
                  </a:cubicBezTo>
                  <a:cubicBezTo>
                    <a:pt x="213" y="127"/>
                    <a:pt x="211" y="127"/>
                    <a:pt x="209" y="127"/>
                  </a:cubicBezTo>
                  <a:cubicBezTo>
                    <a:pt x="206" y="127"/>
                    <a:pt x="206" y="125"/>
                    <a:pt x="206" y="123"/>
                  </a:cubicBezTo>
                  <a:cubicBezTo>
                    <a:pt x="206" y="120"/>
                    <a:pt x="205" y="118"/>
                    <a:pt x="204" y="115"/>
                  </a:cubicBezTo>
                  <a:cubicBezTo>
                    <a:pt x="204" y="114"/>
                    <a:pt x="203" y="113"/>
                    <a:pt x="201" y="112"/>
                  </a:cubicBezTo>
                  <a:cubicBezTo>
                    <a:pt x="199" y="112"/>
                    <a:pt x="196" y="112"/>
                    <a:pt x="196" y="110"/>
                  </a:cubicBezTo>
                  <a:cubicBezTo>
                    <a:pt x="196" y="108"/>
                    <a:pt x="197" y="107"/>
                    <a:pt x="196" y="105"/>
                  </a:cubicBezTo>
                  <a:cubicBezTo>
                    <a:pt x="195" y="103"/>
                    <a:pt x="194" y="102"/>
                    <a:pt x="192" y="100"/>
                  </a:cubicBezTo>
                  <a:cubicBezTo>
                    <a:pt x="191" y="98"/>
                    <a:pt x="190" y="96"/>
                    <a:pt x="188" y="94"/>
                  </a:cubicBezTo>
                  <a:cubicBezTo>
                    <a:pt x="187" y="95"/>
                    <a:pt x="185" y="94"/>
                    <a:pt x="184" y="95"/>
                  </a:cubicBezTo>
                  <a:cubicBezTo>
                    <a:pt x="182" y="95"/>
                    <a:pt x="181" y="98"/>
                    <a:pt x="180" y="99"/>
                  </a:cubicBezTo>
                  <a:cubicBezTo>
                    <a:pt x="179" y="101"/>
                    <a:pt x="178" y="102"/>
                    <a:pt x="178" y="104"/>
                  </a:cubicBezTo>
                  <a:cubicBezTo>
                    <a:pt x="178" y="105"/>
                    <a:pt x="178" y="106"/>
                    <a:pt x="179" y="107"/>
                  </a:cubicBezTo>
                  <a:cubicBezTo>
                    <a:pt x="180" y="109"/>
                    <a:pt x="180" y="112"/>
                    <a:pt x="178" y="113"/>
                  </a:cubicBezTo>
                  <a:cubicBezTo>
                    <a:pt x="177" y="114"/>
                    <a:pt x="173" y="112"/>
                    <a:pt x="172" y="114"/>
                  </a:cubicBezTo>
                  <a:cubicBezTo>
                    <a:pt x="171" y="116"/>
                    <a:pt x="173" y="119"/>
                    <a:pt x="171" y="120"/>
                  </a:cubicBezTo>
                  <a:cubicBezTo>
                    <a:pt x="169" y="120"/>
                    <a:pt x="166" y="119"/>
                    <a:pt x="165" y="119"/>
                  </a:cubicBezTo>
                  <a:cubicBezTo>
                    <a:pt x="163" y="118"/>
                    <a:pt x="160" y="119"/>
                    <a:pt x="158" y="118"/>
                  </a:cubicBezTo>
                  <a:cubicBezTo>
                    <a:pt x="157" y="117"/>
                    <a:pt x="156" y="116"/>
                    <a:pt x="155" y="116"/>
                  </a:cubicBezTo>
                  <a:cubicBezTo>
                    <a:pt x="154" y="115"/>
                    <a:pt x="154" y="115"/>
                    <a:pt x="153" y="114"/>
                  </a:cubicBezTo>
                  <a:cubicBezTo>
                    <a:pt x="152" y="114"/>
                    <a:pt x="153" y="114"/>
                    <a:pt x="152" y="113"/>
                  </a:cubicBezTo>
                  <a:cubicBezTo>
                    <a:pt x="151" y="112"/>
                    <a:pt x="148" y="112"/>
                    <a:pt x="147" y="112"/>
                  </a:cubicBezTo>
                  <a:cubicBezTo>
                    <a:pt x="145" y="112"/>
                    <a:pt x="142" y="111"/>
                    <a:pt x="141" y="110"/>
                  </a:cubicBezTo>
                  <a:cubicBezTo>
                    <a:pt x="140" y="109"/>
                    <a:pt x="140" y="108"/>
                    <a:pt x="140" y="107"/>
                  </a:cubicBezTo>
                  <a:cubicBezTo>
                    <a:pt x="139" y="105"/>
                    <a:pt x="138" y="105"/>
                    <a:pt x="137" y="104"/>
                  </a:cubicBezTo>
                  <a:cubicBezTo>
                    <a:pt x="137" y="103"/>
                    <a:pt x="137" y="102"/>
                    <a:pt x="136" y="102"/>
                  </a:cubicBezTo>
                  <a:cubicBezTo>
                    <a:pt x="136" y="101"/>
                    <a:pt x="137" y="101"/>
                    <a:pt x="136" y="100"/>
                  </a:cubicBezTo>
                  <a:cubicBezTo>
                    <a:pt x="136" y="100"/>
                    <a:pt x="135" y="99"/>
                    <a:pt x="135" y="99"/>
                  </a:cubicBezTo>
                  <a:cubicBezTo>
                    <a:pt x="133" y="98"/>
                    <a:pt x="132" y="97"/>
                    <a:pt x="131" y="96"/>
                  </a:cubicBezTo>
                  <a:cubicBezTo>
                    <a:pt x="130" y="94"/>
                    <a:pt x="130" y="92"/>
                    <a:pt x="130" y="90"/>
                  </a:cubicBezTo>
                  <a:cubicBezTo>
                    <a:pt x="130" y="88"/>
                    <a:pt x="132" y="88"/>
                    <a:pt x="133" y="86"/>
                  </a:cubicBezTo>
                  <a:cubicBezTo>
                    <a:pt x="135" y="84"/>
                    <a:pt x="136" y="83"/>
                    <a:pt x="138" y="82"/>
                  </a:cubicBezTo>
                  <a:cubicBezTo>
                    <a:pt x="140" y="81"/>
                    <a:pt x="143" y="79"/>
                    <a:pt x="144" y="78"/>
                  </a:cubicBezTo>
                  <a:cubicBezTo>
                    <a:pt x="145" y="77"/>
                    <a:pt x="146" y="76"/>
                    <a:pt x="146" y="75"/>
                  </a:cubicBezTo>
                  <a:cubicBezTo>
                    <a:pt x="147" y="74"/>
                    <a:pt x="148" y="73"/>
                    <a:pt x="149" y="73"/>
                  </a:cubicBezTo>
                  <a:cubicBezTo>
                    <a:pt x="148" y="73"/>
                    <a:pt x="147" y="72"/>
                    <a:pt x="146" y="72"/>
                  </a:cubicBezTo>
                  <a:cubicBezTo>
                    <a:pt x="144" y="72"/>
                    <a:pt x="143" y="72"/>
                    <a:pt x="141" y="71"/>
                  </a:cubicBezTo>
                  <a:cubicBezTo>
                    <a:pt x="140" y="70"/>
                    <a:pt x="140" y="70"/>
                    <a:pt x="140" y="69"/>
                  </a:cubicBezTo>
                  <a:cubicBezTo>
                    <a:pt x="140" y="68"/>
                    <a:pt x="141" y="66"/>
                    <a:pt x="141" y="65"/>
                  </a:cubicBezTo>
                  <a:cubicBezTo>
                    <a:pt x="142" y="63"/>
                    <a:pt x="145" y="63"/>
                    <a:pt x="147" y="63"/>
                  </a:cubicBezTo>
                  <a:cubicBezTo>
                    <a:pt x="150" y="63"/>
                    <a:pt x="152" y="63"/>
                    <a:pt x="154" y="63"/>
                  </a:cubicBezTo>
                  <a:cubicBezTo>
                    <a:pt x="157" y="63"/>
                    <a:pt x="157" y="63"/>
                    <a:pt x="158" y="61"/>
                  </a:cubicBezTo>
                  <a:cubicBezTo>
                    <a:pt x="158" y="59"/>
                    <a:pt x="159" y="56"/>
                    <a:pt x="161" y="54"/>
                  </a:cubicBezTo>
                  <a:cubicBezTo>
                    <a:pt x="162" y="53"/>
                    <a:pt x="163" y="53"/>
                    <a:pt x="163" y="51"/>
                  </a:cubicBezTo>
                  <a:cubicBezTo>
                    <a:pt x="164" y="50"/>
                    <a:pt x="164" y="48"/>
                    <a:pt x="165" y="46"/>
                  </a:cubicBezTo>
                  <a:cubicBezTo>
                    <a:pt x="166" y="44"/>
                    <a:pt x="167" y="43"/>
                    <a:pt x="168" y="41"/>
                  </a:cubicBezTo>
                  <a:cubicBezTo>
                    <a:pt x="170" y="39"/>
                    <a:pt x="171" y="39"/>
                    <a:pt x="171" y="36"/>
                  </a:cubicBezTo>
                  <a:cubicBezTo>
                    <a:pt x="172" y="32"/>
                    <a:pt x="173" y="34"/>
                    <a:pt x="176" y="33"/>
                  </a:cubicBezTo>
                  <a:cubicBezTo>
                    <a:pt x="178" y="33"/>
                    <a:pt x="178" y="32"/>
                    <a:pt x="180" y="31"/>
                  </a:cubicBezTo>
                  <a:cubicBezTo>
                    <a:pt x="181" y="30"/>
                    <a:pt x="183" y="29"/>
                    <a:pt x="184" y="28"/>
                  </a:cubicBezTo>
                  <a:cubicBezTo>
                    <a:pt x="184" y="28"/>
                    <a:pt x="185" y="26"/>
                    <a:pt x="185" y="26"/>
                  </a:cubicBezTo>
                  <a:cubicBezTo>
                    <a:pt x="186" y="25"/>
                    <a:pt x="186" y="24"/>
                    <a:pt x="186" y="23"/>
                  </a:cubicBezTo>
                  <a:cubicBezTo>
                    <a:pt x="187" y="23"/>
                    <a:pt x="187" y="23"/>
                    <a:pt x="188" y="23"/>
                  </a:cubicBezTo>
                  <a:cubicBezTo>
                    <a:pt x="188" y="22"/>
                    <a:pt x="188" y="21"/>
                    <a:pt x="188" y="20"/>
                  </a:cubicBezTo>
                  <a:cubicBezTo>
                    <a:pt x="188" y="19"/>
                    <a:pt x="190" y="17"/>
                    <a:pt x="191" y="16"/>
                  </a:cubicBezTo>
                  <a:cubicBezTo>
                    <a:pt x="193" y="15"/>
                    <a:pt x="194" y="13"/>
                    <a:pt x="196" y="13"/>
                  </a:cubicBezTo>
                  <a:cubicBezTo>
                    <a:pt x="198" y="12"/>
                    <a:pt x="201" y="12"/>
                    <a:pt x="203" y="10"/>
                  </a:cubicBezTo>
                  <a:cubicBezTo>
                    <a:pt x="203" y="10"/>
                    <a:pt x="203" y="10"/>
                    <a:pt x="203" y="10"/>
                  </a:cubicBezTo>
                  <a:moveTo>
                    <a:pt x="240" y="128"/>
                  </a:moveTo>
                  <a:cubicBezTo>
                    <a:pt x="240" y="128"/>
                    <a:pt x="240" y="128"/>
                    <a:pt x="240" y="128"/>
                  </a:cubicBezTo>
                  <a:cubicBezTo>
                    <a:pt x="240" y="128"/>
                    <a:pt x="240" y="128"/>
                    <a:pt x="240" y="128"/>
                  </a:cubicBezTo>
                  <a:moveTo>
                    <a:pt x="203" y="10"/>
                  </a:moveTo>
                  <a:cubicBezTo>
                    <a:pt x="204" y="10"/>
                    <a:pt x="205" y="10"/>
                    <a:pt x="205" y="10"/>
                  </a:cubicBezTo>
                  <a:cubicBezTo>
                    <a:pt x="205" y="10"/>
                    <a:pt x="204" y="10"/>
                    <a:pt x="203" y="10"/>
                  </a:cubicBezTo>
                  <a:moveTo>
                    <a:pt x="216" y="17"/>
                  </a:moveTo>
                  <a:cubicBezTo>
                    <a:pt x="216" y="17"/>
                    <a:pt x="217" y="16"/>
                    <a:pt x="218" y="16"/>
                  </a:cubicBezTo>
                  <a:cubicBezTo>
                    <a:pt x="217" y="16"/>
                    <a:pt x="216" y="17"/>
                    <a:pt x="216" y="17"/>
                  </a:cubicBezTo>
                  <a:moveTo>
                    <a:pt x="214" y="18"/>
                  </a:moveTo>
                  <a:cubicBezTo>
                    <a:pt x="215" y="18"/>
                    <a:pt x="215" y="17"/>
                    <a:pt x="216" y="17"/>
                  </a:cubicBezTo>
                  <a:cubicBezTo>
                    <a:pt x="215" y="17"/>
                    <a:pt x="215" y="18"/>
                    <a:pt x="214" y="18"/>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191" name="Freeform 8">
              <a:extLst>
                <a:ext uri="{FF2B5EF4-FFF2-40B4-BE49-F238E27FC236}">
                  <a16:creationId xmlns:a16="http://schemas.microsoft.com/office/drawing/2014/main" id="{D0689C1C-93DC-9D40-A565-9453EFB20E8C}"/>
                </a:ext>
              </a:extLst>
            </p:cNvPr>
            <p:cNvSpPr>
              <a:spLocks/>
            </p:cNvSpPr>
            <p:nvPr/>
          </p:nvSpPr>
          <p:spPr bwMode="auto">
            <a:xfrm>
              <a:off x="944563" y="1371600"/>
              <a:ext cx="1119188" cy="758825"/>
            </a:xfrm>
            <a:custGeom>
              <a:avLst/>
              <a:gdLst/>
              <a:ahLst/>
              <a:cxnLst>
                <a:cxn ang="0">
                  <a:pos x="500" y="44"/>
                </a:cxn>
                <a:cxn ang="0">
                  <a:pos x="476" y="22"/>
                </a:cxn>
                <a:cxn ang="0">
                  <a:pos x="449" y="8"/>
                </a:cxn>
                <a:cxn ang="0">
                  <a:pos x="438" y="31"/>
                </a:cxn>
                <a:cxn ang="0">
                  <a:pos x="399" y="48"/>
                </a:cxn>
                <a:cxn ang="0">
                  <a:pos x="370" y="67"/>
                </a:cxn>
                <a:cxn ang="0">
                  <a:pos x="341" y="79"/>
                </a:cxn>
                <a:cxn ang="0">
                  <a:pos x="331" y="81"/>
                </a:cxn>
                <a:cxn ang="0">
                  <a:pos x="294" y="62"/>
                </a:cxn>
                <a:cxn ang="0">
                  <a:pos x="278" y="96"/>
                </a:cxn>
                <a:cxn ang="0">
                  <a:pos x="251" y="73"/>
                </a:cxn>
                <a:cxn ang="0">
                  <a:pos x="227" y="97"/>
                </a:cxn>
                <a:cxn ang="0">
                  <a:pos x="217" y="135"/>
                </a:cxn>
                <a:cxn ang="0">
                  <a:pos x="190" y="151"/>
                </a:cxn>
                <a:cxn ang="0">
                  <a:pos x="165" y="148"/>
                </a:cxn>
                <a:cxn ang="0">
                  <a:pos x="159" y="111"/>
                </a:cxn>
                <a:cxn ang="0">
                  <a:pos x="174" y="77"/>
                </a:cxn>
                <a:cxn ang="0">
                  <a:pos x="143" y="46"/>
                </a:cxn>
                <a:cxn ang="0">
                  <a:pos x="118" y="19"/>
                </a:cxn>
                <a:cxn ang="0">
                  <a:pos x="78" y="15"/>
                </a:cxn>
                <a:cxn ang="0">
                  <a:pos x="105" y="61"/>
                </a:cxn>
                <a:cxn ang="0">
                  <a:pos x="107" y="92"/>
                </a:cxn>
                <a:cxn ang="0">
                  <a:pos x="72" y="51"/>
                </a:cxn>
                <a:cxn ang="0">
                  <a:pos x="60" y="75"/>
                </a:cxn>
                <a:cxn ang="0">
                  <a:pos x="40" y="101"/>
                </a:cxn>
                <a:cxn ang="0">
                  <a:pos x="59" y="112"/>
                </a:cxn>
                <a:cxn ang="0">
                  <a:pos x="37" y="123"/>
                </a:cxn>
                <a:cxn ang="0">
                  <a:pos x="23" y="128"/>
                </a:cxn>
                <a:cxn ang="0">
                  <a:pos x="36" y="153"/>
                </a:cxn>
                <a:cxn ang="0">
                  <a:pos x="76" y="137"/>
                </a:cxn>
                <a:cxn ang="0">
                  <a:pos x="107" y="136"/>
                </a:cxn>
                <a:cxn ang="0">
                  <a:pos x="136" y="142"/>
                </a:cxn>
                <a:cxn ang="0">
                  <a:pos x="126" y="164"/>
                </a:cxn>
                <a:cxn ang="0">
                  <a:pos x="151" y="182"/>
                </a:cxn>
                <a:cxn ang="0">
                  <a:pos x="106" y="199"/>
                </a:cxn>
                <a:cxn ang="0">
                  <a:pos x="69" y="212"/>
                </a:cxn>
                <a:cxn ang="0">
                  <a:pos x="25" y="222"/>
                </a:cxn>
                <a:cxn ang="0">
                  <a:pos x="69" y="229"/>
                </a:cxn>
                <a:cxn ang="0">
                  <a:pos x="117" y="245"/>
                </a:cxn>
                <a:cxn ang="0">
                  <a:pos x="135" y="282"/>
                </a:cxn>
                <a:cxn ang="0">
                  <a:pos x="160" y="282"/>
                </a:cxn>
                <a:cxn ang="0">
                  <a:pos x="144" y="311"/>
                </a:cxn>
                <a:cxn ang="0">
                  <a:pos x="104" y="323"/>
                </a:cxn>
                <a:cxn ang="0">
                  <a:pos x="98" y="354"/>
                </a:cxn>
                <a:cxn ang="0">
                  <a:pos x="152" y="350"/>
                </a:cxn>
                <a:cxn ang="0">
                  <a:pos x="193" y="356"/>
                </a:cxn>
                <a:cxn ang="0">
                  <a:pos x="241" y="387"/>
                </a:cxn>
                <a:cxn ang="0">
                  <a:pos x="313" y="405"/>
                </a:cxn>
                <a:cxn ang="0">
                  <a:pos x="397" y="362"/>
                </a:cxn>
                <a:cxn ang="0">
                  <a:pos x="455" y="328"/>
                </a:cxn>
                <a:cxn ang="0">
                  <a:pos x="526" y="287"/>
                </a:cxn>
                <a:cxn ang="0">
                  <a:pos x="557" y="248"/>
                </a:cxn>
                <a:cxn ang="0">
                  <a:pos x="577" y="229"/>
                </a:cxn>
                <a:cxn ang="0">
                  <a:pos x="565" y="200"/>
                </a:cxn>
                <a:cxn ang="0">
                  <a:pos x="589" y="184"/>
                </a:cxn>
                <a:cxn ang="0">
                  <a:pos x="572" y="167"/>
                </a:cxn>
                <a:cxn ang="0">
                  <a:pos x="584" y="136"/>
                </a:cxn>
                <a:cxn ang="0">
                  <a:pos x="548" y="126"/>
                </a:cxn>
                <a:cxn ang="0">
                  <a:pos x="525" y="97"/>
                </a:cxn>
                <a:cxn ang="0">
                  <a:pos x="511" y="65"/>
                </a:cxn>
                <a:cxn ang="0">
                  <a:pos x="527" y="28"/>
                </a:cxn>
              </a:cxnLst>
              <a:rect l="0" t="0" r="r" b="b"/>
              <a:pathLst>
                <a:path w="599" h="406">
                  <a:moveTo>
                    <a:pt x="536" y="27"/>
                  </a:moveTo>
                  <a:cubicBezTo>
                    <a:pt x="533" y="28"/>
                    <a:pt x="531" y="25"/>
                    <a:pt x="528" y="25"/>
                  </a:cubicBezTo>
                  <a:cubicBezTo>
                    <a:pt x="528" y="24"/>
                    <a:pt x="528" y="23"/>
                    <a:pt x="527" y="22"/>
                  </a:cubicBezTo>
                  <a:cubicBezTo>
                    <a:pt x="527" y="23"/>
                    <a:pt x="525" y="21"/>
                    <a:pt x="525" y="21"/>
                  </a:cubicBezTo>
                  <a:cubicBezTo>
                    <a:pt x="522" y="20"/>
                    <a:pt x="520" y="21"/>
                    <a:pt x="519" y="24"/>
                  </a:cubicBezTo>
                  <a:cubicBezTo>
                    <a:pt x="518" y="26"/>
                    <a:pt x="517" y="28"/>
                    <a:pt x="516" y="30"/>
                  </a:cubicBezTo>
                  <a:cubicBezTo>
                    <a:pt x="516" y="33"/>
                    <a:pt x="514" y="34"/>
                    <a:pt x="512" y="36"/>
                  </a:cubicBezTo>
                  <a:cubicBezTo>
                    <a:pt x="511" y="37"/>
                    <a:pt x="509" y="38"/>
                    <a:pt x="507" y="39"/>
                  </a:cubicBezTo>
                  <a:cubicBezTo>
                    <a:pt x="506" y="39"/>
                    <a:pt x="505" y="40"/>
                    <a:pt x="504" y="40"/>
                  </a:cubicBezTo>
                  <a:cubicBezTo>
                    <a:pt x="503" y="40"/>
                    <a:pt x="501" y="40"/>
                    <a:pt x="501" y="41"/>
                  </a:cubicBezTo>
                  <a:cubicBezTo>
                    <a:pt x="500" y="41"/>
                    <a:pt x="500" y="43"/>
                    <a:pt x="500" y="44"/>
                  </a:cubicBezTo>
                  <a:cubicBezTo>
                    <a:pt x="499" y="45"/>
                    <a:pt x="499" y="46"/>
                    <a:pt x="499" y="47"/>
                  </a:cubicBezTo>
                  <a:cubicBezTo>
                    <a:pt x="498" y="49"/>
                    <a:pt x="498" y="48"/>
                    <a:pt x="497" y="50"/>
                  </a:cubicBezTo>
                  <a:cubicBezTo>
                    <a:pt x="497" y="51"/>
                    <a:pt x="496" y="51"/>
                    <a:pt x="496" y="53"/>
                  </a:cubicBezTo>
                  <a:cubicBezTo>
                    <a:pt x="495" y="53"/>
                    <a:pt x="493" y="53"/>
                    <a:pt x="492" y="53"/>
                  </a:cubicBezTo>
                  <a:cubicBezTo>
                    <a:pt x="492" y="51"/>
                    <a:pt x="489" y="47"/>
                    <a:pt x="488" y="46"/>
                  </a:cubicBezTo>
                  <a:cubicBezTo>
                    <a:pt x="486" y="46"/>
                    <a:pt x="485" y="47"/>
                    <a:pt x="484" y="47"/>
                  </a:cubicBezTo>
                  <a:cubicBezTo>
                    <a:pt x="481" y="47"/>
                    <a:pt x="477" y="44"/>
                    <a:pt x="479" y="40"/>
                  </a:cubicBezTo>
                  <a:cubicBezTo>
                    <a:pt x="476" y="39"/>
                    <a:pt x="474" y="38"/>
                    <a:pt x="476" y="35"/>
                  </a:cubicBezTo>
                  <a:cubicBezTo>
                    <a:pt x="477" y="33"/>
                    <a:pt x="478" y="33"/>
                    <a:pt x="478" y="30"/>
                  </a:cubicBezTo>
                  <a:cubicBezTo>
                    <a:pt x="478" y="29"/>
                    <a:pt x="479" y="27"/>
                    <a:pt x="479" y="25"/>
                  </a:cubicBezTo>
                  <a:cubicBezTo>
                    <a:pt x="479" y="23"/>
                    <a:pt x="478" y="23"/>
                    <a:pt x="476" y="22"/>
                  </a:cubicBezTo>
                  <a:cubicBezTo>
                    <a:pt x="476" y="22"/>
                    <a:pt x="474" y="21"/>
                    <a:pt x="474" y="21"/>
                  </a:cubicBezTo>
                  <a:cubicBezTo>
                    <a:pt x="474" y="21"/>
                    <a:pt x="474" y="21"/>
                    <a:pt x="473" y="21"/>
                  </a:cubicBezTo>
                  <a:cubicBezTo>
                    <a:pt x="473" y="21"/>
                    <a:pt x="472" y="20"/>
                    <a:pt x="472" y="20"/>
                  </a:cubicBezTo>
                  <a:cubicBezTo>
                    <a:pt x="470" y="19"/>
                    <a:pt x="469" y="19"/>
                    <a:pt x="469" y="17"/>
                  </a:cubicBezTo>
                  <a:cubicBezTo>
                    <a:pt x="469" y="14"/>
                    <a:pt x="469" y="13"/>
                    <a:pt x="468" y="11"/>
                  </a:cubicBezTo>
                  <a:cubicBezTo>
                    <a:pt x="468" y="10"/>
                    <a:pt x="467" y="8"/>
                    <a:pt x="466" y="8"/>
                  </a:cubicBezTo>
                  <a:cubicBezTo>
                    <a:pt x="465" y="7"/>
                    <a:pt x="464" y="8"/>
                    <a:pt x="464" y="7"/>
                  </a:cubicBezTo>
                  <a:cubicBezTo>
                    <a:pt x="463" y="7"/>
                    <a:pt x="463" y="6"/>
                    <a:pt x="463" y="6"/>
                  </a:cubicBezTo>
                  <a:cubicBezTo>
                    <a:pt x="461" y="3"/>
                    <a:pt x="458" y="0"/>
                    <a:pt x="455" y="2"/>
                  </a:cubicBezTo>
                  <a:cubicBezTo>
                    <a:pt x="454" y="3"/>
                    <a:pt x="453" y="5"/>
                    <a:pt x="453" y="6"/>
                  </a:cubicBezTo>
                  <a:cubicBezTo>
                    <a:pt x="451" y="8"/>
                    <a:pt x="451" y="8"/>
                    <a:pt x="449" y="8"/>
                  </a:cubicBezTo>
                  <a:cubicBezTo>
                    <a:pt x="449" y="8"/>
                    <a:pt x="447" y="8"/>
                    <a:pt x="447" y="8"/>
                  </a:cubicBezTo>
                  <a:cubicBezTo>
                    <a:pt x="446" y="8"/>
                    <a:pt x="447" y="9"/>
                    <a:pt x="446" y="10"/>
                  </a:cubicBezTo>
                  <a:cubicBezTo>
                    <a:pt x="445" y="10"/>
                    <a:pt x="441" y="10"/>
                    <a:pt x="440" y="10"/>
                  </a:cubicBezTo>
                  <a:cubicBezTo>
                    <a:pt x="440" y="9"/>
                    <a:pt x="440" y="9"/>
                    <a:pt x="440" y="8"/>
                  </a:cubicBezTo>
                  <a:cubicBezTo>
                    <a:pt x="439" y="8"/>
                    <a:pt x="438" y="8"/>
                    <a:pt x="437" y="8"/>
                  </a:cubicBezTo>
                  <a:cubicBezTo>
                    <a:pt x="435" y="8"/>
                    <a:pt x="435" y="7"/>
                    <a:pt x="434" y="9"/>
                  </a:cubicBezTo>
                  <a:cubicBezTo>
                    <a:pt x="433" y="10"/>
                    <a:pt x="434" y="14"/>
                    <a:pt x="434" y="16"/>
                  </a:cubicBezTo>
                  <a:cubicBezTo>
                    <a:pt x="434" y="16"/>
                    <a:pt x="435" y="17"/>
                    <a:pt x="435" y="18"/>
                  </a:cubicBezTo>
                  <a:cubicBezTo>
                    <a:pt x="435" y="19"/>
                    <a:pt x="435" y="19"/>
                    <a:pt x="435" y="20"/>
                  </a:cubicBezTo>
                  <a:cubicBezTo>
                    <a:pt x="436" y="23"/>
                    <a:pt x="437" y="24"/>
                    <a:pt x="438" y="27"/>
                  </a:cubicBezTo>
                  <a:cubicBezTo>
                    <a:pt x="439" y="28"/>
                    <a:pt x="438" y="30"/>
                    <a:pt x="438" y="31"/>
                  </a:cubicBezTo>
                  <a:cubicBezTo>
                    <a:pt x="437" y="34"/>
                    <a:pt x="438" y="34"/>
                    <a:pt x="439" y="36"/>
                  </a:cubicBezTo>
                  <a:cubicBezTo>
                    <a:pt x="440" y="38"/>
                    <a:pt x="439" y="39"/>
                    <a:pt x="438" y="40"/>
                  </a:cubicBezTo>
                  <a:cubicBezTo>
                    <a:pt x="437" y="42"/>
                    <a:pt x="437" y="45"/>
                    <a:pt x="436" y="46"/>
                  </a:cubicBezTo>
                  <a:cubicBezTo>
                    <a:pt x="435" y="47"/>
                    <a:pt x="434" y="48"/>
                    <a:pt x="433" y="49"/>
                  </a:cubicBezTo>
                  <a:cubicBezTo>
                    <a:pt x="431" y="50"/>
                    <a:pt x="429" y="51"/>
                    <a:pt x="426" y="52"/>
                  </a:cubicBezTo>
                  <a:cubicBezTo>
                    <a:pt x="424" y="53"/>
                    <a:pt x="423" y="54"/>
                    <a:pt x="422" y="56"/>
                  </a:cubicBezTo>
                  <a:cubicBezTo>
                    <a:pt x="422" y="58"/>
                    <a:pt x="423" y="58"/>
                    <a:pt x="420" y="58"/>
                  </a:cubicBezTo>
                  <a:cubicBezTo>
                    <a:pt x="416" y="59"/>
                    <a:pt x="413" y="57"/>
                    <a:pt x="409" y="56"/>
                  </a:cubicBezTo>
                  <a:cubicBezTo>
                    <a:pt x="409" y="55"/>
                    <a:pt x="409" y="53"/>
                    <a:pt x="408" y="52"/>
                  </a:cubicBezTo>
                  <a:cubicBezTo>
                    <a:pt x="408" y="51"/>
                    <a:pt x="407" y="50"/>
                    <a:pt x="406" y="50"/>
                  </a:cubicBezTo>
                  <a:cubicBezTo>
                    <a:pt x="404" y="48"/>
                    <a:pt x="401" y="46"/>
                    <a:pt x="399" y="48"/>
                  </a:cubicBezTo>
                  <a:cubicBezTo>
                    <a:pt x="398" y="49"/>
                    <a:pt x="398" y="50"/>
                    <a:pt x="397" y="51"/>
                  </a:cubicBezTo>
                  <a:cubicBezTo>
                    <a:pt x="397" y="52"/>
                    <a:pt x="397" y="52"/>
                    <a:pt x="396" y="52"/>
                  </a:cubicBezTo>
                  <a:cubicBezTo>
                    <a:pt x="396" y="53"/>
                    <a:pt x="394" y="53"/>
                    <a:pt x="393" y="54"/>
                  </a:cubicBezTo>
                  <a:cubicBezTo>
                    <a:pt x="391" y="56"/>
                    <a:pt x="391" y="60"/>
                    <a:pt x="392" y="62"/>
                  </a:cubicBezTo>
                  <a:cubicBezTo>
                    <a:pt x="391" y="62"/>
                    <a:pt x="389" y="65"/>
                    <a:pt x="388" y="66"/>
                  </a:cubicBezTo>
                  <a:cubicBezTo>
                    <a:pt x="386" y="68"/>
                    <a:pt x="385" y="71"/>
                    <a:pt x="383" y="73"/>
                  </a:cubicBezTo>
                  <a:cubicBezTo>
                    <a:pt x="380" y="77"/>
                    <a:pt x="374" y="74"/>
                    <a:pt x="369" y="75"/>
                  </a:cubicBezTo>
                  <a:cubicBezTo>
                    <a:pt x="370" y="76"/>
                    <a:pt x="372" y="76"/>
                    <a:pt x="373" y="76"/>
                  </a:cubicBezTo>
                  <a:cubicBezTo>
                    <a:pt x="373" y="75"/>
                    <a:pt x="372" y="75"/>
                    <a:pt x="372" y="74"/>
                  </a:cubicBezTo>
                  <a:cubicBezTo>
                    <a:pt x="371" y="73"/>
                    <a:pt x="372" y="72"/>
                    <a:pt x="372" y="71"/>
                  </a:cubicBezTo>
                  <a:cubicBezTo>
                    <a:pt x="371" y="69"/>
                    <a:pt x="372" y="68"/>
                    <a:pt x="370" y="67"/>
                  </a:cubicBezTo>
                  <a:cubicBezTo>
                    <a:pt x="369" y="65"/>
                    <a:pt x="367" y="66"/>
                    <a:pt x="366" y="64"/>
                  </a:cubicBezTo>
                  <a:cubicBezTo>
                    <a:pt x="365" y="62"/>
                    <a:pt x="364" y="59"/>
                    <a:pt x="364" y="58"/>
                  </a:cubicBezTo>
                  <a:cubicBezTo>
                    <a:pt x="361" y="58"/>
                    <a:pt x="360" y="56"/>
                    <a:pt x="357" y="55"/>
                  </a:cubicBezTo>
                  <a:cubicBezTo>
                    <a:pt x="356" y="54"/>
                    <a:pt x="355" y="55"/>
                    <a:pt x="355" y="54"/>
                  </a:cubicBezTo>
                  <a:cubicBezTo>
                    <a:pt x="354" y="54"/>
                    <a:pt x="353" y="53"/>
                    <a:pt x="352" y="53"/>
                  </a:cubicBezTo>
                  <a:cubicBezTo>
                    <a:pt x="351" y="52"/>
                    <a:pt x="349" y="53"/>
                    <a:pt x="348" y="52"/>
                  </a:cubicBezTo>
                  <a:cubicBezTo>
                    <a:pt x="346" y="52"/>
                    <a:pt x="345" y="51"/>
                    <a:pt x="343" y="51"/>
                  </a:cubicBezTo>
                  <a:cubicBezTo>
                    <a:pt x="342" y="51"/>
                    <a:pt x="339" y="50"/>
                    <a:pt x="338" y="51"/>
                  </a:cubicBezTo>
                  <a:cubicBezTo>
                    <a:pt x="336" y="52"/>
                    <a:pt x="336" y="54"/>
                    <a:pt x="335" y="56"/>
                  </a:cubicBezTo>
                  <a:cubicBezTo>
                    <a:pt x="335" y="60"/>
                    <a:pt x="335" y="64"/>
                    <a:pt x="336" y="68"/>
                  </a:cubicBezTo>
                  <a:cubicBezTo>
                    <a:pt x="337" y="71"/>
                    <a:pt x="339" y="76"/>
                    <a:pt x="341" y="79"/>
                  </a:cubicBezTo>
                  <a:cubicBezTo>
                    <a:pt x="342" y="81"/>
                    <a:pt x="344" y="81"/>
                    <a:pt x="346" y="83"/>
                  </a:cubicBezTo>
                  <a:cubicBezTo>
                    <a:pt x="347" y="85"/>
                    <a:pt x="347" y="87"/>
                    <a:pt x="347" y="89"/>
                  </a:cubicBezTo>
                  <a:cubicBezTo>
                    <a:pt x="348" y="92"/>
                    <a:pt x="348" y="96"/>
                    <a:pt x="348" y="99"/>
                  </a:cubicBezTo>
                  <a:cubicBezTo>
                    <a:pt x="349" y="103"/>
                    <a:pt x="350" y="110"/>
                    <a:pt x="349" y="114"/>
                  </a:cubicBezTo>
                  <a:cubicBezTo>
                    <a:pt x="346" y="114"/>
                    <a:pt x="346" y="112"/>
                    <a:pt x="346" y="110"/>
                  </a:cubicBezTo>
                  <a:cubicBezTo>
                    <a:pt x="346" y="108"/>
                    <a:pt x="346" y="106"/>
                    <a:pt x="346" y="104"/>
                  </a:cubicBezTo>
                  <a:cubicBezTo>
                    <a:pt x="345" y="102"/>
                    <a:pt x="344" y="101"/>
                    <a:pt x="343" y="99"/>
                  </a:cubicBezTo>
                  <a:cubicBezTo>
                    <a:pt x="341" y="96"/>
                    <a:pt x="342" y="94"/>
                    <a:pt x="341" y="91"/>
                  </a:cubicBezTo>
                  <a:cubicBezTo>
                    <a:pt x="338" y="91"/>
                    <a:pt x="339" y="85"/>
                    <a:pt x="338" y="84"/>
                  </a:cubicBezTo>
                  <a:cubicBezTo>
                    <a:pt x="338" y="83"/>
                    <a:pt x="335" y="82"/>
                    <a:pt x="335" y="82"/>
                  </a:cubicBezTo>
                  <a:cubicBezTo>
                    <a:pt x="333" y="81"/>
                    <a:pt x="332" y="81"/>
                    <a:pt x="331" y="81"/>
                  </a:cubicBezTo>
                  <a:cubicBezTo>
                    <a:pt x="329" y="80"/>
                    <a:pt x="327" y="79"/>
                    <a:pt x="326" y="77"/>
                  </a:cubicBezTo>
                  <a:cubicBezTo>
                    <a:pt x="326" y="76"/>
                    <a:pt x="326" y="73"/>
                    <a:pt x="326" y="71"/>
                  </a:cubicBezTo>
                  <a:cubicBezTo>
                    <a:pt x="326" y="67"/>
                    <a:pt x="323" y="66"/>
                    <a:pt x="320" y="64"/>
                  </a:cubicBezTo>
                  <a:cubicBezTo>
                    <a:pt x="319" y="65"/>
                    <a:pt x="316" y="67"/>
                    <a:pt x="316" y="68"/>
                  </a:cubicBezTo>
                  <a:cubicBezTo>
                    <a:pt x="315" y="66"/>
                    <a:pt x="316" y="62"/>
                    <a:pt x="318" y="62"/>
                  </a:cubicBezTo>
                  <a:cubicBezTo>
                    <a:pt x="319" y="60"/>
                    <a:pt x="322" y="56"/>
                    <a:pt x="318" y="54"/>
                  </a:cubicBezTo>
                  <a:cubicBezTo>
                    <a:pt x="316" y="54"/>
                    <a:pt x="313" y="55"/>
                    <a:pt x="312" y="56"/>
                  </a:cubicBezTo>
                  <a:cubicBezTo>
                    <a:pt x="312" y="53"/>
                    <a:pt x="313" y="51"/>
                    <a:pt x="310" y="51"/>
                  </a:cubicBezTo>
                  <a:cubicBezTo>
                    <a:pt x="309" y="51"/>
                    <a:pt x="307" y="50"/>
                    <a:pt x="307" y="51"/>
                  </a:cubicBezTo>
                  <a:cubicBezTo>
                    <a:pt x="306" y="51"/>
                    <a:pt x="306" y="53"/>
                    <a:pt x="305" y="53"/>
                  </a:cubicBezTo>
                  <a:cubicBezTo>
                    <a:pt x="304" y="49"/>
                    <a:pt x="293" y="58"/>
                    <a:pt x="294" y="62"/>
                  </a:cubicBezTo>
                  <a:cubicBezTo>
                    <a:pt x="296" y="62"/>
                    <a:pt x="297" y="65"/>
                    <a:pt x="295" y="66"/>
                  </a:cubicBezTo>
                  <a:cubicBezTo>
                    <a:pt x="293" y="64"/>
                    <a:pt x="291" y="65"/>
                    <a:pt x="288" y="65"/>
                  </a:cubicBezTo>
                  <a:cubicBezTo>
                    <a:pt x="285" y="65"/>
                    <a:pt x="282" y="64"/>
                    <a:pt x="280" y="65"/>
                  </a:cubicBezTo>
                  <a:cubicBezTo>
                    <a:pt x="278" y="65"/>
                    <a:pt x="278" y="67"/>
                    <a:pt x="277" y="67"/>
                  </a:cubicBezTo>
                  <a:cubicBezTo>
                    <a:pt x="276" y="69"/>
                    <a:pt x="276" y="68"/>
                    <a:pt x="275" y="69"/>
                  </a:cubicBezTo>
                  <a:cubicBezTo>
                    <a:pt x="274" y="72"/>
                    <a:pt x="275" y="78"/>
                    <a:pt x="275" y="81"/>
                  </a:cubicBezTo>
                  <a:cubicBezTo>
                    <a:pt x="275" y="82"/>
                    <a:pt x="276" y="83"/>
                    <a:pt x="276" y="85"/>
                  </a:cubicBezTo>
                  <a:cubicBezTo>
                    <a:pt x="276" y="86"/>
                    <a:pt x="276" y="86"/>
                    <a:pt x="276" y="87"/>
                  </a:cubicBezTo>
                  <a:cubicBezTo>
                    <a:pt x="276" y="88"/>
                    <a:pt x="277" y="89"/>
                    <a:pt x="277" y="89"/>
                  </a:cubicBezTo>
                  <a:cubicBezTo>
                    <a:pt x="277" y="91"/>
                    <a:pt x="277" y="92"/>
                    <a:pt x="277" y="93"/>
                  </a:cubicBezTo>
                  <a:cubicBezTo>
                    <a:pt x="277" y="94"/>
                    <a:pt x="278" y="95"/>
                    <a:pt x="278" y="96"/>
                  </a:cubicBezTo>
                  <a:cubicBezTo>
                    <a:pt x="278" y="97"/>
                    <a:pt x="279" y="98"/>
                    <a:pt x="279" y="99"/>
                  </a:cubicBezTo>
                  <a:cubicBezTo>
                    <a:pt x="280" y="102"/>
                    <a:pt x="280" y="105"/>
                    <a:pt x="276" y="105"/>
                  </a:cubicBezTo>
                  <a:cubicBezTo>
                    <a:pt x="274" y="105"/>
                    <a:pt x="272" y="104"/>
                    <a:pt x="270" y="104"/>
                  </a:cubicBezTo>
                  <a:cubicBezTo>
                    <a:pt x="270" y="105"/>
                    <a:pt x="269" y="107"/>
                    <a:pt x="268" y="107"/>
                  </a:cubicBezTo>
                  <a:cubicBezTo>
                    <a:pt x="267" y="105"/>
                    <a:pt x="265" y="105"/>
                    <a:pt x="264" y="104"/>
                  </a:cubicBezTo>
                  <a:cubicBezTo>
                    <a:pt x="264" y="102"/>
                    <a:pt x="264" y="99"/>
                    <a:pt x="264" y="97"/>
                  </a:cubicBezTo>
                  <a:cubicBezTo>
                    <a:pt x="264" y="94"/>
                    <a:pt x="264" y="91"/>
                    <a:pt x="261" y="89"/>
                  </a:cubicBezTo>
                  <a:cubicBezTo>
                    <a:pt x="259" y="88"/>
                    <a:pt x="259" y="89"/>
                    <a:pt x="257" y="88"/>
                  </a:cubicBezTo>
                  <a:cubicBezTo>
                    <a:pt x="256" y="86"/>
                    <a:pt x="256" y="85"/>
                    <a:pt x="255" y="83"/>
                  </a:cubicBezTo>
                  <a:cubicBezTo>
                    <a:pt x="254" y="81"/>
                    <a:pt x="253" y="80"/>
                    <a:pt x="252" y="79"/>
                  </a:cubicBezTo>
                  <a:cubicBezTo>
                    <a:pt x="251" y="77"/>
                    <a:pt x="251" y="76"/>
                    <a:pt x="251" y="73"/>
                  </a:cubicBezTo>
                  <a:cubicBezTo>
                    <a:pt x="250" y="73"/>
                    <a:pt x="247" y="72"/>
                    <a:pt x="246" y="72"/>
                  </a:cubicBezTo>
                  <a:cubicBezTo>
                    <a:pt x="244" y="70"/>
                    <a:pt x="245" y="67"/>
                    <a:pt x="244" y="65"/>
                  </a:cubicBezTo>
                  <a:cubicBezTo>
                    <a:pt x="244" y="62"/>
                    <a:pt x="243" y="62"/>
                    <a:pt x="241" y="61"/>
                  </a:cubicBezTo>
                  <a:cubicBezTo>
                    <a:pt x="239" y="60"/>
                    <a:pt x="238" y="59"/>
                    <a:pt x="236" y="58"/>
                  </a:cubicBezTo>
                  <a:cubicBezTo>
                    <a:pt x="231" y="56"/>
                    <a:pt x="229" y="60"/>
                    <a:pt x="227" y="64"/>
                  </a:cubicBezTo>
                  <a:cubicBezTo>
                    <a:pt x="225" y="65"/>
                    <a:pt x="224" y="67"/>
                    <a:pt x="223" y="69"/>
                  </a:cubicBezTo>
                  <a:cubicBezTo>
                    <a:pt x="223" y="69"/>
                    <a:pt x="222" y="69"/>
                    <a:pt x="222" y="70"/>
                  </a:cubicBezTo>
                  <a:cubicBezTo>
                    <a:pt x="221" y="71"/>
                    <a:pt x="221" y="74"/>
                    <a:pt x="222" y="75"/>
                  </a:cubicBezTo>
                  <a:cubicBezTo>
                    <a:pt x="222" y="78"/>
                    <a:pt x="222" y="80"/>
                    <a:pt x="222" y="83"/>
                  </a:cubicBezTo>
                  <a:cubicBezTo>
                    <a:pt x="222" y="86"/>
                    <a:pt x="225" y="88"/>
                    <a:pt x="226" y="91"/>
                  </a:cubicBezTo>
                  <a:cubicBezTo>
                    <a:pt x="227" y="93"/>
                    <a:pt x="227" y="95"/>
                    <a:pt x="227" y="97"/>
                  </a:cubicBezTo>
                  <a:cubicBezTo>
                    <a:pt x="227" y="101"/>
                    <a:pt x="229" y="105"/>
                    <a:pt x="229" y="108"/>
                  </a:cubicBezTo>
                  <a:cubicBezTo>
                    <a:pt x="228" y="111"/>
                    <a:pt x="228" y="112"/>
                    <a:pt x="228" y="114"/>
                  </a:cubicBezTo>
                  <a:cubicBezTo>
                    <a:pt x="228" y="116"/>
                    <a:pt x="229" y="120"/>
                    <a:pt x="228" y="122"/>
                  </a:cubicBezTo>
                  <a:cubicBezTo>
                    <a:pt x="227" y="122"/>
                    <a:pt x="225" y="123"/>
                    <a:pt x="225" y="124"/>
                  </a:cubicBezTo>
                  <a:cubicBezTo>
                    <a:pt x="224" y="125"/>
                    <a:pt x="225" y="127"/>
                    <a:pt x="224" y="128"/>
                  </a:cubicBezTo>
                  <a:cubicBezTo>
                    <a:pt x="223" y="129"/>
                    <a:pt x="221" y="128"/>
                    <a:pt x="220" y="128"/>
                  </a:cubicBezTo>
                  <a:cubicBezTo>
                    <a:pt x="219" y="131"/>
                    <a:pt x="221" y="132"/>
                    <a:pt x="221" y="134"/>
                  </a:cubicBezTo>
                  <a:cubicBezTo>
                    <a:pt x="220" y="136"/>
                    <a:pt x="219" y="137"/>
                    <a:pt x="219" y="139"/>
                  </a:cubicBezTo>
                  <a:cubicBezTo>
                    <a:pt x="219" y="140"/>
                    <a:pt x="219" y="142"/>
                    <a:pt x="219" y="143"/>
                  </a:cubicBezTo>
                  <a:cubicBezTo>
                    <a:pt x="219" y="143"/>
                    <a:pt x="218" y="143"/>
                    <a:pt x="218" y="143"/>
                  </a:cubicBezTo>
                  <a:cubicBezTo>
                    <a:pt x="217" y="140"/>
                    <a:pt x="218" y="137"/>
                    <a:pt x="217" y="135"/>
                  </a:cubicBezTo>
                  <a:cubicBezTo>
                    <a:pt x="216" y="134"/>
                    <a:pt x="215" y="133"/>
                    <a:pt x="214" y="132"/>
                  </a:cubicBezTo>
                  <a:cubicBezTo>
                    <a:pt x="214" y="131"/>
                    <a:pt x="212" y="129"/>
                    <a:pt x="212" y="127"/>
                  </a:cubicBezTo>
                  <a:cubicBezTo>
                    <a:pt x="211" y="123"/>
                    <a:pt x="215" y="117"/>
                    <a:pt x="212" y="113"/>
                  </a:cubicBezTo>
                  <a:cubicBezTo>
                    <a:pt x="210" y="111"/>
                    <a:pt x="210" y="113"/>
                    <a:pt x="208" y="114"/>
                  </a:cubicBezTo>
                  <a:cubicBezTo>
                    <a:pt x="206" y="116"/>
                    <a:pt x="205" y="118"/>
                    <a:pt x="204" y="120"/>
                  </a:cubicBezTo>
                  <a:cubicBezTo>
                    <a:pt x="201" y="122"/>
                    <a:pt x="197" y="125"/>
                    <a:pt x="196" y="128"/>
                  </a:cubicBezTo>
                  <a:cubicBezTo>
                    <a:pt x="194" y="132"/>
                    <a:pt x="196" y="136"/>
                    <a:pt x="195" y="140"/>
                  </a:cubicBezTo>
                  <a:cubicBezTo>
                    <a:pt x="195" y="142"/>
                    <a:pt x="193" y="143"/>
                    <a:pt x="193" y="144"/>
                  </a:cubicBezTo>
                  <a:cubicBezTo>
                    <a:pt x="191" y="146"/>
                    <a:pt x="191" y="147"/>
                    <a:pt x="191" y="149"/>
                  </a:cubicBezTo>
                  <a:cubicBezTo>
                    <a:pt x="191" y="153"/>
                    <a:pt x="191" y="157"/>
                    <a:pt x="193" y="160"/>
                  </a:cubicBezTo>
                  <a:cubicBezTo>
                    <a:pt x="192" y="158"/>
                    <a:pt x="191" y="154"/>
                    <a:pt x="190" y="151"/>
                  </a:cubicBezTo>
                  <a:cubicBezTo>
                    <a:pt x="189" y="150"/>
                    <a:pt x="188" y="149"/>
                    <a:pt x="187" y="148"/>
                  </a:cubicBezTo>
                  <a:cubicBezTo>
                    <a:pt x="186" y="147"/>
                    <a:pt x="186" y="145"/>
                    <a:pt x="185" y="144"/>
                  </a:cubicBezTo>
                  <a:cubicBezTo>
                    <a:pt x="183" y="148"/>
                    <a:pt x="183" y="152"/>
                    <a:pt x="183" y="156"/>
                  </a:cubicBezTo>
                  <a:cubicBezTo>
                    <a:pt x="183" y="160"/>
                    <a:pt x="183" y="164"/>
                    <a:pt x="183" y="168"/>
                  </a:cubicBezTo>
                  <a:cubicBezTo>
                    <a:pt x="184" y="173"/>
                    <a:pt x="184" y="178"/>
                    <a:pt x="184" y="184"/>
                  </a:cubicBezTo>
                  <a:cubicBezTo>
                    <a:pt x="183" y="182"/>
                    <a:pt x="183" y="180"/>
                    <a:pt x="183" y="178"/>
                  </a:cubicBezTo>
                  <a:cubicBezTo>
                    <a:pt x="183" y="176"/>
                    <a:pt x="183" y="173"/>
                    <a:pt x="183" y="170"/>
                  </a:cubicBezTo>
                  <a:cubicBezTo>
                    <a:pt x="183" y="165"/>
                    <a:pt x="183" y="160"/>
                    <a:pt x="182" y="155"/>
                  </a:cubicBezTo>
                  <a:cubicBezTo>
                    <a:pt x="182" y="151"/>
                    <a:pt x="180" y="147"/>
                    <a:pt x="176" y="146"/>
                  </a:cubicBezTo>
                  <a:cubicBezTo>
                    <a:pt x="175" y="145"/>
                    <a:pt x="172" y="145"/>
                    <a:pt x="171" y="145"/>
                  </a:cubicBezTo>
                  <a:cubicBezTo>
                    <a:pt x="169" y="146"/>
                    <a:pt x="167" y="148"/>
                    <a:pt x="165" y="148"/>
                  </a:cubicBezTo>
                  <a:cubicBezTo>
                    <a:pt x="167" y="146"/>
                    <a:pt x="168" y="143"/>
                    <a:pt x="171" y="141"/>
                  </a:cubicBezTo>
                  <a:cubicBezTo>
                    <a:pt x="173" y="138"/>
                    <a:pt x="175" y="139"/>
                    <a:pt x="176" y="135"/>
                  </a:cubicBezTo>
                  <a:cubicBezTo>
                    <a:pt x="176" y="132"/>
                    <a:pt x="175" y="131"/>
                    <a:pt x="172" y="130"/>
                  </a:cubicBezTo>
                  <a:cubicBezTo>
                    <a:pt x="169" y="130"/>
                    <a:pt x="169" y="131"/>
                    <a:pt x="169" y="127"/>
                  </a:cubicBezTo>
                  <a:cubicBezTo>
                    <a:pt x="170" y="125"/>
                    <a:pt x="169" y="123"/>
                    <a:pt x="167" y="122"/>
                  </a:cubicBezTo>
                  <a:cubicBezTo>
                    <a:pt x="164" y="121"/>
                    <a:pt x="162" y="123"/>
                    <a:pt x="160" y="121"/>
                  </a:cubicBezTo>
                  <a:cubicBezTo>
                    <a:pt x="160" y="120"/>
                    <a:pt x="159" y="119"/>
                    <a:pt x="159" y="118"/>
                  </a:cubicBezTo>
                  <a:cubicBezTo>
                    <a:pt x="158" y="117"/>
                    <a:pt x="157" y="116"/>
                    <a:pt x="157" y="116"/>
                  </a:cubicBezTo>
                  <a:cubicBezTo>
                    <a:pt x="157" y="114"/>
                    <a:pt x="159" y="108"/>
                    <a:pt x="156" y="109"/>
                  </a:cubicBezTo>
                  <a:cubicBezTo>
                    <a:pt x="156" y="107"/>
                    <a:pt x="154" y="105"/>
                    <a:pt x="153" y="105"/>
                  </a:cubicBezTo>
                  <a:cubicBezTo>
                    <a:pt x="153" y="107"/>
                    <a:pt x="157" y="109"/>
                    <a:pt x="159" y="111"/>
                  </a:cubicBezTo>
                  <a:cubicBezTo>
                    <a:pt x="160" y="112"/>
                    <a:pt x="165" y="117"/>
                    <a:pt x="167" y="116"/>
                  </a:cubicBezTo>
                  <a:cubicBezTo>
                    <a:pt x="168" y="115"/>
                    <a:pt x="168" y="114"/>
                    <a:pt x="168" y="114"/>
                  </a:cubicBezTo>
                  <a:cubicBezTo>
                    <a:pt x="169" y="113"/>
                    <a:pt x="169" y="113"/>
                    <a:pt x="170" y="112"/>
                  </a:cubicBezTo>
                  <a:cubicBezTo>
                    <a:pt x="171" y="111"/>
                    <a:pt x="174" y="111"/>
                    <a:pt x="174" y="109"/>
                  </a:cubicBezTo>
                  <a:cubicBezTo>
                    <a:pt x="175" y="105"/>
                    <a:pt x="171" y="105"/>
                    <a:pt x="168" y="105"/>
                  </a:cubicBezTo>
                  <a:cubicBezTo>
                    <a:pt x="172" y="105"/>
                    <a:pt x="173" y="103"/>
                    <a:pt x="175" y="100"/>
                  </a:cubicBezTo>
                  <a:cubicBezTo>
                    <a:pt x="177" y="98"/>
                    <a:pt x="178" y="94"/>
                    <a:pt x="178" y="91"/>
                  </a:cubicBezTo>
                  <a:cubicBezTo>
                    <a:pt x="179" y="88"/>
                    <a:pt x="178" y="84"/>
                    <a:pt x="176" y="83"/>
                  </a:cubicBezTo>
                  <a:cubicBezTo>
                    <a:pt x="173" y="81"/>
                    <a:pt x="170" y="82"/>
                    <a:pt x="167" y="82"/>
                  </a:cubicBezTo>
                  <a:cubicBezTo>
                    <a:pt x="167" y="78"/>
                    <a:pt x="161" y="78"/>
                    <a:pt x="159" y="79"/>
                  </a:cubicBezTo>
                  <a:cubicBezTo>
                    <a:pt x="164" y="78"/>
                    <a:pt x="168" y="77"/>
                    <a:pt x="174" y="77"/>
                  </a:cubicBezTo>
                  <a:cubicBezTo>
                    <a:pt x="176" y="77"/>
                    <a:pt x="178" y="77"/>
                    <a:pt x="177" y="74"/>
                  </a:cubicBezTo>
                  <a:cubicBezTo>
                    <a:pt x="175" y="71"/>
                    <a:pt x="173" y="70"/>
                    <a:pt x="170" y="70"/>
                  </a:cubicBezTo>
                  <a:cubicBezTo>
                    <a:pt x="169" y="70"/>
                    <a:pt x="168" y="70"/>
                    <a:pt x="167" y="71"/>
                  </a:cubicBezTo>
                  <a:cubicBezTo>
                    <a:pt x="166" y="71"/>
                    <a:pt x="166" y="72"/>
                    <a:pt x="165" y="71"/>
                  </a:cubicBezTo>
                  <a:cubicBezTo>
                    <a:pt x="167" y="67"/>
                    <a:pt x="165" y="63"/>
                    <a:pt x="160" y="64"/>
                  </a:cubicBezTo>
                  <a:cubicBezTo>
                    <a:pt x="160" y="66"/>
                    <a:pt x="160" y="69"/>
                    <a:pt x="159" y="71"/>
                  </a:cubicBezTo>
                  <a:cubicBezTo>
                    <a:pt x="158" y="70"/>
                    <a:pt x="156" y="64"/>
                    <a:pt x="154" y="66"/>
                  </a:cubicBezTo>
                  <a:cubicBezTo>
                    <a:pt x="154" y="62"/>
                    <a:pt x="155" y="58"/>
                    <a:pt x="153" y="55"/>
                  </a:cubicBezTo>
                  <a:cubicBezTo>
                    <a:pt x="153" y="54"/>
                    <a:pt x="153" y="52"/>
                    <a:pt x="152" y="51"/>
                  </a:cubicBezTo>
                  <a:cubicBezTo>
                    <a:pt x="151" y="50"/>
                    <a:pt x="147" y="49"/>
                    <a:pt x="146" y="49"/>
                  </a:cubicBezTo>
                  <a:cubicBezTo>
                    <a:pt x="145" y="48"/>
                    <a:pt x="144" y="48"/>
                    <a:pt x="143" y="46"/>
                  </a:cubicBezTo>
                  <a:cubicBezTo>
                    <a:pt x="143" y="45"/>
                    <a:pt x="143" y="42"/>
                    <a:pt x="142" y="41"/>
                  </a:cubicBezTo>
                  <a:cubicBezTo>
                    <a:pt x="141" y="40"/>
                    <a:pt x="140" y="40"/>
                    <a:pt x="138" y="40"/>
                  </a:cubicBezTo>
                  <a:cubicBezTo>
                    <a:pt x="138" y="40"/>
                    <a:pt x="138" y="39"/>
                    <a:pt x="137" y="39"/>
                  </a:cubicBezTo>
                  <a:cubicBezTo>
                    <a:pt x="135" y="38"/>
                    <a:pt x="133" y="39"/>
                    <a:pt x="132" y="39"/>
                  </a:cubicBezTo>
                  <a:cubicBezTo>
                    <a:pt x="131" y="37"/>
                    <a:pt x="133" y="37"/>
                    <a:pt x="133" y="35"/>
                  </a:cubicBezTo>
                  <a:cubicBezTo>
                    <a:pt x="131" y="34"/>
                    <a:pt x="132" y="38"/>
                    <a:pt x="131" y="39"/>
                  </a:cubicBezTo>
                  <a:cubicBezTo>
                    <a:pt x="129" y="40"/>
                    <a:pt x="129" y="37"/>
                    <a:pt x="127" y="37"/>
                  </a:cubicBezTo>
                  <a:cubicBezTo>
                    <a:pt x="126" y="32"/>
                    <a:pt x="129" y="31"/>
                    <a:pt x="125" y="27"/>
                  </a:cubicBezTo>
                  <a:cubicBezTo>
                    <a:pt x="124" y="26"/>
                    <a:pt x="123" y="25"/>
                    <a:pt x="122" y="23"/>
                  </a:cubicBezTo>
                  <a:cubicBezTo>
                    <a:pt x="122" y="22"/>
                    <a:pt x="122" y="21"/>
                    <a:pt x="121" y="21"/>
                  </a:cubicBezTo>
                  <a:cubicBezTo>
                    <a:pt x="120" y="19"/>
                    <a:pt x="119" y="20"/>
                    <a:pt x="118" y="19"/>
                  </a:cubicBezTo>
                  <a:cubicBezTo>
                    <a:pt x="117" y="17"/>
                    <a:pt x="119" y="14"/>
                    <a:pt x="118" y="13"/>
                  </a:cubicBezTo>
                  <a:cubicBezTo>
                    <a:pt x="117" y="11"/>
                    <a:pt x="113" y="10"/>
                    <a:pt x="111" y="11"/>
                  </a:cubicBezTo>
                  <a:cubicBezTo>
                    <a:pt x="107" y="13"/>
                    <a:pt x="115" y="16"/>
                    <a:pt x="114" y="19"/>
                  </a:cubicBezTo>
                  <a:cubicBezTo>
                    <a:pt x="111" y="16"/>
                    <a:pt x="109" y="13"/>
                    <a:pt x="105" y="15"/>
                  </a:cubicBezTo>
                  <a:cubicBezTo>
                    <a:pt x="103" y="16"/>
                    <a:pt x="103" y="19"/>
                    <a:pt x="101" y="19"/>
                  </a:cubicBezTo>
                  <a:cubicBezTo>
                    <a:pt x="99" y="17"/>
                    <a:pt x="97" y="16"/>
                    <a:pt x="95" y="15"/>
                  </a:cubicBezTo>
                  <a:cubicBezTo>
                    <a:pt x="93" y="15"/>
                    <a:pt x="91" y="15"/>
                    <a:pt x="89" y="15"/>
                  </a:cubicBezTo>
                  <a:cubicBezTo>
                    <a:pt x="89" y="17"/>
                    <a:pt x="92" y="17"/>
                    <a:pt x="92" y="19"/>
                  </a:cubicBezTo>
                  <a:cubicBezTo>
                    <a:pt x="89" y="19"/>
                    <a:pt x="88" y="17"/>
                    <a:pt x="85" y="17"/>
                  </a:cubicBezTo>
                  <a:cubicBezTo>
                    <a:pt x="84" y="17"/>
                    <a:pt x="83" y="17"/>
                    <a:pt x="81" y="17"/>
                  </a:cubicBezTo>
                  <a:cubicBezTo>
                    <a:pt x="79" y="17"/>
                    <a:pt x="79" y="17"/>
                    <a:pt x="78" y="15"/>
                  </a:cubicBezTo>
                  <a:cubicBezTo>
                    <a:pt x="76" y="18"/>
                    <a:pt x="78" y="18"/>
                    <a:pt x="79" y="19"/>
                  </a:cubicBezTo>
                  <a:cubicBezTo>
                    <a:pt x="81" y="21"/>
                    <a:pt x="80" y="21"/>
                    <a:pt x="80" y="23"/>
                  </a:cubicBezTo>
                  <a:cubicBezTo>
                    <a:pt x="81" y="28"/>
                    <a:pt x="80" y="27"/>
                    <a:pt x="76" y="27"/>
                  </a:cubicBezTo>
                  <a:cubicBezTo>
                    <a:pt x="75" y="27"/>
                    <a:pt x="74" y="27"/>
                    <a:pt x="73" y="28"/>
                  </a:cubicBezTo>
                  <a:cubicBezTo>
                    <a:pt x="72" y="31"/>
                    <a:pt x="76" y="32"/>
                    <a:pt x="77" y="33"/>
                  </a:cubicBezTo>
                  <a:cubicBezTo>
                    <a:pt x="78" y="35"/>
                    <a:pt x="78" y="36"/>
                    <a:pt x="78" y="37"/>
                  </a:cubicBezTo>
                  <a:cubicBezTo>
                    <a:pt x="79" y="40"/>
                    <a:pt x="81" y="40"/>
                    <a:pt x="82" y="42"/>
                  </a:cubicBezTo>
                  <a:cubicBezTo>
                    <a:pt x="84" y="44"/>
                    <a:pt x="83" y="46"/>
                    <a:pt x="83" y="48"/>
                  </a:cubicBezTo>
                  <a:cubicBezTo>
                    <a:pt x="84" y="51"/>
                    <a:pt x="87" y="53"/>
                    <a:pt x="89" y="55"/>
                  </a:cubicBezTo>
                  <a:cubicBezTo>
                    <a:pt x="92" y="57"/>
                    <a:pt x="95" y="58"/>
                    <a:pt x="99" y="58"/>
                  </a:cubicBezTo>
                  <a:cubicBezTo>
                    <a:pt x="101" y="58"/>
                    <a:pt x="103" y="59"/>
                    <a:pt x="105" y="61"/>
                  </a:cubicBezTo>
                  <a:cubicBezTo>
                    <a:pt x="105" y="61"/>
                    <a:pt x="107" y="62"/>
                    <a:pt x="107" y="62"/>
                  </a:cubicBezTo>
                  <a:cubicBezTo>
                    <a:pt x="108" y="63"/>
                    <a:pt x="108" y="64"/>
                    <a:pt x="108" y="64"/>
                  </a:cubicBezTo>
                  <a:cubicBezTo>
                    <a:pt x="110" y="66"/>
                    <a:pt x="110" y="65"/>
                    <a:pt x="112" y="66"/>
                  </a:cubicBezTo>
                  <a:cubicBezTo>
                    <a:pt x="113" y="66"/>
                    <a:pt x="116" y="69"/>
                    <a:pt x="113" y="70"/>
                  </a:cubicBezTo>
                  <a:cubicBezTo>
                    <a:pt x="113" y="73"/>
                    <a:pt x="115" y="74"/>
                    <a:pt x="116" y="77"/>
                  </a:cubicBezTo>
                  <a:cubicBezTo>
                    <a:pt x="118" y="81"/>
                    <a:pt x="118" y="86"/>
                    <a:pt x="120" y="90"/>
                  </a:cubicBezTo>
                  <a:cubicBezTo>
                    <a:pt x="120" y="88"/>
                    <a:pt x="117" y="85"/>
                    <a:pt x="116" y="84"/>
                  </a:cubicBezTo>
                  <a:cubicBezTo>
                    <a:pt x="115" y="83"/>
                    <a:pt x="114" y="83"/>
                    <a:pt x="114" y="81"/>
                  </a:cubicBezTo>
                  <a:cubicBezTo>
                    <a:pt x="113" y="81"/>
                    <a:pt x="112" y="81"/>
                    <a:pt x="111" y="81"/>
                  </a:cubicBezTo>
                  <a:cubicBezTo>
                    <a:pt x="111" y="85"/>
                    <a:pt x="112" y="87"/>
                    <a:pt x="109" y="90"/>
                  </a:cubicBezTo>
                  <a:cubicBezTo>
                    <a:pt x="108" y="90"/>
                    <a:pt x="108" y="91"/>
                    <a:pt x="107" y="92"/>
                  </a:cubicBezTo>
                  <a:cubicBezTo>
                    <a:pt x="106" y="93"/>
                    <a:pt x="104" y="95"/>
                    <a:pt x="103" y="95"/>
                  </a:cubicBezTo>
                  <a:cubicBezTo>
                    <a:pt x="100" y="94"/>
                    <a:pt x="104" y="86"/>
                    <a:pt x="105" y="84"/>
                  </a:cubicBezTo>
                  <a:cubicBezTo>
                    <a:pt x="105" y="81"/>
                    <a:pt x="105" y="75"/>
                    <a:pt x="103" y="73"/>
                  </a:cubicBezTo>
                  <a:cubicBezTo>
                    <a:pt x="100" y="69"/>
                    <a:pt x="90" y="69"/>
                    <a:pt x="90" y="75"/>
                  </a:cubicBezTo>
                  <a:cubicBezTo>
                    <a:pt x="89" y="74"/>
                    <a:pt x="89" y="73"/>
                    <a:pt x="89" y="72"/>
                  </a:cubicBezTo>
                  <a:cubicBezTo>
                    <a:pt x="88" y="72"/>
                    <a:pt x="88" y="71"/>
                    <a:pt x="88" y="70"/>
                  </a:cubicBezTo>
                  <a:cubicBezTo>
                    <a:pt x="88" y="69"/>
                    <a:pt x="88" y="68"/>
                    <a:pt x="88" y="67"/>
                  </a:cubicBezTo>
                  <a:cubicBezTo>
                    <a:pt x="87" y="65"/>
                    <a:pt x="85" y="65"/>
                    <a:pt x="83" y="64"/>
                  </a:cubicBezTo>
                  <a:cubicBezTo>
                    <a:pt x="82" y="62"/>
                    <a:pt x="82" y="60"/>
                    <a:pt x="80" y="58"/>
                  </a:cubicBezTo>
                  <a:cubicBezTo>
                    <a:pt x="79" y="56"/>
                    <a:pt x="77" y="55"/>
                    <a:pt x="76" y="54"/>
                  </a:cubicBezTo>
                  <a:cubicBezTo>
                    <a:pt x="75" y="52"/>
                    <a:pt x="74" y="51"/>
                    <a:pt x="72" y="51"/>
                  </a:cubicBezTo>
                  <a:cubicBezTo>
                    <a:pt x="69" y="50"/>
                    <a:pt x="67" y="49"/>
                    <a:pt x="65" y="49"/>
                  </a:cubicBezTo>
                  <a:cubicBezTo>
                    <a:pt x="62" y="49"/>
                    <a:pt x="59" y="48"/>
                    <a:pt x="57" y="49"/>
                  </a:cubicBezTo>
                  <a:cubicBezTo>
                    <a:pt x="55" y="50"/>
                    <a:pt x="54" y="52"/>
                    <a:pt x="53" y="54"/>
                  </a:cubicBezTo>
                  <a:cubicBezTo>
                    <a:pt x="54" y="57"/>
                    <a:pt x="59" y="57"/>
                    <a:pt x="58" y="60"/>
                  </a:cubicBezTo>
                  <a:cubicBezTo>
                    <a:pt x="55" y="60"/>
                    <a:pt x="54" y="57"/>
                    <a:pt x="51" y="58"/>
                  </a:cubicBezTo>
                  <a:cubicBezTo>
                    <a:pt x="51" y="59"/>
                    <a:pt x="51" y="60"/>
                    <a:pt x="51" y="61"/>
                  </a:cubicBezTo>
                  <a:cubicBezTo>
                    <a:pt x="51" y="62"/>
                    <a:pt x="50" y="62"/>
                    <a:pt x="50" y="63"/>
                  </a:cubicBezTo>
                  <a:cubicBezTo>
                    <a:pt x="50" y="65"/>
                    <a:pt x="52" y="65"/>
                    <a:pt x="53" y="67"/>
                  </a:cubicBezTo>
                  <a:cubicBezTo>
                    <a:pt x="54" y="67"/>
                    <a:pt x="54" y="69"/>
                    <a:pt x="55" y="69"/>
                  </a:cubicBezTo>
                  <a:cubicBezTo>
                    <a:pt x="56" y="70"/>
                    <a:pt x="57" y="70"/>
                    <a:pt x="58" y="71"/>
                  </a:cubicBezTo>
                  <a:cubicBezTo>
                    <a:pt x="59" y="72"/>
                    <a:pt x="60" y="74"/>
                    <a:pt x="60" y="75"/>
                  </a:cubicBezTo>
                  <a:cubicBezTo>
                    <a:pt x="57" y="76"/>
                    <a:pt x="53" y="73"/>
                    <a:pt x="49" y="72"/>
                  </a:cubicBezTo>
                  <a:cubicBezTo>
                    <a:pt x="46" y="72"/>
                    <a:pt x="43" y="71"/>
                    <a:pt x="40" y="72"/>
                  </a:cubicBezTo>
                  <a:cubicBezTo>
                    <a:pt x="39" y="79"/>
                    <a:pt x="46" y="83"/>
                    <a:pt x="51" y="87"/>
                  </a:cubicBezTo>
                  <a:cubicBezTo>
                    <a:pt x="53" y="89"/>
                    <a:pt x="55" y="89"/>
                    <a:pt x="57" y="90"/>
                  </a:cubicBezTo>
                  <a:cubicBezTo>
                    <a:pt x="60" y="91"/>
                    <a:pt x="65" y="91"/>
                    <a:pt x="67" y="93"/>
                  </a:cubicBezTo>
                  <a:cubicBezTo>
                    <a:pt x="63" y="95"/>
                    <a:pt x="56" y="90"/>
                    <a:pt x="52" y="89"/>
                  </a:cubicBezTo>
                  <a:cubicBezTo>
                    <a:pt x="51" y="89"/>
                    <a:pt x="51" y="89"/>
                    <a:pt x="50" y="89"/>
                  </a:cubicBezTo>
                  <a:cubicBezTo>
                    <a:pt x="49" y="89"/>
                    <a:pt x="48" y="87"/>
                    <a:pt x="47" y="87"/>
                  </a:cubicBezTo>
                  <a:cubicBezTo>
                    <a:pt x="45" y="86"/>
                    <a:pt x="44" y="85"/>
                    <a:pt x="42" y="85"/>
                  </a:cubicBezTo>
                  <a:cubicBezTo>
                    <a:pt x="39" y="86"/>
                    <a:pt x="40" y="86"/>
                    <a:pt x="40" y="89"/>
                  </a:cubicBezTo>
                  <a:cubicBezTo>
                    <a:pt x="39" y="93"/>
                    <a:pt x="36" y="98"/>
                    <a:pt x="40" y="101"/>
                  </a:cubicBezTo>
                  <a:cubicBezTo>
                    <a:pt x="41" y="101"/>
                    <a:pt x="42" y="101"/>
                    <a:pt x="43" y="101"/>
                  </a:cubicBezTo>
                  <a:cubicBezTo>
                    <a:pt x="43" y="102"/>
                    <a:pt x="44" y="104"/>
                    <a:pt x="45" y="105"/>
                  </a:cubicBezTo>
                  <a:cubicBezTo>
                    <a:pt x="46" y="106"/>
                    <a:pt x="49" y="110"/>
                    <a:pt x="50" y="110"/>
                  </a:cubicBezTo>
                  <a:cubicBezTo>
                    <a:pt x="52" y="111"/>
                    <a:pt x="51" y="110"/>
                    <a:pt x="53" y="109"/>
                  </a:cubicBezTo>
                  <a:cubicBezTo>
                    <a:pt x="54" y="109"/>
                    <a:pt x="53" y="109"/>
                    <a:pt x="54" y="109"/>
                  </a:cubicBezTo>
                  <a:cubicBezTo>
                    <a:pt x="56" y="108"/>
                    <a:pt x="59" y="109"/>
                    <a:pt x="61" y="109"/>
                  </a:cubicBezTo>
                  <a:cubicBezTo>
                    <a:pt x="63" y="108"/>
                    <a:pt x="64" y="106"/>
                    <a:pt x="66" y="105"/>
                  </a:cubicBezTo>
                  <a:cubicBezTo>
                    <a:pt x="68" y="105"/>
                    <a:pt x="77" y="104"/>
                    <a:pt x="74" y="108"/>
                  </a:cubicBezTo>
                  <a:cubicBezTo>
                    <a:pt x="73" y="110"/>
                    <a:pt x="70" y="108"/>
                    <a:pt x="69" y="109"/>
                  </a:cubicBezTo>
                  <a:cubicBezTo>
                    <a:pt x="67" y="109"/>
                    <a:pt x="66" y="110"/>
                    <a:pt x="65" y="110"/>
                  </a:cubicBezTo>
                  <a:cubicBezTo>
                    <a:pt x="62" y="111"/>
                    <a:pt x="60" y="110"/>
                    <a:pt x="59" y="112"/>
                  </a:cubicBezTo>
                  <a:cubicBezTo>
                    <a:pt x="55" y="117"/>
                    <a:pt x="61" y="119"/>
                    <a:pt x="65" y="120"/>
                  </a:cubicBezTo>
                  <a:cubicBezTo>
                    <a:pt x="63" y="120"/>
                    <a:pt x="60" y="120"/>
                    <a:pt x="58" y="120"/>
                  </a:cubicBezTo>
                  <a:cubicBezTo>
                    <a:pt x="57" y="118"/>
                    <a:pt x="56" y="116"/>
                    <a:pt x="54" y="115"/>
                  </a:cubicBezTo>
                  <a:cubicBezTo>
                    <a:pt x="52" y="114"/>
                    <a:pt x="50" y="115"/>
                    <a:pt x="47" y="114"/>
                  </a:cubicBezTo>
                  <a:cubicBezTo>
                    <a:pt x="44" y="114"/>
                    <a:pt x="42" y="111"/>
                    <a:pt x="40" y="109"/>
                  </a:cubicBezTo>
                  <a:cubicBezTo>
                    <a:pt x="38" y="106"/>
                    <a:pt x="37" y="105"/>
                    <a:pt x="33" y="105"/>
                  </a:cubicBezTo>
                  <a:cubicBezTo>
                    <a:pt x="31" y="105"/>
                    <a:pt x="30" y="104"/>
                    <a:pt x="29" y="104"/>
                  </a:cubicBezTo>
                  <a:cubicBezTo>
                    <a:pt x="28" y="103"/>
                    <a:pt x="27" y="102"/>
                    <a:pt x="26" y="102"/>
                  </a:cubicBezTo>
                  <a:cubicBezTo>
                    <a:pt x="24" y="103"/>
                    <a:pt x="24" y="113"/>
                    <a:pt x="25" y="115"/>
                  </a:cubicBezTo>
                  <a:cubicBezTo>
                    <a:pt x="27" y="117"/>
                    <a:pt x="31" y="118"/>
                    <a:pt x="33" y="119"/>
                  </a:cubicBezTo>
                  <a:cubicBezTo>
                    <a:pt x="37" y="120"/>
                    <a:pt x="36" y="120"/>
                    <a:pt x="37" y="123"/>
                  </a:cubicBezTo>
                  <a:cubicBezTo>
                    <a:pt x="37" y="124"/>
                    <a:pt x="40" y="125"/>
                    <a:pt x="38" y="126"/>
                  </a:cubicBezTo>
                  <a:cubicBezTo>
                    <a:pt x="35" y="125"/>
                    <a:pt x="34" y="123"/>
                    <a:pt x="32" y="123"/>
                  </a:cubicBezTo>
                  <a:cubicBezTo>
                    <a:pt x="29" y="123"/>
                    <a:pt x="27" y="123"/>
                    <a:pt x="25" y="123"/>
                  </a:cubicBezTo>
                  <a:cubicBezTo>
                    <a:pt x="24" y="126"/>
                    <a:pt x="26" y="126"/>
                    <a:pt x="27" y="128"/>
                  </a:cubicBezTo>
                  <a:cubicBezTo>
                    <a:pt x="29" y="129"/>
                    <a:pt x="29" y="131"/>
                    <a:pt x="31" y="132"/>
                  </a:cubicBezTo>
                  <a:cubicBezTo>
                    <a:pt x="31" y="132"/>
                    <a:pt x="31" y="132"/>
                    <a:pt x="32" y="132"/>
                  </a:cubicBezTo>
                  <a:cubicBezTo>
                    <a:pt x="32" y="133"/>
                    <a:pt x="32" y="133"/>
                    <a:pt x="33" y="134"/>
                  </a:cubicBezTo>
                  <a:cubicBezTo>
                    <a:pt x="35" y="136"/>
                    <a:pt x="36" y="136"/>
                    <a:pt x="39" y="136"/>
                  </a:cubicBezTo>
                  <a:cubicBezTo>
                    <a:pt x="37" y="136"/>
                    <a:pt x="34" y="136"/>
                    <a:pt x="33" y="135"/>
                  </a:cubicBezTo>
                  <a:cubicBezTo>
                    <a:pt x="32" y="135"/>
                    <a:pt x="32" y="134"/>
                    <a:pt x="31" y="133"/>
                  </a:cubicBezTo>
                  <a:cubicBezTo>
                    <a:pt x="29" y="131"/>
                    <a:pt x="26" y="129"/>
                    <a:pt x="23" y="128"/>
                  </a:cubicBezTo>
                  <a:cubicBezTo>
                    <a:pt x="19" y="127"/>
                    <a:pt x="13" y="127"/>
                    <a:pt x="8" y="128"/>
                  </a:cubicBezTo>
                  <a:cubicBezTo>
                    <a:pt x="8" y="130"/>
                    <a:pt x="9" y="132"/>
                    <a:pt x="8" y="134"/>
                  </a:cubicBezTo>
                  <a:cubicBezTo>
                    <a:pt x="6" y="136"/>
                    <a:pt x="3" y="135"/>
                    <a:pt x="1" y="135"/>
                  </a:cubicBezTo>
                  <a:cubicBezTo>
                    <a:pt x="0" y="141"/>
                    <a:pt x="6" y="141"/>
                    <a:pt x="11" y="141"/>
                  </a:cubicBezTo>
                  <a:cubicBezTo>
                    <a:pt x="14" y="141"/>
                    <a:pt x="15" y="142"/>
                    <a:pt x="18" y="143"/>
                  </a:cubicBezTo>
                  <a:cubicBezTo>
                    <a:pt x="19" y="143"/>
                    <a:pt x="21" y="143"/>
                    <a:pt x="22" y="143"/>
                  </a:cubicBezTo>
                  <a:cubicBezTo>
                    <a:pt x="22" y="144"/>
                    <a:pt x="22" y="145"/>
                    <a:pt x="22" y="145"/>
                  </a:cubicBezTo>
                  <a:cubicBezTo>
                    <a:pt x="23" y="146"/>
                    <a:pt x="24" y="145"/>
                    <a:pt x="25" y="146"/>
                  </a:cubicBezTo>
                  <a:cubicBezTo>
                    <a:pt x="27" y="147"/>
                    <a:pt x="28" y="147"/>
                    <a:pt x="30" y="148"/>
                  </a:cubicBezTo>
                  <a:cubicBezTo>
                    <a:pt x="31" y="149"/>
                    <a:pt x="32" y="149"/>
                    <a:pt x="33" y="151"/>
                  </a:cubicBezTo>
                  <a:cubicBezTo>
                    <a:pt x="34" y="152"/>
                    <a:pt x="34" y="153"/>
                    <a:pt x="36" y="153"/>
                  </a:cubicBezTo>
                  <a:cubicBezTo>
                    <a:pt x="39" y="154"/>
                    <a:pt x="39" y="153"/>
                    <a:pt x="41" y="152"/>
                  </a:cubicBezTo>
                  <a:cubicBezTo>
                    <a:pt x="42" y="152"/>
                    <a:pt x="44" y="152"/>
                    <a:pt x="44" y="152"/>
                  </a:cubicBezTo>
                  <a:cubicBezTo>
                    <a:pt x="47" y="151"/>
                    <a:pt x="46" y="150"/>
                    <a:pt x="48" y="148"/>
                  </a:cubicBezTo>
                  <a:cubicBezTo>
                    <a:pt x="49" y="147"/>
                    <a:pt x="55" y="148"/>
                    <a:pt x="58" y="148"/>
                  </a:cubicBezTo>
                  <a:cubicBezTo>
                    <a:pt x="59" y="148"/>
                    <a:pt x="60" y="148"/>
                    <a:pt x="61" y="147"/>
                  </a:cubicBezTo>
                  <a:cubicBezTo>
                    <a:pt x="62" y="146"/>
                    <a:pt x="61" y="145"/>
                    <a:pt x="63" y="144"/>
                  </a:cubicBezTo>
                  <a:cubicBezTo>
                    <a:pt x="64" y="143"/>
                    <a:pt x="67" y="143"/>
                    <a:pt x="69" y="143"/>
                  </a:cubicBezTo>
                  <a:cubicBezTo>
                    <a:pt x="69" y="143"/>
                    <a:pt x="70" y="143"/>
                    <a:pt x="71" y="143"/>
                  </a:cubicBezTo>
                  <a:cubicBezTo>
                    <a:pt x="72" y="143"/>
                    <a:pt x="72" y="142"/>
                    <a:pt x="72" y="141"/>
                  </a:cubicBezTo>
                  <a:cubicBezTo>
                    <a:pt x="73" y="141"/>
                    <a:pt x="74" y="140"/>
                    <a:pt x="74" y="139"/>
                  </a:cubicBezTo>
                  <a:cubicBezTo>
                    <a:pt x="75" y="139"/>
                    <a:pt x="76" y="138"/>
                    <a:pt x="76" y="137"/>
                  </a:cubicBezTo>
                  <a:cubicBezTo>
                    <a:pt x="76" y="137"/>
                    <a:pt x="76" y="134"/>
                    <a:pt x="77" y="134"/>
                  </a:cubicBezTo>
                  <a:cubicBezTo>
                    <a:pt x="78" y="133"/>
                    <a:pt x="82" y="134"/>
                    <a:pt x="84" y="134"/>
                  </a:cubicBezTo>
                  <a:cubicBezTo>
                    <a:pt x="86" y="134"/>
                    <a:pt x="86" y="132"/>
                    <a:pt x="88" y="131"/>
                  </a:cubicBezTo>
                  <a:cubicBezTo>
                    <a:pt x="89" y="131"/>
                    <a:pt x="90" y="131"/>
                    <a:pt x="91" y="131"/>
                  </a:cubicBezTo>
                  <a:cubicBezTo>
                    <a:pt x="94" y="131"/>
                    <a:pt x="95" y="130"/>
                    <a:pt x="96" y="128"/>
                  </a:cubicBezTo>
                  <a:cubicBezTo>
                    <a:pt x="98" y="129"/>
                    <a:pt x="96" y="131"/>
                    <a:pt x="96" y="132"/>
                  </a:cubicBezTo>
                  <a:cubicBezTo>
                    <a:pt x="95" y="134"/>
                    <a:pt x="95" y="137"/>
                    <a:pt x="95" y="139"/>
                  </a:cubicBezTo>
                  <a:cubicBezTo>
                    <a:pt x="102" y="140"/>
                    <a:pt x="97" y="133"/>
                    <a:pt x="100" y="132"/>
                  </a:cubicBezTo>
                  <a:cubicBezTo>
                    <a:pt x="101" y="133"/>
                    <a:pt x="100" y="135"/>
                    <a:pt x="102" y="135"/>
                  </a:cubicBezTo>
                  <a:cubicBezTo>
                    <a:pt x="103" y="135"/>
                    <a:pt x="105" y="133"/>
                    <a:pt x="105" y="132"/>
                  </a:cubicBezTo>
                  <a:cubicBezTo>
                    <a:pt x="106" y="133"/>
                    <a:pt x="105" y="135"/>
                    <a:pt x="107" y="136"/>
                  </a:cubicBezTo>
                  <a:cubicBezTo>
                    <a:pt x="108" y="135"/>
                    <a:pt x="108" y="131"/>
                    <a:pt x="111" y="132"/>
                  </a:cubicBezTo>
                  <a:cubicBezTo>
                    <a:pt x="111" y="134"/>
                    <a:pt x="109" y="135"/>
                    <a:pt x="109" y="138"/>
                  </a:cubicBezTo>
                  <a:cubicBezTo>
                    <a:pt x="110" y="141"/>
                    <a:pt x="112" y="138"/>
                    <a:pt x="113" y="136"/>
                  </a:cubicBezTo>
                  <a:cubicBezTo>
                    <a:pt x="114" y="136"/>
                    <a:pt x="115" y="136"/>
                    <a:pt x="116" y="136"/>
                  </a:cubicBezTo>
                  <a:cubicBezTo>
                    <a:pt x="116" y="137"/>
                    <a:pt x="116" y="138"/>
                    <a:pt x="117" y="139"/>
                  </a:cubicBezTo>
                  <a:cubicBezTo>
                    <a:pt x="119" y="140"/>
                    <a:pt x="122" y="138"/>
                    <a:pt x="124" y="139"/>
                  </a:cubicBezTo>
                  <a:cubicBezTo>
                    <a:pt x="122" y="139"/>
                    <a:pt x="120" y="141"/>
                    <a:pt x="119" y="143"/>
                  </a:cubicBezTo>
                  <a:cubicBezTo>
                    <a:pt x="117" y="148"/>
                    <a:pt x="121" y="149"/>
                    <a:pt x="125" y="151"/>
                  </a:cubicBezTo>
                  <a:cubicBezTo>
                    <a:pt x="128" y="152"/>
                    <a:pt x="129" y="152"/>
                    <a:pt x="131" y="148"/>
                  </a:cubicBezTo>
                  <a:cubicBezTo>
                    <a:pt x="131" y="148"/>
                    <a:pt x="132" y="145"/>
                    <a:pt x="133" y="144"/>
                  </a:cubicBezTo>
                  <a:cubicBezTo>
                    <a:pt x="134" y="143"/>
                    <a:pt x="135" y="143"/>
                    <a:pt x="136" y="142"/>
                  </a:cubicBezTo>
                  <a:cubicBezTo>
                    <a:pt x="137" y="143"/>
                    <a:pt x="137" y="143"/>
                    <a:pt x="138" y="144"/>
                  </a:cubicBezTo>
                  <a:cubicBezTo>
                    <a:pt x="138" y="144"/>
                    <a:pt x="139" y="145"/>
                    <a:pt x="140" y="145"/>
                  </a:cubicBezTo>
                  <a:cubicBezTo>
                    <a:pt x="141" y="146"/>
                    <a:pt x="141" y="148"/>
                    <a:pt x="142" y="148"/>
                  </a:cubicBezTo>
                  <a:cubicBezTo>
                    <a:pt x="143" y="149"/>
                    <a:pt x="142" y="149"/>
                    <a:pt x="143" y="150"/>
                  </a:cubicBezTo>
                  <a:cubicBezTo>
                    <a:pt x="144" y="150"/>
                    <a:pt x="145" y="150"/>
                    <a:pt x="145" y="150"/>
                  </a:cubicBezTo>
                  <a:cubicBezTo>
                    <a:pt x="147" y="150"/>
                    <a:pt x="147" y="151"/>
                    <a:pt x="149" y="151"/>
                  </a:cubicBezTo>
                  <a:cubicBezTo>
                    <a:pt x="149" y="156"/>
                    <a:pt x="140" y="154"/>
                    <a:pt x="138" y="156"/>
                  </a:cubicBezTo>
                  <a:cubicBezTo>
                    <a:pt x="137" y="156"/>
                    <a:pt x="137" y="158"/>
                    <a:pt x="136" y="159"/>
                  </a:cubicBezTo>
                  <a:cubicBezTo>
                    <a:pt x="135" y="160"/>
                    <a:pt x="133" y="160"/>
                    <a:pt x="132" y="161"/>
                  </a:cubicBezTo>
                  <a:cubicBezTo>
                    <a:pt x="131" y="162"/>
                    <a:pt x="129" y="162"/>
                    <a:pt x="128" y="163"/>
                  </a:cubicBezTo>
                  <a:cubicBezTo>
                    <a:pt x="127" y="163"/>
                    <a:pt x="127" y="163"/>
                    <a:pt x="126" y="164"/>
                  </a:cubicBezTo>
                  <a:cubicBezTo>
                    <a:pt x="125" y="165"/>
                    <a:pt x="124" y="166"/>
                    <a:pt x="124" y="166"/>
                  </a:cubicBezTo>
                  <a:cubicBezTo>
                    <a:pt x="124" y="167"/>
                    <a:pt x="123" y="167"/>
                    <a:pt x="123" y="167"/>
                  </a:cubicBezTo>
                  <a:cubicBezTo>
                    <a:pt x="123" y="167"/>
                    <a:pt x="121" y="169"/>
                    <a:pt x="121" y="169"/>
                  </a:cubicBezTo>
                  <a:cubicBezTo>
                    <a:pt x="120" y="170"/>
                    <a:pt x="119" y="169"/>
                    <a:pt x="118" y="169"/>
                  </a:cubicBezTo>
                  <a:cubicBezTo>
                    <a:pt x="115" y="171"/>
                    <a:pt x="112" y="175"/>
                    <a:pt x="112" y="178"/>
                  </a:cubicBezTo>
                  <a:cubicBezTo>
                    <a:pt x="112" y="179"/>
                    <a:pt x="112" y="181"/>
                    <a:pt x="113" y="182"/>
                  </a:cubicBezTo>
                  <a:cubicBezTo>
                    <a:pt x="114" y="184"/>
                    <a:pt x="116" y="184"/>
                    <a:pt x="117" y="184"/>
                  </a:cubicBezTo>
                  <a:cubicBezTo>
                    <a:pt x="121" y="187"/>
                    <a:pt x="124" y="189"/>
                    <a:pt x="127" y="191"/>
                  </a:cubicBezTo>
                  <a:cubicBezTo>
                    <a:pt x="130" y="193"/>
                    <a:pt x="137" y="195"/>
                    <a:pt x="141" y="193"/>
                  </a:cubicBezTo>
                  <a:cubicBezTo>
                    <a:pt x="141" y="191"/>
                    <a:pt x="141" y="190"/>
                    <a:pt x="142" y="188"/>
                  </a:cubicBezTo>
                  <a:cubicBezTo>
                    <a:pt x="145" y="185"/>
                    <a:pt x="149" y="185"/>
                    <a:pt x="151" y="182"/>
                  </a:cubicBezTo>
                  <a:cubicBezTo>
                    <a:pt x="152" y="182"/>
                    <a:pt x="152" y="179"/>
                    <a:pt x="154" y="180"/>
                  </a:cubicBezTo>
                  <a:cubicBezTo>
                    <a:pt x="155" y="181"/>
                    <a:pt x="155" y="182"/>
                    <a:pt x="155" y="182"/>
                  </a:cubicBezTo>
                  <a:cubicBezTo>
                    <a:pt x="155" y="185"/>
                    <a:pt x="154" y="183"/>
                    <a:pt x="154" y="184"/>
                  </a:cubicBezTo>
                  <a:cubicBezTo>
                    <a:pt x="152" y="185"/>
                    <a:pt x="151" y="187"/>
                    <a:pt x="151" y="189"/>
                  </a:cubicBezTo>
                  <a:cubicBezTo>
                    <a:pt x="150" y="192"/>
                    <a:pt x="151" y="196"/>
                    <a:pt x="150" y="199"/>
                  </a:cubicBezTo>
                  <a:cubicBezTo>
                    <a:pt x="149" y="201"/>
                    <a:pt x="145" y="200"/>
                    <a:pt x="142" y="200"/>
                  </a:cubicBezTo>
                  <a:cubicBezTo>
                    <a:pt x="140" y="200"/>
                    <a:pt x="138" y="200"/>
                    <a:pt x="136" y="200"/>
                  </a:cubicBezTo>
                  <a:cubicBezTo>
                    <a:pt x="133" y="200"/>
                    <a:pt x="131" y="199"/>
                    <a:pt x="128" y="199"/>
                  </a:cubicBezTo>
                  <a:cubicBezTo>
                    <a:pt x="126" y="199"/>
                    <a:pt x="123" y="199"/>
                    <a:pt x="121" y="199"/>
                  </a:cubicBezTo>
                  <a:cubicBezTo>
                    <a:pt x="118" y="199"/>
                    <a:pt x="115" y="198"/>
                    <a:pt x="113" y="198"/>
                  </a:cubicBezTo>
                  <a:cubicBezTo>
                    <a:pt x="110" y="198"/>
                    <a:pt x="108" y="197"/>
                    <a:pt x="106" y="199"/>
                  </a:cubicBezTo>
                  <a:cubicBezTo>
                    <a:pt x="105" y="200"/>
                    <a:pt x="106" y="203"/>
                    <a:pt x="104" y="204"/>
                  </a:cubicBezTo>
                  <a:cubicBezTo>
                    <a:pt x="101" y="206"/>
                    <a:pt x="102" y="201"/>
                    <a:pt x="101" y="200"/>
                  </a:cubicBezTo>
                  <a:cubicBezTo>
                    <a:pt x="101" y="199"/>
                    <a:pt x="98" y="196"/>
                    <a:pt x="96" y="196"/>
                  </a:cubicBezTo>
                  <a:cubicBezTo>
                    <a:pt x="95" y="197"/>
                    <a:pt x="96" y="199"/>
                    <a:pt x="95" y="200"/>
                  </a:cubicBezTo>
                  <a:cubicBezTo>
                    <a:pt x="94" y="200"/>
                    <a:pt x="93" y="200"/>
                    <a:pt x="92" y="200"/>
                  </a:cubicBezTo>
                  <a:cubicBezTo>
                    <a:pt x="91" y="202"/>
                    <a:pt x="95" y="202"/>
                    <a:pt x="95" y="204"/>
                  </a:cubicBezTo>
                  <a:cubicBezTo>
                    <a:pt x="93" y="204"/>
                    <a:pt x="89" y="203"/>
                    <a:pt x="86" y="204"/>
                  </a:cubicBezTo>
                  <a:cubicBezTo>
                    <a:pt x="84" y="204"/>
                    <a:pt x="76" y="208"/>
                    <a:pt x="77" y="210"/>
                  </a:cubicBezTo>
                  <a:cubicBezTo>
                    <a:pt x="77" y="210"/>
                    <a:pt x="75" y="204"/>
                    <a:pt x="74" y="204"/>
                  </a:cubicBezTo>
                  <a:cubicBezTo>
                    <a:pt x="72" y="203"/>
                    <a:pt x="73" y="209"/>
                    <a:pt x="72" y="211"/>
                  </a:cubicBezTo>
                  <a:cubicBezTo>
                    <a:pt x="71" y="211"/>
                    <a:pt x="70" y="211"/>
                    <a:pt x="69" y="212"/>
                  </a:cubicBezTo>
                  <a:cubicBezTo>
                    <a:pt x="67" y="211"/>
                    <a:pt x="65" y="209"/>
                    <a:pt x="62" y="210"/>
                  </a:cubicBezTo>
                  <a:cubicBezTo>
                    <a:pt x="61" y="210"/>
                    <a:pt x="62" y="211"/>
                    <a:pt x="61" y="212"/>
                  </a:cubicBezTo>
                  <a:cubicBezTo>
                    <a:pt x="60" y="212"/>
                    <a:pt x="59" y="212"/>
                    <a:pt x="58" y="212"/>
                  </a:cubicBezTo>
                  <a:cubicBezTo>
                    <a:pt x="57" y="213"/>
                    <a:pt x="57" y="213"/>
                    <a:pt x="55" y="213"/>
                  </a:cubicBezTo>
                  <a:cubicBezTo>
                    <a:pt x="55" y="214"/>
                    <a:pt x="54" y="214"/>
                    <a:pt x="53" y="214"/>
                  </a:cubicBezTo>
                  <a:cubicBezTo>
                    <a:pt x="53" y="214"/>
                    <a:pt x="53" y="215"/>
                    <a:pt x="53" y="215"/>
                  </a:cubicBezTo>
                  <a:cubicBezTo>
                    <a:pt x="52" y="216"/>
                    <a:pt x="51" y="215"/>
                    <a:pt x="50" y="216"/>
                  </a:cubicBezTo>
                  <a:cubicBezTo>
                    <a:pt x="49" y="216"/>
                    <a:pt x="49" y="217"/>
                    <a:pt x="48" y="217"/>
                  </a:cubicBezTo>
                  <a:cubicBezTo>
                    <a:pt x="43" y="218"/>
                    <a:pt x="41" y="212"/>
                    <a:pt x="36" y="214"/>
                  </a:cubicBezTo>
                  <a:cubicBezTo>
                    <a:pt x="35" y="214"/>
                    <a:pt x="34" y="217"/>
                    <a:pt x="32" y="218"/>
                  </a:cubicBezTo>
                  <a:cubicBezTo>
                    <a:pt x="30" y="220"/>
                    <a:pt x="28" y="221"/>
                    <a:pt x="25" y="222"/>
                  </a:cubicBezTo>
                  <a:cubicBezTo>
                    <a:pt x="25" y="224"/>
                    <a:pt x="25" y="226"/>
                    <a:pt x="25" y="228"/>
                  </a:cubicBezTo>
                  <a:cubicBezTo>
                    <a:pt x="26" y="230"/>
                    <a:pt x="26" y="229"/>
                    <a:pt x="27" y="230"/>
                  </a:cubicBezTo>
                  <a:cubicBezTo>
                    <a:pt x="29" y="230"/>
                    <a:pt x="30" y="229"/>
                    <a:pt x="32" y="231"/>
                  </a:cubicBezTo>
                  <a:cubicBezTo>
                    <a:pt x="34" y="234"/>
                    <a:pt x="34" y="237"/>
                    <a:pt x="38" y="238"/>
                  </a:cubicBezTo>
                  <a:cubicBezTo>
                    <a:pt x="40" y="239"/>
                    <a:pt x="41" y="239"/>
                    <a:pt x="43" y="239"/>
                  </a:cubicBezTo>
                  <a:cubicBezTo>
                    <a:pt x="44" y="239"/>
                    <a:pt x="45" y="238"/>
                    <a:pt x="46" y="238"/>
                  </a:cubicBezTo>
                  <a:cubicBezTo>
                    <a:pt x="46" y="238"/>
                    <a:pt x="48" y="237"/>
                    <a:pt x="48" y="237"/>
                  </a:cubicBezTo>
                  <a:cubicBezTo>
                    <a:pt x="50" y="236"/>
                    <a:pt x="52" y="234"/>
                    <a:pt x="53" y="233"/>
                  </a:cubicBezTo>
                  <a:cubicBezTo>
                    <a:pt x="54" y="232"/>
                    <a:pt x="53" y="231"/>
                    <a:pt x="54" y="230"/>
                  </a:cubicBezTo>
                  <a:cubicBezTo>
                    <a:pt x="56" y="229"/>
                    <a:pt x="59" y="232"/>
                    <a:pt x="60" y="233"/>
                  </a:cubicBezTo>
                  <a:cubicBezTo>
                    <a:pt x="65" y="235"/>
                    <a:pt x="65" y="230"/>
                    <a:pt x="69" y="229"/>
                  </a:cubicBezTo>
                  <a:cubicBezTo>
                    <a:pt x="72" y="228"/>
                    <a:pt x="76" y="229"/>
                    <a:pt x="79" y="230"/>
                  </a:cubicBezTo>
                  <a:cubicBezTo>
                    <a:pt x="81" y="230"/>
                    <a:pt x="83" y="230"/>
                    <a:pt x="85" y="230"/>
                  </a:cubicBezTo>
                  <a:cubicBezTo>
                    <a:pt x="88" y="231"/>
                    <a:pt x="89" y="232"/>
                    <a:pt x="92" y="231"/>
                  </a:cubicBezTo>
                  <a:cubicBezTo>
                    <a:pt x="94" y="231"/>
                    <a:pt x="96" y="232"/>
                    <a:pt x="99" y="232"/>
                  </a:cubicBezTo>
                  <a:cubicBezTo>
                    <a:pt x="100" y="233"/>
                    <a:pt x="102" y="233"/>
                    <a:pt x="103" y="233"/>
                  </a:cubicBezTo>
                  <a:cubicBezTo>
                    <a:pt x="105" y="233"/>
                    <a:pt x="105" y="233"/>
                    <a:pt x="106" y="234"/>
                  </a:cubicBezTo>
                  <a:cubicBezTo>
                    <a:pt x="107" y="235"/>
                    <a:pt x="109" y="237"/>
                    <a:pt x="109" y="233"/>
                  </a:cubicBezTo>
                  <a:cubicBezTo>
                    <a:pt x="111" y="234"/>
                    <a:pt x="112" y="233"/>
                    <a:pt x="114" y="233"/>
                  </a:cubicBezTo>
                  <a:cubicBezTo>
                    <a:pt x="115" y="234"/>
                    <a:pt x="113" y="236"/>
                    <a:pt x="114" y="237"/>
                  </a:cubicBezTo>
                  <a:cubicBezTo>
                    <a:pt x="115" y="239"/>
                    <a:pt x="117" y="238"/>
                    <a:pt x="118" y="239"/>
                  </a:cubicBezTo>
                  <a:cubicBezTo>
                    <a:pt x="122" y="241"/>
                    <a:pt x="118" y="243"/>
                    <a:pt x="117" y="245"/>
                  </a:cubicBezTo>
                  <a:cubicBezTo>
                    <a:pt x="115" y="248"/>
                    <a:pt x="118" y="250"/>
                    <a:pt x="118" y="254"/>
                  </a:cubicBezTo>
                  <a:cubicBezTo>
                    <a:pt x="118" y="256"/>
                    <a:pt x="117" y="257"/>
                    <a:pt x="119" y="259"/>
                  </a:cubicBezTo>
                  <a:cubicBezTo>
                    <a:pt x="120" y="260"/>
                    <a:pt x="121" y="260"/>
                    <a:pt x="123" y="260"/>
                  </a:cubicBezTo>
                  <a:cubicBezTo>
                    <a:pt x="123" y="262"/>
                    <a:pt x="122" y="265"/>
                    <a:pt x="123" y="267"/>
                  </a:cubicBezTo>
                  <a:cubicBezTo>
                    <a:pt x="125" y="270"/>
                    <a:pt x="126" y="268"/>
                    <a:pt x="128" y="269"/>
                  </a:cubicBezTo>
                  <a:cubicBezTo>
                    <a:pt x="129" y="269"/>
                    <a:pt x="129" y="270"/>
                    <a:pt x="130" y="271"/>
                  </a:cubicBezTo>
                  <a:cubicBezTo>
                    <a:pt x="131" y="271"/>
                    <a:pt x="133" y="270"/>
                    <a:pt x="133" y="270"/>
                  </a:cubicBezTo>
                  <a:cubicBezTo>
                    <a:pt x="135" y="268"/>
                    <a:pt x="134" y="264"/>
                    <a:pt x="137" y="264"/>
                  </a:cubicBezTo>
                  <a:cubicBezTo>
                    <a:pt x="139" y="264"/>
                    <a:pt x="139" y="268"/>
                    <a:pt x="139" y="269"/>
                  </a:cubicBezTo>
                  <a:cubicBezTo>
                    <a:pt x="139" y="274"/>
                    <a:pt x="133" y="275"/>
                    <a:pt x="132" y="279"/>
                  </a:cubicBezTo>
                  <a:cubicBezTo>
                    <a:pt x="131" y="282"/>
                    <a:pt x="133" y="282"/>
                    <a:pt x="135" y="282"/>
                  </a:cubicBezTo>
                  <a:cubicBezTo>
                    <a:pt x="137" y="282"/>
                    <a:pt x="139" y="282"/>
                    <a:pt x="142" y="282"/>
                  </a:cubicBezTo>
                  <a:cubicBezTo>
                    <a:pt x="138" y="283"/>
                    <a:pt x="137" y="283"/>
                    <a:pt x="135" y="286"/>
                  </a:cubicBezTo>
                  <a:cubicBezTo>
                    <a:pt x="133" y="288"/>
                    <a:pt x="132" y="289"/>
                    <a:pt x="133" y="292"/>
                  </a:cubicBezTo>
                  <a:cubicBezTo>
                    <a:pt x="134" y="292"/>
                    <a:pt x="135" y="292"/>
                    <a:pt x="137" y="292"/>
                  </a:cubicBezTo>
                  <a:cubicBezTo>
                    <a:pt x="138" y="292"/>
                    <a:pt x="140" y="294"/>
                    <a:pt x="142" y="294"/>
                  </a:cubicBezTo>
                  <a:cubicBezTo>
                    <a:pt x="145" y="294"/>
                    <a:pt x="146" y="288"/>
                    <a:pt x="149" y="286"/>
                  </a:cubicBezTo>
                  <a:cubicBezTo>
                    <a:pt x="150" y="286"/>
                    <a:pt x="151" y="286"/>
                    <a:pt x="151" y="286"/>
                  </a:cubicBezTo>
                  <a:cubicBezTo>
                    <a:pt x="152" y="285"/>
                    <a:pt x="152" y="285"/>
                    <a:pt x="152" y="284"/>
                  </a:cubicBezTo>
                  <a:cubicBezTo>
                    <a:pt x="153" y="283"/>
                    <a:pt x="153" y="284"/>
                    <a:pt x="154" y="283"/>
                  </a:cubicBezTo>
                  <a:cubicBezTo>
                    <a:pt x="155" y="282"/>
                    <a:pt x="155" y="281"/>
                    <a:pt x="155" y="281"/>
                  </a:cubicBezTo>
                  <a:cubicBezTo>
                    <a:pt x="157" y="280"/>
                    <a:pt x="159" y="281"/>
                    <a:pt x="160" y="282"/>
                  </a:cubicBezTo>
                  <a:cubicBezTo>
                    <a:pt x="162" y="282"/>
                    <a:pt x="163" y="283"/>
                    <a:pt x="164" y="284"/>
                  </a:cubicBezTo>
                  <a:cubicBezTo>
                    <a:pt x="162" y="285"/>
                    <a:pt x="156" y="286"/>
                    <a:pt x="154" y="288"/>
                  </a:cubicBezTo>
                  <a:cubicBezTo>
                    <a:pt x="153" y="289"/>
                    <a:pt x="153" y="291"/>
                    <a:pt x="152" y="293"/>
                  </a:cubicBezTo>
                  <a:cubicBezTo>
                    <a:pt x="151" y="295"/>
                    <a:pt x="148" y="292"/>
                    <a:pt x="147" y="295"/>
                  </a:cubicBezTo>
                  <a:cubicBezTo>
                    <a:pt x="146" y="299"/>
                    <a:pt x="149" y="299"/>
                    <a:pt x="152" y="300"/>
                  </a:cubicBezTo>
                  <a:cubicBezTo>
                    <a:pt x="152" y="301"/>
                    <a:pt x="151" y="303"/>
                    <a:pt x="152" y="304"/>
                  </a:cubicBezTo>
                  <a:cubicBezTo>
                    <a:pt x="153" y="305"/>
                    <a:pt x="156" y="304"/>
                    <a:pt x="157" y="306"/>
                  </a:cubicBezTo>
                  <a:cubicBezTo>
                    <a:pt x="158" y="308"/>
                    <a:pt x="155" y="307"/>
                    <a:pt x="154" y="307"/>
                  </a:cubicBezTo>
                  <a:cubicBezTo>
                    <a:pt x="153" y="307"/>
                    <a:pt x="153" y="308"/>
                    <a:pt x="152" y="308"/>
                  </a:cubicBezTo>
                  <a:cubicBezTo>
                    <a:pt x="153" y="308"/>
                    <a:pt x="150" y="310"/>
                    <a:pt x="150" y="310"/>
                  </a:cubicBezTo>
                  <a:cubicBezTo>
                    <a:pt x="148" y="311"/>
                    <a:pt x="147" y="311"/>
                    <a:pt x="144" y="311"/>
                  </a:cubicBezTo>
                  <a:cubicBezTo>
                    <a:pt x="142" y="311"/>
                    <a:pt x="139" y="311"/>
                    <a:pt x="137" y="312"/>
                  </a:cubicBezTo>
                  <a:cubicBezTo>
                    <a:pt x="137" y="313"/>
                    <a:pt x="137" y="314"/>
                    <a:pt x="137" y="315"/>
                  </a:cubicBezTo>
                  <a:cubicBezTo>
                    <a:pt x="138" y="315"/>
                    <a:pt x="138" y="316"/>
                    <a:pt x="138" y="316"/>
                  </a:cubicBezTo>
                  <a:cubicBezTo>
                    <a:pt x="137" y="316"/>
                    <a:pt x="134" y="317"/>
                    <a:pt x="137" y="319"/>
                  </a:cubicBezTo>
                  <a:cubicBezTo>
                    <a:pt x="136" y="319"/>
                    <a:pt x="134" y="322"/>
                    <a:pt x="133" y="322"/>
                  </a:cubicBezTo>
                  <a:cubicBezTo>
                    <a:pt x="132" y="323"/>
                    <a:pt x="131" y="323"/>
                    <a:pt x="129" y="323"/>
                  </a:cubicBezTo>
                  <a:cubicBezTo>
                    <a:pt x="124" y="323"/>
                    <a:pt x="126" y="325"/>
                    <a:pt x="124" y="329"/>
                  </a:cubicBezTo>
                  <a:cubicBezTo>
                    <a:pt x="122" y="332"/>
                    <a:pt x="121" y="330"/>
                    <a:pt x="118" y="331"/>
                  </a:cubicBezTo>
                  <a:cubicBezTo>
                    <a:pt x="117" y="331"/>
                    <a:pt x="115" y="334"/>
                    <a:pt x="113" y="333"/>
                  </a:cubicBezTo>
                  <a:cubicBezTo>
                    <a:pt x="111" y="332"/>
                    <a:pt x="110" y="329"/>
                    <a:pt x="109" y="327"/>
                  </a:cubicBezTo>
                  <a:cubicBezTo>
                    <a:pt x="109" y="324"/>
                    <a:pt x="107" y="323"/>
                    <a:pt x="104" y="323"/>
                  </a:cubicBezTo>
                  <a:cubicBezTo>
                    <a:pt x="100" y="323"/>
                    <a:pt x="100" y="323"/>
                    <a:pt x="100" y="327"/>
                  </a:cubicBezTo>
                  <a:cubicBezTo>
                    <a:pt x="100" y="328"/>
                    <a:pt x="100" y="330"/>
                    <a:pt x="100" y="331"/>
                  </a:cubicBezTo>
                  <a:cubicBezTo>
                    <a:pt x="99" y="332"/>
                    <a:pt x="98" y="333"/>
                    <a:pt x="98" y="335"/>
                  </a:cubicBezTo>
                  <a:cubicBezTo>
                    <a:pt x="95" y="335"/>
                    <a:pt x="91" y="334"/>
                    <a:pt x="87" y="335"/>
                  </a:cubicBezTo>
                  <a:cubicBezTo>
                    <a:pt x="84" y="335"/>
                    <a:pt x="81" y="335"/>
                    <a:pt x="78" y="335"/>
                  </a:cubicBezTo>
                  <a:cubicBezTo>
                    <a:pt x="75" y="335"/>
                    <a:pt x="73" y="335"/>
                    <a:pt x="72" y="338"/>
                  </a:cubicBezTo>
                  <a:cubicBezTo>
                    <a:pt x="71" y="342"/>
                    <a:pt x="75" y="343"/>
                    <a:pt x="78" y="344"/>
                  </a:cubicBezTo>
                  <a:cubicBezTo>
                    <a:pt x="81" y="347"/>
                    <a:pt x="84" y="346"/>
                    <a:pt x="88" y="346"/>
                  </a:cubicBezTo>
                  <a:cubicBezTo>
                    <a:pt x="91" y="346"/>
                    <a:pt x="93" y="346"/>
                    <a:pt x="94" y="348"/>
                  </a:cubicBezTo>
                  <a:cubicBezTo>
                    <a:pt x="94" y="349"/>
                    <a:pt x="94" y="350"/>
                    <a:pt x="94" y="351"/>
                  </a:cubicBezTo>
                  <a:cubicBezTo>
                    <a:pt x="95" y="354"/>
                    <a:pt x="96" y="353"/>
                    <a:pt x="98" y="354"/>
                  </a:cubicBezTo>
                  <a:cubicBezTo>
                    <a:pt x="102" y="354"/>
                    <a:pt x="106" y="354"/>
                    <a:pt x="110" y="354"/>
                  </a:cubicBezTo>
                  <a:cubicBezTo>
                    <a:pt x="112" y="354"/>
                    <a:pt x="113" y="354"/>
                    <a:pt x="114" y="354"/>
                  </a:cubicBezTo>
                  <a:cubicBezTo>
                    <a:pt x="116" y="354"/>
                    <a:pt x="120" y="355"/>
                    <a:pt x="121" y="354"/>
                  </a:cubicBezTo>
                  <a:cubicBezTo>
                    <a:pt x="124" y="353"/>
                    <a:pt x="122" y="351"/>
                    <a:pt x="123" y="350"/>
                  </a:cubicBezTo>
                  <a:cubicBezTo>
                    <a:pt x="124" y="350"/>
                    <a:pt x="127" y="352"/>
                    <a:pt x="127" y="352"/>
                  </a:cubicBezTo>
                  <a:cubicBezTo>
                    <a:pt x="128" y="353"/>
                    <a:pt x="129" y="352"/>
                    <a:pt x="131" y="352"/>
                  </a:cubicBezTo>
                  <a:cubicBezTo>
                    <a:pt x="131" y="352"/>
                    <a:pt x="133" y="353"/>
                    <a:pt x="133" y="353"/>
                  </a:cubicBezTo>
                  <a:cubicBezTo>
                    <a:pt x="135" y="352"/>
                    <a:pt x="135" y="351"/>
                    <a:pt x="137" y="351"/>
                  </a:cubicBezTo>
                  <a:cubicBezTo>
                    <a:pt x="138" y="350"/>
                    <a:pt x="141" y="350"/>
                    <a:pt x="142" y="351"/>
                  </a:cubicBezTo>
                  <a:cubicBezTo>
                    <a:pt x="144" y="347"/>
                    <a:pt x="144" y="349"/>
                    <a:pt x="148" y="348"/>
                  </a:cubicBezTo>
                  <a:cubicBezTo>
                    <a:pt x="151" y="347"/>
                    <a:pt x="152" y="345"/>
                    <a:pt x="152" y="350"/>
                  </a:cubicBezTo>
                  <a:cubicBezTo>
                    <a:pt x="153" y="351"/>
                    <a:pt x="157" y="352"/>
                    <a:pt x="159" y="351"/>
                  </a:cubicBezTo>
                  <a:cubicBezTo>
                    <a:pt x="160" y="351"/>
                    <a:pt x="160" y="349"/>
                    <a:pt x="161" y="348"/>
                  </a:cubicBezTo>
                  <a:cubicBezTo>
                    <a:pt x="161" y="348"/>
                    <a:pt x="164" y="346"/>
                    <a:pt x="165" y="346"/>
                  </a:cubicBezTo>
                  <a:cubicBezTo>
                    <a:pt x="167" y="346"/>
                    <a:pt x="169" y="346"/>
                    <a:pt x="170" y="347"/>
                  </a:cubicBezTo>
                  <a:cubicBezTo>
                    <a:pt x="171" y="347"/>
                    <a:pt x="172" y="348"/>
                    <a:pt x="173" y="349"/>
                  </a:cubicBezTo>
                  <a:cubicBezTo>
                    <a:pt x="173" y="349"/>
                    <a:pt x="174" y="350"/>
                    <a:pt x="175" y="350"/>
                  </a:cubicBezTo>
                  <a:cubicBezTo>
                    <a:pt x="175" y="350"/>
                    <a:pt x="176" y="349"/>
                    <a:pt x="177" y="350"/>
                  </a:cubicBezTo>
                  <a:cubicBezTo>
                    <a:pt x="178" y="350"/>
                    <a:pt x="178" y="352"/>
                    <a:pt x="178" y="352"/>
                  </a:cubicBezTo>
                  <a:cubicBezTo>
                    <a:pt x="179" y="353"/>
                    <a:pt x="181" y="353"/>
                    <a:pt x="183" y="353"/>
                  </a:cubicBezTo>
                  <a:cubicBezTo>
                    <a:pt x="185" y="354"/>
                    <a:pt x="189" y="353"/>
                    <a:pt x="191" y="354"/>
                  </a:cubicBezTo>
                  <a:cubicBezTo>
                    <a:pt x="192" y="355"/>
                    <a:pt x="192" y="356"/>
                    <a:pt x="193" y="356"/>
                  </a:cubicBezTo>
                  <a:cubicBezTo>
                    <a:pt x="194" y="357"/>
                    <a:pt x="198" y="356"/>
                    <a:pt x="199" y="356"/>
                  </a:cubicBezTo>
                  <a:cubicBezTo>
                    <a:pt x="202" y="356"/>
                    <a:pt x="204" y="357"/>
                    <a:pt x="206" y="357"/>
                  </a:cubicBezTo>
                  <a:cubicBezTo>
                    <a:pt x="208" y="357"/>
                    <a:pt x="209" y="358"/>
                    <a:pt x="209" y="355"/>
                  </a:cubicBezTo>
                  <a:cubicBezTo>
                    <a:pt x="210" y="360"/>
                    <a:pt x="209" y="361"/>
                    <a:pt x="213" y="364"/>
                  </a:cubicBezTo>
                  <a:cubicBezTo>
                    <a:pt x="215" y="365"/>
                    <a:pt x="218" y="366"/>
                    <a:pt x="220" y="368"/>
                  </a:cubicBezTo>
                  <a:cubicBezTo>
                    <a:pt x="221" y="369"/>
                    <a:pt x="223" y="371"/>
                    <a:pt x="224" y="372"/>
                  </a:cubicBezTo>
                  <a:cubicBezTo>
                    <a:pt x="225" y="373"/>
                    <a:pt x="226" y="374"/>
                    <a:pt x="227" y="375"/>
                  </a:cubicBezTo>
                  <a:cubicBezTo>
                    <a:pt x="228" y="376"/>
                    <a:pt x="230" y="377"/>
                    <a:pt x="230" y="378"/>
                  </a:cubicBezTo>
                  <a:cubicBezTo>
                    <a:pt x="231" y="379"/>
                    <a:pt x="232" y="380"/>
                    <a:pt x="233" y="381"/>
                  </a:cubicBezTo>
                  <a:cubicBezTo>
                    <a:pt x="234" y="382"/>
                    <a:pt x="236" y="383"/>
                    <a:pt x="236" y="385"/>
                  </a:cubicBezTo>
                  <a:cubicBezTo>
                    <a:pt x="238" y="385"/>
                    <a:pt x="239" y="387"/>
                    <a:pt x="241" y="387"/>
                  </a:cubicBezTo>
                  <a:cubicBezTo>
                    <a:pt x="243" y="388"/>
                    <a:pt x="246" y="387"/>
                    <a:pt x="248" y="387"/>
                  </a:cubicBezTo>
                  <a:cubicBezTo>
                    <a:pt x="249" y="387"/>
                    <a:pt x="251" y="387"/>
                    <a:pt x="251" y="387"/>
                  </a:cubicBezTo>
                  <a:cubicBezTo>
                    <a:pt x="254" y="388"/>
                    <a:pt x="256" y="390"/>
                    <a:pt x="258" y="391"/>
                  </a:cubicBezTo>
                  <a:cubicBezTo>
                    <a:pt x="261" y="392"/>
                    <a:pt x="263" y="393"/>
                    <a:pt x="265" y="394"/>
                  </a:cubicBezTo>
                  <a:cubicBezTo>
                    <a:pt x="267" y="395"/>
                    <a:pt x="268" y="396"/>
                    <a:pt x="270" y="397"/>
                  </a:cubicBezTo>
                  <a:cubicBezTo>
                    <a:pt x="272" y="397"/>
                    <a:pt x="274" y="397"/>
                    <a:pt x="275" y="398"/>
                  </a:cubicBezTo>
                  <a:cubicBezTo>
                    <a:pt x="277" y="399"/>
                    <a:pt x="278" y="399"/>
                    <a:pt x="280" y="400"/>
                  </a:cubicBezTo>
                  <a:cubicBezTo>
                    <a:pt x="284" y="401"/>
                    <a:pt x="288" y="401"/>
                    <a:pt x="292" y="401"/>
                  </a:cubicBezTo>
                  <a:cubicBezTo>
                    <a:pt x="295" y="401"/>
                    <a:pt x="299" y="402"/>
                    <a:pt x="302" y="403"/>
                  </a:cubicBezTo>
                  <a:cubicBezTo>
                    <a:pt x="304" y="403"/>
                    <a:pt x="305" y="404"/>
                    <a:pt x="307" y="405"/>
                  </a:cubicBezTo>
                  <a:cubicBezTo>
                    <a:pt x="309" y="405"/>
                    <a:pt x="311" y="404"/>
                    <a:pt x="313" y="405"/>
                  </a:cubicBezTo>
                  <a:cubicBezTo>
                    <a:pt x="315" y="406"/>
                    <a:pt x="316" y="406"/>
                    <a:pt x="319" y="406"/>
                  </a:cubicBezTo>
                  <a:cubicBezTo>
                    <a:pt x="321" y="406"/>
                    <a:pt x="324" y="405"/>
                    <a:pt x="327" y="404"/>
                  </a:cubicBezTo>
                  <a:cubicBezTo>
                    <a:pt x="331" y="403"/>
                    <a:pt x="335" y="403"/>
                    <a:pt x="338" y="401"/>
                  </a:cubicBezTo>
                  <a:cubicBezTo>
                    <a:pt x="340" y="400"/>
                    <a:pt x="341" y="398"/>
                    <a:pt x="343" y="397"/>
                  </a:cubicBezTo>
                  <a:cubicBezTo>
                    <a:pt x="347" y="396"/>
                    <a:pt x="350" y="394"/>
                    <a:pt x="354" y="392"/>
                  </a:cubicBezTo>
                  <a:cubicBezTo>
                    <a:pt x="359" y="389"/>
                    <a:pt x="363" y="388"/>
                    <a:pt x="363" y="381"/>
                  </a:cubicBezTo>
                  <a:cubicBezTo>
                    <a:pt x="363" y="376"/>
                    <a:pt x="362" y="372"/>
                    <a:pt x="367" y="369"/>
                  </a:cubicBezTo>
                  <a:cubicBezTo>
                    <a:pt x="371" y="373"/>
                    <a:pt x="376" y="367"/>
                    <a:pt x="380" y="365"/>
                  </a:cubicBezTo>
                  <a:cubicBezTo>
                    <a:pt x="382" y="364"/>
                    <a:pt x="382" y="364"/>
                    <a:pt x="385" y="364"/>
                  </a:cubicBezTo>
                  <a:cubicBezTo>
                    <a:pt x="388" y="364"/>
                    <a:pt x="390" y="363"/>
                    <a:pt x="393" y="362"/>
                  </a:cubicBezTo>
                  <a:cubicBezTo>
                    <a:pt x="394" y="362"/>
                    <a:pt x="395" y="362"/>
                    <a:pt x="397" y="362"/>
                  </a:cubicBezTo>
                  <a:cubicBezTo>
                    <a:pt x="399" y="362"/>
                    <a:pt x="400" y="361"/>
                    <a:pt x="402" y="360"/>
                  </a:cubicBezTo>
                  <a:cubicBezTo>
                    <a:pt x="405" y="359"/>
                    <a:pt x="407" y="358"/>
                    <a:pt x="410" y="358"/>
                  </a:cubicBezTo>
                  <a:cubicBezTo>
                    <a:pt x="412" y="358"/>
                    <a:pt x="413" y="358"/>
                    <a:pt x="415" y="356"/>
                  </a:cubicBezTo>
                  <a:cubicBezTo>
                    <a:pt x="417" y="354"/>
                    <a:pt x="419" y="353"/>
                    <a:pt x="421" y="351"/>
                  </a:cubicBezTo>
                  <a:cubicBezTo>
                    <a:pt x="423" y="351"/>
                    <a:pt x="423" y="350"/>
                    <a:pt x="425" y="349"/>
                  </a:cubicBezTo>
                  <a:cubicBezTo>
                    <a:pt x="425" y="348"/>
                    <a:pt x="426" y="346"/>
                    <a:pt x="427" y="346"/>
                  </a:cubicBezTo>
                  <a:cubicBezTo>
                    <a:pt x="428" y="346"/>
                    <a:pt x="428" y="346"/>
                    <a:pt x="429" y="346"/>
                  </a:cubicBezTo>
                  <a:cubicBezTo>
                    <a:pt x="431" y="346"/>
                    <a:pt x="432" y="345"/>
                    <a:pt x="433" y="344"/>
                  </a:cubicBezTo>
                  <a:cubicBezTo>
                    <a:pt x="435" y="343"/>
                    <a:pt x="437" y="343"/>
                    <a:pt x="439" y="342"/>
                  </a:cubicBezTo>
                  <a:cubicBezTo>
                    <a:pt x="442" y="340"/>
                    <a:pt x="445" y="336"/>
                    <a:pt x="448" y="334"/>
                  </a:cubicBezTo>
                  <a:cubicBezTo>
                    <a:pt x="450" y="332"/>
                    <a:pt x="452" y="330"/>
                    <a:pt x="455" y="328"/>
                  </a:cubicBezTo>
                  <a:cubicBezTo>
                    <a:pt x="458" y="327"/>
                    <a:pt x="460" y="324"/>
                    <a:pt x="463" y="322"/>
                  </a:cubicBezTo>
                  <a:cubicBezTo>
                    <a:pt x="464" y="321"/>
                    <a:pt x="466" y="320"/>
                    <a:pt x="467" y="318"/>
                  </a:cubicBezTo>
                  <a:cubicBezTo>
                    <a:pt x="469" y="314"/>
                    <a:pt x="473" y="310"/>
                    <a:pt x="476" y="306"/>
                  </a:cubicBezTo>
                  <a:cubicBezTo>
                    <a:pt x="478" y="304"/>
                    <a:pt x="480" y="303"/>
                    <a:pt x="482" y="301"/>
                  </a:cubicBezTo>
                  <a:cubicBezTo>
                    <a:pt x="484" y="299"/>
                    <a:pt x="486" y="297"/>
                    <a:pt x="489" y="296"/>
                  </a:cubicBezTo>
                  <a:cubicBezTo>
                    <a:pt x="491" y="295"/>
                    <a:pt x="493" y="295"/>
                    <a:pt x="494" y="295"/>
                  </a:cubicBezTo>
                  <a:cubicBezTo>
                    <a:pt x="497" y="295"/>
                    <a:pt x="501" y="295"/>
                    <a:pt x="503" y="296"/>
                  </a:cubicBezTo>
                  <a:cubicBezTo>
                    <a:pt x="505" y="296"/>
                    <a:pt x="506" y="297"/>
                    <a:pt x="508" y="298"/>
                  </a:cubicBezTo>
                  <a:cubicBezTo>
                    <a:pt x="510" y="298"/>
                    <a:pt x="515" y="298"/>
                    <a:pt x="516" y="298"/>
                  </a:cubicBezTo>
                  <a:cubicBezTo>
                    <a:pt x="522" y="296"/>
                    <a:pt x="517" y="291"/>
                    <a:pt x="521" y="288"/>
                  </a:cubicBezTo>
                  <a:cubicBezTo>
                    <a:pt x="522" y="287"/>
                    <a:pt x="524" y="288"/>
                    <a:pt x="526" y="287"/>
                  </a:cubicBezTo>
                  <a:cubicBezTo>
                    <a:pt x="527" y="286"/>
                    <a:pt x="527" y="283"/>
                    <a:pt x="528" y="282"/>
                  </a:cubicBezTo>
                  <a:cubicBezTo>
                    <a:pt x="530" y="280"/>
                    <a:pt x="530" y="280"/>
                    <a:pt x="532" y="280"/>
                  </a:cubicBezTo>
                  <a:cubicBezTo>
                    <a:pt x="536" y="281"/>
                    <a:pt x="538" y="286"/>
                    <a:pt x="542" y="287"/>
                  </a:cubicBezTo>
                  <a:cubicBezTo>
                    <a:pt x="543" y="285"/>
                    <a:pt x="544" y="282"/>
                    <a:pt x="545" y="280"/>
                  </a:cubicBezTo>
                  <a:cubicBezTo>
                    <a:pt x="547" y="275"/>
                    <a:pt x="549" y="270"/>
                    <a:pt x="548" y="264"/>
                  </a:cubicBezTo>
                  <a:cubicBezTo>
                    <a:pt x="546" y="264"/>
                    <a:pt x="545" y="264"/>
                    <a:pt x="544" y="263"/>
                  </a:cubicBezTo>
                  <a:cubicBezTo>
                    <a:pt x="543" y="262"/>
                    <a:pt x="543" y="260"/>
                    <a:pt x="541" y="260"/>
                  </a:cubicBezTo>
                  <a:cubicBezTo>
                    <a:pt x="541" y="259"/>
                    <a:pt x="541" y="258"/>
                    <a:pt x="541" y="257"/>
                  </a:cubicBezTo>
                  <a:cubicBezTo>
                    <a:pt x="542" y="257"/>
                    <a:pt x="543" y="257"/>
                    <a:pt x="545" y="257"/>
                  </a:cubicBezTo>
                  <a:cubicBezTo>
                    <a:pt x="543" y="254"/>
                    <a:pt x="545" y="249"/>
                    <a:pt x="541" y="249"/>
                  </a:cubicBezTo>
                  <a:cubicBezTo>
                    <a:pt x="545" y="249"/>
                    <a:pt x="554" y="251"/>
                    <a:pt x="557" y="248"/>
                  </a:cubicBezTo>
                  <a:cubicBezTo>
                    <a:pt x="557" y="246"/>
                    <a:pt x="549" y="242"/>
                    <a:pt x="547" y="240"/>
                  </a:cubicBezTo>
                  <a:cubicBezTo>
                    <a:pt x="545" y="237"/>
                    <a:pt x="545" y="234"/>
                    <a:pt x="541" y="233"/>
                  </a:cubicBezTo>
                  <a:cubicBezTo>
                    <a:pt x="546" y="232"/>
                    <a:pt x="548" y="235"/>
                    <a:pt x="552" y="237"/>
                  </a:cubicBezTo>
                  <a:cubicBezTo>
                    <a:pt x="553" y="238"/>
                    <a:pt x="555" y="238"/>
                    <a:pt x="557" y="239"/>
                  </a:cubicBezTo>
                  <a:cubicBezTo>
                    <a:pt x="557" y="240"/>
                    <a:pt x="557" y="240"/>
                    <a:pt x="557" y="241"/>
                  </a:cubicBezTo>
                  <a:cubicBezTo>
                    <a:pt x="559" y="242"/>
                    <a:pt x="562" y="241"/>
                    <a:pt x="564" y="243"/>
                  </a:cubicBezTo>
                  <a:cubicBezTo>
                    <a:pt x="564" y="242"/>
                    <a:pt x="564" y="242"/>
                    <a:pt x="564" y="241"/>
                  </a:cubicBezTo>
                  <a:cubicBezTo>
                    <a:pt x="566" y="241"/>
                    <a:pt x="568" y="241"/>
                    <a:pt x="569" y="241"/>
                  </a:cubicBezTo>
                  <a:cubicBezTo>
                    <a:pt x="573" y="238"/>
                    <a:pt x="569" y="236"/>
                    <a:pt x="569" y="233"/>
                  </a:cubicBezTo>
                  <a:cubicBezTo>
                    <a:pt x="571" y="232"/>
                    <a:pt x="574" y="234"/>
                    <a:pt x="576" y="233"/>
                  </a:cubicBezTo>
                  <a:cubicBezTo>
                    <a:pt x="578" y="232"/>
                    <a:pt x="577" y="231"/>
                    <a:pt x="577" y="229"/>
                  </a:cubicBezTo>
                  <a:cubicBezTo>
                    <a:pt x="578" y="227"/>
                    <a:pt x="578" y="228"/>
                    <a:pt x="579" y="226"/>
                  </a:cubicBezTo>
                  <a:cubicBezTo>
                    <a:pt x="581" y="224"/>
                    <a:pt x="584" y="223"/>
                    <a:pt x="582" y="220"/>
                  </a:cubicBezTo>
                  <a:cubicBezTo>
                    <a:pt x="580" y="217"/>
                    <a:pt x="577" y="218"/>
                    <a:pt x="574" y="218"/>
                  </a:cubicBezTo>
                  <a:cubicBezTo>
                    <a:pt x="579" y="218"/>
                    <a:pt x="583" y="218"/>
                    <a:pt x="588" y="218"/>
                  </a:cubicBezTo>
                  <a:cubicBezTo>
                    <a:pt x="587" y="213"/>
                    <a:pt x="580" y="210"/>
                    <a:pt x="577" y="208"/>
                  </a:cubicBezTo>
                  <a:cubicBezTo>
                    <a:pt x="575" y="208"/>
                    <a:pt x="573" y="207"/>
                    <a:pt x="572" y="206"/>
                  </a:cubicBezTo>
                  <a:cubicBezTo>
                    <a:pt x="570" y="205"/>
                    <a:pt x="568" y="204"/>
                    <a:pt x="567" y="204"/>
                  </a:cubicBezTo>
                  <a:cubicBezTo>
                    <a:pt x="566" y="204"/>
                    <a:pt x="565" y="204"/>
                    <a:pt x="565" y="204"/>
                  </a:cubicBezTo>
                  <a:cubicBezTo>
                    <a:pt x="564" y="204"/>
                    <a:pt x="563" y="203"/>
                    <a:pt x="562" y="202"/>
                  </a:cubicBezTo>
                  <a:cubicBezTo>
                    <a:pt x="561" y="202"/>
                    <a:pt x="559" y="202"/>
                    <a:pt x="557" y="203"/>
                  </a:cubicBezTo>
                  <a:cubicBezTo>
                    <a:pt x="560" y="202"/>
                    <a:pt x="562" y="202"/>
                    <a:pt x="565" y="200"/>
                  </a:cubicBezTo>
                  <a:cubicBezTo>
                    <a:pt x="566" y="199"/>
                    <a:pt x="566" y="198"/>
                    <a:pt x="567" y="198"/>
                  </a:cubicBezTo>
                  <a:cubicBezTo>
                    <a:pt x="570" y="200"/>
                    <a:pt x="571" y="201"/>
                    <a:pt x="575" y="202"/>
                  </a:cubicBezTo>
                  <a:cubicBezTo>
                    <a:pt x="577" y="203"/>
                    <a:pt x="580" y="203"/>
                    <a:pt x="580" y="206"/>
                  </a:cubicBezTo>
                  <a:cubicBezTo>
                    <a:pt x="583" y="206"/>
                    <a:pt x="587" y="208"/>
                    <a:pt x="589" y="207"/>
                  </a:cubicBezTo>
                  <a:cubicBezTo>
                    <a:pt x="591" y="206"/>
                    <a:pt x="596" y="203"/>
                    <a:pt x="594" y="201"/>
                  </a:cubicBezTo>
                  <a:cubicBezTo>
                    <a:pt x="597" y="199"/>
                    <a:pt x="598" y="198"/>
                    <a:pt x="598" y="194"/>
                  </a:cubicBezTo>
                  <a:cubicBezTo>
                    <a:pt x="598" y="193"/>
                    <a:pt x="598" y="192"/>
                    <a:pt x="598" y="191"/>
                  </a:cubicBezTo>
                  <a:cubicBezTo>
                    <a:pt x="598" y="190"/>
                    <a:pt x="599" y="188"/>
                    <a:pt x="599" y="187"/>
                  </a:cubicBezTo>
                  <a:cubicBezTo>
                    <a:pt x="599" y="185"/>
                    <a:pt x="597" y="185"/>
                    <a:pt x="595" y="186"/>
                  </a:cubicBezTo>
                  <a:cubicBezTo>
                    <a:pt x="594" y="188"/>
                    <a:pt x="595" y="192"/>
                    <a:pt x="592" y="193"/>
                  </a:cubicBezTo>
                  <a:cubicBezTo>
                    <a:pt x="588" y="194"/>
                    <a:pt x="589" y="186"/>
                    <a:pt x="589" y="184"/>
                  </a:cubicBezTo>
                  <a:cubicBezTo>
                    <a:pt x="588" y="182"/>
                    <a:pt x="588" y="182"/>
                    <a:pt x="586" y="182"/>
                  </a:cubicBezTo>
                  <a:cubicBezTo>
                    <a:pt x="584" y="182"/>
                    <a:pt x="582" y="182"/>
                    <a:pt x="580" y="182"/>
                  </a:cubicBezTo>
                  <a:cubicBezTo>
                    <a:pt x="577" y="182"/>
                    <a:pt x="576" y="181"/>
                    <a:pt x="573" y="180"/>
                  </a:cubicBezTo>
                  <a:cubicBezTo>
                    <a:pt x="574" y="177"/>
                    <a:pt x="581" y="179"/>
                    <a:pt x="584" y="179"/>
                  </a:cubicBezTo>
                  <a:cubicBezTo>
                    <a:pt x="585" y="179"/>
                    <a:pt x="589" y="179"/>
                    <a:pt x="590" y="179"/>
                  </a:cubicBezTo>
                  <a:cubicBezTo>
                    <a:pt x="591" y="178"/>
                    <a:pt x="592" y="172"/>
                    <a:pt x="592" y="171"/>
                  </a:cubicBezTo>
                  <a:cubicBezTo>
                    <a:pt x="593" y="168"/>
                    <a:pt x="591" y="167"/>
                    <a:pt x="588" y="167"/>
                  </a:cubicBezTo>
                  <a:cubicBezTo>
                    <a:pt x="586" y="166"/>
                    <a:pt x="583" y="166"/>
                    <a:pt x="581" y="167"/>
                  </a:cubicBezTo>
                  <a:cubicBezTo>
                    <a:pt x="580" y="168"/>
                    <a:pt x="581" y="169"/>
                    <a:pt x="580" y="169"/>
                  </a:cubicBezTo>
                  <a:cubicBezTo>
                    <a:pt x="579" y="169"/>
                    <a:pt x="578" y="169"/>
                    <a:pt x="577" y="169"/>
                  </a:cubicBezTo>
                  <a:cubicBezTo>
                    <a:pt x="576" y="169"/>
                    <a:pt x="573" y="170"/>
                    <a:pt x="572" y="167"/>
                  </a:cubicBezTo>
                  <a:cubicBezTo>
                    <a:pt x="576" y="167"/>
                    <a:pt x="579" y="165"/>
                    <a:pt x="581" y="162"/>
                  </a:cubicBezTo>
                  <a:cubicBezTo>
                    <a:pt x="584" y="160"/>
                    <a:pt x="582" y="159"/>
                    <a:pt x="579" y="158"/>
                  </a:cubicBezTo>
                  <a:cubicBezTo>
                    <a:pt x="579" y="156"/>
                    <a:pt x="589" y="158"/>
                    <a:pt x="591" y="157"/>
                  </a:cubicBezTo>
                  <a:cubicBezTo>
                    <a:pt x="591" y="156"/>
                    <a:pt x="590" y="155"/>
                    <a:pt x="589" y="155"/>
                  </a:cubicBezTo>
                  <a:cubicBezTo>
                    <a:pt x="589" y="152"/>
                    <a:pt x="588" y="151"/>
                    <a:pt x="588" y="149"/>
                  </a:cubicBezTo>
                  <a:cubicBezTo>
                    <a:pt x="588" y="147"/>
                    <a:pt x="587" y="145"/>
                    <a:pt x="588" y="143"/>
                  </a:cubicBezTo>
                  <a:cubicBezTo>
                    <a:pt x="588" y="143"/>
                    <a:pt x="588" y="142"/>
                    <a:pt x="588" y="142"/>
                  </a:cubicBezTo>
                  <a:cubicBezTo>
                    <a:pt x="589" y="140"/>
                    <a:pt x="590" y="140"/>
                    <a:pt x="591" y="139"/>
                  </a:cubicBezTo>
                  <a:cubicBezTo>
                    <a:pt x="592" y="136"/>
                    <a:pt x="590" y="134"/>
                    <a:pt x="588" y="133"/>
                  </a:cubicBezTo>
                  <a:cubicBezTo>
                    <a:pt x="587" y="132"/>
                    <a:pt x="586" y="131"/>
                    <a:pt x="585" y="132"/>
                  </a:cubicBezTo>
                  <a:cubicBezTo>
                    <a:pt x="583" y="132"/>
                    <a:pt x="584" y="134"/>
                    <a:pt x="584" y="136"/>
                  </a:cubicBezTo>
                  <a:cubicBezTo>
                    <a:pt x="582" y="133"/>
                    <a:pt x="581" y="131"/>
                    <a:pt x="579" y="128"/>
                  </a:cubicBezTo>
                  <a:cubicBezTo>
                    <a:pt x="579" y="127"/>
                    <a:pt x="579" y="123"/>
                    <a:pt x="576" y="124"/>
                  </a:cubicBezTo>
                  <a:cubicBezTo>
                    <a:pt x="576" y="126"/>
                    <a:pt x="572" y="124"/>
                    <a:pt x="571" y="124"/>
                  </a:cubicBezTo>
                  <a:cubicBezTo>
                    <a:pt x="569" y="124"/>
                    <a:pt x="568" y="124"/>
                    <a:pt x="567" y="125"/>
                  </a:cubicBezTo>
                  <a:cubicBezTo>
                    <a:pt x="566" y="124"/>
                    <a:pt x="564" y="123"/>
                    <a:pt x="563" y="122"/>
                  </a:cubicBezTo>
                  <a:cubicBezTo>
                    <a:pt x="561" y="120"/>
                    <a:pt x="562" y="121"/>
                    <a:pt x="559" y="120"/>
                  </a:cubicBezTo>
                  <a:cubicBezTo>
                    <a:pt x="559" y="120"/>
                    <a:pt x="558" y="119"/>
                    <a:pt x="557" y="119"/>
                  </a:cubicBezTo>
                  <a:cubicBezTo>
                    <a:pt x="556" y="120"/>
                    <a:pt x="557" y="120"/>
                    <a:pt x="555" y="121"/>
                  </a:cubicBezTo>
                  <a:cubicBezTo>
                    <a:pt x="555" y="121"/>
                    <a:pt x="554" y="121"/>
                    <a:pt x="554" y="122"/>
                  </a:cubicBezTo>
                  <a:cubicBezTo>
                    <a:pt x="552" y="122"/>
                    <a:pt x="551" y="123"/>
                    <a:pt x="550" y="124"/>
                  </a:cubicBezTo>
                  <a:cubicBezTo>
                    <a:pt x="548" y="125"/>
                    <a:pt x="549" y="124"/>
                    <a:pt x="548" y="126"/>
                  </a:cubicBezTo>
                  <a:cubicBezTo>
                    <a:pt x="547" y="127"/>
                    <a:pt x="547" y="128"/>
                    <a:pt x="546" y="128"/>
                  </a:cubicBezTo>
                  <a:cubicBezTo>
                    <a:pt x="544" y="126"/>
                    <a:pt x="548" y="122"/>
                    <a:pt x="549" y="120"/>
                  </a:cubicBezTo>
                  <a:cubicBezTo>
                    <a:pt x="549" y="119"/>
                    <a:pt x="552" y="117"/>
                    <a:pt x="552" y="116"/>
                  </a:cubicBezTo>
                  <a:cubicBezTo>
                    <a:pt x="551" y="114"/>
                    <a:pt x="549" y="115"/>
                    <a:pt x="548" y="112"/>
                  </a:cubicBezTo>
                  <a:cubicBezTo>
                    <a:pt x="550" y="111"/>
                    <a:pt x="552" y="108"/>
                    <a:pt x="551" y="105"/>
                  </a:cubicBezTo>
                  <a:cubicBezTo>
                    <a:pt x="550" y="98"/>
                    <a:pt x="545" y="102"/>
                    <a:pt x="541" y="105"/>
                  </a:cubicBezTo>
                  <a:cubicBezTo>
                    <a:pt x="540" y="106"/>
                    <a:pt x="539" y="108"/>
                    <a:pt x="538" y="109"/>
                  </a:cubicBezTo>
                  <a:cubicBezTo>
                    <a:pt x="537" y="110"/>
                    <a:pt x="535" y="111"/>
                    <a:pt x="533" y="111"/>
                  </a:cubicBezTo>
                  <a:cubicBezTo>
                    <a:pt x="531" y="110"/>
                    <a:pt x="530" y="109"/>
                    <a:pt x="528" y="109"/>
                  </a:cubicBezTo>
                  <a:cubicBezTo>
                    <a:pt x="526" y="108"/>
                    <a:pt x="525" y="109"/>
                    <a:pt x="523" y="109"/>
                  </a:cubicBezTo>
                  <a:cubicBezTo>
                    <a:pt x="523" y="108"/>
                    <a:pt x="528" y="98"/>
                    <a:pt x="525" y="97"/>
                  </a:cubicBezTo>
                  <a:cubicBezTo>
                    <a:pt x="526" y="96"/>
                    <a:pt x="527" y="93"/>
                    <a:pt x="528" y="92"/>
                  </a:cubicBezTo>
                  <a:cubicBezTo>
                    <a:pt x="530" y="90"/>
                    <a:pt x="531" y="90"/>
                    <a:pt x="532" y="87"/>
                  </a:cubicBezTo>
                  <a:cubicBezTo>
                    <a:pt x="532" y="86"/>
                    <a:pt x="532" y="84"/>
                    <a:pt x="532" y="83"/>
                  </a:cubicBezTo>
                  <a:cubicBezTo>
                    <a:pt x="532" y="80"/>
                    <a:pt x="531" y="76"/>
                    <a:pt x="532" y="74"/>
                  </a:cubicBezTo>
                  <a:cubicBezTo>
                    <a:pt x="532" y="73"/>
                    <a:pt x="534" y="72"/>
                    <a:pt x="534" y="71"/>
                  </a:cubicBezTo>
                  <a:cubicBezTo>
                    <a:pt x="535" y="70"/>
                    <a:pt x="535" y="67"/>
                    <a:pt x="535" y="66"/>
                  </a:cubicBezTo>
                  <a:cubicBezTo>
                    <a:pt x="533" y="66"/>
                    <a:pt x="529" y="68"/>
                    <a:pt x="528" y="69"/>
                  </a:cubicBezTo>
                  <a:cubicBezTo>
                    <a:pt x="526" y="71"/>
                    <a:pt x="526" y="72"/>
                    <a:pt x="524" y="70"/>
                  </a:cubicBezTo>
                  <a:cubicBezTo>
                    <a:pt x="523" y="67"/>
                    <a:pt x="521" y="64"/>
                    <a:pt x="517" y="63"/>
                  </a:cubicBezTo>
                  <a:cubicBezTo>
                    <a:pt x="517" y="62"/>
                    <a:pt x="515" y="62"/>
                    <a:pt x="514" y="62"/>
                  </a:cubicBezTo>
                  <a:cubicBezTo>
                    <a:pt x="512" y="63"/>
                    <a:pt x="512" y="64"/>
                    <a:pt x="511" y="65"/>
                  </a:cubicBezTo>
                  <a:cubicBezTo>
                    <a:pt x="509" y="64"/>
                    <a:pt x="509" y="62"/>
                    <a:pt x="508" y="62"/>
                  </a:cubicBezTo>
                  <a:cubicBezTo>
                    <a:pt x="507" y="62"/>
                    <a:pt x="506" y="60"/>
                    <a:pt x="506" y="59"/>
                  </a:cubicBezTo>
                  <a:cubicBezTo>
                    <a:pt x="507" y="57"/>
                    <a:pt x="508" y="59"/>
                    <a:pt x="510" y="58"/>
                  </a:cubicBezTo>
                  <a:cubicBezTo>
                    <a:pt x="513" y="58"/>
                    <a:pt x="515" y="54"/>
                    <a:pt x="517" y="53"/>
                  </a:cubicBezTo>
                  <a:cubicBezTo>
                    <a:pt x="518" y="52"/>
                    <a:pt x="519" y="52"/>
                    <a:pt x="520" y="51"/>
                  </a:cubicBezTo>
                  <a:cubicBezTo>
                    <a:pt x="521" y="49"/>
                    <a:pt x="521" y="47"/>
                    <a:pt x="521" y="45"/>
                  </a:cubicBezTo>
                  <a:cubicBezTo>
                    <a:pt x="521" y="43"/>
                    <a:pt x="521" y="40"/>
                    <a:pt x="520" y="39"/>
                  </a:cubicBezTo>
                  <a:cubicBezTo>
                    <a:pt x="519" y="38"/>
                    <a:pt x="517" y="39"/>
                    <a:pt x="517" y="37"/>
                  </a:cubicBezTo>
                  <a:cubicBezTo>
                    <a:pt x="518" y="36"/>
                    <a:pt x="520" y="36"/>
                    <a:pt x="521" y="35"/>
                  </a:cubicBezTo>
                  <a:cubicBezTo>
                    <a:pt x="523" y="34"/>
                    <a:pt x="524" y="33"/>
                    <a:pt x="525" y="31"/>
                  </a:cubicBezTo>
                  <a:cubicBezTo>
                    <a:pt x="525" y="30"/>
                    <a:pt x="526" y="29"/>
                    <a:pt x="527" y="28"/>
                  </a:cubicBezTo>
                  <a:cubicBezTo>
                    <a:pt x="528" y="27"/>
                    <a:pt x="530" y="27"/>
                    <a:pt x="532" y="27"/>
                  </a:cubicBezTo>
                  <a:lnTo>
                    <a:pt x="536" y="27"/>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192" name="Freeform 9">
              <a:extLst>
                <a:ext uri="{FF2B5EF4-FFF2-40B4-BE49-F238E27FC236}">
                  <a16:creationId xmlns:a16="http://schemas.microsoft.com/office/drawing/2014/main" id="{21700536-1672-4149-AB74-CD7C5B5F7684}"/>
                </a:ext>
              </a:extLst>
            </p:cNvPr>
            <p:cNvSpPr>
              <a:spLocks noEditPoints="1"/>
            </p:cNvSpPr>
            <p:nvPr/>
          </p:nvSpPr>
          <p:spPr bwMode="auto">
            <a:xfrm>
              <a:off x="3722688" y="4314825"/>
              <a:ext cx="388938" cy="311150"/>
            </a:xfrm>
            <a:custGeom>
              <a:avLst/>
              <a:gdLst/>
              <a:ahLst/>
              <a:cxnLst>
                <a:cxn ang="0">
                  <a:pos x="207" y="85"/>
                </a:cxn>
                <a:cxn ang="0">
                  <a:pos x="198" y="80"/>
                </a:cxn>
                <a:cxn ang="0">
                  <a:pos x="191" y="69"/>
                </a:cxn>
                <a:cxn ang="0">
                  <a:pos x="189" y="63"/>
                </a:cxn>
                <a:cxn ang="0">
                  <a:pos x="188" y="61"/>
                </a:cxn>
                <a:cxn ang="0">
                  <a:pos x="169" y="57"/>
                </a:cxn>
                <a:cxn ang="0">
                  <a:pos x="170" y="46"/>
                </a:cxn>
                <a:cxn ang="0">
                  <a:pos x="175" y="34"/>
                </a:cxn>
                <a:cxn ang="0">
                  <a:pos x="178" y="28"/>
                </a:cxn>
                <a:cxn ang="0">
                  <a:pos x="175" y="22"/>
                </a:cxn>
                <a:cxn ang="0">
                  <a:pos x="168" y="18"/>
                </a:cxn>
                <a:cxn ang="0">
                  <a:pos x="156" y="17"/>
                </a:cxn>
                <a:cxn ang="0">
                  <a:pos x="150" y="15"/>
                </a:cxn>
                <a:cxn ang="0">
                  <a:pos x="140" y="10"/>
                </a:cxn>
                <a:cxn ang="0">
                  <a:pos x="143" y="0"/>
                </a:cxn>
                <a:cxn ang="0">
                  <a:pos x="135" y="2"/>
                </a:cxn>
                <a:cxn ang="0">
                  <a:pos x="119" y="0"/>
                </a:cxn>
                <a:cxn ang="0">
                  <a:pos x="104" y="1"/>
                </a:cxn>
                <a:cxn ang="0">
                  <a:pos x="97" y="6"/>
                </a:cxn>
                <a:cxn ang="0">
                  <a:pos x="92" y="11"/>
                </a:cxn>
                <a:cxn ang="0">
                  <a:pos x="87" y="14"/>
                </a:cxn>
                <a:cxn ang="0">
                  <a:pos x="81" y="21"/>
                </a:cxn>
                <a:cxn ang="0">
                  <a:pos x="61" y="12"/>
                </a:cxn>
                <a:cxn ang="0">
                  <a:pos x="49" y="15"/>
                </a:cxn>
                <a:cxn ang="0">
                  <a:pos x="43" y="8"/>
                </a:cxn>
                <a:cxn ang="0">
                  <a:pos x="31" y="8"/>
                </a:cxn>
                <a:cxn ang="0">
                  <a:pos x="24" y="15"/>
                </a:cxn>
                <a:cxn ang="0">
                  <a:pos x="16" y="19"/>
                </a:cxn>
                <a:cxn ang="0">
                  <a:pos x="5" y="23"/>
                </a:cxn>
                <a:cxn ang="0">
                  <a:pos x="3" y="32"/>
                </a:cxn>
                <a:cxn ang="0">
                  <a:pos x="3" y="45"/>
                </a:cxn>
                <a:cxn ang="0">
                  <a:pos x="31" y="56"/>
                </a:cxn>
                <a:cxn ang="0">
                  <a:pos x="39" y="71"/>
                </a:cxn>
                <a:cxn ang="0">
                  <a:pos x="61" y="89"/>
                </a:cxn>
                <a:cxn ang="0">
                  <a:pos x="79" y="95"/>
                </a:cxn>
                <a:cxn ang="0">
                  <a:pos x="83" y="110"/>
                </a:cxn>
                <a:cxn ang="0">
                  <a:pos x="95" y="127"/>
                </a:cxn>
                <a:cxn ang="0">
                  <a:pos x="114" y="123"/>
                </a:cxn>
                <a:cxn ang="0">
                  <a:pos x="124" y="114"/>
                </a:cxn>
                <a:cxn ang="0">
                  <a:pos x="125" y="141"/>
                </a:cxn>
                <a:cxn ang="0">
                  <a:pos x="153" y="157"/>
                </a:cxn>
                <a:cxn ang="0">
                  <a:pos x="171" y="161"/>
                </a:cxn>
                <a:cxn ang="0">
                  <a:pos x="179" y="152"/>
                </a:cxn>
                <a:cxn ang="0">
                  <a:pos x="171" y="141"/>
                </a:cxn>
                <a:cxn ang="0">
                  <a:pos x="171" y="133"/>
                </a:cxn>
                <a:cxn ang="0">
                  <a:pos x="177" y="127"/>
                </a:cxn>
                <a:cxn ang="0">
                  <a:pos x="185" y="114"/>
                </a:cxn>
                <a:cxn ang="0">
                  <a:pos x="193" y="111"/>
                </a:cxn>
                <a:cxn ang="0">
                  <a:pos x="198" y="106"/>
                </a:cxn>
                <a:cxn ang="0">
                  <a:pos x="201" y="100"/>
                </a:cxn>
                <a:cxn ang="0">
                  <a:pos x="207" y="91"/>
                </a:cxn>
              </a:cxnLst>
              <a:rect l="0" t="0" r="r" b="b"/>
              <a:pathLst>
                <a:path w="208" h="167">
                  <a:moveTo>
                    <a:pt x="196" y="13"/>
                  </a:moveTo>
                  <a:cubicBezTo>
                    <a:pt x="196" y="13"/>
                    <a:pt x="196" y="13"/>
                    <a:pt x="196" y="13"/>
                  </a:cubicBezTo>
                  <a:moveTo>
                    <a:pt x="207" y="85"/>
                  </a:moveTo>
                  <a:cubicBezTo>
                    <a:pt x="206" y="83"/>
                    <a:pt x="205" y="83"/>
                    <a:pt x="203" y="83"/>
                  </a:cubicBezTo>
                  <a:cubicBezTo>
                    <a:pt x="203" y="83"/>
                    <a:pt x="202" y="82"/>
                    <a:pt x="202" y="82"/>
                  </a:cubicBezTo>
                  <a:cubicBezTo>
                    <a:pt x="200" y="81"/>
                    <a:pt x="199" y="81"/>
                    <a:pt x="198" y="80"/>
                  </a:cubicBezTo>
                  <a:cubicBezTo>
                    <a:pt x="197" y="79"/>
                    <a:pt x="197" y="79"/>
                    <a:pt x="196" y="79"/>
                  </a:cubicBezTo>
                  <a:cubicBezTo>
                    <a:pt x="194" y="78"/>
                    <a:pt x="193" y="77"/>
                    <a:pt x="191" y="76"/>
                  </a:cubicBezTo>
                  <a:cubicBezTo>
                    <a:pt x="190" y="74"/>
                    <a:pt x="190" y="71"/>
                    <a:pt x="191" y="69"/>
                  </a:cubicBezTo>
                  <a:cubicBezTo>
                    <a:pt x="191" y="68"/>
                    <a:pt x="191" y="67"/>
                    <a:pt x="191" y="66"/>
                  </a:cubicBezTo>
                  <a:cubicBezTo>
                    <a:pt x="191" y="66"/>
                    <a:pt x="191" y="65"/>
                    <a:pt x="191" y="65"/>
                  </a:cubicBezTo>
                  <a:cubicBezTo>
                    <a:pt x="191" y="64"/>
                    <a:pt x="190" y="63"/>
                    <a:pt x="189" y="63"/>
                  </a:cubicBezTo>
                  <a:cubicBezTo>
                    <a:pt x="189" y="63"/>
                    <a:pt x="188" y="62"/>
                    <a:pt x="188" y="62"/>
                  </a:cubicBezTo>
                  <a:cubicBezTo>
                    <a:pt x="188" y="61"/>
                    <a:pt x="188" y="61"/>
                    <a:pt x="188" y="61"/>
                  </a:cubicBezTo>
                  <a:cubicBezTo>
                    <a:pt x="188" y="61"/>
                    <a:pt x="188" y="61"/>
                    <a:pt x="188" y="61"/>
                  </a:cubicBezTo>
                  <a:cubicBezTo>
                    <a:pt x="185" y="61"/>
                    <a:pt x="182" y="61"/>
                    <a:pt x="180" y="59"/>
                  </a:cubicBezTo>
                  <a:cubicBezTo>
                    <a:pt x="178" y="59"/>
                    <a:pt x="177" y="58"/>
                    <a:pt x="176" y="58"/>
                  </a:cubicBezTo>
                  <a:cubicBezTo>
                    <a:pt x="174" y="58"/>
                    <a:pt x="170" y="59"/>
                    <a:pt x="169" y="57"/>
                  </a:cubicBezTo>
                  <a:cubicBezTo>
                    <a:pt x="168" y="56"/>
                    <a:pt x="169" y="52"/>
                    <a:pt x="169" y="51"/>
                  </a:cubicBezTo>
                  <a:cubicBezTo>
                    <a:pt x="169" y="50"/>
                    <a:pt x="169" y="49"/>
                    <a:pt x="169" y="49"/>
                  </a:cubicBezTo>
                  <a:cubicBezTo>
                    <a:pt x="169" y="47"/>
                    <a:pt x="169" y="47"/>
                    <a:pt x="170" y="46"/>
                  </a:cubicBezTo>
                  <a:cubicBezTo>
                    <a:pt x="171" y="45"/>
                    <a:pt x="171" y="44"/>
                    <a:pt x="171" y="42"/>
                  </a:cubicBezTo>
                  <a:cubicBezTo>
                    <a:pt x="172" y="41"/>
                    <a:pt x="172" y="40"/>
                    <a:pt x="172" y="39"/>
                  </a:cubicBezTo>
                  <a:cubicBezTo>
                    <a:pt x="173" y="37"/>
                    <a:pt x="174" y="36"/>
                    <a:pt x="175" y="34"/>
                  </a:cubicBezTo>
                  <a:cubicBezTo>
                    <a:pt x="175" y="33"/>
                    <a:pt x="175" y="33"/>
                    <a:pt x="175" y="32"/>
                  </a:cubicBezTo>
                  <a:cubicBezTo>
                    <a:pt x="176" y="32"/>
                    <a:pt x="176" y="32"/>
                    <a:pt x="177" y="31"/>
                  </a:cubicBezTo>
                  <a:cubicBezTo>
                    <a:pt x="177" y="30"/>
                    <a:pt x="178" y="29"/>
                    <a:pt x="178" y="28"/>
                  </a:cubicBezTo>
                  <a:cubicBezTo>
                    <a:pt x="179" y="27"/>
                    <a:pt x="179" y="27"/>
                    <a:pt x="180" y="26"/>
                  </a:cubicBezTo>
                  <a:cubicBezTo>
                    <a:pt x="180" y="25"/>
                    <a:pt x="179" y="24"/>
                    <a:pt x="179" y="23"/>
                  </a:cubicBezTo>
                  <a:cubicBezTo>
                    <a:pt x="178" y="23"/>
                    <a:pt x="176" y="23"/>
                    <a:pt x="175" y="22"/>
                  </a:cubicBezTo>
                  <a:cubicBezTo>
                    <a:pt x="174" y="22"/>
                    <a:pt x="173" y="22"/>
                    <a:pt x="172" y="21"/>
                  </a:cubicBezTo>
                  <a:cubicBezTo>
                    <a:pt x="171" y="21"/>
                    <a:pt x="170" y="20"/>
                    <a:pt x="170" y="20"/>
                  </a:cubicBezTo>
                  <a:cubicBezTo>
                    <a:pt x="169" y="19"/>
                    <a:pt x="169" y="19"/>
                    <a:pt x="168" y="18"/>
                  </a:cubicBezTo>
                  <a:cubicBezTo>
                    <a:pt x="168" y="18"/>
                    <a:pt x="167" y="17"/>
                    <a:pt x="167" y="17"/>
                  </a:cubicBezTo>
                  <a:cubicBezTo>
                    <a:pt x="166" y="15"/>
                    <a:pt x="166" y="15"/>
                    <a:pt x="164" y="15"/>
                  </a:cubicBezTo>
                  <a:cubicBezTo>
                    <a:pt x="161" y="15"/>
                    <a:pt x="159" y="16"/>
                    <a:pt x="156" y="17"/>
                  </a:cubicBezTo>
                  <a:cubicBezTo>
                    <a:pt x="155" y="18"/>
                    <a:pt x="154" y="18"/>
                    <a:pt x="152" y="17"/>
                  </a:cubicBezTo>
                  <a:cubicBezTo>
                    <a:pt x="152" y="17"/>
                    <a:pt x="152" y="16"/>
                    <a:pt x="151" y="16"/>
                  </a:cubicBezTo>
                  <a:cubicBezTo>
                    <a:pt x="151" y="16"/>
                    <a:pt x="150" y="15"/>
                    <a:pt x="150" y="15"/>
                  </a:cubicBezTo>
                  <a:cubicBezTo>
                    <a:pt x="149" y="14"/>
                    <a:pt x="149" y="14"/>
                    <a:pt x="147" y="13"/>
                  </a:cubicBezTo>
                  <a:cubicBezTo>
                    <a:pt x="145" y="12"/>
                    <a:pt x="144" y="12"/>
                    <a:pt x="142" y="11"/>
                  </a:cubicBezTo>
                  <a:cubicBezTo>
                    <a:pt x="141" y="11"/>
                    <a:pt x="140" y="11"/>
                    <a:pt x="140" y="10"/>
                  </a:cubicBezTo>
                  <a:cubicBezTo>
                    <a:pt x="140" y="9"/>
                    <a:pt x="141" y="9"/>
                    <a:pt x="141" y="9"/>
                  </a:cubicBezTo>
                  <a:cubicBezTo>
                    <a:pt x="143" y="8"/>
                    <a:pt x="146" y="6"/>
                    <a:pt x="146" y="5"/>
                  </a:cubicBezTo>
                  <a:cubicBezTo>
                    <a:pt x="147" y="3"/>
                    <a:pt x="146" y="0"/>
                    <a:pt x="143" y="0"/>
                  </a:cubicBezTo>
                  <a:cubicBezTo>
                    <a:pt x="143" y="0"/>
                    <a:pt x="142" y="0"/>
                    <a:pt x="141" y="0"/>
                  </a:cubicBezTo>
                  <a:cubicBezTo>
                    <a:pt x="140" y="0"/>
                    <a:pt x="139" y="0"/>
                    <a:pt x="139" y="0"/>
                  </a:cubicBezTo>
                  <a:cubicBezTo>
                    <a:pt x="137" y="1"/>
                    <a:pt x="136" y="2"/>
                    <a:pt x="135" y="2"/>
                  </a:cubicBezTo>
                  <a:cubicBezTo>
                    <a:pt x="134" y="2"/>
                    <a:pt x="132" y="2"/>
                    <a:pt x="131" y="2"/>
                  </a:cubicBezTo>
                  <a:cubicBezTo>
                    <a:pt x="129" y="2"/>
                    <a:pt x="127" y="3"/>
                    <a:pt x="125" y="2"/>
                  </a:cubicBezTo>
                  <a:cubicBezTo>
                    <a:pt x="123" y="2"/>
                    <a:pt x="122" y="0"/>
                    <a:pt x="119" y="0"/>
                  </a:cubicBezTo>
                  <a:cubicBezTo>
                    <a:pt x="116" y="0"/>
                    <a:pt x="113" y="0"/>
                    <a:pt x="110" y="0"/>
                  </a:cubicBezTo>
                  <a:cubicBezTo>
                    <a:pt x="109" y="0"/>
                    <a:pt x="108" y="1"/>
                    <a:pt x="107" y="1"/>
                  </a:cubicBezTo>
                  <a:cubicBezTo>
                    <a:pt x="106" y="1"/>
                    <a:pt x="105" y="1"/>
                    <a:pt x="104" y="1"/>
                  </a:cubicBezTo>
                  <a:cubicBezTo>
                    <a:pt x="103" y="2"/>
                    <a:pt x="103" y="3"/>
                    <a:pt x="102" y="3"/>
                  </a:cubicBezTo>
                  <a:cubicBezTo>
                    <a:pt x="101" y="4"/>
                    <a:pt x="100" y="4"/>
                    <a:pt x="99" y="5"/>
                  </a:cubicBezTo>
                  <a:cubicBezTo>
                    <a:pt x="98" y="5"/>
                    <a:pt x="98" y="5"/>
                    <a:pt x="97" y="6"/>
                  </a:cubicBezTo>
                  <a:cubicBezTo>
                    <a:pt x="96" y="6"/>
                    <a:pt x="95" y="7"/>
                    <a:pt x="94" y="8"/>
                  </a:cubicBezTo>
                  <a:cubicBezTo>
                    <a:pt x="94" y="9"/>
                    <a:pt x="94" y="9"/>
                    <a:pt x="93" y="10"/>
                  </a:cubicBezTo>
                  <a:cubicBezTo>
                    <a:pt x="92" y="10"/>
                    <a:pt x="92" y="10"/>
                    <a:pt x="92" y="11"/>
                  </a:cubicBezTo>
                  <a:cubicBezTo>
                    <a:pt x="92" y="11"/>
                    <a:pt x="92" y="11"/>
                    <a:pt x="92" y="11"/>
                  </a:cubicBezTo>
                  <a:cubicBezTo>
                    <a:pt x="91" y="12"/>
                    <a:pt x="90" y="12"/>
                    <a:pt x="89" y="12"/>
                  </a:cubicBezTo>
                  <a:cubicBezTo>
                    <a:pt x="87" y="13"/>
                    <a:pt x="87" y="13"/>
                    <a:pt x="87" y="14"/>
                  </a:cubicBezTo>
                  <a:cubicBezTo>
                    <a:pt x="86" y="15"/>
                    <a:pt x="85" y="16"/>
                    <a:pt x="85" y="17"/>
                  </a:cubicBezTo>
                  <a:cubicBezTo>
                    <a:pt x="85" y="17"/>
                    <a:pt x="84" y="18"/>
                    <a:pt x="84" y="19"/>
                  </a:cubicBezTo>
                  <a:cubicBezTo>
                    <a:pt x="83" y="20"/>
                    <a:pt x="82" y="21"/>
                    <a:pt x="81" y="21"/>
                  </a:cubicBezTo>
                  <a:cubicBezTo>
                    <a:pt x="79" y="22"/>
                    <a:pt x="78" y="21"/>
                    <a:pt x="76" y="20"/>
                  </a:cubicBezTo>
                  <a:cubicBezTo>
                    <a:pt x="73" y="19"/>
                    <a:pt x="68" y="18"/>
                    <a:pt x="66" y="16"/>
                  </a:cubicBezTo>
                  <a:cubicBezTo>
                    <a:pt x="65" y="14"/>
                    <a:pt x="64" y="12"/>
                    <a:pt x="61" y="12"/>
                  </a:cubicBezTo>
                  <a:cubicBezTo>
                    <a:pt x="60" y="12"/>
                    <a:pt x="56" y="13"/>
                    <a:pt x="55" y="14"/>
                  </a:cubicBezTo>
                  <a:cubicBezTo>
                    <a:pt x="55" y="14"/>
                    <a:pt x="55" y="15"/>
                    <a:pt x="54" y="16"/>
                  </a:cubicBezTo>
                  <a:cubicBezTo>
                    <a:pt x="52" y="17"/>
                    <a:pt x="50" y="16"/>
                    <a:pt x="49" y="15"/>
                  </a:cubicBezTo>
                  <a:cubicBezTo>
                    <a:pt x="48" y="15"/>
                    <a:pt x="47" y="15"/>
                    <a:pt x="46" y="14"/>
                  </a:cubicBezTo>
                  <a:cubicBezTo>
                    <a:pt x="45" y="13"/>
                    <a:pt x="45" y="12"/>
                    <a:pt x="44" y="11"/>
                  </a:cubicBezTo>
                  <a:cubicBezTo>
                    <a:pt x="44" y="10"/>
                    <a:pt x="43" y="10"/>
                    <a:pt x="43" y="8"/>
                  </a:cubicBezTo>
                  <a:cubicBezTo>
                    <a:pt x="44" y="7"/>
                    <a:pt x="44" y="6"/>
                    <a:pt x="44" y="5"/>
                  </a:cubicBezTo>
                  <a:cubicBezTo>
                    <a:pt x="42" y="5"/>
                    <a:pt x="40" y="5"/>
                    <a:pt x="38" y="5"/>
                  </a:cubicBezTo>
                  <a:cubicBezTo>
                    <a:pt x="35" y="6"/>
                    <a:pt x="34" y="7"/>
                    <a:pt x="31" y="8"/>
                  </a:cubicBezTo>
                  <a:cubicBezTo>
                    <a:pt x="29" y="9"/>
                    <a:pt x="28" y="10"/>
                    <a:pt x="27" y="13"/>
                  </a:cubicBezTo>
                  <a:cubicBezTo>
                    <a:pt x="27" y="13"/>
                    <a:pt x="26" y="14"/>
                    <a:pt x="26" y="14"/>
                  </a:cubicBezTo>
                  <a:cubicBezTo>
                    <a:pt x="25" y="14"/>
                    <a:pt x="25" y="15"/>
                    <a:pt x="24" y="15"/>
                  </a:cubicBezTo>
                  <a:cubicBezTo>
                    <a:pt x="23" y="16"/>
                    <a:pt x="23" y="16"/>
                    <a:pt x="22" y="16"/>
                  </a:cubicBezTo>
                  <a:cubicBezTo>
                    <a:pt x="21" y="17"/>
                    <a:pt x="20" y="16"/>
                    <a:pt x="19" y="17"/>
                  </a:cubicBezTo>
                  <a:cubicBezTo>
                    <a:pt x="18" y="17"/>
                    <a:pt x="17" y="18"/>
                    <a:pt x="16" y="19"/>
                  </a:cubicBezTo>
                  <a:cubicBezTo>
                    <a:pt x="15" y="20"/>
                    <a:pt x="13" y="21"/>
                    <a:pt x="11" y="22"/>
                  </a:cubicBezTo>
                  <a:cubicBezTo>
                    <a:pt x="10" y="22"/>
                    <a:pt x="8" y="22"/>
                    <a:pt x="7" y="22"/>
                  </a:cubicBezTo>
                  <a:cubicBezTo>
                    <a:pt x="5" y="22"/>
                    <a:pt x="6" y="23"/>
                    <a:pt x="5" y="23"/>
                  </a:cubicBezTo>
                  <a:cubicBezTo>
                    <a:pt x="3" y="25"/>
                    <a:pt x="1" y="26"/>
                    <a:pt x="0" y="28"/>
                  </a:cubicBezTo>
                  <a:cubicBezTo>
                    <a:pt x="1" y="28"/>
                    <a:pt x="1" y="29"/>
                    <a:pt x="2" y="29"/>
                  </a:cubicBezTo>
                  <a:cubicBezTo>
                    <a:pt x="2" y="29"/>
                    <a:pt x="3" y="32"/>
                    <a:pt x="3" y="32"/>
                  </a:cubicBezTo>
                  <a:cubicBezTo>
                    <a:pt x="4" y="33"/>
                    <a:pt x="4" y="32"/>
                    <a:pt x="4" y="33"/>
                  </a:cubicBezTo>
                  <a:cubicBezTo>
                    <a:pt x="3" y="35"/>
                    <a:pt x="3" y="35"/>
                    <a:pt x="3" y="35"/>
                  </a:cubicBezTo>
                  <a:cubicBezTo>
                    <a:pt x="3" y="38"/>
                    <a:pt x="3" y="42"/>
                    <a:pt x="3" y="45"/>
                  </a:cubicBezTo>
                  <a:cubicBezTo>
                    <a:pt x="4" y="49"/>
                    <a:pt x="5" y="51"/>
                    <a:pt x="8" y="54"/>
                  </a:cubicBezTo>
                  <a:cubicBezTo>
                    <a:pt x="12" y="57"/>
                    <a:pt x="14" y="61"/>
                    <a:pt x="19" y="60"/>
                  </a:cubicBezTo>
                  <a:cubicBezTo>
                    <a:pt x="23" y="60"/>
                    <a:pt x="27" y="56"/>
                    <a:pt x="31" y="56"/>
                  </a:cubicBezTo>
                  <a:cubicBezTo>
                    <a:pt x="36" y="55"/>
                    <a:pt x="40" y="59"/>
                    <a:pt x="42" y="63"/>
                  </a:cubicBezTo>
                  <a:cubicBezTo>
                    <a:pt x="42" y="64"/>
                    <a:pt x="43" y="65"/>
                    <a:pt x="43" y="66"/>
                  </a:cubicBezTo>
                  <a:cubicBezTo>
                    <a:pt x="43" y="68"/>
                    <a:pt x="40" y="69"/>
                    <a:pt x="39" y="71"/>
                  </a:cubicBezTo>
                  <a:cubicBezTo>
                    <a:pt x="39" y="75"/>
                    <a:pt x="46" y="81"/>
                    <a:pt x="50" y="81"/>
                  </a:cubicBezTo>
                  <a:cubicBezTo>
                    <a:pt x="53" y="82"/>
                    <a:pt x="58" y="80"/>
                    <a:pt x="60" y="84"/>
                  </a:cubicBezTo>
                  <a:cubicBezTo>
                    <a:pt x="61" y="85"/>
                    <a:pt x="60" y="87"/>
                    <a:pt x="61" y="89"/>
                  </a:cubicBezTo>
                  <a:cubicBezTo>
                    <a:pt x="61" y="92"/>
                    <a:pt x="64" y="94"/>
                    <a:pt x="68" y="94"/>
                  </a:cubicBezTo>
                  <a:cubicBezTo>
                    <a:pt x="70" y="94"/>
                    <a:pt x="72" y="92"/>
                    <a:pt x="75" y="92"/>
                  </a:cubicBezTo>
                  <a:cubicBezTo>
                    <a:pt x="76" y="93"/>
                    <a:pt x="78" y="94"/>
                    <a:pt x="79" y="95"/>
                  </a:cubicBezTo>
                  <a:cubicBezTo>
                    <a:pt x="82" y="96"/>
                    <a:pt x="88" y="97"/>
                    <a:pt x="87" y="101"/>
                  </a:cubicBezTo>
                  <a:cubicBezTo>
                    <a:pt x="87" y="105"/>
                    <a:pt x="84" y="102"/>
                    <a:pt x="83" y="105"/>
                  </a:cubicBezTo>
                  <a:cubicBezTo>
                    <a:pt x="82" y="105"/>
                    <a:pt x="82" y="110"/>
                    <a:pt x="83" y="110"/>
                  </a:cubicBezTo>
                  <a:cubicBezTo>
                    <a:pt x="84" y="112"/>
                    <a:pt x="86" y="110"/>
                    <a:pt x="88" y="111"/>
                  </a:cubicBezTo>
                  <a:cubicBezTo>
                    <a:pt x="90" y="113"/>
                    <a:pt x="90" y="120"/>
                    <a:pt x="91" y="122"/>
                  </a:cubicBezTo>
                  <a:cubicBezTo>
                    <a:pt x="92" y="126"/>
                    <a:pt x="92" y="125"/>
                    <a:pt x="95" y="127"/>
                  </a:cubicBezTo>
                  <a:cubicBezTo>
                    <a:pt x="97" y="129"/>
                    <a:pt x="96" y="129"/>
                    <a:pt x="99" y="130"/>
                  </a:cubicBezTo>
                  <a:cubicBezTo>
                    <a:pt x="102" y="131"/>
                    <a:pt x="106" y="128"/>
                    <a:pt x="109" y="126"/>
                  </a:cubicBezTo>
                  <a:cubicBezTo>
                    <a:pt x="110" y="125"/>
                    <a:pt x="113" y="124"/>
                    <a:pt x="114" y="123"/>
                  </a:cubicBezTo>
                  <a:cubicBezTo>
                    <a:pt x="115" y="121"/>
                    <a:pt x="114" y="118"/>
                    <a:pt x="114" y="116"/>
                  </a:cubicBezTo>
                  <a:cubicBezTo>
                    <a:pt x="115" y="115"/>
                    <a:pt x="117" y="113"/>
                    <a:pt x="119" y="112"/>
                  </a:cubicBezTo>
                  <a:cubicBezTo>
                    <a:pt x="121" y="112"/>
                    <a:pt x="122" y="113"/>
                    <a:pt x="124" y="114"/>
                  </a:cubicBezTo>
                  <a:cubicBezTo>
                    <a:pt x="127" y="117"/>
                    <a:pt x="124" y="119"/>
                    <a:pt x="123" y="122"/>
                  </a:cubicBezTo>
                  <a:cubicBezTo>
                    <a:pt x="122" y="124"/>
                    <a:pt x="123" y="126"/>
                    <a:pt x="123" y="127"/>
                  </a:cubicBezTo>
                  <a:cubicBezTo>
                    <a:pt x="123" y="132"/>
                    <a:pt x="124" y="136"/>
                    <a:pt x="125" y="141"/>
                  </a:cubicBezTo>
                  <a:cubicBezTo>
                    <a:pt x="134" y="141"/>
                    <a:pt x="139" y="148"/>
                    <a:pt x="147" y="151"/>
                  </a:cubicBezTo>
                  <a:cubicBezTo>
                    <a:pt x="149" y="152"/>
                    <a:pt x="151" y="151"/>
                    <a:pt x="152" y="153"/>
                  </a:cubicBezTo>
                  <a:cubicBezTo>
                    <a:pt x="153" y="154"/>
                    <a:pt x="153" y="156"/>
                    <a:pt x="153" y="157"/>
                  </a:cubicBezTo>
                  <a:cubicBezTo>
                    <a:pt x="154" y="159"/>
                    <a:pt x="159" y="167"/>
                    <a:pt x="163" y="165"/>
                  </a:cubicBezTo>
                  <a:cubicBezTo>
                    <a:pt x="164" y="164"/>
                    <a:pt x="165" y="162"/>
                    <a:pt x="167" y="162"/>
                  </a:cubicBezTo>
                  <a:cubicBezTo>
                    <a:pt x="168" y="161"/>
                    <a:pt x="170" y="161"/>
                    <a:pt x="171" y="161"/>
                  </a:cubicBezTo>
                  <a:cubicBezTo>
                    <a:pt x="174" y="161"/>
                    <a:pt x="176" y="162"/>
                    <a:pt x="177" y="162"/>
                  </a:cubicBezTo>
                  <a:cubicBezTo>
                    <a:pt x="178" y="161"/>
                    <a:pt x="178" y="159"/>
                    <a:pt x="179" y="158"/>
                  </a:cubicBezTo>
                  <a:cubicBezTo>
                    <a:pt x="179" y="156"/>
                    <a:pt x="180" y="154"/>
                    <a:pt x="179" y="152"/>
                  </a:cubicBezTo>
                  <a:cubicBezTo>
                    <a:pt x="178" y="151"/>
                    <a:pt x="178" y="151"/>
                    <a:pt x="176" y="151"/>
                  </a:cubicBezTo>
                  <a:cubicBezTo>
                    <a:pt x="174" y="151"/>
                    <a:pt x="173" y="151"/>
                    <a:pt x="171" y="149"/>
                  </a:cubicBezTo>
                  <a:cubicBezTo>
                    <a:pt x="168" y="146"/>
                    <a:pt x="171" y="144"/>
                    <a:pt x="171" y="141"/>
                  </a:cubicBezTo>
                  <a:cubicBezTo>
                    <a:pt x="172" y="140"/>
                    <a:pt x="171" y="139"/>
                    <a:pt x="171" y="139"/>
                  </a:cubicBezTo>
                  <a:cubicBezTo>
                    <a:pt x="171" y="138"/>
                    <a:pt x="171" y="137"/>
                    <a:pt x="171" y="136"/>
                  </a:cubicBezTo>
                  <a:cubicBezTo>
                    <a:pt x="171" y="135"/>
                    <a:pt x="170" y="134"/>
                    <a:pt x="171" y="133"/>
                  </a:cubicBezTo>
                  <a:cubicBezTo>
                    <a:pt x="171" y="133"/>
                    <a:pt x="172" y="132"/>
                    <a:pt x="172" y="131"/>
                  </a:cubicBezTo>
                  <a:cubicBezTo>
                    <a:pt x="173" y="129"/>
                    <a:pt x="172" y="129"/>
                    <a:pt x="174" y="128"/>
                  </a:cubicBezTo>
                  <a:cubicBezTo>
                    <a:pt x="175" y="128"/>
                    <a:pt x="176" y="128"/>
                    <a:pt x="177" y="127"/>
                  </a:cubicBezTo>
                  <a:cubicBezTo>
                    <a:pt x="180" y="125"/>
                    <a:pt x="178" y="122"/>
                    <a:pt x="179" y="119"/>
                  </a:cubicBezTo>
                  <a:cubicBezTo>
                    <a:pt x="180" y="118"/>
                    <a:pt x="181" y="118"/>
                    <a:pt x="182" y="117"/>
                  </a:cubicBezTo>
                  <a:cubicBezTo>
                    <a:pt x="183" y="116"/>
                    <a:pt x="184" y="115"/>
                    <a:pt x="185" y="114"/>
                  </a:cubicBezTo>
                  <a:cubicBezTo>
                    <a:pt x="185" y="114"/>
                    <a:pt x="186" y="111"/>
                    <a:pt x="187" y="110"/>
                  </a:cubicBezTo>
                  <a:cubicBezTo>
                    <a:pt x="187" y="110"/>
                    <a:pt x="189" y="110"/>
                    <a:pt x="189" y="110"/>
                  </a:cubicBezTo>
                  <a:cubicBezTo>
                    <a:pt x="191" y="110"/>
                    <a:pt x="192" y="111"/>
                    <a:pt x="193" y="111"/>
                  </a:cubicBezTo>
                  <a:cubicBezTo>
                    <a:pt x="194" y="111"/>
                    <a:pt x="195" y="111"/>
                    <a:pt x="196" y="111"/>
                  </a:cubicBezTo>
                  <a:cubicBezTo>
                    <a:pt x="196" y="111"/>
                    <a:pt x="196" y="110"/>
                    <a:pt x="196" y="110"/>
                  </a:cubicBezTo>
                  <a:cubicBezTo>
                    <a:pt x="197" y="109"/>
                    <a:pt x="198" y="108"/>
                    <a:pt x="198" y="106"/>
                  </a:cubicBezTo>
                  <a:cubicBezTo>
                    <a:pt x="198" y="106"/>
                    <a:pt x="198" y="106"/>
                    <a:pt x="198" y="105"/>
                  </a:cubicBezTo>
                  <a:cubicBezTo>
                    <a:pt x="198" y="103"/>
                    <a:pt x="200" y="102"/>
                    <a:pt x="201" y="100"/>
                  </a:cubicBezTo>
                  <a:cubicBezTo>
                    <a:pt x="201" y="100"/>
                    <a:pt x="201" y="100"/>
                    <a:pt x="201" y="100"/>
                  </a:cubicBezTo>
                  <a:cubicBezTo>
                    <a:pt x="201" y="100"/>
                    <a:pt x="201" y="100"/>
                    <a:pt x="201" y="100"/>
                  </a:cubicBezTo>
                  <a:cubicBezTo>
                    <a:pt x="202" y="98"/>
                    <a:pt x="204" y="97"/>
                    <a:pt x="205" y="95"/>
                  </a:cubicBezTo>
                  <a:cubicBezTo>
                    <a:pt x="206" y="93"/>
                    <a:pt x="206" y="92"/>
                    <a:pt x="207" y="91"/>
                  </a:cubicBezTo>
                  <a:cubicBezTo>
                    <a:pt x="207" y="89"/>
                    <a:pt x="208" y="87"/>
                    <a:pt x="207" y="85"/>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193" name="Freeform 10">
              <a:extLst>
                <a:ext uri="{FF2B5EF4-FFF2-40B4-BE49-F238E27FC236}">
                  <a16:creationId xmlns:a16="http://schemas.microsoft.com/office/drawing/2014/main" id="{55D182F9-A0BE-A644-B2BE-1D2B7427DF4C}"/>
                </a:ext>
              </a:extLst>
            </p:cNvPr>
            <p:cNvSpPr>
              <a:spLocks/>
            </p:cNvSpPr>
            <p:nvPr/>
          </p:nvSpPr>
          <p:spPr bwMode="auto">
            <a:xfrm>
              <a:off x="4037013" y="4519613"/>
              <a:ext cx="95250" cy="112713"/>
            </a:xfrm>
            <a:custGeom>
              <a:avLst/>
              <a:gdLst/>
              <a:ahLst/>
              <a:cxnLst>
                <a:cxn ang="0">
                  <a:pos x="29" y="15"/>
                </a:cxn>
                <a:cxn ang="0">
                  <a:pos x="28" y="11"/>
                </a:cxn>
                <a:cxn ang="0">
                  <a:pos x="27" y="6"/>
                </a:cxn>
                <a:cxn ang="0">
                  <a:pos x="28" y="0"/>
                </a:cxn>
                <a:cxn ang="0">
                  <a:pos x="28" y="1"/>
                </a:cxn>
                <a:cxn ang="0">
                  <a:pos x="25" y="1"/>
                </a:cxn>
                <a:cxn ang="0">
                  <a:pos x="21" y="0"/>
                </a:cxn>
                <a:cxn ang="0">
                  <a:pos x="19" y="0"/>
                </a:cxn>
                <a:cxn ang="0">
                  <a:pos x="17" y="4"/>
                </a:cxn>
                <a:cxn ang="0">
                  <a:pos x="14" y="7"/>
                </a:cxn>
                <a:cxn ang="0">
                  <a:pos x="11" y="9"/>
                </a:cxn>
                <a:cxn ang="0">
                  <a:pos x="9" y="17"/>
                </a:cxn>
                <a:cxn ang="0">
                  <a:pos x="6" y="18"/>
                </a:cxn>
                <a:cxn ang="0">
                  <a:pos x="4" y="21"/>
                </a:cxn>
                <a:cxn ang="0">
                  <a:pos x="3" y="23"/>
                </a:cxn>
                <a:cxn ang="0">
                  <a:pos x="3" y="26"/>
                </a:cxn>
                <a:cxn ang="0">
                  <a:pos x="3" y="29"/>
                </a:cxn>
                <a:cxn ang="0">
                  <a:pos x="3" y="31"/>
                </a:cxn>
                <a:cxn ang="0">
                  <a:pos x="3" y="39"/>
                </a:cxn>
                <a:cxn ang="0">
                  <a:pos x="8" y="41"/>
                </a:cxn>
                <a:cxn ang="0">
                  <a:pos x="11" y="42"/>
                </a:cxn>
                <a:cxn ang="0">
                  <a:pos x="11" y="48"/>
                </a:cxn>
                <a:cxn ang="0">
                  <a:pos x="9" y="52"/>
                </a:cxn>
                <a:cxn ang="0">
                  <a:pos x="14" y="54"/>
                </a:cxn>
                <a:cxn ang="0">
                  <a:pos x="26" y="57"/>
                </a:cxn>
                <a:cxn ang="0">
                  <a:pos x="35" y="58"/>
                </a:cxn>
                <a:cxn ang="0">
                  <a:pos x="35" y="58"/>
                </a:cxn>
                <a:cxn ang="0">
                  <a:pos x="35" y="58"/>
                </a:cxn>
                <a:cxn ang="0">
                  <a:pos x="39" y="46"/>
                </a:cxn>
                <a:cxn ang="0">
                  <a:pos x="42" y="42"/>
                </a:cxn>
                <a:cxn ang="0">
                  <a:pos x="44" y="38"/>
                </a:cxn>
                <a:cxn ang="0">
                  <a:pos x="51" y="35"/>
                </a:cxn>
                <a:cxn ang="0">
                  <a:pos x="48" y="33"/>
                </a:cxn>
                <a:cxn ang="0">
                  <a:pos x="43" y="32"/>
                </a:cxn>
                <a:cxn ang="0">
                  <a:pos x="39" y="28"/>
                </a:cxn>
                <a:cxn ang="0">
                  <a:pos x="37" y="25"/>
                </a:cxn>
                <a:cxn ang="0">
                  <a:pos x="34" y="24"/>
                </a:cxn>
                <a:cxn ang="0">
                  <a:pos x="32" y="20"/>
                </a:cxn>
                <a:cxn ang="0">
                  <a:pos x="29" y="15"/>
                </a:cxn>
              </a:cxnLst>
              <a:rect l="0" t="0" r="r" b="b"/>
              <a:pathLst>
                <a:path w="51" h="60">
                  <a:moveTo>
                    <a:pt x="29" y="15"/>
                  </a:moveTo>
                  <a:cubicBezTo>
                    <a:pt x="28" y="14"/>
                    <a:pt x="29" y="12"/>
                    <a:pt x="28" y="11"/>
                  </a:cubicBezTo>
                  <a:cubicBezTo>
                    <a:pt x="28" y="9"/>
                    <a:pt x="27" y="8"/>
                    <a:pt x="27" y="6"/>
                  </a:cubicBezTo>
                  <a:cubicBezTo>
                    <a:pt x="27" y="4"/>
                    <a:pt x="27" y="2"/>
                    <a:pt x="28" y="0"/>
                  </a:cubicBezTo>
                  <a:cubicBezTo>
                    <a:pt x="28" y="0"/>
                    <a:pt x="28" y="1"/>
                    <a:pt x="28" y="1"/>
                  </a:cubicBezTo>
                  <a:cubicBezTo>
                    <a:pt x="27" y="1"/>
                    <a:pt x="26" y="1"/>
                    <a:pt x="25" y="1"/>
                  </a:cubicBezTo>
                  <a:cubicBezTo>
                    <a:pt x="24" y="1"/>
                    <a:pt x="23" y="0"/>
                    <a:pt x="21" y="0"/>
                  </a:cubicBezTo>
                  <a:cubicBezTo>
                    <a:pt x="21" y="0"/>
                    <a:pt x="19" y="0"/>
                    <a:pt x="19" y="0"/>
                  </a:cubicBezTo>
                  <a:cubicBezTo>
                    <a:pt x="18" y="1"/>
                    <a:pt x="17" y="4"/>
                    <a:pt x="17" y="4"/>
                  </a:cubicBezTo>
                  <a:cubicBezTo>
                    <a:pt x="16" y="5"/>
                    <a:pt x="15" y="6"/>
                    <a:pt x="14" y="7"/>
                  </a:cubicBezTo>
                  <a:cubicBezTo>
                    <a:pt x="13" y="8"/>
                    <a:pt x="12" y="8"/>
                    <a:pt x="11" y="9"/>
                  </a:cubicBezTo>
                  <a:cubicBezTo>
                    <a:pt x="10" y="12"/>
                    <a:pt x="12" y="15"/>
                    <a:pt x="9" y="17"/>
                  </a:cubicBezTo>
                  <a:cubicBezTo>
                    <a:pt x="8" y="18"/>
                    <a:pt x="7" y="18"/>
                    <a:pt x="6" y="18"/>
                  </a:cubicBezTo>
                  <a:cubicBezTo>
                    <a:pt x="4" y="19"/>
                    <a:pt x="5" y="19"/>
                    <a:pt x="4" y="21"/>
                  </a:cubicBezTo>
                  <a:cubicBezTo>
                    <a:pt x="4" y="22"/>
                    <a:pt x="3" y="23"/>
                    <a:pt x="3" y="23"/>
                  </a:cubicBezTo>
                  <a:cubicBezTo>
                    <a:pt x="2" y="24"/>
                    <a:pt x="3" y="25"/>
                    <a:pt x="3" y="26"/>
                  </a:cubicBezTo>
                  <a:cubicBezTo>
                    <a:pt x="3" y="27"/>
                    <a:pt x="3" y="28"/>
                    <a:pt x="3" y="29"/>
                  </a:cubicBezTo>
                  <a:cubicBezTo>
                    <a:pt x="3" y="29"/>
                    <a:pt x="4" y="30"/>
                    <a:pt x="3" y="31"/>
                  </a:cubicBezTo>
                  <a:cubicBezTo>
                    <a:pt x="3" y="34"/>
                    <a:pt x="0" y="36"/>
                    <a:pt x="3" y="39"/>
                  </a:cubicBezTo>
                  <a:cubicBezTo>
                    <a:pt x="5" y="41"/>
                    <a:pt x="6" y="41"/>
                    <a:pt x="8" y="41"/>
                  </a:cubicBezTo>
                  <a:cubicBezTo>
                    <a:pt x="10" y="41"/>
                    <a:pt x="10" y="41"/>
                    <a:pt x="11" y="42"/>
                  </a:cubicBezTo>
                  <a:cubicBezTo>
                    <a:pt x="12" y="44"/>
                    <a:pt x="11" y="46"/>
                    <a:pt x="11" y="48"/>
                  </a:cubicBezTo>
                  <a:cubicBezTo>
                    <a:pt x="10" y="49"/>
                    <a:pt x="10" y="51"/>
                    <a:pt x="9" y="52"/>
                  </a:cubicBezTo>
                  <a:cubicBezTo>
                    <a:pt x="11" y="52"/>
                    <a:pt x="12" y="53"/>
                    <a:pt x="14" y="54"/>
                  </a:cubicBezTo>
                  <a:cubicBezTo>
                    <a:pt x="19" y="57"/>
                    <a:pt x="20" y="60"/>
                    <a:pt x="26" y="57"/>
                  </a:cubicBezTo>
                  <a:cubicBezTo>
                    <a:pt x="30" y="54"/>
                    <a:pt x="31" y="56"/>
                    <a:pt x="35" y="58"/>
                  </a:cubicBezTo>
                  <a:cubicBezTo>
                    <a:pt x="35" y="58"/>
                    <a:pt x="35" y="58"/>
                    <a:pt x="35" y="58"/>
                  </a:cubicBezTo>
                  <a:cubicBezTo>
                    <a:pt x="35" y="58"/>
                    <a:pt x="35" y="58"/>
                    <a:pt x="35" y="58"/>
                  </a:cubicBezTo>
                  <a:cubicBezTo>
                    <a:pt x="36" y="53"/>
                    <a:pt x="37" y="49"/>
                    <a:pt x="39" y="46"/>
                  </a:cubicBezTo>
                  <a:cubicBezTo>
                    <a:pt x="40" y="44"/>
                    <a:pt x="41" y="43"/>
                    <a:pt x="42" y="42"/>
                  </a:cubicBezTo>
                  <a:cubicBezTo>
                    <a:pt x="42" y="40"/>
                    <a:pt x="43" y="39"/>
                    <a:pt x="44" y="38"/>
                  </a:cubicBezTo>
                  <a:cubicBezTo>
                    <a:pt x="46" y="37"/>
                    <a:pt x="49" y="35"/>
                    <a:pt x="51" y="35"/>
                  </a:cubicBezTo>
                  <a:cubicBezTo>
                    <a:pt x="51" y="33"/>
                    <a:pt x="49" y="33"/>
                    <a:pt x="48" y="33"/>
                  </a:cubicBezTo>
                  <a:cubicBezTo>
                    <a:pt x="46" y="33"/>
                    <a:pt x="45" y="33"/>
                    <a:pt x="43" y="32"/>
                  </a:cubicBezTo>
                  <a:cubicBezTo>
                    <a:pt x="42" y="31"/>
                    <a:pt x="40" y="30"/>
                    <a:pt x="39" y="28"/>
                  </a:cubicBezTo>
                  <a:cubicBezTo>
                    <a:pt x="38" y="27"/>
                    <a:pt x="37" y="26"/>
                    <a:pt x="37" y="25"/>
                  </a:cubicBezTo>
                  <a:cubicBezTo>
                    <a:pt x="36" y="24"/>
                    <a:pt x="35" y="24"/>
                    <a:pt x="34" y="24"/>
                  </a:cubicBezTo>
                  <a:cubicBezTo>
                    <a:pt x="32" y="23"/>
                    <a:pt x="32" y="21"/>
                    <a:pt x="32" y="20"/>
                  </a:cubicBezTo>
                  <a:cubicBezTo>
                    <a:pt x="31" y="18"/>
                    <a:pt x="30" y="17"/>
                    <a:pt x="29" y="15"/>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194" name="Freeform 11">
              <a:extLst>
                <a:ext uri="{FF2B5EF4-FFF2-40B4-BE49-F238E27FC236}">
                  <a16:creationId xmlns:a16="http://schemas.microsoft.com/office/drawing/2014/main" id="{5BC67EC2-5F2A-7645-B049-CE33BD7D761F}"/>
                </a:ext>
              </a:extLst>
            </p:cNvPr>
            <p:cNvSpPr>
              <a:spLocks/>
            </p:cNvSpPr>
            <p:nvPr/>
          </p:nvSpPr>
          <p:spPr bwMode="auto">
            <a:xfrm>
              <a:off x="4064000" y="4889500"/>
              <a:ext cx="452438" cy="293688"/>
            </a:xfrm>
            <a:custGeom>
              <a:avLst/>
              <a:gdLst/>
              <a:ahLst/>
              <a:cxnLst>
                <a:cxn ang="0">
                  <a:pos x="231" y="65"/>
                </a:cxn>
                <a:cxn ang="0">
                  <a:pos x="214" y="71"/>
                </a:cxn>
                <a:cxn ang="0">
                  <a:pos x="204" y="60"/>
                </a:cxn>
                <a:cxn ang="0">
                  <a:pos x="194" y="60"/>
                </a:cxn>
                <a:cxn ang="0">
                  <a:pos x="186" y="51"/>
                </a:cxn>
                <a:cxn ang="0">
                  <a:pos x="183" y="47"/>
                </a:cxn>
                <a:cxn ang="0">
                  <a:pos x="186" y="39"/>
                </a:cxn>
                <a:cxn ang="0">
                  <a:pos x="192" y="36"/>
                </a:cxn>
                <a:cxn ang="0">
                  <a:pos x="195" y="30"/>
                </a:cxn>
                <a:cxn ang="0">
                  <a:pos x="197" y="18"/>
                </a:cxn>
                <a:cxn ang="0">
                  <a:pos x="188" y="17"/>
                </a:cxn>
                <a:cxn ang="0">
                  <a:pos x="174" y="10"/>
                </a:cxn>
                <a:cxn ang="0">
                  <a:pos x="161" y="9"/>
                </a:cxn>
                <a:cxn ang="0">
                  <a:pos x="145" y="1"/>
                </a:cxn>
                <a:cxn ang="0">
                  <a:pos x="133" y="1"/>
                </a:cxn>
                <a:cxn ang="0">
                  <a:pos x="121" y="8"/>
                </a:cxn>
                <a:cxn ang="0">
                  <a:pos x="110" y="18"/>
                </a:cxn>
                <a:cxn ang="0">
                  <a:pos x="94" y="17"/>
                </a:cxn>
                <a:cxn ang="0">
                  <a:pos x="90" y="21"/>
                </a:cxn>
                <a:cxn ang="0">
                  <a:pos x="51" y="27"/>
                </a:cxn>
                <a:cxn ang="0">
                  <a:pos x="39" y="56"/>
                </a:cxn>
                <a:cxn ang="0">
                  <a:pos x="8" y="90"/>
                </a:cxn>
                <a:cxn ang="0">
                  <a:pos x="5" y="118"/>
                </a:cxn>
                <a:cxn ang="0">
                  <a:pos x="41" y="118"/>
                </a:cxn>
                <a:cxn ang="0">
                  <a:pos x="46" y="130"/>
                </a:cxn>
                <a:cxn ang="0">
                  <a:pos x="52" y="144"/>
                </a:cxn>
                <a:cxn ang="0">
                  <a:pos x="57" y="153"/>
                </a:cxn>
                <a:cxn ang="0">
                  <a:pos x="68" y="151"/>
                </a:cxn>
                <a:cxn ang="0">
                  <a:pos x="88" y="145"/>
                </a:cxn>
                <a:cxn ang="0">
                  <a:pos x="108" y="135"/>
                </a:cxn>
                <a:cxn ang="0">
                  <a:pos x="113" y="129"/>
                </a:cxn>
                <a:cxn ang="0">
                  <a:pos x="119" y="114"/>
                </a:cxn>
                <a:cxn ang="0">
                  <a:pos x="127" y="120"/>
                </a:cxn>
                <a:cxn ang="0">
                  <a:pos x="138" y="133"/>
                </a:cxn>
                <a:cxn ang="0">
                  <a:pos x="148" y="137"/>
                </a:cxn>
                <a:cxn ang="0">
                  <a:pos x="147" y="143"/>
                </a:cxn>
                <a:cxn ang="0">
                  <a:pos x="158" y="156"/>
                </a:cxn>
                <a:cxn ang="0">
                  <a:pos x="157" y="147"/>
                </a:cxn>
                <a:cxn ang="0">
                  <a:pos x="163" y="134"/>
                </a:cxn>
                <a:cxn ang="0">
                  <a:pos x="174" y="121"/>
                </a:cxn>
                <a:cxn ang="0">
                  <a:pos x="173" y="106"/>
                </a:cxn>
                <a:cxn ang="0">
                  <a:pos x="185" y="111"/>
                </a:cxn>
                <a:cxn ang="0">
                  <a:pos x="196" y="118"/>
                </a:cxn>
                <a:cxn ang="0">
                  <a:pos x="209" y="115"/>
                </a:cxn>
                <a:cxn ang="0">
                  <a:pos x="223" y="123"/>
                </a:cxn>
                <a:cxn ang="0">
                  <a:pos x="222" y="109"/>
                </a:cxn>
                <a:cxn ang="0">
                  <a:pos x="220" y="97"/>
                </a:cxn>
                <a:cxn ang="0">
                  <a:pos x="236" y="98"/>
                </a:cxn>
                <a:cxn ang="0">
                  <a:pos x="238" y="91"/>
                </a:cxn>
                <a:cxn ang="0">
                  <a:pos x="240" y="71"/>
                </a:cxn>
              </a:cxnLst>
              <a:rect l="0" t="0" r="r" b="b"/>
              <a:pathLst>
                <a:path w="242" h="157">
                  <a:moveTo>
                    <a:pt x="240" y="71"/>
                  </a:moveTo>
                  <a:cubicBezTo>
                    <a:pt x="240" y="69"/>
                    <a:pt x="240" y="67"/>
                    <a:pt x="238" y="65"/>
                  </a:cubicBezTo>
                  <a:cubicBezTo>
                    <a:pt x="237" y="64"/>
                    <a:pt x="234" y="62"/>
                    <a:pt x="233" y="62"/>
                  </a:cubicBezTo>
                  <a:cubicBezTo>
                    <a:pt x="232" y="63"/>
                    <a:pt x="232" y="64"/>
                    <a:pt x="231" y="65"/>
                  </a:cubicBezTo>
                  <a:cubicBezTo>
                    <a:pt x="230" y="65"/>
                    <a:pt x="229" y="65"/>
                    <a:pt x="228" y="66"/>
                  </a:cubicBezTo>
                  <a:cubicBezTo>
                    <a:pt x="226" y="67"/>
                    <a:pt x="227" y="69"/>
                    <a:pt x="226" y="70"/>
                  </a:cubicBezTo>
                  <a:cubicBezTo>
                    <a:pt x="225" y="72"/>
                    <a:pt x="225" y="73"/>
                    <a:pt x="222" y="73"/>
                  </a:cubicBezTo>
                  <a:cubicBezTo>
                    <a:pt x="219" y="73"/>
                    <a:pt x="217" y="72"/>
                    <a:pt x="214" y="71"/>
                  </a:cubicBezTo>
                  <a:cubicBezTo>
                    <a:pt x="213" y="71"/>
                    <a:pt x="212" y="70"/>
                    <a:pt x="212" y="69"/>
                  </a:cubicBezTo>
                  <a:cubicBezTo>
                    <a:pt x="211" y="69"/>
                    <a:pt x="210" y="69"/>
                    <a:pt x="210" y="68"/>
                  </a:cubicBezTo>
                  <a:cubicBezTo>
                    <a:pt x="208" y="67"/>
                    <a:pt x="208" y="66"/>
                    <a:pt x="208" y="64"/>
                  </a:cubicBezTo>
                  <a:cubicBezTo>
                    <a:pt x="208" y="61"/>
                    <a:pt x="206" y="61"/>
                    <a:pt x="204" y="60"/>
                  </a:cubicBezTo>
                  <a:cubicBezTo>
                    <a:pt x="204" y="60"/>
                    <a:pt x="204" y="60"/>
                    <a:pt x="203" y="59"/>
                  </a:cubicBezTo>
                  <a:cubicBezTo>
                    <a:pt x="203" y="59"/>
                    <a:pt x="202" y="59"/>
                    <a:pt x="201" y="59"/>
                  </a:cubicBezTo>
                  <a:cubicBezTo>
                    <a:pt x="200" y="60"/>
                    <a:pt x="200" y="60"/>
                    <a:pt x="198" y="60"/>
                  </a:cubicBezTo>
                  <a:cubicBezTo>
                    <a:pt x="197" y="60"/>
                    <a:pt x="195" y="60"/>
                    <a:pt x="194" y="60"/>
                  </a:cubicBezTo>
                  <a:cubicBezTo>
                    <a:pt x="193" y="60"/>
                    <a:pt x="192" y="60"/>
                    <a:pt x="191" y="60"/>
                  </a:cubicBezTo>
                  <a:cubicBezTo>
                    <a:pt x="190" y="60"/>
                    <a:pt x="189" y="60"/>
                    <a:pt x="188" y="60"/>
                  </a:cubicBezTo>
                  <a:cubicBezTo>
                    <a:pt x="185" y="59"/>
                    <a:pt x="183" y="60"/>
                    <a:pt x="183" y="57"/>
                  </a:cubicBezTo>
                  <a:cubicBezTo>
                    <a:pt x="182" y="53"/>
                    <a:pt x="184" y="53"/>
                    <a:pt x="186" y="51"/>
                  </a:cubicBezTo>
                  <a:cubicBezTo>
                    <a:pt x="186" y="51"/>
                    <a:pt x="187" y="51"/>
                    <a:pt x="187" y="50"/>
                  </a:cubicBezTo>
                  <a:cubicBezTo>
                    <a:pt x="187" y="50"/>
                    <a:pt x="186" y="50"/>
                    <a:pt x="186" y="50"/>
                  </a:cubicBezTo>
                  <a:cubicBezTo>
                    <a:pt x="185" y="50"/>
                    <a:pt x="185" y="50"/>
                    <a:pt x="184" y="49"/>
                  </a:cubicBezTo>
                  <a:cubicBezTo>
                    <a:pt x="183" y="49"/>
                    <a:pt x="183" y="48"/>
                    <a:pt x="183" y="47"/>
                  </a:cubicBezTo>
                  <a:cubicBezTo>
                    <a:pt x="183" y="47"/>
                    <a:pt x="183" y="46"/>
                    <a:pt x="183" y="45"/>
                  </a:cubicBezTo>
                  <a:cubicBezTo>
                    <a:pt x="183" y="44"/>
                    <a:pt x="184" y="44"/>
                    <a:pt x="184" y="43"/>
                  </a:cubicBezTo>
                  <a:cubicBezTo>
                    <a:pt x="184" y="42"/>
                    <a:pt x="185" y="42"/>
                    <a:pt x="185" y="41"/>
                  </a:cubicBezTo>
                  <a:cubicBezTo>
                    <a:pt x="186" y="40"/>
                    <a:pt x="186" y="40"/>
                    <a:pt x="186" y="39"/>
                  </a:cubicBezTo>
                  <a:cubicBezTo>
                    <a:pt x="187" y="38"/>
                    <a:pt x="187" y="38"/>
                    <a:pt x="188" y="38"/>
                  </a:cubicBezTo>
                  <a:cubicBezTo>
                    <a:pt x="188" y="37"/>
                    <a:pt x="189" y="37"/>
                    <a:pt x="189" y="36"/>
                  </a:cubicBezTo>
                  <a:cubicBezTo>
                    <a:pt x="189" y="36"/>
                    <a:pt x="192" y="35"/>
                    <a:pt x="192" y="35"/>
                  </a:cubicBezTo>
                  <a:cubicBezTo>
                    <a:pt x="192" y="36"/>
                    <a:pt x="192" y="36"/>
                    <a:pt x="192" y="36"/>
                  </a:cubicBezTo>
                  <a:cubicBezTo>
                    <a:pt x="192" y="37"/>
                    <a:pt x="192" y="37"/>
                    <a:pt x="192" y="37"/>
                  </a:cubicBezTo>
                  <a:cubicBezTo>
                    <a:pt x="194" y="36"/>
                    <a:pt x="196" y="36"/>
                    <a:pt x="196" y="35"/>
                  </a:cubicBezTo>
                  <a:cubicBezTo>
                    <a:pt x="197" y="34"/>
                    <a:pt x="196" y="33"/>
                    <a:pt x="196" y="33"/>
                  </a:cubicBezTo>
                  <a:cubicBezTo>
                    <a:pt x="195" y="32"/>
                    <a:pt x="195" y="31"/>
                    <a:pt x="195" y="30"/>
                  </a:cubicBezTo>
                  <a:cubicBezTo>
                    <a:pt x="195" y="28"/>
                    <a:pt x="195" y="26"/>
                    <a:pt x="195" y="24"/>
                  </a:cubicBezTo>
                  <a:cubicBezTo>
                    <a:pt x="195" y="23"/>
                    <a:pt x="196" y="22"/>
                    <a:pt x="196" y="20"/>
                  </a:cubicBezTo>
                  <a:cubicBezTo>
                    <a:pt x="197" y="19"/>
                    <a:pt x="198" y="19"/>
                    <a:pt x="198" y="18"/>
                  </a:cubicBezTo>
                  <a:cubicBezTo>
                    <a:pt x="198" y="18"/>
                    <a:pt x="197" y="18"/>
                    <a:pt x="197" y="18"/>
                  </a:cubicBezTo>
                  <a:cubicBezTo>
                    <a:pt x="196" y="18"/>
                    <a:pt x="195" y="18"/>
                    <a:pt x="195" y="18"/>
                  </a:cubicBezTo>
                  <a:cubicBezTo>
                    <a:pt x="195" y="18"/>
                    <a:pt x="195" y="17"/>
                    <a:pt x="194" y="17"/>
                  </a:cubicBezTo>
                  <a:cubicBezTo>
                    <a:pt x="193" y="17"/>
                    <a:pt x="191" y="17"/>
                    <a:pt x="190" y="17"/>
                  </a:cubicBezTo>
                  <a:cubicBezTo>
                    <a:pt x="189" y="17"/>
                    <a:pt x="189" y="17"/>
                    <a:pt x="188" y="17"/>
                  </a:cubicBezTo>
                  <a:cubicBezTo>
                    <a:pt x="186" y="16"/>
                    <a:pt x="184" y="16"/>
                    <a:pt x="182" y="15"/>
                  </a:cubicBezTo>
                  <a:cubicBezTo>
                    <a:pt x="181" y="15"/>
                    <a:pt x="180" y="15"/>
                    <a:pt x="179" y="13"/>
                  </a:cubicBezTo>
                  <a:cubicBezTo>
                    <a:pt x="178" y="13"/>
                    <a:pt x="178" y="13"/>
                    <a:pt x="178" y="12"/>
                  </a:cubicBezTo>
                  <a:cubicBezTo>
                    <a:pt x="177" y="12"/>
                    <a:pt x="175" y="11"/>
                    <a:pt x="174" y="10"/>
                  </a:cubicBezTo>
                  <a:cubicBezTo>
                    <a:pt x="173" y="10"/>
                    <a:pt x="172" y="9"/>
                    <a:pt x="171" y="8"/>
                  </a:cubicBezTo>
                  <a:cubicBezTo>
                    <a:pt x="170" y="7"/>
                    <a:pt x="171" y="7"/>
                    <a:pt x="169" y="7"/>
                  </a:cubicBezTo>
                  <a:cubicBezTo>
                    <a:pt x="168" y="7"/>
                    <a:pt x="167" y="7"/>
                    <a:pt x="166" y="8"/>
                  </a:cubicBezTo>
                  <a:cubicBezTo>
                    <a:pt x="164" y="8"/>
                    <a:pt x="163" y="9"/>
                    <a:pt x="161" y="9"/>
                  </a:cubicBezTo>
                  <a:cubicBezTo>
                    <a:pt x="159" y="9"/>
                    <a:pt x="157" y="8"/>
                    <a:pt x="155" y="7"/>
                  </a:cubicBezTo>
                  <a:cubicBezTo>
                    <a:pt x="154" y="6"/>
                    <a:pt x="154" y="5"/>
                    <a:pt x="153" y="5"/>
                  </a:cubicBezTo>
                  <a:cubicBezTo>
                    <a:pt x="152" y="4"/>
                    <a:pt x="149" y="3"/>
                    <a:pt x="147" y="2"/>
                  </a:cubicBezTo>
                  <a:cubicBezTo>
                    <a:pt x="147" y="1"/>
                    <a:pt x="146" y="1"/>
                    <a:pt x="145" y="1"/>
                  </a:cubicBezTo>
                  <a:cubicBezTo>
                    <a:pt x="145" y="1"/>
                    <a:pt x="144" y="1"/>
                    <a:pt x="143" y="1"/>
                  </a:cubicBezTo>
                  <a:cubicBezTo>
                    <a:pt x="143" y="1"/>
                    <a:pt x="142" y="0"/>
                    <a:pt x="141" y="0"/>
                  </a:cubicBezTo>
                  <a:cubicBezTo>
                    <a:pt x="141" y="0"/>
                    <a:pt x="140" y="0"/>
                    <a:pt x="139" y="0"/>
                  </a:cubicBezTo>
                  <a:cubicBezTo>
                    <a:pt x="137" y="0"/>
                    <a:pt x="134" y="0"/>
                    <a:pt x="133" y="1"/>
                  </a:cubicBezTo>
                  <a:cubicBezTo>
                    <a:pt x="131" y="3"/>
                    <a:pt x="129" y="6"/>
                    <a:pt x="129" y="8"/>
                  </a:cubicBezTo>
                  <a:cubicBezTo>
                    <a:pt x="129" y="11"/>
                    <a:pt x="129" y="14"/>
                    <a:pt x="126" y="14"/>
                  </a:cubicBezTo>
                  <a:cubicBezTo>
                    <a:pt x="124" y="14"/>
                    <a:pt x="124" y="13"/>
                    <a:pt x="123" y="12"/>
                  </a:cubicBezTo>
                  <a:cubicBezTo>
                    <a:pt x="122" y="11"/>
                    <a:pt x="123" y="9"/>
                    <a:pt x="121" y="8"/>
                  </a:cubicBezTo>
                  <a:cubicBezTo>
                    <a:pt x="120" y="8"/>
                    <a:pt x="119" y="10"/>
                    <a:pt x="118" y="11"/>
                  </a:cubicBezTo>
                  <a:cubicBezTo>
                    <a:pt x="118" y="12"/>
                    <a:pt x="118" y="12"/>
                    <a:pt x="118" y="13"/>
                  </a:cubicBezTo>
                  <a:cubicBezTo>
                    <a:pt x="118" y="15"/>
                    <a:pt x="117" y="15"/>
                    <a:pt x="116" y="15"/>
                  </a:cubicBezTo>
                  <a:cubicBezTo>
                    <a:pt x="114" y="16"/>
                    <a:pt x="113" y="18"/>
                    <a:pt x="110" y="18"/>
                  </a:cubicBezTo>
                  <a:cubicBezTo>
                    <a:pt x="110" y="18"/>
                    <a:pt x="109" y="17"/>
                    <a:pt x="108" y="17"/>
                  </a:cubicBezTo>
                  <a:cubicBezTo>
                    <a:pt x="107" y="17"/>
                    <a:pt x="105" y="17"/>
                    <a:pt x="104" y="18"/>
                  </a:cubicBezTo>
                  <a:cubicBezTo>
                    <a:pt x="102" y="19"/>
                    <a:pt x="100" y="19"/>
                    <a:pt x="97" y="18"/>
                  </a:cubicBezTo>
                  <a:cubicBezTo>
                    <a:pt x="96" y="18"/>
                    <a:pt x="95" y="18"/>
                    <a:pt x="94" y="17"/>
                  </a:cubicBezTo>
                  <a:cubicBezTo>
                    <a:pt x="94" y="17"/>
                    <a:pt x="94" y="17"/>
                    <a:pt x="93" y="17"/>
                  </a:cubicBezTo>
                  <a:cubicBezTo>
                    <a:pt x="93" y="16"/>
                    <a:pt x="93" y="16"/>
                    <a:pt x="92" y="15"/>
                  </a:cubicBezTo>
                  <a:cubicBezTo>
                    <a:pt x="92" y="15"/>
                    <a:pt x="92" y="15"/>
                    <a:pt x="92" y="15"/>
                  </a:cubicBezTo>
                  <a:cubicBezTo>
                    <a:pt x="92" y="17"/>
                    <a:pt x="93" y="19"/>
                    <a:pt x="90" y="21"/>
                  </a:cubicBezTo>
                  <a:cubicBezTo>
                    <a:pt x="87" y="23"/>
                    <a:pt x="83" y="25"/>
                    <a:pt x="80" y="26"/>
                  </a:cubicBezTo>
                  <a:cubicBezTo>
                    <a:pt x="78" y="27"/>
                    <a:pt x="77" y="27"/>
                    <a:pt x="75" y="27"/>
                  </a:cubicBezTo>
                  <a:cubicBezTo>
                    <a:pt x="69" y="27"/>
                    <a:pt x="64" y="30"/>
                    <a:pt x="58" y="29"/>
                  </a:cubicBezTo>
                  <a:cubicBezTo>
                    <a:pt x="56" y="28"/>
                    <a:pt x="54" y="27"/>
                    <a:pt x="51" y="27"/>
                  </a:cubicBezTo>
                  <a:cubicBezTo>
                    <a:pt x="40" y="28"/>
                    <a:pt x="58" y="37"/>
                    <a:pt x="52" y="42"/>
                  </a:cubicBezTo>
                  <a:cubicBezTo>
                    <a:pt x="50" y="44"/>
                    <a:pt x="49" y="43"/>
                    <a:pt x="47" y="44"/>
                  </a:cubicBezTo>
                  <a:cubicBezTo>
                    <a:pt x="47" y="45"/>
                    <a:pt x="46" y="47"/>
                    <a:pt x="46" y="47"/>
                  </a:cubicBezTo>
                  <a:cubicBezTo>
                    <a:pt x="44" y="51"/>
                    <a:pt x="42" y="53"/>
                    <a:pt x="39" y="56"/>
                  </a:cubicBezTo>
                  <a:cubicBezTo>
                    <a:pt x="34" y="62"/>
                    <a:pt x="30" y="69"/>
                    <a:pt x="23" y="74"/>
                  </a:cubicBezTo>
                  <a:cubicBezTo>
                    <a:pt x="22" y="75"/>
                    <a:pt x="20" y="76"/>
                    <a:pt x="19" y="78"/>
                  </a:cubicBezTo>
                  <a:cubicBezTo>
                    <a:pt x="17" y="80"/>
                    <a:pt x="17" y="82"/>
                    <a:pt x="15" y="83"/>
                  </a:cubicBezTo>
                  <a:cubicBezTo>
                    <a:pt x="13" y="86"/>
                    <a:pt x="11" y="88"/>
                    <a:pt x="8" y="90"/>
                  </a:cubicBezTo>
                  <a:cubicBezTo>
                    <a:pt x="6" y="93"/>
                    <a:pt x="6" y="95"/>
                    <a:pt x="6" y="98"/>
                  </a:cubicBezTo>
                  <a:cubicBezTo>
                    <a:pt x="6" y="100"/>
                    <a:pt x="7" y="104"/>
                    <a:pt x="6" y="105"/>
                  </a:cubicBezTo>
                  <a:cubicBezTo>
                    <a:pt x="5" y="107"/>
                    <a:pt x="3" y="106"/>
                    <a:pt x="2" y="108"/>
                  </a:cubicBezTo>
                  <a:cubicBezTo>
                    <a:pt x="0" y="111"/>
                    <a:pt x="3" y="117"/>
                    <a:pt x="5" y="118"/>
                  </a:cubicBezTo>
                  <a:cubicBezTo>
                    <a:pt x="8" y="119"/>
                    <a:pt x="11" y="118"/>
                    <a:pt x="13" y="117"/>
                  </a:cubicBezTo>
                  <a:cubicBezTo>
                    <a:pt x="18" y="115"/>
                    <a:pt x="22" y="112"/>
                    <a:pt x="27" y="112"/>
                  </a:cubicBezTo>
                  <a:cubicBezTo>
                    <a:pt x="31" y="112"/>
                    <a:pt x="35" y="115"/>
                    <a:pt x="38" y="117"/>
                  </a:cubicBezTo>
                  <a:cubicBezTo>
                    <a:pt x="38" y="117"/>
                    <a:pt x="40" y="118"/>
                    <a:pt x="41" y="118"/>
                  </a:cubicBezTo>
                  <a:cubicBezTo>
                    <a:pt x="42" y="118"/>
                    <a:pt x="43" y="119"/>
                    <a:pt x="44" y="119"/>
                  </a:cubicBezTo>
                  <a:cubicBezTo>
                    <a:pt x="45" y="121"/>
                    <a:pt x="44" y="123"/>
                    <a:pt x="45" y="125"/>
                  </a:cubicBezTo>
                  <a:cubicBezTo>
                    <a:pt x="45" y="125"/>
                    <a:pt x="46" y="126"/>
                    <a:pt x="46" y="126"/>
                  </a:cubicBezTo>
                  <a:cubicBezTo>
                    <a:pt x="46" y="127"/>
                    <a:pt x="46" y="129"/>
                    <a:pt x="46" y="130"/>
                  </a:cubicBezTo>
                  <a:cubicBezTo>
                    <a:pt x="46" y="132"/>
                    <a:pt x="46" y="134"/>
                    <a:pt x="47" y="136"/>
                  </a:cubicBezTo>
                  <a:cubicBezTo>
                    <a:pt x="47" y="137"/>
                    <a:pt x="48" y="138"/>
                    <a:pt x="49" y="139"/>
                  </a:cubicBezTo>
                  <a:cubicBezTo>
                    <a:pt x="49" y="140"/>
                    <a:pt x="50" y="141"/>
                    <a:pt x="50" y="141"/>
                  </a:cubicBezTo>
                  <a:cubicBezTo>
                    <a:pt x="51" y="143"/>
                    <a:pt x="51" y="143"/>
                    <a:pt x="52" y="144"/>
                  </a:cubicBezTo>
                  <a:cubicBezTo>
                    <a:pt x="52" y="145"/>
                    <a:pt x="53" y="145"/>
                    <a:pt x="53" y="147"/>
                  </a:cubicBezTo>
                  <a:cubicBezTo>
                    <a:pt x="53" y="147"/>
                    <a:pt x="53" y="149"/>
                    <a:pt x="53" y="150"/>
                  </a:cubicBezTo>
                  <a:cubicBezTo>
                    <a:pt x="53" y="151"/>
                    <a:pt x="51" y="152"/>
                    <a:pt x="51" y="153"/>
                  </a:cubicBezTo>
                  <a:cubicBezTo>
                    <a:pt x="53" y="154"/>
                    <a:pt x="55" y="153"/>
                    <a:pt x="57" y="153"/>
                  </a:cubicBezTo>
                  <a:cubicBezTo>
                    <a:pt x="58" y="153"/>
                    <a:pt x="59" y="154"/>
                    <a:pt x="60" y="154"/>
                  </a:cubicBezTo>
                  <a:cubicBezTo>
                    <a:pt x="61" y="154"/>
                    <a:pt x="62" y="154"/>
                    <a:pt x="63" y="153"/>
                  </a:cubicBezTo>
                  <a:cubicBezTo>
                    <a:pt x="63" y="153"/>
                    <a:pt x="65" y="153"/>
                    <a:pt x="66" y="153"/>
                  </a:cubicBezTo>
                  <a:cubicBezTo>
                    <a:pt x="67" y="152"/>
                    <a:pt x="67" y="151"/>
                    <a:pt x="68" y="151"/>
                  </a:cubicBezTo>
                  <a:cubicBezTo>
                    <a:pt x="71" y="150"/>
                    <a:pt x="74" y="150"/>
                    <a:pt x="77" y="149"/>
                  </a:cubicBezTo>
                  <a:cubicBezTo>
                    <a:pt x="79" y="149"/>
                    <a:pt x="80" y="148"/>
                    <a:pt x="81" y="147"/>
                  </a:cubicBezTo>
                  <a:cubicBezTo>
                    <a:pt x="82" y="145"/>
                    <a:pt x="82" y="144"/>
                    <a:pt x="84" y="143"/>
                  </a:cubicBezTo>
                  <a:cubicBezTo>
                    <a:pt x="85" y="143"/>
                    <a:pt x="86" y="144"/>
                    <a:pt x="88" y="145"/>
                  </a:cubicBezTo>
                  <a:cubicBezTo>
                    <a:pt x="91" y="146"/>
                    <a:pt x="95" y="149"/>
                    <a:pt x="99" y="147"/>
                  </a:cubicBezTo>
                  <a:cubicBezTo>
                    <a:pt x="100" y="146"/>
                    <a:pt x="100" y="145"/>
                    <a:pt x="102" y="144"/>
                  </a:cubicBezTo>
                  <a:cubicBezTo>
                    <a:pt x="103" y="143"/>
                    <a:pt x="105" y="142"/>
                    <a:pt x="105" y="140"/>
                  </a:cubicBezTo>
                  <a:cubicBezTo>
                    <a:pt x="106" y="139"/>
                    <a:pt x="106" y="136"/>
                    <a:pt x="108" y="135"/>
                  </a:cubicBezTo>
                  <a:cubicBezTo>
                    <a:pt x="109" y="135"/>
                    <a:pt x="110" y="135"/>
                    <a:pt x="110" y="135"/>
                  </a:cubicBezTo>
                  <a:cubicBezTo>
                    <a:pt x="110" y="135"/>
                    <a:pt x="111" y="134"/>
                    <a:pt x="111" y="134"/>
                  </a:cubicBezTo>
                  <a:cubicBezTo>
                    <a:pt x="113" y="133"/>
                    <a:pt x="113" y="133"/>
                    <a:pt x="113" y="132"/>
                  </a:cubicBezTo>
                  <a:cubicBezTo>
                    <a:pt x="113" y="131"/>
                    <a:pt x="113" y="130"/>
                    <a:pt x="113" y="129"/>
                  </a:cubicBezTo>
                  <a:cubicBezTo>
                    <a:pt x="112" y="127"/>
                    <a:pt x="111" y="128"/>
                    <a:pt x="110" y="127"/>
                  </a:cubicBezTo>
                  <a:cubicBezTo>
                    <a:pt x="109" y="125"/>
                    <a:pt x="109" y="123"/>
                    <a:pt x="111" y="122"/>
                  </a:cubicBezTo>
                  <a:cubicBezTo>
                    <a:pt x="113" y="120"/>
                    <a:pt x="115" y="120"/>
                    <a:pt x="117" y="119"/>
                  </a:cubicBezTo>
                  <a:cubicBezTo>
                    <a:pt x="118" y="118"/>
                    <a:pt x="119" y="116"/>
                    <a:pt x="119" y="114"/>
                  </a:cubicBezTo>
                  <a:cubicBezTo>
                    <a:pt x="120" y="112"/>
                    <a:pt x="120" y="109"/>
                    <a:pt x="123" y="110"/>
                  </a:cubicBezTo>
                  <a:cubicBezTo>
                    <a:pt x="125" y="111"/>
                    <a:pt x="127" y="113"/>
                    <a:pt x="127" y="115"/>
                  </a:cubicBezTo>
                  <a:cubicBezTo>
                    <a:pt x="127" y="116"/>
                    <a:pt x="127" y="117"/>
                    <a:pt x="127" y="118"/>
                  </a:cubicBezTo>
                  <a:cubicBezTo>
                    <a:pt x="127" y="118"/>
                    <a:pt x="127" y="120"/>
                    <a:pt x="127" y="120"/>
                  </a:cubicBezTo>
                  <a:cubicBezTo>
                    <a:pt x="127" y="121"/>
                    <a:pt x="128" y="121"/>
                    <a:pt x="128" y="122"/>
                  </a:cubicBezTo>
                  <a:cubicBezTo>
                    <a:pt x="129" y="123"/>
                    <a:pt x="130" y="124"/>
                    <a:pt x="131" y="125"/>
                  </a:cubicBezTo>
                  <a:cubicBezTo>
                    <a:pt x="132" y="126"/>
                    <a:pt x="133" y="128"/>
                    <a:pt x="134" y="130"/>
                  </a:cubicBezTo>
                  <a:cubicBezTo>
                    <a:pt x="135" y="132"/>
                    <a:pt x="136" y="133"/>
                    <a:pt x="138" y="133"/>
                  </a:cubicBezTo>
                  <a:cubicBezTo>
                    <a:pt x="139" y="134"/>
                    <a:pt x="140" y="134"/>
                    <a:pt x="141" y="134"/>
                  </a:cubicBezTo>
                  <a:cubicBezTo>
                    <a:pt x="142" y="134"/>
                    <a:pt x="142" y="135"/>
                    <a:pt x="142" y="135"/>
                  </a:cubicBezTo>
                  <a:cubicBezTo>
                    <a:pt x="143" y="135"/>
                    <a:pt x="144" y="135"/>
                    <a:pt x="144" y="135"/>
                  </a:cubicBezTo>
                  <a:cubicBezTo>
                    <a:pt x="146" y="135"/>
                    <a:pt x="147" y="136"/>
                    <a:pt x="148" y="137"/>
                  </a:cubicBezTo>
                  <a:cubicBezTo>
                    <a:pt x="149" y="137"/>
                    <a:pt x="149" y="137"/>
                    <a:pt x="150" y="138"/>
                  </a:cubicBezTo>
                  <a:cubicBezTo>
                    <a:pt x="150" y="139"/>
                    <a:pt x="148" y="140"/>
                    <a:pt x="148" y="141"/>
                  </a:cubicBezTo>
                  <a:cubicBezTo>
                    <a:pt x="148" y="141"/>
                    <a:pt x="148" y="142"/>
                    <a:pt x="148" y="142"/>
                  </a:cubicBezTo>
                  <a:cubicBezTo>
                    <a:pt x="148" y="142"/>
                    <a:pt x="147" y="143"/>
                    <a:pt x="147" y="143"/>
                  </a:cubicBezTo>
                  <a:cubicBezTo>
                    <a:pt x="147" y="143"/>
                    <a:pt x="147" y="144"/>
                    <a:pt x="147" y="145"/>
                  </a:cubicBezTo>
                  <a:cubicBezTo>
                    <a:pt x="149" y="145"/>
                    <a:pt x="151" y="145"/>
                    <a:pt x="152" y="147"/>
                  </a:cubicBezTo>
                  <a:cubicBezTo>
                    <a:pt x="153" y="149"/>
                    <a:pt x="153" y="152"/>
                    <a:pt x="153" y="154"/>
                  </a:cubicBezTo>
                  <a:cubicBezTo>
                    <a:pt x="154" y="156"/>
                    <a:pt x="157" y="156"/>
                    <a:pt x="158" y="156"/>
                  </a:cubicBezTo>
                  <a:cubicBezTo>
                    <a:pt x="161" y="157"/>
                    <a:pt x="162" y="156"/>
                    <a:pt x="163" y="153"/>
                  </a:cubicBezTo>
                  <a:cubicBezTo>
                    <a:pt x="163" y="152"/>
                    <a:pt x="164" y="151"/>
                    <a:pt x="162" y="150"/>
                  </a:cubicBezTo>
                  <a:cubicBezTo>
                    <a:pt x="162" y="149"/>
                    <a:pt x="161" y="149"/>
                    <a:pt x="160" y="148"/>
                  </a:cubicBezTo>
                  <a:cubicBezTo>
                    <a:pt x="160" y="148"/>
                    <a:pt x="158" y="148"/>
                    <a:pt x="157" y="147"/>
                  </a:cubicBezTo>
                  <a:cubicBezTo>
                    <a:pt x="157" y="147"/>
                    <a:pt x="157" y="144"/>
                    <a:pt x="157" y="143"/>
                  </a:cubicBezTo>
                  <a:cubicBezTo>
                    <a:pt x="158" y="143"/>
                    <a:pt x="159" y="142"/>
                    <a:pt x="159" y="141"/>
                  </a:cubicBezTo>
                  <a:cubicBezTo>
                    <a:pt x="160" y="140"/>
                    <a:pt x="160" y="140"/>
                    <a:pt x="160" y="139"/>
                  </a:cubicBezTo>
                  <a:cubicBezTo>
                    <a:pt x="161" y="137"/>
                    <a:pt x="163" y="136"/>
                    <a:pt x="163" y="134"/>
                  </a:cubicBezTo>
                  <a:cubicBezTo>
                    <a:pt x="164" y="132"/>
                    <a:pt x="164" y="130"/>
                    <a:pt x="166" y="129"/>
                  </a:cubicBezTo>
                  <a:cubicBezTo>
                    <a:pt x="168" y="128"/>
                    <a:pt x="169" y="127"/>
                    <a:pt x="171" y="126"/>
                  </a:cubicBezTo>
                  <a:cubicBezTo>
                    <a:pt x="171" y="125"/>
                    <a:pt x="171" y="125"/>
                    <a:pt x="172" y="124"/>
                  </a:cubicBezTo>
                  <a:cubicBezTo>
                    <a:pt x="173" y="123"/>
                    <a:pt x="174" y="122"/>
                    <a:pt x="174" y="121"/>
                  </a:cubicBezTo>
                  <a:cubicBezTo>
                    <a:pt x="175" y="120"/>
                    <a:pt x="175" y="118"/>
                    <a:pt x="175" y="117"/>
                  </a:cubicBezTo>
                  <a:cubicBezTo>
                    <a:pt x="174" y="116"/>
                    <a:pt x="174" y="115"/>
                    <a:pt x="173" y="114"/>
                  </a:cubicBezTo>
                  <a:cubicBezTo>
                    <a:pt x="172" y="113"/>
                    <a:pt x="171" y="110"/>
                    <a:pt x="172" y="108"/>
                  </a:cubicBezTo>
                  <a:cubicBezTo>
                    <a:pt x="172" y="108"/>
                    <a:pt x="173" y="107"/>
                    <a:pt x="173" y="106"/>
                  </a:cubicBezTo>
                  <a:cubicBezTo>
                    <a:pt x="174" y="106"/>
                    <a:pt x="175" y="105"/>
                    <a:pt x="175" y="105"/>
                  </a:cubicBezTo>
                  <a:cubicBezTo>
                    <a:pt x="176" y="104"/>
                    <a:pt x="180" y="104"/>
                    <a:pt x="181" y="105"/>
                  </a:cubicBezTo>
                  <a:cubicBezTo>
                    <a:pt x="181" y="105"/>
                    <a:pt x="183" y="107"/>
                    <a:pt x="183" y="107"/>
                  </a:cubicBezTo>
                  <a:cubicBezTo>
                    <a:pt x="184" y="109"/>
                    <a:pt x="184" y="110"/>
                    <a:pt x="185" y="111"/>
                  </a:cubicBezTo>
                  <a:cubicBezTo>
                    <a:pt x="185" y="112"/>
                    <a:pt x="185" y="114"/>
                    <a:pt x="185" y="115"/>
                  </a:cubicBezTo>
                  <a:cubicBezTo>
                    <a:pt x="186" y="117"/>
                    <a:pt x="187" y="117"/>
                    <a:pt x="189" y="117"/>
                  </a:cubicBezTo>
                  <a:cubicBezTo>
                    <a:pt x="190" y="118"/>
                    <a:pt x="192" y="119"/>
                    <a:pt x="194" y="119"/>
                  </a:cubicBezTo>
                  <a:cubicBezTo>
                    <a:pt x="195" y="118"/>
                    <a:pt x="195" y="118"/>
                    <a:pt x="196" y="118"/>
                  </a:cubicBezTo>
                  <a:cubicBezTo>
                    <a:pt x="197" y="118"/>
                    <a:pt x="198" y="118"/>
                    <a:pt x="198" y="118"/>
                  </a:cubicBezTo>
                  <a:cubicBezTo>
                    <a:pt x="199" y="117"/>
                    <a:pt x="199" y="116"/>
                    <a:pt x="200" y="116"/>
                  </a:cubicBezTo>
                  <a:cubicBezTo>
                    <a:pt x="201" y="115"/>
                    <a:pt x="202" y="115"/>
                    <a:pt x="203" y="115"/>
                  </a:cubicBezTo>
                  <a:cubicBezTo>
                    <a:pt x="205" y="115"/>
                    <a:pt x="207" y="115"/>
                    <a:pt x="209" y="115"/>
                  </a:cubicBezTo>
                  <a:cubicBezTo>
                    <a:pt x="210" y="115"/>
                    <a:pt x="212" y="114"/>
                    <a:pt x="213" y="115"/>
                  </a:cubicBezTo>
                  <a:cubicBezTo>
                    <a:pt x="214" y="115"/>
                    <a:pt x="214" y="118"/>
                    <a:pt x="214" y="118"/>
                  </a:cubicBezTo>
                  <a:cubicBezTo>
                    <a:pt x="215" y="119"/>
                    <a:pt x="215" y="120"/>
                    <a:pt x="216" y="121"/>
                  </a:cubicBezTo>
                  <a:cubicBezTo>
                    <a:pt x="218" y="122"/>
                    <a:pt x="220" y="123"/>
                    <a:pt x="223" y="123"/>
                  </a:cubicBezTo>
                  <a:cubicBezTo>
                    <a:pt x="223" y="121"/>
                    <a:pt x="222" y="120"/>
                    <a:pt x="221" y="118"/>
                  </a:cubicBezTo>
                  <a:cubicBezTo>
                    <a:pt x="221" y="117"/>
                    <a:pt x="220" y="117"/>
                    <a:pt x="220" y="116"/>
                  </a:cubicBezTo>
                  <a:cubicBezTo>
                    <a:pt x="221" y="115"/>
                    <a:pt x="221" y="115"/>
                    <a:pt x="222" y="114"/>
                  </a:cubicBezTo>
                  <a:cubicBezTo>
                    <a:pt x="222" y="113"/>
                    <a:pt x="224" y="110"/>
                    <a:pt x="222" y="109"/>
                  </a:cubicBezTo>
                  <a:cubicBezTo>
                    <a:pt x="221" y="108"/>
                    <a:pt x="219" y="109"/>
                    <a:pt x="217" y="109"/>
                  </a:cubicBezTo>
                  <a:cubicBezTo>
                    <a:pt x="217" y="107"/>
                    <a:pt x="217" y="105"/>
                    <a:pt x="217" y="104"/>
                  </a:cubicBezTo>
                  <a:cubicBezTo>
                    <a:pt x="217" y="102"/>
                    <a:pt x="217" y="101"/>
                    <a:pt x="218" y="99"/>
                  </a:cubicBezTo>
                  <a:cubicBezTo>
                    <a:pt x="218" y="98"/>
                    <a:pt x="219" y="97"/>
                    <a:pt x="220" y="97"/>
                  </a:cubicBezTo>
                  <a:cubicBezTo>
                    <a:pt x="222" y="96"/>
                    <a:pt x="223" y="96"/>
                    <a:pt x="224" y="95"/>
                  </a:cubicBezTo>
                  <a:cubicBezTo>
                    <a:pt x="225" y="95"/>
                    <a:pt x="225" y="94"/>
                    <a:pt x="226" y="94"/>
                  </a:cubicBezTo>
                  <a:cubicBezTo>
                    <a:pt x="229" y="94"/>
                    <a:pt x="229" y="97"/>
                    <a:pt x="231" y="98"/>
                  </a:cubicBezTo>
                  <a:cubicBezTo>
                    <a:pt x="232" y="99"/>
                    <a:pt x="234" y="99"/>
                    <a:pt x="236" y="98"/>
                  </a:cubicBezTo>
                  <a:cubicBezTo>
                    <a:pt x="237" y="98"/>
                    <a:pt x="239" y="97"/>
                    <a:pt x="240" y="97"/>
                  </a:cubicBezTo>
                  <a:cubicBezTo>
                    <a:pt x="240" y="96"/>
                    <a:pt x="241" y="93"/>
                    <a:pt x="241" y="93"/>
                  </a:cubicBezTo>
                  <a:cubicBezTo>
                    <a:pt x="240" y="92"/>
                    <a:pt x="239" y="92"/>
                    <a:pt x="239" y="92"/>
                  </a:cubicBezTo>
                  <a:cubicBezTo>
                    <a:pt x="238" y="92"/>
                    <a:pt x="238" y="91"/>
                    <a:pt x="238" y="91"/>
                  </a:cubicBezTo>
                  <a:cubicBezTo>
                    <a:pt x="237" y="90"/>
                    <a:pt x="236" y="90"/>
                    <a:pt x="236" y="89"/>
                  </a:cubicBezTo>
                  <a:cubicBezTo>
                    <a:pt x="235" y="85"/>
                    <a:pt x="237" y="84"/>
                    <a:pt x="239" y="82"/>
                  </a:cubicBezTo>
                  <a:cubicBezTo>
                    <a:pt x="240" y="80"/>
                    <a:pt x="240" y="78"/>
                    <a:pt x="241" y="77"/>
                  </a:cubicBezTo>
                  <a:cubicBezTo>
                    <a:pt x="242" y="74"/>
                    <a:pt x="241" y="73"/>
                    <a:pt x="240" y="71"/>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195" name="Line 12">
              <a:extLst>
                <a:ext uri="{FF2B5EF4-FFF2-40B4-BE49-F238E27FC236}">
                  <a16:creationId xmlns:a16="http://schemas.microsoft.com/office/drawing/2014/main" id="{0749F15D-B0D3-3544-9AA0-12548B329CDD}"/>
                </a:ext>
              </a:extLst>
            </p:cNvPr>
            <p:cNvSpPr>
              <a:spLocks noChangeShapeType="1"/>
            </p:cNvSpPr>
            <p:nvPr/>
          </p:nvSpPr>
          <p:spPr bwMode="auto">
            <a:xfrm>
              <a:off x="4122738" y="4822825"/>
              <a:ext cx="1588" cy="1588"/>
            </a:xfrm>
            <a:prstGeom prst="line">
              <a:avLst/>
            </a:pr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196" name="Line 13">
              <a:extLst>
                <a:ext uri="{FF2B5EF4-FFF2-40B4-BE49-F238E27FC236}">
                  <a16:creationId xmlns:a16="http://schemas.microsoft.com/office/drawing/2014/main" id="{55409FC1-BCFF-1143-B36D-137352C4B96B}"/>
                </a:ext>
              </a:extLst>
            </p:cNvPr>
            <p:cNvSpPr>
              <a:spLocks noChangeShapeType="1"/>
            </p:cNvSpPr>
            <p:nvPr/>
          </p:nvSpPr>
          <p:spPr bwMode="auto">
            <a:xfrm>
              <a:off x="4122738" y="4822825"/>
              <a:ext cx="1588" cy="1588"/>
            </a:xfrm>
            <a:prstGeom prst="line">
              <a:avLst/>
            </a:pr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197" name="Freeform 14">
              <a:extLst>
                <a:ext uri="{FF2B5EF4-FFF2-40B4-BE49-F238E27FC236}">
                  <a16:creationId xmlns:a16="http://schemas.microsoft.com/office/drawing/2014/main" id="{FC6D4536-F32E-2E4D-8734-DDDB197FFF14}"/>
                </a:ext>
              </a:extLst>
            </p:cNvPr>
            <p:cNvSpPr>
              <a:spLocks/>
            </p:cNvSpPr>
            <p:nvPr/>
          </p:nvSpPr>
          <p:spPr bwMode="auto">
            <a:xfrm>
              <a:off x="4403725" y="4695825"/>
              <a:ext cx="779463" cy="398463"/>
            </a:xfrm>
            <a:custGeom>
              <a:avLst/>
              <a:gdLst/>
              <a:ahLst/>
              <a:cxnLst>
                <a:cxn ang="0">
                  <a:pos x="412" y="70"/>
                </a:cxn>
                <a:cxn ang="0">
                  <a:pos x="405" y="46"/>
                </a:cxn>
                <a:cxn ang="0">
                  <a:pos x="411" y="26"/>
                </a:cxn>
                <a:cxn ang="0">
                  <a:pos x="395" y="20"/>
                </a:cxn>
                <a:cxn ang="0">
                  <a:pos x="370" y="21"/>
                </a:cxn>
                <a:cxn ang="0">
                  <a:pos x="347" y="12"/>
                </a:cxn>
                <a:cxn ang="0">
                  <a:pos x="321" y="1"/>
                </a:cxn>
                <a:cxn ang="0">
                  <a:pos x="305" y="8"/>
                </a:cxn>
                <a:cxn ang="0">
                  <a:pos x="294" y="24"/>
                </a:cxn>
                <a:cxn ang="0">
                  <a:pos x="282" y="33"/>
                </a:cxn>
                <a:cxn ang="0">
                  <a:pos x="266" y="35"/>
                </a:cxn>
                <a:cxn ang="0">
                  <a:pos x="254" y="26"/>
                </a:cxn>
                <a:cxn ang="0">
                  <a:pos x="245" y="21"/>
                </a:cxn>
                <a:cxn ang="0">
                  <a:pos x="241" y="37"/>
                </a:cxn>
                <a:cxn ang="0">
                  <a:pos x="224" y="43"/>
                </a:cxn>
                <a:cxn ang="0">
                  <a:pos x="222" y="53"/>
                </a:cxn>
                <a:cxn ang="0">
                  <a:pos x="191" y="65"/>
                </a:cxn>
                <a:cxn ang="0">
                  <a:pos x="187" y="83"/>
                </a:cxn>
                <a:cxn ang="0">
                  <a:pos x="196" y="93"/>
                </a:cxn>
                <a:cxn ang="0">
                  <a:pos x="193" y="108"/>
                </a:cxn>
                <a:cxn ang="0">
                  <a:pos x="192" y="124"/>
                </a:cxn>
                <a:cxn ang="0">
                  <a:pos x="179" y="112"/>
                </a:cxn>
                <a:cxn ang="0">
                  <a:pos x="151" y="111"/>
                </a:cxn>
                <a:cxn ang="0">
                  <a:pos x="129" y="118"/>
                </a:cxn>
                <a:cxn ang="0">
                  <a:pos x="108" y="132"/>
                </a:cxn>
                <a:cxn ang="0">
                  <a:pos x="79" y="128"/>
                </a:cxn>
                <a:cxn ang="0">
                  <a:pos x="56" y="138"/>
                </a:cxn>
                <a:cxn ang="0">
                  <a:pos x="38" y="130"/>
                </a:cxn>
                <a:cxn ang="0">
                  <a:pos x="14" y="124"/>
                </a:cxn>
                <a:cxn ang="0">
                  <a:pos x="12" y="141"/>
                </a:cxn>
                <a:cxn ang="0">
                  <a:pos x="5" y="154"/>
                </a:cxn>
                <a:cxn ang="0">
                  <a:pos x="16" y="164"/>
                </a:cxn>
                <a:cxn ang="0">
                  <a:pos x="30" y="173"/>
                </a:cxn>
                <a:cxn ang="0">
                  <a:pos x="51" y="166"/>
                </a:cxn>
                <a:cxn ang="0">
                  <a:pos x="70" y="178"/>
                </a:cxn>
                <a:cxn ang="0">
                  <a:pos x="82" y="185"/>
                </a:cxn>
                <a:cxn ang="0">
                  <a:pos x="95" y="168"/>
                </a:cxn>
                <a:cxn ang="0">
                  <a:pos x="127" y="167"/>
                </a:cxn>
                <a:cxn ang="0">
                  <a:pos x="147" y="165"/>
                </a:cxn>
                <a:cxn ang="0">
                  <a:pos x="160" y="186"/>
                </a:cxn>
                <a:cxn ang="0">
                  <a:pos x="197" y="198"/>
                </a:cxn>
                <a:cxn ang="0">
                  <a:pos x="236" y="203"/>
                </a:cxn>
                <a:cxn ang="0">
                  <a:pos x="254" y="208"/>
                </a:cxn>
                <a:cxn ang="0">
                  <a:pos x="276" y="213"/>
                </a:cxn>
                <a:cxn ang="0">
                  <a:pos x="289" y="200"/>
                </a:cxn>
                <a:cxn ang="0">
                  <a:pos x="312" y="193"/>
                </a:cxn>
                <a:cxn ang="0">
                  <a:pos x="330" y="187"/>
                </a:cxn>
                <a:cxn ang="0">
                  <a:pos x="352" y="187"/>
                </a:cxn>
                <a:cxn ang="0">
                  <a:pos x="368" y="166"/>
                </a:cxn>
                <a:cxn ang="0">
                  <a:pos x="380" y="154"/>
                </a:cxn>
                <a:cxn ang="0">
                  <a:pos x="381" y="141"/>
                </a:cxn>
                <a:cxn ang="0">
                  <a:pos x="388" y="124"/>
                </a:cxn>
                <a:cxn ang="0">
                  <a:pos x="383" y="112"/>
                </a:cxn>
                <a:cxn ang="0">
                  <a:pos x="395" y="108"/>
                </a:cxn>
                <a:cxn ang="0">
                  <a:pos x="410" y="96"/>
                </a:cxn>
              </a:cxnLst>
              <a:rect l="0" t="0" r="r" b="b"/>
              <a:pathLst>
                <a:path w="417" h="213">
                  <a:moveTo>
                    <a:pt x="416" y="79"/>
                  </a:moveTo>
                  <a:cubicBezTo>
                    <a:pt x="415" y="77"/>
                    <a:pt x="415" y="76"/>
                    <a:pt x="415" y="75"/>
                  </a:cubicBezTo>
                  <a:cubicBezTo>
                    <a:pt x="415" y="75"/>
                    <a:pt x="414" y="75"/>
                    <a:pt x="414" y="74"/>
                  </a:cubicBezTo>
                  <a:cubicBezTo>
                    <a:pt x="414" y="74"/>
                    <a:pt x="414" y="74"/>
                    <a:pt x="414" y="73"/>
                  </a:cubicBezTo>
                  <a:cubicBezTo>
                    <a:pt x="414" y="73"/>
                    <a:pt x="414" y="72"/>
                    <a:pt x="413" y="71"/>
                  </a:cubicBezTo>
                  <a:cubicBezTo>
                    <a:pt x="413" y="71"/>
                    <a:pt x="412" y="71"/>
                    <a:pt x="412" y="70"/>
                  </a:cubicBezTo>
                  <a:cubicBezTo>
                    <a:pt x="411" y="69"/>
                    <a:pt x="410" y="67"/>
                    <a:pt x="410" y="66"/>
                  </a:cubicBezTo>
                  <a:cubicBezTo>
                    <a:pt x="409" y="63"/>
                    <a:pt x="410" y="60"/>
                    <a:pt x="409" y="57"/>
                  </a:cubicBezTo>
                  <a:cubicBezTo>
                    <a:pt x="409" y="56"/>
                    <a:pt x="409" y="55"/>
                    <a:pt x="408" y="54"/>
                  </a:cubicBezTo>
                  <a:cubicBezTo>
                    <a:pt x="408" y="54"/>
                    <a:pt x="407" y="53"/>
                    <a:pt x="406" y="53"/>
                  </a:cubicBezTo>
                  <a:cubicBezTo>
                    <a:pt x="406" y="52"/>
                    <a:pt x="405" y="50"/>
                    <a:pt x="405" y="49"/>
                  </a:cubicBezTo>
                  <a:cubicBezTo>
                    <a:pt x="404" y="48"/>
                    <a:pt x="405" y="47"/>
                    <a:pt x="405" y="46"/>
                  </a:cubicBezTo>
                  <a:cubicBezTo>
                    <a:pt x="406" y="44"/>
                    <a:pt x="407" y="42"/>
                    <a:pt x="408" y="41"/>
                  </a:cubicBezTo>
                  <a:cubicBezTo>
                    <a:pt x="409" y="40"/>
                    <a:pt x="410" y="39"/>
                    <a:pt x="410" y="38"/>
                  </a:cubicBezTo>
                  <a:cubicBezTo>
                    <a:pt x="411" y="37"/>
                    <a:pt x="412" y="35"/>
                    <a:pt x="412" y="33"/>
                  </a:cubicBezTo>
                  <a:cubicBezTo>
                    <a:pt x="412" y="32"/>
                    <a:pt x="412" y="30"/>
                    <a:pt x="412" y="29"/>
                  </a:cubicBezTo>
                  <a:cubicBezTo>
                    <a:pt x="412" y="28"/>
                    <a:pt x="411" y="27"/>
                    <a:pt x="411" y="26"/>
                  </a:cubicBezTo>
                  <a:cubicBezTo>
                    <a:pt x="411" y="26"/>
                    <a:pt x="411" y="26"/>
                    <a:pt x="411" y="26"/>
                  </a:cubicBezTo>
                  <a:cubicBezTo>
                    <a:pt x="411" y="26"/>
                    <a:pt x="411" y="26"/>
                    <a:pt x="410" y="26"/>
                  </a:cubicBezTo>
                  <a:cubicBezTo>
                    <a:pt x="410" y="26"/>
                    <a:pt x="410" y="25"/>
                    <a:pt x="409" y="25"/>
                  </a:cubicBezTo>
                  <a:cubicBezTo>
                    <a:pt x="409" y="25"/>
                    <a:pt x="409" y="24"/>
                    <a:pt x="408" y="24"/>
                  </a:cubicBezTo>
                  <a:cubicBezTo>
                    <a:pt x="407" y="23"/>
                    <a:pt x="405" y="23"/>
                    <a:pt x="404" y="23"/>
                  </a:cubicBezTo>
                  <a:cubicBezTo>
                    <a:pt x="402" y="23"/>
                    <a:pt x="396" y="25"/>
                    <a:pt x="395" y="22"/>
                  </a:cubicBezTo>
                  <a:cubicBezTo>
                    <a:pt x="395" y="22"/>
                    <a:pt x="395" y="21"/>
                    <a:pt x="395" y="20"/>
                  </a:cubicBezTo>
                  <a:cubicBezTo>
                    <a:pt x="394" y="19"/>
                    <a:pt x="394" y="19"/>
                    <a:pt x="393" y="18"/>
                  </a:cubicBezTo>
                  <a:cubicBezTo>
                    <a:pt x="392" y="17"/>
                    <a:pt x="390" y="18"/>
                    <a:pt x="389" y="16"/>
                  </a:cubicBezTo>
                  <a:cubicBezTo>
                    <a:pt x="388" y="15"/>
                    <a:pt x="387" y="14"/>
                    <a:pt x="385" y="15"/>
                  </a:cubicBezTo>
                  <a:cubicBezTo>
                    <a:pt x="383" y="15"/>
                    <a:pt x="384" y="17"/>
                    <a:pt x="383" y="19"/>
                  </a:cubicBezTo>
                  <a:cubicBezTo>
                    <a:pt x="382" y="20"/>
                    <a:pt x="380" y="21"/>
                    <a:pt x="379" y="21"/>
                  </a:cubicBezTo>
                  <a:cubicBezTo>
                    <a:pt x="376" y="22"/>
                    <a:pt x="373" y="21"/>
                    <a:pt x="370" y="21"/>
                  </a:cubicBezTo>
                  <a:cubicBezTo>
                    <a:pt x="368" y="21"/>
                    <a:pt x="367" y="21"/>
                    <a:pt x="365" y="20"/>
                  </a:cubicBezTo>
                  <a:cubicBezTo>
                    <a:pt x="362" y="19"/>
                    <a:pt x="359" y="18"/>
                    <a:pt x="357" y="17"/>
                  </a:cubicBezTo>
                  <a:cubicBezTo>
                    <a:pt x="355" y="16"/>
                    <a:pt x="356" y="14"/>
                    <a:pt x="355" y="13"/>
                  </a:cubicBezTo>
                  <a:cubicBezTo>
                    <a:pt x="354" y="11"/>
                    <a:pt x="353" y="10"/>
                    <a:pt x="351" y="11"/>
                  </a:cubicBezTo>
                  <a:cubicBezTo>
                    <a:pt x="350" y="11"/>
                    <a:pt x="350" y="11"/>
                    <a:pt x="349" y="12"/>
                  </a:cubicBezTo>
                  <a:cubicBezTo>
                    <a:pt x="348" y="12"/>
                    <a:pt x="347" y="12"/>
                    <a:pt x="347" y="12"/>
                  </a:cubicBezTo>
                  <a:cubicBezTo>
                    <a:pt x="345" y="12"/>
                    <a:pt x="343" y="12"/>
                    <a:pt x="342" y="12"/>
                  </a:cubicBezTo>
                  <a:cubicBezTo>
                    <a:pt x="341" y="11"/>
                    <a:pt x="341" y="10"/>
                    <a:pt x="340" y="9"/>
                  </a:cubicBezTo>
                  <a:cubicBezTo>
                    <a:pt x="338" y="7"/>
                    <a:pt x="334" y="6"/>
                    <a:pt x="332" y="5"/>
                  </a:cubicBezTo>
                  <a:cubicBezTo>
                    <a:pt x="330" y="4"/>
                    <a:pt x="329" y="4"/>
                    <a:pt x="327" y="3"/>
                  </a:cubicBezTo>
                  <a:cubicBezTo>
                    <a:pt x="327" y="3"/>
                    <a:pt x="326" y="2"/>
                    <a:pt x="326" y="2"/>
                  </a:cubicBezTo>
                  <a:cubicBezTo>
                    <a:pt x="326" y="0"/>
                    <a:pt x="322" y="0"/>
                    <a:pt x="321" y="1"/>
                  </a:cubicBezTo>
                  <a:cubicBezTo>
                    <a:pt x="321" y="2"/>
                    <a:pt x="322" y="4"/>
                    <a:pt x="320" y="4"/>
                  </a:cubicBezTo>
                  <a:cubicBezTo>
                    <a:pt x="318" y="5"/>
                    <a:pt x="316" y="5"/>
                    <a:pt x="314" y="3"/>
                  </a:cubicBezTo>
                  <a:cubicBezTo>
                    <a:pt x="313" y="2"/>
                    <a:pt x="314" y="0"/>
                    <a:pt x="312" y="0"/>
                  </a:cubicBezTo>
                  <a:cubicBezTo>
                    <a:pt x="311" y="0"/>
                    <a:pt x="310" y="0"/>
                    <a:pt x="309" y="0"/>
                  </a:cubicBezTo>
                  <a:cubicBezTo>
                    <a:pt x="308" y="0"/>
                    <a:pt x="308" y="0"/>
                    <a:pt x="308" y="1"/>
                  </a:cubicBezTo>
                  <a:cubicBezTo>
                    <a:pt x="307" y="3"/>
                    <a:pt x="305" y="5"/>
                    <a:pt x="305" y="8"/>
                  </a:cubicBezTo>
                  <a:cubicBezTo>
                    <a:pt x="305" y="9"/>
                    <a:pt x="304" y="11"/>
                    <a:pt x="305" y="13"/>
                  </a:cubicBezTo>
                  <a:cubicBezTo>
                    <a:pt x="305" y="15"/>
                    <a:pt x="306" y="16"/>
                    <a:pt x="306" y="17"/>
                  </a:cubicBezTo>
                  <a:cubicBezTo>
                    <a:pt x="305" y="19"/>
                    <a:pt x="303" y="19"/>
                    <a:pt x="302" y="18"/>
                  </a:cubicBezTo>
                  <a:cubicBezTo>
                    <a:pt x="300" y="17"/>
                    <a:pt x="298" y="17"/>
                    <a:pt x="297" y="18"/>
                  </a:cubicBezTo>
                  <a:cubicBezTo>
                    <a:pt x="297" y="18"/>
                    <a:pt x="297" y="20"/>
                    <a:pt x="296" y="20"/>
                  </a:cubicBezTo>
                  <a:cubicBezTo>
                    <a:pt x="296" y="22"/>
                    <a:pt x="294" y="22"/>
                    <a:pt x="294" y="24"/>
                  </a:cubicBezTo>
                  <a:cubicBezTo>
                    <a:pt x="293" y="27"/>
                    <a:pt x="293" y="30"/>
                    <a:pt x="291" y="32"/>
                  </a:cubicBezTo>
                  <a:cubicBezTo>
                    <a:pt x="290" y="33"/>
                    <a:pt x="289" y="34"/>
                    <a:pt x="288" y="34"/>
                  </a:cubicBezTo>
                  <a:cubicBezTo>
                    <a:pt x="287" y="34"/>
                    <a:pt x="286" y="34"/>
                    <a:pt x="286" y="34"/>
                  </a:cubicBezTo>
                  <a:cubicBezTo>
                    <a:pt x="285" y="34"/>
                    <a:pt x="284" y="35"/>
                    <a:pt x="284" y="34"/>
                  </a:cubicBezTo>
                  <a:cubicBezTo>
                    <a:pt x="283" y="34"/>
                    <a:pt x="283" y="34"/>
                    <a:pt x="283" y="34"/>
                  </a:cubicBezTo>
                  <a:cubicBezTo>
                    <a:pt x="283" y="33"/>
                    <a:pt x="282" y="33"/>
                    <a:pt x="282" y="33"/>
                  </a:cubicBezTo>
                  <a:cubicBezTo>
                    <a:pt x="281" y="32"/>
                    <a:pt x="281" y="32"/>
                    <a:pt x="281" y="31"/>
                  </a:cubicBezTo>
                  <a:cubicBezTo>
                    <a:pt x="280" y="30"/>
                    <a:pt x="279" y="29"/>
                    <a:pt x="278" y="29"/>
                  </a:cubicBezTo>
                  <a:cubicBezTo>
                    <a:pt x="275" y="29"/>
                    <a:pt x="275" y="33"/>
                    <a:pt x="274" y="34"/>
                  </a:cubicBezTo>
                  <a:cubicBezTo>
                    <a:pt x="274" y="34"/>
                    <a:pt x="273" y="34"/>
                    <a:pt x="272" y="34"/>
                  </a:cubicBezTo>
                  <a:cubicBezTo>
                    <a:pt x="271" y="34"/>
                    <a:pt x="270" y="35"/>
                    <a:pt x="269" y="35"/>
                  </a:cubicBezTo>
                  <a:cubicBezTo>
                    <a:pt x="268" y="35"/>
                    <a:pt x="267" y="35"/>
                    <a:pt x="266" y="35"/>
                  </a:cubicBezTo>
                  <a:cubicBezTo>
                    <a:pt x="265" y="35"/>
                    <a:pt x="264" y="35"/>
                    <a:pt x="263" y="35"/>
                  </a:cubicBezTo>
                  <a:cubicBezTo>
                    <a:pt x="263" y="35"/>
                    <a:pt x="263" y="35"/>
                    <a:pt x="262" y="35"/>
                  </a:cubicBezTo>
                  <a:cubicBezTo>
                    <a:pt x="261" y="34"/>
                    <a:pt x="260" y="35"/>
                    <a:pt x="259" y="34"/>
                  </a:cubicBezTo>
                  <a:cubicBezTo>
                    <a:pt x="259" y="34"/>
                    <a:pt x="257" y="33"/>
                    <a:pt x="257" y="32"/>
                  </a:cubicBezTo>
                  <a:cubicBezTo>
                    <a:pt x="256" y="31"/>
                    <a:pt x="256" y="30"/>
                    <a:pt x="256" y="29"/>
                  </a:cubicBezTo>
                  <a:cubicBezTo>
                    <a:pt x="256" y="28"/>
                    <a:pt x="256" y="26"/>
                    <a:pt x="254" y="26"/>
                  </a:cubicBezTo>
                  <a:cubicBezTo>
                    <a:pt x="254" y="25"/>
                    <a:pt x="253" y="24"/>
                    <a:pt x="252" y="23"/>
                  </a:cubicBezTo>
                  <a:cubicBezTo>
                    <a:pt x="252" y="23"/>
                    <a:pt x="251" y="22"/>
                    <a:pt x="250" y="21"/>
                  </a:cubicBezTo>
                  <a:cubicBezTo>
                    <a:pt x="249" y="20"/>
                    <a:pt x="247" y="20"/>
                    <a:pt x="246" y="19"/>
                  </a:cubicBezTo>
                  <a:cubicBezTo>
                    <a:pt x="245" y="19"/>
                    <a:pt x="245" y="18"/>
                    <a:pt x="244" y="18"/>
                  </a:cubicBezTo>
                  <a:cubicBezTo>
                    <a:pt x="244" y="19"/>
                    <a:pt x="244" y="19"/>
                    <a:pt x="244" y="19"/>
                  </a:cubicBezTo>
                  <a:cubicBezTo>
                    <a:pt x="244" y="20"/>
                    <a:pt x="245" y="21"/>
                    <a:pt x="245" y="21"/>
                  </a:cubicBezTo>
                  <a:cubicBezTo>
                    <a:pt x="245" y="21"/>
                    <a:pt x="244" y="21"/>
                    <a:pt x="244" y="22"/>
                  </a:cubicBezTo>
                  <a:cubicBezTo>
                    <a:pt x="244" y="22"/>
                    <a:pt x="244" y="23"/>
                    <a:pt x="244" y="24"/>
                  </a:cubicBezTo>
                  <a:cubicBezTo>
                    <a:pt x="244" y="25"/>
                    <a:pt x="243" y="25"/>
                    <a:pt x="243" y="26"/>
                  </a:cubicBezTo>
                  <a:cubicBezTo>
                    <a:pt x="243" y="27"/>
                    <a:pt x="243" y="29"/>
                    <a:pt x="243" y="30"/>
                  </a:cubicBezTo>
                  <a:cubicBezTo>
                    <a:pt x="243" y="32"/>
                    <a:pt x="242" y="33"/>
                    <a:pt x="242" y="34"/>
                  </a:cubicBezTo>
                  <a:cubicBezTo>
                    <a:pt x="242" y="35"/>
                    <a:pt x="242" y="36"/>
                    <a:pt x="241" y="37"/>
                  </a:cubicBezTo>
                  <a:cubicBezTo>
                    <a:pt x="241" y="38"/>
                    <a:pt x="240" y="40"/>
                    <a:pt x="239" y="41"/>
                  </a:cubicBezTo>
                  <a:cubicBezTo>
                    <a:pt x="238" y="42"/>
                    <a:pt x="232" y="41"/>
                    <a:pt x="231" y="40"/>
                  </a:cubicBezTo>
                  <a:cubicBezTo>
                    <a:pt x="230" y="39"/>
                    <a:pt x="230" y="38"/>
                    <a:pt x="229" y="38"/>
                  </a:cubicBezTo>
                  <a:cubicBezTo>
                    <a:pt x="228" y="38"/>
                    <a:pt x="227" y="38"/>
                    <a:pt x="226" y="38"/>
                  </a:cubicBezTo>
                  <a:cubicBezTo>
                    <a:pt x="226" y="38"/>
                    <a:pt x="225" y="40"/>
                    <a:pt x="225" y="41"/>
                  </a:cubicBezTo>
                  <a:cubicBezTo>
                    <a:pt x="224" y="41"/>
                    <a:pt x="224" y="42"/>
                    <a:pt x="224" y="43"/>
                  </a:cubicBezTo>
                  <a:cubicBezTo>
                    <a:pt x="223" y="44"/>
                    <a:pt x="224" y="45"/>
                    <a:pt x="224" y="46"/>
                  </a:cubicBezTo>
                  <a:cubicBezTo>
                    <a:pt x="223" y="46"/>
                    <a:pt x="223" y="47"/>
                    <a:pt x="223" y="48"/>
                  </a:cubicBezTo>
                  <a:cubicBezTo>
                    <a:pt x="223" y="48"/>
                    <a:pt x="223" y="48"/>
                    <a:pt x="223" y="47"/>
                  </a:cubicBezTo>
                  <a:cubicBezTo>
                    <a:pt x="223" y="48"/>
                    <a:pt x="223" y="49"/>
                    <a:pt x="223" y="50"/>
                  </a:cubicBezTo>
                  <a:cubicBezTo>
                    <a:pt x="222" y="50"/>
                    <a:pt x="222" y="51"/>
                    <a:pt x="222" y="52"/>
                  </a:cubicBezTo>
                  <a:cubicBezTo>
                    <a:pt x="222" y="52"/>
                    <a:pt x="222" y="53"/>
                    <a:pt x="222" y="53"/>
                  </a:cubicBezTo>
                  <a:cubicBezTo>
                    <a:pt x="222" y="54"/>
                    <a:pt x="222" y="54"/>
                    <a:pt x="221" y="55"/>
                  </a:cubicBezTo>
                  <a:cubicBezTo>
                    <a:pt x="221" y="56"/>
                    <a:pt x="220" y="56"/>
                    <a:pt x="219" y="57"/>
                  </a:cubicBezTo>
                  <a:cubicBezTo>
                    <a:pt x="216" y="59"/>
                    <a:pt x="212" y="59"/>
                    <a:pt x="208" y="59"/>
                  </a:cubicBezTo>
                  <a:cubicBezTo>
                    <a:pt x="206" y="59"/>
                    <a:pt x="204" y="60"/>
                    <a:pt x="202" y="61"/>
                  </a:cubicBezTo>
                  <a:cubicBezTo>
                    <a:pt x="200" y="62"/>
                    <a:pt x="198" y="63"/>
                    <a:pt x="196" y="63"/>
                  </a:cubicBezTo>
                  <a:cubicBezTo>
                    <a:pt x="194" y="63"/>
                    <a:pt x="192" y="64"/>
                    <a:pt x="191" y="65"/>
                  </a:cubicBezTo>
                  <a:cubicBezTo>
                    <a:pt x="190" y="66"/>
                    <a:pt x="189" y="67"/>
                    <a:pt x="189" y="67"/>
                  </a:cubicBezTo>
                  <a:cubicBezTo>
                    <a:pt x="188" y="68"/>
                    <a:pt x="187" y="68"/>
                    <a:pt x="186" y="68"/>
                  </a:cubicBezTo>
                  <a:cubicBezTo>
                    <a:pt x="185" y="69"/>
                    <a:pt x="186" y="70"/>
                    <a:pt x="186" y="71"/>
                  </a:cubicBezTo>
                  <a:cubicBezTo>
                    <a:pt x="186" y="72"/>
                    <a:pt x="186" y="73"/>
                    <a:pt x="186" y="74"/>
                  </a:cubicBezTo>
                  <a:cubicBezTo>
                    <a:pt x="186" y="74"/>
                    <a:pt x="186" y="74"/>
                    <a:pt x="187" y="75"/>
                  </a:cubicBezTo>
                  <a:cubicBezTo>
                    <a:pt x="187" y="77"/>
                    <a:pt x="187" y="80"/>
                    <a:pt x="187" y="83"/>
                  </a:cubicBezTo>
                  <a:cubicBezTo>
                    <a:pt x="187" y="84"/>
                    <a:pt x="188" y="85"/>
                    <a:pt x="188" y="85"/>
                  </a:cubicBezTo>
                  <a:cubicBezTo>
                    <a:pt x="189" y="86"/>
                    <a:pt x="189" y="86"/>
                    <a:pt x="189" y="86"/>
                  </a:cubicBezTo>
                  <a:cubicBezTo>
                    <a:pt x="190" y="87"/>
                    <a:pt x="190" y="88"/>
                    <a:pt x="190" y="88"/>
                  </a:cubicBezTo>
                  <a:cubicBezTo>
                    <a:pt x="190" y="88"/>
                    <a:pt x="191" y="88"/>
                    <a:pt x="192" y="89"/>
                  </a:cubicBezTo>
                  <a:cubicBezTo>
                    <a:pt x="192" y="89"/>
                    <a:pt x="193" y="90"/>
                    <a:pt x="193" y="90"/>
                  </a:cubicBezTo>
                  <a:cubicBezTo>
                    <a:pt x="194" y="91"/>
                    <a:pt x="195" y="92"/>
                    <a:pt x="196" y="93"/>
                  </a:cubicBezTo>
                  <a:cubicBezTo>
                    <a:pt x="197" y="94"/>
                    <a:pt x="196" y="96"/>
                    <a:pt x="196" y="98"/>
                  </a:cubicBezTo>
                  <a:cubicBezTo>
                    <a:pt x="195" y="99"/>
                    <a:pt x="195" y="100"/>
                    <a:pt x="194" y="100"/>
                  </a:cubicBezTo>
                  <a:cubicBezTo>
                    <a:pt x="193" y="101"/>
                    <a:pt x="192" y="101"/>
                    <a:pt x="192" y="102"/>
                  </a:cubicBezTo>
                  <a:cubicBezTo>
                    <a:pt x="192" y="103"/>
                    <a:pt x="191" y="104"/>
                    <a:pt x="191" y="105"/>
                  </a:cubicBezTo>
                  <a:cubicBezTo>
                    <a:pt x="191" y="105"/>
                    <a:pt x="192" y="105"/>
                    <a:pt x="192" y="106"/>
                  </a:cubicBezTo>
                  <a:cubicBezTo>
                    <a:pt x="192" y="107"/>
                    <a:pt x="192" y="107"/>
                    <a:pt x="193" y="108"/>
                  </a:cubicBezTo>
                  <a:cubicBezTo>
                    <a:pt x="195" y="110"/>
                    <a:pt x="197" y="110"/>
                    <a:pt x="199" y="111"/>
                  </a:cubicBezTo>
                  <a:cubicBezTo>
                    <a:pt x="202" y="112"/>
                    <a:pt x="200" y="115"/>
                    <a:pt x="199" y="116"/>
                  </a:cubicBezTo>
                  <a:cubicBezTo>
                    <a:pt x="199" y="117"/>
                    <a:pt x="199" y="118"/>
                    <a:pt x="199" y="119"/>
                  </a:cubicBezTo>
                  <a:cubicBezTo>
                    <a:pt x="199" y="120"/>
                    <a:pt x="199" y="121"/>
                    <a:pt x="198" y="122"/>
                  </a:cubicBezTo>
                  <a:cubicBezTo>
                    <a:pt x="197" y="123"/>
                    <a:pt x="197" y="123"/>
                    <a:pt x="196" y="124"/>
                  </a:cubicBezTo>
                  <a:cubicBezTo>
                    <a:pt x="195" y="124"/>
                    <a:pt x="193" y="124"/>
                    <a:pt x="192" y="124"/>
                  </a:cubicBezTo>
                  <a:cubicBezTo>
                    <a:pt x="191" y="124"/>
                    <a:pt x="191" y="123"/>
                    <a:pt x="190" y="123"/>
                  </a:cubicBezTo>
                  <a:cubicBezTo>
                    <a:pt x="189" y="123"/>
                    <a:pt x="187" y="124"/>
                    <a:pt x="186" y="122"/>
                  </a:cubicBezTo>
                  <a:cubicBezTo>
                    <a:pt x="186" y="122"/>
                    <a:pt x="186" y="121"/>
                    <a:pt x="186" y="121"/>
                  </a:cubicBezTo>
                  <a:cubicBezTo>
                    <a:pt x="186" y="120"/>
                    <a:pt x="185" y="118"/>
                    <a:pt x="184" y="117"/>
                  </a:cubicBezTo>
                  <a:cubicBezTo>
                    <a:pt x="183" y="116"/>
                    <a:pt x="182" y="114"/>
                    <a:pt x="181" y="113"/>
                  </a:cubicBezTo>
                  <a:cubicBezTo>
                    <a:pt x="180" y="113"/>
                    <a:pt x="181" y="113"/>
                    <a:pt x="179" y="112"/>
                  </a:cubicBezTo>
                  <a:cubicBezTo>
                    <a:pt x="177" y="112"/>
                    <a:pt x="175" y="114"/>
                    <a:pt x="172" y="114"/>
                  </a:cubicBezTo>
                  <a:cubicBezTo>
                    <a:pt x="171" y="114"/>
                    <a:pt x="168" y="115"/>
                    <a:pt x="167" y="114"/>
                  </a:cubicBezTo>
                  <a:cubicBezTo>
                    <a:pt x="166" y="113"/>
                    <a:pt x="166" y="112"/>
                    <a:pt x="165" y="111"/>
                  </a:cubicBezTo>
                  <a:cubicBezTo>
                    <a:pt x="164" y="111"/>
                    <a:pt x="161" y="110"/>
                    <a:pt x="160" y="110"/>
                  </a:cubicBezTo>
                  <a:cubicBezTo>
                    <a:pt x="158" y="110"/>
                    <a:pt x="156" y="110"/>
                    <a:pt x="154" y="110"/>
                  </a:cubicBezTo>
                  <a:cubicBezTo>
                    <a:pt x="153" y="110"/>
                    <a:pt x="151" y="110"/>
                    <a:pt x="151" y="111"/>
                  </a:cubicBezTo>
                  <a:cubicBezTo>
                    <a:pt x="150" y="114"/>
                    <a:pt x="156" y="116"/>
                    <a:pt x="153" y="118"/>
                  </a:cubicBezTo>
                  <a:cubicBezTo>
                    <a:pt x="152" y="118"/>
                    <a:pt x="152" y="118"/>
                    <a:pt x="151" y="118"/>
                  </a:cubicBezTo>
                  <a:cubicBezTo>
                    <a:pt x="150" y="118"/>
                    <a:pt x="149" y="118"/>
                    <a:pt x="149" y="119"/>
                  </a:cubicBezTo>
                  <a:cubicBezTo>
                    <a:pt x="148" y="119"/>
                    <a:pt x="148" y="119"/>
                    <a:pt x="147" y="119"/>
                  </a:cubicBezTo>
                  <a:cubicBezTo>
                    <a:pt x="144" y="119"/>
                    <a:pt x="142" y="119"/>
                    <a:pt x="140" y="119"/>
                  </a:cubicBezTo>
                  <a:cubicBezTo>
                    <a:pt x="136" y="118"/>
                    <a:pt x="132" y="118"/>
                    <a:pt x="129" y="118"/>
                  </a:cubicBezTo>
                  <a:cubicBezTo>
                    <a:pt x="127" y="118"/>
                    <a:pt x="126" y="118"/>
                    <a:pt x="126" y="119"/>
                  </a:cubicBezTo>
                  <a:cubicBezTo>
                    <a:pt x="125" y="121"/>
                    <a:pt x="126" y="122"/>
                    <a:pt x="126" y="123"/>
                  </a:cubicBezTo>
                  <a:cubicBezTo>
                    <a:pt x="125" y="125"/>
                    <a:pt x="123" y="124"/>
                    <a:pt x="122" y="124"/>
                  </a:cubicBezTo>
                  <a:cubicBezTo>
                    <a:pt x="119" y="124"/>
                    <a:pt x="115" y="123"/>
                    <a:pt x="113" y="125"/>
                  </a:cubicBezTo>
                  <a:cubicBezTo>
                    <a:pt x="112" y="126"/>
                    <a:pt x="112" y="127"/>
                    <a:pt x="111" y="128"/>
                  </a:cubicBezTo>
                  <a:cubicBezTo>
                    <a:pt x="110" y="129"/>
                    <a:pt x="109" y="131"/>
                    <a:pt x="108" y="132"/>
                  </a:cubicBezTo>
                  <a:cubicBezTo>
                    <a:pt x="106" y="132"/>
                    <a:pt x="105" y="130"/>
                    <a:pt x="103" y="131"/>
                  </a:cubicBezTo>
                  <a:cubicBezTo>
                    <a:pt x="102" y="131"/>
                    <a:pt x="101" y="132"/>
                    <a:pt x="99" y="133"/>
                  </a:cubicBezTo>
                  <a:cubicBezTo>
                    <a:pt x="97" y="133"/>
                    <a:pt x="94" y="133"/>
                    <a:pt x="91" y="133"/>
                  </a:cubicBezTo>
                  <a:cubicBezTo>
                    <a:pt x="92" y="133"/>
                    <a:pt x="88" y="133"/>
                    <a:pt x="87" y="132"/>
                  </a:cubicBezTo>
                  <a:cubicBezTo>
                    <a:pt x="87" y="130"/>
                    <a:pt x="81" y="128"/>
                    <a:pt x="79" y="128"/>
                  </a:cubicBezTo>
                  <a:cubicBezTo>
                    <a:pt x="79" y="128"/>
                    <a:pt x="79" y="128"/>
                    <a:pt x="79" y="128"/>
                  </a:cubicBezTo>
                  <a:cubicBezTo>
                    <a:pt x="77" y="128"/>
                    <a:pt x="77" y="126"/>
                    <a:pt x="76" y="125"/>
                  </a:cubicBezTo>
                  <a:cubicBezTo>
                    <a:pt x="74" y="122"/>
                    <a:pt x="71" y="123"/>
                    <a:pt x="68" y="123"/>
                  </a:cubicBezTo>
                  <a:cubicBezTo>
                    <a:pt x="64" y="124"/>
                    <a:pt x="60" y="122"/>
                    <a:pt x="56" y="123"/>
                  </a:cubicBezTo>
                  <a:cubicBezTo>
                    <a:pt x="53" y="124"/>
                    <a:pt x="53" y="125"/>
                    <a:pt x="53" y="128"/>
                  </a:cubicBezTo>
                  <a:cubicBezTo>
                    <a:pt x="54" y="131"/>
                    <a:pt x="58" y="133"/>
                    <a:pt x="57" y="137"/>
                  </a:cubicBezTo>
                  <a:cubicBezTo>
                    <a:pt x="57" y="137"/>
                    <a:pt x="57" y="138"/>
                    <a:pt x="56" y="138"/>
                  </a:cubicBezTo>
                  <a:cubicBezTo>
                    <a:pt x="56" y="139"/>
                    <a:pt x="55" y="141"/>
                    <a:pt x="54" y="141"/>
                  </a:cubicBezTo>
                  <a:cubicBezTo>
                    <a:pt x="50" y="143"/>
                    <a:pt x="49" y="141"/>
                    <a:pt x="46" y="139"/>
                  </a:cubicBezTo>
                  <a:cubicBezTo>
                    <a:pt x="44" y="138"/>
                    <a:pt x="41" y="137"/>
                    <a:pt x="40" y="135"/>
                  </a:cubicBezTo>
                  <a:cubicBezTo>
                    <a:pt x="39" y="134"/>
                    <a:pt x="39" y="135"/>
                    <a:pt x="39" y="134"/>
                  </a:cubicBezTo>
                  <a:cubicBezTo>
                    <a:pt x="39" y="133"/>
                    <a:pt x="39" y="132"/>
                    <a:pt x="39" y="131"/>
                  </a:cubicBezTo>
                  <a:cubicBezTo>
                    <a:pt x="38" y="131"/>
                    <a:pt x="38" y="131"/>
                    <a:pt x="38" y="130"/>
                  </a:cubicBezTo>
                  <a:cubicBezTo>
                    <a:pt x="37" y="129"/>
                    <a:pt x="35" y="130"/>
                    <a:pt x="34" y="130"/>
                  </a:cubicBezTo>
                  <a:cubicBezTo>
                    <a:pt x="32" y="129"/>
                    <a:pt x="32" y="129"/>
                    <a:pt x="31" y="128"/>
                  </a:cubicBezTo>
                  <a:cubicBezTo>
                    <a:pt x="30" y="126"/>
                    <a:pt x="30" y="124"/>
                    <a:pt x="28" y="122"/>
                  </a:cubicBezTo>
                  <a:cubicBezTo>
                    <a:pt x="27" y="121"/>
                    <a:pt x="25" y="122"/>
                    <a:pt x="24" y="122"/>
                  </a:cubicBezTo>
                  <a:cubicBezTo>
                    <a:pt x="21" y="122"/>
                    <a:pt x="19" y="122"/>
                    <a:pt x="16" y="122"/>
                  </a:cubicBezTo>
                  <a:cubicBezTo>
                    <a:pt x="16" y="123"/>
                    <a:pt x="15" y="123"/>
                    <a:pt x="14" y="124"/>
                  </a:cubicBezTo>
                  <a:cubicBezTo>
                    <a:pt x="14" y="126"/>
                    <a:pt x="13" y="127"/>
                    <a:pt x="13" y="128"/>
                  </a:cubicBezTo>
                  <a:cubicBezTo>
                    <a:pt x="13" y="130"/>
                    <a:pt x="13" y="132"/>
                    <a:pt x="13" y="134"/>
                  </a:cubicBezTo>
                  <a:cubicBezTo>
                    <a:pt x="13" y="135"/>
                    <a:pt x="13" y="136"/>
                    <a:pt x="14" y="137"/>
                  </a:cubicBezTo>
                  <a:cubicBezTo>
                    <a:pt x="14" y="137"/>
                    <a:pt x="15" y="138"/>
                    <a:pt x="14" y="139"/>
                  </a:cubicBezTo>
                  <a:cubicBezTo>
                    <a:pt x="14" y="140"/>
                    <a:pt x="12" y="140"/>
                    <a:pt x="10" y="141"/>
                  </a:cubicBezTo>
                  <a:cubicBezTo>
                    <a:pt x="12" y="141"/>
                    <a:pt x="12" y="141"/>
                    <a:pt x="12" y="141"/>
                  </a:cubicBezTo>
                  <a:cubicBezTo>
                    <a:pt x="12" y="142"/>
                    <a:pt x="12" y="143"/>
                    <a:pt x="13" y="143"/>
                  </a:cubicBezTo>
                  <a:cubicBezTo>
                    <a:pt x="13" y="144"/>
                    <a:pt x="13" y="144"/>
                    <a:pt x="13" y="145"/>
                  </a:cubicBezTo>
                  <a:cubicBezTo>
                    <a:pt x="14" y="146"/>
                    <a:pt x="13" y="148"/>
                    <a:pt x="13" y="150"/>
                  </a:cubicBezTo>
                  <a:cubicBezTo>
                    <a:pt x="12" y="151"/>
                    <a:pt x="12" y="153"/>
                    <a:pt x="10" y="154"/>
                  </a:cubicBezTo>
                  <a:cubicBezTo>
                    <a:pt x="10" y="155"/>
                    <a:pt x="9" y="155"/>
                    <a:pt x="8" y="155"/>
                  </a:cubicBezTo>
                  <a:cubicBezTo>
                    <a:pt x="7" y="155"/>
                    <a:pt x="6" y="155"/>
                    <a:pt x="5" y="154"/>
                  </a:cubicBezTo>
                  <a:cubicBezTo>
                    <a:pt x="5" y="155"/>
                    <a:pt x="4" y="155"/>
                    <a:pt x="4" y="155"/>
                  </a:cubicBezTo>
                  <a:cubicBezTo>
                    <a:pt x="2" y="157"/>
                    <a:pt x="0" y="157"/>
                    <a:pt x="1" y="161"/>
                  </a:cubicBezTo>
                  <a:cubicBezTo>
                    <a:pt x="1" y="164"/>
                    <a:pt x="3" y="163"/>
                    <a:pt x="6" y="164"/>
                  </a:cubicBezTo>
                  <a:cubicBezTo>
                    <a:pt x="7" y="164"/>
                    <a:pt x="8" y="164"/>
                    <a:pt x="9" y="164"/>
                  </a:cubicBezTo>
                  <a:cubicBezTo>
                    <a:pt x="10" y="164"/>
                    <a:pt x="11" y="164"/>
                    <a:pt x="12" y="164"/>
                  </a:cubicBezTo>
                  <a:cubicBezTo>
                    <a:pt x="13" y="164"/>
                    <a:pt x="15" y="164"/>
                    <a:pt x="16" y="164"/>
                  </a:cubicBezTo>
                  <a:cubicBezTo>
                    <a:pt x="18" y="164"/>
                    <a:pt x="18" y="164"/>
                    <a:pt x="19" y="163"/>
                  </a:cubicBezTo>
                  <a:cubicBezTo>
                    <a:pt x="20" y="163"/>
                    <a:pt x="21" y="163"/>
                    <a:pt x="21" y="163"/>
                  </a:cubicBezTo>
                  <a:cubicBezTo>
                    <a:pt x="22" y="164"/>
                    <a:pt x="22" y="164"/>
                    <a:pt x="22" y="164"/>
                  </a:cubicBezTo>
                  <a:cubicBezTo>
                    <a:pt x="24" y="165"/>
                    <a:pt x="26" y="165"/>
                    <a:pt x="26" y="168"/>
                  </a:cubicBezTo>
                  <a:cubicBezTo>
                    <a:pt x="26" y="170"/>
                    <a:pt x="26" y="171"/>
                    <a:pt x="28" y="172"/>
                  </a:cubicBezTo>
                  <a:cubicBezTo>
                    <a:pt x="28" y="173"/>
                    <a:pt x="29" y="173"/>
                    <a:pt x="30" y="173"/>
                  </a:cubicBezTo>
                  <a:cubicBezTo>
                    <a:pt x="30" y="174"/>
                    <a:pt x="31" y="175"/>
                    <a:pt x="32" y="175"/>
                  </a:cubicBezTo>
                  <a:cubicBezTo>
                    <a:pt x="35" y="176"/>
                    <a:pt x="37" y="177"/>
                    <a:pt x="40" y="177"/>
                  </a:cubicBezTo>
                  <a:cubicBezTo>
                    <a:pt x="43" y="177"/>
                    <a:pt x="43" y="176"/>
                    <a:pt x="44" y="174"/>
                  </a:cubicBezTo>
                  <a:cubicBezTo>
                    <a:pt x="45" y="173"/>
                    <a:pt x="44" y="171"/>
                    <a:pt x="46" y="170"/>
                  </a:cubicBezTo>
                  <a:cubicBezTo>
                    <a:pt x="47" y="169"/>
                    <a:pt x="48" y="169"/>
                    <a:pt x="49" y="169"/>
                  </a:cubicBezTo>
                  <a:cubicBezTo>
                    <a:pt x="50" y="168"/>
                    <a:pt x="50" y="167"/>
                    <a:pt x="51" y="166"/>
                  </a:cubicBezTo>
                  <a:cubicBezTo>
                    <a:pt x="52" y="166"/>
                    <a:pt x="55" y="168"/>
                    <a:pt x="56" y="169"/>
                  </a:cubicBezTo>
                  <a:cubicBezTo>
                    <a:pt x="58" y="171"/>
                    <a:pt x="58" y="173"/>
                    <a:pt x="58" y="175"/>
                  </a:cubicBezTo>
                  <a:cubicBezTo>
                    <a:pt x="59" y="176"/>
                    <a:pt x="59" y="176"/>
                    <a:pt x="59" y="177"/>
                  </a:cubicBezTo>
                  <a:cubicBezTo>
                    <a:pt x="61" y="177"/>
                    <a:pt x="62" y="177"/>
                    <a:pt x="63" y="177"/>
                  </a:cubicBezTo>
                  <a:cubicBezTo>
                    <a:pt x="64" y="177"/>
                    <a:pt x="65" y="177"/>
                    <a:pt x="66" y="177"/>
                  </a:cubicBezTo>
                  <a:cubicBezTo>
                    <a:pt x="67" y="177"/>
                    <a:pt x="69" y="178"/>
                    <a:pt x="70" y="178"/>
                  </a:cubicBezTo>
                  <a:cubicBezTo>
                    <a:pt x="71" y="178"/>
                    <a:pt x="72" y="178"/>
                    <a:pt x="72" y="179"/>
                  </a:cubicBezTo>
                  <a:cubicBezTo>
                    <a:pt x="73" y="180"/>
                    <a:pt x="72" y="181"/>
                    <a:pt x="73" y="182"/>
                  </a:cubicBezTo>
                  <a:cubicBezTo>
                    <a:pt x="73" y="183"/>
                    <a:pt x="75" y="183"/>
                    <a:pt x="76" y="183"/>
                  </a:cubicBezTo>
                  <a:cubicBezTo>
                    <a:pt x="76" y="183"/>
                    <a:pt x="78" y="183"/>
                    <a:pt x="78" y="183"/>
                  </a:cubicBezTo>
                  <a:cubicBezTo>
                    <a:pt x="79" y="184"/>
                    <a:pt x="79" y="184"/>
                    <a:pt x="80" y="184"/>
                  </a:cubicBezTo>
                  <a:cubicBezTo>
                    <a:pt x="80" y="185"/>
                    <a:pt x="81" y="185"/>
                    <a:pt x="82" y="185"/>
                  </a:cubicBezTo>
                  <a:cubicBezTo>
                    <a:pt x="83" y="185"/>
                    <a:pt x="85" y="185"/>
                    <a:pt x="87" y="185"/>
                  </a:cubicBezTo>
                  <a:cubicBezTo>
                    <a:pt x="89" y="184"/>
                    <a:pt x="89" y="182"/>
                    <a:pt x="89" y="180"/>
                  </a:cubicBezTo>
                  <a:cubicBezTo>
                    <a:pt x="90" y="179"/>
                    <a:pt x="91" y="178"/>
                    <a:pt x="92" y="176"/>
                  </a:cubicBezTo>
                  <a:cubicBezTo>
                    <a:pt x="92" y="175"/>
                    <a:pt x="92" y="174"/>
                    <a:pt x="92" y="173"/>
                  </a:cubicBezTo>
                  <a:cubicBezTo>
                    <a:pt x="92" y="171"/>
                    <a:pt x="92" y="171"/>
                    <a:pt x="93" y="170"/>
                  </a:cubicBezTo>
                  <a:cubicBezTo>
                    <a:pt x="93" y="169"/>
                    <a:pt x="93" y="169"/>
                    <a:pt x="95" y="168"/>
                  </a:cubicBezTo>
                  <a:cubicBezTo>
                    <a:pt x="96" y="168"/>
                    <a:pt x="97" y="167"/>
                    <a:pt x="99" y="167"/>
                  </a:cubicBezTo>
                  <a:cubicBezTo>
                    <a:pt x="100" y="167"/>
                    <a:pt x="101" y="167"/>
                    <a:pt x="102" y="167"/>
                  </a:cubicBezTo>
                  <a:cubicBezTo>
                    <a:pt x="107" y="167"/>
                    <a:pt x="112" y="168"/>
                    <a:pt x="117" y="168"/>
                  </a:cubicBezTo>
                  <a:cubicBezTo>
                    <a:pt x="118" y="168"/>
                    <a:pt x="119" y="168"/>
                    <a:pt x="120" y="168"/>
                  </a:cubicBezTo>
                  <a:cubicBezTo>
                    <a:pt x="121" y="167"/>
                    <a:pt x="122" y="166"/>
                    <a:pt x="123" y="166"/>
                  </a:cubicBezTo>
                  <a:cubicBezTo>
                    <a:pt x="125" y="165"/>
                    <a:pt x="126" y="166"/>
                    <a:pt x="127" y="167"/>
                  </a:cubicBezTo>
                  <a:cubicBezTo>
                    <a:pt x="129" y="169"/>
                    <a:pt x="132" y="166"/>
                    <a:pt x="134" y="165"/>
                  </a:cubicBezTo>
                  <a:cubicBezTo>
                    <a:pt x="136" y="163"/>
                    <a:pt x="139" y="162"/>
                    <a:pt x="142" y="161"/>
                  </a:cubicBezTo>
                  <a:cubicBezTo>
                    <a:pt x="143" y="160"/>
                    <a:pt x="145" y="159"/>
                    <a:pt x="147" y="159"/>
                  </a:cubicBezTo>
                  <a:cubicBezTo>
                    <a:pt x="149" y="159"/>
                    <a:pt x="152" y="159"/>
                    <a:pt x="152" y="162"/>
                  </a:cubicBezTo>
                  <a:cubicBezTo>
                    <a:pt x="152" y="163"/>
                    <a:pt x="150" y="164"/>
                    <a:pt x="149" y="165"/>
                  </a:cubicBezTo>
                  <a:cubicBezTo>
                    <a:pt x="149" y="165"/>
                    <a:pt x="147" y="165"/>
                    <a:pt x="147" y="165"/>
                  </a:cubicBezTo>
                  <a:cubicBezTo>
                    <a:pt x="146" y="166"/>
                    <a:pt x="146" y="167"/>
                    <a:pt x="146" y="168"/>
                  </a:cubicBezTo>
                  <a:cubicBezTo>
                    <a:pt x="146" y="169"/>
                    <a:pt x="145" y="169"/>
                    <a:pt x="147" y="171"/>
                  </a:cubicBezTo>
                  <a:cubicBezTo>
                    <a:pt x="147" y="171"/>
                    <a:pt x="148" y="172"/>
                    <a:pt x="149" y="173"/>
                  </a:cubicBezTo>
                  <a:cubicBezTo>
                    <a:pt x="150" y="174"/>
                    <a:pt x="151" y="175"/>
                    <a:pt x="152" y="176"/>
                  </a:cubicBezTo>
                  <a:cubicBezTo>
                    <a:pt x="154" y="177"/>
                    <a:pt x="154" y="179"/>
                    <a:pt x="155" y="181"/>
                  </a:cubicBezTo>
                  <a:cubicBezTo>
                    <a:pt x="156" y="183"/>
                    <a:pt x="158" y="185"/>
                    <a:pt x="160" y="186"/>
                  </a:cubicBezTo>
                  <a:cubicBezTo>
                    <a:pt x="163" y="189"/>
                    <a:pt x="168" y="192"/>
                    <a:pt x="172" y="194"/>
                  </a:cubicBezTo>
                  <a:cubicBezTo>
                    <a:pt x="173" y="194"/>
                    <a:pt x="174" y="194"/>
                    <a:pt x="175" y="194"/>
                  </a:cubicBezTo>
                  <a:cubicBezTo>
                    <a:pt x="178" y="194"/>
                    <a:pt x="180" y="194"/>
                    <a:pt x="183" y="195"/>
                  </a:cubicBezTo>
                  <a:cubicBezTo>
                    <a:pt x="185" y="195"/>
                    <a:pt x="187" y="195"/>
                    <a:pt x="189" y="196"/>
                  </a:cubicBezTo>
                  <a:cubicBezTo>
                    <a:pt x="190" y="196"/>
                    <a:pt x="192" y="196"/>
                    <a:pt x="193" y="196"/>
                  </a:cubicBezTo>
                  <a:cubicBezTo>
                    <a:pt x="195" y="197"/>
                    <a:pt x="196" y="198"/>
                    <a:pt x="197" y="198"/>
                  </a:cubicBezTo>
                  <a:cubicBezTo>
                    <a:pt x="201" y="200"/>
                    <a:pt x="205" y="200"/>
                    <a:pt x="209" y="201"/>
                  </a:cubicBezTo>
                  <a:cubicBezTo>
                    <a:pt x="212" y="201"/>
                    <a:pt x="214" y="201"/>
                    <a:pt x="217" y="201"/>
                  </a:cubicBezTo>
                  <a:cubicBezTo>
                    <a:pt x="220" y="201"/>
                    <a:pt x="224" y="201"/>
                    <a:pt x="227" y="201"/>
                  </a:cubicBezTo>
                  <a:cubicBezTo>
                    <a:pt x="229" y="201"/>
                    <a:pt x="230" y="202"/>
                    <a:pt x="232" y="202"/>
                  </a:cubicBezTo>
                  <a:cubicBezTo>
                    <a:pt x="233" y="202"/>
                    <a:pt x="234" y="202"/>
                    <a:pt x="235" y="203"/>
                  </a:cubicBezTo>
                  <a:cubicBezTo>
                    <a:pt x="235" y="203"/>
                    <a:pt x="236" y="202"/>
                    <a:pt x="236" y="203"/>
                  </a:cubicBezTo>
                  <a:cubicBezTo>
                    <a:pt x="238" y="203"/>
                    <a:pt x="239" y="204"/>
                    <a:pt x="240" y="204"/>
                  </a:cubicBezTo>
                  <a:cubicBezTo>
                    <a:pt x="245" y="206"/>
                    <a:pt x="250" y="205"/>
                    <a:pt x="255" y="206"/>
                  </a:cubicBezTo>
                  <a:cubicBezTo>
                    <a:pt x="255" y="206"/>
                    <a:pt x="255" y="206"/>
                    <a:pt x="255" y="206"/>
                  </a:cubicBezTo>
                  <a:cubicBezTo>
                    <a:pt x="256" y="207"/>
                    <a:pt x="256" y="207"/>
                    <a:pt x="256" y="207"/>
                  </a:cubicBezTo>
                  <a:cubicBezTo>
                    <a:pt x="256" y="207"/>
                    <a:pt x="256" y="207"/>
                    <a:pt x="256" y="207"/>
                  </a:cubicBezTo>
                  <a:cubicBezTo>
                    <a:pt x="255" y="207"/>
                    <a:pt x="255" y="208"/>
                    <a:pt x="254" y="208"/>
                  </a:cubicBezTo>
                  <a:cubicBezTo>
                    <a:pt x="255" y="208"/>
                    <a:pt x="256" y="208"/>
                    <a:pt x="257" y="208"/>
                  </a:cubicBezTo>
                  <a:cubicBezTo>
                    <a:pt x="259" y="209"/>
                    <a:pt x="262" y="209"/>
                    <a:pt x="264" y="209"/>
                  </a:cubicBezTo>
                  <a:cubicBezTo>
                    <a:pt x="264" y="210"/>
                    <a:pt x="266" y="209"/>
                    <a:pt x="267" y="210"/>
                  </a:cubicBezTo>
                  <a:cubicBezTo>
                    <a:pt x="267" y="210"/>
                    <a:pt x="267" y="210"/>
                    <a:pt x="267" y="210"/>
                  </a:cubicBezTo>
                  <a:cubicBezTo>
                    <a:pt x="268" y="211"/>
                    <a:pt x="269" y="211"/>
                    <a:pt x="270" y="211"/>
                  </a:cubicBezTo>
                  <a:cubicBezTo>
                    <a:pt x="272" y="212"/>
                    <a:pt x="274" y="213"/>
                    <a:pt x="276" y="213"/>
                  </a:cubicBezTo>
                  <a:cubicBezTo>
                    <a:pt x="279" y="212"/>
                    <a:pt x="278" y="209"/>
                    <a:pt x="279" y="207"/>
                  </a:cubicBezTo>
                  <a:cubicBezTo>
                    <a:pt x="280" y="207"/>
                    <a:pt x="280" y="206"/>
                    <a:pt x="281" y="205"/>
                  </a:cubicBezTo>
                  <a:cubicBezTo>
                    <a:pt x="281" y="205"/>
                    <a:pt x="282" y="204"/>
                    <a:pt x="283" y="204"/>
                  </a:cubicBezTo>
                  <a:cubicBezTo>
                    <a:pt x="283" y="203"/>
                    <a:pt x="284" y="204"/>
                    <a:pt x="285" y="204"/>
                  </a:cubicBezTo>
                  <a:cubicBezTo>
                    <a:pt x="286" y="204"/>
                    <a:pt x="287" y="203"/>
                    <a:pt x="288" y="202"/>
                  </a:cubicBezTo>
                  <a:cubicBezTo>
                    <a:pt x="288" y="201"/>
                    <a:pt x="288" y="201"/>
                    <a:pt x="289" y="200"/>
                  </a:cubicBezTo>
                  <a:cubicBezTo>
                    <a:pt x="289" y="200"/>
                    <a:pt x="290" y="200"/>
                    <a:pt x="290" y="199"/>
                  </a:cubicBezTo>
                  <a:cubicBezTo>
                    <a:pt x="290" y="199"/>
                    <a:pt x="291" y="198"/>
                    <a:pt x="291" y="197"/>
                  </a:cubicBezTo>
                  <a:cubicBezTo>
                    <a:pt x="292" y="195"/>
                    <a:pt x="295" y="195"/>
                    <a:pt x="297" y="195"/>
                  </a:cubicBezTo>
                  <a:cubicBezTo>
                    <a:pt x="300" y="194"/>
                    <a:pt x="302" y="194"/>
                    <a:pt x="304" y="193"/>
                  </a:cubicBezTo>
                  <a:cubicBezTo>
                    <a:pt x="306" y="192"/>
                    <a:pt x="307" y="191"/>
                    <a:pt x="309" y="192"/>
                  </a:cubicBezTo>
                  <a:cubicBezTo>
                    <a:pt x="310" y="192"/>
                    <a:pt x="311" y="193"/>
                    <a:pt x="312" y="193"/>
                  </a:cubicBezTo>
                  <a:cubicBezTo>
                    <a:pt x="314" y="193"/>
                    <a:pt x="316" y="193"/>
                    <a:pt x="318" y="193"/>
                  </a:cubicBezTo>
                  <a:cubicBezTo>
                    <a:pt x="318" y="194"/>
                    <a:pt x="318" y="194"/>
                    <a:pt x="319" y="194"/>
                  </a:cubicBezTo>
                  <a:cubicBezTo>
                    <a:pt x="320" y="194"/>
                    <a:pt x="322" y="193"/>
                    <a:pt x="323" y="194"/>
                  </a:cubicBezTo>
                  <a:cubicBezTo>
                    <a:pt x="325" y="194"/>
                    <a:pt x="325" y="195"/>
                    <a:pt x="326" y="195"/>
                  </a:cubicBezTo>
                  <a:cubicBezTo>
                    <a:pt x="326" y="192"/>
                    <a:pt x="328" y="190"/>
                    <a:pt x="329" y="188"/>
                  </a:cubicBezTo>
                  <a:cubicBezTo>
                    <a:pt x="329" y="187"/>
                    <a:pt x="329" y="187"/>
                    <a:pt x="330" y="187"/>
                  </a:cubicBezTo>
                  <a:cubicBezTo>
                    <a:pt x="330" y="187"/>
                    <a:pt x="331" y="187"/>
                    <a:pt x="331" y="187"/>
                  </a:cubicBezTo>
                  <a:cubicBezTo>
                    <a:pt x="332" y="186"/>
                    <a:pt x="331" y="187"/>
                    <a:pt x="332" y="186"/>
                  </a:cubicBezTo>
                  <a:cubicBezTo>
                    <a:pt x="333" y="185"/>
                    <a:pt x="335" y="182"/>
                    <a:pt x="336" y="183"/>
                  </a:cubicBezTo>
                  <a:cubicBezTo>
                    <a:pt x="338" y="184"/>
                    <a:pt x="336" y="187"/>
                    <a:pt x="338" y="189"/>
                  </a:cubicBezTo>
                  <a:cubicBezTo>
                    <a:pt x="340" y="190"/>
                    <a:pt x="343" y="189"/>
                    <a:pt x="345" y="190"/>
                  </a:cubicBezTo>
                  <a:cubicBezTo>
                    <a:pt x="348" y="190"/>
                    <a:pt x="351" y="190"/>
                    <a:pt x="352" y="187"/>
                  </a:cubicBezTo>
                  <a:cubicBezTo>
                    <a:pt x="353" y="185"/>
                    <a:pt x="353" y="183"/>
                    <a:pt x="353" y="181"/>
                  </a:cubicBezTo>
                  <a:cubicBezTo>
                    <a:pt x="353" y="178"/>
                    <a:pt x="354" y="176"/>
                    <a:pt x="356" y="175"/>
                  </a:cubicBezTo>
                  <a:cubicBezTo>
                    <a:pt x="357" y="174"/>
                    <a:pt x="359" y="175"/>
                    <a:pt x="360" y="173"/>
                  </a:cubicBezTo>
                  <a:cubicBezTo>
                    <a:pt x="361" y="173"/>
                    <a:pt x="361" y="172"/>
                    <a:pt x="362" y="172"/>
                  </a:cubicBezTo>
                  <a:cubicBezTo>
                    <a:pt x="363" y="171"/>
                    <a:pt x="363" y="171"/>
                    <a:pt x="364" y="170"/>
                  </a:cubicBezTo>
                  <a:cubicBezTo>
                    <a:pt x="365" y="167"/>
                    <a:pt x="366" y="167"/>
                    <a:pt x="368" y="166"/>
                  </a:cubicBezTo>
                  <a:cubicBezTo>
                    <a:pt x="370" y="165"/>
                    <a:pt x="370" y="164"/>
                    <a:pt x="372" y="164"/>
                  </a:cubicBezTo>
                  <a:cubicBezTo>
                    <a:pt x="374" y="164"/>
                    <a:pt x="375" y="163"/>
                    <a:pt x="376" y="163"/>
                  </a:cubicBezTo>
                  <a:cubicBezTo>
                    <a:pt x="378" y="163"/>
                    <a:pt x="379" y="163"/>
                    <a:pt x="379" y="161"/>
                  </a:cubicBezTo>
                  <a:cubicBezTo>
                    <a:pt x="379" y="160"/>
                    <a:pt x="379" y="160"/>
                    <a:pt x="379" y="159"/>
                  </a:cubicBezTo>
                  <a:cubicBezTo>
                    <a:pt x="379" y="158"/>
                    <a:pt x="380" y="157"/>
                    <a:pt x="380" y="156"/>
                  </a:cubicBezTo>
                  <a:cubicBezTo>
                    <a:pt x="380" y="156"/>
                    <a:pt x="380" y="155"/>
                    <a:pt x="380" y="154"/>
                  </a:cubicBezTo>
                  <a:cubicBezTo>
                    <a:pt x="380" y="152"/>
                    <a:pt x="380" y="152"/>
                    <a:pt x="379" y="152"/>
                  </a:cubicBezTo>
                  <a:cubicBezTo>
                    <a:pt x="377" y="151"/>
                    <a:pt x="377" y="151"/>
                    <a:pt x="376" y="149"/>
                  </a:cubicBezTo>
                  <a:cubicBezTo>
                    <a:pt x="376" y="149"/>
                    <a:pt x="376" y="148"/>
                    <a:pt x="376" y="147"/>
                  </a:cubicBezTo>
                  <a:cubicBezTo>
                    <a:pt x="376" y="147"/>
                    <a:pt x="375" y="146"/>
                    <a:pt x="376" y="145"/>
                  </a:cubicBezTo>
                  <a:cubicBezTo>
                    <a:pt x="376" y="144"/>
                    <a:pt x="378" y="142"/>
                    <a:pt x="379" y="142"/>
                  </a:cubicBezTo>
                  <a:cubicBezTo>
                    <a:pt x="379" y="142"/>
                    <a:pt x="381" y="141"/>
                    <a:pt x="381" y="141"/>
                  </a:cubicBezTo>
                  <a:cubicBezTo>
                    <a:pt x="382" y="138"/>
                    <a:pt x="378" y="139"/>
                    <a:pt x="378" y="138"/>
                  </a:cubicBezTo>
                  <a:cubicBezTo>
                    <a:pt x="376" y="136"/>
                    <a:pt x="377" y="131"/>
                    <a:pt x="379" y="130"/>
                  </a:cubicBezTo>
                  <a:cubicBezTo>
                    <a:pt x="379" y="130"/>
                    <a:pt x="380" y="129"/>
                    <a:pt x="381" y="129"/>
                  </a:cubicBezTo>
                  <a:cubicBezTo>
                    <a:pt x="382" y="129"/>
                    <a:pt x="383" y="130"/>
                    <a:pt x="384" y="130"/>
                  </a:cubicBezTo>
                  <a:cubicBezTo>
                    <a:pt x="385" y="129"/>
                    <a:pt x="385" y="129"/>
                    <a:pt x="386" y="128"/>
                  </a:cubicBezTo>
                  <a:cubicBezTo>
                    <a:pt x="386" y="127"/>
                    <a:pt x="387" y="125"/>
                    <a:pt x="388" y="124"/>
                  </a:cubicBezTo>
                  <a:cubicBezTo>
                    <a:pt x="389" y="123"/>
                    <a:pt x="390" y="122"/>
                    <a:pt x="390" y="121"/>
                  </a:cubicBezTo>
                  <a:cubicBezTo>
                    <a:pt x="390" y="121"/>
                    <a:pt x="390" y="119"/>
                    <a:pt x="390" y="118"/>
                  </a:cubicBezTo>
                  <a:cubicBezTo>
                    <a:pt x="390" y="117"/>
                    <a:pt x="390" y="117"/>
                    <a:pt x="389" y="116"/>
                  </a:cubicBezTo>
                  <a:cubicBezTo>
                    <a:pt x="389" y="115"/>
                    <a:pt x="389" y="115"/>
                    <a:pt x="389" y="114"/>
                  </a:cubicBezTo>
                  <a:cubicBezTo>
                    <a:pt x="388" y="114"/>
                    <a:pt x="388" y="113"/>
                    <a:pt x="388" y="113"/>
                  </a:cubicBezTo>
                  <a:cubicBezTo>
                    <a:pt x="386" y="112"/>
                    <a:pt x="384" y="113"/>
                    <a:pt x="383" y="112"/>
                  </a:cubicBezTo>
                  <a:cubicBezTo>
                    <a:pt x="381" y="111"/>
                    <a:pt x="380" y="110"/>
                    <a:pt x="379" y="109"/>
                  </a:cubicBezTo>
                  <a:cubicBezTo>
                    <a:pt x="379" y="109"/>
                    <a:pt x="378" y="108"/>
                    <a:pt x="379" y="107"/>
                  </a:cubicBezTo>
                  <a:cubicBezTo>
                    <a:pt x="379" y="106"/>
                    <a:pt x="382" y="107"/>
                    <a:pt x="383" y="107"/>
                  </a:cubicBezTo>
                  <a:cubicBezTo>
                    <a:pt x="386" y="107"/>
                    <a:pt x="385" y="105"/>
                    <a:pt x="387" y="103"/>
                  </a:cubicBezTo>
                  <a:cubicBezTo>
                    <a:pt x="388" y="102"/>
                    <a:pt x="392" y="103"/>
                    <a:pt x="393" y="105"/>
                  </a:cubicBezTo>
                  <a:cubicBezTo>
                    <a:pt x="394" y="106"/>
                    <a:pt x="394" y="108"/>
                    <a:pt x="395" y="108"/>
                  </a:cubicBezTo>
                  <a:cubicBezTo>
                    <a:pt x="396" y="109"/>
                    <a:pt x="397" y="108"/>
                    <a:pt x="398" y="108"/>
                  </a:cubicBezTo>
                  <a:cubicBezTo>
                    <a:pt x="400" y="108"/>
                    <a:pt x="401" y="106"/>
                    <a:pt x="404" y="106"/>
                  </a:cubicBezTo>
                  <a:cubicBezTo>
                    <a:pt x="405" y="106"/>
                    <a:pt x="405" y="106"/>
                    <a:pt x="406" y="105"/>
                  </a:cubicBezTo>
                  <a:cubicBezTo>
                    <a:pt x="407" y="105"/>
                    <a:pt x="408" y="105"/>
                    <a:pt x="409" y="104"/>
                  </a:cubicBezTo>
                  <a:cubicBezTo>
                    <a:pt x="410" y="103"/>
                    <a:pt x="413" y="102"/>
                    <a:pt x="414" y="100"/>
                  </a:cubicBezTo>
                  <a:cubicBezTo>
                    <a:pt x="415" y="97"/>
                    <a:pt x="412" y="98"/>
                    <a:pt x="410" y="96"/>
                  </a:cubicBezTo>
                  <a:cubicBezTo>
                    <a:pt x="408" y="94"/>
                    <a:pt x="411" y="91"/>
                    <a:pt x="413" y="88"/>
                  </a:cubicBezTo>
                  <a:cubicBezTo>
                    <a:pt x="414" y="87"/>
                    <a:pt x="415" y="86"/>
                    <a:pt x="416" y="85"/>
                  </a:cubicBezTo>
                  <a:cubicBezTo>
                    <a:pt x="416" y="85"/>
                    <a:pt x="416" y="85"/>
                    <a:pt x="416" y="84"/>
                  </a:cubicBezTo>
                  <a:cubicBezTo>
                    <a:pt x="416" y="84"/>
                    <a:pt x="417" y="83"/>
                    <a:pt x="417" y="83"/>
                  </a:cubicBezTo>
                  <a:cubicBezTo>
                    <a:pt x="417" y="82"/>
                    <a:pt x="417" y="80"/>
                    <a:pt x="416" y="79"/>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198" name="Freeform 15">
              <a:extLst>
                <a:ext uri="{FF2B5EF4-FFF2-40B4-BE49-F238E27FC236}">
                  <a16:creationId xmlns:a16="http://schemas.microsoft.com/office/drawing/2014/main" id="{CBEBA089-0C82-5D44-B468-74DA0AA7E9DB}"/>
                </a:ext>
              </a:extLst>
            </p:cNvPr>
            <p:cNvSpPr>
              <a:spLocks/>
            </p:cNvSpPr>
            <p:nvPr/>
          </p:nvSpPr>
          <p:spPr bwMode="auto">
            <a:xfrm>
              <a:off x="4405313" y="4954588"/>
              <a:ext cx="25400" cy="30163"/>
            </a:xfrm>
            <a:custGeom>
              <a:avLst/>
              <a:gdLst/>
              <a:ahLst/>
              <a:cxnLst>
                <a:cxn ang="0">
                  <a:pos x="11" y="2"/>
                </a:cxn>
                <a:cxn ang="0">
                  <a:pos x="9" y="1"/>
                </a:cxn>
                <a:cxn ang="0">
                  <a:pos x="9" y="0"/>
                </a:cxn>
                <a:cxn ang="0">
                  <a:pos x="6" y="1"/>
                </a:cxn>
                <a:cxn ang="0">
                  <a:pos x="5" y="3"/>
                </a:cxn>
                <a:cxn ang="0">
                  <a:pos x="3" y="4"/>
                </a:cxn>
                <a:cxn ang="0">
                  <a:pos x="2" y="6"/>
                </a:cxn>
                <a:cxn ang="0">
                  <a:pos x="1" y="8"/>
                </a:cxn>
                <a:cxn ang="0">
                  <a:pos x="0" y="10"/>
                </a:cxn>
                <a:cxn ang="0">
                  <a:pos x="0" y="12"/>
                </a:cxn>
                <a:cxn ang="0">
                  <a:pos x="1" y="14"/>
                </a:cxn>
                <a:cxn ang="0">
                  <a:pos x="3" y="15"/>
                </a:cxn>
                <a:cxn ang="0">
                  <a:pos x="7" y="16"/>
                </a:cxn>
                <a:cxn ang="0">
                  <a:pos x="9" y="15"/>
                </a:cxn>
                <a:cxn ang="0">
                  <a:pos x="12" y="11"/>
                </a:cxn>
                <a:cxn ang="0">
                  <a:pos x="12" y="6"/>
                </a:cxn>
                <a:cxn ang="0">
                  <a:pos x="12" y="4"/>
                </a:cxn>
                <a:cxn ang="0">
                  <a:pos x="11" y="2"/>
                </a:cxn>
              </a:cxnLst>
              <a:rect l="0" t="0" r="r" b="b"/>
              <a:pathLst>
                <a:path w="13" h="16">
                  <a:moveTo>
                    <a:pt x="11" y="2"/>
                  </a:moveTo>
                  <a:cubicBezTo>
                    <a:pt x="9" y="1"/>
                    <a:pt x="9" y="1"/>
                    <a:pt x="9" y="1"/>
                  </a:cubicBezTo>
                  <a:cubicBezTo>
                    <a:pt x="9" y="1"/>
                    <a:pt x="9" y="1"/>
                    <a:pt x="9" y="0"/>
                  </a:cubicBezTo>
                  <a:cubicBezTo>
                    <a:pt x="9" y="0"/>
                    <a:pt x="6" y="1"/>
                    <a:pt x="6" y="1"/>
                  </a:cubicBezTo>
                  <a:cubicBezTo>
                    <a:pt x="6" y="2"/>
                    <a:pt x="5" y="2"/>
                    <a:pt x="5" y="3"/>
                  </a:cubicBezTo>
                  <a:cubicBezTo>
                    <a:pt x="4" y="3"/>
                    <a:pt x="4" y="3"/>
                    <a:pt x="3" y="4"/>
                  </a:cubicBezTo>
                  <a:cubicBezTo>
                    <a:pt x="3" y="5"/>
                    <a:pt x="3" y="5"/>
                    <a:pt x="2" y="6"/>
                  </a:cubicBezTo>
                  <a:cubicBezTo>
                    <a:pt x="2" y="7"/>
                    <a:pt x="1" y="7"/>
                    <a:pt x="1" y="8"/>
                  </a:cubicBezTo>
                  <a:cubicBezTo>
                    <a:pt x="1" y="9"/>
                    <a:pt x="0" y="9"/>
                    <a:pt x="0" y="10"/>
                  </a:cubicBezTo>
                  <a:cubicBezTo>
                    <a:pt x="0" y="11"/>
                    <a:pt x="0" y="12"/>
                    <a:pt x="0" y="12"/>
                  </a:cubicBezTo>
                  <a:cubicBezTo>
                    <a:pt x="0" y="13"/>
                    <a:pt x="0" y="14"/>
                    <a:pt x="1" y="14"/>
                  </a:cubicBezTo>
                  <a:cubicBezTo>
                    <a:pt x="2" y="15"/>
                    <a:pt x="2" y="15"/>
                    <a:pt x="3" y="15"/>
                  </a:cubicBezTo>
                  <a:cubicBezTo>
                    <a:pt x="5" y="15"/>
                    <a:pt x="6" y="16"/>
                    <a:pt x="7" y="16"/>
                  </a:cubicBezTo>
                  <a:cubicBezTo>
                    <a:pt x="8" y="16"/>
                    <a:pt x="9" y="16"/>
                    <a:pt x="9" y="15"/>
                  </a:cubicBezTo>
                  <a:cubicBezTo>
                    <a:pt x="11" y="14"/>
                    <a:pt x="11" y="12"/>
                    <a:pt x="12" y="11"/>
                  </a:cubicBezTo>
                  <a:cubicBezTo>
                    <a:pt x="12" y="9"/>
                    <a:pt x="13" y="7"/>
                    <a:pt x="12" y="6"/>
                  </a:cubicBezTo>
                  <a:cubicBezTo>
                    <a:pt x="12" y="5"/>
                    <a:pt x="12" y="5"/>
                    <a:pt x="12" y="4"/>
                  </a:cubicBezTo>
                  <a:cubicBezTo>
                    <a:pt x="11" y="4"/>
                    <a:pt x="11" y="3"/>
                    <a:pt x="11" y="2"/>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199" name="Freeform 16">
              <a:extLst>
                <a:ext uri="{FF2B5EF4-FFF2-40B4-BE49-F238E27FC236}">
                  <a16:creationId xmlns:a16="http://schemas.microsoft.com/office/drawing/2014/main" id="{95BCB606-F87C-8D47-A64A-47EA8A97D3CC}"/>
                </a:ext>
              </a:extLst>
            </p:cNvPr>
            <p:cNvSpPr>
              <a:spLocks noEditPoints="1"/>
            </p:cNvSpPr>
            <p:nvPr/>
          </p:nvSpPr>
          <p:spPr bwMode="auto">
            <a:xfrm>
              <a:off x="2919413" y="4360863"/>
              <a:ext cx="1379538" cy="1341438"/>
            </a:xfrm>
            <a:custGeom>
              <a:avLst/>
              <a:gdLst/>
              <a:ahLst/>
              <a:cxnLst>
                <a:cxn ang="0">
                  <a:pos x="737" y="191"/>
                </a:cxn>
                <a:cxn ang="0">
                  <a:pos x="702" y="174"/>
                </a:cxn>
                <a:cxn ang="0">
                  <a:pos x="633" y="143"/>
                </a:cxn>
                <a:cxn ang="0">
                  <a:pos x="577" y="126"/>
                </a:cxn>
                <a:cxn ang="0">
                  <a:pos x="539" y="101"/>
                </a:cxn>
                <a:cxn ang="0">
                  <a:pos x="509" y="70"/>
                </a:cxn>
                <a:cxn ang="0">
                  <a:pos x="472" y="38"/>
                </a:cxn>
                <a:cxn ang="0">
                  <a:pos x="432" y="4"/>
                </a:cxn>
                <a:cxn ang="0">
                  <a:pos x="374" y="39"/>
                </a:cxn>
                <a:cxn ang="0">
                  <a:pos x="323" y="113"/>
                </a:cxn>
                <a:cxn ang="0">
                  <a:pos x="290" y="145"/>
                </a:cxn>
                <a:cxn ang="0">
                  <a:pos x="210" y="138"/>
                </a:cxn>
                <a:cxn ang="0">
                  <a:pos x="190" y="179"/>
                </a:cxn>
                <a:cxn ang="0">
                  <a:pos x="171" y="211"/>
                </a:cxn>
                <a:cxn ang="0">
                  <a:pos x="129" y="219"/>
                </a:cxn>
                <a:cxn ang="0">
                  <a:pos x="81" y="208"/>
                </a:cxn>
                <a:cxn ang="0">
                  <a:pos x="38" y="213"/>
                </a:cxn>
                <a:cxn ang="0">
                  <a:pos x="10" y="238"/>
                </a:cxn>
                <a:cxn ang="0">
                  <a:pos x="32" y="250"/>
                </a:cxn>
                <a:cxn ang="0">
                  <a:pos x="17" y="266"/>
                </a:cxn>
                <a:cxn ang="0">
                  <a:pos x="52" y="283"/>
                </a:cxn>
                <a:cxn ang="0">
                  <a:pos x="90" y="299"/>
                </a:cxn>
                <a:cxn ang="0">
                  <a:pos x="133" y="320"/>
                </a:cxn>
                <a:cxn ang="0">
                  <a:pos x="153" y="355"/>
                </a:cxn>
                <a:cxn ang="0">
                  <a:pos x="172" y="389"/>
                </a:cxn>
                <a:cxn ang="0">
                  <a:pos x="214" y="405"/>
                </a:cxn>
                <a:cxn ang="0">
                  <a:pos x="211" y="434"/>
                </a:cxn>
                <a:cxn ang="0">
                  <a:pos x="198" y="438"/>
                </a:cxn>
                <a:cxn ang="0">
                  <a:pos x="233" y="507"/>
                </a:cxn>
                <a:cxn ang="0">
                  <a:pos x="203" y="491"/>
                </a:cxn>
                <a:cxn ang="0">
                  <a:pos x="189" y="565"/>
                </a:cxn>
                <a:cxn ang="0">
                  <a:pos x="166" y="637"/>
                </a:cxn>
                <a:cxn ang="0">
                  <a:pos x="197" y="661"/>
                </a:cxn>
                <a:cxn ang="0">
                  <a:pos x="265" y="684"/>
                </a:cxn>
                <a:cxn ang="0">
                  <a:pos x="324" y="681"/>
                </a:cxn>
                <a:cxn ang="0">
                  <a:pos x="346" y="687"/>
                </a:cxn>
                <a:cxn ang="0">
                  <a:pos x="372" y="700"/>
                </a:cxn>
                <a:cxn ang="0">
                  <a:pos x="382" y="707"/>
                </a:cxn>
                <a:cxn ang="0">
                  <a:pos x="431" y="685"/>
                </a:cxn>
                <a:cxn ang="0">
                  <a:pos x="464" y="634"/>
                </a:cxn>
                <a:cxn ang="0">
                  <a:pos x="511" y="626"/>
                </a:cxn>
                <a:cxn ang="0">
                  <a:pos x="536" y="632"/>
                </a:cxn>
                <a:cxn ang="0">
                  <a:pos x="566" y="642"/>
                </a:cxn>
                <a:cxn ang="0">
                  <a:pos x="621" y="658"/>
                </a:cxn>
                <a:cxn ang="0">
                  <a:pos x="650" y="627"/>
                </a:cxn>
                <a:cxn ang="0">
                  <a:pos x="687" y="597"/>
                </a:cxn>
                <a:cxn ang="0">
                  <a:pos x="660" y="562"/>
                </a:cxn>
                <a:cxn ang="0">
                  <a:pos x="652" y="515"/>
                </a:cxn>
                <a:cxn ang="0">
                  <a:pos x="667" y="480"/>
                </a:cxn>
                <a:cxn ang="0">
                  <a:pos x="663" y="436"/>
                </a:cxn>
                <a:cxn ang="0">
                  <a:pos x="658" y="409"/>
                </a:cxn>
                <a:cxn ang="0">
                  <a:pos x="614" y="391"/>
                </a:cxn>
                <a:cxn ang="0">
                  <a:pos x="658" y="330"/>
                </a:cxn>
                <a:cxn ang="0">
                  <a:pos x="703" y="303"/>
                </a:cxn>
                <a:cxn ang="0">
                  <a:pos x="704" y="300"/>
                </a:cxn>
                <a:cxn ang="0">
                  <a:pos x="716" y="221"/>
                </a:cxn>
              </a:cxnLst>
              <a:rect l="0" t="0" r="r" b="b"/>
              <a:pathLst>
                <a:path w="738" h="718">
                  <a:moveTo>
                    <a:pt x="437" y="718"/>
                  </a:moveTo>
                  <a:cubicBezTo>
                    <a:pt x="439" y="716"/>
                    <a:pt x="441" y="714"/>
                    <a:pt x="442" y="710"/>
                  </a:cubicBezTo>
                  <a:cubicBezTo>
                    <a:pt x="442" y="710"/>
                    <a:pt x="442" y="710"/>
                    <a:pt x="442" y="710"/>
                  </a:cubicBezTo>
                  <a:cubicBezTo>
                    <a:pt x="440" y="711"/>
                    <a:pt x="438" y="715"/>
                    <a:pt x="437" y="718"/>
                  </a:cubicBezTo>
                  <a:moveTo>
                    <a:pt x="350" y="705"/>
                  </a:moveTo>
                  <a:cubicBezTo>
                    <a:pt x="350" y="705"/>
                    <a:pt x="349" y="705"/>
                    <a:pt x="349" y="705"/>
                  </a:cubicBezTo>
                  <a:cubicBezTo>
                    <a:pt x="349" y="705"/>
                    <a:pt x="350" y="705"/>
                    <a:pt x="350" y="705"/>
                  </a:cubicBezTo>
                  <a:moveTo>
                    <a:pt x="737" y="191"/>
                  </a:moveTo>
                  <a:cubicBezTo>
                    <a:pt x="738" y="189"/>
                    <a:pt x="738" y="186"/>
                    <a:pt x="737" y="184"/>
                  </a:cubicBezTo>
                  <a:cubicBezTo>
                    <a:pt x="735" y="181"/>
                    <a:pt x="733" y="182"/>
                    <a:pt x="731" y="181"/>
                  </a:cubicBezTo>
                  <a:cubicBezTo>
                    <a:pt x="730" y="181"/>
                    <a:pt x="729" y="180"/>
                    <a:pt x="728" y="179"/>
                  </a:cubicBezTo>
                  <a:cubicBezTo>
                    <a:pt x="729" y="179"/>
                    <a:pt x="725" y="177"/>
                    <a:pt x="726" y="177"/>
                  </a:cubicBezTo>
                  <a:cubicBezTo>
                    <a:pt x="723" y="176"/>
                    <a:pt x="720" y="176"/>
                    <a:pt x="717" y="176"/>
                  </a:cubicBezTo>
                  <a:cubicBezTo>
                    <a:pt x="714" y="176"/>
                    <a:pt x="708" y="177"/>
                    <a:pt x="705" y="176"/>
                  </a:cubicBezTo>
                  <a:cubicBezTo>
                    <a:pt x="704" y="176"/>
                    <a:pt x="705" y="175"/>
                    <a:pt x="704" y="175"/>
                  </a:cubicBezTo>
                  <a:cubicBezTo>
                    <a:pt x="703" y="174"/>
                    <a:pt x="702" y="174"/>
                    <a:pt x="702" y="174"/>
                  </a:cubicBezTo>
                  <a:cubicBezTo>
                    <a:pt x="699" y="171"/>
                    <a:pt x="699" y="168"/>
                    <a:pt x="697" y="166"/>
                  </a:cubicBezTo>
                  <a:cubicBezTo>
                    <a:pt x="691" y="162"/>
                    <a:pt x="685" y="162"/>
                    <a:pt x="678" y="162"/>
                  </a:cubicBezTo>
                  <a:cubicBezTo>
                    <a:pt x="674" y="162"/>
                    <a:pt x="671" y="162"/>
                    <a:pt x="668" y="163"/>
                  </a:cubicBezTo>
                  <a:cubicBezTo>
                    <a:pt x="664" y="164"/>
                    <a:pt x="662" y="167"/>
                    <a:pt x="658" y="167"/>
                  </a:cubicBezTo>
                  <a:cubicBezTo>
                    <a:pt x="654" y="166"/>
                    <a:pt x="654" y="164"/>
                    <a:pt x="652" y="161"/>
                  </a:cubicBezTo>
                  <a:cubicBezTo>
                    <a:pt x="652" y="159"/>
                    <a:pt x="652" y="159"/>
                    <a:pt x="651" y="157"/>
                  </a:cubicBezTo>
                  <a:cubicBezTo>
                    <a:pt x="651" y="156"/>
                    <a:pt x="649" y="155"/>
                    <a:pt x="648" y="154"/>
                  </a:cubicBezTo>
                  <a:cubicBezTo>
                    <a:pt x="643" y="148"/>
                    <a:pt x="639" y="146"/>
                    <a:pt x="633" y="143"/>
                  </a:cubicBezTo>
                  <a:cubicBezTo>
                    <a:pt x="629" y="141"/>
                    <a:pt x="628" y="139"/>
                    <a:pt x="624" y="142"/>
                  </a:cubicBezTo>
                  <a:cubicBezTo>
                    <a:pt x="618" y="145"/>
                    <a:pt x="617" y="142"/>
                    <a:pt x="612" y="139"/>
                  </a:cubicBezTo>
                  <a:cubicBezTo>
                    <a:pt x="609" y="137"/>
                    <a:pt x="606" y="136"/>
                    <a:pt x="601" y="136"/>
                  </a:cubicBezTo>
                  <a:cubicBezTo>
                    <a:pt x="600" y="136"/>
                    <a:pt x="598" y="136"/>
                    <a:pt x="597" y="137"/>
                  </a:cubicBezTo>
                  <a:cubicBezTo>
                    <a:pt x="595" y="137"/>
                    <a:pt x="594" y="139"/>
                    <a:pt x="593" y="140"/>
                  </a:cubicBezTo>
                  <a:cubicBezTo>
                    <a:pt x="589" y="142"/>
                    <a:pt x="584" y="134"/>
                    <a:pt x="583" y="132"/>
                  </a:cubicBezTo>
                  <a:cubicBezTo>
                    <a:pt x="583" y="131"/>
                    <a:pt x="583" y="129"/>
                    <a:pt x="582" y="128"/>
                  </a:cubicBezTo>
                  <a:cubicBezTo>
                    <a:pt x="581" y="126"/>
                    <a:pt x="579" y="127"/>
                    <a:pt x="577" y="126"/>
                  </a:cubicBezTo>
                  <a:cubicBezTo>
                    <a:pt x="569" y="123"/>
                    <a:pt x="564" y="116"/>
                    <a:pt x="555" y="116"/>
                  </a:cubicBezTo>
                  <a:cubicBezTo>
                    <a:pt x="554" y="111"/>
                    <a:pt x="553" y="107"/>
                    <a:pt x="553" y="102"/>
                  </a:cubicBezTo>
                  <a:cubicBezTo>
                    <a:pt x="553" y="101"/>
                    <a:pt x="552" y="99"/>
                    <a:pt x="553" y="97"/>
                  </a:cubicBezTo>
                  <a:cubicBezTo>
                    <a:pt x="554" y="94"/>
                    <a:pt x="557" y="92"/>
                    <a:pt x="554" y="89"/>
                  </a:cubicBezTo>
                  <a:cubicBezTo>
                    <a:pt x="552" y="88"/>
                    <a:pt x="551" y="87"/>
                    <a:pt x="549" y="87"/>
                  </a:cubicBezTo>
                  <a:cubicBezTo>
                    <a:pt x="547" y="88"/>
                    <a:pt x="545" y="90"/>
                    <a:pt x="544" y="91"/>
                  </a:cubicBezTo>
                  <a:cubicBezTo>
                    <a:pt x="544" y="93"/>
                    <a:pt x="545" y="96"/>
                    <a:pt x="544" y="98"/>
                  </a:cubicBezTo>
                  <a:cubicBezTo>
                    <a:pt x="543" y="99"/>
                    <a:pt x="540" y="100"/>
                    <a:pt x="539" y="101"/>
                  </a:cubicBezTo>
                  <a:cubicBezTo>
                    <a:pt x="536" y="103"/>
                    <a:pt x="532" y="106"/>
                    <a:pt x="529" y="105"/>
                  </a:cubicBezTo>
                  <a:cubicBezTo>
                    <a:pt x="526" y="104"/>
                    <a:pt x="527" y="104"/>
                    <a:pt x="525" y="102"/>
                  </a:cubicBezTo>
                  <a:cubicBezTo>
                    <a:pt x="522" y="100"/>
                    <a:pt x="522" y="101"/>
                    <a:pt x="521" y="97"/>
                  </a:cubicBezTo>
                  <a:cubicBezTo>
                    <a:pt x="520" y="95"/>
                    <a:pt x="520" y="88"/>
                    <a:pt x="518" y="86"/>
                  </a:cubicBezTo>
                  <a:cubicBezTo>
                    <a:pt x="516" y="85"/>
                    <a:pt x="514" y="87"/>
                    <a:pt x="513" y="85"/>
                  </a:cubicBezTo>
                  <a:cubicBezTo>
                    <a:pt x="512" y="85"/>
                    <a:pt x="512" y="80"/>
                    <a:pt x="513" y="80"/>
                  </a:cubicBezTo>
                  <a:cubicBezTo>
                    <a:pt x="514" y="77"/>
                    <a:pt x="517" y="80"/>
                    <a:pt x="517" y="76"/>
                  </a:cubicBezTo>
                  <a:cubicBezTo>
                    <a:pt x="518" y="72"/>
                    <a:pt x="512" y="71"/>
                    <a:pt x="509" y="70"/>
                  </a:cubicBezTo>
                  <a:cubicBezTo>
                    <a:pt x="508" y="69"/>
                    <a:pt x="506" y="68"/>
                    <a:pt x="505" y="67"/>
                  </a:cubicBezTo>
                  <a:cubicBezTo>
                    <a:pt x="502" y="67"/>
                    <a:pt x="500" y="69"/>
                    <a:pt x="498" y="69"/>
                  </a:cubicBezTo>
                  <a:cubicBezTo>
                    <a:pt x="494" y="69"/>
                    <a:pt x="491" y="67"/>
                    <a:pt x="491" y="64"/>
                  </a:cubicBezTo>
                  <a:cubicBezTo>
                    <a:pt x="490" y="62"/>
                    <a:pt x="491" y="60"/>
                    <a:pt x="490" y="59"/>
                  </a:cubicBezTo>
                  <a:cubicBezTo>
                    <a:pt x="488" y="55"/>
                    <a:pt x="483" y="57"/>
                    <a:pt x="480" y="56"/>
                  </a:cubicBezTo>
                  <a:cubicBezTo>
                    <a:pt x="476" y="56"/>
                    <a:pt x="469" y="50"/>
                    <a:pt x="469" y="46"/>
                  </a:cubicBezTo>
                  <a:cubicBezTo>
                    <a:pt x="470" y="44"/>
                    <a:pt x="473" y="43"/>
                    <a:pt x="473" y="41"/>
                  </a:cubicBezTo>
                  <a:cubicBezTo>
                    <a:pt x="473" y="40"/>
                    <a:pt x="472" y="39"/>
                    <a:pt x="472" y="38"/>
                  </a:cubicBezTo>
                  <a:cubicBezTo>
                    <a:pt x="470" y="34"/>
                    <a:pt x="466" y="30"/>
                    <a:pt x="461" y="31"/>
                  </a:cubicBezTo>
                  <a:cubicBezTo>
                    <a:pt x="457" y="31"/>
                    <a:pt x="453" y="35"/>
                    <a:pt x="449" y="35"/>
                  </a:cubicBezTo>
                  <a:cubicBezTo>
                    <a:pt x="444" y="36"/>
                    <a:pt x="442" y="32"/>
                    <a:pt x="438" y="29"/>
                  </a:cubicBezTo>
                  <a:cubicBezTo>
                    <a:pt x="435" y="26"/>
                    <a:pt x="434" y="24"/>
                    <a:pt x="433" y="20"/>
                  </a:cubicBezTo>
                  <a:cubicBezTo>
                    <a:pt x="433" y="17"/>
                    <a:pt x="433" y="13"/>
                    <a:pt x="433" y="10"/>
                  </a:cubicBezTo>
                  <a:cubicBezTo>
                    <a:pt x="434" y="8"/>
                    <a:pt x="434" y="8"/>
                    <a:pt x="434" y="8"/>
                  </a:cubicBezTo>
                  <a:cubicBezTo>
                    <a:pt x="434" y="7"/>
                    <a:pt x="434" y="8"/>
                    <a:pt x="433" y="7"/>
                  </a:cubicBezTo>
                  <a:cubicBezTo>
                    <a:pt x="433" y="7"/>
                    <a:pt x="432" y="4"/>
                    <a:pt x="432" y="4"/>
                  </a:cubicBezTo>
                  <a:cubicBezTo>
                    <a:pt x="431" y="3"/>
                    <a:pt x="429" y="2"/>
                    <a:pt x="427" y="1"/>
                  </a:cubicBezTo>
                  <a:cubicBezTo>
                    <a:pt x="422" y="0"/>
                    <a:pt x="418" y="1"/>
                    <a:pt x="416" y="5"/>
                  </a:cubicBezTo>
                  <a:cubicBezTo>
                    <a:pt x="415" y="6"/>
                    <a:pt x="415" y="7"/>
                    <a:pt x="415" y="8"/>
                  </a:cubicBezTo>
                  <a:cubicBezTo>
                    <a:pt x="414" y="8"/>
                    <a:pt x="412" y="9"/>
                    <a:pt x="411" y="10"/>
                  </a:cubicBezTo>
                  <a:cubicBezTo>
                    <a:pt x="410" y="11"/>
                    <a:pt x="410" y="14"/>
                    <a:pt x="408" y="15"/>
                  </a:cubicBezTo>
                  <a:cubicBezTo>
                    <a:pt x="406" y="18"/>
                    <a:pt x="403" y="20"/>
                    <a:pt x="401" y="23"/>
                  </a:cubicBezTo>
                  <a:cubicBezTo>
                    <a:pt x="396" y="31"/>
                    <a:pt x="387" y="29"/>
                    <a:pt x="380" y="33"/>
                  </a:cubicBezTo>
                  <a:cubicBezTo>
                    <a:pt x="378" y="35"/>
                    <a:pt x="375" y="37"/>
                    <a:pt x="374" y="39"/>
                  </a:cubicBezTo>
                  <a:cubicBezTo>
                    <a:pt x="372" y="41"/>
                    <a:pt x="373" y="43"/>
                    <a:pt x="373" y="45"/>
                  </a:cubicBezTo>
                  <a:cubicBezTo>
                    <a:pt x="372" y="51"/>
                    <a:pt x="370" y="55"/>
                    <a:pt x="368" y="61"/>
                  </a:cubicBezTo>
                  <a:cubicBezTo>
                    <a:pt x="367" y="65"/>
                    <a:pt x="369" y="70"/>
                    <a:pt x="368" y="74"/>
                  </a:cubicBezTo>
                  <a:cubicBezTo>
                    <a:pt x="367" y="79"/>
                    <a:pt x="365" y="86"/>
                    <a:pt x="361" y="90"/>
                  </a:cubicBezTo>
                  <a:cubicBezTo>
                    <a:pt x="358" y="94"/>
                    <a:pt x="352" y="95"/>
                    <a:pt x="348" y="97"/>
                  </a:cubicBezTo>
                  <a:cubicBezTo>
                    <a:pt x="345" y="99"/>
                    <a:pt x="341" y="102"/>
                    <a:pt x="338" y="105"/>
                  </a:cubicBezTo>
                  <a:cubicBezTo>
                    <a:pt x="335" y="106"/>
                    <a:pt x="334" y="107"/>
                    <a:pt x="331" y="108"/>
                  </a:cubicBezTo>
                  <a:cubicBezTo>
                    <a:pt x="328" y="109"/>
                    <a:pt x="326" y="112"/>
                    <a:pt x="323" y="113"/>
                  </a:cubicBezTo>
                  <a:cubicBezTo>
                    <a:pt x="321" y="115"/>
                    <a:pt x="317" y="114"/>
                    <a:pt x="314" y="115"/>
                  </a:cubicBezTo>
                  <a:cubicBezTo>
                    <a:pt x="311" y="116"/>
                    <a:pt x="310" y="118"/>
                    <a:pt x="307" y="119"/>
                  </a:cubicBezTo>
                  <a:cubicBezTo>
                    <a:pt x="304" y="122"/>
                    <a:pt x="298" y="120"/>
                    <a:pt x="295" y="122"/>
                  </a:cubicBezTo>
                  <a:cubicBezTo>
                    <a:pt x="293" y="123"/>
                    <a:pt x="293" y="125"/>
                    <a:pt x="292" y="126"/>
                  </a:cubicBezTo>
                  <a:cubicBezTo>
                    <a:pt x="290" y="128"/>
                    <a:pt x="287" y="128"/>
                    <a:pt x="284" y="128"/>
                  </a:cubicBezTo>
                  <a:cubicBezTo>
                    <a:pt x="282" y="128"/>
                    <a:pt x="280" y="127"/>
                    <a:pt x="279" y="129"/>
                  </a:cubicBezTo>
                  <a:cubicBezTo>
                    <a:pt x="278" y="131"/>
                    <a:pt x="280" y="134"/>
                    <a:pt x="280" y="136"/>
                  </a:cubicBezTo>
                  <a:cubicBezTo>
                    <a:pt x="282" y="141"/>
                    <a:pt x="285" y="144"/>
                    <a:pt x="290" y="145"/>
                  </a:cubicBezTo>
                  <a:cubicBezTo>
                    <a:pt x="292" y="151"/>
                    <a:pt x="286" y="152"/>
                    <a:pt x="282" y="154"/>
                  </a:cubicBezTo>
                  <a:cubicBezTo>
                    <a:pt x="278" y="156"/>
                    <a:pt x="275" y="158"/>
                    <a:pt x="271" y="157"/>
                  </a:cubicBezTo>
                  <a:cubicBezTo>
                    <a:pt x="269" y="156"/>
                    <a:pt x="268" y="155"/>
                    <a:pt x="266" y="155"/>
                  </a:cubicBezTo>
                  <a:cubicBezTo>
                    <a:pt x="263" y="155"/>
                    <a:pt x="262" y="156"/>
                    <a:pt x="259" y="157"/>
                  </a:cubicBezTo>
                  <a:cubicBezTo>
                    <a:pt x="255" y="159"/>
                    <a:pt x="249" y="159"/>
                    <a:pt x="245" y="157"/>
                  </a:cubicBezTo>
                  <a:cubicBezTo>
                    <a:pt x="237" y="152"/>
                    <a:pt x="224" y="155"/>
                    <a:pt x="219" y="148"/>
                  </a:cubicBezTo>
                  <a:cubicBezTo>
                    <a:pt x="218" y="147"/>
                    <a:pt x="217" y="145"/>
                    <a:pt x="216" y="143"/>
                  </a:cubicBezTo>
                  <a:cubicBezTo>
                    <a:pt x="214" y="142"/>
                    <a:pt x="211" y="141"/>
                    <a:pt x="210" y="138"/>
                  </a:cubicBezTo>
                  <a:cubicBezTo>
                    <a:pt x="210" y="136"/>
                    <a:pt x="210" y="133"/>
                    <a:pt x="210" y="131"/>
                  </a:cubicBezTo>
                  <a:cubicBezTo>
                    <a:pt x="210" y="129"/>
                    <a:pt x="209" y="127"/>
                    <a:pt x="209" y="124"/>
                  </a:cubicBezTo>
                  <a:cubicBezTo>
                    <a:pt x="205" y="122"/>
                    <a:pt x="192" y="122"/>
                    <a:pt x="188" y="126"/>
                  </a:cubicBezTo>
                  <a:cubicBezTo>
                    <a:pt x="185" y="128"/>
                    <a:pt x="182" y="130"/>
                    <a:pt x="179" y="132"/>
                  </a:cubicBezTo>
                  <a:cubicBezTo>
                    <a:pt x="177" y="136"/>
                    <a:pt x="177" y="142"/>
                    <a:pt x="179" y="146"/>
                  </a:cubicBezTo>
                  <a:cubicBezTo>
                    <a:pt x="181" y="150"/>
                    <a:pt x="180" y="154"/>
                    <a:pt x="182" y="158"/>
                  </a:cubicBezTo>
                  <a:cubicBezTo>
                    <a:pt x="183" y="160"/>
                    <a:pt x="184" y="161"/>
                    <a:pt x="185" y="163"/>
                  </a:cubicBezTo>
                  <a:cubicBezTo>
                    <a:pt x="188" y="168"/>
                    <a:pt x="190" y="174"/>
                    <a:pt x="190" y="179"/>
                  </a:cubicBezTo>
                  <a:cubicBezTo>
                    <a:pt x="191" y="186"/>
                    <a:pt x="192" y="194"/>
                    <a:pt x="193" y="202"/>
                  </a:cubicBezTo>
                  <a:cubicBezTo>
                    <a:pt x="193" y="205"/>
                    <a:pt x="193" y="207"/>
                    <a:pt x="192" y="208"/>
                  </a:cubicBezTo>
                  <a:cubicBezTo>
                    <a:pt x="192" y="207"/>
                    <a:pt x="188" y="210"/>
                    <a:pt x="189" y="210"/>
                  </a:cubicBezTo>
                  <a:cubicBezTo>
                    <a:pt x="188" y="210"/>
                    <a:pt x="187" y="211"/>
                    <a:pt x="186" y="211"/>
                  </a:cubicBezTo>
                  <a:cubicBezTo>
                    <a:pt x="184" y="211"/>
                    <a:pt x="183" y="211"/>
                    <a:pt x="182" y="211"/>
                  </a:cubicBezTo>
                  <a:cubicBezTo>
                    <a:pt x="182" y="211"/>
                    <a:pt x="179" y="213"/>
                    <a:pt x="180" y="213"/>
                  </a:cubicBezTo>
                  <a:cubicBezTo>
                    <a:pt x="177" y="213"/>
                    <a:pt x="179" y="212"/>
                    <a:pt x="176" y="211"/>
                  </a:cubicBezTo>
                  <a:cubicBezTo>
                    <a:pt x="175" y="211"/>
                    <a:pt x="171" y="211"/>
                    <a:pt x="171" y="211"/>
                  </a:cubicBezTo>
                  <a:cubicBezTo>
                    <a:pt x="169" y="211"/>
                    <a:pt x="169" y="213"/>
                    <a:pt x="168" y="213"/>
                  </a:cubicBezTo>
                  <a:cubicBezTo>
                    <a:pt x="167" y="214"/>
                    <a:pt x="166" y="213"/>
                    <a:pt x="165" y="214"/>
                  </a:cubicBezTo>
                  <a:cubicBezTo>
                    <a:pt x="164" y="214"/>
                    <a:pt x="164" y="215"/>
                    <a:pt x="164" y="215"/>
                  </a:cubicBezTo>
                  <a:cubicBezTo>
                    <a:pt x="162" y="216"/>
                    <a:pt x="161" y="216"/>
                    <a:pt x="160" y="216"/>
                  </a:cubicBezTo>
                  <a:cubicBezTo>
                    <a:pt x="158" y="216"/>
                    <a:pt x="155" y="216"/>
                    <a:pt x="153" y="216"/>
                  </a:cubicBezTo>
                  <a:cubicBezTo>
                    <a:pt x="149" y="215"/>
                    <a:pt x="144" y="210"/>
                    <a:pt x="141" y="214"/>
                  </a:cubicBezTo>
                  <a:cubicBezTo>
                    <a:pt x="138" y="217"/>
                    <a:pt x="140" y="218"/>
                    <a:pt x="137" y="219"/>
                  </a:cubicBezTo>
                  <a:cubicBezTo>
                    <a:pt x="135" y="220"/>
                    <a:pt x="131" y="219"/>
                    <a:pt x="129" y="219"/>
                  </a:cubicBezTo>
                  <a:cubicBezTo>
                    <a:pt x="122" y="219"/>
                    <a:pt x="120" y="217"/>
                    <a:pt x="118" y="210"/>
                  </a:cubicBezTo>
                  <a:cubicBezTo>
                    <a:pt x="117" y="205"/>
                    <a:pt x="115" y="203"/>
                    <a:pt x="110" y="201"/>
                  </a:cubicBezTo>
                  <a:cubicBezTo>
                    <a:pt x="107" y="199"/>
                    <a:pt x="101" y="201"/>
                    <a:pt x="100" y="198"/>
                  </a:cubicBezTo>
                  <a:cubicBezTo>
                    <a:pt x="98" y="200"/>
                    <a:pt x="98" y="202"/>
                    <a:pt x="95" y="203"/>
                  </a:cubicBezTo>
                  <a:cubicBezTo>
                    <a:pt x="94" y="203"/>
                    <a:pt x="92" y="202"/>
                    <a:pt x="91" y="203"/>
                  </a:cubicBezTo>
                  <a:cubicBezTo>
                    <a:pt x="89" y="203"/>
                    <a:pt x="88" y="205"/>
                    <a:pt x="86" y="206"/>
                  </a:cubicBezTo>
                  <a:cubicBezTo>
                    <a:pt x="85" y="206"/>
                    <a:pt x="84" y="206"/>
                    <a:pt x="83" y="206"/>
                  </a:cubicBezTo>
                  <a:cubicBezTo>
                    <a:pt x="82" y="206"/>
                    <a:pt x="82" y="207"/>
                    <a:pt x="81" y="208"/>
                  </a:cubicBezTo>
                  <a:cubicBezTo>
                    <a:pt x="80" y="209"/>
                    <a:pt x="80" y="210"/>
                    <a:pt x="78" y="210"/>
                  </a:cubicBezTo>
                  <a:cubicBezTo>
                    <a:pt x="76" y="212"/>
                    <a:pt x="74" y="211"/>
                    <a:pt x="71" y="210"/>
                  </a:cubicBezTo>
                  <a:cubicBezTo>
                    <a:pt x="69" y="210"/>
                    <a:pt x="64" y="209"/>
                    <a:pt x="62" y="210"/>
                  </a:cubicBezTo>
                  <a:cubicBezTo>
                    <a:pt x="59" y="211"/>
                    <a:pt x="60" y="215"/>
                    <a:pt x="56" y="213"/>
                  </a:cubicBezTo>
                  <a:cubicBezTo>
                    <a:pt x="53" y="212"/>
                    <a:pt x="54" y="209"/>
                    <a:pt x="50" y="208"/>
                  </a:cubicBezTo>
                  <a:cubicBezTo>
                    <a:pt x="46" y="208"/>
                    <a:pt x="44" y="209"/>
                    <a:pt x="41" y="211"/>
                  </a:cubicBezTo>
                  <a:cubicBezTo>
                    <a:pt x="41" y="211"/>
                    <a:pt x="40" y="211"/>
                    <a:pt x="39" y="211"/>
                  </a:cubicBezTo>
                  <a:cubicBezTo>
                    <a:pt x="39" y="211"/>
                    <a:pt x="38" y="212"/>
                    <a:pt x="38" y="213"/>
                  </a:cubicBezTo>
                  <a:cubicBezTo>
                    <a:pt x="36" y="213"/>
                    <a:pt x="35" y="213"/>
                    <a:pt x="33" y="213"/>
                  </a:cubicBezTo>
                  <a:cubicBezTo>
                    <a:pt x="31" y="213"/>
                    <a:pt x="27" y="213"/>
                    <a:pt x="26" y="214"/>
                  </a:cubicBezTo>
                  <a:cubicBezTo>
                    <a:pt x="23" y="215"/>
                    <a:pt x="21" y="218"/>
                    <a:pt x="20" y="220"/>
                  </a:cubicBezTo>
                  <a:cubicBezTo>
                    <a:pt x="20" y="221"/>
                    <a:pt x="19" y="221"/>
                    <a:pt x="18" y="222"/>
                  </a:cubicBezTo>
                  <a:cubicBezTo>
                    <a:pt x="18" y="222"/>
                    <a:pt x="17" y="222"/>
                    <a:pt x="17" y="222"/>
                  </a:cubicBezTo>
                  <a:cubicBezTo>
                    <a:pt x="16" y="223"/>
                    <a:pt x="14" y="224"/>
                    <a:pt x="13" y="224"/>
                  </a:cubicBezTo>
                  <a:cubicBezTo>
                    <a:pt x="11" y="225"/>
                    <a:pt x="9" y="232"/>
                    <a:pt x="8" y="234"/>
                  </a:cubicBezTo>
                  <a:cubicBezTo>
                    <a:pt x="8" y="237"/>
                    <a:pt x="8" y="237"/>
                    <a:pt x="10" y="238"/>
                  </a:cubicBezTo>
                  <a:cubicBezTo>
                    <a:pt x="10" y="238"/>
                    <a:pt x="11" y="237"/>
                    <a:pt x="12" y="237"/>
                  </a:cubicBezTo>
                  <a:cubicBezTo>
                    <a:pt x="14" y="238"/>
                    <a:pt x="14" y="240"/>
                    <a:pt x="16" y="240"/>
                  </a:cubicBezTo>
                  <a:cubicBezTo>
                    <a:pt x="17" y="240"/>
                    <a:pt x="18" y="240"/>
                    <a:pt x="19" y="240"/>
                  </a:cubicBezTo>
                  <a:cubicBezTo>
                    <a:pt x="21" y="241"/>
                    <a:pt x="23" y="241"/>
                    <a:pt x="24" y="242"/>
                  </a:cubicBezTo>
                  <a:cubicBezTo>
                    <a:pt x="28" y="243"/>
                    <a:pt x="27" y="241"/>
                    <a:pt x="31" y="240"/>
                  </a:cubicBezTo>
                  <a:cubicBezTo>
                    <a:pt x="34" y="239"/>
                    <a:pt x="38" y="242"/>
                    <a:pt x="36" y="246"/>
                  </a:cubicBezTo>
                  <a:cubicBezTo>
                    <a:pt x="32" y="247"/>
                    <a:pt x="28" y="244"/>
                    <a:pt x="23" y="245"/>
                  </a:cubicBezTo>
                  <a:cubicBezTo>
                    <a:pt x="21" y="249"/>
                    <a:pt x="30" y="249"/>
                    <a:pt x="32" y="250"/>
                  </a:cubicBezTo>
                  <a:cubicBezTo>
                    <a:pt x="34" y="251"/>
                    <a:pt x="35" y="252"/>
                    <a:pt x="35" y="254"/>
                  </a:cubicBezTo>
                  <a:cubicBezTo>
                    <a:pt x="34" y="256"/>
                    <a:pt x="33" y="255"/>
                    <a:pt x="31" y="255"/>
                  </a:cubicBezTo>
                  <a:cubicBezTo>
                    <a:pt x="28" y="256"/>
                    <a:pt x="26" y="255"/>
                    <a:pt x="23" y="255"/>
                  </a:cubicBezTo>
                  <a:cubicBezTo>
                    <a:pt x="19" y="256"/>
                    <a:pt x="16" y="254"/>
                    <a:pt x="11" y="254"/>
                  </a:cubicBezTo>
                  <a:cubicBezTo>
                    <a:pt x="9" y="254"/>
                    <a:pt x="4" y="253"/>
                    <a:pt x="2" y="254"/>
                  </a:cubicBezTo>
                  <a:cubicBezTo>
                    <a:pt x="1" y="254"/>
                    <a:pt x="0" y="254"/>
                    <a:pt x="0" y="257"/>
                  </a:cubicBezTo>
                  <a:cubicBezTo>
                    <a:pt x="1" y="260"/>
                    <a:pt x="7" y="260"/>
                    <a:pt x="10" y="262"/>
                  </a:cubicBezTo>
                  <a:cubicBezTo>
                    <a:pt x="12" y="264"/>
                    <a:pt x="14" y="266"/>
                    <a:pt x="17" y="266"/>
                  </a:cubicBezTo>
                  <a:cubicBezTo>
                    <a:pt x="22" y="268"/>
                    <a:pt x="27" y="271"/>
                    <a:pt x="33" y="272"/>
                  </a:cubicBezTo>
                  <a:cubicBezTo>
                    <a:pt x="33" y="273"/>
                    <a:pt x="33" y="276"/>
                    <a:pt x="33" y="277"/>
                  </a:cubicBezTo>
                  <a:cubicBezTo>
                    <a:pt x="32" y="279"/>
                    <a:pt x="31" y="279"/>
                    <a:pt x="30" y="281"/>
                  </a:cubicBezTo>
                  <a:cubicBezTo>
                    <a:pt x="28" y="286"/>
                    <a:pt x="33" y="287"/>
                    <a:pt x="36" y="288"/>
                  </a:cubicBezTo>
                  <a:cubicBezTo>
                    <a:pt x="37" y="288"/>
                    <a:pt x="39" y="288"/>
                    <a:pt x="40" y="288"/>
                  </a:cubicBezTo>
                  <a:cubicBezTo>
                    <a:pt x="43" y="287"/>
                    <a:pt x="41" y="285"/>
                    <a:pt x="43" y="283"/>
                  </a:cubicBezTo>
                  <a:cubicBezTo>
                    <a:pt x="45" y="281"/>
                    <a:pt x="47" y="283"/>
                    <a:pt x="49" y="285"/>
                  </a:cubicBezTo>
                  <a:cubicBezTo>
                    <a:pt x="49" y="284"/>
                    <a:pt x="51" y="283"/>
                    <a:pt x="52" y="283"/>
                  </a:cubicBezTo>
                  <a:cubicBezTo>
                    <a:pt x="52" y="280"/>
                    <a:pt x="57" y="279"/>
                    <a:pt x="58" y="281"/>
                  </a:cubicBezTo>
                  <a:cubicBezTo>
                    <a:pt x="60" y="282"/>
                    <a:pt x="58" y="284"/>
                    <a:pt x="60" y="286"/>
                  </a:cubicBezTo>
                  <a:cubicBezTo>
                    <a:pt x="62" y="286"/>
                    <a:pt x="63" y="286"/>
                    <a:pt x="65" y="286"/>
                  </a:cubicBezTo>
                  <a:cubicBezTo>
                    <a:pt x="67" y="287"/>
                    <a:pt x="68" y="288"/>
                    <a:pt x="71" y="289"/>
                  </a:cubicBezTo>
                  <a:cubicBezTo>
                    <a:pt x="73" y="289"/>
                    <a:pt x="75" y="289"/>
                    <a:pt x="77" y="289"/>
                  </a:cubicBezTo>
                  <a:cubicBezTo>
                    <a:pt x="83" y="288"/>
                    <a:pt x="81" y="290"/>
                    <a:pt x="84" y="294"/>
                  </a:cubicBezTo>
                  <a:cubicBezTo>
                    <a:pt x="85" y="297"/>
                    <a:pt x="84" y="295"/>
                    <a:pt x="87" y="296"/>
                  </a:cubicBezTo>
                  <a:cubicBezTo>
                    <a:pt x="89" y="297"/>
                    <a:pt x="88" y="297"/>
                    <a:pt x="90" y="299"/>
                  </a:cubicBezTo>
                  <a:cubicBezTo>
                    <a:pt x="93" y="301"/>
                    <a:pt x="93" y="301"/>
                    <a:pt x="96" y="302"/>
                  </a:cubicBezTo>
                  <a:cubicBezTo>
                    <a:pt x="100" y="302"/>
                    <a:pt x="98" y="302"/>
                    <a:pt x="101" y="305"/>
                  </a:cubicBezTo>
                  <a:cubicBezTo>
                    <a:pt x="104" y="308"/>
                    <a:pt x="108" y="306"/>
                    <a:pt x="112" y="305"/>
                  </a:cubicBezTo>
                  <a:cubicBezTo>
                    <a:pt x="114" y="303"/>
                    <a:pt x="118" y="303"/>
                    <a:pt x="120" y="304"/>
                  </a:cubicBezTo>
                  <a:cubicBezTo>
                    <a:pt x="123" y="309"/>
                    <a:pt x="113" y="305"/>
                    <a:pt x="114" y="310"/>
                  </a:cubicBezTo>
                  <a:cubicBezTo>
                    <a:pt x="114" y="313"/>
                    <a:pt x="126" y="312"/>
                    <a:pt x="129" y="312"/>
                  </a:cubicBezTo>
                  <a:cubicBezTo>
                    <a:pt x="132" y="312"/>
                    <a:pt x="136" y="311"/>
                    <a:pt x="136" y="315"/>
                  </a:cubicBezTo>
                  <a:cubicBezTo>
                    <a:pt x="136" y="317"/>
                    <a:pt x="134" y="319"/>
                    <a:pt x="133" y="320"/>
                  </a:cubicBezTo>
                  <a:cubicBezTo>
                    <a:pt x="132" y="321"/>
                    <a:pt x="131" y="325"/>
                    <a:pt x="132" y="326"/>
                  </a:cubicBezTo>
                  <a:cubicBezTo>
                    <a:pt x="132" y="331"/>
                    <a:pt x="139" y="327"/>
                    <a:pt x="142" y="328"/>
                  </a:cubicBezTo>
                  <a:cubicBezTo>
                    <a:pt x="145" y="329"/>
                    <a:pt x="147" y="333"/>
                    <a:pt x="148" y="335"/>
                  </a:cubicBezTo>
                  <a:cubicBezTo>
                    <a:pt x="148" y="337"/>
                    <a:pt x="147" y="340"/>
                    <a:pt x="147" y="341"/>
                  </a:cubicBezTo>
                  <a:cubicBezTo>
                    <a:pt x="148" y="343"/>
                    <a:pt x="151" y="343"/>
                    <a:pt x="153" y="344"/>
                  </a:cubicBezTo>
                  <a:cubicBezTo>
                    <a:pt x="155" y="346"/>
                    <a:pt x="155" y="346"/>
                    <a:pt x="156" y="349"/>
                  </a:cubicBezTo>
                  <a:cubicBezTo>
                    <a:pt x="157" y="350"/>
                    <a:pt x="158" y="354"/>
                    <a:pt x="157" y="355"/>
                  </a:cubicBezTo>
                  <a:cubicBezTo>
                    <a:pt x="156" y="355"/>
                    <a:pt x="154" y="356"/>
                    <a:pt x="153" y="355"/>
                  </a:cubicBezTo>
                  <a:cubicBezTo>
                    <a:pt x="152" y="355"/>
                    <a:pt x="150" y="351"/>
                    <a:pt x="149" y="350"/>
                  </a:cubicBezTo>
                  <a:cubicBezTo>
                    <a:pt x="148" y="349"/>
                    <a:pt x="148" y="347"/>
                    <a:pt x="145" y="347"/>
                  </a:cubicBezTo>
                  <a:cubicBezTo>
                    <a:pt x="142" y="347"/>
                    <a:pt x="141" y="351"/>
                    <a:pt x="142" y="353"/>
                  </a:cubicBezTo>
                  <a:cubicBezTo>
                    <a:pt x="143" y="355"/>
                    <a:pt x="146" y="356"/>
                    <a:pt x="147" y="358"/>
                  </a:cubicBezTo>
                  <a:cubicBezTo>
                    <a:pt x="149" y="360"/>
                    <a:pt x="150" y="362"/>
                    <a:pt x="152" y="364"/>
                  </a:cubicBezTo>
                  <a:cubicBezTo>
                    <a:pt x="156" y="368"/>
                    <a:pt x="161" y="373"/>
                    <a:pt x="161" y="379"/>
                  </a:cubicBezTo>
                  <a:cubicBezTo>
                    <a:pt x="165" y="379"/>
                    <a:pt x="165" y="385"/>
                    <a:pt x="167" y="387"/>
                  </a:cubicBezTo>
                  <a:cubicBezTo>
                    <a:pt x="169" y="388"/>
                    <a:pt x="171" y="388"/>
                    <a:pt x="172" y="389"/>
                  </a:cubicBezTo>
                  <a:cubicBezTo>
                    <a:pt x="174" y="390"/>
                    <a:pt x="174" y="393"/>
                    <a:pt x="175" y="395"/>
                  </a:cubicBezTo>
                  <a:cubicBezTo>
                    <a:pt x="176" y="396"/>
                    <a:pt x="179" y="400"/>
                    <a:pt x="180" y="400"/>
                  </a:cubicBezTo>
                  <a:cubicBezTo>
                    <a:pt x="182" y="401"/>
                    <a:pt x="184" y="401"/>
                    <a:pt x="187" y="401"/>
                  </a:cubicBezTo>
                  <a:cubicBezTo>
                    <a:pt x="191" y="401"/>
                    <a:pt x="192" y="403"/>
                    <a:pt x="196" y="403"/>
                  </a:cubicBezTo>
                  <a:cubicBezTo>
                    <a:pt x="199" y="403"/>
                    <a:pt x="199" y="403"/>
                    <a:pt x="201" y="404"/>
                  </a:cubicBezTo>
                  <a:cubicBezTo>
                    <a:pt x="202" y="405"/>
                    <a:pt x="203" y="407"/>
                    <a:pt x="205" y="408"/>
                  </a:cubicBezTo>
                  <a:cubicBezTo>
                    <a:pt x="207" y="408"/>
                    <a:pt x="207" y="407"/>
                    <a:pt x="208" y="406"/>
                  </a:cubicBezTo>
                  <a:cubicBezTo>
                    <a:pt x="210" y="406"/>
                    <a:pt x="212" y="405"/>
                    <a:pt x="214" y="405"/>
                  </a:cubicBezTo>
                  <a:cubicBezTo>
                    <a:pt x="218" y="405"/>
                    <a:pt x="222" y="405"/>
                    <a:pt x="226" y="405"/>
                  </a:cubicBezTo>
                  <a:cubicBezTo>
                    <a:pt x="228" y="405"/>
                    <a:pt x="231" y="404"/>
                    <a:pt x="231" y="406"/>
                  </a:cubicBezTo>
                  <a:cubicBezTo>
                    <a:pt x="232" y="409"/>
                    <a:pt x="226" y="409"/>
                    <a:pt x="224" y="409"/>
                  </a:cubicBezTo>
                  <a:cubicBezTo>
                    <a:pt x="221" y="409"/>
                    <a:pt x="218" y="409"/>
                    <a:pt x="215" y="409"/>
                  </a:cubicBezTo>
                  <a:cubicBezTo>
                    <a:pt x="211" y="409"/>
                    <a:pt x="208" y="407"/>
                    <a:pt x="208" y="412"/>
                  </a:cubicBezTo>
                  <a:cubicBezTo>
                    <a:pt x="208" y="414"/>
                    <a:pt x="208" y="417"/>
                    <a:pt x="209" y="419"/>
                  </a:cubicBezTo>
                  <a:cubicBezTo>
                    <a:pt x="210" y="420"/>
                    <a:pt x="211" y="421"/>
                    <a:pt x="212" y="422"/>
                  </a:cubicBezTo>
                  <a:cubicBezTo>
                    <a:pt x="214" y="426"/>
                    <a:pt x="212" y="431"/>
                    <a:pt x="211" y="434"/>
                  </a:cubicBezTo>
                  <a:cubicBezTo>
                    <a:pt x="211" y="436"/>
                    <a:pt x="211" y="443"/>
                    <a:pt x="208" y="443"/>
                  </a:cubicBezTo>
                  <a:cubicBezTo>
                    <a:pt x="208" y="442"/>
                    <a:pt x="204" y="438"/>
                    <a:pt x="204" y="438"/>
                  </a:cubicBezTo>
                  <a:cubicBezTo>
                    <a:pt x="203" y="437"/>
                    <a:pt x="202" y="436"/>
                    <a:pt x="202" y="434"/>
                  </a:cubicBezTo>
                  <a:cubicBezTo>
                    <a:pt x="199" y="430"/>
                    <a:pt x="198" y="432"/>
                    <a:pt x="194" y="430"/>
                  </a:cubicBezTo>
                  <a:cubicBezTo>
                    <a:pt x="189" y="428"/>
                    <a:pt x="193" y="424"/>
                    <a:pt x="189" y="422"/>
                  </a:cubicBezTo>
                  <a:cubicBezTo>
                    <a:pt x="186" y="424"/>
                    <a:pt x="190" y="429"/>
                    <a:pt x="192" y="431"/>
                  </a:cubicBezTo>
                  <a:cubicBezTo>
                    <a:pt x="193" y="433"/>
                    <a:pt x="193" y="434"/>
                    <a:pt x="194" y="435"/>
                  </a:cubicBezTo>
                  <a:cubicBezTo>
                    <a:pt x="196" y="437"/>
                    <a:pt x="196" y="437"/>
                    <a:pt x="198" y="438"/>
                  </a:cubicBezTo>
                  <a:cubicBezTo>
                    <a:pt x="202" y="441"/>
                    <a:pt x="201" y="446"/>
                    <a:pt x="203" y="450"/>
                  </a:cubicBezTo>
                  <a:cubicBezTo>
                    <a:pt x="205" y="454"/>
                    <a:pt x="206" y="458"/>
                    <a:pt x="210" y="460"/>
                  </a:cubicBezTo>
                  <a:cubicBezTo>
                    <a:pt x="212" y="461"/>
                    <a:pt x="214" y="463"/>
                    <a:pt x="216" y="464"/>
                  </a:cubicBezTo>
                  <a:cubicBezTo>
                    <a:pt x="217" y="465"/>
                    <a:pt x="220" y="467"/>
                    <a:pt x="221" y="468"/>
                  </a:cubicBezTo>
                  <a:cubicBezTo>
                    <a:pt x="223" y="470"/>
                    <a:pt x="222" y="473"/>
                    <a:pt x="223" y="475"/>
                  </a:cubicBezTo>
                  <a:cubicBezTo>
                    <a:pt x="225" y="480"/>
                    <a:pt x="227" y="485"/>
                    <a:pt x="229" y="490"/>
                  </a:cubicBezTo>
                  <a:cubicBezTo>
                    <a:pt x="231" y="494"/>
                    <a:pt x="230" y="499"/>
                    <a:pt x="231" y="503"/>
                  </a:cubicBezTo>
                  <a:cubicBezTo>
                    <a:pt x="232" y="505"/>
                    <a:pt x="233" y="506"/>
                    <a:pt x="233" y="507"/>
                  </a:cubicBezTo>
                  <a:cubicBezTo>
                    <a:pt x="234" y="509"/>
                    <a:pt x="234" y="511"/>
                    <a:pt x="234" y="514"/>
                  </a:cubicBezTo>
                  <a:cubicBezTo>
                    <a:pt x="234" y="510"/>
                    <a:pt x="232" y="505"/>
                    <a:pt x="229" y="502"/>
                  </a:cubicBezTo>
                  <a:cubicBezTo>
                    <a:pt x="227" y="498"/>
                    <a:pt x="225" y="494"/>
                    <a:pt x="223" y="491"/>
                  </a:cubicBezTo>
                  <a:cubicBezTo>
                    <a:pt x="221" y="487"/>
                    <a:pt x="221" y="482"/>
                    <a:pt x="219" y="479"/>
                  </a:cubicBezTo>
                  <a:cubicBezTo>
                    <a:pt x="216" y="476"/>
                    <a:pt x="213" y="472"/>
                    <a:pt x="210" y="470"/>
                  </a:cubicBezTo>
                  <a:cubicBezTo>
                    <a:pt x="210" y="470"/>
                    <a:pt x="206" y="467"/>
                    <a:pt x="206" y="467"/>
                  </a:cubicBezTo>
                  <a:cubicBezTo>
                    <a:pt x="204" y="467"/>
                    <a:pt x="203" y="472"/>
                    <a:pt x="203" y="474"/>
                  </a:cubicBezTo>
                  <a:cubicBezTo>
                    <a:pt x="202" y="479"/>
                    <a:pt x="203" y="485"/>
                    <a:pt x="203" y="491"/>
                  </a:cubicBezTo>
                  <a:cubicBezTo>
                    <a:pt x="203" y="494"/>
                    <a:pt x="203" y="497"/>
                    <a:pt x="203" y="500"/>
                  </a:cubicBezTo>
                  <a:cubicBezTo>
                    <a:pt x="202" y="502"/>
                    <a:pt x="201" y="503"/>
                    <a:pt x="200" y="505"/>
                  </a:cubicBezTo>
                  <a:cubicBezTo>
                    <a:pt x="199" y="508"/>
                    <a:pt x="200" y="512"/>
                    <a:pt x="199" y="516"/>
                  </a:cubicBezTo>
                  <a:cubicBezTo>
                    <a:pt x="198" y="519"/>
                    <a:pt x="197" y="521"/>
                    <a:pt x="196" y="524"/>
                  </a:cubicBezTo>
                  <a:cubicBezTo>
                    <a:pt x="196" y="528"/>
                    <a:pt x="195" y="532"/>
                    <a:pt x="194" y="535"/>
                  </a:cubicBezTo>
                  <a:cubicBezTo>
                    <a:pt x="194" y="538"/>
                    <a:pt x="194" y="541"/>
                    <a:pt x="194" y="543"/>
                  </a:cubicBezTo>
                  <a:cubicBezTo>
                    <a:pt x="193" y="546"/>
                    <a:pt x="192" y="548"/>
                    <a:pt x="191" y="551"/>
                  </a:cubicBezTo>
                  <a:cubicBezTo>
                    <a:pt x="191" y="556"/>
                    <a:pt x="190" y="560"/>
                    <a:pt x="189" y="565"/>
                  </a:cubicBezTo>
                  <a:cubicBezTo>
                    <a:pt x="189" y="567"/>
                    <a:pt x="188" y="570"/>
                    <a:pt x="188" y="573"/>
                  </a:cubicBezTo>
                  <a:cubicBezTo>
                    <a:pt x="187" y="577"/>
                    <a:pt x="186" y="576"/>
                    <a:pt x="184" y="579"/>
                  </a:cubicBezTo>
                  <a:cubicBezTo>
                    <a:pt x="181" y="583"/>
                    <a:pt x="182" y="589"/>
                    <a:pt x="182" y="594"/>
                  </a:cubicBezTo>
                  <a:cubicBezTo>
                    <a:pt x="182" y="600"/>
                    <a:pt x="182" y="606"/>
                    <a:pt x="181" y="610"/>
                  </a:cubicBezTo>
                  <a:cubicBezTo>
                    <a:pt x="179" y="617"/>
                    <a:pt x="176" y="619"/>
                    <a:pt x="170" y="623"/>
                  </a:cubicBezTo>
                  <a:cubicBezTo>
                    <a:pt x="168" y="624"/>
                    <a:pt x="166" y="626"/>
                    <a:pt x="165" y="627"/>
                  </a:cubicBezTo>
                  <a:cubicBezTo>
                    <a:pt x="164" y="629"/>
                    <a:pt x="164" y="633"/>
                    <a:pt x="164" y="635"/>
                  </a:cubicBezTo>
                  <a:cubicBezTo>
                    <a:pt x="165" y="636"/>
                    <a:pt x="166" y="637"/>
                    <a:pt x="166" y="637"/>
                  </a:cubicBezTo>
                  <a:cubicBezTo>
                    <a:pt x="168" y="637"/>
                    <a:pt x="169" y="638"/>
                    <a:pt x="169" y="638"/>
                  </a:cubicBezTo>
                  <a:cubicBezTo>
                    <a:pt x="170" y="639"/>
                    <a:pt x="171" y="639"/>
                    <a:pt x="172" y="640"/>
                  </a:cubicBezTo>
                  <a:cubicBezTo>
                    <a:pt x="173" y="640"/>
                    <a:pt x="174" y="640"/>
                    <a:pt x="175" y="640"/>
                  </a:cubicBezTo>
                  <a:cubicBezTo>
                    <a:pt x="176" y="641"/>
                    <a:pt x="178" y="640"/>
                    <a:pt x="179" y="642"/>
                  </a:cubicBezTo>
                  <a:cubicBezTo>
                    <a:pt x="182" y="646"/>
                    <a:pt x="176" y="649"/>
                    <a:pt x="177" y="653"/>
                  </a:cubicBezTo>
                  <a:cubicBezTo>
                    <a:pt x="178" y="657"/>
                    <a:pt x="180" y="658"/>
                    <a:pt x="182" y="656"/>
                  </a:cubicBezTo>
                  <a:cubicBezTo>
                    <a:pt x="184" y="655"/>
                    <a:pt x="185" y="652"/>
                    <a:pt x="188" y="653"/>
                  </a:cubicBezTo>
                  <a:cubicBezTo>
                    <a:pt x="188" y="657"/>
                    <a:pt x="194" y="659"/>
                    <a:pt x="197" y="661"/>
                  </a:cubicBezTo>
                  <a:cubicBezTo>
                    <a:pt x="199" y="663"/>
                    <a:pt x="201" y="664"/>
                    <a:pt x="203" y="665"/>
                  </a:cubicBezTo>
                  <a:cubicBezTo>
                    <a:pt x="210" y="668"/>
                    <a:pt x="217" y="665"/>
                    <a:pt x="219" y="674"/>
                  </a:cubicBezTo>
                  <a:cubicBezTo>
                    <a:pt x="225" y="675"/>
                    <a:pt x="230" y="677"/>
                    <a:pt x="235" y="677"/>
                  </a:cubicBezTo>
                  <a:cubicBezTo>
                    <a:pt x="238" y="678"/>
                    <a:pt x="242" y="676"/>
                    <a:pt x="244" y="677"/>
                  </a:cubicBezTo>
                  <a:cubicBezTo>
                    <a:pt x="245" y="677"/>
                    <a:pt x="247" y="679"/>
                    <a:pt x="247" y="680"/>
                  </a:cubicBezTo>
                  <a:cubicBezTo>
                    <a:pt x="249" y="681"/>
                    <a:pt x="251" y="682"/>
                    <a:pt x="253" y="683"/>
                  </a:cubicBezTo>
                  <a:cubicBezTo>
                    <a:pt x="254" y="684"/>
                    <a:pt x="256" y="685"/>
                    <a:pt x="258" y="685"/>
                  </a:cubicBezTo>
                  <a:cubicBezTo>
                    <a:pt x="260" y="685"/>
                    <a:pt x="262" y="684"/>
                    <a:pt x="265" y="684"/>
                  </a:cubicBezTo>
                  <a:cubicBezTo>
                    <a:pt x="273" y="684"/>
                    <a:pt x="282" y="685"/>
                    <a:pt x="290" y="684"/>
                  </a:cubicBezTo>
                  <a:cubicBezTo>
                    <a:pt x="292" y="684"/>
                    <a:pt x="293" y="685"/>
                    <a:pt x="294" y="683"/>
                  </a:cubicBezTo>
                  <a:cubicBezTo>
                    <a:pt x="295" y="682"/>
                    <a:pt x="294" y="681"/>
                    <a:pt x="295" y="680"/>
                  </a:cubicBezTo>
                  <a:cubicBezTo>
                    <a:pt x="295" y="678"/>
                    <a:pt x="296" y="678"/>
                    <a:pt x="296" y="677"/>
                  </a:cubicBezTo>
                  <a:cubicBezTo>
                    <a:pt x="297" y="676"/>
                    <a:pt x="297" y="674"/>
                    <a:pt x="297" y="672"/>
                  </a:cubicBezTo>
                  <a:cubicBezTo>
                    <a:pt x="300" y="673"/>
                    <a:pt x="302" y="675"/>
                    <a:pt x="305" y="675"/>
                  </a:cubicBezTo>
                  <a:cubicBezTo>
                    <a:pt x="309" y="676"/>
                    <a:pt x="313" y="679"/>
                    <a:pt x="318" y="680"/>
                  </a:cubicBezTo>
                  <a:cubicBezTo>
                    <a:pt x="320" y="680"/>
                    <a:pt x="322" y="680"/>
                    <a:pt x="324" y="681"/>
                  </a:cubicBezTo>
                  <a:cubicBezTo>
                    <a:pt x="327" y="682"/>
                    <a:pt x="328" y="683"/>
                    <a:pt x="330" y="684"/>
                  </a:cubicBezTo>
                  <a:cubicBezTo>
                    <a:pt x="333" y="685"/>
                    <a:pt x="336" y="687"/>
                    <a:pt x="337" y="690"/>
                  </a:cubicBezTo>
                  <a:cubicBezTo>
                    <a:pt x="337" y="690"/>
                    <a:pt x="337" y="690"/>
                    <a:pt x="337" y="690"/>
                  </a:cubicBezTo>
                  <a:cubicBezTo>
                    <a:pt x="338" y="690"/>
                    <a:pt x="338" y="689"/>
                    <a:pt x="338" y="689"/>
                  </a:cubicBezTo>
                  <a:cubicBezTo>
                    <a:pt x="339" y="689"/>
                    <a:pt x="339" y="688"/>
                    <a:pt x="339" y="688"/>
                  </a:cubicBezTo>
                  <a:cubicBezTo>
                    <a:pt x="340" y="686"/>
                    <a:pt x="340" y="685"/>
                    <a:pt x="342" y="684"/>
                  </a:cubicBezTo>
                  <a:cubicBezTo>
                    <a:pt x="342" y="684"/>
                    <a:pt x="343" y="685"/>
                    <a:pt x="344" y="685"/>
                  </a:cubicBezTo>
                  <a:cubicBezTo>
                    <a:pt x="345" y="686"/>
                    <a:pt x="346" y="686"/>
                    <a:pt x="346" y="687"/>
                  </a:cubicBezTo>
                  <a:cubicBezTo>
                    <a:pt x="348" y="688"/>
                    <a:pt x="349" y="687"/>
                    <a:pt x="349" y="687"/>
                  </a:cubicBezTo>
                  <a:cubicBezTo>
                    <a:pt x="350" y="688"/>
                    <a:pt x="351" y="688"/>
                    <a:pt x="352" y="688"/>
                  </a:cubicBezTo>
                  <a:cubicBezTo>
                    <a:pt x="353" y="689"/>
                    <a:pt x="355" y="689"/>
                    <a:pt x="356" y="689"/>
                  </a:cubicBezTo>
                  <a:cubicBezTo>
                    <a:pt x="358" y="690"/>
                    <a:pt x="360" y="692"/>
                    <a:pt x="362" y="693"/>
                  </a:cubicBezTo>
                  <a:cubicBezTo>
                    <a:pt x="363" y="693"/>
                    <a:pt x="363" y="693"/>
                    <a:pt x="364" y="693"/>
                  </a:cubicBezTo>
                  <a:cubicBezTo>
                    <a:pt x="365" y="693"/>
                    <a:pt x="366" y="694"/>
                    <a:pt x="367" y="694"/>
                  </a:cubicBezTo>
                  <a:cubicBezTo>
                    <a:pt x="368" y="695"/>
                    <a:pt x="370" y="695"/>
                    <a:pt x="371" y="697"/>
                  </a:cubicBezTo>
                  <a:cubicBezTo>
                    <a:pt x="372" y="698"/>
                    <a:pt x="372" y="699"/>
                    <a:pt x="372" y="700"/>
                  </a:cubicBezTo>
                  <a:cubicBezTo>
                    <a:pt x="372" y="701"/>
                    <a:pt x="372" y="702"/>
                    <a:pt x="373" y="703"/>
                  </a:cubicBezTo>
                  <a:cubicBezTo>
                    <a:pt x="373" y="705"/>
                    <a:pt x="374" y="707"/>
                    <a:pt x="373" y="709"/>
                  </a:cubicBezTo>
                  <a:cubicBezTo>
                    <a:pt x="373" y="710"/>
                    <a:pt x="373" y="710"/>
                    <a:pt x="372" y="710"/>
                  </a:cubicBezTo>
                  <a:cubicBezTo>
                    <a:pt x="372" y="710"/>
                    <a:pt x="372" y="710"/>
                    <a:pt x="372" y="710"/>
                  </a:cubicBezTo>
                  <a:cubicBezTo>
                    <a:pt x="374" y="711"/>
                    <a:pt x="374" y="712"/>
                    <a:pt x="376" y="711"/>
                  </a:cubicBezTo>
                  <a:cubicBezTo>
                    <a:pt x="378" y="711"/>
                    <a:pt x="378" y="710"/>
                    <a:pt x="380" y="709"/>
                  </a:cubicBezTo>
                  <a:cubicBezTo>
                    <a:pt x="380" y="709"/>
                    <a:pt x="381" y="709"/>
                    <a:pt x="381" y="709"/>
                  </a:cubicBezTo>
                  <a:cubicBezTo>
                    <a:pt x="382" y="708"/>
                    <a:pt x="382" y="708"/>
                    <a:pt x="382" y="707"/>
                  </a:cubicBezTo>
                  <a:cubicBezTo>
                    <a:pt x="383" y="707"/>
                    <a:pt x="384" y="706"/>
                    <a:pt x="385" y="706"/>
                  </a:cubicBezTo>
                  <a:cubicBezTo>
                    <a:pt x="390" y="705"/>
                    <a:pt x="397" y="708"/>
                    <a:pt x="402" y="709"/>
                  </a:cubicBezTo>
                  <a:cubicBezTo>
                    <a:pt x="407" y="710"/>
                    <a:pt x="408" y="707"/>
                    <a:pt x="412" y="705"/>
                  </a:cubicBezTo>
                  <a:cubicBezTo>
                    <a:pt x="416" y="704"/>
                    <a:pt x="418" y="703"/>
                    <a:pt x="422" y="703"/>
                  </a:cubicBezTo>
                  <a:cubicBezTo>
                    <a:pt x="427" y="703"/>
                    <a:pt x="432" y="703"/>
                    <a:pt x="437" y="704"/>
                  </a:cubicBezTo>
                  <a:cubicBezTo>
                    <a:pt x="439" y="704"/>
                    <a:pt x="440" y="705"/>
                    <a:pt x="442" y="706"/>
                  </a:cubicBezTo>
                  <a:cubicBezTo>
                    <a:pt x="441" y="703"/>
                    <a:pt x="439" y="702"/>
                    <a:pt x="436" y="699"/>
                  </a:cubicBezTo>
                  <a:cubicBezTo>
                    <a:pt x="431" y="695"/>
                    <a:pt x="431" y="690"/>
                    <a:pt x="431" y="685"/>
                  </a:cubicBezTo>
                  <a:cubicBezTo>
                    <a:pt x="431" y="682"/>
                    <a:pt x="431" y="679"/>
                    <a:pt x="432" y="677"/>
                  </a:cubicBezTo>
                  <a:cubicBezTo>
                    <a:pt x="432" y="675"/>
                    <a:pt x="432" y="675"/>
                    <a:pt x="433" y="674"/>
                  </a:cubicBezTo>
                  <a:cubicBezTo>
                    <a:pt x="434" y="672"/>
                    <a:pt x="434" y="672"/>
                    <a:pt x="435" y="671"/>
                  </a:cubicBezTo>
                  <a:cubicBezTo>
                    <a:pt x="438" y="667"/>
                    <a:pt x="438" y="664"/>
                    <a:pt x="440" y="659"/>
                  </a:cubicBezTo>
                  <a:cubicBezTo>
                    <a:pt x="442" y="655"/>
                    <a:pt x="445" y="654"/>
                    <a:pt x="448" y="651"/>
                  </a:cubicBezTo>
                  <a:cubicBezTo>
                    <a:pt x="450" y="649"/>
                    <a:pt x="451" y="648"/>
                    <a:pt x="452" y="646"/>
                  </a:cubicBezTo>
                  <a:cubicBezTo>
                    <a:pt x="453" y="644"/>
                    <a:pt x="453" y="641"/>
                    <a:pt x="455" y="639"/>
                  </a:cubicBezTo>
                  <a:cubicBezTo>
                    <a:pt x="458" y="636"/>
                    <a:pt x="460" y="635"/>
                    <a:pt x="464" y="634"/>
                  </a:cubicBezTo>
                  <a:cubicBezTo>
                    <a:pt x="469" y="634"/>
                    <a:pt x="471" y="630"/>
                    <a:pt x="474" y="627"/>
                  </a:cubicBezTo>
                  <a:cubicBezTo>
                    <a:pt x="478" y="623"/>
                    <a:pt x="481" y="621"/>
                    <a:pt x="487" y="621"/>
                  </a:cubicBezTo>
                  <a:cubicBezTo>
                    <a:pt x="489" y="621"/>
                    <a:pt x="489" y="622"/>
                    <a:pt x="491" y="622"/>
                  </a:cubicBezTo>
                  <a:cubicBezTo>
                    <a:pt x="492" y="623"/>
                    <a:pt x="493" y="624"/>
                    <a:pt x="494" y="624"/>
                  </a:cubicBezTo>
                  <a:cubicBezTo>
                    <a:pt x="495" y="624"/>
                    <a:pt x="496" y="624"/>
                    <a:pt x="497" y="624"/>
                  </a:cubicBezTo>
                  <a:cubicBezTo>
                    <a:pt x="500" y="624"/>
                    <a:pt x="503" y="624"/>
                    <a:pt x="505" y="624"/>
                  </a:cubicBezTo>
                  <a:cubicBezTo>
                    <a:pt x="506" y="625"/>
                    <a:pt x="506" y="626"/>
                    <a:pt x="507" y="626"/>
                  </a:cubicBezTo>
                  <a:cubicBezTo>
                    <a:pt x="508" y="626"/>
                    <a:pt x="510" y="626"/>
                    <a:pt x="511" y="626"/>
                  </a:cubicBezTo>
                  <a:cubicBezTo>
                    <a:pt x="513" y="626"/>
                    <a:pt x="515" y="626"/>
                    <a:pt x="517" y="626"/>
                  </a:cubicBezTo>
                  <a:cubicBezTo>
                    <a:pt x="518" y="626"/>
                    <a:pt x="519" y="626"/>
                    <a:pt x="520" y="626"/>
                  </a:cubicBezTo>
                  <a:cubicBezTo>
                    <a:pt x="521" y="626"/>
                    <a:pt x="522" y="625"/>
                    <a:pt x="523" y="625"/>
                  </a:cubicBezTo>
                  <a:cubicBezTo>
                    <a:pt x="524" y="625"/>
                    <a:pt x="524" y="624"/>
                    <a:pt x="526" y="624"/>
                  </a:cubicBezTo>
                  <a:cubicBezTo>
                    <a:pt x="526" y="626"/>
                    <a:pt x="525" y="631"/>
                    <a:pt x="526" y="633"/>
                  </a:cubicBezTo>
                  <a:cubicBezTo>
                    <a:pt x="527" y="635"/>
                    <a:pt x="529" y="634"/>
                    <a:pt x="532" y="634"/>
                  </a:cubicBezTo>
                  <a:cubicBezTo>
                    <a:pt x="532" y="634"/>
                    <a:pt x="534" y="635"/>
                    <a:pt x="534" y="634"/>
                  </a:cubicBezTo>
                  <a:cubicBezTo>
                    <a:pt x="536" y="634"/>
                    <a:pt x="535" y="634"/>
                    <a:pt x="536" y="632"/>
                  </a:cubicBezTo>
                  <a:cubicBezTo>
                    <a:pt x="537" y="631"/>
                    <a:pt x="537" y="630"/>
                    <a:pt x="538" y="629"/>
                  </a:cubicBezTo>
                  <a:cubicBezTo>
                    <a:pt x="539" y="628"/>
                    <a:pt x="541" y="630"/>
                    <a:pt x="541" y="627"/>
                  </a:cubicBezTo>
                  <a:cubicBezTo>
                    <a:pt x="546" y="630"/>
                    <a:pt x="542" y="632"/>
                    <a:pt x="543" y="635"/>
                  </a:cubicBezTo>
                  <a:cubicBezTo>
                    <a:pt x="545" y="635"/>
                    <a:pt x="545" y="637"/>
                    <a:pt x="547" y="637"/>
                  </a:cubicBezTo>
                  <a:cubicBezTo>
                    <a:pt x="549" y="638"/>
                    <a:pt x="549" y="636"/>
                    <a:pt x="551" y="635"/>
                  </a:cubicBezTo>
                  <a:cubicBezTo>
                    <a:pt x="552" y="635"/>
                    <a:pt x="557" y="635"/>
                    <a:pt x="558" y="635"/>
                  </a:cubicBezTo>
                  <a:cubicBezTo>
                    <a:pt x="560" y="636"/>
                    <a:pt x="560" y="636"/>
                    <a:pt x="560" y="639"/>
                  </a:cubicBezTo>
                  <a:cubicBezTo>
                    <a:pt x="562" y="640"/>
                    <a:pt x="565" y="640"/>
                    <a:pt x="566" y="642"/>
                  </a:cubicBezTo>
                  <a:cubicBezTo>
                    <a:pt x="567" y="644"/>
                    <a:pt x="566" y="647"/>
                    <a:pt x="568" y="648"/>
                  </a:cubicBezTo>
                  <a:cubicBezTo>
                    <a:pt x="569" y="650"/>
                    <a:pt x="572" y="651"/>
                    <a:pt x="574" y="652"/>
                  </a:cubicBezTo>
                  <a:cubicBezTo>
                    <a:pt x="576" y="653"/>
                    <a:pt x="577" y="653"/>
                    <a:pt x="580" y="653"/>
                  </a:cubicBezTo>
                  <a:cubicBezTo>
                    <a:pt x="582" y="653"/>
                    <a:pt x="584" y="654"/>
                    <a:pt x="585" y="654"/>
                  </a:cubicBezTo>
                  <a:cubicBezTo>
                    <a:pt x="588" y="654"/>
                    <a:pt x="592" y="653"/>
                    <a:pt x="594" y="654"/>
                  </a:cubicBezTo>
                  <a:cubicBezTo>
                    <a:pt x="596" y="656"/>
                    <a:pt x="596" y="657"/>
                    <a:pt x="599" y="658"/>
                  </a:cubicBezTo>
                  <a:cubicBezTo>
                    <a:pt x="602" y="659"/>
                    <a:pt x="605" y="658"/>
                    <a:pt x="608" y="658"/>
                  </a:cubicBezTo>
                  <a:cubicBezTo>
                    <a:pt x="612" y="658"/>
                    <a:pt x="616" y="658"/>
                    <a:pt x="621" y="658"/>
                  </a:cubicBezTo>
                  <a:cubicBezTo>
                    <a:pt x="628" y="658"/>
                    <a:pt x="634" y="656"/>
                    <a:pt x="639" y="650"/>
                  </a:cubicBezTo>
                  <a:cubicBezTo>
                    <a:pt x="640" y="651"/>
                    <a:pt x="641" y="651"/>
                    <a:pt x="641" y="650"/>
                  </a:cubicBezTo>
                  <a:cubicBezTo>
                    <a:pt x="642" y="649"/>
                    <a:pt x="641" y="646"/>
                    <a:pt x="641" y="645"/>
                  </a:cubicBezTo>
                  <a:cubicBezTo>
                    <a:pt x="640" y="643"/>
                    <a:pt x="636" y="641"/>
                    <a:pt x="638" y="638"/>
                  </a:cubicBezTo>
                  <a:cubicBezTo>
                    <a:pt x="639" y="638"/>
                    <a:pt x="643" y="637"/>
                    <a:pt x="644" y="637"/>
                  </a:cubicBezTo>
                  <a:cubicBezTo>
                    <a:pt x="645" y="637"/>
                    <a:pt x="646" y="637"/>
                    <a:pt x="647" y="637"/>
                  </a:cubicBezTo>
                  <a:cubicBezTo>
                    <a:pt x="648" y="636"/>
                    <a:pt x="648" y="635"/>
                    <a:pt x="650" y="635"/>
                  </a:cubicBezTo>
                  <a:cubicBezTo>
                    <a:pt x="650" y="633"/>
                    <a:pt x="649" y="630"/>
                    <a:pt x="650" y="627"/>
                  </a:cubicBezTo>
                  <a:cubicBezTo>
                    <a:pt x="651" y="624"/>
                    <a:pt x="654" y="624"/>
                    <a:pt x="657" y="622"/>
                  </a:cubicBezTo>
                  <a:cubicBezTo>
                    <a:pt x="658" y="620"/>
                    <a:pt x="659" y="618"/>
                    <a:pt x="659" y="616"/>
                  </a:cubicBezTo>
                  <a:cubicBezTo>
                    <a:pt x="661" y="612"/>
                    <a:pt x="659" y="613"/>
                    <a:pt x="664" y="612"/>
                  </a:cubicBezTo>
                  <a:cubicBezTo>
                    <a:pt x="667" y="612"/>
                    <a:pt x="670" y="611"/>
                    <a:pt x="673" y="610"/>
                  </a:cubicBezTo>
                  <a:cubicBezTo>
                    <a:pt x="676" y="610"/>
                    <a:pt x="678" y="610"/>
                    <a:pt x="681" y="608"/>
                  </a:cubicBezTo>
                  <a:cubicBezTo>
                    <a:pt x="683" y="606"/>
                    <a:pt x="684" y="605"/>
                    <a:pt x="685" y="602"/>
                  </a:cubicBezTo>
                  <a:cubicBezTo>
                    <a:pt x="685" y="602"/>
                    <a:pt x="686" y="602"/>
                    <a:pt x="687" y="601"/>
                  </a:cubicBezTo>
                  <a:cubicBezTo>
                    <a:pt x="687" y="600"/>
                    <a:pt x="687" y="598"/>
                    <a:pt x="687" y="597"/>
                  </a:cubicBezTo>
                  <a:cubicBezTo>
                    <a:pt x="687" y="595"/>
                    <a:pt x="687" y="592"/>
                    <a:pt x="688" y="589"/>
                  </a:cubicBezTo>
                  <a:cubicBezTo>
                    <a:pt x="690" y="589"/>
                    <a:pt x="691" y="585"/>
                    <a:pt x="693" y="583"/>
                  </a:cubicBezTo>
                  <a:cubicBezTo>
                    <a:pt x="694" y="582"/>
                    <a:pt x="697" y="581"/>
                    <a:pt x="698" y="578"/>
                  </a:cubicBezTo>
                  <a:cubicBezTo>
                    <a:pt x="699" y="577"/>
                    <a:pt x="699" y="568"/>
                    <a:pt x="697" y="567"/>
                  </a:cubicBezTo>
                  <a:cubicBezTo>
                    <a:pt x="695" y="566"/>
                    <a:pt x="690" y="568"/>
                    <a:pt x="688" y="569"/>
                  </a:cubicBezTo>
                  <a:cubicBezTo>
                    <a:pt x="685" y="570"/>
                    <a:pt x="679" y="573"/>
                    <a:pt x="675" y="571"/>
                  </a:cubicBezTo>
                  <a:cubicBezTo>
                    <a:pt x="673" y="570"/>
                    <a:pt x="673" y="567"/>
                    <a:pt x="671" y="566"/>
                  </a:cubicBezTo>
                  <a:cubicBezTo>
                    <a:pt x="668" y="563"/>
                    <a:pt x="663" y="564"/>
                    <a:pt x="660" y="562"/>
                  </a:cubicBezTo>
                  <a:cubicBezTo>
                    <a:pt x="658" y="561"/>
                    <a:pt x="651" y="554"/>
                    <a:pt x="652" y="552"/>
                  </a:cubicBezTo>
                  <a:cubicBezTo>
                    <a:pt x="653" y="550"/>
                    <a:pt x="655" y="553"/>
                    <a:pt x="656" y="550"/>
                  </a:cubicBezTo>
                  <a:cubicBezTo>
                    <a:pt x="657" y="548"/>
                    <a:pt x="653" y="545"/>
                    <a:pt x="652" y="543"/>
                  </a:cubicBezTo>
                  <a:cubicBezTo>
                    <a:pt x="649" y="538"/>
                    <a:pt x="653" y="536"/>
                    <a:pt x="658" y="534"/>
                  </a:cubicBezTo>
                  <a:cubicBezTo>
                    <a:pt x="663" y="532"/>
                    <a:pt x="663" y="527"/>
                    <a:pt x="662" y="522"/>
                  </a:cubicBezTo>
                  <a:cubicBezTo>
                    <a:pt x="659" y="522"/>
                    <a:pt x="659" y="519"/>
                    <a:pt x="658" y="517"/>
                  </a:cubicBezTo>
                  <a:cubicBezTo>
                    <a:pt x="658" y="517"/>
                    <a:pt x="655" y="516"/>
                    <a:pt x="655" y="516"/>
                  </a:cubicBezTo>
                  <a:cubicBezTo>
                    <a:pt x="654" y="515"/>
                    <a:pt x="652" y="515"/>
                    <a:pt x="652" y="515"/>
                  </a:cubicBezTo>
                  <a:cubicBezTo>
                    <a:pt x="647" y="511"/>
                    <a:pt x="648" y="504"/>
                    <a:pt x="641" y="502"/>
                  </a:cubicBezTo>
                  <a:cubicBezTo>
                    <a:pt x="640" y="499"/>
                    <a:pt x="642" y="500"/>
                    <a:pt x="644" y="499"/>
                  </a:cubicBezTo>
                  <a:cubicBezTo>
                    <a:pt x="645" y="499"/>
                    <a:pt x="647" y="500"/>
                    <a:pt x="649" y="499"/>
                  </a:cubicBezTo>
                  <a:cubicBezTo>
                    <a:pt x="651" y="498"/>
                    <a:pt x="649" y="499"/>
                    <a:pt x="651" y="497"/>
                  </a:cubicBezTo>
                  <a:cubicBezTo>
                    <a:pt x="654" y="495"/>
                    <a:pt x="657" y="494"/>
                    <a:pt x="660" y="491"/>
                  </a:cubicBezTo>
                  <a:cubicBezTo>
                    <a:pt x="660" y="491"/>
                    <a:pt x="661" y="490"/>
                    <a:pt x="662" y="490"/>
                  </a:cubicBezTo>
                  <a:cubicBezTo>
                    <a:pt x="663" y="489"/>
                    <a:pt x="665" y="489"/>
                    <a:pt x="666" y="488"/>
                  </a:cubicBezTo>
                  <a:cubicBezTo>
                    <a:pt x="668" y="486"/>
                    <a:pt x="666" y="482"/>
                    <a:pt x="667" y="480"/>
                  </a:cubicBezTo>
                  <a:cubicBezTo>
                    <a:pt x="668" y="477"/>
                    <a:pt x="671" y="476"/>
                    <a:pt x="669" y="473"/>
                  </a:cubicBezTo>
                  <a:cubicBezTo>
                    <a:pt x="668" y="471"/>
                    <a:pt x="666" y="471"/>
                    <a:pt x="665" y="470"/>
                  </a:cubicBezTo>
                  <a:cubicBezTo>
                    <a:pt x="663" y="468"/>
                    <a:pt x="662" y="465"/>
                    <a:pt x="662" y="463"/>
                  </a:cubicBezTo>
                  <a:cubicBezTo>
                    <a:pt x="661" y="461"/>
                    <a:pt x="661" y="459"/>
                    <a:pt x="661" y="457"/>
                  </a:cubicBezTo>
                  <a:cubicBezTo>
                    <a:pt x="660" y="455"/>
                    <a:pt x="657" y="454"/>
                    <a:pt x="656" y="453"/>
                  </a:cubicBezTo>
                  <a:cubicBezTo>
                    <a:pt x="653" y="450"/>
                    <a:pt x="657" y="450"/>
                    <a:pt x="655" y="446"/>
                  </a:cubicBezTo>
                  <a:cubicBezTo>
                    <a:pt x="654" y="444"/>
                    <a:pt x="657" y="443"/>
                    <a:pt x="659" y="438"/>
                  </a:cubicBezTo>
                  <a:cubicBezTo>
                    <a:pt x="661" y="437"/>
                    <a:pt x="662" y="436"/>
                    <a:pt x="663" y="436"/>
                  </a:cubicBezTo>
                  <a:cubicBezTo>
                    <a:pt x="663" y="435"/>
                    <a:pt x="665" y="434"/>
                    <a:pt x="665" y="433"/>
                  </a:cubicBezTo>
                  <a:cubicBezTo>
                    <a:pt x="665" y="432"/>
                    <a:pt x="665" y="430"/>
                    <a:pt x="665" y="430"/>
                  </a:cubicBezTo>
                  <a:cubicBezTo>
                    <a:pt x="665" y="428"/>
                    <a:pt x="664" y="428"/>
                    <a:pt x="664" y="427"/>
                  </a:cubicBezTo>
                  <a:cubicBezTo>
                    <a:pt x="663" y="426"/>
                    <a:pt x="663" y="426"/>
                    <a:pt x="662" y="424"/>
                  </a:cubicBezTo>
                  <a:cubicBezTo>
                    <a:pt x="662" y="424"/>
                    <a:pt x="661" y="423"/>
                    <a:pt x="661" y="422"/>
                  </a:cubicBezTo>
                  <a:cubicBezTo>
                    <a:pt x="660" y="421"/>
                    <a:pt x="659" y="420"/>
                    <a:pt x="659" y="419"/>
                  </a:cubicBezTo>
                  <a:cubicBezTo>
                    <a:pt x="658" y="417"/>
                    <a:pt x="658" y="415"/>
                    <a:pt x="658" y="413"/>
                  </a:cubicBezTo>
                  <a:cubicBezTo>
                    <a:pt x="658" y="412"/>
                    <a:pt x="658" y="410"/>
                    <a:pt x="658" y="409"/>
                  </a:cubicBezTo>
                  <a:cubicBezTo>
                    <a:pt x="658" y="409"/>
                    <a:pt x="657" y="408"/>
                    <a:pt x="657" y="408"/>
                  </a:cubicBezTo>
                  <a:cubicBezTo>
                    <a:pt x="656" y="406"/>
                    <a:pt x="657" y="404"/>
                    <a:pt x="656" y="402"/>
                  </a:cubicBezTo>
                  <a:cubicBezTo>
                    <a:pt x="655" y="402"/>
                    <a:pt x="654" y="401"/>
                    <a:pt x="653" y="401"/>
                  </a:cubicBezTo>
                  <a:cubicBezTo>
                    <a:pt x="652" y="401"/>
                    <a:pt x="650" y="400"/>
                    <a:pt x="650" y="400"/>
                  </a:cubicBezTo>
                  <a:cubicBezTo>
                    <a:pt x="647" y="398"/>
                    <a:pt x="643" y="395"/>
                    <a:pt x="639" y="395"/>
                  </a:cubicBezTo>
                  <a:cubicBezTo>
                    <a:pt x="634" y="395"/>
                    <a:pt x="630" y="398"/>
                    <a:pt x="625" y="400"/>
                  </a:cubicBezTo>
                  <a:cubicBezTo>
                    <a:pt x="623" y="401"/>
                    <a:pt x="620" y="402"/>
                    <a:pt x="617" y="401"/>
                  </a:cubicBezTo>
                  <a:cubicBezTo>
                    <a:pt x="615" y="400"/>
                    <a:pt x="612" y="394"/>
                    <a:pt x="614" y="391"/>
                  </a:cubicBezTo>
                  <a:cubicBezTo>
                    <a:pt x="615" y="389"/>
                    <a:pt x="617" y="390"/>
                    <a:pt x="618" y="388"/>
                  </a:cubicBezTo>
                  <a:cubicBezTo>
                    <a:pt x="619" y="387"/>
                    <a:pt x="618" y="383"/>
                    <a:pt x="618" y="381"/>
                  </a:cubicBezTo>
                  <a:cubicBezTo>
                    <a:pt x="618" y="378"/>
                    <a:pt x="618" y="376"/>
                    <a:pt x="620" y="373"/>
                  </a:cubicBezTo>
                  <a:cubicBezTo>
                    <a:pt x="623" y="371"/>
                    <a:pt x="625" y="369"/>
                    <a:pt x="627" y="366"/>
                  </a:cubicBezTo>
                  <a:cubicBezTo>
                    <a:pt x="629" y="365"/>
                    <a:pt x="629" y="363"/>
                    <a:pt x="631" y="361"/>
                  </a:cubicBezTo>
                  <a:cubicBezTo>
                    <a:pt x="632" y="359"/>
                    <a:pt x="634" y="358"/>
                    <a:pt x="635" y="357"/>
                  </a:cubicBezTo>
                  <a:cubicBezTo>
                    <a:pt x="642" y="352"/>
                    <a:pt x="646" y="345"/>
                    <a:pt x="651" y="339"/>
                  </a:cubicBezTo>
                  <a:cubicBezTo>
                    <a:pt x="654" y="336"/>
                    <a:pt x="656" y="334"/>
                    <a:pt x="658" y="330"/>
                  </a:cubicBezTo>
                  <a:cubicBezTo>
                    <a:pt x="658" y="330"/>
                    <a:pt x="659" y="328"/>
                    <a:pt x="659" y="327"/>
                  </a:cubicBezTo>
                  <a:cubicBezTo>
                    <a:pt x="661" y="326"/>
                    <a:pt x="662" y="327"/>
                    <a:pt x="664" y="325"/>
                  </a:cubicBezTo>
                  <a:cubicBezTo>
                    <a:pt x="670" y="320"/>
                    <a:pt x="652" y="311"/>
                    <a:pt x="663" y="310"/>
                  </a:cubicBezTo>
                  <a:cubicBezTo>
                    <a:pt x="666" y="310"/>
                    <a:pt x="668" y="311"/>
                    <a:pt x="670" y="312"/>
                  </a:cubicBezTo>
                  <a:cubicBezTo>
                    <a:pt x="676" y="313"/>
                    <a:pt x="681" y="310"/>
                    <a:pt x="687" y="310"/>
                  </a:cubicBezTo>
                  <a:cubicBezTo>
                    <a:pt x="689" y="310"/>
                    <a:pt x="690" y="310"/>
                    <a:pt x="692" y="309"/>
                  </a:cubicBezTo>
                  <a:cubicBezTo>
                    <a:pt x="695" y="308"/>
                    <a:pt x="699" y="306"/>
                    <a:pt x="702" y="304"/>
                  </a:cubicBezTo>
                  <a:cubicBezTo>
                    <a:pt x="702" y="304"/>
                    <a:pt x="703" y="303"/>
                    <a:pt x="703" y="303"/>
                  </a:cubicBezTo>
                  <a:cubicBezTo>
                    <a:pt x="703" y="303"/>
                    <a:pt x="703" y="303"/>
                    <a:pt x="703" y="303"/>
                  </a:cubicBezTo>
                  <a:cubicBezTo>
                    <a:pt x="703" y="303"/>
                    <a:pt x="703" y="303"/>
                    <a:pt x="703" y="303"/>
                  </a:cubicBezTo>
                  <a:cubicBezTo>
                    <a:pt x="703" y="302"/>
                    <a:pt x="704" y="302"/>
                    <a:pt x="704" y="302"/>
                  </a:cubicBezTo>
                  <a:cubicBezTo>
                    <a:pt x="704" y="302"/>
                    <a:pt x="704" y="302"/>
                    <a:pt x="704" y="302"/>
                  </a:cubicBezTo>
                  <a:cubicBezTo>
                    <a:pt x="704" y="302"/>
                    <a:pt x="704" y="302"/>
                    <a:pt x="704" y="302"/>
                  </a:cubicBezTo>
                  <a:cubicBezTo>
                    <a:pt x="704" y="301"/>
                    <a:pt x="704" y="301"/>
                    <a:pt x="704" y="301"/>
                  </a:cubicBezTo>
                  <a:cubicBezTo>
                    <a:pt x="704" y="301"/>
                    <a:pt x="704" y="301"/>
                    <a:pt x="704" y="301"/>
                  </a:cubicBezTo>
                  <a:cubicBezTo>
                    <a:pt x="704" y="301"/>
                    <a:pt x="704" y="301"/>
                    <a:pt x="704" y="300"/>
                  </a:cubicBezTo>
                  <a:cubicBezTo>
                    <a:pt x="704" y="300"/>
                    <a:pt x="704" y="300"/>
                    <a:pt x="704" y="300"/>
                  </a:cubicBezTo>
                  <a:cubicBezTo>
                    <a:pt x="704" y="300"/>
                    <a:pt x="704" y="299"/>
                    <a:pt x="704" y="298"/>
                  </a:cubicBezTo>
                  <a:cubicBezTo>
                    <a:pt x="703" y="297"/>
                    <a:pt x="702" y="295"/>
                    <a:pt x="702" y="293"/>
                  </a:cubicBezTo>
                  <a:cubicBezTo>
                    <a:pt x="702" y="285"/>
                    <a:pt x="702" y="278"/>
                    <a:pt x="702" y="270"/>
                  </a:cubicBezTo>
                  <a:cubicBezTo>
                    <a:pt x="702" y="264"/>
                    <a:pt x="701" y="259"/>
                    <a:pt x="705" y="254"/>
                  </a:cubicBezTo>
                  <a:cubicBezTo>
                    <a:pt x="710" y="249"/>
                    <a:pt x="708" y="244"/>
                    <a:pt x="710" y="238"/>
                  </a:cubicBezTo>
                  <a:cubicBezTo>
                    <a:pt x="711" y="233"/>
                    <a:pt x="710" y="228"/>
                    <a:pt x="713" y="224"/>
                  </a:cubicBezTo>
                  <a:cubicBezTo>
                    <a:pt x="714" y="222"/>
                    <a:pt x="715" y="222"/>
                    <a:pt x="716" y="221"/>
                  </a:cubicBezTo>
                  <a:cubicBezTo>
                    <a:pt x="719" y="219"/>
                    <a:pt x="719" y="218"/>
                    <a:pt x="720" y="216"/>
                  </a:cubicBezTo>
                  <a:cubicBezTo>
                    <a:pt x="722" y="210"/>
                    <a:pt x="724" y="207"/>
                    <a:pt x="729" y="203"/>
                  </a:cubicBezTo>
                  <a:cubicBezTo>
                    <a:pt x="733" y="200"/>
                    <a:pt x="736" y="196"/>
                    <a:pt x="737" y="191"/>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00" name="Freeform 17">
              <a:extLst>
                <a:ext uri="{FF2B5EF4-FFF2-40B4-BE49-F238E27FC236}">
                  <a16:creationId xmlns:a16="http://schemas.microsoft.com/office/drawing/2014/main" id="{D0E675F7-AD9E-264A-841C-F05993B72584}"/>
                </a:ext>
              </a:extLst>
            </p:cNvPr>
            <p:cNvSpPr>
              <a:spLocks/>
            </p:cNvSpPr>
            <p:nvPr/>
          </p:nvSpPr>
          <p:spPr bwMode="auto">
            <a:xfrm>
              <a:off x="4270375" y="5575300"/>
              <a:ext cx="120650" cy="241300"/>
            </a:xfrm>
            <a:custGeom>
              <a:avLst/>
              <a:gdLst/>
              <a:ahLst/>
              <a:cxnLst>
                <a:cxn ang="0">
                  <a:pos x="61" y="5"/>
                </a:cxn>
                <a:cxn ang="0">
                  <a:pos x="60" y="2"/>
                </a:cxn>
                <a:cxn ang="0">
                  <a:pos x="53" y="3"/>
                </a:cxn>
                <a:cxn ang="0">
                  <a:pos x="51" y="18"/>
                </a:cxn>
                <a:cxn ang="0">
                  <a:pos x="51" y="23"/>
                </a:cxn>
                <a:cxn ang="0">
                  <a:pos x="49" y="27"/>
                </a:cxn>
                <a:cxn ang="0">
                  <a:pos x="41" y="25"/>
                </a:cxn>
                <a:cxn ang="0">
                  <a:pos x="35" y="30"/>
                </a:cxn>
                <a:cxn ang="0">
                  <a:pos x="29" y="32"/>
                </a:cxn>
                <a:cxn ang="0">
                  <a:pos x="22" y="34"/>
                </a:cxn>
                <a:cxn ang="0">
                  <a:pos x="15" y="39"/>
                </a:cxn>
                <a:cxn ang="0">
                  <a:pos x="13" y="47"/>
                </a:cxn>
                <a:cxn ang="0">
                  <a:pos x="12" y="51"/>
                </a:cxn>
                <a:cxn ang="0">
                  <a:pos x="17" y="58"/>
                </a:cxn>
                <a:cxn ang="0">
                  <a:pos x="10" y="62"/>
                </a:cxn>
                <a:cxn ang="0">
                  <a:pos x="5" y="64"/>
                </a:cxn>
                <a:cxn ang="0">
                  <a:pos x="0" y="74"/>
                </a:cxn>
                <a:cxn ang="0">
                  <a:pos x="4" y="77"/>
                </a:cxn>
                <a:cxn ang="0">
                  <a:pos x="8" y="80"/>
                </a:cxn>
                <a:cxn ang="0">
                  <a:pos x="13" y="82"/>
                </a:cxn>
                <a:cxn ang="0">
                  <a:pos x="17" y="83"/>
                </a:cxn>
                <a:cxn ang="0">
                  <a:pos x="16" y="95"/>
                </a:cxn>
                <a:cxn ang="0">
                  <a:pos x="14" y="100"/>
                </a:cxn>
                <a:cxn ang="0">
                  <a:pos x="18" y="101"/>
                </a:cxn>
                <a:cxn ang="0">
                  <a:pos x="21" y="102"/>
                </a:cxn>
                <a:cxn ang="0">
                  <a:pos x="22" y="106"/>
                </a:cxn>
                <a:cxn ang="0">
                  <a:pos x="19" y="108"/>
                </a:cxn>
                <a:cxn ang="0">
                  <a:pos x="21" y="115"/>
                </a:cxn>
                <a:cxn ang="0">
                  <a:pos x="29" y="122"/>
                </a:cxn>
                <a:cxn ang="0">
                  <a:pos x="33" y="126"/>
                </a:cxn>
                <a:cxn ang="0">
                  <a:pos x="39" y="129"/>
                </a:cxn>
                <a:cxn ang="0">
                  <a:pos x="41" y="121"/>
                </a:cxn>
                <a:cxn ang="0">
                  <a:pos x="44" y="116"/>
                </a:cxn>
                <a:cxn ang="0">
                  <a:pos x="45" y="113"/>
                </a:cxn>
                <a:cxn ang="0">
                  <a:pos x="49" y="109"/>
                </a:cxn>
                <a:cxn ang="0">
                  <a:pos x="52" y="99"/>
                </a:cxn>
                <a:cxn ang="0">
                  <a:pos x="53" y="87"/>
                </a:cxn>
                <a:cxn ang="0">
                  <a:pos x="54" y="82"/>
                </a:cxn>
                <a:cxn ang="0">
                  <a:pos x="59" y="76"/>
                </a:cxn>
                <a:cxn ang="0">
                  <a:pos x="60" y="74"/>
                </a:cxn>
                <a:cxn ang="0">
                  <a:pos x="63" y="52"/>
                </a:cxn>
                <a:cxn ang="0">
                  <a:pos x="63" y="40"/>
                </a:cxn>
                <a:cxn ang="0">
                  <a:pos x="60" y="32"/>
                </a:cxn>
                <a:cxn ang="0">
                  <a:pos x="59" y="23"/>
                </a:cxn>
                <a:cxn ang="0">
                  <a:pos x="60" y="22"/>
                </a:cxn>
                <a:cxn ang="0">
                  <a:pos x="63" y="18"/>
                </a:cxn>
                <a:cxn ang="0">
                  <a:pos x="63" y="13"/>
                </a:cxn>
                <a:cxn ang="0">
                  <a:pos x="61" y="20"/>
                </a:cxn>
              </a:cxnLst>
              <a:rect l="0" t="0" r="r" b="b"/>
              <a:pathLst>
                <a:path w="64" h="129">
                  <a:moveTo>
                    <a:pt x="61" y="20"/>
                  </a:moveTo>
                  <a:cubicBezTo>
                    <a:pt x="61" y="15"/>
                    <a:pt x="61" y="10"/>
                    <a:pt x="61" y="5"/>
                  </a:cubicBezTo>
                  <a:cubicBezTo>
                    <a:pt x="61" y="4"/>
                    <a:pt x="62" y="3"/>
                    <a:pt x="61" y="2"/>
                  </a:cubicBezTo>
                  <a:cubicBezTo>
                    <a:pt x="61" y="2"/>
                    <a:pt x="60" y="2"/>
                    <a:pt x="60" y="2"/>
                  </a:cubicBezTo>
                  <a:cubicBezTo>
                    <a:pt x="60" y="2"/>
                    <a:pt x="59" y="1"/>
                    <a:pt x="59" y="1"/>
                  </a:cubicBezTo>
                  <a:cubicBezTo>
                    <a:pt x="57" y="0"/>
                    <a:pt x="54" y="1"/>
                    <a:pt x="53" y="3"/>
                  </a:cubicBezTo>
                  <a:cubicBezTo>
                    <a:pt x="51" y="6"/>
                    <a:pt x="52" y="10"/>
                    <a:pt x="51" y="13"/>
                  </a:cubicBezTo>
                  <a:cubicBezTo>
                    <a:pt x="51" y="15"/>
                    <a:pt x="51" y="16"/>
                    <a:pt x="51" y="18"/>
                  </a:cubicBezTo>
                  <a:cubicBezTo>
                    <a:pt x="51" y="19"/>
                    <a:pt x="51" y="20"/>
                    <a:pt x="51" y="20"/>
                  </a:cubicBezTo>
                  <a:cubicBezTo>
                    <a:pt x="51" y="21"/>
                    <a:pt x="51" y="22"/>
                    <a:pt x="51" y="23"/>
                  </a:cubicBezTo>
                  <a:cubicBezTo>
                    <a:pt x="52" y="25"/>
                    <a:pt x="52" y="26"/>
                    <a:pt x="51" y="27"/>
                  </a:cubicBezTo>
                  <a:cubicBezTo>
                    <a:pt x="50" y="28"/>
                    <a:pt x="50" y="28"/>
                    <a:pt x="49" y="27"/>
                  </a:cubicBezTo>
                  <a:cubicBezTo>
                    <a:pt x="47" y="26"/>
                    <a:pt x="47" y="25"/>
                    <a:pt x="46" y="25"/>
                  </a:cubicBezTo>
                  <a:cubicBezTo>
                    <a:pt x="45" y="24"/>
                    <a:pt x="42" y="24"/>
                    <a:pt x="41" y="25"/>
                  </a:cubicBezTo>
                  <a:cubicBezTo>
                    <a:pt x="40" y="25"/>
                    <a:pt x="39" y="27"/>
                    <a:pt x="38" y="28"/>
                  </a:cubicBezTo>
                  <a:cubicBezTo>
                    <a:pt x="37" y="29"/>
                    <a:pt x="36" y="30"/>
                    <a:pt x="35" y="30"/>
                  </a:cubicBezTo>
                  <a:cubicBezTo>
                    <a:pt x="34" y="31"/>
                    <a:pt x="32" y="30"/>
                    <a:pt x="31" y="30"/>
                  </a:cubicBezTo>
                  <a:cubicBezTo>
                    <a:pt x="30" y="31"/>
                    <a:pt x="30" y="31"/>
                    <a:pt x="29" y="32"/>
                  </a:cubicBezTo>
                  <a:cubicBezTo>
                    <a:pt x="28" y="32"/>
                    <a:pt x="27" y="33"/>
                    <a:pt x="26" y="33"/>
                  </a:cubicBezTo>
                  <a:cubicBezTo>
                    <a:pt x="24" y="34"/>
                    <a:pt x="23" y="33"/>
                    <a:pt x="22" y="34"/>
                  </a:cubicBezTo>
                  <a:cubicBezTo>
                    <a:pt x="20" y="35"/>
                    <a:pt x="20" y="36"/>
                    <a:pt x="19" y="37"/>
                  </a:cubicBezTo>
                  <a:cubicBezTo>
                    <a:pt x="18" y="38"/>
                    <a:pt x="17" y="39"/>
                    <a:pt x="15" y="39"/>
                  </a:cubicBezTo>
                  <a:cubicBezTo>
                    <a:pt x="12" y="41"/>
                    <a:pt x="16" y="41"/>
                    <a:pt x="16" y="43"/>
                  </a:cubicBezTo>
                  <a:cubicBezTo>
                    <a:pt x="13" y="43"/>
                    <a:pt x="13" y="45"/>
                    <a:pt x="13" y="47"/>
                  </a:cubicBezTo>
                  <a:cubicBezTo>
                    <a:pt x="13" y="47"/>
                    <a:pt x="13" y="48"/>
                    <a:pt x="13" y="49"/>
                  </a:cubicBezTo>
                  <a:cubicBezTo>
                    <a:pt x="13" y="49"/>
                    <a:pt x="12" y="49"/>
                    <a:pt x="12" y="51"/>
                  </a:cubicBezTo>
                  <a:cubicBezTo>
                    <a:pt x="12" y="52"/>
                    <a:pt x="13" y="54"/>
                    <a:pt x="14" y="54"/>
                  </a:cubicBezTo>
                  <a:cubicBezTo>
                    <a:pt x="15" y="55"/>
                    <a:pt x="17" y="57"/>
                    <a:pt x="17" y="58"/>
                  </a:cubicBezTo>
                  <a:cubicBezTo>
                    <a:pt x="15" y="59"/>
                    <a:pt x="13" y="58"/>
                    <a:pt x="11" y="58"/>
                  </a:cubicBezTo>
                  <a:cubicBezTo>
                    <a:pt x="10" y="59"/>
                    <a:pt x="10" y="61"/>
                    <a:pt x="10" y="62"/>
                  </a:cubicBezTo>
                  <a:cubicBezTo>
                    <a:pt x="10" y="64"/>
                    <a:pt x="10" y="64"/>
                    <a:pt x="8" y="65"/>
                  </a:cubicBezTo>
                  <a:cubicBezTo>
                    <a:pt x="7" y="65"/>
                    <a:pt x="6" y="64"/>
                    <a:pt x="5" y="64"/>
                  </a:cubicBezTo>
                  <a:cubicBezTo>
                    <a:pt x="4" y="65"/>
                    <a:pt x="4" y="67"/>
                    <a:pt x="3" y="68"/>
                  </a:cubicBezTo>
                  <a:cubicBezTo>
                    <a:pt x="3" y="69"/>
                    <a:pt x="0" y="73"/>
                    <a:pt x="0" y="74"/>
                  </a:cubicBezTo>
                  <a:cubicBezTo>
                    <a:pt x="1" y="75"/>
                    <a:pt x="2" y="74"/>
                    <a:pt x="3" y="75"/>
                  </a:cubicBezTo>
                  <a:cubicBezTo>
                    <a:pt x="3" y="76"/>
                    <a:pt x="3" y="76"/>
                    <a:pt x="4" y="77"/>
                  </a:cubicBezTo>
                  <a:cubicBezTo>
                    <a:pt x="4" y="77"/>
                    <a:pt x="5" y="76"/>
                    <a:pt x="6" y="77"/>
                  </a:cubicBezTo>
                  <a:cubicBezTo>
                    <a:pt x="7" y="77"/>
                    <a:pt x="7" y="79"/>
                    <a:pt x="8" y="80"/>
                  </a:cubicBezTo>
                  <a:cubicBezTo>
                    <a:pt x="9" y="80"/>
                    <a:pt x="10" y="81"/>
                    <a:pt x="10" y="81"/>
                  </a:cubicBezTo>
                  <a:cubicBezTo>
                    <a:pt x="11" y="81"/>
                    <a:pt x="12" y="82"/>
                    <a:pt x="13" y="82"/>
                  </a:cubicBezTo>
                  <a:cubicBezTo>
                    <a:pt x="13" y="82"/>
                    <a:pt x="13" y="82"/>
                    <a:pt x="13" y="83"/>
                  </a:cubicBezTo>
                  <a:cubicBezTo>
                    <a:pt x="14" y="83"/>
                    <a:pt x="16" y="83"/>
                    <a:pt x="17" y="83"/>
                  </a:cubicBezTo>
                  <a:cubicBezTo>
                    <a:pt x="18" y="84"/>
                    <a:pt x="17" y="87"/>
                    <a:pt x="17" y="88"/>
                  </a:cubicBezTo>
                  <a:cubicBezTo>
                    <a:pt x="17" y="90"/>
                    <a:pt x="18" y="93"/>
                    <a:pt x="16" y="95"/>
                  </a:cubicBezTo>
                  <a:cubicBezTo>
                    <a:pt x="15" y="95"/>
                    <a:pt x="15" y="95"/>
                    <a:pt x="14" y="97"/>
                  </a:cubicBezTo>
                  <a:cubicBezTo>
                    <a:pt x="14" y="98"/>
                    <a:pt x="14" y="99"/>
                    <a:pt x="14" y="100"/>
                  </a:cubicBezTo>
                  <a:cubicBezTo>
                    <a:pt x="14" y="100"/>
                    <a:pt x="15" y="101"/>
                    <a:pt x="15" y="101"/>
                  </a:cubicBezTo>
                  <a:cubicBezTo>
                    <a:pt x="16" y="101"/>
                    <a:pt x="17" y="101"/>
                    <a:pt x="18" y="101"/>
                  </a:cubicBezTo>
                  <a:cubicBezTo>
                    <a:pt x="18" y="101"/>
                    <a:pt x="18" y="102"/>
                    <a:pt x="19" y="102"/>
                  </a:cubicBezTo>
                  <a:cubicBezTo>
                    <a:pt x="20" y="102"/>
                    <a:pt x="21" y="102"/>
                    <a:pt x="21" y="102"/>
                  </a:cubicBezTo>
                  <a:cubicBezTo>
                    <a:pt x="22" y="102"/>
                    <a:pt x="23" y="102"/>
                    <a:pt x="24" y="102"/>
                  </a:cubicBezTo>
                  <a:cubicBezTo>
                    <a:pt x="25" y="104"/>
                    <a:pt x="23" y="105"/>
                    <a:pt x="22" y="106"/>
                  </a:cubicBezTo>
                  <a:cubicBezTo>
                    <a:pt x="22" y="107"/>
                    <a:pt x="21" y="107"/>
                    <a:pt x="21" y="107"/>
                  </a:cubicBezTo>
                  <a:cubicBezTo>
                    <a:pt x="20" y="107"/>
                    <a:pt x="20" y="107"/>
                    <a:pt x="19" y="108"/>
                  </a:cubicBezTo>
                  <a:cubicBezTo>
                    <a:pt x="19" y="108"/>
                    <a:pt x="19" y="109"/>
                    <a:pt x="19" y="110"/>
                  </a:cubicBezTo>
                  <a:cubicBezTo>
                    <a:pt x="18" y="113"/>
                    <a:pt x="19" y="113"/>
                    <a:pt x="21" y="115"/>
                  </a:cubicBezTo>
                  <a:cubicBezTo>
                    <a:pt x="22" y="116"/>
                    <a:pt x="22" y="118"/>
                    <a:pt x="24" y="120"/>
                  </a:cubicBezTo>
                  <a:cubicBezTo>
                    <a:pt x="25" y="121"/>
                    <a:pt x="27" y="122"/>
                    <a:pt x="29" y="122"/>
                  </a:cubicBezTo>
                  <a:cubicBezTo>
                    <a:pt x="30" y="122"/>
                    <a:pt x="34" y="121"/>
                    <a:pt x="34" y="123"/>
                  </a:cubicBezTo>
                  <a:cubicBezTo>
                    <a:pt x="34" y="124"/>
                    <a:pt x="33" y="125"/>
                    <a:pt x="33" y="126"/>
                  </a:cubicBezTo>
                  <a:cubicBezTo>
                    <a:pt x="33" y="127"/>
                    <a:pt x="35" y="128"/>
                    <a:pt x="36" y="128"/>
                  </a:cubicBezTo>
                  <a:cubicBezTo>
                    <a:pt x="37" y="129"/>
                    <a:pt x="38" y="129"/>
                    <a:pt x="39" y="129"/>
                  </a:cubicBezTo>
                  <a:cubicBezTo>
                    <a:pt x="40" y="129"/>
                    <a:pt x="41" y="129"/>
                    <a:pt x="41" y="127"/>
                  </a:cubicBezTo>
                  <a:cubicBezTo>
                    <a:pt x="41" y="125"/>
                    <a:pt x="40" y="122"/>
                    <a:pt x="41" y="121"/>
                  </a:cubicBezTo>
                  <a:cubicBezTo>
                    <a:pt x="42" y="120"/>
                    <a:pt x="42" y="120"/>
                    <a:pt x="43" y="119"/>
                  </a:cubicBezTo>
                  <a:cubicBezTo>
                    <a:pt x="43" y="118"/>
                    <a:pt x="43" y="117"/>
                    <a:pt x="44" y="116"/>
                  </a:cubicBezTo>
                  <a:cubicBezTo>
                    <a:pt x="44" y="115"/>
                    <a:pt x="44" y="114"/>
                    <a:pt x="45" y="114"/>
                  </a:cubicBezTo>
                  <a:cubicBezTo>
                    <a:pt x="45" y="113"/>
                    <a:pt x="45" y="113"/>
                    <a:pt x="45" y="113"/>
                  </a:cubicBezTo>
                  <a:cubicBezTo>
                    <a:pt x="45" y="112"/>
                    <a:pt x="46" y="112"/>
                    <a:pt x="47" y="112"/>
                  </a:cubicBezTo>
                  <a:cubicBezTo>
                    <a:pt x="49" y="111"/>
                    <a:pt x="48" y="110"/>
                    <a:pt x="49" y="109"/>
                  </a:cubicBezTo>
                  <a:cubicBezTo>
                    <a:pt x="49" y="107"/>
                    <a:pt x="50" y="106"/>
                    <a:pt x="51" y="104"/>
                  </a:cubicBezTo>
                  <a:cubicBezTo>
                    <a:pt x="51" y="102"/>
                    <a:pt x="52" y="101"/>
                    <a:pt x="52" y="99"/>
                  </a:cubicBezTo>
                  <a:cubicBezTo>
                    <a:pt x="52" y="98"/>
                    <a:pt x="52" y="97"/>
                    <a:pt x="52" y="96"/>
                  </a:cubicBezTo>
                  <a:cubicBezTo>
                    <a:pt x="52" y="93"/>
                    <a:pt x="53" y="90"/>
                    <a:pt x="53" y="87"/>
                  </a:cubicBezTo>
                  <a:cubicBezTo>
                    <a:pt x="53" y="86"/>
                    <a:pt x="52" y="85"/>
                    <a:pt x="53" y="84"/>
                  </a:cubicBezTo>
                  <a:cubicBezTo>
                    <a:pt x="53" y="83"/>
                    <a:pt x="54" y="83"/>
                    <a:pt x="54" y="82"/>
                  </a:cubicBezTo>
                  <a:cubicBezTo>
                    <a:pt x="54" y="82"/>
                    <a:pt x="54" y="81"/>
                    <a:pt x="54" y="81"/>
                  </a:cubicBezTo>
                  <a:cubicBezTo>
                    <a:pt x="54" y="78"/>
                    <a:pt x="58" y="78"/>
                    <a:pt x="59" y="76"/>
                  </a:cubicBezTo>
                  <a:cubicBezTo>
                    <a:pt x="59" y="76"/>
                    <a:pt x="59" y="75"/>
                    <a:pt x="59" y="75"/>
                  </a:cubicBezTo>
                  <a:cubicBezTo>
                    <a:pt x="60" y="74"/>
                    <a:pt x="60" y="74"/>
                    <a:pt x="60" y="74"/>
                  </a:cubicBezTo>
                  <a:cubicBezTo>
                    <a:pt x="61" y="73"/>
                    <a:pt x="61" y="72"/>
                    <a:pt x="61" y="71"/>
                  </a:cubicBezTo>
                  <a:cubicBezTo>
                    <a:pt x="61" y="64"/>
                    <a:pt x="63" y="58"/>
                    <a:pt x="63" y="52"/>
                  </a:cubicBezTo>
                  <a:cubicBezTo>
                    <a:pt x="63" y="49"/>
                    <a:pt x="63" y="47"/>
                    <a:pt x="63" y="44"/>
                  </a:cubicBezTo>
                  <a:cubicBezTo>
                    <a:pt x="63" y="40"/>
                    <a:pt x="63" y="40"/>
                    <a:pt x="63" y="40"/>
                  </a:cubicBezTo>
                  <a:cubicBezTo>
                    <a:pt x="63" y="39"/>
                    <a:pt x="64" y="37"/>
                    <a:pt x="63" y="36"/>
                  </a:cubicBezTo>
                  <a:cubicBezTo>
                    <a:pt x="62" y="34"/>
                    <a:pt x="60" y="34"/>
                    <a:pt x="60" y="32"/>
                  </a:cubicBezTo>
                  <a:cubicBezTo>
                    <a:pt x="59" y="30"/>
                    <a:pt x="59" y="29"/>
                    <a:pt x="59" y="27"/>
                  </a:cubicBezTo>
                  <a:cubicBezTo>
                    <a:pt x="59" y="26"/>
                    <a:pt x="59" y="24"/>
                    <a:pt x="59" y="23"/>
                  </a:cubicBezTo>
                  <a:cubicBezTo>
                    <a:pt x="59" y="23"/>
                    <a:pt x="59" y="23"/>
                    <a:pt x="59" y="23"/>
                  </a:cubicBezTo>
                  <a:cubicBezTo>
                    <a:pt x="59" y="22"/>
                    <a:pt x="60" y="22"/>
                    <a:pt x="60" y="22"/>
                  </a:cubicBezTo>
                  <a:cubicBezTo>
                    <a:pt x="60" y="21"/>
                    <a:pt x="61" y="20"/>
                    <a:pt x="61" y="20"/>
                  </a:cubicBezTo>
                  <a:cubicBezTo>
                    <a:pt x="62" y="19"/>
                    <a:pt x="63" y="19"/>
                    <a:pt x="63" y="18"/>
                  </a:cubicBezTo>
                  <a:cubicBezTo>
                    <a:pt x="63" y="17"/>
                    <a:pt x="63" y="16"/>
                    <a:pt x="63" y="15"/>
                  </a:cubicBezTo>
                  <a:cubicBezTo>
                    <a:pt x="63" y="14"/>
                    <a:pt x="62" y="14"/>
                    <a:pt x="63" y="13"/>
                  </a:cubicBezTo>
                  <a:cubicBezTo>
                    <a:pt x="61" y="12"/>
                    <a:pt x="61" y="11"/>
                    <a:pt x="61" y="9"/>
                  </a:cubicBezTo>
                  <a:lnTo>
                    <a:pt x="61" y="20"/>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01" name="Freeform 18">
              <a:extLst>
                <a:ext uri="{FF2B5EF4-FFF2-40B4-BE49-F238E27FC236}">
                  <a16:creationId xmlns:a16="http://schemas.microsoft.com/office/drawing/2014/main" id="{FBB8A88E-2165-0C4C-BA44-A8C279B61A40}"/>
                </a:ext>
              </a:extLst>
            </p:cNvPr>
            <p:cNvSpPr>
              <a:spLocks noEditPoints="1"/>
            </p:cNvSpPr>
            <p:nvPr/>
          </p:nvSpPr>
          <p:spPr bwMode="auto">
            <a:xfrm>
              <a:off x="4116388" y="4992688"/>
              <a:ext cx="1143000" cy="1347788"/>
            </a:xfrm>
            <a:custGeom>
              <a:avLst/>
              <a:gdLst/>
              <a:ahLst/>
              <a:cxnLst>
                <a:cxn ang="0">
                  <a:pos x="600" y="532"/>
                </a:cxn>
                <a:cxn ang="0">
                  <a:pos x="571" y="505"/>
                </a:cxn>
                <a:cxn ang="0">
                  <a:pos x="530" y="474"/>
                </a:cxn>
                <a:cxn ang="0">
                  <a:pos x="479" y="433"/>
                </a:cxn>
                <a:cxn ang="0">
                  <a:pos x="489" y="411"/>
                </a:cxn>
                <a:cxn ang="0">
                  <a:pos x="432" y="405"/>
                </a:cxn>
                <a:cxn ang="0">
                  <a:pos x="398" y="374"/>
                </a:cxn>
                <a:cxn ang="0">
                  <a:pos x="378" y="341"/>
                </a:cxn>
                <a:cxn ang="0">
                  <a:pos x="358" y="280"/>
                </a:cxn>
                <a:cxn ang="0">
                  <a:pos x="319" y="243"/>
                </a:cxn>
                <a:cxn ang="0">
                  <a:pos x="296" y="196"/>
                </a:cxn>
                <a:cxn ang="0">
                  <a:pos x="314" y="171"/>
                </a:cxn>
                <a:cxn ang="0">
                  <a:pos x="320" y="143"/>
                </a:cxn>
                <a:cxn ang="0">
                  <a:pos x="329" y="129"/>
                </a:cxn>
                <a:cxn ang="0">
                  <a:pos x="354" y="109"/>
                </a:cxn>
                <a:cxn ang="0">
                  <a:pos x="375" y="120"/>
                </a:cxn>
                <a:cxn ang="0">
                  <a:pos x="373" y="95"/>
                </a:cxn>
                <a:cxn ang="0">
                  <a:pos x="361" y="68"/>
                </a:cxn>
                <a:cxn ang="0">
                  <a:pos x="347" y="37"/>
                </a:cxn>
                <a:cxn ang="0">
                  <a:pos x="303" y="6"/>
                </a:cxn>
                <a:cxn ang="0">
                  <a:pos x="247" y="11"/>
                </a:cxn>
                <a:cxn ang="0">
                  <a:pos x="220" y="18"/>
                </a:cxn>
                <a:cxn ang="0">
                  <a:pos x="198" y="39"/>
                </a:cxn>
                <a:cxn ang="0">
                  <a:pos x="186" y="63"/>
                </a:cxn>
                <a:cxn ang="0">
                  <a:pos x="153" y="50"/>
                </a:cxn>
                <a:cxn ang="0">
                  <a:pos x="131" y="86"/>
                </a:cxn>
                <a:cxn ang="0">
                  <a:pos x="120" y="86"/>
                </a:cxn>
                <a:cxn ang="0">
                  <a:pos x="99" y="60"/>
                </a:cxn>
                <a:cxn ang="0">
                  <a:pos x="74" y="89"/>
                </a:cxn>
                <a:cxn ang="0">
                  <a:pos x="23" y="98"/>
                </a:cxn>
                <a:cxn ang="0">
                  <a:pos x="11" y="159"/>
                </a:cxn>
                <a:cxn ang="0">
                  <a:pos x="20" y="224"/>
                </a:cxn>
                <a:cxn ang="0">
                  <a:pos x="55" y="262"/>
                </a:cxn>
                <a:cxn ang="0">
                  <a:pos x="85" y="238"/>
                </a:cxn>
                <a:cxn ang="0">
                  <a:pos x="140" y="218"/>
                </a:cxn>
                <a:cxn ang="0">
                  <a:pos x="168" y="236"/>
                </a:cxn>
                <a:cxn ang="0">
                  <a:pos x="190" y="257"/>
                </a:cxn>
                <a:cxn ang="0">
                  <a:pos x="199" y="303"/>
                </a:cxn>
                <a:cxn ang="0">
                  <a:pos x="213" y="336"/>
                </a:cxn>
                <a:cxn ang="0">
                  <a:pos x="237" y="363"/>
                </a:cxn>
                <a:cxn ang="0">
                  <a:pos x="264" y="398"/>
                </a:cxn>
                <a:cxn ang="0">
                  <a:pos x="292" y="428"/>
                </a:cxn>
                <a:cxn ang="0">
                  <a:pos x="319" y="461"/>
                </a:cxn>
                <a:cxn ang="0">
                  <a:pos x="365" y="477"/>
                </a:cxn>
                <a:cxn ang="0">
                  <a:pos x="391" y="505"/>
                </a:cxn>
                <a:cxn ang="0">
                  <a:pos x="408" y="513"/>
                </a:cxn>
                <a:cxn ang="0">
                  <a:pos x="427" y="547"/>
                </a:cxn>
                <a:cxn ang="0">
                  <a:pos x="462" y="570"/>
                </a:cxn>
                <a:cxn ang="0">
                  <a:pos x="475" y="628"/>
                </a:cxn>
                <a:cxn ang="0">
                  <a:pos x="458" y="691"/>
                </a:cxn>
                <a:cxn ang="0">
                  <a:pos x="445" y="719"/>
                </a:cxn>
                <a:cxn ang="0">
                  <a:pos x="478" y="708"/>
                </a:cxn>
                <a:cxn ang="0">
                  <a:pos x="510" y="649"/>
                </a:cxn>
                <a:cxn ang="0">
                  <a:pos x="533" y="631"/>
                </a:cxn>
                <a:cxn ang="0">
                  <a:pos x="511" y="590"/>
                </a:cxn>
                <a:cxn ang="0">
                  <a:pos x="518" y="543"/>
                </a:cxn>
                <a:cxn ang="0">
                  <a:pos x="548" y="534"/>
                </a:cxn>
                <a:cxn ang="0">
                  <a:pos x="581" y="549"/>
                </a:cxn>
                <a:cxn ang="0">
                  <a:pos x="612" y="557"/>
                </a:cxn>
              </a:cxnLst>
              <a:rect l="0" t="0" r="r" b="b"/>
              <a:pathLst>
                <a:path w="612" h="721">
                  <a:moveTo>
                    <a:pt x="532" y="476"/>
                  </a:moveTo>
                  <a:cubicBezTo>
                    <a:pt x="533" y="475"/>
                    <a:pt x="533" y="475"/>
                    <a:pt x="533" y="475"/>
                  </a:cubicBezTo>
                  <a:cubicBezTo>
                    <a:pt x="533" y="475"/>
                    <a:pt x="532" y="475"/>
                    <a:pt x="532" y="476"/>
                  </a:cubicBezTo>
                  <a:moveTo>
                    <a:pt x="612" y="551"/>
                  </a:moveTo>
                  <a:cubicBezTo>
                    <a:pt x="612" y="550"/>
                    <a:pt x="611" y="550"/>
                    <a:pt x="611" y="550"/>
                  </a:cubicBezTo>
                  <a:cubicBezTo>
                    <a:pt x="611" y="549"/>
                    <a:pt x="611" y="548"/>
                    <a:pt x="611" y="548"/>
                  </a:cubicBezTo>
                  <a:cubicBezTo>
                    <a:pt x="610" y="547"/>
                    <a:pt x="610" y="547"/>
                    <a:pt x="609" y="546"/>
                  </a:cubicBezTo>
                  <a:cubicBezTo>
                    <a:pt x="609" y="545"/>
                    <a:pt x="609" y="544"/>
                    <a:pt x="609" y="543"/>
                  </a:cubicBezTo>
                  <a:cubicBezTo>
                    <a:pt x="608" y="542"/>
                    <a:pt x="608" y="542"/>
                    <a:pt x="607" y="541"/>
                  </a:cubicBezTo>
                  <a:cubicBezTo>
                    <a:pt x="606" y="540"/>
                    <a:pt x="606" y="538"/>
                    <a:pt x="605" y="537"/>
                  </a:cubicBezTo>
                  <a:cubicBezTo>
                    <a:pt x="604" y="536"/>
                    <a:pt x="603" y="535"/>
                    <a:pt x="602" y="534"/>
                  </a:cubicBezTo>
                  <a:cubicBezTo>
                    <a:pt x="601" y="533"/>
                    <a:pt x="601" y="533"/>
                    <a:pt x="600" y="532"/>
                  </a:cubicBezTo>
                  <a:cubicBezTo>
                    <a:pt x="600" y="532"/>
                    <a:pt x="599" y="531"/>
                    <a:pt x="599" y="531"/>
                  </a:cubicBezTo>
                  <a:cubicBezTo>
                    <a:pt x="598" y="530"/>
                    <a:pt x="598" y="529"/>
                    <a:pt x="597" y="528"/>
                  </a:cubicBezTo>
                  <a:cubicBezTo>
                    <a:pt x="596" y="527"/>
                    <a:pt x="596" y="527"/>
                    <a:pt x="595" y="526"/>
                  </a:cubicBezTo>
                  <a:cubicBezTo>
                    <a:pt x="594" y="525"/>
                    <a:pt x="594" y="524"/>
                    <a:pt x="593" y="523"/>
                  </a:cubicBezTo>
                  <a:cubicBezTo>
                    <a:pt x="592" y="522"/>
                    <a:pt x="591" y="522"/>
                    <a:pt x="591" y="522"/>
                  </a:cubicBezTo>
                  <a:cubicBezTo>
                    <a:pt x="589" y="520"/>
                    <a:pt x="588" y="518"/>
                    <a:pt x="587" y="517"/>
                  </a:cubicBezTo>
                  <a:cubicBezTo>
                    <a:pt x="587" y="516"/>
                    <a:pt x="585" y="515"/>
                    <a:pt x="584" y="514"/>
                  </a:cubicBezTo>
                  <a:cubicBezTo>
                    <a:pt x="582" y="512"/>
                    <a:pt x="580" y="510"/>
                    <a:pt x="578" y="509"/>
                  </a:cubicBezTo>
                  <a:cubicBezTo>
                    <a:pt x="577" y="509"/>
                    <a:pt x="576" y="508"/>
                    <a:pt x="575" y="507"/>
                  </a:cubicBezTo>
                  <a:cubicBezTo>
                    <a:pt x="575" y="507"/>
                    <a:pt x="575" y="507"/>
                    <a:pt x="575" y="507"/>
                  </a:cubicBezTo>
                  <a:cubicBezTo>
                    <a:pt x="575" y="507"/>
                    <a:pt x="574" y="507"/>
                    <a:pt x="574" y="507"/>
                  </a:cubicBezTo>
                  <a:cubicBezTo>
                    <a:pt x="573" y="506"/>
                    <a:pt x="572" y="505"/>
                    <a:pt x="571" y="505"/>
                  </a:cubicBezTo>
                  <a:cubicBezTo>
                    <a:pt x="570" y="504"/>
                    <a:pt x="569" y="504"/>
                    <a:pt x="568" y="503"/>
                  </a:cubicBezTo>
                  <a:cubicBezTo>
                    <a:pt x="566" y="502"/>
                    <a:pt x="565" y="501"/>
                    <a:pt x="563" y="500"/>
                  </a:cubicBezTo>
                  <a:cubicBezTo>
                    <a:pt x="562" y="499"/>
                    <a:pt x="560" y="499"/>
                    <a:pt x="559" y="498"/>
                  </a:cubicBezTo>
                  <a:cubicBezTo>
                    <a:pt x="558" y="497"/>
                    <a:pt x="557" y="497"/>
                    <a:pt x="556" y="496"/>
                  </a:cubicBezTo>
                  <a:cubicBezTo>
                    <a:pt x="555" y="495"/>
                    <a:pt x="554" y="494"/>
                    <a:pt x="552" y="494"/>
                  </a:cubicBezTo>
                  <a:cubicBezTo>
                    <a:pt x="552" y="493"/>
                    <a:pt x="551" y="493"/>
                    <a:pt x="550" y="492"/>
                  </a:cubicBezTo>
                  <a:cubicBezTo>
                    <a:pt x="549" y="491"/>
                    <a:pt x="548" y="490"/>
                    <a:pt x="547" y="489"/>
                  </a:cubicBezTo>
                  <a:cubicBezTo>
                    <a:pt x="546" y="488"/>
                    <a:pt x="545" y="487"/>
                    <a:pt x="544" y="486"/>
                  </a:cubicBezTo>
                  <a:cubicBezTo>
                    <a:pt x="544" y="485"/>
                    <a:pt x="543" y="484"/>
                    <a:pt x="543" y="483"/>
                  </a:cubicBezTo>
                  <a:cubicBezTo>
                    <a:pt x="542" y="481"/>
                    <a:pt x="540" y="481"/>
                    <a:pt x="538" y="479"/>
                  </a:cubicBezTo>
                  <a:cubicBezTo>
                    <a:pt x="537" y="479"/>
                    <a:pt x="532" y="477"/>
                    <a:pt x="532" y="476"/>
                  </a:cubicBezTo>
                  <a:cubicBezTo>
                    <a:pt x="532" y="476"/>
                    <a:pt x="530" y="475"/>
                    <a:pt x="530" y="474"/>
                  </a:cubicBezTo>
                  <a:cubicBezTo>
                    <a:pt x="528" y="473"/>
                    <a:pt x="526" y="471"/>
                    <a:pt x="523" y="471"/>
                  </a:cubicBezTo>
                  <a:cubicBezTo>
                    <a:pt x="521" y="470"/>
                    <a:pt x="519" y="470"/>
                    <a:pt x="517" y="469"/>
                  </a:cubicBezTo>
                  <a:cubicBezTo>
                    <a:pt x="512" y="469"/>
                    <a:pt x="509" y="466"/>
                    <a:pt x="506" y="463"/>
                  </a:cubicBezTo>
                  <a:cubicBezTo>
                    <a:pt x="504" y="462"/>
                    <a:pt x="503" y="460"/>
                    <a:pt x="501" y="460"/>
                  </a:cubicBezTo>
                  <a:cubicBezTo>
                    <a:pt x="499" y="459"/>
                    <a:pt x="497" y="459"/>
                    <a:pt x="495" y="459"/>
                  </a:cubicBezTo>
                  <a:cubicBezTo>
                    <a:pt x="493" y="458"/>
                    <a:pt x="491" y="457"/>
                    <a:pt x="490" y="457"/>
                  </a:cubicBezTo>
                  <a:cubicBezTo>
                    <a:pt x="489" y="455"/>
                    <a:pt x="488" y="454"/>
                    <a:pt x="487" y="452"/>
                  </a:cubicBezTo>
                  <a:cubicBezTo>
                    <a:pt x="486" y="450"/>
                    <a:pt x="485" y="449"/>
                    <a:pt x="483" y="448"/>
                  </a:cubicBezTo>
                  <a:cubicBezTo>
                    <a:pt x="482" y="447"/>
                    <a:pt x="481" y="447"/>
                    <a:pt x="480" y="446"/>
                  </a:cubicBezTo>
                  <a:cubicBezTo>
                    <a:pt x="478" y="445"/>
                    <a:pt x="477" y="444"/>
                    <a:pt x="477" y="443"/>
                  </a:cubicBezTo>
                  <a:cubicBezTo>
                    <a:pt x="476" y="442"/>
                    <a:pt x="477" y="440"/>
                    <a:pt x="477" y="439"/>
                  </a:cubicBezTo>
                  <a:cubicBezTo>
                    <a:pt x="477" y="437"/>
                    <a:pt x="478" y="435"/>
                    <a:pt x="479" y="433"/>
                  </a:cubicBezTo>
                  <a:cubicBezTo>
                    <a:pt x="480" y="432"/>
                    <a:pt x="481" y="431"/>
                    <a:pt x="482" y="430"/>
                  </a:cubicBezTo>
                  <a:cubicBezTo>
                    <a:pt x="482" y="429"/>
                    <a:pt x="483" y="428"/>
                    <a:pt x="484" y="427"/>
                  </a:cubicBezTo>
                  <a:cubicBezTo>
                    <a:pt x="485" y="427"/>
                    <a:pt x="486" y="426"/>
                    <a:pt x="486" y="426"/>
                  </a:cubicBezTo>
                  <a:cubicBezTo>
                    <a:pt x="487" y="426"/>
                    <a:pt x="487" y="426"/>
                    <a:pt x="488" y="426"/>
                  </a:cubicBezTo>
                  <a:cubicBezTo>
                    <a:pt x="488" y="426"/>
                    <a:pt x="488" y="425"/>
                    <a:pt x="489" y="425"/>
                  </a:cubicBezTo>
                  <a:cubicBezTo>
                    <a:pt x="489" y="424"/>
                    <a:pt x="490" y="425"/>
                    <a:pt x="490" y="424"/>
                  </a:cubicBezTo>
                  <a:cubicBezTo>
                    <a:pt x="491" y="424"/>
                    <a:pt x="491" y="424"/>
                    <a:pt x="491" y="423"/>
                  </a:cubicBezTo>
                  <a:cubicBezTo>
                    <a:pt x="492" y="422"/>
                    <a:pt x="493" y="422"/>
                    <a:pt x="494" y="421"/>
                  </a:cubicBezTo>
                  <a:cubicBezTo>
                    <a:pt x="495" y="420"/>
                    <a:pt x="495" y="418"/>
                    <a:pt x="495" y="417"/>
                  </a:cubicBezTo>
                  <a:cubicBezTo>
                    <a:pt x="495" y="417"/>
                    <a:pt x="494" y="416"/>
                    <a:pt x="494" y="416"/>
                  </a:cubicBezTo>
                  <a:cubicBezTo>
                    <a:pt x="494" y="415"/>
                    <a:pt x="493" y="415"/>
                    <a:pt x="493" y="414"/>
                  </a:cubicBezTo>
                  <a:cubicBezTo>
                    <a:pt x="492" y="412"/>
                    <a:pt x="490" y="412"/>
                    <a:pt x="489" y="411"/>
                  </a:cubicBezTo>
                  <a:cubicBezTo>
                    <a:pt x="487" y="409"/>
                    <a:pt x="486" y="408"/>
                    <a:pt x="483" y="408"/>
                  </a:cubicBezTo>
                  <a:cubicBezTo>
                    <a:pt x="482" y="408"/>
                    <a:pt x="481" y="409"/>
                    <a:pt x="479" y="409"/>
                  </a:cubicBezTo>
                  <a:cubicBezTo>
                    <a:pt x="477" y="410"/>
                    <a:pt x="474" y="410"/>
                    <a:pt x="473" y="409"/>
                  </a:cubicBezTo>
                  <a:cubicBezTo>
                    <a:pt x="471" y="408"/>
                    <a:pt x="470" y="408"/>
                    <a:pt x="467" y="409"/>
                  </a:cubicBezTo>
                  <a:cubicBezTo>
                    <a:pt x="466" y="409"/>
                    <a:pt x="464" y="409"/>
                    <a:pt x="463" y="409"/>
                  </a:cubicBezTo>
                  <a:cubicBezTo>
                    <a:pt x="462" y="409"/>
                    <a:pt x="461" y="410"/>
                    <a:pt x="460" y="410"/>
                  </a:cubicBezTo>
                  <a:cubicBezTo>
                    <a:pt x="459" y="410"/>
                    <a:pt x="458" y="410"/>
                    <a:pt x="458" y="410"/>
                  </a:cubicBezTo>
                  <a:cubicBezTo>
                    <a:pt x="456" y="410"/>
                    <a:pt x="454" y="411"/>
                    <a:pt x="452" y="411"/>
                  </a:cubicBezTo>
                  <a:cubicBezTo>
                    <a:pt x="451" y="411"/>
                    <a:pt x="449" y="411"/>
                    <a:pt x="448" y="411"/>
                  </a:cubicBezTo>
                  <a:cubicBezTo>
                    <a:pt x="444" y="411"/>
                    <a:pt x="439" y="411"/>
                    <a:pt x="436" y="408"/>
                  </a:cubicBezTo>
                  <a:cubicBezTo>
                    <a:pt x="435" y="407"/>
                    <a:pt x="435" y="406"/>
                    <a:pt x="434" y="406"/>
                  </a:cubicBezTo>
                  <a:cubicBezTo>
                    <a:pt x="433" y="405"/>
                    <a:pt x="433" y="405"/>
                    <a:pt x="432" y="405"/>
                  </a:cubicBezTo>
                  <a:cubicBezTo>
                    <a:pt x="431" y="403"/>
                    <a:pt x="430" y="403"/>
                    <a:pt x="428" y="402"/>
                  </a:cubicBezTo>
                  <a:cubicBezTo>
                    <a:pt x="427" y="401"/>
                    <a:pt x="426" y="401"/>
                    <a:pt x="425" y="400"/>
                  </a:cubicBezTo>
                  <a:cubicBezTo>
                    <a:pt x="424" y="399"/>
                    <a:pt x="424" y="398"/>
                    <a:pt x="423" y="398"/>
                  </a:cubicBezTo>
                  <a:cubicBezTo>
                    <a:pt x="422" y="397"/>
                    <a:pt x="420" y="398"/>
                    <a:pt x="419" y="398"/>
                  </a:cubicBezTo>
                  <a:cubicBezTo>
                    <a:pt x="418" y="397"/>
                    <a:pt x="418" y="396"/>
                    <a:pt x="416" y="396"/>
                  </a:cubicBezTo>
                  <a:cubicBezTo>
                    <a:pt x="416" y="395"/>
                    <a:pt x="415" y="393"/>
                    <a:pt x="414" y="391"/>
                  </a:cubicBezTo>
                  <a:cubicBezTo>
                    <a:pt x="414" y="390"/>
                    <a:pt x="414" y="388"/>
                    <a:pt x="413" y="387"/>
                  </a:cubicBezTo>
                  <a:cubicBezTo>
                    <a:pt x="413" y="386"/>
                    <a:pt x="412" y="386"/>
                    <a:pt x="411" y="385"/>
                  </a:cubicBezTo>
                  <a:cubicBezTo>
                    <a:pt x="410" y="385"/>
                    <a:pt x="411" y="385"/>
                    <a:pt x="410" y="384"/>
                  </a:cubicBezTo>
                  <a:cubicBezTo>
                    <a:pt x="408" y="383"/>
                    <a:pt x="407" y="382"/>
                    <a:pt x="405" y="381"/>
                  </a:cubicBezTo>
                  <a:cubicBezTo>
                    <a:pt x="403" y="379"/>
                    <a:pt x="401" y="378"/>
                    <a:pt x="399" y="375"/>
                  </a:cubicBezTo>
                  <a:cubicBezTo>
                    <a:pt x="399" y="375"/>
                    <a:pt x="398" y="374"/>
                    <a:pt x="398" y="374"/>
                  </a:cubicBezTo>
                  <a:cubicBezTo>
                    <a:pt x="397" y="372"/>
                    <a:pt x="397" y="371"/>
                    <a:pt x="395" y="370"/>
                  </a:cubicBezTo>
                  <a:cubicBezTo>
                    <a:pt x="395" y="370"/>
                    <a:pt x="391" y="367"/>
                    <a:pt x="391" y="366"/>
                  </a:cubicBezTo>
                  <a:cubicBezTo>
                    <a:pt x="391" y="366"/>
                    <a:pt x="391" y="366"/>
                    <a:pt x="391" y="366"/>
                  </a:cubicBezTo>
                  <a:cubicBezTo>
                    <a:pt x="391" y="366"/>
                    <a:pt x="390" y="366"/>
                    <a:pt x="390" y="366"/>
                  </a:cubicBezTo>
                  <a:cubicBezTo>
                    <a:pt x="390" y="366"/>
                    <a:pt x="390" y="365"/>
                    <a:pt x="390" y="365"/>
                  </a:cubicBezTo>
                  <a:cubicBezTo>
                    <a:pt x="389" y="365"/>
                    <a:pt x="389" y="364"/>
                    <a:pt x="389" y="364"/>
                  </a:cubicBezTo>
                  <a:cubicBezTo>
                    <a:pt x="388" y="363"/>
                    <a:pt x="388" y="363"/>
                    <a:pt x="387" y="363"/>
                  </a:cubicBezTo>
                  <a:cubicBezTo>
                    <a:pt x="387" y="362"/>
                    <a:pt x="387" y="361"/>
                    <a:pt x="386" y="361"/>
                  </a:cubicBezTo>
                  <a:cubicBezTo>
                    <a:pt x="386" y="360"/>
                    <a:pt x="385" y="359"/>
                    <a:pt x="385" y="358"/>
                  </a:cubicBezTo>
                  <a:cubicBezTo>
                    <a:pt x="384" y="357"/>
                    <a:pt x="383" y="356"/>
                    <a:pt x="383" y="355"/>
                  </a:cubicBezTo>
                  <a:cubicBezTo>
                    <a:pt x="382" y="354"/>
                    <a:pt x="382" y="352"/>
                    <a:pt x="381" y="352"/>
                  </a:cubicBezTo>
                  <a:cubicBezTo>
                    <a:pt x="381" y="348"/>
                    <a:pt x="379" y="345"/>
                    <a:pt x="378" y="341"/>
                  </a:cubicBezTo>
                  <a:cubicBezTo>
                    <a:pt x="377" y="338"/>
                    <a:pt x="376" y="335"/>
                    <a:pt x="376" y="332"/>
                  </a:cubicBezTo>
                  <a:cubicBezTo>
                    <a:pt x="375" y="329"/>
                    <a:pt x="375" y="325"/>
                    <a:pt x="374" y="323"/>
                  </a:cubicBezTo>
                  <a:cubicBezTo>
                    <a:pt x="373" y="321"/>
                    <a:pt x="373" y="320"/>
                    <a:pt x="372" y="319"/>
                  </a:cubicBezTo>
                  <a:cubicBezTo>
                    <a:pt x="372" y="318"/>
                    <a:pt x="372" y="317"/>
                    <a:pt x="372" y="316"/>
                  </a:cubicBezTo>
                  <a:cubicBezTo>
                    <a:pt x="372" y="316"/>
                    <a:pt x="371" y="315"/>
                    <a:pt x="371" y="315"/>
                  </a:cubicBezTo>
                  <a:cubicBezTo>
                    <a:pt x="370" y="311"/>
                    <a:pt x="370" y="307"/>
                    <a:pt x="369" y="303"/>
                  </a:cubicBezTo>
                  <a:cubicBezTo>
                    <a:pt x="368" y="301"/>
                    <a:pt x="366" y="299"/>
                    <a:pt x="365" y="297"/>
                  </a:cubicBezTo>
                  <a:cubicBezTo>
                    <a:pt x="364" y="296"/>
                    <a:pt x="364" y="295"/>
                    <a:pt x="364" y="294"/>
                  </a:cubicBezTo>
                  <a:cubicBezTo>
                    <a:pt x="364" y="293"/>
                    <a:pt x="363" y="291"/>
                    <a:pt x="362" y="290"/>
                  </a:cubicBezTo>
                  <a:cubicBezTo>
                    <a:pt x="361" y="288"/>
                    <a:pt x="360" y="287"/>
                    <a:pt x="360" y="285"/>
                  </a:cubicBezTo>
                  <a:cubicBezTo>
                    <a:pt x="360" y="285"/>
                    <a:pt x="359" y="284"/>
                    <a:pt x="359" y="283"/>
                  </a:cubicBezTo>
                  <a:cubicBezTo>
                    <a:pt x="358" y="282"/>
                    <a:pt x="358" y="282"/>
                    <a:pt x="358" y="280"/>
                  </a:cubicBezTo>
                  <a:cubicBezTo>
                    <a:pt x="358" y="279"/>
                    <a:pt x="358" y="279"/>
                    <a:pt x="357" y="279"/>
                  </a:cubicBezTo>
                  <a:cubicBezTo>
                    <a:pt x="355" y="278"/>
                    <a:pt x="354" y="280"/>
                    <a:pt x="352" y="277"/>
                  </a:cubicBezTo>
                  <a:cubicBezTo>
                    <a:pt x="350" y="275"/>
                    <a:pt x="351" y="271"/>
                    <a:pt x="349" y="269"/>
                  </a:cubicBezTo>
                  <a:cubicBezTo>
                    <a:pt x="347" y="268"/>
                    <a:pt x="346" y="267"/>
                    <a:pt x="345" y="266"/>
                  </a:cubicBezTo>
                  <a:cubicBezTo>
                    <a:pt x="344" y="265"/>
                    <a:pt x="343" y="265"/>
                    <a:pt x="342" y="265"/>
                  </a:cubicBezTo>
                  <a:cubicBezTo>
                    <a:pt x="342" y="264"/>
                    <a:pt x="342" y="264"/>
                    <a:pt x="341" y="264"/>
                  </a:cubicBezTo>
                  <a:cubicBezTo>
                    <a:pt x="341" y="264"/>
                    <a:pt x="340" y="263"/>
                    <a:pt x="340" y="263"/>
                  </a:cubicBezTo>
                  <a:cubicBezTo>
                    <a:pt x="338" y="262"/>
                    <a:pt x="337" y="260"/>
                    <a:pt x="336" y="259"/>
                  </a:cubicBezTo>
                  <a:cubicBezTo>
                    <a:pt x="335" y="257"/>
                    <a:pt x="333" y="256"/>
                    <a:pt x="331" y="254"/>
                  </a:cubicBezTo>
                  <a:cubicBezTo>
                    <a:pt x="330" y="253"/>
                    <a:pt x="328" y="251"/>
                    <a:pt x="327" y="250"/>
                  </a:cubicBezTo>
                  <a:cubicBezTo>
                    <a:pt x="326" y="248"/>
                    <a:pt x="324" y="248"/>
                    <a:pt x="323" y="247"/>
                  </a:cubicBezTo>
                  <a:cubicBezTo>
                    <a:pt x="321" y="246"/>
                    <a:pt x="320" y="244"/>
                    <a:pt x="319" y="243"/>
                  </a:cubicBezTo>
                  <a:cubicBezTo>
                    <a:pt x="318" y="242"/>
                    <a:pt x="317" y="241"/>
                    <a:pt x="316" y="241"/>
                  </a:cubicBezTo>
                  <a:cubicBezTo>
                    <a:pt x="315" y="241"/>
                    <a:pt x="315" y="241"/>
                    <a:pt x="314" y="241"/>
                  </a:cubicBezTo>
                  <a:cubicBezTo>
                    <a:pt x="314" y="240"/>
                    <a:pt x="314" y="240"/>
                    <a:pt x="313" y="240"/>
                  </a:cubicBezTo>
                  <a:cubicBezTo>
                    <a:pt x="313" y="239"/>
                    <a:pt x="312" y="239"/>
                    <a:pt x="311" y="238"/>
                  </a:cubicBezTo>
                  <a:cubicBezTo>
                    <a:pt x="309" y="237"/>
                    <a:pt x="308" y="236"/>
                    <a:pt x="307" y="234"/>
                  </a:cubicBezTo>
                  <a:cubicBezTo>
                    <a:pt x="305" y="231"/>
                    <a:pt x="304" y="228"/>
                    <a:pt x="302" y="225"/>
                  </a:cubicBezTo>
                  <a:cubicBezTo>
                    <a:pt x="302" y="224"/>
                    <a:pt x="302" y="224"/>
                    <a:pt x="302" y="224"/>
                  </a:cubicBezTo>
                  <a:cubicBezTo>
                    <a:pt x="302" y="223"/>
                    <a:pt x="301" y="223"/>
                    <a:pt x="301" y="223"/>
                  </a:cubicBezTo>
                  <a:cubicBezTo>
                    <a:pt x="300" y="221"/>
                    <a:pt x="299" y="219"/>
                    <a:pt x="299" y="218"/>
                  </a:cubicBezTo>
                  <a:cubicBezTo>
                    <a:pt x="299" y="214"/>
                    <a:pt x="300" y="210"/>
                    <a:pt x="299" y="206"/>
                  </a:cubicBezTo>
                  <a:cubicBezTo>
                    <a:pt x="298" y="203"/>
                    <a:pt x="296" y="201"/>
                    <a:pt x="296" y="198"/>
                  </a:cubicBezTo>
                  <a:cubicBezTo>
                    <a:pt x="296" y="198"/>
                    <a:pt x="296" y="197"/>
                    <a:pt x="296" y="196"/>
                  </a:cubicBezTo>
                  <a:cubicBezTo>
                    <a:pt x="296" y="196"/>
                    <a:pt x="297" y="196"/>
                    <a:pt x="297" y="195"/>
                  </a:cubicBezTo>
                  <a:cubicBezTo>
                    <a:pt x="297" y="194"/>
                    <a:pt x="297" y="192"/>
                    <a:pt x="297" y="191"/>
                  </a:cubicBezTo>
                  <a:cubicBezTo>
                    <a:pt x="297" y="190"/>
                    <a:pt x="296" y="190"/>
                    <a:pt x="296" y="189"/>
                  </a:cubicBezTo>
                  <a:cubicBezTo>
                    <a:pt x="296" y="189"/>
                    <a:pt x="296" y="188"/>
                    <a:pt x="296" y="187"/>
                  </a:cubicBezTo>
                  <a:cubicBezTo>
                    <a:pt x="296" y="186"/>
                    <a:pt x="296" y="186"/>
                    <a:pt x="297" y="185"/>
                  </a:cubicBezTo>
                  <a:cubicBezTo>
                    <a:pt x="297" y="184"/>
                    <a:pt x="297" y="183"/>
                    <a:pt x="298" y="182"/>
                  </a:cubicBezTo>
                  <a:cubicBezTo>
                    <a:pt x="298" y="181"/>
                    <a:pt x="298" y="181"/>
                    <a:pt x="299" y="181"/>
                  </a:cubicBezTo>
                  <a:cubicBezTo>
                    <a:pt x="299" y="181"/>
                    <a:pt x="299" y="181"/>
                    <a:pt x="300" y="181"/>
                  </a:cubicBezTo>
                  <a:cubicBezTo>
                    <a:pt x="300" y="180"/>
                    <a:pt x="301" y="180"/>
                    <a:pt x="302" y="180"/>
                  </a:cubicBezTo>
                  <a:cubicBezTo>
                    <a:pt x="305" y="179"/>
                    <a:pt x="305" y="176"/>
                    <a:pt x="306" y="173"/>
                  </a:cubicBezTo>
                  <a:cubicBezTo>
                    <a:pt x="307" y="172"/>
                    <a:pt x="307" y="172"/>
                    <a:pt x="308" y="171"/>
                  </a:cubicBezTo>
                  <a:cubicBezTo>
                    <a:pt x="310" y="171"/>
                    <a:pt x="312" y="171"/>
                    <a:pt x="314" y="171"/>
                  </a:cubicBezTo>
                  <a:cubicBezTo>
                    <a:pt x="316" y="171"/>
                    <a:pt x="318" y="170"/>
                    <a:pt x="321" y="171"/>
                  </a:cubicBezTo>
                  <a:cubicBezTo>
                    <a:pt x="321" y="171"/>
                    <a:pt x="322" y="171"/>
                    <a:pt x="323" y="170"/>
                  </a:cubicBezTo>
                  <a:cubicBezTo>
                    <a:pt x="324" y="170"/>
                    <a:pt x="324" y="169"/>
                    <a:pt x="324" y="168"/>
                  </a:cubicBezTo>
                  <a:cubicBezTo>
                    <a:pt x="324" y="166"/>
                    <a:pt x="322" y="165"/>
                    <a:pt x="320" y="164"/>
                  </a:cubicBezTo>
                  <a:cubicBezTo>
                    <a:pt x="318" y="163"/>
                    <a:pt x="317" y="163"/>
                    <a:pt x="316" y="161"/>
                  </a:cubicBezTo>
                  <a:cubicBezTo>
                    <a:pt x="316" y="159"/>
                    <a:pt x="315" y="158"/>
                    <a:pt x="315" y="156"/>
                  </a:cubicBezTo>
                  <a:cubicBezTo>
                    <a:pt x="315" y="154"/>
                    <a:pt x="315" y="155"/>
                    <a:pt x="317" y="154"/>
                  </a:cubicBezTo>
                  <a:cubicBezTo>
                    <a:pt x="318" y="154"/>
                    <a:pt x="319" y="153"/>
                    <a:pt x="319" y="152"/>
                  </a:cubicBezTo>
                  <a:cubicBezTo>
                    <a:pt x="321" y="151"/>
                    <a:pt x="322" y="149"/>
                    <a:pt x="323" y="148"/>
                  </a:cubicBezTo>
                  <a:cubicBezTo>
                    <a:pt x="324" y="147"/>
                    <a:pt x="326" y="147"/>
                    <a:pt x="327" y="146"/>
                  </a:cubicBezTo>
                  <a:cubicBezTo>
                    <a:pt x="328" y="145"/>
                    <a:pt x="328" y="145"/>
                    <a:pt x="328" y="144"/>
                  </a:cubicBezTo>
                  <a:cubicBezTo>
                    <a:pt x="325" y="143"/>
                    <a:pt x="323" y="144"/>
                    <a:pt x="320" y="143"/>
                  </a:cubicBezTo>
                  <a:cubicBezTo>
                    <a:pt x="317" y="141"/>
                    <a:pt x="312" y="142"/>
                    <a:pt x="308" y="142"/>
                  </a:cubicBezTo>
                  <a:cubicBezTo>
                    <a:pt x="308" y="140"/>
                    <a:pt x="310" y="138"/>
                    <a:pt x="310" y="137"/>
                  </a:cubicBezTo>
                  <a:cubicBezTo>
                    <a:pt x="311" y="136"/>
                    <a:pt x="311" y="136"/>
                    <a:pt x="311" y="135"/>
                  </a:cubicBezTo>
                  <a:cubicBezTo>
                    <a:pt x="312" y="135"/>
                    <a:pt x="312" y="135"/>
                    <a:pt x="313" y="134"/>
                  </a:cubicBezTo>
                  <a:cubicBezTo>
                    <a:pt x="315" y="133"/>
                    <a:pt x="314" y="132"/>
                    <a:pt x="314" y="130"/>
                  </a:cubicBezTo>
                  <a:cubicBezTo>
                    <a:pt x="315" y="128"/>
                    <a:pt x="316" y="128"/>
                    <a:pt x="317" y="130"/>
                  </a:cubicBezTo>
                  <a:cubicBezTo>
                    <a:pt x="318" y="131"/>
                    <a:pt x="316" y="133"/>
                    <a:pt x="318" y="134"/>
                  </a:cubicBezTo>
                  <a:cubicBezTo>
                    <a:pt x="319" y="134"/>
                    <a:pt x="320" y="134"/>
                    <a:pt x="321" y="134"/>
                  </a:cubicBezTo>
                  <a:cubicBezTo>
                    <a:pt x="321" y="134"/>
                    <a:pt x="321" y="134"/>
                    <a:pt x="322" y="134"/>
                  </a:cubicBezTo>
                  <a:cubicBezTo>
                    <a:pt x="322" y="134"/>
                    <a:pt x="322" y="134"/>
                    <a:pt x="322" y="133"/>
                  </a:cubicBezTo>
                  <a:cubicBezTo>
                    <a:pt x="324" y="133"/>
                    <a:pt x="325" y="132"/>
                    <a:pt x="326" y="131"/>
                  </a:cubicBezTo>
                  <a:cubicBezTo>
                    <a:pt x="327" y="130"/>
                    <a:pt x="329" y="130"/>
                    <a:pt x="329" y="129"/>
                  </a:cubicBezTo>
                  <a:cubicBezTo>
                    <a:pt x="330" y="128"/>
                    <a:pt x="330" y="128"/>
                    <a:pt x="331" y="127"/>
                  </a:cubicBezTo>
                  <a:cubicBezTo>
                    <a:pt x="331" y="127"/>
                    <a:pt x="332" y="127"/>
                    <a:pt x="333" y="127"/>
                  </a:cubicBezTo>
                  <a:cubicBezTo>
                    <a:pt x="334" y="126"/>
                    <a:pt x="336" y="127"/>
                    <a:pt x="338" y="126"/>
                  </a:cubicBezTo>
                  <a:cubicBezTo>
                    <a:pt x="339" y="126"/>
                    <a:pt x="340" y="124"/>
                    <a:pt x="341" y="124"/>
                  </a:cubicBezTo>
                  <a:cubicBezTo>
                    <a:pt x="342" y="123"/>
                    <a:pt x="343" y="123"/>
                    <a:pt x="345" y="123"/>
                  </a:cubicBezTo>
                  <a:cubicBezTo>
                    <a:pt x="346" y="122"/>
                    <a:pt x="347" y="121"/>
                    <a:pt x="347" y="120"/>
                  </a:cubicBezTo>
                  <a:cubicBezTo>
                    <a:pt x="348" y="119"/>
                    <a:pt x="348" y="118"/>
                    <a:pt x="349" y="118"/>
                  </a:cubicBezTo>
                  <a:cubicBezTo>
                    <a:pt x="350" y="118"/>
                    <a:pt x="351" y="118"/>
                    <a:pt x="351" y="118"/>
                  </a:cubicBezTo>
                  <a:cubicBezTo>
                    <a:pt x="352" y="118"/>
                    <a:pt x="355" y="118"/>
                    <a:pt x="355" y="117"/>
                  </a:cubicBezTo>
                  <a:cubicBezTo>
                    <a:pt x="357" y="115"/>
                    <a:pt x="354" y="114"/>
                    <a:pt x="354" y="112"/>
                  </a:cubicBezTo>
                  <a:cubicBezTo>
                    <a:pt x="353" y="112"/>
                    <a:pt x="353" y="112"/>
                    <a:pt x="353" y="112"/>
                  </a:cubicBezTo>
                  <a:cubicBezTo>
                    <a:pt x="352" y="110"/>
                    <a:pt x="353" y="111"/>
                    <a:pt x="354" y="109"/>
                  </a:cubicBezTo>
                  <a:cubicBezTo>
                    <a:pt x="354" y="108"/>
                    <a:pt x="354" y="107"/>
                    <a:pt x="355" y="106"/>
                  </a:cubicBezTo>
                  <a:cubicBezTo>
                    <a:pt x="355" y="105"/>
                    <a:pt x="356" y="104"/>
                    <a:pt x="358" y="104"/>
                  </a:cubicBezTo>
                  <a:cubicBezTo>
                    <a:pt x="359" y="105"/>
                    <a:pt x="359" y="106"/>
                    <a:pt x="359" y="107"/>
                  </a:cubicBezTo>
                  <a:cubicBezTo>
                    <a:pt x="360" y="108"/>
                    <a:pt x="361" y="108"/>
                    <a:pt x="362" y="109"/>
                  </a:cubicBezTo>
                  <a:cubicBezTo>
                    <a:pt x="363" y="109"/>
                    <a:pt x="364" y="109"/>
                    <a:pt x="365" y="109"/>
                  </a:cubicBezTo>
                  <a:cubicBezTo>
                    <a:pt x="366" y="108"/>
                    <a:pt x="366" y="108"/>
                    <a:pt x="367" y="108"/>
                  </a:cubicBezTo>
                  <a:cubicBezTo>
                    <a:pt x="368" y="107"/>
                    <a:pt x="370" y="104"/>
                    <a:pt x="371" y="105"/>
                  </a:cubicBezTo>
                  <a:cubicBezTo>
                    <a:pt x="372" y="105"/>
                    <a:pt x="372" y="107"/>
                    <a:pt x="372" y="108"/>
                  </a:cubicBezTo>
                  <a:cubicBezTo>
                    <a:pt x="373" y="108"/>
                    <a:pt x="373" y="110"/>
                    <a:pt x="373" y="110"/>
                  </a:cubicBezTo>
                  <a:cubicBezTo>
                    <a:pt x="375" y="111"/>
                    <a:pt x="378" y="111"/>
                    <a:pt x="377" y="114"/>
                  </a:cubicBezTo>
                  <a:cubicBezTo>
                    <a:pt x="376" y="115"/>
                    <a:pt x="375" y="115"/>
                    <a:pt x="375" y="116"/>
                  </a:cubicBezTo>
                  <a:cubicBezTo>
                    <a:pt x="374" y="117"/>
                    <a:pt x="374" y="119"/>
                    <a:pt x="375" y="120"/>
                  </a:cubicBezTo>
                  <a:cubicBezTo>
                    <a:pt x="375" y="120"/>
                    <a:pt x="380" y="120"/>
                    <a:pt x="381" y="120"/>
                  </a:cubicBezTo>
                  <a:cubicBezTo>
                    <a:pt x="383" y="119"/>
                    <a:pt x="384" y="118"/>
                    <a:pt x="385" y="117"/>
                  </a:cubicBezTo>
                  <a:cubicBezTo>
                    <a:pt x="386" y="116"/>
                    <a:pt x="386" y="116"/>
                    <a:pt x="387" y="115"/>
                  </a:cubicBezTo>
                  <a:cubicBezTo>
                    <a:pt x="387" y="115"/>
                    <a:pt x="387" y="115"/>
                    <a:pt x="388" y="114"/>
                  </a:cubicBezTo>
                  <a:cubicBezTo>
                    <a:pt x="389" y="112"/>
                    <a:pt x="389" y="111"/>
                    <a:pt x="389" y="108"/>
                  </a:cubicBezTo>
                  <a:cubicBezTo>
                    <a:pt x="389" y="107"/>
                    <a:pt x="389" y="107"/>
                    <a:pt x="389" y="105"/>
                  </a:cubicBezTo>
                  <a:cubicBezTo>
                    <a:pt x="388" y="105"/>
                    <a:pt x="389" y="105"/>
                    <a:pt x="388" y="104"/>
                  </a:cubicBezTo>
                  <a:cubicBezTo>
                    <a:pt x="388" y="103"/>
                    <a:pt x="386" y="103"/>
                    <a:pt x="385" y="102"/>
                  </a:cubicBezTo>
                  <a:cubicBezTo>
                    <a:pt x="384" y="101"/>
                    <a:pt x="384" y="100"/>
                    <a:pt x="383" y="100"/>
                  </a:cubicBezTo>
                  <a:cubicBezTo>
                    <a:pt x="382" y="100"/>
                    <a:pt x="381" y="100"/>
                    <a:pt x="380" y="100"/>
                  </a:cubicBezTo>
                  <a:cubicBezTo>
                    <a:pt x="379" y="100"/>
                    <a:pt x="377" y="100"/>
                    <a:pt x="376" y="99"/>
                  </a:cubicBezTo>
                  <a:cubicBezTo>
                    <a:pt x="374" y="98"/>
                    <a:pt x="374" y="97"/>
                    <a:pt x="373" y="95"/>
                  </a:cubicBezTo>
                  <a:cubicBezTo>
                    <a:pt x="372" y="94"/>
                    <a:pt x="371" y="92"/>
                    <a:pt x="370" y="91"/>
                  </a:cubicBezTo>
                  <a:cubicBezTo>
                    <a:pt x="370" y="91"/>
                    <a:pt x="370" y="91"/>
                    <a:pt x="370" y="90"/>
                  </a:cubicBezTo>
                  <a:cubicBezTo>
                    <a:pt x="370" y="89"/>
                    <a:pt x="371" y="89"/>
                    <a:pt x="371" y="89"/>
                  </a:cubicBezTo>
                  <a:cubicBezTo>
                    <a:pt x="372" y="88"/>
                    <a:pt x="372" y="89"/>
                    <a:pt x="372" y="87"/>
                  </a:cubicBezTo>
                  <a:cubicBezTo>
                    <a:pt x="372" y="87"/>
                    <a:pt x="372" y="86"/>
                    <a:pt x="372" y="86"/>
                  </a:cubicBezTo>
                  <a:cubicBezTo>
                    <a:pt x="369" y="85"/>
                    <a:pt x="364" y="86"/>
                    <a:pt x="367" y="82"/>
                  </a:cubicBezTo>
                  <a:cubicBezTo>
                    <a:pt x="368" y="81"/>
                    <a:pt x="368" y="80"/>
                    <a:pt x="370" y="79"/>
                  </a:cubicBezTo>
                  <a:cubicBezTo>
                    <a:pt x="371" y="78"/>
                    <a:pt x="372" y="76"/>
                    <a:pt x="374" y="75"/>
                  </a:cubicBezTo>
                  <a:cubicBezTo>
                    <a:pt x="375" y="75"/>
                    <a:pt x="378" y="75"/>
                    <a:pt x="377" y="73"/>
                  </a:cubicBezTo>
                  <a:cubicBezTo>
                    <a:pt x="376" y="72"/>
                    <a:pt x="373" y="71"/>
                    <a:pt x="372" y="70"/>
                  </a:cubicBezTo>
                  <a:cubicBezTo>
                    <a:pt x="370" y="70"/>
                    <a:pt x="369" y="69"/>
                    <a:pt x="368" y="69"/>
                  </a:cubicBezTo>
                  <a:cubicBezTo>
                    <a:pt x="365" y="69"/>
                    <a:pt x="363" y="68"/>
                    <a:pt x="361" y="68"/>
                  </a:cubicBezTo>
                  <a:cubicBezTo>
                    <a:pt x="361" y="67"/>
                    <a:pt x="361" y="66"/>
                    <a:pt x="362" y="65"/>
                  </a:cubicBezTo>
                  <a:cubicBezTo>
                    <a:pt x="362" y="64"/>
                    <a:pt x="363" y="64"/>
                    <a:pt x="364" y="63"/>
                  </a:cubicBezTo>
                  <a:cubicBezTo>
                    <a:pt x="366" y="62"/>
                    <a:pt x="366" y="62"/>
                    <a:pt x="366" y="61"/>
                  </a:cubicBezTo>
                  <a:cubicBezTo>
                    <a:pt x="366" y="59"/>
                    <a:pt x="366" y="58"/>
                    <a:pt x="367" y="57"/>
                  </a:cubicBezTo>
                  <a:cubicBezTo>
                    <a:pt x="369" y="55"/>
                    <a:pt x="371" y="54"/>
                    <a:pt x="374" y="54"/>
                  </a:cubicBezTo>
                  <a:cubicBezTo>
                    <a:pt x="376" y="54"/>
                    <a:pt x="378" y="54"/>
                    <a:pt x="380" y="53"/>
                  </a:cubicBezTo>
                  <a:cubicBezTo>
                    <a:pt x="382" y="42"/>
                    <a:pt x="382" y="42"/>
                    <a:pt x="382" y="42"/>
                  </a:cubicBezTo>
                  <a:cubicBezTo>
                    <a:pt x="382" y="42"/>
                    <a:pt x="382" y="42"/>
                    <a:pt x="381" y="42"/>
                  </a:cubicBezTo>
                  <a:cubicBezTo>
                    <a:pt x="378" y="42"/>
                    <a:pt x="374" y="42"/>
                    <a:pt x="371" y="42"/>
                  </a:cubicBezTo>
                  <a:cubicBezTo>
                    <a:pt x="368" y="42"/>
                    <a:pt x="366" y="42"/>
                    <a:pt x="363" y="42"/>
                  </a:cubicBezTo>
                  <a:cubicBezTo>
                    <a:pt x="359" y="41"/>
                    <a:pt x="355" y="41"/>
                    <a:pt x="351" y="39"/>
                  </a:cubicBezTo>
                  <a:cubicBezTo>
                    <a:pt x="350" y="39"/>
                    <a:pt x="349" y="38"/>
                    <a:pt x="347" y="37"/>
                  </a:cubicBezTo>
                  <a:cubicBezTo>
                    <a:pt x="346" y="37"/>
                    <a:pt x="344" y="37"/>
                    <a:pt x="343" y="37"/>
                  </a:cubicBezTo>
                  <a:cubicBezTo>
                    <a:pt x="341" y="36"/>
                    <a:pt x="339" y="36"/>
                    <a:pt x="337" y="36"/>
                  </a:cubicBezTo>
                  <a:cubicBezTo>
                    <a:pt x="334" y="35"/>
                    <a:pt x="332" y="35"/>
                    <a:pt x="329" y="35"/>
                  </a:cubicBezTo>
                  <a:cubicBezTo>
                    <a:pt x="328" y="35"/>
                    <a:pt x="327" y="35"/>
                    <a:pt x="326" y="35"/>
                  </a:cubicBezTo>
                  <a:cubicBezTo>
                    <a:pt x="322" y="33"/>
                    <a:pt x="317" y="30"/>
                    <a:pt x="314" y="27"/>
                  </a:cubicBezTo>
                  <a:cubicBezTo>
                    <a:pt x="312" y="26"/>
                    <a:pt x="310" y="24"/>
                    <a:pt x="309" y="22"/>
                  </a:cubicBezTo>
                  <a:cubicBezTo>
                    <a:pt x="308" y="20"/>
                    <a:pt x="308" y="18"/>
                    <a:pt x="306" y="17"/>
                  </a:cubicBezTo>
                  <a:cubicBezTo>
                    <a:pt x="305" y="16"/>
                    <a:pt x="304" y="15"/>
                    <a:pt x="303" y="14"/>
                  </a:cubicBezTo>
                  <a:cubicBezTo>
                    <a:pt x="302" y="13"/>
                    <a:pt x="301" y="12"/>
                    <a:pt x="301" y="12"/>
                  </a:cubicBezTo>
                  <a:cubicBezTo>
                    <a:pt x="299" y="10"/>
                    <a:pt x="300" y="10"/>
                    <a:pt x="300" y="9"/>
                  </a:cubicBezTo>
                  <a:cubicBezTo>
                    <a:pt x="300" y="8"/>
                    <a:pt x="300" y="7"/>
                    <a:pt x="301" y="6"/>
                  </a:cubicBezTo>
                  <a:cubicBezTo>
                    <a:pt x="301" y="6"/>
                    <a:pt x="303" y="6"/>
                    <a:pt x="303" y="6"/>
                  </a:cubicBezTo>
                  <a:cubicBezTo>
                    <a:pt x="304" y="5"/>
                    <a:pt x="306" y="4"/>
                    <a:pt x="306" y="3"/>
                  </a:cubicBezTo>
                  <a:cubicBezTo>
                    <a:pt x="306" y="0"/>
                    <a:pt x="303" y="0"/>
                    <a:pt x="301" y="0"/>
                  </a:cubicBezTo>
                  <a:cubicBezTo>
                    <a:pt x="299" y="0"/>
                    <a:pt x="297" y="1"/>
                    <a:pt x="296" y="2"/>
                  </a:cubicBezTo>
                  <a:cubicBezTo>
                    <a:pt x="293" y="3"/>
                    <a:pt x="290" y="4"/>
                    <a:pt x="288" y="6"/>
                  </a:cubicBezTo>
                  <a:cubicBezTo>
                    <a:pt x="286" y="7"/>
                    <a:pt x="283" y="10"/>
                    <a:pt x="281" y="8"/>
                  </a:cubicBezTo>
                  <a:cubicBezTo>
                    <a:pt x="280" y="7"/>
                    <a:pt x="279" y="6"/>
                    <a:pt x="277" y="7"/>
                  </a:cubicBezTo>
                  <a:cubicBezTo>
                    <a:pt x="276" y="7"/>
                    <a:pt x="275" y="8"/>
                    <a:pt x="274" y="9"/>
                  </a:cubicBezTo>
                  <a:cubicBezTo>
                    <a:pt x="273" y="9"/>
                    <a:pt x="272" y="9"/>
                    <a:pt x="271" y="9"/>
                  </a:cubicBezTo>
                  <a:cubicBezTo>
                    <a:pt x="266" y="9"/>
                    <a:pt x="261" y="8"/>
                    <a:pt x="256" y="8"/>
                  </a:cubicBezTo>
                  <a:cubicBezTo>
                    <a:pt x="255" y="8"/>
                    <a:pt x="254" y="8"/>
                    <a:pt x="253" y="8"/>
                  </a:cubicBezTo>
                  <a:cubicBezTo>
                    <a:pt x="251" y="8"/>
                    <a:pt x="250" y="9"/>
                    <a:pt x="249" y="9"/>
                  </a:cubicBezTo>
                  <a:cubicBezTo>
                    <a:pt x="247" y="10"/>
                    <a:pt x="247" y="10"/>
                    <a:pt x="247" y="11"/>
                  </a:cubicBezTo>
                  <a:cubicBezTo>
                    <a:pt x="246" y="12"/>
                    <a:pt x="246" y="12"/>
                    <a:pt x="246" y="14"/>
                  </a:cubicBezTo>
                  <a:cubicBezTo>
                    <a:pt x="246" y="15"/>
                    <a:pt x="246" y="16"/>
                    <a:pt x="246" y="17"/>
                  </a:cubicBezTo>
                  <a:cubicBezTo>
                    <a:pt x="245" y="19"/>
                    <a:pt x="244" y="20"/>
                    <a:pt x="243" y="21"/>
                  </a:cubicBezTo>
                  <a:cubicBezTo>
                    <a:pt x="243" y="23"/>
                    <a:pt x="243" y="25"/>
                    <a:pt x="241" y="26"/>
                  </a:cubicBezTo>
                  <a:cubicBezTo>
                    <a:pt x="239" y="26"/>
                    <a:pt x="237" y="26"/>
                    <a:pt x="236" y="26"/>
                  </a:cubicBezTo>
                  <a:cubicBezTo>
                    <a:pt x="235" y="26"/>
                    <a:pt x="234" y="26"/>
                    <a:pt x="234" y="25"/>
                  </a:cubicBezTo>
                  <a:cubicBezTo>
                    <a:pt x="233" y="25"/>
                    <a:pt x="233" y="25"/>
                    <a:pt x="232" y="24"/>
                  </a:cubicBezTo>
                  <a:cubicBezTo>
                    <a:pt x="232" y="24"/>
                    <a:pt x="230" y="24"/>
                    <a:pt x="230" y="24"/>
                  </a:cubicBezTo>
                  <a:cubicBezTo>
                    <a:pt x="229" y="24"/>
                    <a:pt x="227" y="24"/>
                    <a:pt x="227" y="23"/>
                  </a:cubicBezTo>
                  <a:cubicBezTo>
                    <a:pt x="226" y="22"/>
                    <a:pt x="227" y="21"/>
                    <a:pt x="226" y="20"/>
                  </a:cubicBezTo>
                  <a:cubicBezTo>
                    <a:pt x="226" y="19"/>
                    <a:pt x="225" y="19"/>
                    <a:pt x="224" y="19"/>
                  </a:cubicBezTo>
                  <a:cubicBezTo>
                    <a:pt x="223" y="19"/>
                    <a:pt x="221" y="18"/>
                    <a:pt x="220" y="18"/>
                  </a:cubicBezTo>
                  <a:cubicBezTo>
                    <a:pt x="219" y="18"/>
                    <a:pt x="218" y="18"/>
                    <a:pt x="217" y="18"/>
                  </a:cubicBezTo>
                  <a:cubicBezTo>
                    <a:pt x="216" y="18"/>
                    <a:pt x="215" y="18"/>
                    <a:pt x="213" y="18"/>
                  </a:cubicBezTo>
                  <a:cubicBezTo>
                    <a:pt x="213" y="19"/>
                    <a:pt x="213" y="20"/>
                    <a:pt x="213" y="22"/>
                  </a:cubicBezTo>
                  <a:cubicBezTo>
                    <a:pt x="212" y="23"/>
                    <a:pt x="212" y="25"/>
                    <a:pt x="211" y="27"/>
                  </a:cubicBezTo>
                  <a:cubicBezTo>
                    <a:pt x="209" y="29"/>
                    <a:pt x="207" y="30"/>
                    <a:pt x="208" y="34"/>
                  </a:cubicBezTo>
                  <a:cubicBezTo>
                    <a:pt x="208" y="35"/>
                    <a:pt x="209" y="35"/>
                    <a:pt x="210" y="36"/>
                  </a:cubicBezTo>
                  <a:cubicBezTo>
                    <a:pt x="210" y="36"/>
                    <a:pt x="210" y="37"/>
                    <a:pt x="211" y="37"/>
                  </a:cubicBezTo>
                  <a:cubicBezTo>
                    <a:pt x="211" y="37"/>
                    <a:pt x="212" y="37"/>
                    <a:pt x="213" y="38"/>
                  </a:cubicBezTo>
                  <a:cubicBezTo>
                    <a:pt x="213" y="38"/>
                    <a:pt x="212" y="41"/>
                    <a:pt x="212" y="42"/>
                  </a:cubicBezTo>
                  <a:cubicBezTo>
                    <a:pt x="211" y="42"/>
                    <a:pt x="209" y="43"/>
                    <a:pt x="208" y="43"/>
                  </a:cubicBezTo>
                  <a:cubicBezTo>
                    <a:pt x="206" y="44"/>
                    <a:pt x="204" y="44"/>
                    <a:pt x="203" y="43"/>
                  </a:cubicBezTo>
                  <a:cubicBezTo>
                    <a:pt x="201" y="42"/>
                    <a:pt x="201" y="39"/>
                    <a:pt x="198" y="39"/>
                  </a:cubicBezTo>
                  <a:cubicBezTo>
                    <a:pt x="197" y="39"/>
                    <a:pt x="197" y="40"/>
                    <a:pt x="196" y="40"/>
                  </a:cubicBezTo>
                  <a:cubicBezTo>
                    <a:pt x="195" y="41"/>
                    <a:pt x="194" y="41"/>
                    <a:pt x="192" y="42"/>
                  </a:cubicBezTo>
                  <a:cubicBezTo>
                    <a:pt x="191" y="42"/>
                    <a:pt x="190" y="43"/>
                    <a:pt x="190" y="44"/>
                  </a:cubicBezTo>
                  <a:cubicBezTo>
                    <a:pt x="189" y="46"/>
                    <a:pt x="189" y="47"/>
                    <a:pt x="189" y="49"/>
                  </a:cubicBezTo>
                  <a:cubicBezTo>
                    <a:pt x="189" y="50"/>
                    <a:pt x="189" y="52"/>
                    <a:pt x="189" y="54"/>
                  </a:cubicBezTo>
                  <a:cubicBezTo>
                    <a:pt x="191" y="54"/>
                    <a:pt x="193" y="53"/>
                    <a:pt x="194" y="54"/>
                  </a:cubicBezTo>
                  <a:cubicBezTo>
                    <a:pt x="196" y="55"/>
                    <a:pt x="194" y="58"/>
                    <a:pt x="194" y="59"/>
                  </a:cubicBezTo>
                  <a:cubicBezTo>
                    <a:pt x="193" y="60"/>
                    <a:pt x="193" y="60"/>
                    <a:pt x="192" y="61"/>
                  </a:cubicBezTo>
                  <a:cubicBezTo>
                    <a:pt x="192" y="62"/>
                    <a:pt x="193" y="62"/>
                    <a:pt x="193" y="63"/>
                  </a:cubicBezTo>
                  <a:cubicBezTo>
                    <a:pt x="194" y="65"/>
                    <a:pt x="195" y="66"/>
                    <a:pt x="195" y="68"/>
                  </a:cubicBezTo>
                  <a:cubicBezTo>
                    <a:pt x="192" y="68"/>
                    <a:pt x="190" y="67"/>
                    <a:pt x="188" y="66"/>
                  </a:cubicBezTo>
                  <a:cubicBezTo>
                    <a:pt x="187" y="65"/>
                    <a:pt x="187" y="64"/>
                    <a:pt x="186" y="63"/>
                  </a:cubicBezTo>
                  <a:cubicBezTo>
                    <a:pt x="186" y="63"/>
                    <a:pt x="186" y="60"/>
                    <a:pt x="185" y="60"/>
                  </a:cubicBezTo>
                  <a:cubicBezTo>
                    <a:pt x="184" y="59"/>
                    <a:pt x="182" y="60"/>
                    <a:pt x="181" y="60"/>
                  </a:cubicBezTo>
                  <a:cubicBezTo>
                    <a:pt x="179" y="60"/>
                    <a:pt x="177" y="60"/>
                    <a:pt x="175" y="60"/>
                  </a:cubicBezTo>
                  <a:cubicBezTo>
                    <a:pt x="174" y="60"/>
                    <a:pt x="173" y="60"/>
                    <a:pt x="172" y="61"/>
                  </a:cubicBezTo>
                  <a:cubicBezTo>
                    <a:pt x="171" y="61"/>
                    <a:pt x="171" y="62"/>
                    <a:pt x="170" y="63"/>
                  </a:cubicBezTo>
                  <a:cubicBezTo>
                    <a:pt x="170" y="63"/>
                    <a:pt x="169" y="63"/>
                    <a:pt x="168" y="63"/>
                  </a:cubicBezTo>
                  <a:cubicBezTo>
                    <a:pt x="167" y="63"/>
                    <a:pt x="167" y="63"/>
                    <a:pt x="166" y="64"/>
                  </a:cubicBezTo>
                  <a:cubicBezTo>
                    <a:pt x="164" y="64"/>
                    <a:pt x="162" y="63"/>
                    <a:pt x="161" y="62"/>
                  </a:cubicBezTo>
                  <a:cubicBezTo>
                    <a:pt x="159" y="62"/>
                    <a:pt x="158" y="62"/>
                    <a:pt x="157" y="60"/>
                  </a:cubicBezTo>
                  <a:cubicBezTo>
                    <a:pt x="157" y="59"/>
                    <a:pt x="157" y="57"/>
                    <a:pt x="157" y="56"/>
                  </a:cubicBezTo>
                  <a:cubicBezTo>
                    <a:pt x="156" y="55"/>
                    <a:pt x="156" y="54"/>
                    <a:pt x="155" y="52"/>
                  </a:cubicBezTo>
                  <a:cubicBezTo>
                    <a:pt x="155" y="52"/>
                    <a:pt x="153" y="50"/>
                    <a:pt x="153" y="50"/>
                  </a:cubicBezTo>
                  <a:cubicBezTo>
                    <a:pt x="152" y="49"/>
                    <a:pt x="148" y="49"/>
                    <a:pt x="147" y="50"/>
                  </a:cubicBezTo>
                  <a:cubicBezTo>
                    <a:pt x="147" y="50"/>
                    <a:pt x="146" y="51"/>
                    <a:pt x="145" y="51"/>
                  </a:cubicBezTo>
                  <a:cubicBezTo>
                    <a:pt x="145" y="52"/>
                    <a:pt x="144" y="53"/>
                    <a:pt x="144" y="53"/>
                  </a:cubicBezTo>
                  <a:cubicBezTo>
                    <a:pt x="143" y="55"/>
                    <a:pt x="144" y="58"/>
                    <a:pt x="145" y="59"/>
                  </a:cubicBezTo>
                  <a:cubicBezTo>
                    <a:pt x="146" y="60"/>
                    <a:pt x="146" y="61"/>
                    <a:pt x="147" y="62"/>
                  </a:cubicBezTo>
                  <a:cubicBezTo>
                    <a:pt x="147" y="63"/>
                    <a:pt x="147" y="65"/>
                    <a:pt x="146" y="66"/>
                  </a:cubicBezTo>
                  <a:cubicBezTo>
                    <a:pt x="146" y="67"/>
                    <a:pt x="145" y="68"/>
                    <a:pt x="144" y="69"/>
                  </a:cubicBezTo>
                  <a:cubicBezTo>
                    <a:pt x="143" y="70"/>
                    <a:pt x="143" y="70"/>
                    <a:pt x="143" y="71"/>
                  </a:cubicBezTo>
                  <a:cubicBezTo>
                    <a:pt x="141" y="72"/>
                    <a:pt x="140" y="73"/>
                    <a:pt x="138" y="74"/>
                  </a:cubicBezTo>
                  <a:cubicBezTo>
                    <a:pt x="136" y="75"/>
                    <a:pt x="136" y="77"/>
                    <a:pt x="135" y="79"/>
                  </a:cubicBezTo>
                  <a:cubicBezTo>
                    <a:pt x="135" y="81"/>
                    <a:pt x="133" y="82"/>
                    <a:pt x="132" y="84"/>
                  </a:cubicBezTo>
                  <a:cubicBezTo>
                    <a:pt x="132" y="85"/>
                    <a:pt x="132" y="85"/>
                    <a:pt x="131" y="86"/>
                  </a:cubicBezTo>
                  <a:cubicBezTo>
                    <a:pt x="131" y="87"/>
                    <a:pt x="130" y="88"/>
                    <a:pt x="129" y="88"/>
                  </a:cubicBezTo>
                  <a:cubicBezTo>
                    <a:pt x="129" y="89"/>
                    <a:pt x="129" y="92"/>
                    <a:pt x="129" y="92"/>
                  </a:cubicBezTo>
                  <a:cubicBezTo>
                    <a:pt x="130" y="93"/>
                    <a:pt x="132" y="93"/>
                    <a:pt x="132" y="93"/>
                  </a:cubicBezTo>
                  <a:cubicBezTo>
                    <a:pt x="133" y="94"/>
                    <a:pt x="134" y="94"/>
                    <a:pt x="134" y="95"/>
                  </a:cubicBezTo>
                  <a:cubicBezTo>
                    <a:pt x="136" y="96"/>
                    <a:pt x="135" y="97"/>
                    <a:pt x="135" y="98"/>
                  </a:cubicBezTo>
                  <a:cubicBezTo>
                    <a:pt x="134" y="101"/>
                    <a:pt x="133" y="102"/>
                    <a:pt x="130" y="101"/>
                  </a:cubicBezTo>
                  <a:cubicBezTo>
                    <a:pt x="129" y="101"/>
                    <a:pt x="126" y="101"/>
                    <a:pt x="125" y="99"/>
                  </a:cubicBezTo>
                  <a:cubicBezTo>
                    <a:pt x="124" y="97"/>
                    <a:pt x="125" y="94"/>
                    <a:pt x="124" y="92"/>
                  </a:cubicBezTo>
                  <a:cubicBezTo>
                    <a:pt x="123" y="90"/>
                    <a:pt x="121" y="90"/>
                    <a:pt x="119" y="90"/>
                  </a:cubicBezTo>
                  <a:cubicBezTo>
                    <a:pt x="119" y="89"/>
                    <a:pt x="119" y="88"/>
                    <a:pt x="119" y="88"/>
                  </a:cubicBezTo>
                  <a:cubicBezTo>
                    <a:pt x="119" y="88"/>
                    <a:pt x="120" y="87"/>
                    <a:pt x="120" y="87"/>
                  </a:cubicBezTo>
                  <a:cubicBezTo>
                    <a:pt x="120" y="87"/>
                    <a:pt x="120" y="86"/>
                    <a:pt x="120" y="86"/>
                  </a:cubicBezTo>
                  <a:cubicBezTo>
                    <a:pt x="120" y="85"/>
                    <a:pt x="122" y="84"/>
                    <a:pt x="122" y="83"/>
                  </a:cubicBezTo>
                  <a:cubicBezTo>
                    <a:pt x="121" y="82"/>
                    <a:pt x="121" y="82"/>
                    <a:pt x="120" y="82"/>
                  </a:cubicBezTo>
                  <a:cubicBezTo>
                    <a:pt x="119" y="81"/>
                    <a:pt x="118" y="80"/>
                    <a:pt x="116" y="80"/>
                  </a:cubicBezTo>
                  <a:cubicBezTo>
                    <a:pt x="116" y="80"/>
                    <a:pt x="115" y="80"/>
                    <a:pt x="114" y="80"/>
                  </a:cubicBezTo>
                  <a:cubicBezTo>
                    <a:pt x="114" y="80"/>
                    <a:pt x="114" y="79"/>
                    <a:pt x="113" y="79"/>
                  </a:cubicBezTo>
                  <a:cubicBezTo>
                    <a:pt x="112" y="79"/>
                    <a:pt x="111" y="79"/>
                    <a:pt x="110" y="78"/>
                  </a:cubicBezTo>
                  <a:cubicBezTo>
                    <a:pt x="108" y="78"/>
                    <a:pt x="107" y="77"/>
                    <a:pt x="106" y="75"/>
                  </a:cubicBezTo>
                  <a:cubicBezTo>
                    <a:pt x="105" y="73"/>
                    <a:pt x="104" y="71"/>
                    <a:pt x="103" y="70"/>
                  </a:cubicBezTo>
                  <a:cubicBezTo>
                    <a:pt x="102" y="69"/>
                    <a:pt x="101" y="68"/>
                    <a:pt x="100" y="67"/>
                  </a:cubicBezTo>
                  <a:cubicBezTo>
                    <a:pt x="100" y="66"/>
                    <a:pt x="99" y="66"/>
                    <a:pt x="99" y="65"/>
                  </a:cubicBezTo>
                  <a:cubicBezTo>
                    <a:pt x="99" y="65"/>
                    <a:pt x="99" y="63"/>
                    <a:pt x="99" y="63"/>
                  </a:cubicBezTo>
                  <a:cubicBezTo>
                    <a:pt x="99" y="62"/>
                    <a:pt x="99" y="61"/>
                    <a:pt x="99" y="60"/>
                  </a:cubicBezTo>
                  <a:cubicBezTo>
                    <a:pt x="99" y="58"/>
                    <a:pt x="97" y="56"/>
                    <a:pt x="95" y="55"/>
                  </a:cubicBezTo>
                  <a:cubicBezTo>
                    <a:pt x="92" y="54"/>
                    <a:pt x="92" y="57"/>
                    <a:pt x="91" y="59"/>
                  </a:cubicBezTo>
                  <a:cubicBezTo>
                    <a:pt x="91" y="61"/>
                    <a:pt x="90" y="63"/>
                    <a:pt x="89" y="64"/>
                  </a:cubicBezTo>
                  <a:cubicBezTo>
                    <a:pt x="87" y="65"/>
                    <a:pt x="85" y="65"/>
                    <a:pt x="83" y="67"/>
                  </a:cubicBezTo>
                  <a:cubicBezTo>
                    <a:pt x="81" y="68"/>
                    <a:pt x="81" y="70"/>
                    <a:pt x="82" y="72"/>
                  </a:cubicBezTo>
                  <a:cubicBezTo>
                    <a:pt x="83" y="73"/>
                    <a:pt x="84" y="72"/>
                    <a:pt x="85" y="74"/>
                  </a:cubicBezTo>
                  <a:cubicBezTo>
                    <a:pt x="85" y="75"/>
                    <a:pt x="85" y="76"/>
                    <a:pt x="85" y="77"/>
                  </a:cubicBezTo>
                  <a:cubicBezTo>
                    <a:pt x="85" y="78"/>
                    <a:pt x="85" y="78"/>
                    <a:pt x="83" y="79"/>
                  </a:cubicBezTo>
                  <a:cubicBezTo>
                    <a:pt x="83" y="79"/>
                    <a:pt x="82" y="80"/>
                    <a:pt x="82" y="80"/>
                  </a:cubicBezTo>
                  <a:cubicBezTo>
                    <a:pt x="82" y="80"/>
                    <a:pt x="81" y="80"/>
                    <a:pt x="80" y="80"/>
                  </a:cubicBezTo>
                  <a:cubicBezTo>
                    <a:pt x="78" y="81"/>
                    <a:pt x="78" y="84"/>
                    <a:pt x="77" y="85"/>
                  </a:cubicBezTo>
                  <a:cubicBezTo>
                    <a:pt x="77" y="87"/>
                    <a:pt x="75" y="88"/>
                    <a:pt x="74" y="89"/>
                  </a:cubicBezTo>
                  <a:cubicBezTo>
                    <a:pt x="72" y="90"/>
                    <a:pt x="72" y="91"/>
                    <a:pt x="71" y="92"/>
                  </a:cubicBezTo>
                  <a:cubicBezTo>
                    <a:pt x="67" y="94"/>
                    <a:pt x="63" y="91"/>
                    <a:pt x="60" y="90"/>
                  </a:cubicBezTo>
                  <a:cubicBezTo>
                    <a:pt x="58" y="89"/>
                    <a:pt x="57" y="88"/>
                    <a:pt x="56" y="88"/>
                  </a:cubicBezTo>
                  <a:cubicBezTo>
                    <a:pt x="54" y="89"/>
                    <a:pt x="54" y="90"/>
                    <a:pt x="53" y="92"/>
                  </a:cubicBezTo>
                  <a:cubicBezTo>
                    <a:pt x="52" y="93"/>
                    <a:pt x="51" y="94"/>
                    <a:pt x="49" y="94"/>
                  </a:cubicBezTo>
                  <a:cubicBezTo>
                    <a:pt x="46" y="95"/>
                    <a:pt x="43" y="95"/>
                    <a:pt x="40" y="96"/>
                  </a:cubicBezTo>
                  <a:cubicBezTo>
                    <a:pt x="39" y="96"/>
                    <a:pt x="39" y="97"/>
                    <a:pt x="38" y="98"/>
                  </a:cubicBezTo>
                  <a:cubicBezTo>
                    <a:pt x="37" y="98"/>
                    <a:pt x="35" y="98"/>
                    <a:pt x="35" y="98"/>
                  </a:cubicBezTo>
                  <a:cubicBezTo>
                    <a:pt x="34" y="99"/>
                    <a:pt x="33" y="99"/>
                    <a:pt x="32" y="99"/>
                  </a:cubicBezTo>
                  <a:cubicBezTo>
                    <a:pt x="31" y="99"/>
                    <a:pt x="30" y="98"/>
                    <a:pt x="29" y="98"/>
                  </a:cubicBezTo>
                  <a:cubicBezTo>
                    <a:pt x="27" y="98"/>
                    <a:pt x="25" y="99"/>
                    <a:pt x="23" y="98"/>
                  </a:cubicBezTo>
                  <a:cubicBezTo>
                    <a:pt x="23" y="98"/>
                    <a:pt x="23" y="98"/>
                    <a:pt x="23" y="98"/>
                  </a:cubicBezTo>
                  <a:cubicBezTo>
                    <a:pt x="22" y="98"/>
                    <a:pt x="21" y="99"/>
                    <a:pt x="19" y="100"/>
                  </a:cubicBezTo>
                  <a:cubicBezTo>
                    <a:pt x="17" y="105"/>
                    <a:pt x="14" y="106"/>
                    <a:pt x="15" y="108"/>
                  </a:cubicBezTo>
                  <a:cubicBezTo>
                    <a:pt x="17" y="112"/>
                    <a:pt x="13" y="112"/>
                    <a:pt x="16" y="115"/>
                  </a:cubicBezTo>
                  <a:cubicBezTo>
                    <a:pt x="17" y="116"/>
                    <a:pt x="20" y="117"/>
                    <a:pt x="21" y="119"/>
                  </a:cubicBezTo>
                  <a:cubicBezTo>
                    <a:pt x="21" y="121"/>
                    <a:pt x="21" y="123"/>
                    <a:pt x="22" y="125"/>
                  </a:cubicBezTo>
                  <a:cubicBezTo>
                    <a:pt x="22" y="127"/>
                    <a:pt x="23" y="130"/>
                    <a:pt x="25" y="132"/>
                  </a:cubicBezTo>
                  <a:cubicBezTo>
                    <a:pt x="26" y="133"/>
                    <a:pt x="28" y="133"/>
                    <a:pt x="29" y="135"/>
                  </a:cubicBezTo>
                  <a:cubicBezTo>
                    <a:pt x="31" y="138"/>
                    <a:pt x="28" y="139"/>
                    <a:pt x="27" y="142"/>
                  </a:cubicBezTo>
                  <a:cubicBezTo>
                    <a:pt x="26" y="144"/>
                    <a:pt x="28" y="148"/>
                    <a:pt x="26" y="150"/>
                  </a:cubicBezTo>
                  <a:cubicBezTo>
                    <a:pt x="25" y="151"/>
                    <a:pt x="23" y="151"/>
                    <a:pt x="22" y="152"/>
                  </a:cubicBezTo>
                  <a:cubicBezTo>
                    <a:pt x="21" y="152"/>
                    <a:pt x="20" y="153"/>
                    <a:pt x="20" y="153"/>
                  </a:cubicBezTo>
                  <a:cubicBezTo>
                    <a:pt x="17" y="156"/>
                    <a:pt x="14" y="157"/>
                    <a:pt x="11" y="159"/>
                  </a:cubicBezTo>
                  <a:cubicBezTo>
                    <a:pt x="9" y="161"/>
                    <a:pt x="11" y="160"/>
                    <a:pt x="9" y="161"/>
                  </a:cubicBezTo>
                  <a:cubicBezTo>
                    <a:pt x="7" y="162"/>
                    <a:pt x="5" y="161"/>
                    <a:pt x="4" y="161"/>
                  </a:cubicBezTo>
                  <a:cubicBezTo>
                    <a:pt x="2" y="162"/>
                    <a:pt x="0" y="161"/>
                    <a:pt x="1" y="164"/>
                  </a:cubicBezTo>
                  <a:cubicBezTo>
                    <a:pt x="8" y="166"/>
                    <a:pt x="7" y="173"/>
                    <a:pt x="12" y="177"/>
                  </a:cubicBezTo>
                  <a:cubicBezTo>
                    <a:pt x="12" y="177"/>
                    <a:pt x="14" y="177"/>
                    <a:pt x="15" y="178"/>
                  </a:cubicBezTo>
                  <a:cubicBezTo>
                    <a:pt x="15" y="178"/>
                    <a:pt x="18" y="179"/>
                    <a:pt x="18" y="179"/>
                  </a:cubicBezTo>
                  <a:cubicBezTo>
                    <a:pt x="19" y="181"/>
                    <a:pt x="19" y="184"/>
                    <a:pt x="22" y="184"/>
                  </a:cubicBezTo>
                  <a:cubicBezTo>
                    <a:pt x="23" y="189"/>
                    <a:pt x="23" y="194"/>
                    <a:pt x="18" y="196"/>
                  </a:cubicBezTo>
                  <a:cubicBezTo>
                    <a:pt x="13" y="198"/>
                    <a:pt x="9" y="200"/>
                    <a:pt x="12" y="205"/>
                  </a:cubicBezTo>
                  <a:cubicBezTo>
                    <a:pt x="13" y="207"/>
                    <a:pt x="17" y="210"/>
                    <a:pt x="16" y="212"/>
                  </a:cubicBezTo>
                  <a:cubicBezTo>
                    <a:pt x="15" y="215"/>
                    <a:pt x="13" y="212"/>
                    <a:pt x="12" y="214"/>
                  </a:cubicBezTo>
                  <a:cubicBezTo>
                    <a:pt x="11" y="216"/>
                    <a:pt x="18" y="223"/>
                    <a:pt x="20" y="224"/>
                  </a:cubicBezTo>
                  <a:cubicBezTo>
                    <a:pt x="23" y="226"/>
                    <a:pt x="28" y="225"/>
                    <a:pt x="31" y="228"/>
                  </a:cubicBezTo>
                  <a:cubicBezTo>
                    <a:pt x="33" y="229"/>
                    <a:pt x="33" y="232"/>
                    <a:pt x="35" y="233"/>
                  </a:cubicBezTo>
                  <a:cubicBezTo>
                    <a:pt x="39" y="235"/>
                    <a:pt x="45" y="232"/>
                    <a:pt x="48" y="231"/>
                  </a:cubicBezTo>
                  <a:cubicBezTo>
                    <a:pt x="50" y="230"/>
                    <a:pt x="55" y="228"/>
                    <a:pt x="57" y="229"/>
                  </a:cubicBezTo>
                  <a:cubicBezTo>
                    <a:pt x="59" y="230"/>
                    <a:pt x="59" y="239"/>
                    <a:pt x="58" y="240"/>
                  </a:cubicBezTo>
                  <a:cubicBezTo>
                    <a:pt x="57" y="243"/>
                    <a:pt x="54" y="244"/>
                    <a:pt x="53" y="245"/>
                  </a:cubicBezTo>
                  <a:cubicBezTo>
                    <a:pt x="51" y="247"/>
                    <a:pt x="50" y="251"/>
                    <a:pt x="48" y="251"/>
                  </a:cubicBezTo>
                  <a:cubicBezTo>
                    <a:pt x="47" y="254"/>
                    <a:pt x="47" y="257"/>
                    <a:pt x="47" y="259"/>
                  </a:cubicBezTo>
                  <a:cubicBezTo>
                    <a:pt x="47" y="260"/>
                    <a:pt x="47" y="262"/>
                    <a:pt x="47" y="263"/>
                  </a:cubicBezTo>
                  <a:cubicBezTo>
                    <a:pt x="47" y="263"/>
                    <a:pt x="47" y="263"/>
                    <a:pt x="46" y="263"/>
                  </a:cubicBezTo>
                  <a:cubicBezTo>
                    <a:pt x="48" y="263"/>
                    <a:pt x="50" y="263"/>
                    <a:pt x="52" y="263"/>
                  </a:cubicBezTo>
                  <a:cubicBezTo>
                    <a:pt x="54" y="263"/>
                    <a:pt x="54" y="262"/>
                    <a:pt x="55" y="262"/>
                  </a:cubicBezTo>
                  <a:cubicBezTo>
                    <a:pt x="56" y="261"/>
                    <a:pt x="56" y="261"/>
                    <a:pt x="57" y="260"/>
                  </a:cubicBezTo>
                  <a:cubicBezTo>
                    <a:pt x="58" y="259"/>
                    <a:pt x="57" y="259"/>
                    <a:pt x="59" y="259"/>
                  </a:cubicBezTo>
                  <a:cubicBezTo>
                    <a:pt x="62" y="258"/>
                    <a:pt x="65" y="259"/>
                    <a:pt x="68" y="259"/>
                  </a:cubicBezTo>
                  <a:cubicBezTo>
                    <a:pt x="69" y="258"/>
                    <a:pt x="71" y="258"/>
                    <a:pt x="72" y="257"/>
                  </a:cubicBezTo>
                  <a:cubicBezTo>
                    <a:pt x="74" y="257"/>
                    <a:pt x="74" y="256"/>
                    <a:pt x="75" y="255"/>
                  </a:cubicBezTo>
                  <a:cubicBezTo>
                    <a:pt x="76" y="254"/>
                    <a:pt x="78" y="254"/>
                    <a:pt x="79" y="253"/>
                  </a:cubicBezTo>
                  <a:cubicBezTo>
                    <a:pt x="79" y="253"/>
                    <a:pt x="79" y="252"/>
                    <a:pt x="80" y="252"/>
                  </a:cubicBezTo>
                  <a:cubicBezTo>
                    <a:pt x="80" y="251"/>
                    <a:pt x="81" y="251"/>
                    <a:pt x="81" y="251"/>
                  </a:cubicBezTo>
                  <a:cubicBezTo>
                    <a:pt x="82" y="250"/>
                    <a:pt x="83" y="248"/>
                    <a:pt x="84" y="246"/>
                  </a:cubicBezTo>
                  <a:cubicBezTo>
                    <a:pt x="84" y="245"/>
                    <a:pt x="84" y="244"/>
                    <a:pt x="84" y="243"/>
                  </a:cubicBezTo>
                  <a:cubicBezTo>
                    <a:pt x="84" y="243"/>
                    <a:pt x="85" y="242"/>
                    <a:pt x="85" y="242"/>
                  </a:cubicBezTo>
                  <a:cubicBezTo>
                    <a:pt x="85" y="240"/>
                    <a:pt x="85" y="239"/>
                    <a:pt x="85" y="238"/>
                  </a:cubicBezTo>
                  <a:cubicBezTo>
                    <a:pt x="86" y="237"/>
                    <a:pt x="86" y="237"/>
                    <a:pt x="87" y="236"/>
                  </a:cubicBezTo>
                  <a:cubicBezTo>
                    <a:pt x="88" y="235"/>
                    <a:pt x="89" y="233"/>
                    <a:pt x="91" y="232"/>
                  </a:cubicBezTo>
                  <a:cubicBezTo>
                    <a:pt x="92" y="231"/>
                    <a:pt x="94" y="231"/>
                    <a:pt x="95" y="230"/>
                  </a:cubicBezTo>
                  <a:cubicBezTo>
                    <a:pt x="97" y="229"/>
                    <a:pt x="97" y="226"/>
                    <a:pt x="97" y="225"/>
                  </a:cubicBezTo>
                  <a:cubicBezTo>
                    <a:pt x="98" y="223"/>
                    <a:pt x="97" y="222"/>
                    <a:pt x="99" y="221"/>
                  </a:cubicBezTo>
                  <a:cubicBezTo>
                    <a:pt x="100" y="219"/>
                    <a:pt x="103" y="218"/>
                    <a:pt x="105" y="217"/>
                  </a:cubicBezTo>
                  <a:cubicBezTo>
                    <a:pt x="106" y="216"/>
                    <a:pt x="108" y="214"/>
                    <a:pt x="109" y="213"/>
                  </a:cubicBezTo>
                  <a:cubicBezTo>
                    <a:pt x="110" y="212"/>
                    <a:pt x="111" y="212"/>
                    <a:pt x="112" y="212"/>
                  </a:cubicBezTo>
                  <a:cubicBezTo>
                    <a:pt x="113" y="212"/>
                    <a:pt x="113" y="212"/>
                    <a:pt x="114" y="211"/>
                  </a:cubicBezTo>
                  <a:cubicBezTo>
                    <a:pt x="116" y="210"/>
                    <a:pt x="117" y="210"/>
                    <a:pt x="119" y="209"/>
                  </a:cubicBezTo>
                  <a:cubicBezTo>
                    <a:pt x="119" y="206"/>
                    <a:pt x="126" y="209"/>
                    <a:pt x="128" y="210"/>
                  </a:cubicBezTo>
                  <a:cubicBezTo>
                    <a:pt x="132" y="213"/>
                    <a:pt x="136" y="215"/>
                    <a:pt x="140" y="218"/>
                  </a:cubicBezTo>
                  <a:cubicBezTo>
                    <a:pt x="141" y="218"/>
                    <a:pt x="143" y="218"/>
                    <a:pt x="142" y="220"/>
                  </a:cubicBezTo>
                  <a:cubicBezTo>
                    <a:pt x="143" y="220"/>
                    <a:pt x="143" y="221"/>
                    <a:pt x="143" y="221"/>
                  </a:cubicBezTo>
                  <a:cubicBezTo>
                    <a:pt x="145" y="221"/>
                    <a:pt x="146" y="221"/>
                    <a:pt x="148" y="222"/>
                  </a:cubicBezTo>
                  <a:cubicBezTo>
                    <a:pt x="148" y="222"/>
                    <a:pt x="149" y="222"/>
                    <a:pt x="149" y="223"/>
                  </a:cubicBezTo>
                  <a:cubicBezTo>
                    <a:pt x="150" y="223"/>
                    <a:pt x="151" y="222"/>
                    <a:pt x="152" y="223"/>
                  </a:cubicBezTo>
                  <a:cubicBezTo>
                    <a:pt x="152" y="223"/>
                    <a:pt x="153" y="224"/>
                    <a:pt x="154" y="224"/>
                  </a:cubicBezTo>
                  <a:cubicBezTo>
                    <a:pt x="154" y="225"/>
                    <a:pt x="154" y="225"/>
                    <a:pt x="156" y="225"/>
                  </a:cubicBezTo>
                  <a:cubicBezTo>
                    <a:pt x="157" y="226"/>
                    <a:pt x="158" y="226"/>
                    <a:pt x="159" y="227"/>
                  </a:cubicBezTo>
                  <a:cubicBezTo>
                    <a:pt x="160" y="228"/>
                    <a:pt x="160" y="228"/>
                    <a:pt x="161" y="229"/>
                  </a:cubicBezTo>
                  <a:cubicBezTo>
                    <a:pt x="161" y="229"/>
                    <a:pt x="161" y="229"/>
                    <a:pt x="162" y="229"/>
                  </a:cubicBezTo>
                  <a:cubicBezTo>
                    <a:pt x="162" y="229"/>
                    <a:pt x="163" y="230"/>
                    <a:pt x="163" y="230"/>
                  </a:cubicBezTo>
                  <a:cubicBezTo>
                    <a:pt x="165" y="231"/>
                    <a:pt x="166" y="234"/>
                    <a:pt x="168" y="236"/>
                  </a:cubicBezTo>
                  <a:cubicBezTo>
                    <a:pt x="168" y="236"/>
                    <a:pt x="168" y="236"/>
                    <a:pt x="168" y="236"/>
                  </a:cubicBezTo>
                  <a:cubicBezTo>
                    <a:pt x="169" y="237"/>
                    <a:pt x="169" y="237"/>
                    <a:pt x="169" y="237"/>
                  </a:cubicBezTo>
                  <a:cubicBezTo>
                    <a:pt x="170" y="238"/>
                    <a:pt x="171" y="238"/>
                    <a:pt x="171" y="238"/>
                  </a:cubicBezTo>
                  <a:cubicBezTo>
                    <a:pt x="172" y="239"/>
                    <a:pt x="172" y="239"/>
                    <a:pt x="173" y="240"/>
                  </a:cubicBezTo>
                  <a:cubicBezTo>
                    <a:pt x="174" y="240"/>
                    <a:pt x="175" y="240"/>
                    <a:pt x="176" y="240"/>
                  </a:cubicBezTo>
                  <a:cubicBezTo>
                    <a:pt x="177" y="240"/>
                    <a:pt x="178" y="240"/>
                    <a:pt x="179" y="240"/>
                  </a:cubicBezTo>
                  <a:cubicBezTo>
                    <a:pt x="180" y="240"/>
                    <a:pt x="181" y="240"/>
                    <a:pt x="181" y="240"/>
                  </a:cubicBezTo>
                  <a:cubicBezTo>
                    <a:pt x="183" y="241"/>
                    <a:pt x="184" y="242"/>
                    <a:pt x="185" y="243"/>
                  </a:cubicBezTo>
                  <a:cubicBezTo>
                    <a:pt x="186" y="243"/>
                    <a:pt x="187" y="244"/>
                    <a:pt x="188" y="245"/>
                  </a:cubicBezTo>
                  <a:cubicBezTo>
                    <a:pt x="188" y="245"/>
                    <a:pt x="188" y="247"/>
                    <a:pt x="188" y="248"/>
                  </a:cubicBezTo>
                  <a:cubicBezTo>
                    <a:pt x="188" y="250"/>
                    <a:pt x="188" y="251"/>
                    <a:pt x="189" y="253"/>
                  </a:cubicBezTo>
                  <a:cubicBezTo>
                    <a:pt x="189" y="254"/>
                    <a:pt x="189" y="256"/>
                    <a:pt x="190" y="257"/>
                  </a:cubicBezTo>
                  <a:cubicBezTo>
                    <a:pt x="190" y="258"/>
                    <a:pt x="191" y="258"/>
                    <a:pt x="191" y="259"/>
                  </a:cubicBezTo>
                  <a:cubicBezTo>
                    <a:pt x="191" y="260"/>
                    <a:pt x="191" y="262"/>
                    <a:pt x="191" y="263"/>
                  </a:cubicBezTo>
                  <a:cubicBezTo>
                    <a:pt x="191" y="263"/>
                    <a:pt x="191" y="264"/>
                    <a:pt x="191" y="265"/>
                  </a:cubicBezTo>
                  <a:cubicBezTo>
                    <a:pt x="191" y="265"/>
                    <a:pt x="190" y="266"/>
                    <a:pt x="190" y="266"/>
                  </a:cubicBezTo>
                  <a:cubicBezTo>
                    <a:pt x="190" y="268"/>
                    <a:pt x="190" y="270"/>
                    <a:pt x="190" y="272"/>
                  </a:cubicBezTo>
                  <a:cubicBezTo>
                    <a:pt x="190" y="274"/>
                    <a:pt x="190" y="277"/>
                    <a:pt x="191" y="278"/>
                  </a:cubicBezTo>
                  <a:cubicBezTo>
                    <a:pt x="192" y="280"/>
                    <a:pt x="193" y="281"/>
                    <a:pt x="193" y="282"/>
                  </a:cubicBezTo>
                  <a:cubicBezTo>
                    <a:pt x="194" y="283"/>
                    <a:pt x="194" y="284"/>
                    <a:pt x="194" y="285"/>
                  </a:cubicBezTo>
                  <a:cubicBezTo>
                    <a:pt x="195" y="287"/>
                    <a:pt x="195" y="289"/>
                    <a:pt x="197" y="290"/>
                  </a:cubicBezTo>
                  <a:cubicBezTo>
                    <a:pt x="197" y="292"/>
                    <a:pt x="199" y="293"/>
                    <a:pt x="199" y="294"/>
                  </a:cubicBezTo>
                  <a:cubicBezTo>
                    <a:pt x="200" y="295"/>
                    <a:pt x="200" y="296"/>
                    <a:pt x="200" y="298"/>
                  </a:cubicBezTo>
                  <a:cubicBezTo>
                    <a:pt x="200" y="299"/>
                    <a:pt x="199" y="301"/>
                    <a:pt x="199" y="303"/>
                  </a:cubicBezTo>
                  <a:cubicBezTo>
                    <a:pt x="199" y="304"/>
                    <a:pt x="199" y="304"/>
                    <a:pt x="199" y="305"/>
                  </a:cubicBezTo>
                  <a:cubicBezTo>
                    <a:pt x="199" y="308"/>
                    <a:pt x="199" y="312"/>
                    <a:pt x="199" y="314"/>
                  </a:cubicBezTo>
                  <a:cubicBezTo>
                    <a:pt x="198" y="315"/>
                    <a:pt x="198" y="316"/>
                    <a:pt x="197" y="316"/>
                  </a:cubicBezTo>
                  <a:cubicBezTo>
                    <a:pt x="196" y="317"/>
                    <a:pt x="196" y="317"/>
                    <a:pt x="196" y="319"/>
                  </a:cubicBezTo>
                  <a:cubicBezTo>
                    <a:pt x="196" y="320"/>
                    <a:pt x="197" y="322"/>
                    <a:pt x="197" y="323"/>
                  </a:cubicBezTo>
                  <a:cubicBezTo>
                    <a:pt x="198" y="326"/>
                    <a:pt x="199" y="324"/>
                    <a:pt x="200" y="323"/>
                  </a:cubicBezTo>
                  <a:cubicBezTo>
                    <a:pt x="201" y="322"/>
                    <a:pt x="203" y="322"/>
                    <a:pt x="205" y="323"/>
                  </a:cubicBezTo>
                  <a:cubicBezTo>
                    <a:pt x="207" y="323"/>
                    <a:pt x="209" y="322"/>
                    <a:pt x="209" y="324"/>
                  </a:cubicBezTo>
                  <a:cubicBezTo>
                    <a:pt x="210" y="325"/>
                    <a:pt x="209" y="325"/>
                    <a:pt x="210" y="326"/>
                  </a:cubicBezTo>
                  <a:cubicBezTo>
                    <a:pt x="210" y="327"/>
                    <a:pt x="211" y="327"/>
                    <a:pt x="211" y="327"/>
                  </a:cubicBezTo>
                  <a:cubicBezTo>
                    <a:pt x="212" y="328"/>
                    <a:pt x="211" y="330"/>
                    <a:pt x="211" y="331"/>
                  </a:cubicBezTo>
                  <a:cubicBezTo>
                    <a:pt x="211" y="333"/>
                    <a:pt x="211" y="335"/>
                    <a:pt x="213" y="336"/>
                  </a:cubicBezTo>
                  <a:cubicBezTo>
                    <a:pt x="215" y="337"/>
                    <a:pt x="220" y="336"/>
                    <a:pt x="221" y="338"/>
                  </a:cubicBezTo>
                  <a:cubicBezTo>
                    <a:pt x="221" y="338"/>
                    <a:pt x="222" y="340"/>
                    <a:pt x="222" y="341"/>
                  </a:cubicBezTo>
                  <a:cubicBezTo>
                    <a:pt x="222" y="342"/>
                    <a:pt x="221" y="343"/>
                    <a:pt x="221" y="344"/>
                  </a:cubicBezTo>
                  <a:cubicBezTo>
                    <a:pt x="222" y="346"/>
                    <a:pt x="223" y="345"/>
                    <a:pt x="224" y="346"/>
                  </a:cubicBezTo>
                  <a:cubicBezTo>
                    <a:pt x="226" y="346"/>
                    <a:pt x="227" y="346"/>
                    <a:pt x="228" y="347"/>
                  </a:cubicBezTo>
                  <a:cubicBezTo>
                    <a:pt x="228" y="348"/>
                    <a:pt x="229" y="349"/>
                    <a:pt x="229" y="350"/>
                  </a:cubicBezTo>
                  <a:cubicBezTo>
                    <a:pt x="230" y="351"/>
                    <a:pt x="229" y="353"/>
                    <a:pt x="230" y="354"/>
                  </a:cubicBezTo>
                  <a:cubicBezTo>
                    <a:pt x="230" y="354"/>
                    <a:pt x="231" y="354"/>
                    <a:pt x="231" y="355"/>
                  </a:cubicBezTo>
                  <a:cubicBezTo>
                    <a:pt x="231" y="355"/>
                    <a:pt x="231" y="356"/>
                    <a:pt x="232" y="356"/>
                  </a:cubicBezTo>
                  <a:cubicBezTo>
                    <a:pt x="232" y="357"/>
                    <a:pt x="233" y="357"/>
                    <a:pt x="233" y="358"/>
                  </a:cubicBezTo>
                  <a:cubicBezTo>
                    <a:pt x="233" y="360"/>
                    <a:pt x="233" y="360"/>
                    <a:pt x="234" y="361"/>
                  </a:cubicBezTo>
                  <a:cubicBezTo>
                    <a:pt x="235" y="362"/>
                    <a:pt x="236" y="363"/>
                    <a:pt x="237" y="363"/>
                  </a:cubicBezTo>
                  <a:cubicBezTo>
                    <a:pt x="239" y="364"/>
                    <a:pt x="240" y="367"/>
                    <a:pt x="243" y="367"/>
                  </a:cubicBezTo>
                  <a:cubicBezTo>
                    <a:pt x="244" y="367"/>
                    <a:pt x="246" y="367"/>
                    <a:pt x="247" y="368"/>
                  </a:cubicBezTo>
                  <a:cubicBezTo>
                    <a:pt x="247" y="369"/>
                    <a:pt x="247" y="370"/>
                    <a:pt x="248" y="371"/>
                  </a:cubicBezTo>
                  <a:cubicBezTo>
                    <a:pt x="249" y="371"/>
                    <a:pt x="250" y="372"/>
                    <a:pt x="251" y="372"/>
                  </a:cubicBezTo>
                  <a:cubicBezTo>
                    <a:pt x="251" y="373"/>
                    <a:pt x="251" y="373"/>
                    <a:pt x="252" y="373"/>
                  </a:cubicBezTo>
                  <a:cubicBezTo>
                    <a:pt x="252" y="373"/>
                    <a:pt x="252" y="373"/>
                    <a:pt x="252" y="373"/>
                  </a:cubicBezTo>
                  <a:cubicBezTo>
                    <a:pt x="252" y="374"/>
                    <a:pt x="252" y="374"/>
                    <a:pt x="253" y="375"/>
                  </a:cubicBezTo>
                  <a:cubicBezTo>
                    <a:pt x="253" y="375"/>
                    <a:pt x="253" y="375"/>
                    <a:pt x="253" y="376"/>
                  </a:cubicBezTo>
                  <a:cubicBezTo>
                    <a:pt x="254" y="378"/>
                    <a:pt x="255" y="381"/>
                    <a:pt x="255" y="384"/>
                  </a:cubicBezTo>
                  <a:cubicBezTo>
                    <a:pt x="255" y="386"/>
                    <a:pt x="256" y="386"/>
                    <a:pt x="257" y="387"/>
                  </a:cubicBezTo>
                  <a:cubicBezTo>
                    <a:pt x="258" y="389"/>
                    <a:pt x="260" y="392"/>
                    <a:pt x="260" y="394"/>
                  </a:cubicBezTo>
                  <a:cubicBezTo>
                    <a:pt x="262" y="395"/>
                    <a:pt x="263" y="397"/>
                    <a:pt x="264" y="398"/>
                  </a:cubicBezTo>
                  <a:cubicBezTo>
                    <a:pt x="265" y="398"/>
                    <a:pt x="267" y="398"/>
                    <a:pt x="268" y="399"/>
                  </a:cubicBezTo>
                  <a:cubicBezTo>
                    <a:pt x="269" y="400"/>
                    <a:pt x="270" y="401"/>
                    <a:pt x="271" y="402"/>
                  </a:cubicBezTo>
                  <a:cubicBezTo>
                    <a:pt x="272" y="403"/>
                    <a:pt x="274" y="404"/>
                    <a:pt x="276" y="405"/>
                  </a:cubicBezTo>
                  <a:cubicBezTo>
                    <a:pt x="276" y="406"/>
                    <a:pt x="277" y="407"/>
                    <a:pt x="277" y="408"/>
                  </a:cubicBezTo>
                  <a:cubicBezTo>
                    <a:pt x="278" y="408"/>
                    <a:pt x="279" y="409"/>
                    <a:pt x="280" y="410"/>
                  </a:cubicBezTo>
                  <a:cubicBezTo>
                    <a:pt x="281" y="413"/>
                    <a:pt x="280" y="416"/>
                    <a:pt x="281" y="419"/>
                  </a:cubicBezTo>
                  <a:cubicBezTo>
                    <a:pt x="282" y="419"/>
                    <a:pt x="282" y="419"/>
                    <a:pt x="283" y="420"/>
                  </a:cubicBezTo>
                  <a:cubicBezTo>
                    <a:pt x="283" y="420"/>
                    <a:pt x="284" y="420"/>
                    <a:pt x="284" y="420"/>
                  </a:cubicBezTo>
                  <a:cubicBezTo>
                    <a:pt x="285" y="421"/>
                    <a:pt x="286" y="422"/>
                    <a:pt x="287" y="423"/>
                  </a:cubicBezTo>
                  <a:cubicBezTo>
                    <a:pt x="287" y="424"/>
                    <a:pt x="287" y="424"/>
                    <a:pt x="288" y="424"/>
                  </a:cubicBezTo>
                  <a:cubicBezTo>
                    <a:pt x="288" y="425"/>
                    <a:pt x="289" y="426"/>
                    <a:pt x="289" y="426"/>
                  </a:cubicBezTo>
                  <a:cubicBezTo>
                    <a:pt x="290" y="427"/>
                    <a:pt x="291" y="427"/>
                    <a:pt x="292" y="428"/>
                  </a:cubicBezTo>
                  <a:cubicBezTo>
                    <a:pt x="293" y="430"/>
                    <a:pt x="294" y="432"/>
                    <a:pt x="295" y="433"/>
                  </a:cubicBezTo>
                  <a:cubicBezTo>
                    <a:pt x="296" y="434"/>
                    <a:pt x="297" y="434"/>
                    <a:pt x="297" y="435"/>
                  </a:cubicBezTo>
                  <a:cubicBezTo>
                    <a:pt x="297" y="436"/>
                    <a:pt x="297" y="437"/>
                    <a:pt x="297" y="438"/>
                  </a:cubicBezTo>
                  <a:cubicBezTo>
                    <a:pt x="298" y="440"/>
                    <a:pt x="298" y="439"/>
                    <a:pt x="301" y="440"/>
                  </a:cubicBezTo>
                  <a:cubicBezTo>
                    <a:pt x="302" y="440"/>
                    <a:pt x="303" y="441"/>
                    <a:pt x="304" y="442"/>
                  </a:cubicBezTo>
                  <a:cubicBezTo>
                    <a:pt x="304" y="442"/>
                    <a:pt x="305" y="445"/>
                    <a:pt x="306" y="443"/>
                  </a:cubicBezTo>
                  <a:cubicBezTo>
                    <a:pt x="306" y="443"/>
                    <a:pt x="306" y="444"/>
                    <a:pt x="306" y="444"/>
                  </a:cubicBezTo>
                  <a:cubicBezTo>
                    <a:pt x="308" y="444"/>
                    <a:pt x="310" y="444"/>
                    <a:pt x="311" y="444"/>
                  </a:cubicBezTo>
                  <a:cubicBezTo>
                    <a:pt x="313" y="445"/>
                    <a:pt x="312" y="447"/>
                    <a:pt x="313" y="448"/>
                  </a:cubicBezTo>
                  <a:cubicBezTo>
                    <a:pt x="313" y="449"/>
                    <a:pt x="314" y="450"/>
                    <a:pt x="315" y="450"/>
                  </a:cubicBezTo>
                  <a:cubicBezTo>
                    <a:pt x="316" y="451"/>
                    <a:pt x="317" y="451"/>
                    <a:pt x="318" y="452"/>
                  </a:cubicBezTo>
                  <a:cubicBezTo>
                    <a:pt x="319" y="454"/>
                    <a:pt x="317" y="460"/>
                    <a:pt x="319" y="461"/>
                  </a:cubicBezTo>
                  <a:cubicBezTo>
                    <a:pt x="322" y="457"/>
                    <a:pt x="327" y="457"/>
                    <a:pt x="332" y="457"/>
                  </a:cubicBezTo>
                  <a:cubicBezTo>
                    <a:pt x="333" y="457"/>
                    <a:pt x="334" y="456"/>
                    <a:pt x="336" y="456"/>
                  </a:cubicBezTo>
                  <a:cubicBezTo>
                    <a:pt x="337" y="456"/>
                    <a:pt x="338" y="456"/>
                    <a:pt x="339" y="456"/>
                  </a:cubicBezTo>
                  <a:cubicBezTo>
                    <a:pt x="341" y="456"/>
                    <a:pt x="343" y="458"/>
                    <a:pt x="345" y="460"/>
                  </a:cubicBezTo>
                  <a:cubicBezTo>
                    <a:pt x="347" y="462"/>
                    <a:pt x="348" y="463"/>
                    <a:pt x="350" y="462"/>
                  </a:cubicBezTo>
                  <a:cubicBezTo>
                    <a:pt x="351" y="462"/>
                    <a:pt x="352" y="462"/>
                    <a:pt x="353" y="462"/>
                  </a:cubicBezTo>
                  <a:cubicBezTo>
                    <a:pt x="353" y="461"/>
                    <a:pt x="354" y="460"/>
                    <a:pt x="354" y="460"/>
                  </a:cubicBezTo>
                  <a:cubicBezTo>
                    <a:pt x="355" y="460"/>
                    <a:pt x="357" y="460"/>
                    <a:pt x="358" y="460"/>
                  </a:cubicBezTo>
                  <a:cubicBezTo>
                    <a:pt x="359" y="461"/>
                    <a:pt x="359" y="463"/>
                    <a:pt x="360" y="464"/>
                  </a:cubicBezTo>
                  <a:cubicBezTo>
                    <a:pt x="360" y="465"/>
                    <a:pt x="361" y="466"/>
                    <a:pt x="361" y="467"/>
                  </a:cubicBezTo>
                  <a:cubicBezTo>
                    <a:pt x="362" y="469"/>
                    <a:pt x="363" y="470"/>
                    <a:pt x="363" y="473"/>
                  </a:cubicBezTo>
                  <a:cubicBezTo>
                    <a:pt x="364" y="474"/>
                    <a:pt x="364" y="475"/>
                    <a:pt x="365" y="477"/>
                  </a:cubicBezTo>
                  <a:cubicBezTo>
                    <a:pt x="365" y="477"/>
                    <a:pt x="366" y="478"/>
                    <a:pt x="366" y="479"/>
                  </a:cubicBezTo>
                  <a:cubicBezTo>
                    <a:pt x="366" y="480"/>
                    <a:pt x="365" y="481"/>
                    <a:pt x="365" y="482"/>
                  </a:cubicBezTo>
                  <a:cubicBezTo>
                    <a:pt x="365" y="483"/>
                    <a:pt x="365" y="484"/>
                    <a:pt x="365" y="484"/>
                  </a:cubicBezTo>
                  <a:cubicBezTo>
                    <a:pt x="367" y="485"/>
                    <a:pt x="368" y="485"/>
                    <a:pt x="370" y="486"/>
                  </a:cubicBezTo>
                  <a:cubicBezTo>
                    <a:pt x="370" y="486"/>
                    <a:pt x="371" y="486"/>
                    <a:pt x="371" y="487"/>
                  </a:cubicBezTo>
                  <a:cubicBezTo>
                    <a:pt x="373" y="489"/>
                    <a:pt x="372" y="491"/>
                    <a:pt x="373" y="493"/>
                  </a:cubicBezTo>
                  <a:cubicBezTo>
                    <a:pt x="374" y="494"/>
                    <a:pt x="375" y="495"/>
                    <a:pt x="377" y="494"/>
                  </a:cubicBezTo>
                  <a:cubicBezTo>
                    <a:pt x="378" y="494"/>
                    <a:pt x="378" y="493"/>
                    <a:pt x="379" y="492"/>
                  </a:cubicBezTo>
                  <a:cubicBezTo>
                    <a:pt x="380" y="491"/>
                    <a:pt x="382" y="492"/>
                    <a:pt x="384" y="492"/>
                  </a:cubicBezTo>
                  <a:cubicBezTo>
                    <a:pt x="385" y="493"/>
                    <a:pt x="386" y="492"/>
                    <a:pt x="387" y="492"/>
                  </a:cubicBezTo>
                  <a:cubicBezTo>
                    <a:pt x="393" y="490"/>
                    <a:pt x="394" y="495"/>
                    <a:pt x="394" y="499"/>
                  </a:cubicBezTo>
                  <a:cubicBezTo>
                    <a:pt x="394" y="502"/>
                    <a:pt x="394" y="504"/>
                    <a:pt x="391" y="505"/>
                  </a:cubicBezTo>
                  <a:cubicBezTo>
                    <a:pt x="391" y="505"/>
                    <a:pt x="391" y="505"/>
                    <a:pt x="390" y="505"/>
                  </a:cubicBezTo>
                  <a:cubicBezTo>
                    <a:pt x="389" y="505"/>
                    <a:pt x="389" y="506"/>
                    <a:pt x="388" y="507"/>
                  </a:cubicBezTo>
                  <a:cubicBezTo>
                    <a:pt x="388" y="507"/>
                    <a:pt x="386" y="508"/>
                    <a:pt x="386" y="509"/>
                  </a:cubicBezTo>
                  <a:cubicBezTo>
                    <a:pt x="386" y="509"/>
                    <a:pt x="387" y="509"/>
                    <a:pt x="388" y="509"/>
                  </a:cubicBezTo>
                  <a:cubicBezTo>
                    <a:pt x="388" y="510"/>
                    <a:pt x="388" y="510"/>
                    <a:pt x="388" y="510"/>
                  </a:cubicBezTo>
                  <a:cubicBezTo>
                    <a:pt x="389" y="510"/>
                    <a:pt x="389" y="512"/>
                    <a:pt x="389" y="512"/>
                  </a:cubicBezTo>
                  <a:cubicBezTo>
                    <a:pt x="390" y="513"/>
                    <a:pt x="392" y="513"/>
                    <a:pt x="393" y="514"/>
                  </a:cubicBezTo>
                  <a:cubicBezTo>
                    <a:pt x="394" y="514"/>
                    <a:pt x="396" y="515"/>
                    <a:pt x="398" y="515"/>
                  </a:cubicBezTo>
                  <a:cubicBezTo>
                    <a:pt x="399" y="515"/>
                    <a:pt x="400" y="512"/>
                    <a:pt x="401" y="512"/>
                  </a:cubicBezTo>
                  <a:cubicBezTo>
                    <a:pt x="402" y="511"/>
                    <a:pt x="402" y="511"/>
                    <a:pt x="403" y="511"/>
                  </a:cubicBezTo>
                  <a:cubicBezTo>
                    <a:pt x="404" y="511"/>
                    <a:pt x="406" y="511"/>
                    <a:pt x="407" y="512"/>
                  </a:cubicBezTo>
                  <a:cubicBezTo>
                    <a:pt x="408" y="512"/>
                    <a:pt x="408" y="512"/>
                    <a:pt x="408" y="513"/>
                  </a:cubicBezTo>
                  <a:cubicBezTo>
                    <a:pt x="409" y="513"/>
                    <a:pt x="409" y="513"/>
                    <a:pt x="409" y="513"/>
                  </a:cubicBezTo>
                  <a:cubicBezTo>
                    <a:pt x="410" y="513"/>
                    <a:pt x="411" y="514"/>
                    <a:pt x="412" y="514"/>
                  </a:cubicBezTo>
                  <a:cubicBezTo>
                    <a:pt x="414" y="514"/>
                    <a:pt x="415" y="514"/>
                    <a:pt x="417" y="516"/>
                  </a:cubicBezTo>
                  <a:cubicBezTo>
                    <a:pt x="418" y="517"/>
                    <a:pt x="418" y="518"/>
                    <a:pt x="418" y="520"/>
                  </a:cubicBezTo>
                  <a:cubicBezTo>
                    <a:pt x="418" y="521"/>
                    <a:pt x="418" y="522"/>
                    <a:pt x="419" y="522"/>
                  </a:cubicBezTo>
                  <a:cubicBezTo>
                    <a:pt x="419" y="523"/>
                    <a:pt x="419" y="524"/>
                    <a:pt x="420" y="525"/>
                  </a:cubicBezTo>
                  <a:cubicBezTo>
                    <a:pt x="420" y="525"/>
                    <a:pt x="421" y="525"/>
                    <a:pt x="422" y="526"/>
                  </a:cubicBezTo>
                  <a:cubicBezTo>
                    <a:pt x="423" y="526"/>
                    <a:pt x="422" y="528"/>
                    <a:pt x="422" y="529"/>
                  </a:cubicBezTo>
                  <a:cubicBezTo>
                    <a:pt x="422" y="531"/>
                    <a:pt x="422" y="532"/>
                    <a:pt x="422" y="534"/>
                  </a:cubicBezTo>
                  <a:cubicBezTo>
                    <a:pt x="421" y="537"/>
                    <a:pt x="419" y="538"/>
                    <a:pt x="416" y="538"/>
                  </a:cubicBezTo>
                  <a:cubicBezTo>
                    <a:pt x="416" y="540"/>
                    <a:pt x="418" y="541"/>
                    <a:pt x="419" y="542"/>
                  </a:cubicBezTo>
                  <a:cubicBezTo>
                    <a:pt x="422" y="543"/>
                    <a:pt x="425" y="545"/>
                    <a:pt x="427" y="547"/>
                  </a:cubicBezTo>
                  <a:cubicBezTo>
                    <a:pt x="428" y="547"/>
                    <a:pt x="429" y="547"/>
                    <a:pt x="430" y="548"/>
                  </a:cubicBezTo>
                  <a:cubicBezTo>
                    <a:pt x="431" y="548"/>
                    <a:pt x="432" y="549"/>
                    <a:pt x="432" y="550"/>
                  </a:cubicBezTo>
                  <a:cubicBezTo>
                    <a:pt x="433" y="550"/>
                    <a:pt x="434" y="551"/>
                    <a:pt x="435" y="551"/>
                  </a:cubicBezTo>
                  <a:cubicBezTo>
                    <a:pt x="436" y="552"/>
                    <a:pt x="436" y="554"/>
                    <a:pt x="437" y="555"/>
                  </a:cubicBezTo>
                  <a:cubicBezTo>
                    <a:pt x="438" y="556"/>
                    <a:pt x="439" y="557"/>
                    <a:pt x="441" y="557"/>
                  </a:cubicBezTo>
                  <a:cubicBezTo>
                    <a:pt x="441" y="557"/>
                    <a:pt x="444" y="557"/>
                    <a:pt x="444" y="556"/>
                  </a:cubicBezTo>
                  <a:cubicBezTo>
                    <a:pt x="445" y="556"/>
                    <a:pt x="445" y="556"/>
                    <a:pt x="445" y="555"/>
                  </a:cubicBezTo>
                  <a:cubicBezTo>
                    <a:pt x="446" y="555"/>
                    <a:pt x="446" y="554"/>
                    <a:pt x="447" y="553"/>
                  </a:cubicBezTo>
                  <a:cubicBezTo>
                    <a:pt x="447" y="553"/>
                    <a:pt x="447" y="552"/>
                    <a:pt x="447" y="551"/>
                  </a:cubicBezTo>
                  <a:cubicBezTo>
                    <a:pt x="447" y="550"/>
                    <a:pt x="448" y="548"/>
                    <a:pt x="449" y="548"/>
                  </a:cubicBezTo>
                  <a:cubicBezTo>
                    <a:pt x="453" y="553"/>
                    <a:pt x="457" y="558"/>
                    <a:pt x="460" y="564"/>
                  </a:cubicBezTo>
                  <a:cubicBezTo>
                    <a:pt x="461" y="566"/>
                    <a:pt x="462" y="568"/>
                    <a:pt x="462" y="570"/>
                  </a:cubicBezTo>
                  <a:cubicBezTo>
                    <a:pt x="462" y="573"/>
                    <a:pt x="463" y="577"/>
                    <a:pt x="464" y="580"/>
                  </a:cubicBezTo>
                  <a:cubicBezTo>
                    <a:pt x="464" y="583"/>
                    <a:pt x="464" y="587"/>
                    <a:pt x="466" y="589"/>
                  </a:cubicBezTo>
                  <a:cubicBezTo>
                    <a:pt x="467" y="590"/>
                    <a:pt x="468" y="591"/>
                    <a:pt x="469" y="593"/>
                  </a:cubicBezTo>
                  <a:cubicBezTo>
                    <a:pt x="469" y="594"/>
                    <a:pt x="469" y="595"/>
                    <a:pt x="469" y="596"/>
                  </a:cubicBezTo>
                  <a:cubicBezTo>
                    <a:pt x="470" y="597"/>
                    <a:pt x="470" y="599"/>
                    <a:pt x="471" y="600"/>
                  </a:cubicBezTo>
                  <a:cubicBezTo>
                    <a:pt x="471" y="602"/>
                    <a:pt x="471" y="603"/>
                    <a:pt x="472" y="605"/>
                  </a:cubicBezTo>
                  <a:cubicBezTo>
                    <a:pt x="472" y="606"/>
                    <a:pt x="473" y="607"/>
                    <a:pt x="473" y="608"/>
                  </a:cubicBezTo>
                  <a:cubicBezTo>
                    <a:pt x="473" y="611"/>
                    <a:pt x="473" y="614"/>
                    <a:pt x="474" y="616"/>
                  </a:cubicBezTo>
                  <a:cubicBezTo>
                    <a:pt x="474" y="617"/>
                    <a:pt x="474" y="617"/>
                    <a:pt x="474" y="617"/>
                  </a:cubicBezTo>
                  <a:cubicBezTo>
                    <a:pt x="474" y="618"/>
                    <a:pt x="474" y="619"/>
                    <a:pt x="474" y="619"/>
                  </a:cubicBezTo>
                  <a:cubicBezTo>
                    <a:pt x="474" y="620"/>
                    <a:pt x="474" y="621"/>
                    <a:pt x="474" y="622"/>
                  </a:cubicBezTo>
                  <a:cubicBezTo>
                    <a:pt x="475" y="624"/>
                    <a:pt x="475" y="625"/>
                    <a:pt x="475" y="628"/>
                  </a:cubicBezTo>
                  <a:cubicBezTo>
                    <a:pt x="475" y="630"/>
                    <a:pt x="475" y="634"/>
                    <a:pt x="475" y="637"/>
                  </a:cubicBezTo>
                  <a:cubicBezTo>
                    <a:pt x="476" y="641"/>
                    <a:pt x="481" y="643"/>
                    <a:pt x="482" y="647"/>
                  </a:cubicBezTo>
                  <a:cubicBezTo>
                    <a:pt x="482" y="648"/>
                    <a:pt x="482" y="650"/>
                    <a:pt x="481" y="652"/>
                  </a:cubicBezTo>
                  <a:cubicBezTo>
                    <a:pt x="481" y="653"/>
                    <a:pt x="481" y="655"/>
                    <a:pt x="480" y="657"/>
                  </a:cubicBezTo>
                  <a:cubicBezTo>
                    <a:pt x="479" y="658"/>
                    <a:pt x="479" y="659"/>
                    <a:pt x="477" y="659"/>
                  </a:cubicBezTo>
                  <a:cubicBezTo>
                    <a:pt x="474" y="659"/>
                    <a:pt x="472" y="659"/>
                    <a:pt x="470" y="660"/>
                  </a:cubicBezTo>
                  <a:cubicBezTo>
                    <a:pt x="468" y="660"/>
                    <a:pt x="466" y="661"/>
                    <a:pt x="464" y="662"/>
                  </a:cubicBezTo>
                  <a:cubicBezTo>
                    <a:pt x="462" y="662"/>
                    <a:pt x="461" y="663"/>
                    <a:pt x="460" y="663"/>
                  </a:cubicBezTo>
                  <a:cubicBezTo>
                    <a:pt x="459" y="668"/>
                    <a:pt x="464" y="670"/>
                    <a:pt x="464" y="675"/>
                  </a:cubicBezTo>
                  <a:cubicBezTo>
                    <a:pt x="465" y="677"/>
                    <a:pt x="463" y="678"/>
                    <a:pt x="463" y="680"/>
                  </a:cubicBezTo>
                  <a:cubicBezTo>
                    <a:pt x="461" y="682"/>
                    <a:pt x="461" y="685"/>
                    <a:pt x="460" y="688"/>
                  </a:cubicBezTo>
                  <a:cubicBezTo>
                    <a:pt x="459" y="689"/>
                    <a:pt x="459" y="690"/>
                    <a:pt x="458" y="691"/>
                  </a:cubicBezTo>
                  <a:cubicBezTo>
                    <a:pt x="456" y="692"/>
                    <a:pt x="455" y="692"/>
                    <a:pt x="454" y="693"/>
                  </a:cubicBezTo>
                  <a:cubicBezTo>
                    <a:pt x="454" y="693"/>
                    <a:pt x="453" y="693"/>
                    <a:pt x="453" y="694"/>
                  </a:cubicBezTo>
                  <a:cubicBezTo>
                    <a:pt x="452" y="694"/>
                    <a:pt x="452" y="694"/>
                    <a:pt x="452" y="694"/>
                  </a:cubicBezTo>
                  <a:cubicBezTo>
                    <a:pt x="451" y="694"/>
                    <a:pt x="451" y="695"/>
                    <a:pt x="451" y="695"/>
                  </a:cubicBezTo>
                  <a:cubicBezTo>
                    <a:pt x="450" y="696"/>
                    <a:pt x="449" y="697"/>
                    <a:pt x="447" y="698"/>
                  </a:cubicBezTo>
                  <a:cubicBezTo>
                    <a:pt x="446" y="699"/>
                    <a:pt x="446" y="699"/>
                    <a:pt x="445" y="700"/>
                  </a:cubicBezTo>
                  <a:cubicBezTo>
                    <a:pt x="445" y="701"/>
                    <a:pt x="445" y="702"/>
                    <a:pt x="445" y="703"/>
                  </a:cubicBezTo>
                  <a:cubicBezTo>
                    <a:pt x="445" y="704"/>
                    <a:pt x="446" y="707"/>
                    <a:pt x="445" y="708"/>
                  </a:cubicBezTo>
                  <a:cubicBezTo>
                    <a:pt x="444" y="709"/>
                    <a:pt x="443" y="709"/>
                    <a:pt x="443" y="710"/>
                  </a:cubicBezTo>
                  <a:cubicBezTo>
                    <a:pt x="442" y="711"/>
                    <a:pt x="441" y="713"/>
                    <a:pt x="441" y="714"/>
                  </a:cubicBezTo>
                  <a:cubicBezTo>
                    <a:pt x="442" y="716"/>
                    <a:pt x="443" y="717"/>
                    <a:pt x="444" y="718"/>
                  </a:cubicBezTo>
                  <a:cubicBezTo>
                    <a:pt x="445" y="718"/>
                    <a:pt x="444" y="718"/>
                    <a:pt x="445" y="719"/>
                  </a:cubicBezTo>
                  <a:cubicBezTo>
                    <a:pt x="446" y="719"/>
                    <a:pt x="447" y="720"/>
                    <a:pt x="447" y="720"/>
                  </a:cubicBezTo>
                  <a:cubicBezTo>
                    <a:pt x="448" y="720"/>
                    <a:pt x="448" y="721"/>
                    <a:pt x="449" y="721"/>
                  </a:cubicBezTo>
                  <a:cubicBezTo>
                    <a:pt x="451" y="721"/>
                    <a:pt x="453" y="721"/>
                    <a:pt x="455" y="721"/>
                  </a:cubicBezTo>
                  <a:cubicBezTo>
                    <a:pt x="458" y="721"/>
                    <a:pt x="460" y="720"/>
                    <a:pt x="463" y="720"/>
                  </a:cubicBezTo>
                  <a:cubicBezTo>
                    <a:pt x="464" y="720"/>
                    <a:pt x="465" y="720"/>
                    <a:pt x="466" y="720"/>
                  </a:cubicBezTo>
                  <a:cubicBezTo>
                    <a:pt x="468" y="720"/>
                    <a:pt x="469" y="719"/>
                    <a:pt x="470" y="719"/>
                  </a:cubicBezTo>
                  <a:cubicBezTo>
                    <a:pt x="471" y="719"/>
                    <a:pt x="471" y="719"/>
                    <a:pt x="472" y="719"/>
                  </a:cubicBezTo>
                  <a:cubicBezTo>
                    <a:pt x="473" y="718"/>
                    <a:pt x="474" y="717"/>
                    <a:pt x="474" y="717"/>
                  </a:cubicBezTo>
                  <a:cubicBezTo>
                    <a:pt x="475" y="716"/>
                    <a:pt x="475" y="715"/>
                    <a:pt x="475" y="714"/>
                  </a:cubicBezTo>
                  <a:cubicBezTo>
                    <a:pt x="476" y="714"/>
                    <a:pt x="476" y="713"/>
                    <a:pt x="477" y="712"/>
                  </a:cubicBezTo>
                  <a:cubicBezTo>
                    <a:pt x="477" y="712"/>
                    <a:pt x="477" y="711"/>
                    <a:pt x="477" y="710"/>
                  </a:cubicBezTo>
                  <a:cubicBezTo>
                    <a:pt x="478" y="709"/>
                    <a:pt x="478" y="709"/>
                    <a:pt x="478" y="708"/>
                  </a:cubicBezTo>
                  <a:cubicBezTo>
                    <a:pt x="479" y="705"/>
                    <a:pt x="478" y="704"/>
                    <a:pt x="480" y="702"/>
                  </a:cubicBezTo>
                  <a:cubicBezTo>
                    <a:pt x="481" y="700"/>
                    <a:pt x="483" y="698"/>
                    <a:pt x="485" y="697"/>
                  </a:cubicBezTo>
                  <a:cubicBezTo>
                    <a:pt x="485" y="695"/>
                    <a:pt x="489" y="692"/>
                    <a:pt x="491" y="691"/>
                  </a:cubicBezTo>
                  <a:cubicBezTo>
                    <a:pt x="493" y="690"/>
                    <a:pt x="495" y="688"/>
                    <a:pt x="498" y="686"/>
                  </a:cubicBezTo>
                  <a:cubicBezTo>
                    <a:pt x="502" y="683"/>
                    <a:pt x="500" y="678"/>
                    <a:pt x="500" y="674"/>
                  </a:cubicBezTo>
                  <a:cubicBezTo>
                    <a:pt x="501" y="671"/>
                    <a:pt x="500" y="668"/>
                    <a:pt x="500" y="665"/>
                  </a:cubicBezTo>
                  <a:cubicBezTo>
                    <a:pt x="500" y="663"/>
                    <a:pt x="500" y="661"/>
                    <a:pt x="500" y="660"/>
                  </a:cubicBezTo>
                  <a:cubicBezTo>
                    <a:pt x="500" y="659"/>
                    <a:pt x="500" y="657"/>
                    <a:pt x="501" y="656"/>
                  </a:cubicBezTo>
                  <a:cubicBezTo>
                    <a:pt x="501" y="656"/>
                    <a:pt x="502" y="655"/>
                    <a:pt x="503" y="655"/>
                  </a:cubicBezTo>
                  <a:cubicBezTo>
                    <a:pt x="503" y="654"/>
                    <a:pt x="504" y="653"/>
                    <a:pt x="505" y="652"/>
                  </a:cubicBezTo>
                  <a:cubicBezTo>
                    <a:pt x="505" y="651"/>
                    <a:pt x="505" y="651"/>
                    <a:pt x="506" y="651"/>
                  </a:cubicBezTo>
                  <a:cubicBezTo>
                    <a:pt x="507" y="650"/>
                    <a:pt x="508" y="649"/>
                    <a:pt x="510" y="649"/>
                  </a:cubicBezTo>
                  <a:cubicBezTo>
                    <a:pt x="512" y="648"/>
                    <a:pt x="515" y="648"/>
                    <a:pt x="517" y="647"/>
                  </a:cubicBezTo>
                  <a:cubicBezTo>
                    <a:pt x="517" y="647"/>
                    <a:pt x="517" y="646"/>
                    <a:pt x="517" y="646"/>
                  </a:cubicBezTo>
                  <a:cubicBezTo>
                    <a:pt x="517" y="646"/>
                    <a:pt x="519" y="646"/>
                    <a:pt x="518" y="646"/>
                  </a:cubicBezTo>
                  <a:cubicBezTo>
                    <a:pt x="520" y="646"/>
                    <a:pt x="520" y="646"/>
                    <a:pt x="521" y="646"/>
                  </a:cubicBezTo>
                  <a:cubicBezTo>
                    <a:pt x="523" y="646"/>
                    <a:pt x="525" y="646"/>
                    <a:pt x="526" y="645"/>
                  </a:cubicBezTo>
                  <a:cubicBezTo>
                    <a:pt x="527" y="645"/>
                    <a:pt x="528" y="644"/>
                    <a:pt x="529" y="644"/>
                  </a:cubicBezTo>
                  <a:cubicBezTo>
                    <a:pt x="530" y="644"/>
                    <a:pt x="530" y="644"/>
                    <a:pt x="531" y="643"/>
                  </a:cubicBezTo>
                  <a:cubicBezTo>
                    <a:pt x="531" y="643"/>
                    <a:pt x="532" y="643"/>
                    <a:pt x="532" y="642"/>
                  </a:cubicBezTo>
                  <a:cubicBezTo>
                    <a:pt x="532" y="641"/>
                    <a:pt x="532" y="640"/>
                    <a:pt x="532" y="639"/>
                  </a:cubicBezTo>
                  <a:cubicBezTo>
                    <a:pt x="532" y="638"/>
                    <a:pt x="531" y="636"/>
                    <a:pt x="531" y="635"/>
                  </a:cubicBezTo>
                  <a:cubicBezTo>
                    <a:pt x="531" y="634"/>
                    <a:pt x="531" y="633"/>
                    <a:pt x="532" y="632"/>
                  </a:cubicBezTo>
                  <a:cubicBezTo>
                    <a:pt x="532" y="632"/>
                    <a:pt x="533" y="631"/>
                    <a:pt x="533" y="631"/>
                  </a:cubicBezTo>
                  <a:cubicBezTo>
                    <a:pt x="534" y="629"/>
                    <a:pt x="534" y="626"/>
                    <a:pt x="534" y="624"/>
                  </a:cubicBezTo>
                  <a:cubicBezTo>
                    <a:pt x="534" y="622"/>
                    <a:pt x="534" y="620"/>
                    <a:pt x="534" y="617"/>
                  </a:cubicBezTo>
                  <a:cubicBezTo>
                    <a:pt x="534" y="616"/>
                    <a:pt x="534" y="614"/>
                    <a:pt x="534" y="613"/>
                  </a:cubicBezTo>
                  <a:cubicBezTo>
                    <a:pt x="534" y="611"/>
                    <a:pt x="533" y="609"/>
                    <a:pt x="533" y="607"/>
                  </a:cubicBezTo>
                  <a:cubicBezTo>
                    <a:pt x="532" y="605"/>
                    <a:pt x="531" y="604"/>
                    <a:pt x="529" y="604"/>
                  </a:cubicBezTo>
                  <a:cubicBezTo>
                    <a:pt x="529" y="603"/>
                    <a:pt x="528" y="601"/>
                    <a:pt x="527" y="600"/>
                  </a:cubicBezTo>
                  <a:cubicBezTo>
                    <a:pt x="526" y="598"/>
                    <a:pt x="526" y="597"/>
                    <a:pt x="524" y="597"/>
                  </a:cubicBezTo>
                  <a:cubicBezTo>
                    <a:pt x="523" y="597"/>
                    <a:pt x="522" y="597"/>
                    <a:pt x="521" y="597"/>
                  </a:cubicBezTo>
                  <a:cubicBezTo>
                    <a:pt x="520" y="596"/>
                    <a:pt x="520" y="596"/>
                    <a:pt x="520" y="595"/>
                  </a:cubicBezTo>
                  <a:cubicBezTo>
                    <a:pt x="519" y="594"/>
                    <a:pt x="518" y="594"/>
                    <a:pt x="517" y="593"/>
                  </a:cubicBezTo>
                  <a:cubicBezTo>
                    <a:pt x="516" y="592"/>
                    <a:pt x="516" y="591"/>
                    <a:pt x="515" y="590"/>
                  </a:cubicBezTo>
                  <a:cubicBezTo>
                    <a:pt x="514" y="590"/>
                    <a:pt x="512" y="591"/>
                    <a:pt x="511" y="590"/>
                  </a:cubicBezTo>
                  <a:cubicBezTo>
                    <a:pt x="510" y="590"/>
                    <a:pt x="509" y="590"/>
                    <a:pt x="508" y="590"/>
                  </a:cubicBezTo>
                  <a:cubicBezTo>
                    <a:pt x="506" y="590"/>
                    <a:pt x="506" y="589"/>
                    <a:pt x="504" y="589"/>
                  </a:cubicBezTo>
                  <a:cubicBezTo>
                    <a:pt x="503" y="585"/>
                    <a:pt x="503" y="581"/>
                    <a:pt x="503" y="577"/>
                  </a:cubicBezTo>
                  <a:cubicBezTo>
                    <a:pt x="503" y="575"/>
                    <a:pt x="503" y="574"/>
                    <a:pt x="503" y="572"/>
                  </a:cubicBezTo>
                  <a:cubicBezTo>
                    <a:pt x="504" y="571"/>
                    <a:pt x="504" y="568"/>
                    <a:pt x="505" y="567"/>
                  </a:cubicBezTo>
                  <a:cubicBezTo>
                    <a:pt x="506" y="566"/>
                    <a:pt x="507" y="566"/>
                    <a:pt x="508" y="565"/>
                  </a:cubicBezTo>
                  <a:cubicBezTo>
                    <a:pt x="509" y="564"/>
                    <a:pt x="509" y="562"/>
                    <a:pt x="509" y="561"/>
                  </a:cubicBezTo>
                  <a:cubicBezTo>
                    <a:pt x="509" y="558"/>
                    <a:pt x="510" y="555"/>
                    <a:pt x="511" y="553"/>
                  </a:cubicBezTo>
                  <a:cubicBezTo>
                    <a:pt x="512" y="552"/>
                    <a:pt x="513" y="551"/>
                    <a:pt x="514" y="550"/>
                  </a:cubicBezTo>
                  <a:cubicBezTo>
                    <a:pt x="515" y="550"/>
                    <a:pt x="515" y="550"/>
                    <a:pt x="515" y="549"/>
                  </a:cubicBezTo>
                  <a:cubicBezTo>
                    <a:pt x="516" y="549"/>
                    <a:pt x="516" y="548"/>
                    <a:pt x="516" y="548"/>
                  </a:cubicBezTo>
                  <a:cubicBezTo>
                    <a:pt x="517" y="546"/>
                    <a:pt x="518" y="544"/>
                    <a:pt x="518" y="543"/>
                  </a:cubicBezTo>
                  <a:cubicBezTo>
                    <a:pt x="519" y="541"/>
                    <a:pt x="519" y="540"/>
                    <a:pt x="520" y="538"/>
                  </a:cubicBezTo>
                  <a:cubicBezTo>
                    <a:pt x="521" y="537"/>
                    <a:pt x="521" y="536"/>
                    <a:pt x="522" y="535"/>
                  </a:cubicBezTo>
                  <a:cubicBezTo>
                    <a:pt x="523" y="534"/>
                    <a:pt x="523" y="534"/>
                    <a:pt x="523" y="533"/>
                  </a:cubicBezTo>
                  <a:cubicBezTo>
                    <a:pt x="524" y="532"/>
                    <a:pt x="524" y="532"/>
                    <a:pt x="525" y="531"/>
                  </a:cubicBezTo>
                  <a:cubicBezTo>
                    <a:pt x="526" y="530"/>
                    <a:pt x="526" y="529"/>
                    <a:pt x="527" y="528"/>
                  </a:cubicBezTo>
                  <a:cubicBezTo>
                    <a:pt x="528" y="527"/>
                    <a:pt x="530" y="526"/>
                    <a:pt x="531" y="525"/>
                  </a:cubicBezTo>
                  <a:cubicBezTo>
                    <a:pt x="533" y="524"/>
                    <a:pt x="535" y="521"/>
                    <a:pt x="537" y="522"/>
                  </a:cubicBezTo>
                  <a:cubicBezTo>
                    <a:pt x="538" y="523"/>
                    <a:pt x="539" y="524"/>
                    <a:pt x="539" y="525"/>
                  </a:cubicBezTo>
                  <a:cubicBezTo>
                    <a:pt x="540" y="525"/>
                    <a:pt x="540" y="526"/>
                    <a:pt x="541" y="527"/>
                  </a:cubicBezTo>
                  <a:cubicBezTo>
                    <a:pt x="542" y="528"/>
                    <a:pt x="542" y="528"/>
                    <a:pt x="543" y="530"/>
                  </a:cubicBezTo>
                  <a:cubicBezTo>
                    <a:pt x="543" y="531"/>
                    <a:pt x="545" y="533"/>
                    <a:pt x="546" y="534"/>
                  </a:cubicBezTo>
                  <a:cubicBezTo>
                    <a:pt x="547" y="534"/>
                    <a:pt x="547" y="534"/>
                    <a:pt x="548" y="534"/>
                  </a:cubicBezTo>
                  <a:cubicBezTo>
                    <a:pt x="548" y="535"/>
                    <a:pt x="548" y="536"/>
                    <a:pt x="549" y="536"/>
                  </a:cubicBezTo>
                  <a:cubicBezTo>
                    <a:pt x="551" y="537"/>
                    <a:pt x="552" y="538"/>
                    <a:pt x="554" y="539"/>
                  </a:cubicBezTo>
                  <a:cubicBezTo>
                    <a:pt x="555" y="540"/>
                    <a:pt x="557" y="540"/>
                    <a:pt x="558" y="540"/>
                  </a:cubicBezTo>
                  <a:cubicBezTo>
                    <a:pt x="559" y="541"/>
                    <a:pt x="559" y="541"/>
                    <a:pt x="561" y="542"/>
                  </a:cubicBezTo>
                  <a:cubicBezTo>
                    <a:pt x="561" y="542"/>
                    <a:pt x="562" y="542"/>
                    <a:pt x="562" y="542"/>
                  </a:cubicBezTo>
                  <a:cubicBezTo>
                    <a:pt x="563" y="543"/>
                    <a:pt x="564" y="542"/>
                    <a:pt x="565" y="542"/>
                  </a:cubicBezTo>
                  <a:cubicBezTo>
                    <a:pt x="567" y="542"/>
                    <a:pt x="568" y="542"/>
                    <a:pt x="570" y="542"/>
                  </a:cubicBezTo>
                  <a:cubicBezTo>
                    <a:pt x="571" y="542"/>
                    <a:pt x="571" y="542"/>
                    <a:pt x="572" y="542"/>
                  </a:cubicBezTo>
                  <a:cubicBezTo>
                    <a:pt x="572" y="542"/>
                    <a:pt x="572" y="541"/>
                    <a:pt x="573" y="541"/>
                  </a:cubicBezTo>
                  <a:cubicBezTo>
                    <a:pt x="574" y="541"/>
                    <a:pt x="575" y="543"/>
                    <a:pt x="575" y="544"/>
                  </a:cubicBezTo>
                  <a:cubicBezTo>
                    <a:pt x="576" y="545"/>
                    <a:pt x="576" y="546"/>
                    <a:pt x="578" y="547"/>
                  </a:cubicBezTo>
                  <a:cubicBezTo>
                    <a:pt x="579" y="547"/>
                    <a:pt x="580" y="548"/>
                    <a:pt x="581" y="549"/>
                  </a:cubicBezTo>
                  <a:cubicBezTo>
                    <a:pt x="581" y="551"/>
                    <a:pt x="582" y="553"/>
                    <a:pt x="582" y="555"/>
                  </a:cubicBezTo>
                  <a:cubicBezTo>
                    <a:pt x="582" y="559"/>
                    <a:pt x="583" y="562"/>
                    <a:pt x="583" y="566"/>
                  </a:cubicBezTo>
                  <a:cubicBezTo>
                    <a:pt x="583" y="568"/>
                    <a:pt x="582" y="572"/>
                    <a:pt x="584" y="574"/>
                  </a:cubicBezTo>
                  <a:cubicBezTo>
                    <a:pt x="585" y="575"/>
                    <a:pt x="588" y="576"/>
                    <a:pt x="589" y="577"/>
                  </a:cubicBezTo>
                  <a:cubicBezTo>
                    <a:pt x="591" y="578"/>
                    <a:pt x="593" y="579"/>
                    <a:pt x="595" y="580"/>
                  </a:cubicBezTo>
                  <a:cubicBezTo>
                    <a:pt x="597" y="580"/>
                    <a:pt x="598" y="581"/>
                    <a:pt x="600" y="582"/>
                  </a:cubicBezTo>
                  <a:cubicBezTo>
                    <a:pt x="601" y="582"/>
                    <a:pt x="604" y="582"/>
                    <a:pt x="605" y="582"/>
                  </a:cubicBezTo>
                  <a:cubicBezTo>
                    <a:pt x="606" y="581"/>
                    <a:pt x="605" y="579"/>
                    <a:pt x="605" y="578"/>
                  </a:cubicBezTo>
                  <a:cubicBezTo>
                    <a:pt x="605" y="577"/>
                    <a:pt x="606" y="576"/>
                    <a:pt x="606" y="574"/>
                  </a:cubicBezTo>
                  <a:cubicBezTo>
                    <a:pt x="606" y="572"/>
                    <a:pt x="606" y="570"/>
                    <a:pt x="606" y="568"/>
                  </a:cubicBezTo>
                  <a:cubicBezTo>
                    <a:pt x="607" y="565"/>
                    <a:pt x="608" y="562"/>
                    <a:pt x="610" y="560"/>
                  </a:cubicBezTo>
                  <a:cubicBezTo>
                    <a:pt x="611" y="559"/>
                    <a:pt x="612" y="559"/>
                    <a:pt x="612" y="557"/>
                  </a:cubicBezTo>
                  <a:cubicBezTo>
                    <a:pt x="612" y="556"/>
                    <a:pt x="612" y="555"/>
                    <a:pt x="612" y="555"/>
                  </a:cubicBezTo>
                  <a:cubicBezTo>
                    <a:pt x="612" y="554"/>
                    <a:pt x="612" y="552"/>
                    <a:pt x="612" y="551"/>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02" name="Freeform 19">
              <a:extLst>
                <a:ext uri="{FF2B5EF4-FFF2-40B4-BE49-F238E27FC236}">
                  <a16:creationId xmlns:a16="http://schemas.microsoft.com/office/drawing/2014/main" id="{7F5952C6-7D06-384C-8344-267979F4D254}"/>
                </a:ext>
              </a:extLst>
            </p:cNvPr>
            <p:cNvSpPr>
              <a:spLocks/>
            </p:cNvSpPr>
            <p:nvPr/>
          </p:nvSpPr>
          <p:spPr bwMode="auto">
            <a:xfrm>
              <a:off x="4627563" y="6280150"/>
              <a:ext cx="320675" cy="239713"/>
            </a:xfrm>
            <a:custGeom>
              <a:avLst/>
              <a:gdLst/>
              <a:ahLst/>
              <a:cxnLst>
                <a:cxn ang="0">
                  <a:pos x="135" y="7"/>
                </a:cxn>
                <a:cxn ang="0">
                  <a:pos x="121" y="12"/>
                </a:cxn>
                <a:cxn ang="0">
                  <a:pos x="110" y="16"/>
                </a:cxn>
                <a:cxn ang="0">
                  <a:pos x="103" y="19"/>
                </a:cxn>
                <a:cxn ang="0">
                  <a:pos x="86" y="19"/>
                </a:cxn>
                <a:cxn ang="0">
                  <a:pos x="77" y="17"/>
                </a:cxn>
                <a:cxn ang="0">
                  <a:pos x="67" y="19"/>
                </a:cxn>
                <a:cxn ang="0">
                  <a:pos x="58" y="14"/>
                </a:cxn>
                <a:cxn ang="0">
                  <a:pos x="53" y="6"/>
                </a:cxn>
                <a:cxn ang="0">
                  <a:pos x="37" y="1"/>
                </a:cxn>
                <a:cxn ang="0">
                  <a:pos x="32" y="14"/>
                </a:cxn>
                <a:cxn ang="0">
                  <a:pos x="22" y="9"/>
                </a:cxn>
                <a:cxn ang="0">
                  <a:pos x="15" y="3"/>
                </a:cxn>
                <a:cxn ang="0">
                  <a:pos x="6" y="14"/>
                </a:cxn>
                <a:cxn ang="0">
                  <a:pos x="7" y="28"/>
                </a:cxn>
                <a:cxn ang="0">
                  <a:pos x="1" y="34"/>
                </a:cxn>
                <a:cxn ang="0">
                  <a:pos x="6" y="47"/>
                </a:cxn>
                <a:cxn ang="0">
                  <a:pos x="13" y="51"/>
                </a:cxn>
                <a:cxn ang="0">
                  <a:pos x="35" y="57"/>
                </a:cxn>
                <a:cxn ang="0">
                  <a:pos x="52" y="69"/>
                </a:cxn>
                <a:cxn ang="0">
                  <a:pos x="69" y="88"/>
                </a:cxn>
                <a:cxn ang="0">
                  <a:pos x="77" y="88"/>
                </a:cxn>
                <a:cxn ang="0">
                  <a:pos x="83" y="90"/>
                </a:cxn>
                <a:cxn ang="0">
                  <a:pos x="92" y="94"/>
                </a:cxn>
                <a:cxn ang="0">
                  <a:pos x="103" y="109"/>
                </a:cxn>
                <a:cxn ang="0">
                  <a:pos x="109" y="125"/>
                </a:cxn>
                <a:cxn ang="0">
                  <a:pos x="122" y="126"/>
                </a:cxn>
                <a:cxn ang="0">
                  <a:pos x="144" y="121"/>
                </a:cxn>
                <a:cxn ang="0">
                  <a:pos x="142" y="106"/>
                </a:cxn>
                <a:cxn ang="0">
                  <a:pos x="150" y="98"/>
                </a:cxn>
                <a:cxn ang="0">
                  <a:pos x="147" y="87"/>
                </a:cxn>
                <a:cxn ang="0">
                  <a:pos x="148" y="79"/>
                </a:cxn>
                <a:cxn ang="0">
                  <a:pos x="141" y="61"/>
                </a:cxn>
                <a:cxn ang="0">
                  <a:pos x="156" y="52"/>
                </a:cxn>
                <a:cxn ang="0">
                  <a:pos x="163" y="45"/>
                </a:cxn>
                <a:cxn ang="0">
                  <a:pos x="154" y="42"/>
                </a:cxn>
                <a:cxn ang="0">
                  <a:pos x="159" y="31"/>
                </a:cxn>
                <a:cxn ang="0">
                  <a:pos x="164" y="19"/>
                </a:cxn>
                <a:cxn ang="0">
                  <a:pos x="167" y="10"/>
                </a:cxn>
                <a:cxn ang="0">
                  <a:pos x="168" y="1"/>
                </a:cxn>
                <a:cxn ang="0">
                  <a:pos x="144" y="12"/>
                </a:cxn>
              </a:cxnLst>
              <a:rect l="0" t="0" r="r" b="b"/>
              <a:pathLst>
                <a:path w="171" h="128">
                  <a:moveTo>
                    <a:pt x="144" y="12"/>
                  </a:moveTo>
                  <a:cubicBezTo>
                    <a:pt x="141" y="11"/>
                    <a:pt x="138" y="8"/>
                    <a:pt x="135" y="7"/>
                  </a:cubicBezTo>
                  <a:cubicBezTo>
                    <a:pt x="133" y="7"/>
                    <a:pt x="132" y="8"/>
                    <a:pt x="130" y="8"/>
                  </a:cubicBezTo>
                  <a:cubicBezTo>
                    <a:pt x="126" y="8"/>
                    <a:pt x="123" y="10"/>
                    <a:pt x="121" y="12"/>
                  </a:cubicBezTo>
                  <a:cubicBezTo>
                    <a:pt x="120" y="13"/>
                    <a:pt x="118" y="14"/>
                    <a:pt x="117" y="15"/>
                  </a:cubicBezTo>
                  <a:cubicBezTo>
                    <a:pt x="115" y="16"/>
                    <a:pt x="113" y="15"/>
                    <a:pt x="110" y="16"/>
                  </a:cubicBezTo>
                  <a:cubicBezTo>
                    <a:pt x="109" y="17"/>
                    <a:pt x="108" y="17"/>
                    <a:pt x="106" y="17"/>
                  </a:cubicBezTo>
                  <a:cubicBezTo>
                    <a:pt x="105" y="18"/>
                    <a:pt x="105" y="19"/>
                    <a:pt x="103" y="19"/>
                  </a:cubicBezTo>
                  <a:cubicBezTo>
                    <a:pt x="100" y="21"/>
                    <a:pt x="95" y="19"/>
                    <a:pt x="91" y="19"/>
                  </a:cubicBezTo>
                  <a:cubicBezTo>
                    <a:pt x="90" y="19"/>
                    <a:pt x="87" y="20"/>
                    <a:pt x="86" y="19"/>
                  </a:cubicBezTo>
                  <a:cubicBezTo>
                    <a:pt x="85" y="19"/>
                    <a:pt x="86" y="18"/>
                    <a:pt x="85" y="18"/>
                  </a:cubicBezTo>
                  <a:cubicBezTo>
                    <a:pt x="82" y="17"/>
                    <a:pt x="80" y="17"/>
                    <a:pt x="77" y="17"/>
                  </a:cubicBezTo>
                  <a:cubicBezTo>
                    <a:pt x="74" y="17"/>
                    <a:pt x="71" y="17"/>
                    <a:pt x="68" y="18"/>
                  </a:cubicBezTo>
                  <a:cubicBezTo>
                    <a:pt x="67" y="19"/>
                    <a:pt x="68" y="19"/>
                    <a:pt x="67" y="19"/>
                  </a:cubicBezTo>
                  <a:cubicBezTo>
                    <a:pt x="65" y="20"/>
                    <a:pt x="64" y="19"/>
                    <a:pt x="63" y="18"/>
                  </a:cubicBezTo>
                  <a:cubicBezTo>
                    <a:pt x="61" y="17"/>
                    <a:pt x="59" y="15"/>
                    <a:pt x="58" y="14"/>
                  </a:cubicBezTo>
                  <a:cubicBezTo>
                    <a:pt x="57" y="13"/>
                    <a:pt x="57" y="11"/>
                    <a:pt x="56" y="10"/>
                  </a:cubicBezTo>
                  <a:cubicBezTo>
                    <a:pt x="55" y="9"/>
                    <a:pt x="54" y="8"/>
                    <a:pt x="53" y="6"/>
                  </a:cubicBezTo>
                  <a:cubicBezTo>
                    <a:pt x="51" y="3"/>
                    <a:pt x="49" y="1"/>
                    <a:pt x="44" y="0"/>
                  </a:cubicBezTo>
                  <a:cubicBezTo>
                    <a:pt x="42" y="0"/>
                    <a:pt x="39" y="0"/>
                    <a:pt x="37" y="1"/>
                  </a:cubicBezTo>
                  <a:cubicBezTo>
                    <a:pt x="36" y="2"/>
                    <a:pt x="37" y="6"/>
                    <a:pt x="36" y="7"/>
                  </a:cubicBezTo>
                  <a:cubicBezTo>
                    <a:pt x="36" y="11"/>
                    <a:pt x="34" y="12"/>
                    <a:pt x="32" y="14"/>
                  </a:cubicBezTo>
                  <a:cubicBezTo>
                    <a:pt x="31" y="14"/>
                    <a:pt x="28" y="16"/>
                    <a:pt x="27" y="16"/>
                  </a:cubicBezTo>
                  <a:cubicBezTo>
                    <a:pt x="26" y="16"/>
                    <a:pt x="23" y="10"/>
                    <a:pt x="22" y="9"/>
                  </a:cubicBezTo>
                  <a:cubicBezTo>
                    <a:pt x="21" y="7"/>
                    <a:pt x="20" y="3"/>
                    <a:pt x="19" y="2"/>
                  </a:cubicBezTo>
                  <a:cubicBezTo>
                    <a:pt x="18" y="1"/>
                    <a:pt x="16" y="2"/>
                    <a:pt x="15" y="3"/>
                  </a:cubicBezTo>
                  <a:cubicBezTo>
                    <a:pt x="14" y="5"/>
                    <a:pt x="15" y="6"/>
                    <a:pt x="13" y="8"/>
                  </a:cubicBezTo>
                  <a:cubicBezTo>
                    <a:pt x="10" y="10"/>
                    <a:pt x="7" y="11"/>
                    <a:pt x="6" y="14"/>
                  </a:cubicBezTo>
                  <a:cubicBezTo>
                    <a:pt x="5" y="15"/>
                    <a:pt x="4" y="17"/>
                    <a:pt x="4" y="18"/>
                  </a:cubicBezTo>
                  <a:cubicBezTo>
                    <a:pt x="4" y="21"/>
                    <a:pt x="8" y="25"/>
                    <a:pt x="7" y="28"/>
                  </a:cubicBezTo>
                  <a:cubicBezTo>
                    <a:pt x="7" y="30"/>
                    <a:pt x="5" y="30"/>
                    <a:pt x="4" y="31"/>
                  </a:cubicBezTo>
                  <a:cubicBezTo>
                    <a:pt x="3" y="31"/>
                    <a:pt x="2" y="33"/>
                    <a:pt x="1" y="34"/>
                  </a:cubicBezTo>
                  <a:cubicBezTo>
                    <a:pt x="0" y="37"/>
                    <a:pt x="2" y="41"/>
                    <a:pt x="3" y="43"/>
                  </a:cubicBezTo>
                  <a:cubicBezTo>
                    <a:pt x="4" y="46"/>
                    <a:pt x="4" y="46"/>
                    <a:pt x="6" y="47"/>
                  </a:cubicBezTo>
                  <a:cubicBezTo>
                    <a:pt x="8" y="47"/>
                    <a:pt x="9" y="47"/>
                    <a:pt x="11" y="48"/>
                  </a:cubicBezTo>
                  <a:cubicBezTo>
                    <a:pt x="11" y="49"/>
                    <a:pt x="12" y="50"/>
                    <a:pt x="13" y="51"/>
                  </a:cubicBezTo>
                  <a:cubicBezTo>
                    <a:pt x="16" y="54"/>
                    <a:pt x="19" y="52"/>
                    <a:pt x="23" y="52"/>
                  </a:cubicBezTo>
                  <a:cubicBezTo>
                    <a:pt x="28" y="52"/>
                    <a:pt x="32" y="52"/>
                    <a:pt x="35" y="57"/>
                  </a:cubicBezTo>
                  <a:cubicBezTo>
                    <a:pt x="37" y="60"/>
                    <a:pt x="40" y="60"/>
                    <a:pt x="43" y="62"/>
                  </a:cubicBezTo>
                  <a:cubicBezTo>
                    <a:pt x="46" y="63"/>
                    <a:pt x="50" y="66"/>
                    <a:pt x="52" y="69"/>
                  </a:cubicBezTo>
                  <a:cubicBezTo>
                    <a:pt x="54" y="74"/>
                    <a:pt x="58" y="81"/>
                    <a:pt x="62" y="84"/>
                  </a:cubicBezTo>
                  <a:cubicBezTo>
                    <a:pt x="64" y="85"/>
                    <a:pt x="67" y="86"/>
                    <a:pt x="69" y="88"/>
                  </a:cubicBezTo>
                  <a:cubicBezTo>
                    <a:pt x="71" y="88"/>
                    <a:pt x="72" y="89"/>
                    <a:pt x="74" y="89"/>
                  </a:cubicBezTo>
                  <a:cubicBezTo>
                    <a:pt x="75" y="89"/>
                    <a:pt x="75" y="88"/>
                    <a:pt x="77" y="88"/>
                  </a:cubicBezTo>
                  <a:cubicBezTo>
                    <a:pt x="78" y="88"/>
                    <a:pt x="79" y="89"/>
                    <a:pt x="80" y="90"/>
                  </a:cubicBezTo>
                  <a:cubicBezTo>
                    <a:pt x="81" y="90"/>
                    <a:pt x="82" y="90"/>
                    <a:pt x="83" y="90"/>
                  </a:cubicBezTo>
                  <a:cubicBezTo>
                    <a:pt x="85" y="90"/>
                    <a:pt x="86" y="90"/>
                    <a:pt x="88" y="90"/>
                  </a:cubicBezTo>
                  <a:cubicBezTo>
                    <a:pt x="91" y="90"/>
                    <a:pt x="91" y="92"/>
                    <a:pt x="92" y="94"/>
                  </a:cubicBezTo>
                  <a:cubicBezTo>
                    <a:pt x="94" y="97"/>
                    <a:pt x="97" y="98"/>
                    <a:pt x="100" y="101"/>
                  </a:cubicBezTo>
                  <a:cubicBezTo>
                    <a:pt x="103" y="103"/>
                    <a:pt x="103" y="106"/>
                    <a:pt x="103" y="109"/>
                  </a:cubicBezTo>
                  <a:cubicBezTo>
                    <a:pt x="103" y="113"/>
                    <a:pt x="103" y="117"/>
                    <a:pt x="105" y="121"/>
                  </a:cubicBezTo>
                  <a:cubicBezTo>
                    <a:pt x="106" y="124"/>
                    <a:pt x="106" y="125"/>
                    <a:pt x="109" y="125"/>
                  </a:cubicBezTo>
                  <a:cubicBezTo>
                    <a:pt x="111" y="125"/>
                    <a:pt x="114" y="124"/>
                    <a:pt x="116" y="124"/>
                  </a:cubicBezTo>
                  <a:cubicBezTo>
                    <a:pt x="118" y="124"/>
                    <a:pt x="120" y="125"/>
                    <a:pt x="122" y="126"/>
                  </a:cubicBezTo>
                  <a:cubicBezTo>
                    <a:pt x="127" y="128"/>
                    <a:pt x="132" y="127"/>
                    <a:pt x="136" y="128"/>
                  </a:cubicBezTo>
                  <a:cubicBezTo>
                    <a:pt x="140" y="128"/>
                    <a:pt x="146" y="125"/>
                    <a:pt x="144" y="121"/>
                  </a:cubicBezTo>
                  <a:cubicBezTo>
                    <a:pt x="143" y="117"/>
                    <a:pt x="138" y="114"/>
                    <a:pt x="140" y="110"/>
                  </a:cubicBezTo>
                  <a:cubicBezTo>
                    <a:pt x="140" y="108"/>
                    <a:pt x="141" y="107"/>
                    <a:pt x="142" y="106"/>
                  </a:cubicBezTo>
                  <a:cubicBezTo>
                    <a:pt x="144" y="103"/>
                    <a:pt x="146" y="103"/>
                    <a:pt x="148" y="101"/>
                  </a:cubicBezTo>
                  <a:cubicBezTo>
                    <a:pt x="149" y="100"/>
                    <a:pt x="149" y="99"/>
                    <a:pt x="150" y="98"/>
                  </a:cubicBezTo>
                  <a:cubicBezTo>
                    <a:pt x="152" y="97"/>
                    <a:pt x="153" y="97"/>
                    <a:pt x="153" y="94"/>
                  </a:cubicBezTo>
                  <a:cubicBezTo>
                    <a:pt x="153" y="89"/>
                    <a:pt x="149" y="91"/>
                    <a:pt x="147" y="87"/>
                  </a:cubicBezTo>
                  <a:cubicBezTo>
                    <a:pt x="146" y="86"/>
                    <a:pt x="146" y="84"/>
                    <a:pt x="146" y="83"/>
                  </a:cubicBezTo>
                  <a:cubicBezTo>
                    <a:pt x="146" y="81"/>
                    <a:pt x="147" y="81"/>
                    <a:pt x="148" y="79"/>
                  </a:cubicBezTo>
                  <a:cubicBezTo>
                    <a:pt x="149" y="76"/>
                    <a:pt x="143" y="72"/>
                    <a:pt x="142" y="70"/>
                  </a:cubicBezTo>
                  <a:cubicBezTo>
                    <a:pt x="139" y="66"/>
                    <a:pt x="140" y="65"/>
                    <a:pt x="141" y="61"/>
                  </a:cubicBezTo>
                  <a:cubicBezTo>
                    <a:pt x="142" y="57"/>
                    <a:pt x="147" y="52"/>
                    <a:pt x="151" y="52"/>
                  </a:cubicBezTo>
                  <a:cubicBezTo>
                    <a:pt x="153" y="52"/>
                    <a:pt x="154" y="52"/>
                    <a:pt x="156" y="52"/>
                  </a:cubicBezTo>
                  <a:cubicBezTo>
                    <a:pt x="157" y="53"/>
                    <a:pt x="158" y="55"/>
                    <a:pt x="160" y="54"/>
                  </a:cubicBezTo>
                  <a:cubicBezTo>
                    <a:pt x="165" y="53"/>
                    <a:pt x="167" y="48"/>
                    <a:pt x="163" y="45"/>
                  </a:cubicBezTo>
                  <a:cubicBezTo>
                    <a:pt x="162" y="44"/>
                    <a:pt x="160" y="43"/>
                    <a:pt x="158" y="43"/>
                  </a:cubicBezTo>
                  <a:cubicBezTo>
                    <a:pt x="157" y="42"/>
                    <a:pt x="155" y="43"/>
                    <a:pt x="154" y="42"/>
                  </a:cubicBezTo>
                  <a:cubicBezTo>
                    <a:pt x="152" y="41"/>
                    <a:pt x="152" y="37"/>
                    <a:pt x="152" y="35"/>
                  </a:cubicBezTo>
                  <a:cubicBezTo>
                    <a:pt x="153" y="31"/>
                    <a:pt x="156" y="31"/>
                    <a:pt x="159" y="31"/>
                  </a:cubicBezTo>
                  <a:cubicBezTo>
                    <a:pt x="165" y="29"/>
                    <a:pt x="162" y="27"/>
                    <a:pt x="163" y="22"/>
                  </a:cubicBezTo>
                  <a:cubicBezTo>
                    <a:pt x="163" y="21"/>
                    <a:pt x="164" y="20"/>
                    <a:pt x="164" y="19"/>
                  </a:cubicBezTo>
                  <a:cubicBezTo>
                    <a:pt x="164" y="17"/>
                    <a:pt x="163" y="15"/>
                    <a:pt x="164" y="14"/>
                  </a:cubicBezTo>
                  <a:cubicBezTo>
                    <a:pt x="164" y="12"/>
                    <a:pt x="166" y="11"/>
                    <a:pt x="167" y="10"/>
                  </a:cubicBezTo>
                  <a:cubicBezTo>
                    <a:pt x="169" y="9"/>
                    <a:pt x="170" y="6"/>
                    <a:pt x="171" y="5"/>
                  </a:cubicBezTo>
                  <a:cubicBezTo>
                    <a:pt x="171" y="3"/>
                    <a:pt x="170" y="1"/>
                    <a:pt x="168" y="1"/>
                  </a:cubicBezTo>
                  <a:cubicBezTo>
                    <a:pt x="166" y="1"/>
                    <a:pt x="165" y="4"/>
                    <a:pt x="164" y="5"/>
                  </a:cubicBezTo>
                  <a:lnTo>
                    <a:pt x="144" y="12"/>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03" name="Freeform 20">
              <a:extLst>
                <a:ext uri="{FF2B5EF4-FFF2-40B4-BE49-F238E27FC236}">
                  <a16:creationId xmlns:a16="http://schemas.microsoft.com/office/drawing/2014/main" id="{1A1C2BD5-632A-0D4F-9224-E68531860731}"/>
                </a:ext>
              </a:extLst>
            </p:cNvPr>
            <p:cNvSpPr>
              <a:spLocks/>
            </p:cNvSpPr>
            <p:nvPr/>
          </p:nvSpPr>
          <p:spPr bwMode="auto">
            <a:xfrm>
              <a:off x="4230688" y="5835650"/>
              <a:ext cx="161925" cy="334963"/>
            </a:xfrm>
            <a:custGeom>
              <a:avLst/>
              <a:gdLst/>
              <a:ahLst/>
              <a:cxnLst>
                <a:cxn ang="0">
                  <a:pos x="69" y="8"/>
                </a:cxn>
                <a:cxn ang="0">
                  <a:pos x="74" y="14"/>
                </a:cxn>
                <a:cxn ang="0">
                  <a:pos x="77" y="21"/>
                </a:cxn>
                <a:cxn ang="0">
                  <a:pos x="77" y="28"/>
                </a:cxn>
                <a:cxn ang="0">
                  <a:pos x="85" y="34"/>
                </a:cxn>
                <a:cxn ang="0">
                  <a:pos x="87" y="46"/>
                </a:cxn>
                <a:cxn ang="0">
                  <a:pos x="86" y="56"/>
                </a:cxn>
                <a:cxn ang="0">
                  <a:pos x="85" y="65"/>
                </a:cxn>
                <a:cxn ang="0">
                  <a:pos x="83" y="72"/>
                </a:cxn>
                <a:cxn ang="0">
                  <a:pos x="77" y="76"/>
                </a:cxn>
                <a:cxn ang="0">
                  <a:pos x="75" y="80"/>
                </a:cxn>
                <a:cxn ang="0">
                  <a:pos x="79" y="90"/>
                </a:cxn>
                <a:cxn ang="0">
                  <a:pos x="76" y="114"/>
                </a:cxn>
                <a:cxn ang="0">
                  <a:pos x="75" y="126"/>
                </a:cxn>
                <a:cxn ang="0">
                  <a:pos x="74" y="132"/>
                </a:cxn>
                <a:cxn ang="0">
                  <a:pos x="73" y="138"/>
                </a:cxn>
                <a:cxn ang="0">
                  <a:pos x="72" y="145"/>
                </a:cxn>
                <a:cxn ang="0">
                  <a:pos x="70" y="152"/>
                </a:cxn>
                <a:cxn ang="0">
                  <a:pos x="69" y="153"/>
                </a:cxn>
                <a:cxn ang="0">
                  <a:pos x="68" y="162"/>
                </a:cxn>
                <a:cxn ang="0">
                  <a:pos x="64" y="162"/>
                </a:cxn>
                <a:cxn ang="0">
                  <a:pos x="57" y="156"/>
                </a:cxn>
                <a:cxn ang="0">
                  <a:pos x="53" y="155"/>
                </a:cxn>
                <a:cxn ang="0">
                  <a:pos x="40" y="150"/>
                </a:cxn>
                <a:cxn ang="0">
                  <a:pos x="41" y="157"/>
                </a:cxn>
                <a:cxn ang="0">
                  <a:pos x="34" y="175"/>
                </a:cxn>
                <a:cxn ang="0">
                  <a:pos x="21" y="178"/>
                </a:cxn>
                <a:cxn ang="0">
                  <a:pos x="17" y="179"/>
                </a:cxn>
                <a:cxn ang="0">
                  <a:pos x="14" y="165"/>
                </a:cxn>
                <a:cxn ang="0">
                  <a:pos x="8" y="155"/>
                </a:cxn>
                <a:cxn ang="0">
                  <a:pos x="6" y="151"/>
                </a:cxn>
                <a:cxn ang="0">
                  <a:pos x="9" y="138"/>
                </a:cxn>
                <a:cxn ang="0">
                  <a:pos x="14" y="131"/>
                </a:cxn>
                <a:cxn ang="0">
                  <a:pos x="12" y="120"/>
                </a:cxn>
                <a:cxn ang="0">
                  <a:pos x="17" y="116"/>
                </a:cxn>
                <a:cxn ang="0">
                  <a:pos x="19" y="110"/>
                </a:cxn>
                <a:cxn ang="0">
                  <a:pos x="18" y="104"/>
                </a:cxn>
                <a:cxn ang="0">
                  <a:pos x="13" y="102"/>
                </a:cxn>
                <a:cxn ang="0">
                  <a:pos x="10" y="105"/>
                </a:cxn>
                <a:cxn ang="0">
                  <a:pos x="11" y="98"/>
                </a:cxn>
                <a:cxn ang="0">
                  <a:pos x="13" y="88"/>
                </a:cxn>
                <a:cxn ang="0">
                  <a:pos x="17" y="85"/>
                </a:cxn>
                <a:cxn ang="0">
                  <a:pos x="17" y="68"/>
                </a:cxn>
                <a:cxn ang="0">
                  <a:pos x="12" y="58"/>
                </a:cxn>
                <a:cxn ang="0">
                  <a:pos x="11" y="52"/>
                </a:cxn>
                <a:cxn ang="0">
                  <a:pos x="8" y="48"/>
                </a:cxn>
                <a:cxn ang="0">
                  <a:pos x="3" y="43"/>
                </a:cxn>
                <a:cxn ang="0">
                  <a:pos x="6" y="32"/>
                </a:cxn>
                <a:cxn ang="0">
                  <a:pos x="7" y="24"/>
                </a:cxn>
                <a:cxn ang="0">
                  <a:pos x="9" y="16"/>
                </a:cxn>
                <a:cxn ang="0">
                  <a:pos x="13" y="12"/>
                </a:cxn>
                <a:cxn ang="0">
                  <a:pos x="10" y="19"/>
                </a:cxn>
                <a:cxn ang="0">
                  <a:pos x="17" y="22"/>
                </a:cxn>
                <a:cxn ang="0">
                  <a:pos x="27" y="23"/>
                </a:cxn>
                <a:cxn ang="0">
                  <a:pos x="32" y="25"/>
                </a:cxn>
                <a:cxn ang="0">
                  <a:pos x="38" y="22"/>
                </a:cxn>
                <a:cxn ang="0">
                  <a:pos x="47" y="14"/>
                </a:cxn>
                <a:cxn ang="0">
                  <a:pos x="52" y="10"/>
                </a:cxn>
                <a:cxn ang="0">
                  <a:pos x="56" y="2"/>
                </a:cxn>
              </a:cxnLst>
              <a:rect l="0" t="0" r="r" b="b"/>
              <a:pathLst>
                <a:path w="87" h="179">
                  <a:moveTo>
                    <a:pt x="67" y="5"/>
                  </a:moveTo>
                  <a:cubicBezTo>
                    <a:pt x="67" y="6"/>
                    <a:pt x="68" y="8"/>
                    <a:pt x="69" y="8"/>
                  </a:cubicBezTo>
                  <a:cubicBezTo>
                    <a:pt x="71" y="9"/>
                    <a:pt x="73" y="9"/>
                    <a:pt x="73" y="11"/>
                  </a:cubicBezTo>
                  <a:cubicBezTo>
                    <a:pt x="74" y="12"/>
                    <a:pt x="73" y="13"/>
                    <a:pt x="74" y="14"/>
                  </a:cubicBezTo>
                  <a:cubicBezTo>
                    <a:pt x="74" y="15"/>
                    <a:pt x="75" y="14"/>
                    <a:pt x="76" y="15"/>
                  </a:cubicBezTo>
                  <a:cubicBezTo>
                    <a:pt x="77" y="16"/>
                    <a:pt x="77" y="19"/>
                    <a:pt x="77" y="21"/>
                  </a:cubicBezTo>
                  <a:cubicBezTo>
                    <a:pt x="77" y="22"/>
                    <a:pt x="77" y="23"/>
                    <a:pt x="76" y="25"/>
                  </a:cubicBezTo>
                  <a:cubicBezTo>
                    <a:pt x="76" y="26"/>
                    <a:pt x="76" y="27"/>
                    <a:pt x="77" y="28"/>
                  </a:cubicBezTo>
                  <a:cubicBezTo>
                    <a:pt x="79" y="30"/>
                    <a:pt x="81" y="29"/>
                    <a:pt x="83" y="30"/>
                  </a:cubicBezTo>
                  <a:cubicBezTo>
                    <a:pt x="85" y="31"/>
                    <a:pt x="85" y="32"/>
                    <a:pt x="85" y="34"/>
                  </a:cubicBezTo>
                  <a:cubicBezTo>
                    <a:pt x="85" y="37"/>
                    <a:pt x="87" y="40"/>
                    <a:pt x="87" y="43"/>
                  </a:cubicBezTo>
                  <a:cubicBezTo>
                    <a:pt x="87" y="44"/>
                    <a:pt x="87" y="45"/>
                    <a:pt x="87" y="46"/>
                  </a:cubicBezTo>
                  <a:cubicBezTo>
                    <a:pt x="87" y="48"/>
                    <a:pt x="86" y="49"/>
                    <a:pt x="86" y="50"/>
                  </a:cubicBezTo>
                  <a:cubicBezTo>
                    <a:pt x="86" y="52"/>
                    <a:pt x="86" y="54"/>
                    <a:pt x="86" y="56"/>
                  </a:cubicBezTo>
                  <a:cubicBezTo>
                    <a:pt x="86" y="58"/>
                    <a:pt x="86" y="60"/>
                    <a:pt x="86" y="62"/>
                  </a:cubicBezTo>
                  <a:cubicBezTo>
                    <a:pt x="85" y="63"/>
                    <a:pt x="85" y="64"/>
                    <a:pt x="85" y="65"/>
                  </a:cubicBezTo>
                  <a:cubicBezTo>
                    <a:pt x="85" y="66"/>
                    <a:pt x="85" y="67"/>
                    <a:pt x="85" y="68"/>
                  </a:cubicBezTo>
                  <a:cubicBezTo>
                    <a:pt x="84" y="69"/>
                    <a:pt x="83" y="71"/>
                    <a:pt x="83" y="72"/>
                  </a:cubicBezTo>
                  <a:cubicBezTo>
                    <a:pt x="82" y="73"/>
                    <a:pt x="81" y="74"/>
                    <a:pt x="81" y="74"/>
                  </a:cubicBezTo>
                  <a:cubicBezTo>
                    <a:pt x="79" y="75"/>
                    <a:pt x="77" y="74"/>
                    <a:pt x="77" y="76"/>
                  </a:cubicBezTo>
                  <a:cubicBezTo>
                    <a:pt x="76" y="76"/>
                    <a:pt x="77" y="77"/>
                    <a:pt x="76" y="78"/>
                  </a:cubicBezTo>
                  <a:cubicBezTo>
                    <a:pt x="76" y="79"/>
                    <a:pt x="76" y="79"/>
                    <a:pt x="75" y="80"/>
                  </a:cubicBezTo>
                  <a:cubicBezTo>
                    <a:pt x="75" y="81"/>
                    <a:pt x="75" y="84"/>
                    <a:pt x="76" y="86"/>
                  </a:cubicBezTo>
                  <a:cubicBezTo>
                    <a:pt x="77" y="87"/>
                    <a:pt x="78" y="88"/>
                    <a:pt x="79" y="90"/>
                  </a:cubicBezTo>
                  <a:cubicBezTo>
                    <a:pt x="79" y="91"/>
                    <a:pt x="80" y="92"/>
                    <a:pt x="80" y="94"/>
                  </a:cubicBezTo>
                  <a:cubicBezTo>
                    <a:pt x="79" y="101"/>
                    <a:pt x="77" y="107"/>
                    <a:pt x="76" y="114"/>
                  </a:cubicBezTo>
                  <a:cubicBezTo>
                    <a:pt x="76" y="117"/>
                    <a:pt x="76" y="119"/>
                    <a:pt x="76" y="122"/>
                  </a:cubicBezTo>
                  <a:cubicBezTo>
                    <a:pt x="76" y="123"/>
                    <a:pt x="76" y="125"/>
                    <a:pt x="75" y="126"/>
                  </a:cubicBezTo>
                  <a:cubicBezTo>
                    <a:pt x="75" y="128"/>
                    <a:pt x="75" y="129"/>
                    <a:pt x="75" y="130"/>
                  </a:cubicBezTo>
                  <a:cubicBezTo>
                    <a:pt x="75" y="131"/>
                    <a:pt x="74" y="131"/>
                    <a:pt x="74" y="132"/>
                  </a:cubicBezTo>
                  <a:cubicBezTo>
                    <a:pt x="74" y="133"/>
                    <a:pt x="74" y="134"/>
                    <a:pt x="73" y="135"/>
                  </a:cubicBezTo>
                  <a:cubicBezTo>
                    <a:pt x="73" y="136"/>
                    <a:pt x="73" y="137"/>
                    <a:pt x="73" y="138"/>
                  </a:cubicBezTo>
                  <a:cubicBezTo>
                    <a:pt x="72" y="140"/>
                    <a:pt x="73" y="142"/>
                    <a:pt x="72" y="143"/>
                  </a:cubicBezTo>
                  <a:cubicBezTo>
                    <a:pt x="72" y="144"/>
                    <a:pt x="72" y="145"/>
                    <a:pt x="72" y="145"/>
                  </a:cubicBezTo>
                  <a:cubicBezTo>
                    <a:pt x="71" y="147"/>
                    <a:pt x="71" y="148"/>
                    <a:pt x="71" y="150"/>
                  </a:cubicBezTo>
                  <a:cubicBezTo>
                    <a:pt x="71" y="151"/>
                    <a:pt x="70" y="151"/>
                    <a:pt x="70" y="152"/>
                  </a:cubicBezTo>
                  <a:cubicBezTo>
                    <a:pt x="70" y="152"/>
                    <a:pt x="69" y="152"/>
                    <a:pt x="69" y="153"/>
                  </a:cubicBezTo>
                  <a:cubicBezTo>
                    <a:pt x="69" y="153"/>
                    <a:pt x="69" y="153"/>
                    <a:pt x="69" y="153"/>
                  </a:cubicBezTo>
                  <a:cubicBezTo>
                    <a:pt x="68" y="155"/>
                    <a:pt x="68" y="156"/>
                    <a:pt x="68" y="158"/>
                  </a:cubicBezTo>
                  <a:cubicBezTo>
                    <a:pt x="68" y="158"/>
                    <a:pt x="68" y="161"/>
                    <a:pt x="68" y="162"/>
                  </a:cubicBezTo>
                  <a:cubicBezTo>
                    <a:pt x="67" y="162"/>
                    <a:pt x="67" y="161"/>
                    <a:pt x="66" y="161"/>
                  </a:cubicBezTo>
                  <a:cubicBezTo>
                    <a:pt x="65" y="161"/>
                    <a:pt x="65" y="162"/>
                    <a:pt x="64" y="162"/>
                  </a:cubicBezTo>
                  <a:cubicBezTo>
                    <a:pt x="63" y="163"/>
                    <a:pt x="61" y="163"/>
                    <a:pt x="60" y="161"/>
                  </a:cubicBezTo>
                  <a:cubicBezTo>
                    <a:pt x="59" y="159"/>
                    <a:pt x="59" y="158"/>
                    <a:pt x="57" y="156"/>
                  </a:cubicBezTo>
                  <a:cubicBezTo>
                    <a:pt x="57" y="155"/>
                    <a:pt x="57" y="155"/>
                    <a:pt x="55" y="155"/>
                  </a:cubicBezTo>
                  <a:cubicBezTo>
                    <a:pt x="55" y="154"/>
                    <a:pt x="54" y="155"/>
                    <a:pt x="53" y="155"/>
                  </a:cubicBezTo>
                  <a:cubicBezTo>
                    <a:pt x="49" y="154"/>
                    <a:pt x="47" y="152"/>
                    <a:pt x="44" y="150"/>
                  </a:cubicBezTo>
                  <a:cubicBezTo>
                    <a:pt x="44" y="150"/>
                    <a:pt x="41" y="149"/>
                    <a:pt x="40" y="150"/>
                  </a:cubicBezTo>
                  <a:cubicBezTo>
                    <a:pt x="39" y="152"/>
                    <a:pt x="42" y="153"/>
                    <a:pt x="42" y="154"/>
                  </a:cubicBezTo>
                  <a:cubicBezTo>
                    <a:pt x="43" y="155"/>
                    <a:pt x="42" y="156"/>
                    <a:pt x="41" y="157"/>
                  </a:cubicBezTo>
                  <a:cubicBezTo>
                    <a:pt x="39" y="160"/>
                    <a:pt x="41" y="162"/>
                    <a:pt x="41" y="166"/>
                  </a:cubicBezTo>
                  <a:cubicBezTo>
                    <a:pt x="41" y="170"/>
                    <a:pt x="38" y="173"/>
                    <a:pt x="34" y="175"/>
                  </a:cubicBezTo>
                  <a:cubicBezTo>
                    <a:pt x="31" y="176"/>
                    <a:pt x="28" y="176"/>
                    <a:pt x="25" y="177"/>
                  </a:cubicBezTo>
                  <a:cubicBezTo>
                    <a:pt x="24" y="177"/>
                    <a:pt x="23" y="178"/>
                    <a:pt x="21" y="178"/>
                  </a:cubicBezTo>
                  <a:cubicBezTo>
                    <a:pt x="21" y="178"/>
                    <a:pt x="20" y="177"/>
                    <a:pt x="19" y="178"/>
                  </a:cubicBezTo>
                  <a:cubicBezTo>
                    <a:pt x="18" y="178"/>
                    <a:pt x="18" y="179"/>
                    <a:pt x="17" y="179"/>
                  </a:cubicBezTo>
                  <a:cubicBezTo>
                    <a:pt x="16" y="176"/>
                    <a:pt x="16" y="173"/>
                    <a:pt x="15" y="170"/>
                  </a:cubicBezTo>
                  <a:cubicBezTo>
                    <a:pt x="15" y="168"/>
                    <a:pt x="15" y="167"/>
                    <a:pt x="14" y="165"/>
                  </a:cubicBezTo>
                  <a:cubicBezTo>
                    <a:pt x="13" y="163"/>
                    <a:pt x="11" y="161"/>
                    <a:pt x="10" y="158"/>
                  </a:cubicBezTo>
                  <a:cubicBezTo>
                    <a:pt x="10" y="157"/>
                    <a:pt x="9" y="157"/>
                    <a:pt x="8" y="155"/>
                  </a:cubicBezTo>
                  <a:cubicBezTo>
                    <a:pt x="7" y="154"/>
                    <a:pt x="6" y="154"/>
                    <a:pt x="5" y="153"/>
                  </a:cubicBezTo>
                  <a:cubicBezTo>
                    <a:pt x="4" y="152"/>
                    <a:pt x="5" y="152"/>
                    <a:pt x="6" y="151"/>
                  </a:cubicBezTo>
                  <a:cubicBezTo>
                    <a:pt x="8" y="149"/>
                    <a:pt x="9" y="144"/>
                    <a:pt x="9" y="141"/>
                  </a:cubicBezTo>
                  <a:cubicBezTo>
                    <a:pt x="9" y="140"/>
                    <a:pt x="8" y="139"/>
                    <a:pt x="9" y="138"/>
                  </a:cubicBezTo>
                  <a:cubicBezTo>
                    <a:pt x="9" y="137"/>
                    <a:pt x="9" y="137"/>
                    <a:pt x="10" y="137"/>
                  </a:cubicBezTo>
                  <a:cubicBezTo>
                    <a:pt x="12" y="135"/>
                    <a:pt x="13" y="133"/>
                    <a:pt x="14" y="131"/>
                  </a:cubicBezTo>
                  <a:cubicBezTo>
                    <a:pt x="14" y="129"/>
                    <a:pt x="15" y="126"/>
                    <a:pt x="14" y="124"/>
                  </a:cubicBezTo>
                  <a:cubicBezTo>
                    <a:pt x="14" y="123"/>
                    <a:pt x="13" y="122"/>
                    <a:pt x="12" y="120"/>
                  </a:cubicBezTo>
                  <a:cubicBezTo>
                    <a:pt x="12" y="117"/>
                    <a:pt x="15" y="116"/>
                    <a:pt x="15" y="113"/>
                  </a:cubicBezTo>
                  <a:cubicBezTo>
                    <a:pt x="15" y="114"/>
                    <a:pt x="16" y="116"/>
                    <a:pt x="17" y="116"/>
                  </a:cubicBezTo>
                  <a:cubicBezTo>
                    <a:pt x="17" y="115"/>
                    <a:pt x="17" y="115"/>
                    <a:pt x="18" y="114"/>
                  </a:cubicBezTo>
                  <a:cubicBezTo>
                    <a:pt x="19" y="112"/>
                    <a:pt x="19" y="111"/>
                    <a:pt x="19" y="110"/>
                  </a:cubicBezTo>
                  <a:cubicBezTo>
                    <a:pt x="20" y="108"/>
                    <a:pt x="24" y="106"/>
                    <a:pt x="22" y="104"/>
                  </a:cubicBezTo>
                  <a:cubicBezTo>
                    <a:pt x="21" y="104"/>
                    <a:pt x="19" y="104"/>
                    <a:pt x="18" y="104"/>
                  </a:cubicBezTo>
                  <a:cubicBezTo>
                    <a:pt x="16" y="104"/>
                    <a:pt x="17" y="103"/>
                    <a:pt x="16" y="102"/>
                  </a:cubicBezTo>
                  <a:cubicBezTo>
                    <a:pt x="15" y="100"/>
                    <a:pt x="15" y="101"/>
                    <a:pt x="13" y="102"/>
                  </a:cubicBezTo>
                  <a:cubicBezTo>
                    <a:pt x="13" y="102"/>
                    <a:pt x="12" y="102"/>
                    <a:pt x="12" y="103"/>
                  </a:cubicBezTo>
                  <a:cubicBezTo>
                    <a:pt x="11" y="103"/>
                    <a:pt x="11" y="104"/>
                    <a:pt x="10" y="105"/>
                  </a:cubicBezTo>
                  <a:cubicBezTo>
                    <a:pt x="9" y="105"/>
                    <a:pt x="9" y="104"/>
                    <a:pt x="9" y="103"/>
                  </a:cubicBezTo>
                  <a:cubicBezTo>
                    <a:pt x="10" y="101"/>
                    <a:pt x="11" y="100"/>
                    <a:pt x="11" y="98"/>
                  </a:cubicBezTo>
                  <a:cubicBezTo>
                    <a:pt x="11" y="97"/>
                    <a:pt x="11" y="94"/>
                    <a:pt x="12" y="93"/>
                  </a:cubicBezTo>
                  <a:cubicBezTo>
                    <a:pt x="13" y="91"/>
                    <a:pt x="13" y="90"/>
                    <a:pt x="13" y="88"/>
                  </a:cubicBezTo>
                  <a:cubicBezTo>
                    <a:pt x="15" y="87"/>
                    <a:pt x="20" y="89"/>
                    <a:pt x="21" y="87"/>
                  </a:cubicBezTo>
                  <a:cubicBezTo>
                    <a:pt x="22" y="85"/>
                    <a:pt x="18" y="85"/>
                    <a:pt x="17" y="85"/>
                  </a:cubicBezTo>
                  <a:cubicBezTo>
                    <a:pt x="16" y="82"/>
                    <a:pt x="17" y="78"/>
                    <a:pt x="17" y="74"/>
                  </a:cubicBezTo>
                  <a:cubicBezTo>
                    <a:pt x="17" y="73"/>
                    <a:pt x="17" y="69"/>
                    <a:pt x="17" y="68"/>
                  </a:cubicBezTo>
                  <a:cubicBezTo>
                    <a:pt x="16" y="67"/>
                    <a:pt x="14" y="66"/>
                    <a:pt x="13" y="66"/>
                  </a:cubicBezTo>
                  <a:cubicBezTo>
                    <a:pt x="12" y="63"/>
                    <a:pt x="13" y="61"/>
                    <a:pt x="12" y="58"/>
                  </a:cubicBezTo>
                  <a:cubicBezTo>
                    <a:pt x="12" y="56"/>
                    <a:pt x="12" y="55"/>
                    <a:pt x="11" y="53"/>
                  </a:cubicBezTo>
                  <a:cubicBezTo>
                    <a:pt x="11" y="52"/>
                    <a:pt x="11" y="52"/>
                    <a:pt x="11" y="52"/>
                  </a:cubicBezTo>
                  <a:cubicBezTo>
                    <a:pt x="10" y="51"/>
                    <a:pt x="9" y="51"/>
                    <a:pt x="9" y="50"/>
                  </a:cubicBezTo>
                  <a:cubicBezTo>
                    <a:pt x="8" y="49"/>
                    <a:pt x="8" y="48"/>
                    <a:pt x="8" y="48"/>
                  </a:cubicBezTo>
                  <a:cubicBezTo>
                    <a:pt x="7" y="46"/>
                    <a:pt x="7" y="47"/>
                    <a:pt x="5" y="47"/>
                  </a:cubicBezTo>
                  <a:cubicBezTo>
                    <a:pt x="3" y="46"/>
                    <a:pt x="0" y="45"/>
                    <a:pt x="3" y="43"/>
                  </a:cubicBezTo>
                  <a:cubicBezTo>
                    <a:pt x="4" y="41"/>
                    <a:pt x="5" y="41"/>
                    <a:pt x="5" y="39"/>
                  </a:cubicBezTo>
                  <a:cubicBezTo>
                    <a:pt x="5" y="36"/>
                    <a:pt x="5" y="34"/>
                    <a:pt x="6" y="32"/>
                  </a:cubicBezTo>
                  <a:cubicBezTo>
                    <a:pt x="6" y="30"/>
                    <a:pt x="5" y="28"/>
                    <a:pt x="6" y="27"/>
                  </a:cubicBezTo>
                  <a:cubicBezTo>
                    <a:pt x="6" y="26"/>
                    <a:pt x="7" y="25"/>
                    <a:pt x="7" y="24"/>
                  </a:cubicBezTo>
                  <a:cubicBezTo>
                    <a:pt x="8" y="23"/>
                    <a:pt x="8" y="21"/>
                    <a:pt x="8" y="20"/>
                  </a:cubicBezTo>
                  <a:cubicBezTo>
                    <a:pt x="9" y="19"/>
                    <a:pt x="9" y="17"/>
                    <a:pt x="9" y="16"/>
                  </a:cubicBezTo>
                  <a:cubicBezTo>
                    <a:pt x="9" y="14"/>
                    <a:pt x="9" y="13"/>
                    <a:pt x="11" y="12"/>
                  </a:cubicBezTo>
                  <a:cubicBezTo>
                    <a:pt x="11" y="12"/>
                    <a:pt x="12" y="11"/>
                    <a:pt x="13" y="12"/>
                  </a:cubicBezTo>
                  <a:cubicBezTo>
                    <a:pt x="13" y="13"/>
                    <a:pt x="11" y="15"/>
                    <a:pt x="11" y="15"/>
                  </a:cubicBezTo>
                  <a:cubicBezTo>
                    <a:pt x="9" y="17"/>
                    <a:pt x="10" y="17"/>
                    <a:pt x="10" y="19"/>
                  </a:cubicBezTo>
                  <a:cubicBezTo>
                    <a:pt x="10" y="21"/>
                    <a:pt x="10" y="20"/>
                    <a:pt x="11" y="21"/>
                  </a:cubicBezTo>
                  <a:cubicBezTo>
                    <a:pt x="13" y="22"/>
                    <a:pt x="15" y="22"/>
                    <a:pt x="17" y="22"/>
                  </a:cubicBezTo>
                  <a:cubicBezTo>
                    <a:pt x="19" y="22"/>
                    <a:pt x="21" y="21"/>
                    <a:pt x="24" y="21"/>
                  </a:cubicBezTo>
                  <a:cubicBezTo>
                    <a:pt x="25" y="22"/>
                    <a:pt x="26" y="23"/>
                    <a:pt x="27" y="23"/>
                  </a:cubicBezTo>
                  <a:cubicBezTo>
                    <a:pt x="27" y="23"/>
                    <a:pt x="28" y="23"/>
                    <a:pt x="29" y="23"/>
                  </a:cubicBezTo>
                  <a:cubicBezTo>
                    <a:pt x="29" y="24"/>
                    <a:pt x="31" y="25"/>
                    <a:pt x="32" y="25"/>
                  </a:cubicBezTo>
                  <a:cubicBezTo>
                    <a:pt x="32" y="25"/>
                    <a:pt x="33" y="24"/>
                    <a:pt x="34" y="23"/>
                  </a:cubicBezTo>
                  <a:cubicBezTo>
                    <a:pt x="35" y="22"/>
                    <a:pt x="36" y="22"/>
                    <a:pt x="38" y="22"/>
                  </a:cubicBezTo>
                  <a:cubicBezTo>
                    <a:pt x="41" y="21"/>
                    <a:pt x="40" y="18"/>
                    <a:pt x="42" y="16"/>
                  </a:cubicBezTo>
                  <a:cubicBezTo>
                    <a:pt x="44" y="14"/>
                    <a:pt x="45" y="14"/>
                    <a:pt x="47" y="14"/>
                  </a:cubicBezTo>
                  <a:cubicBezTo>
                    <a:pt x="48" y="13"/>
                    <a:pt x="49" y="12"/>
                    <a:pt x="50" y="11"/>
                  </a:cubicBezTo>
                  <a:cubicBezTo>
                    <a:pt x="51" y="11"/>
                    <a:pt x="52" y="10"/>
                    <a:pt x="52" y="10"/>
                  </a:cubicBezTo>
                  <a:cubicBezTo>
                    <a:pt x="53" y="9"/>
                    <a:pt x="53" y="8"/>
                    <a:pt x="53" y="7"/>
                  </a:cubicBezTo>
                  <a:cubicBezTo>
                    <a:pt x="53" y="4"/>
                    <a:pt x="54" y="3"/>
                    <a:pt x="56" y="2"/>
                  </a:cubicBezTo>
                  <a:cubicBezTo>
                    <a:pt x="59" y="0"/>
                    <a:pt x="65" y="1"/>
                    <a:pt x="67" y="5"/>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04" name="Freeform 21">
              <a:extLst>
                <a:ext uri="{FF2B5EF4-FFF2-40B4-BE49-F238E27FC236}">
                  <a16:creationId xmlns:a16="http://schemas.microsoft.com/office/drawing/2014/main" id="{8F0170AD-064C-E94B-9A26-ABEE7E468C8C}"/>
                </a:ext>
              </a:extLst>
            </p:cNvPr>
            <p:cNvSpPr>
              <a:spLocks noEditPoints="1"/>
            </p:cNvSpPr>
            <p:nvPr/>
          </p:nvSpPr>
          <p:spPr bwMode="auto">
            <a:xfrm>
              <a:off x="4889500" y="3751263"/>
              <a:ext cx="1041400" cy="944563"/>
            </a:xfrm>
            <a:custGeom>
              <a:avLst/>
              <a:gdLst/>
              <a:ahLst/>
              <a:cxnLst>
                <a:cxn ang="0">
                  <a:pos x="549" y="385"/>
                </a:cxn>
                <a:cxn ang="0">
                  <a:pos x="543" y="329"/>
                </a:cxn>
                <a:cxn ang="0">
                  <a:pos x="531" y="290"/>
                </a:cxn>
                <a:cxn ang="0">
                  <a:pos x="533" y="257"/>
                </a:cxn>
                <a:cxn ang="0">
                  <a:pos x="522" y="235"/>
                </a:cxn>
                <a:cxn ang="0">
                  <a:pos x="532" y="203"/>
                </a:cxn>
                <a:cxn ang="0">
                  <a:pos x="552" y="184"/>
                </a:cxn>
                <a:cxn ang="0">
                  <a:pos x="546" y="161"/>
                </a:cxn>
                <a:cxn ang="0">
                  <a:pos x="524" y="97"/>
                </a:cxn>
                <a:cxn ang="0">
                  <a:pos x="518" y="61"/>
                </a:cxn>
                <a:cxn ang="0">
                  <a:pos x="473" y="42"/>
                </a:cxn>
                <a:cxn ang="0">
                  <a:pos x="315" y="39"/>
                </a:cxn>
                <a:cxn ang="0">
                  <a:pos x="293" y="41"/>
                </a:cxn>
                <a:cxn ang="0">
                  <a:pos x="243" y="1"/>
                </a:cxn>
                <a:cxn ang="0">
                  <a:pos x="187" y="10"/>
                </a:cxn>
                <a:cxn ang="0">
                  <a:pos x="156" y="17"/>
                </a:cxn>
                <a:cxn ang="0">
                  <a:pos x="114" y="50"/>
                </a:cxn>
                <a:cxn ang="0">
                  <a:pos x="77" y="63"/>
                </a:cxn>
                <a:cxn ang="0">
                  <a:pos x="36" y="71"/>
                </a:cxn>
                <a:cxn ang="0">
                  <a:pos x="14" y="81"/>
                </a:cxn>
                <a:cxn ang="0">
                  <a:pos x="16" y="93"/>
                </a:cxn>
                <a:cxn ang="0">
                  <a:pos x="33" y="138"/>
                </a:cxn>
                <a:cxn ang="0">
                  <a:pos x="16" y="170"/>
                </a:cxn>
                <a:cxn ang="0">
                  <a:pos x="31" y="187"/>
                </a:cxn>
                <a:cxn ang="0">
                  <a:pos x="37" y="212"/>
                </a:cxn>
                <a:cxn ang="0">
                  <a:pos x="43" y="231"/>
                </a:cxn>
                <a:cxn ang="0">
                  <a:pos x="38" y="260"/>
                </a:cxn>
                <a:cxn ang="0">
                  <a:pos x="44" y="276"/>
                </a:cxn>
                <a:cxn ang="0">
                  <a:pos x="47" y="292"/>
                </a:cxn>
                <a:cxn ang="0">
                  <a:pos x="60" y="310"/>
                </a:cxn>
                <a:cxn ang="0">
                  <a:pos x="61" y="338"/>
                </a:cxn>
                <a:cxn ang="0">
                  <a:pos x="88" y="356"/>
                </a:cxn>
                <a:cxn ang="0">
                  <a:pos x="118" y="367"/>
                </a:cxn>
                <a:cxn ang="0">
                  <a:pos x="138" y="375"/>
                </a:cxn>
                <a:cxn ang="0">
                  <a:pos x="140" y="398"/>
                </a:cxn>
                <a:cxn ang="0">
                  <a:pos x="157" y="412"/>
                </a:cxn>
                <a:cxn ang="0">
                  <a:pos x="167" y="393"/>
                </a:cxn>
                <a:cxn ang="0">
                  <a:pos x="191" y="400"/>
                </a:cxn>
                <a:cxn ang="0">
                  <a:pos x="208" y="414"/>
                </a:cxn>
                <a:cxn ang="0">
                  <a:pos x="231" y="426"/>
                </a:cxn>
                <a:cxn ang="0">
                  <a:pos x="269" y="455"/>
                </a:cxn>
                <a:cxn ang="0">
                  <a:pos x="286" y="475"/>
                </a:cxn>
                <a:cxn ang="0">
                  <a:pos x="308" y="466"/>
                </a:cxn>
                <a:cxn ang="0">
                  <a:pos x="321" y="487"/>
                </a:cxn>
                <a:cxn ang="0">
                  <a:pos x="338" y="483"/>
                </a:cxn>
                <a:cxn ang="0">
                  <a:pos x="376" y="480"/>
                </a:cxn>
                <a:cxn ang="0">
                  <a:pos x="393" y="473"/>
                </a:cxn>
                <a:cxn ang="0">
                  <a:pos x="427" y="479"/>
                </a:cxn>
                <a:cxn ang="0">
                  <a:pos x="445" y="490"/>
                </a:cxn>
                <a:cxn ang="0">
                  <a:pos x="477" y="503"/>
                </a:cxn>
                <a:cxn ang="0">
                  <a:pos x="477" y="486"/>
                </a:cxn>
                <a:cxn ang="0">
                  <a:pos x="474" y="462"/>
                </a:cxn>
                <a:cxn ang="0">
                  <a:pos x="500" y="424"/>
                </a:cxn>
                <a:cxn ang="0">
                  <a:pos x="551" y="390"/>
                </a:cxn>
                <a:cxn ang="0">
                  <a:pos x="545" y="359"/>
                </a:cxn>
              </a:cxnLst>
              <a:rect l="0" t="0" r="r" b="b"/>
              <a:pathLst>
                <a:path w="557" h="505">
                  <a:moveTo>
                    <a:pt x="552" y="381"/>
                  </a:moveTo>
                  <a:cubicBezTo>
                    <a:pt x="552" y="381"/>
                    <a:pt x="552" y="382"/>
                    <a:pt x="552" y="382"/>
                  </a:cubicBezTo>
                  <a:cubicBezTo>
                    <a:pt x="552" y="382"/>
                    <a:pt x="552" y="381"/>
                    <a:pt x="552" y="381"/>
                  </a:cubicBezTo>
                  <a:moveTo>
                    <a:pt x="549" y="385"/>
                  </a:moveTo>
                  <a:cubicBezTo>
                    <a:pt x="550" y="385"/>
                    <a:pt x="550" y="385"/>
                    <a:pt x="550" y="385"/>
                  </a:cubicBezTo>
                  <a:cubicBezTo>
                    <a:pt x="550" y="385"/>
                    <a:pt x="550" y="385"/>
                    <a:pt x="550" y="385"/>
                  </a:cubicBezTo>
                  <a:lnTo>
                    <a:pt x="549" y="385"/>
                  </a:lnTo>
                  <a:close/>
                  <a:moveTo>
                    <a:pt x="557" y="352"/>
                  </a:moveTo>
                  <a:cubicBezTo>
                    <a:pt x="556" y="350"/>
                    <a:pt x="556" y="351"/>
                    <a:pt x="555" y="350"/>
                  </a:cubicBezTo>
                  <a:cubicBezTo>
                    <a:pt x="554" y="348"/>
                    <a:pt x="554" y="346"/>
                    <a:pt x="554" y="344"/>
                  </a:cubicBezTo>
                  <a:cubicBezTo>
                    <a:pt x="552" y="342"/>
                    <a:pt x="550" y="339"/>
                    <a:pt x="548" y="336"/>
                  </a:cubicBezTo>
                  <a:cubicBezTo>
                    <a:pt x="548" y="335"/>
                    <a:pt x="547" y="332"/>
                    <a:pt x="546" y="331"/>
                  </a:cubicBezTo>
                  <a:cubicBezTo>
                    <a:pt x="546" y="331"/>
                    <a:pt x="545" y="331"/>
                    <a:pt x="544" y="331"/>
                  </a:cubicBezTo>
                  <a:cubicBezTo>
                    <a:pt x="543" y="331"/>
                    <a:pt x="543" y="330"/>
                    <a:pt x="543" y="329"/>
                  </a:cubicBezTo>
                  <a:cubicBezTo>
                    <a:pt x="543" y="329"/>
                    <a:pt x="543" y="328"/>
                    <a:pt x="543" y="328"/>
                  </a:cubicBezTo>
                  <a:cubicBezTo>
                    <a:pt x="542" y="327"/>
                    <a:pt x="542" y="327"/>
                    <a:pt x="542" y="326"/>
                  </a:cubicBezTo>
                  <a:cubicBezTo>
                    <a:pt x="541" y="324"/>
                    <a:pt x="540" y="323"/>
                    <a:pt x="540" y="321"/>
                  </a:cubicBezTo>
                  <a:cubicBezTo>
                    <a:pt x="538" y="317"/>
                    <a:pt x="536" y="314"/>
                    <a:pt x="535" y="310"/>
                  </a:cubicBezTo>
                  <a:cubicBezTo>
                    <a:pt x="534" y="307"/>
                    <a:pt x="533" y="304"/>
                    <a:pt x="533" y="301"/>
                  </a:cubicBezTo>
                  <a:cubicBezTo>
                    <a:pt x="533" y="299"/>
                    <a:pt x="533" y="298"/>
                    <a:pt x="533" y="296"/>
                  </a:cubicBezTo>
                  <a:cubicBezTo>
                    <a:pt x="532" y="294"/>
                    <a:pt x="532" y="291"/>
                    <a:pt x="531" y="290"/>
                  </a:cubicBezTo>
                  <a:cubicBezTo>
                    <a:pt x="530" y="288"/>
                    <a:pt x="529" y="290"/>
                    <a:pt x="527" y="289"/>
                  </a:cubicBezTo>
                  <a:cubicBezTo>
                    <a:pt x="524" y="288"/>
                    <a:pt x="525" y="285"/>
                    <a:pt x="525" y="282"/>
                  </a:cubicBezTo>
                  <a:cubicBezTo>
                    <a:pt x="525" y="280"/>
                    <a:pt x="525" y="278"/>
                    <a:pt x="525" y="276"/>
                  </a:cubicBezTo>
                  <a:cubicBezTo>
                    <a:pt x="526" y="274"/>
                    <a:pt x="527" y="274"/>
                    <a:pt x="528" y="272"/>
                  </a:cubicBezTo>
                  <a:cubicBezTo>
                    <a:pt x="528" y="271"/>
                    <a:pt x="528" y="269"/>
                    <a:pt x="528" y="268"/>
                  </a:cubicBezTo>
                  <a:cubicBezTo>
                    <a:pt x="529" y="266"/>
                    <a:pt x="529" y="266"/>
                    <a:pt x="530" y="264"/>
                  </a:cubicBezTo>
                  <a:cubicBezTo>
                    <a:pt x="531" y="262"/>
                    <a:pt x="532" y="260"/>
                    <a:pt x="533" y="257"/>
                  </a:cubicBezTo>
                  <a:cubicBezTo>
                    <a:pt x="533" y="255"/>
                    <a:pt x="532" y="254"/>
                    <a:pt x="534" y="253"/>
                  </a:cubicBezTo>
                  <a:cubicBezTo>
                    <a:pt x="534" y="252"/>
                    <a:pt x="535" y="253"/>
                    <a:pt x="535" y="252"/>
                  </a:cubicBezTo>
                  <a:cubicBezTo>
                    <a:pt x="535" y="251"/>
                    <a:pt x="535" y="249"/>
                    <a:pt x="535" y="249"/>
                  </a:cubicBezTo>
                  <a:cubicBezTo>
                    <a:pt x="535" y="247"/>
                    <a:pt x="534" y="247"/>
                    <a:pt x="533" y="245"/>
                  </a:cubicBezTo>
                  <a:cubicBezTo>
                    <a:pt x="532" y="244"/>
                    <a:pt x="531" y="243"/>
                    <a:pt x="530" y="242"/>
                  </a:cubicBezTo>
                  <a:cubicBezTo>
                    <a:pt x="528" y="240"/>
                    <a:pt x="528" y="240"/>
                    <a:pt x="526" y="240"/>
                  </a:cubicBezTo>
                  <a:cubicBezTo>
                    <a:pt x="524" y="239"/>
                    <a:pt x="523" y="237"/>
                    <a:pt x="522" y="235"/>
                  </a:cubicBezTo>
                  <a:cubicBezTo>
                    <a:pt x="520" y="232"/>
                    <a:pt x="520" y="231"/>
                    <a:pt x="516" y="232"/>
                  </a:cubicBezTo>
                  <a:cubicBezTo>
                    <a:pt x="512" y="232"/>
                    <a:pt x="513" y="227"/>
                    <a:pt x="514" y="224"/>
                  </a:cubicBezTo>
                  <a:cubicBezTo>
                    <a:pt x="515" y="223"/>
                    <a:pt x="515" y="221"/>
                    <a:pt x="515" y="219"/>
                  </a:cubicBezTo>
                  <a:cubicBezTo>
                    <a:pt x="516" y="218"/>
                    <a:pt x="518" y="217"/>
                    <a:pt x="520" y="216"/>
                  </a:cubicBezTo>
                  <a:cubicBezTo>
                    <a:pt x="523" y="214"/>
                    <a:pt x="526" y="213"/>
                    <a:pt x="528" y="210"/>
                  </a:cubicBezTo>
                  <a:cubicBezTo>
                    <a:pt x="530" y="209"/>
                    <a:pt x="529" y="210"/>
                    <a:pt x="530" y="208"/>
                  </a:cubicBezTo>
                  <a:cubicBezTo>
                    <a:pt x="531" y="206"/>
                    <a:pt x="531" y="205"/>
                    <a:pt x="532" y="203"/>
                  </a:cubicBezTo>
                  <a:cubicBezTo>
                    <a:pt x="532" y="203"/>
                    <a:pt x="532" y="201"/>
                    <a:pt x="533" y="201"/>
                  </a:cubicBezTo>
                  <a:cubicBezTo>
                    <a:pt x="533" y="200"/>
                    <a:pt x="534" y="200"/>
                    <a:pt x="535" y="199"/>
                  </a:cubicBezTo>
                  <a:cubicBezTo>
                    <a:pt x="536" y="198"/>
                    <a:pt x="537" y="197"/>
                    <a:pt x="539" y="196"/>
                  </a:cubicBezTo>
                  <a:cubicBezTo>
                    <a:pt x="542" y="195"/>
                    <a:pt x="544" y="196"/>
                    <a:pt x="547" y="196"/>
                  </a:cubicBezTo>
                  <a:cubicBezTo>
                    <a:pt x="550" y="195"/>
                    <a:pt x="549" y="195"/>
                    <a:pt x="550" y="193"/>
                  </a:cubicBezTo>
                  <a:cubicBezTo>
                    <a:pt x="551" y="192"/>
                    <a:pt x="552" y="190"/>
                    <a:pt x="552" y="188"/>
                  </a:cubicBezTo>
                  <a:cubicBezTo>
                    <a:pt x="552" y="187"/>
                    <a:pt x="552" y="185"/>
                    <a:pt x="552" y="184"/>
                  </a:cubicBezTo>
                  <a:cubicBezTo>
                    <a:pt x="553" y="183"/>
                    <a:pt x="554" y="182"/>
                    <a:pt x="554" y="181"/>
                  </a:cubicBezTo>
                  <a:cubicBezTo>
                    <a:pt x="555" y="179"/>
                    <a:pt x="555" y="178"/>
                    <a:pt x="555" y="176"/>
                  </a:cubicBezTo>
                  <a:cubicBezTo>
                    <a:pt x="555" y="174"/>
                    <a:pt x="555" y="172"/>
                    <a:pt x="555" y="170"/>
                  </a:cubicBezTo>
                  <a:cubicBezTo>
                    <a:pt x="555" y="168"/>
                    <a:pt x="556" y="164"/>
                    <a:pt x="552" y="165"/>
                  </a:cubicBezTo>
                  <a:cubicBezTo>
                    <a:pt x="551" y="165"/>
                    <a:pt x="551" y="167"/>
                    <a:pt x="550" y="166"/>
                  </a:cubicBezTo>
                  <a:cubicBezTo>
                    <a:pt x="549" y="166"/>
                    <a:pt x="549" y="165"/>
                    <a:pt x="548" y="165"/>
                  </a:cubicBezTo>
                  <a:cubicBezTo>
                    <a:pt x="547" y="163"/>
                    <a:pt x="547" y="163"/>
                    <a:pt x="546" y="161"/>
                  </a:cubicBezTo>
                  <a:cubicBezTo>
                    <a:pt x="546" y="159"/>
                    <a:pt x="547" y="156"/>
                    <a:pt x="547" y="154"/>
                  </a:cubicBezTo>
                  <a:cubicBezTo>
                    <a:pt x="546" y="153"/>
                    <a:pt x="545" y="153"/>
                    <a:pt x="545" y="151"/>
                  </a:cubicBezTo>
                  <a:cubicBezTo>
                    <a:pt x="543" y="149"/>
                    <a:pt x="542" y="145"/>
                    <a:pt x="540" y="142"/>
                  </a:cubicBezTo>
                  <a:cubicBezTo>
                    <a:pt x="538" y="136"/>
                    <a:pt x="537" y="131"/>
                    <a:pt x="534" y="125"/>
                  </a:cubicBezTo>
                  <a:cubicBezTo>
                    <a:pt x="532" y="120"/>
                    <a:pt x="529" y="116"/>
                    <a:pt x="527" y="111"/>
                  </a:cubicBezTo>
                  <a:cubicBezTo>
                    <a:pt x="526" y="108"/>
                    <a:pt x="523" y="106"/>
                    <a:pt x="523" y="102"/>
                  </a:cubicBezTo>
                  <a:cubicBezTo>
                    <a:pt x="523" y="99"/>
                    <a:pt x="523" y="99"/>
                    <a:pt x="524" y="97"/>
                  </a:cubicBezTo>
                  <a:cubicBezTo>
                    <a:pt x="525" y="95"/>
                    <a:pt x="526" y="94"/>
                    <a:pt x="526" y="92"/>
                  </a:cubicBezTo>
                  <a:cubicBezTo>
                    <a:pt x="525" y="88"/>
                    <a:pt x="521" y="85"/>
                    <a:pt x="521" y="81"/>
                  </a:cubicBezTo>
                  <a:cubicBezTo>
                    <a:pt x="520" y="80"/>
                    <a:pt x="521" y="78"/>
                    <a:pt x="521" y="77"/>
                  </a:cubicBezTo>
                  <a:cubicBezTo>
                    <a:pt x="521" y="77"/>
                    <a:pt x="520" y="76"/>
                    <a:pt x="521" y="75"/>
                  </a:cubicBezTo>
                  <a:cubicBezTo>
                    <a:pt x="521" y="74"/>
                    <a:pt x="522" y="75"/>
                    <a:pt x="522" y="74"/>
                  </a:cubicBezTo>
                  <a:cubicBezTo>
                    <a:pt x="523" y="72"/>
                    <a:pt x="523" y="67"/>
                    <a:pt x="522" y="65"/>
                  </a:cubicBezTo>
                  <a:cubicBezTo>
                    <a:pt x="521" y="63"/>
                    <a:pt x="519" y="62"/>
                    <a:pt x="518" y="61"/>
                  </a:cubicBezTo>
                  <a:cubicBezTo>
                    <a:pt x="518" y="60"/>
                    <a:pt x="516" y="59"/>
                    <a:pt x="516" y="57"/>
                  </a:cubicBezTo>
                  <a:cubicBezTo>
                    <a:pt x="516" y="56"/>
                    <a:pt x="516" y="55"/>
                    <a:pt x="516" y="54"/>
                  </a:cubicBezTo>
                  <a:cubicBezTo>
                    <a:pt x="515" y="54"/>
                    <a:pt x="513" y="52"/>
                    <a:pt x="512" y="51"/>
                  </a:cubicBezTo>
                  <a:cubicBezTo>
                    <a:pt x="508" y="49"/>
                    <a:pt x="504" y="50"/>
                    <a:pt x="500" y="49"/>
                  </a:cubicBezTo>
                  <a:cubicBezTo>
                    <a:pt x="495" y="48"/>
                    <a:pt x="491" y="45"/>
                    <a:pt x="486" y="43"/>
                  </a:cubicBezTo>
                  <a:cubicBezTo>
                    <a:pt x="484" y="43"/>
                    <a:pt x="482" y="42"/>
                    <a:pt x="480" y="42"/>
                  </a:cubicBezTo>
                  <a:cubicBezTo>
                    <a:pt x="478" y="42"/>
                    <a:pt x="475" y="42"/>
                    <a:pt x="473" y="42"/>
                  </a:cubicBezTo>
                  <a:cubicBezTo>
                    <a:pt x="466" y="42"/>
                    <a:pt x="460" y="42"/>
                    <a:pt x="453" y="42"/>
                  </a:cubicBezTo>
                  <a:cubicBezTo>
                    <a:pt x="445" y="42"/>
                    <a:pt x="436" y="41"/>
                    <a:pt x="428" y="41"/>
                  </a:cubicBezTo>
                  <a:cubicBezTo>
                    <a:pt x="416" y="41"/>
                    <a:pt x="404" y="42"/>
                    <a:pt x="392" y="41"/>
                  </a:cubicBezTo>
                  <a:cubicBezTo>
                    <a:pt x="375" y="41"/>
                    <a:pt x="359" y="40"/>
                    <a:pt x="343" y="39"/>
                  </a:cubicBezTo>
                  <a:cubicBezTo>
                    <a:pt x="336" y="38"/>
                    <a:pt x="329" y="37"/>
                    <a:pt x="322" y="36"/>
                  </a:cubicBezTo>
                  <a:cubicBezTo>
                    <a:pt x="321" y="35"/>
                    <a:pt x="320" y="35"/>
                    <a:pt x="319" y="35"/>
                  </a:cubicBezTo>
                  <a:cubicBezTo>
                    <a:pt x="319" y="37"/>
                    <a:pt x="317" y="38"/>
                    <a:pt x="315" y="39"/>
                  </a:cubicBezTo>
                  <a:cubicBezTo>
                    <a:pt x="314" y="41"/>
                    <a:pt x="310" y="41"/>
                    <a:pt x="309" y="43"/>
                  </a:cubicBezTo>
                  <a:cubicBezTo>
                    <a:pt x="308" y="45"/>
                    <a:pt x="309" y="46"/>
                    <a:pt x="307" y="48"/>
                  </a:cubicBezTo>
                  <a:cubicBezTo>
                    <a:pt x="306" y="49"/>
                    <a:pt x="303" y="48"/>
                    <a:pt x="301" y="48"/>
                  </a:cubicBezTo>
                  <a:cubicBezTo>
                    <a:pt x="298" y="49"/>
                    <a:pt x="295" y="51"/>
                    <a:pt x="292" y="50"/>
                  </a:cubicBezTo>
                  <a:cubicBezTo>
                    <a:pt x="292" y="49"/>
                    <a:pt x="292" y="48"/>
                    <a:pt x="292" y="47"/>
                  </a:cubicBezTo>
                  <a:cubicBezTo>
                    <a:pt x="293" y="45"/>
                    <a:pt x="296" y="43"/>
                    <a:pt x="296" y="42"/>
                  </a:cubicBezTo>
                  <a:cubicBezTo>
                    <a:pt x="296" y="40"/>
                    <a:pt x="295" y="39"/>
                    <a:pt x="293" y="41"/>
                  </a:cubicBezTo>
                  <a:cubicBezTo>
                    <a:pt x="292" y="41"/>
                    <a:pt x="292" y="44"/>
                    <a:pt x="291" y="44"/>
                  </a:cubicBezTo>
                  <a:cubicBezTo>
                    <a:pt x="290" y="45"/>
                    <a:pt x="289" y="43"/>
                    <a:pt x="287" y="43"/>
                  </a:cubicBezTo>
                  <a:cubicBezTo>
                    <a:pt x="286" y="43"/>
                    <a:pt x="283" y="44"/>
                    <a:pt x="282" y="44"/>
                  </a:cubicBezTo>
                  <a:cubicBezTo>
                    <a:pt x="280" y="44"/>
                    <a:pt x="269" y="46"/>
                    <a:pt x="253" y="35"/>
                  </a:cubicBezTo>
                  <a:cubicBezTo>
                    <a:pt x="252" y="27"/>
                    <a:pt x="252" y="27"/>
                    <a:pt x="252" y="27"/>
                  </a:cubicBezTo>
                  <a:cubicBezTo>
                    <a:pt x="253" y="20"/>
                    <a:pt x="246" y="10"/>
                    <a:pt x="245" y="7"/>
                  </a:cubicBezTo>
                  <a:cubicBezTo>
                    <a:pt x="245" y="5"/>
                    <a:pt x="243" y="3"/>
                    <a:pt x="243" y="1"/>
                  </a:cubicBezTo>
                  <a:cubicBezTo>
                    <a:pt x="237" y="0"/>
                    <a:pt x="230" y="1"/>
                    <a:pt x="225" y="1"/>
                  </a:cubicBezTo>
                  <a:cubicBezTo>
                    <a:pt x="220" y="1"/>
                    <a:pt x="214" y="1"/>
                    <a:pt x="210" y="1"/>
                  </a:cubicBezTo>
                  <a:cubicBezTo>
                    <a:pt x="208" y="1"/>
                    <a:pt x="206" y="1"/>
                    <a:pt x="205" y="2"/>
                  </a:cubicBezTo>
                  <a:cubicBezTo>
                    <a:pt x="202" y="2"/>
                    <a:pt x="201" y="4"/>
                    <a:pt x="199" y="5"/>
                  </a:cubicBezTo>
                  <a:cubicBezTo>
                    <a:pt x="196" y="8"/>
                    <a:pt x="193" y="9"/>
                    <a:pt x="192" y="13"/>
                  </a:cubicBezTo>
                  <a:cubicBezTo>
                    <a:pt x="191" y="13"/>
                    <a:pt x="190" y="13"/>
                    <a:pt x="189" y="13"/>
                  </a:cubicBezTo>
                  <a:cubicBezTo>
                    <a:pt x="188" y="12"/>
                    <a:pt x="187" y="10"/>
                    <a:pt x="187" y="10"/>
                  </a:cubicBezTo>
                  <a:cubicBezTo>
                    <a:pt x="184" y="8"/>
                    <a:pt x="181" y="11"/>
                    <a:pt x="178" y="12"/>
                  </a:cubicBezTo>
                  <a:cubicBezTo>
                    <a:pt x="178" y="12"/>
                    <a:pt x="176" y="12"/>
                    <a:pt x="176" y="12"/>
                  </a:cubicBezTo>
                  <a:cubicBezTo>
                    <a:pt x="174" y="13"/>
                    <a:pt x="174" y="16"/>
                    <a:pt x="172" y="16"/>
                  </a:cubicBezTo>
                  <a:cubicBezTo>
                    <a:pt x="171" y="17"/>
                    <a:pt x="168" y="18"/>
                    <a:pt x="166" y="17"/>
                  </a:cubicBezTo>
                  <a:cubicBezTo>
                    <a:pt x="164" y="17"/>
                    <a:pt x="164" y="16"/>
                    <a:pt x="163" y="15"/>
                  </a:cubicBezTo>
                  <a:cubicBezTo>
                    <a:pt x="162" y="14"/>
                    <a:pt x="157" y="14"/>
                    <a:pt x="156" y="15"/>
                  </a:cubicBezTo>
                  <a:cubicBezTo>
                    <a:pt x="155" y="15"/>
                    <a:pt x="156" y="17"/>
                    <a:pt x="156" y="17"/>
                  </a:cubicBezTo>
                  <a:cubicBezTo>
                    <a:pt x="156" y="18"/>
                    <a:pt x="155" y="18"/>
                    <a:pt x="155" y="19"/>
                  </a:cubicBezTo>
                  <a:cubicBezTo>
                    <a:pt x="152" y="21"/>
                    <a:pt x="148" y="21"/>
                    <a:pt x="145" y="24"/>
                  </a:cubicBezTo>
                  <a:cubicBezTo>
                    <a:pt x="144" y="24"/>
                    <a:pt x="143" y="26"/>
                    <a:pt x="143" y="27"/>
                  </a:cubicBezTo>
                  <a:cubicBezTo>
                    <a:pt x="141" y="28"/>
                    <a:pt x="139" y="30"/>
                    <a:pt x="137" y="32"/>
                  </a:cubicBezTo>
                  <a:cubicBezTo>
                    <a:pt x="135" y="34"/>
                    <a:pt x="135" y="37"/>
                    <a:pt x="133" y="40"/>
                  </a:cubicBezTo>
                  <a:cubicBezTo>
                    <a:pt x="131" y="43"/>
                    <a:pt x="129" y="47"/>
                    <a:pt x="125" y="47"/>
                  </a:cubicBezTo>
                  <a:cubicBezTo>
                    <a:pt x="121" y="47"/>
                    <a:pt x="117" y="47"/>
                    <a:pt x="114" y="50"/>
                  </a:cubicBezTo>
                  <a:cubicBezTo>
                    <a:pt x="113" y="50"/>
                    <a:pt x="113" y="51"/>
                    <a:pt x="112" y="51"/>
                  </a:cubicBezTo>
                  <a:cubicBezTo>
                    <a:pt x="109" y="53"/>
                    <a:pt x="105" y="53"/>
                    <a:pt x="102" y="54"/>
                  </a:cubicBezTo>
                  <a:cubicBezTo>
                    <a:pt x="101" y="54"/>
                    <a:pt x="101" y="54"/>
                    <a:pt x="100" y="55"/>
                  </a:cubicBezTo>
                  <a:cubicBezTo>
                    <a:pt x="100" y="56"/>
                    <a:pt x="100" y="57"/>
                    <a:pt x="100" y="57"/>
                  </a:cubicBezTo>
                  <a:cubicBezTo>
                    <a:pt x="99" y="58"/>
                    <a:pt x="98" y="57"/>
                    <a:pt x="97" y="58"/>
                  </a:cubicBezTo>
                  <a:cubicBezTo>
                    <a:pt x="95" y="58"/>
                    <a:pt x="95" y="59"/>
                    <a:pt x="93" y="59"/>
                  </a:cubicBezTo>
                  <a:cubicBezTo>
                    <a:pt x="88" y="62"/>
                    <a:pt x="83" y="63"/>
                    <a:pt x="77" y="63"/>
                  </a:cubicBezTo>
                  <a:cubicBezTo>
                    <a:pt x="72" y="63"/>
                    <a:pt x="69" y="63"/>
                    <a:pt x="65" y="65"/>
                  </a:cubicBezTo>
                  <a:cubicBezTo>
                    <a:pt x="61" y="67"/>
                    <a:pt x="57" y="69"/>
                    <a:pt x="54" y="71"/>
                  </a:cubicBezTo>
                  <a:cubicBezTo>
                    <a:pt x="50" y="73"/>
                    <a:pt x="46" y="74"/>
                    <a:pt x="43" y="76"/>
                  </a:cubicBezTo>
                  <a:cubicBezTo>
                    <a:pt x="46" y="75"/>
                    <a:pt x="46" y="70"/>
                    <a:pt x="48" y="69"/>
                  </a:cubicBezTo>
                  <a:cubicBezTo>
                    <a:pt x="45" y="68"/>
                    <a:pt x="43" y="68"/>
                    <a:pt x="40" y="70"/>
                  </a:cubicBezTo>
                  <a:cubicBezTo>
                    <a:pt x="39" y="70"/>
                    <a:pt x="38" y="71"/>
                    <a:pt x="38" y="71"/>
                  </a:cubicBezTo>
                  <a:cubicBezTo>
                    <a:pt x="37" y="72"/>
                    <a:pt x="36" y="71"/>
                    <a:pt x="36" y="71"/>
                  </a:cubicBezTo>
                  <a:cubicBezTo>
                    <a:pt x="34" y="72"/>
                    <a:pt x="31" y="72"/>
                    <a:pt x="29" y="73"/>
                  </a:cubicBezTo>
                  <a:cubicBezTo>
                    <a:pt x="29" y="73"/>
                    <a:pt x="28" y="74"/>
                    <a:pt x="27" y="74"/>
                  </a:cubicBezTo>
                  <a:cubicBezTo>
                    <a:pt x="25" y="75"/>
                    <a:pt x="21" y="76"/>
                    <a:pt x="18" y="77"/>
                  </a:cubicBezTo>
                  <a:cubicBezTo>
                    <a:pt x="18" y="77"/>
                    <a:pt x="18" y="78"/>
                    <a:pt x="19" y="78"/>
                  </a:cubicBezTo>
                  <a:cubicBezTo>
                    <a:pt x="19" y="79"/>
                    <a:pt x="20" y="79"/>
                    <a:pt x="20" y="80"/>
                  </a:cubicBezTo>
                  <a:cubicBezTo>
                    <a:pt x="19" y="80"/>
                    <a:pt x="18" y="80"/>
                    <a:pt x="17" y="80"/>
                  </a:cubicBezTo>
                  <a:cubicBezTo>
                    <a:pt x="16" y="80"/>
                    <a:pt x="15" y="80"/>
                    <a:pt x="14" y="81"/>
                  </a:cubicBezTo>
                  <a:cubicBezTo>
                    <a:pt x="12" y="81"/>
                    <a:pt x="11" y="82"/>
                    <a:pt x="9" y="82"/>
                  </a:cubicBezTo>
                  <a:cubicBezTo>
                    <a:pt x="6" y="82"/>
                    <a:pt x="3" y="81"/>
                    <a:pt x="0" y="83"/>
                  </a:cubicBezTo>
                  <a:cubicBezTo>
                    <a:pt x="0" y="84"/>
                    <a:pt x="1" y="85"/>
                    <a:pt x="1" y="85"/>
                  </a:cubicBezTo>
                  <a:cubicBezTo>
                    <a:pt x="1" y="86"/>
                    <a:pt x="1" y="87"/>
                    <a:pt x="1" y="87"/>
                  </a:cubicBezTo>
                  <a:cubicBezTo>
                    <a:pt x="2" y="88"/>
                    <a:pt x="5" y="89"/>
                    <a:pt x="7" y="90"/>
                  </a:cubicBezTo>
                  <a:cubicBezTo>
                    <a:pt x="8" y="91"/>
                    <a:pt x="9" y="92"/>
                    <a:pt x="10" y="93"/>
                  </a:cubicBezTo>
                  <a:cubicBezTo>
                    <a:pt x="11" y="93"/>
                    <a:pt x="14" y="94"/>
                    <a:pt x="16" y="93"/>
                  </a:cubicBezTo>
                  <a:cubicBezTo>
                    <a:pt x="18" y="93"/>
                    <a:pt x="20" y="90"/>
                    <a:pt x="21" y="89"/>
                  </a:cubicBezTo>
                  <a:cubicBezTo>
                    <a:pt x="22" y="88"/>
                    <a:pt x="23" y="93"/>
                    <a:pt x="23" y="94"/>
                  </a:cubicBezTo>
                  <a:cubicBezTo>
                    <a:pt x="23" y="96"/>
                    <a:pt x="22" y="99"/>
                    <a:pt x="23" y="101"/>
                  </a:cubicBezTo>
                  <a:cubicBezTo>
                    <a:pt x="23" y="103"/>
                    <a:pt x="24" y="106"/>
                    <a:pt x="24" y="108"/>
                  </a:cubicBezTo>
                  <a:cubicBezTo>
                    <a:pt x="26" y="113"/>
                    <a:pt x="27" y="117"/>
                    <a:pt x="29" y="122"/>
                  </a:cubicBezTo>
                  <a:cubicBezTo>
                    <a:pt x="30" y="124"/>
                    <a:pt x="32" y="127"/>
                    <a:pt x="33" y="130"/>
                  </a:cubicBezTo>
                  <a:cubicBezTo>
                    <a:pt x="34" y="132"/>
                    <a:pt x="33" y="136"/>
                    <a:pt x="33" y="138"/>
                  </a:cubicBezTo>
                  <a:cubicBezTo>
                    <a:pt x="33" y="141"/>
                    <a:pt x="33" y="143"/>
                    <a:pt x="32" y="145"/>
                  </a:cubicBezTo>
                  <a:cubicBezTo>
                    <a:pt x="31" y="148"/>
                    <a:pt x="30" y="149"/>
                    <a:pt x="28" y="151"/>
                  </a:cubicBezTo>
                  <a:cubicBezTo>
                    <a:pt x="27" y="152"/>
                    <a:pt x="26" y="155"/>
                    <a:pt x="25" y="156"/>
                  </a:cubicBezTo>
                  <a:cubicBezTo>
                    <a:pt x="25" y="156"/>
                    <a:pt x="24" y="156"/>
                    <a:pt x="23" y="157"/>
                  </a:cubicBezTo>
                  <a:cubicBezTo>
                    <a:pt x="23" y="158"/>
                    <a:pt x="22" y="159"/>
                    <a:pt x="22" y="160"/>
                  </a:cubicBezTo>
                  <a:cubicBezTo>
                    <a:pt x="21" y="162"/>
                    <a:pt x="20" y="163"/>
                    <a:pt x="19" y="164"/>
                  </a:cubicBezTo>
                  <a:cubicBezTo>
                    <a:pt x="18" y="166"/>
                    <a:pt x="17" y="168"/>
                    <a:pt x="16" y="170"/>
                  </a:cubicBezTo>
                  <a:cubicBezTo>
                    <a:pt x="16" y="170"/>
                    <a:pt x="16" y="171"/>
                    <a:pt x="16" y="171"/>
                  </a:cubicBezTo>
                  <a:cubicBezTo>
                    <a:pt x="16" y="171"/>
                    <a:pt x="15" y="172"/>
                    <a:pt x="15" y="172"/>
                  </a:cubicBezTo>
                  <a:cubicBezTo>
                    <a:pt x="15" y="174"/>
                    <a:pt x="17" y="174"/>
                    <a:pt x="17" y="175"/>
                  </a:cubicBezTo>
                  <a:cubicBezTo>
                    <a:pt x="19" y="176"/>
                    <a:pt x="20" y="177"/>
                    <a:pt x="21" y="178"/>
                  </a:cubicBezTo>
                  <a:cubicBezTo>
                    <a:pt x="22" y="180"/>
                    <a:pt x="23" y="181"/>
                    <a:pt x="25" y="182"/>
                  </a:cubicBezTo>
                  <a:cubicBezTo>
                    <a:pt x="26" y="183"/>
                    <a:pt x="27" y="183"/>
                    <a:pt x="28" y="184"/>
                  </a:cubicBezTo>
                  <a:cubicBezTo>
                    <a:pt x="29" y="185"/>
                    <a:pt x="30" y="185"/>
                    <a:pt x="31" y="187"/>
                  </a:cubicBezTo>
                  <a:cubicBezTo>
                    <a:pt x="33" y="188"/>
                    <a:pt x="33" y="190"/>
                    <a:pt x="34" y="192"/>
                  </a:cubicBezTo>
                  <a:cubicBezTo>
                    <a:pt x="34" y="192"/>
                    <a:pt x="34" y="193"/>
                    <a:pt x="34" y="193"/>
                  </a:cubicBezTo>
                  <a:cubicBezTo>
                    <a:pt x="36" y="196"/>
                    <a:pt x="40" y="196"/>
                    <a:pt x="41" y="199"/>
                  </a:cubicBezTo>
                  <a:cubicBezTo>
                    <a:pt x="41" y="200"/>
                    <a:pt x="40" y="202"/>
                    <a:pt x="40" y="203"/>
                  </a:cubicBezTo>
                  <a:cubicBezTo>
                    <a:pt x="40" y="204"/>
                    <a:pt x="40" y="205"/>
                    <a:pt x="39" y="206"/>
                  </a:cubicBezTo>
                  <a:cubicBezTo>
                    <a:pt x="39" y="208"/>
                    <a:pt x="38" y="208"/>
                    <a:pt x="37" y="210"/>
                  </a:cubicBezTo>
                  <a:cubicBezTo>
                    <a:pt x="36" y="211"/>
                    <a:pt x="36" y="210"/>
                    <a:pt x="37" y="212"/>
                  </a:cubicBezTo>
                  <a:cubicBezTo>
                    <a:pt x="37" y="214"/>
                    <a:pt x="37" y="215"/>
                    <a:pt x="37" y="217"/>
                  </a:cubicBezTo>
                  <a:cubicBezTo>
                    <a:pt x="37" y="218"/>
                    <a:pt x="38" y="221"/>
                    <a:pt x="38" y="222"/>
                  </a:cubicBezTo>
                  <a:cubicBezTo>
                    <a:pt x="39" y="223"/>
                    <a:pt x="39" y="223"/>
                    <a:pt x="39" y="223"/>
                  </a:cubicBezTo>
                  <a:cubicBezTo>
                    <a:pt x="40" y="223"/>
                    <a:pt x="40" y="224"/>
                    <a:pt x="40" y="224"/>
                  </a:cubicBezTo>
                  <a:cubicBezTo>
                    <a:pt x="40" y="224"/>
                    <a:pt x="41" y="224"/>
                    <a:pt x="42" y="225"/>
                  </a:cubicBezTo>
                  <a:cubicBezTo>
                    <a:pt x="42" y="225"/>
                    <a:pt x="42" y="227"/>
                    <a:pt x="42" y="227"/>
                  </a:cubicBezTo>
                  <a:cubicBezTo>
                    <a:pt x="42" y="229"/>
                    <a:pt x="43" y="230"/>
                    <a:pt x="43" y="231"/>
                  </a:cubicBezTo>
                  <a:cubicBezTo>
                    <a:pt x="43" y="232"/>
                    <a:pt x="42" y="232"/>
                    <a:pt x="43" y="233"/>
                  </a:cubicBezTo>
                  <a:cubicBezTo>
                    <a:pt x="43" y="234"/>
                    <a:pt x="46" y="235"/>
                    <a:pt x="46" y="236"/>
                  </a:cubicBezTo>
                  <a:cubicBezTo>
                    <a:pt x="49" y="238"/>
                    <a:pt x="47" y="241"/>
                    <a:pt x="47" y="244"/>
                  </a:cubicBezTo>
                  <a:cubicBezTo>
                    <a:pt x="46" y="247"/>
                    <a:pt x="46" y="249"/>
                    <a:pt x="46" y="252"/>
                  </a:cubicBezTo>
                  <a:cubicBezTo>
                    <a:pt x="46" y="252"/>
                    <a:pt x="46" y="252"/>
                    <a:pt x="46" y="253"/>
                  </a:cubicBezTo>
                  <a:cubicBezTo>
                    <a:pt x="45" y="255"/>
                    <a:pt x="43" y="255"/>
                    <a:pt x="41" y="255"/>
                  </a:cubicBezTo>
                  <a:cubicBezTo>
                    <a:pt x="37" y="256"/>
                    <a:pt x="38" y="257"/>
                    <a:pt x="38" y="260"/>
                  </a:cubicBezTo>
                  <a:cubicBezTo>
                    <a:pt x="38" y="261"/>
                    <a:pt x="38" y="264"/>
                    <a:pt x="38" y="265"/>
                  </a:cubicBezTo>
                  <a:cubicBezTo>
                    <a:pt x="39" y="266"/>
                    <a:pt x="40" y="265"/>
                    <a:pt x="41" y="265"/>
                  </a:cubicBezTo>
                  <a:cubicBezTo>
                    <a:pt x="40" y="265"/>
                    <a:pt x="39" y="266"/>
                    <a:pt x="38" y="267"/>
                  </a:cubicBezTo>
                  <a:cubicBezTo>
                    <a:pt x="39" y="269"/>
                    <a:pt x="41" y="271"/>
                    <a:pt x="42" y="273"/>
                  </a:cubicBezTo>
                  <a:cubicBezTo>
                    <a:pt x="42" y="273"/>
                    <a:pt x="42" y="274"/>
                    <a:pt x="42" y="274"/>
                  </a:cubicBezTo>
                  <a:cubicBezTo>
                    <a:pt x="42" y="275"/>
                    <a:pt x="43" y="275"/>
                    <a:pt x="43" y="275"/>
                  </a:cubicBezTo>
                  <a:cubicBezTo>
                    <a:pt x="43" y="275"/>
                    <a:pt x="44" y="277"/>
                    <a:pt x="44" y="276"/>
                  </a:cubicBezTo>
                  <a:cubicBezTo>
                    <a:pt x="44" y="278"/>
                    <a:pt x="45" y="280"/>
                    <a:pt x="45" y="282"/>
                  </a:cubicBezTo>
                  <a:cubicBezTo>
                    <a:pt x="45" y="283"/>
                    <a:pt x="44" y="283"/>
                    <a:pt x="44" y="284"/>
                  </a:cubicBezTo>
                  <a:cubicBezTo>
                    <a:pt x="44" y="284"/>
                    <a:pt x="43" y="284"/>
                    <a:pt x="43" y="284"/>
                  </a:cubicBezTo>
                  <a:cubicBezTo>
                    <a:pt x="43" y="285"/>
                    <a:pt x="42" y="285"/>
                    <a:pt x="41" y="285"/>
                  </a:cubicBezTo>
                  <a:cubicBezTo>
                    <a:pt x="40" y="286"/>
                    <a:pt x="41" y="287"/>
                    <a:pt x="42" y="288"/>
                  </a:cubicBezTo>
                  <a:cubicBezTo>
                    <a:pt x="42" y="288"/>
                    <a:pt x="42" y="288"/>
                    <a:pt x="43" y="289"/>
                  </a:cubicBezTo>
                  <a:cubicBezTo>
                    <a:pt x="45" y="290"/>
                    <a:pt x="46" y="291"/>
                    <a:pt x="47" y="292"/>
                  </a:cubicBezTo>
                  <a:cubicBezTo>
                    <a:pt x="48" y="293"/>
                    <a:pt x="50" y="293"/>
                    <a:pt x="51" y="294"/>
                  </a:cubicBezTo>
                  <a:cubicBezTo>
                    <a:pt x="52" y="295"/>
                    <a:pt x="52" y="295"/>
                    <a:pt x="53" y="296"/>
                  </a:cubicBezTo>
                  <a:cubicBezTo>
                    <a:pt x="54" y="298"/>
                    <a:pt x="54" y="299"/>
                    <a:pt x="54" y="301"/>
                  </a:cubicBezTo>
                  <a:cubicBezTo>
                    <a:pt x="55" y="302"/>
                    <a:pt x="55" y="303"/>
                    <a:pt x="55" y="303"/>
                  </a:cubicBezTo>
                  <a:cubicBezTo>
                    <a:pt x="55" y="304"/>
                    <a:pt x="56" y="304"/>
                    <a:pt x="56" y="304"/>
                  </a:cubicBezTo>
                  <a:cubicBezTo>
                    <a:pt x="57" y="305"/>
                    <a:pt x="58" y="306"/>
                    <a:pt x="58" y="307"/>
                  </a:cubicBezTo>
                  <a:cubicBezTo>
                    <a:pt x="59" y="308"/>
                    <a:pt x="59" y="309"/>
                    <a:pt x="60" y="310"/>
                  </a:cubicBezTo>
                  <a:cubicBezTo>
                    <a:pt x="60" y="312"/>
                    <a:pt x="60" y="311"/>
                    <a:pt x="60" y="313"/>
                  </a:cubicBezTo>
                  <a:cubicBezTo>
                    <a:pt x="59" y="315"/>
                    <a:pt x="59" y="317"/>
                    <a:pt x="58" y="319"/>
                  </a:cubicBezTo>
                  <a:cubicBezTo>
                    <a:pt x="57" y="321"/>
                    <a:pt x="57" y="322"/>
                    <a:pt x="57" y="324"/>
                  </a:cubicBezTo>
                  <a:cubicBezTo>
                    <a:pt x="56" y="326"/>
                    <a:pt x="57" y="328"/>
                    <a:pt x="56" y="330"/>
                  </a:cubicBezTo>
                  <a:cubicBezTo>
                    <a:pt x="56" y="332"/>
                    <a:pt x="54" y="333"/>
                    <a:pt x="54" y="336"/>
                  </a:cubicBezTo>
                  <a:cubicBezTo>
                    <a:pt x="54" y="337"/>
                    <a:pt x="54" y="337"/>
                    <a:pt x="54" y="338"/>
                  </a:cubicBezTo>
                  <a:cubicBezTo>
                    <a:pt x="56" y="338"/>
                    <a:pt x="59" y="338"/>
                    <a:pt x="61" y="338"/>
                  </a:cubicBezTo>
                  <a:cubicBezTo>
                    <a:pt x="65" y="338"/>
                    <a:pt x="68" y="338"/>
                    <a:pt x="72" y="338"/>
                  </a:cubicBezTo>
                  <a:cubicBezTo>
                    <a:pt x="75" y="338"/>
                    <a:pt x="75" y="338"/>
                    <a:pt x="76" y="340"/>
                  </a:cubicBezTo>
                  <a:cubicBezTo>
                    <a:pt x="76" y="340"/>
                    <a:pt x="77" y="340"/>
                    <a:pt x="77" y="341"/>
                  </a:cubicBezTo>
                  <a:cubicBezTo>
                    <a:pt x="78" y="341"/>
                    <a:pt x="78" y="341"/>
                    <a:pt x="78" y="342"/>
                  </a:cubicBezTo>
                  <a:cubicBezTo>
                    <a:pt x="78" y="342"/>
                    <a:pt x="79" y="343"/>
                    <a:pt x="79" y="343"/>
                  </a:cubicBezTo>
                  <a:cubicBezTo>
                    <a:pt x="81" y="346"/>
                    <a:pt x="82" y="348"/>
                    <a:pt x="84" y="350"/>
                  </a:cubicBezTo>
                  <a:cubicBezTo>
                    <a:pt x="85" y="352"/>
                    <a:pt x="86" y="355"/>
                    <a:pt x="88" y="356"/>
                  </a:cubicBezTo>
                  <a:cubicBezTo>
                    <a:pt x="89" y="356"/>
                    <a:pt x="90" y="356"/>
                    <a:pt x="91" y="356"/>
                  </a:cubicBezTo>
                  <a:cubicBezTo>
                    <a:pt x="93" y="356"/>
                    <a:pt x="95" y="358"/>
                    <a:pt x="97" y="358"/>
                  </a:cubicBezTo>
                  <a:cubicBezTo>
                    <a:pt x="99" y="359"/>
                    <a:pt x="102" y="361"/>
                    <a:pt x="104" y="362"/>
                  </a:cubicBezTo>
                  <a:cubicBezTo>
                    <a:pt x="106" y="362"/>
                    <a:pt x="107" y="363"/>
                    <a:pt x="108" y="363"/>
                  </a:cubicBezTo>
                  <a:cubicBezTo>
                    <a:pt x="110" y="364"/>
                    <a:pt x="111" y="364"/>
                    <a:pt x="113" y="365"/>
                  </a:cubicBezTo>
                  <a:cubicBezTo>
                    <a:pt x="114" y="365"/>
                    <a:pt x="114" y="366"/>
                    <a:pt x="115" y="366"/>
                  </a:cubicBezTo>
                  <a:cubicBezTo>
                    <a:pt x="116" y="367"/>
                    <a:pt x="117" y="366"/>
                    <a:pt x="118" y="367"/>
                  </a:cubicBezTo>
                  <a:cubicBezTo>
                    <a:pt x="118" y="367"/>
                    <a:pt x="119" y="368"/>
                    <a:pt x="120" y="369"/>
                  </a:cubicBezTo>
                  <a:cubicBezTo>
                    <a:pt x="120" y="369"/>
                    <a:pt x="122" y="369"/>
                    <a:pt x="122" y="369"/>
                  </a:cubicBezTo>
                  <a:cubicBezTo>
                    <a:pt x="124" y="370"/>
                    <a:pt x="125" y="370"/>
                    <a:pt x="127" y="370"/>
                  </a:cubicBezTo>
                  <a:cubicBezTo>
                    <a:pt x="129" y="370"/>
                    <a:pt x="131" y="369"/>
                    <a:pt x="133" y="370"/>
                  </a:cubicBezTo>
                  <a:cubicBezTo>
                    <a:pt x="135" y="370"/>
                    <a:pt x="135" y="370"/>
                    <a:pt x="136" y="371"/>
                  </a:cubicBezTo>
                  <a:cubicBezTo>
                    <a:pt x="138" y="372"/>
                    <a:pt x="137" y="370"/>
                    <a:pt x="138" y="372"/>
                  </a:cubicBezTo>
                  <a:cubicBezTo>
                    <a:pt x="138" y="372"/>
                    <a:pt x="138" y="374"/>
                    <a:pt x="138" y="375"/>
                  </a:cubicBezTo>
                  <a:cubicBezTo>
                    <a:pt x="137" y="376"/>
                    <a:pt x="136" y="377"/>
                    <a:pt x="136" y="378"/>
                  </a:cubicBezTo>
                  <a:cubicBezTo>
                    <a:pt x="135" y="379"/>
                    <a:pt x="134" y="380"/>
                    <a:pt x="133" y="381"/>
                  </a:cubicBezTo>
                  <a:cubicBezTo>
                    <a:pt x="132" y="382"/>
                    <a:pt x="130" y="383"/>
                    <a:pt x="129" y="385"/>
                  </a:cubicBezTo>
                  <a:cubicBezTo>
                    <a:pt x="128" y="386"/>
                    <a:pt x="128" y="388"/>
                    <a:pt x="128" y="389"/>
                  </a:cubicBezTo>
                  <a:cubicBezTo>
                    <a:pt x="129" y="392"/>
                    <a:pt x="131" y="392"/>
                    <a:pt x="133" y="393"/>
                  </a:cubicBezTo>
                  <a:cubicBezTo>
                    <a:pt x="135" y="394"/>
                    <a:pt x="136" y="395"/>
                    <a:pt x="137" y="396"/>
                  </a:cubicBezTo>
                  <a:cubicBezTo>
                    <a:pt x="138" y="397"/>
                    <a:pt x="139" y="397"/>
                    <a:pt x="140" y="398"/>
                  </a:cubicBezTo>
                  <a:cubicBezTo>
                    <a:pt x="140" y="398"/>
                    <a:pt x="141" y="400"/>
                    <a:pt x="141" y="400"/>
                  </a:cubicBezTo>
                  <a:cubicBezTo>
                    <a:pt x="142" y="401"/>
                    <a:pt x="142" y="401"/>
                    <a:pt x="143" y="402"/>
                  </a:cubicBezTo>
                  <a:cubicBezTo>
                    <a:pt x="144" y="404"/>
                    <a:pt x="145" y="405"/>
                    <a:pt x="145" y="407"/>
                  </a:cubicBezTo>
                  <a:cubicBezTo>
                    <a:pt x="145" y="409"/>
                    <a:pt x="146" y="410"/>
                    <a:pt x="147" y="412"/>
                  </a:cubicBezTo>
                  <a:cubicBezTo>
                    <a:pt x="148" y="413"/>
                    <a:pt x="148" y="414"/>
                    <a:pt x="149" y="415"/>
                  </a:cubicBezTo>
                  <a:cubicBezTo>
                    <a:pt x="152" y="417"/>
                    <a:pt x="154" y="415"/>
                    <a:pt x="156" y="413"/>
                  </a:cubicBezTo>
                  <a:cubicBezTo>
                    <a:pt x="156" y="412"/>
                    <a:pt x="157" y="412"/>
                    <a:pt x="157" y="412"/>
                  </a:cubicBezTo>
                  <a:cubicBezTo>
                    <a:pt x="158" y="410"/>
                    <a:pt x="158" y="411"/>
                    <a:pt x="160" y="410"/>
                  </a:cubicBezTo>
                  <a:cubicBezTo>
                    <a:pt x="162" y="408"/>
                    <a:pt x="161" y="407"/>
                    <a:pt x="163" y="406"/>
                  </a:cubicBezTo>
                  <a:cubicBezTo>
                    <a:pt x="164" y="405"/>
                    <a:pt x="165" y="405"/>
                    <a:pt x="166" y="405"/>
                  </a:cubicBezTo>
                  <a:cubicBezTo>
                    <a:pt x="167" y="404"/>
                    <a:pt x="169" y="403"/>
                    <a:pt x="171" y="403"/>
                  </a:cubicBezTo>
                  <a:cubicBezTo>
                    <a:pt x="173" y="402"/>
                    <a:pt x="174" y="402"/>
                    <a:pt x="174" y="400"/>
                  </a:cubicBezTo>
                  <a:cubicBezTo>
                    <a:pt x="173" y="397"/>
                    <a:pt x="171" y="397"/>
                    <a:pt x="169" y="395"/>
                  </a:cubicBezTo>
                  <a:cubicBezTo>
                    <a:pt x="168" y="394"/>
                    <a:pt x="168" y="394"/>
                    <a:pt x="167" y="393"/>
                  </a:cubicBezTo>
                  <a:cubicBezTo>
                    <a:pt x="166" y="391"/>
                    <a:pt x="165" y="390"/>
                    <a:pt x="165" y="388"/>
                  </a:cubicBezTo>
                  <a:cubicBezTo>
                    <a:pt x="169" y="388"/>
                    <a:pt x="174" y="388"/>
                    <a:pt x="177" y="390"/>
                  </a:cubicBezTo>
                  <a:cubicBezTo>
                    <a:pt x="177" y="390"/>
                    <a:pt x="178" y="391"/>
                    <a:pt x="177" y="392"/>
                  </a:cubicBezTo>
                  <a:cubicBezTo>
                    <a:pt x="179" y="393"/>
                    <a:pt x="179" y="392"/>
                    <a:pt x="180" y="393"/>
                  </a:cubicBezTo>
                  <a:cubicBezTo>
                    <a:pt x="181" y="394"/>
                    <a:pt x="183" y="395"/>
                    <a:pt x="184" y="395"/>
                  </a:cubicBezTo>
                  <a:cubicBezTo>
                    <a:pt x="184" y="397"/>
                    <a:pt x="185" y="397"/>
                    <a:pt x="187" y="398"/>
                  </a:cubicBezTo>
                  <a:cubicBezTo>
                    <a:pt x="189" y="398"/>
                    <a:pt x="190" y="400"/>
                    <a:pt x="191" y="400"/>
                  </a:cubicBezTo>
                  <a:cubicBezTo>
                    <a:pt x="192" y="401"/>
                    <a:pt x="192" y="400"/>
                    <a:pt x="193" y="401"/>
                  </a:cubicBezTo>
                  <a:cubicBezTo>
                    <a:pt x="194" y="401"/>
                    <a:pt x="193" y="402"/>
                    <a:pt x="194" y="402"/>
                  </a:cubicBezTo>
                  <a:cubicBezTo>
                    <a:pt x="196" y="403"/>
                    <a:pt x="200" y="402"/>
                    <a:pt x="201" y="402"/>
                  </a:cubicBezTo>
                  <a:cubicBezTo>
                    <a:pt x="204" y="402"/>
                    <a:pt x="208" y="399"/>
                    <a:pt x="210" y="402"/>
                  </a:cubicBezTo>
                  <a:cubicBezTo>
                    <a:pt x="210" y="403"/>
                    <a:pt x="210" y="406"/>
                    <a:pt x="210" y="407"/>
                  </a:cubicBezTo>
                  <a:cubicBezTo>
                    <a:pt x="209" y="409"/>
                    <a:pt x="207" y="409"/>
                    <a:pt x="206" y="411"/>
                  </a:cubicBezTo>
                  <a:cubicBezTo>
                    <a:pt x="206" y="412"/>
                    <a:pt x="207" y="413"/>
                    <a:pt x="208" y="414"/>
                  </a:cubicBezTo>
                  <a:cubicBezTo>
                    <a:pt x="209" y="415"/>
                    <a:pt x="210" y="417"/>
                    <a:pt x="212" y="417"/>
                  </a:cubicBezTo>
                  <a:cubicBezTo>
                    <a:pt x="213" y="418"/>
                    <a:pt x="214" y="420"/>
                    <a:pt x="215" y="421"/>
                  </a:cubicBezTo>
                  <a:cubicBezTo>
                    <a:pt x="217" y="422"/>
                    <a:pt x="219" y="421"/>
                    <a:pt x="220" y="421"/>
                  </a:cubicBezTo>
                  <a:cubicBezTo>
                    <a:pt x="221" y="422"/>
                    <a:pt x="221" y="422"/>
                    <a:pt x="222" y="423"/>
                  </a:cubicBezTo>
                  <a:cubicBezTo>
                    <a:pt x="222" y="423"/>
                    <a:pt x="222" y="423"/>
                    <a:pt x="223" y="423"/>
                  </a:cubicBezTo>
                  <a:cubicBezTo>
                    <a:pt x="225" y="424"/>
                    <a:pt x="226" y="423"/>
                    <a:pt x="227" y="424"/>
                  </a:cubicBezTo>
                  <a:cubicBezTo>
                    <a:pt x="229" y="424"/>
                    <a:pt x="229" y="425"/>
                    <a:pt x="231" y="426"/>
                  </a:cubicBezTo>
                  <a:cubicBezTo>
                    <a:pt x="233" y="426"/>
                    <a:pt x="235" y="426"/>
                    <a:pt x="237" y="427"/>
                  </a:cubicBezTo>
                  <a:cubicBezTo>
                    <a:pt x="239" y="427"/>
                    <a:pt x="240" y="428"/>
                    <a:pt x="243" y="428"/>
                  </a:cubicBezTo>
                  <a:cubicBezTo>
                    <a:pt x="243" y="429"/>
                    <a:pt x="243" y="429"/>
                    <a:pt x="243" y="429"/>
                  </a:cubicBezTo>
                  <a:cubicBezTo>
                    <a:pt x="245" y="429"/>
                    <a:pt x="247" y="430"/>
                    <a:pt x="249" y="431"/>
                  </a:cubicBezTo>
                  <a:cubicBezTo>
                    <a:pt x="253" y="433"/>
                    <a:pt x="256" y="433"/>
                    <a:pt x="260" y="434"/>
                  </a:cubicBezTo>
                  <a:cubicBezTo>
                    <a:pt x="257" y="440"/>
                    <a:pt x="259" y="446"/>
                    <a:pt x="264" y="449"/>
                  </a:cubicBezTo>
                  <a:cubicBezTo>
                    <a:pt x="267" y="451"/>
                    <a:pt x="269" y="452"/>
                    <a:pt x="269" y="455"/>
                  </a:cubicBezTo>
                  <a:cubicBezTo>
                    <a:pt x="269" y="457"/>
                    <a:pt x="269" y="459"/>
                    <a:pt x="269" y="460"/>
                  </a:cubicBezTo>
                  <a:cubicBezTo>
                    <a:pt x="268" y="462"/>
                    <a:pt x="267" y="463"/>
                    <a:pt x="268" y="465"/>
                  </a:cubicBezTo>
                  <a:cubicBezTo>
                    <a:pt x="268" y="465"/>
                    <a:pt x="269" y="465"/>
                    <a:pt x="270" y="465"/>
                  </a:cubicBezTo>
                  <a:cubicBezTo>
                    <a:pt x="271" y="465"/>
                    <a:pt x="271" y="465"/>
                    <a:pt x="271" y="466"/>
                  </a:cubicBezTo>
                  <a:cubicBezTo>
                    <a:pt x="272" y="467"/>
                    <a:pt x="272" y="469"/>
                    <a:pt x="272" y="470"/>
                  </a:cubicBezTo>
                  <a:cubicBezTo>
                    <a:pt x="273" y="473"/>
                    <a:pt x="272" y="475"/>
                    <a:pt x="276" y="475"/>
                  </a:cubicBezTo>
                  <a:cubicBezTo>
                    <a:pt x="279" y="476"/>
                    <a:pt x="283" y="476"/>
                    <a:pt x="286" y="475"/>
                  </a:cubicBezTo>
                  <a:cubicBezTo>
                    <a:pt x="290" y="475"/>
                    <a:pt x="289" y="473"/>
                    <a:pt x="289" y="469"/>
                  </a:cubicBezTo>
                  <a:cubicBezTo>
                    <a:pt x="290" y="466"/>
                    <a:pt x="291" y="465"/>
                    <a:pt x="294" y="464"/>
                  </a:cubicBezTo>
                  <a:cubicBezTo>
                    <a:pt x="296" y="464"/>
                    <a:pt x="296" y="463"/>
                    <a:pt x="298" y="463"/>
                  </a:cubicBezTo>
                  <a:cubicBezTo>
                    <a:pt x="298" y="463"/>
                    <a:pt x="299" y="463"/>
                    <a:pt x="299" y="462"/>
                  </a:cubicBezTo>
                  <a:cubicBezTo>
                    <a:pt x="301" y="462"/>
                    <a:pt x="301" y="461"/>
                    <a:pt x="302" y="460"/>
                  </a:cubicBezTo>
                  <a:cubicBezTo>
                    <a:pt x="304" y="458"/>
                    <a:pt x="307" y="460"/>
                    <a:pt x="307" y="463"/>
                  </a:cubicBezTo>
                  <a:cubicBezTo>
                    <a:pt x="307" y="464"/>
                    <a:pt x="307" y="465"/>
                    <a:pt x="308" y="466"/>
                  </a:cubicBezTo>
                  <a:cubicBezTo>
                    <a:pt x="309" y="467"/>
                    <a:pt x="311" y="466"/>
                    <a:pt x="311" y="468"/>
                  </a:cubicBezTo>
                  <a:cubicBezTo>
                    <a:pt x="312" y="468"/>
                    <a:pt x="315" y="470"/>
                    <a:pt x="315" y="471"/>
                  </a:cubicBezTo>
                  <a:cubicBezTo>
                    <a:pt x="316" y="472"/>
                    <a:pt x="316" y="473"/>
                    <a:pt x="316" y="473"/>
                  </a:cubicBezTo>
                  <a:cubicBezTo>
                    <a:pt x="317" y="474"/>
                    <a:pt x="318" y="475"/>
                    <a:pt x="318" y="476"/>
                  </a:cubicBezTo>
                  <a:cubicBezTo>
                    <a:pt x="319" y="477"/>
                    <a:pt x="319" y="477"/>
                    <a:pt x="319" y="479"/>
                  </a:cubicBezTo>
                  <a:cubicBezTo>
                    <a:pt x="319" y="481"/>
                    <a:pt x="319" y="483"/>
                    <a:pt x="319" y="485"/>
                  </a:cubicBezTo>
                  <a:cubicBezTo>
                    <a:pt x="319" y="487"/>
                    <a:pt x="319" y="486"/>
                    <a:pt x="321" y="487"/>
                  </a:cubicBezTo>
                  <a:cubicBezTo>
                    <a:pt x="321" y="488"/>
                    <a:pt x="322" y="488"/>
                    <a:pt x="323" y="488"/>
                  </a:cubicBezTo>
                  <a:cubicBezTo>
                    <a:pt x="323" y="489"/>
                    <a:pt x="324" y="490"/>
                    <a:pt x="325" y="490"/>
                  </a:cubicBezTo>
                  <a:cubicBezTo>
                    <a:pt x="326" y="491"/>
                    <a:pt x="326" y="491"/>
                    <a:pt x="327" y="491"/>
                  </a:cubicBezTo>
                  <a:cubicBezTo>
                    <a:pt x="328" y="491"/>
                    <a:pt x="329" y="492"/>
                    <a:pt x="329" y="493"/>
                  </a:cubicBezTo>
                  <a:cubicBezTo>
                    <a:pt x="331" y="493"/>
                    <a:pt x="333" y="493"/>
                    <a:pt x="334" y="493"/>
                  </a:cubicBezTo>
                  <a:cubicBezTo>
                    <a:pt x="334" y="491"/>
                    <a:pt x="334" y="490"/>
                    <a:pt x="334" y="488"/>
                  </a:cubicBezTo>
                  <a:cubicBezTo>
                    <a:pt x="334" y="485"/>
                    <a:pt x="335" y="484"/>
                    <a:pt x="338" y="483"/>
                  </a:cubicBezTo>
                  <a:cubicBezTo>
                    <a:pt x="341" y="480"/>
                    <a:pt x="345" y="482"/>
                    <a:pt x="349" y="481"/>
                  </a:cubicBezTo>
                  <a:cubicBezTo>
                    <a:pt x="350" y="479"/>
                    <a:pt x="349" y="478"/>
                    <a:pt x="349" y="476"/>
                  </a:cubicBezTo>
                  <a:cubicBezTo>
                    <a:pt x="351" y="476"/>
                    <a:pt x="354" y="476"/>
                    <a:pt x="356" y="476"/>
                  </a:cubicBezTo>
                  <a:cubicBezTo>
                    <a:pt x="359" y="476"/>
                    <a:pt x="361" y="473"/>
                    <a:pt x="365" y="473"/>
                  </a:cubicBezTo>
                  <a:cubicBezTo>
                    <a:pt x="366" y="474"/>
                    <a:pt x="366" y="475"/>
                    <a:pt x="368" y="475"/>
                  </a:cubicBezTo>
                  <a:cubicBezTo>
                    <a:pt x="369" y="476"/>
                    <a:pt x="370" y="475"/>
                    <a:pt x="371" y="475"/>
                  </a:cubicBezTo>
                  <a:cubicBezTo>
                    <a:pt x="373" y="476"/>
                    <a:pt x="374" y="479"/>
                    <a:pt x="376" y="480"/>
                  </a:cubicBezTo>
                  <a:cubicBezTo>
                    <a:pt x="376" y="480"/>
                    <a:pt x="378" y="480"/>
                    <a:pt x="378" y="480"/>
                  </a:cubicBezTo>
                  <a:cubicBezTo>
                    <a:pt x="379" y="481"/>
                    <a:pt x="380" y="481"/>
                    <a:pt x="381" y="481"/>
                  </a:cubicBezTo>
                  <a:cubicBezTo>
                    <a:pt x="381" y="482"/>
                    <a:pt x="381" y="483"/>
                    <a:pt x="382" y="483"/>
                  </a:cubicBezTo>
                  <a:cubicBezTo>
                    <a:pt x="382" y="483"/>
                    <a:pt x="385" y="483"/>
                    <a:pt x="385" y="483"/>
                  </a:cubicBezTo>
                  <a:cubicBezTo>
                    <a:pt x="386" y="483"/>
                    <a:pt x="389" y="481"/>
                    <a:pt x="389" y="480"/>
                  </a:cubicBezTo>
                  <a:cubicBezTo>
                    <a:pt x="390" y="478"/>
                    <a:pt x="389" y="477"/>
                    <a:pt x="390" y="475"/>
                  </a:cubicBezTo>
                  <a:cubicBezTo>
                    <a:pt x="391" y="474"/>
                    <a:pt x="392" y="473"/>
                    <a:pt x="393" y="473"/>
                  </a:cubicBezTo>
                  <a:cubicBezTo>
                    <a:pt x="395" y="473"/>
                    <a:pt x="398" y="475"/>
                    <a:pt x="399" y="471"/>
                  </a:cubicBezTo>
                  <a:cubicBezTo>
                    <a:pt x="399" y="471"/>
                    <a:pt x="400" y="470"/>
                    <a:pt x="401" y="470"/>
                  </a:cubicBezTo>
                  <a:cubicBezTo>
                    <a:pt x="402" y="470"/>
                    <a:pt x="402" y="471"/>
                    <a:pt x="403" y="471"/>
                  </a:cubicBezTo>
                  <a:cubicBezTo>
                    <a:pt x="405" y="471"/>
                    <a:pt x="408" y="471"/>
                    <a:pt x="410" y="471"/>
                  </a:cubicBezTo>
                  <a:cubicBezTo>
                    <a:pt x="413" y="472"/>
                    <a:pt x="417" y="473"/>
                    <a:pt x="420" y="474"/>
                  </a:cubicBezTo>
                  <a:cubicBezTo>
                    <a:pt x="422" y="475"/>
                    <a:pt x="423" y="476"/>
                    <a:pt x="425" y="477"/>
                  </a:cubicBezTo>
                  <a:cubicBezTo>
                    <a:pt x="426" y="478"/>
                    <a:pt x="425" y="478"/>
                    <a:pt x="427" y="479"/>
                  </a:cubicBezTo>
                  <a:cubicBezTo>
                    <a:pt x="428" y="479"/>
                    <a:pt x="429" y="478"/>
                    <a:pt x="430" y="478"/>
                  </a:cubicBezTo>
                  <a:cubicBezTo>
                    <a:pt x="431" y="479"/>
                    <a:pt x="432" y="480"/>
                    <a:pt x="433" y="481"/>
                  </a:cubicBezTo>
                  <a:cubicBezTo>
                    <a:pt x="433" y="482"/>
                    <a:pt x="433" y="482"/>
                    <a:pt x="434" y="483"/>
                  </a:cubicBezTo>
                  <a:cubicBezTo>
                    <a:pt x="434" y="483"/>
                    <a:pt x="435" y="485"/>
                    <a:pt x="435" y="485"/>
                  </a:cubicBezTo>
                  <a:cubicBezTo>
                    <a:pt x="436" y="485"/>
                    <a:pt x="436" y="485"/>
                    <a:pt x="437" y="485"/>
                  </a:cubicBezTo>
                  <a:cubicBezTo>
                    <a:pt x="439" y="486"/>
                    <a:pt x="441" y="487"/>
                    <a:pt x="442" y="488"/>
                  </a:cubicBezTo>
                  <a:cubicBezTo>
                    <a:pt x="444" y="489"/>
                    <a:pt x="444" y="489"/>
                    <a:pt x="445" y="490"/>
                  </a:cubicBezTo>
                  <a:cubicBezTo>
                    <a:pt x="446" y="492"/>
                    <a:pt x="447" y="492"/>
                    <a:pt x="448" y="493"/>
                  </a:cubicBezTo>
                  <a:cubicBezTo>
                    <a:pt x="452" y="494"/>
                    <a:pt x="455" y="494"/>
                    <a:pt x="459" y="496"/>
                  </a:cubicBezTo>
                  <a:cubicBezTo>
                    <a:pt x="460" y="496"/>
                    <a:pt x="462" y="497"/>
                    <a:pt x="464" y="498"/>
                  </a:cubicBezTo>
                  <a:cubicBezTo>
                    <a:pt x="464" y="498"/>
                    <a:pt x="465" y="499"/>
                    <a:pt x="466" y="499"/>
                  </a:cubicBezTo>
                  <a:cubicBezTo>
                    <a:pt x="466" y="500"/>
                    <a:pt x="467" y="500"/>
                    <a:pt x="468" y="500"/>
                  </a:cubicBezTo>
                  <a:cubicBezTo>
                    <a:pt x="470" y="501"/>
                    <a:pt x="471" y="503"/>
                    <a:pt x="474" y="503"/>
                  </a:cubicBezTo>
                  <a:cubicBezTo>
                    <a:pt x="475" y="503"/>
                    <a:pt x="476" y="503"/>
                    <a:pt x="477" y="503"/>
                  </a:cubicBezTo>
                  <a:cubicBezTo>
                    <a:pt x="478" y="503"/>
                    <a:pt x="478" y="504"/>
                    <a:pt x="479" y="505"/>
                  </a:cubicBezTo>
                  <a:cubicBezTo>
                    <a:pt x="481" y="505"/>
                    <a:pt x="485" y="505"/>
                    <a:pt x="487" y="505"/>
                  </a:cubicBezTo>
                  <a:cubicBezTo>
                    <a:pt x="488" y="502"/>
                    <a:pt x="485" y="500"/>
                    <a:pt x="485" y="497"/>
                  </a:cubicBezTo>
                  <a:cubicBezTo>
                    <a:pt x="484" y="497"/>
                    <a:pt x="484" y="497"/>
                    <a:pt x="483" y="496"/>
                  </a:cubicBezTo>
                  <a:cubicBezTo>
                    <a:pt x="483" y="496"/>
                    <a:pt x="483" y="495"/>
                    <a:pt x="482" y="495"/>
                  </a:cubicBezTo>
                  <a:cubicBezTo>
                    <a:pt x="482" y="495"/>
                    <a:pt x="481" y="495"/>
                    <a:pt x="480" y="495"/>
                  </a:cubicBezTo>
                  <a:cubicBezTo>
                    <a:pt x="476" y="494"/>
                    <a:pt x="477" y="489"/>
                    <a:pt x="477" y="486"/>
                  </a:cubicBezTo>
                  <a:cubicBezTo>
                    <a:pt x="477" y="484"/>
                    <a:pt x="478" y="481"/>
                    <a:pt x="477" y="479"/>
                  </a:cubicBezTo>
                  <a:cubicBezTo>
                    <a:pt x="476" y="479"/>
                    <a:pt x="476" y="478"/>
                    <a:pt x="475" y="478"/>
                  </a:cubicBezTo>
                  <a:cubicBezTo>
                    <a:pt x="475" y="477"/>
                    <a:pt x="475" y="475"/>
                    <a:pt x="475" y="474"/>
                  </a:cubicBezTo>
                  <a:cubicBezTo>
                    <a:pt x="475" y="472"/>
                    <a:pt x="474" y="471"/>
                    <a:pt x="473" y="468"/>
                  </a:cubicBezTo>
                  <a:cubicBezTo>
                    <a:pt x="473" y="467"/>
                    <a:pt x="473" y="467"/>
                    <a:pt x="473" y="466"/>
                  </a:cubicBezTo>
                  <a:cubicBezTo>
                    <a:pt x="473" y="465"/>
                    <a:pt x="473" y="464"/>
                    <a:pt x="473" y="464"/>
                  </a:cubicBezTo>
                  <a:cubicBezTo>
                    <a:pt x="473" y="462"/>
                    <a:pt x="473" y="464"/>
                    <a:pt x="474" y="462"/>
                  </a:cubicBezTo>
                  <a:cubicBezTo>
                    <a:pt x="476" y="461"/>
                    <a:pt x="477" y="459"/>
                    <a:pt x="478" y="458"/>
                  </a:cubicBezTo>
                  <a:cubicBezTo>
                    <a:pt x="480" y="457"/>
                    <a:pt x="481" y="457"/>
                    <a:pt x="482" y="455"/>
                  </a:cubicBezTo>
                  <a:cubicBezTo>
                    <a:pt x="483" y="455"/>
                    <a:pt x="484" y="454"/>
                    <a:pt x="484" y="453"/>
                  </a:cubicBezTo>
                  <a:cubicBezTo>
                    <a:pt x="485" y="451"/>
                    <a:pt x="487" y="448"/>
                    <a:pt x="488" y="445"/>
                  </a:cubicBezTo>
                  <a:cubicBezTo>
                    <a:pt x="491" y="440"/>
                    <a:pt x="494" y="436"/>
                    <a:pt x="497" y="431"/>
                  </a:cubicBezTo>
                  <a:cubicBezTo>
                    <a:pt x="498" y="429"/>
                    <a:pt x="499" y="427"/>
                    <a:pt x="500" y="426"/>
                  </a:cubicBezTo>
                  <a:cubicBezTo>
                    <a:pt x="500" y="426"/>
                    <a:pt x="500" y="425"/>
                    <a:pt x="500" y="424"/>
                  </a:cubicBezTo>
                  <a:cubicBezTo>
                    <a:pt x="500" y="424"/>
                    <a:pt x="500" y="423"/>
                    <a:pt x="501" y="423"/>
                  </a:cubicBezTo>
                  <a:cubicBezTo>
                    <a:pt x="501" y="421"/>
                    <a:pt x="501" y="419"/>
                    <a:pt x="502" y="419"/>
                  </a:cubicBezTo>
                  <a:cubicBezTo>
                    <a:pt x="503" y="417"/>
                    <a:pt x="505" y="417"/>
                    <a:pt x="506" y="416"/>
                  </a:cubicBezTo>
                  <a:cubicBezTo>
                    <a:pt x="508" y="412"/>
                    <a:pt x="512" y="410"/>
                    <a:pt x="514" y="406"/>
                  </a:cubicBezTo>
                  <a:cubicBezTo>
                    <a:pt x="517" y="403"/>
                    <a:pt x="521" y="398"/>
                    <a:pt x="525" y="396"/>
                  </a:cubicBezTo>
                  <a:cubicBezTo>
                    <a:pt x="530" y="392"/>
                    <a:pt x="536" y="390"/>
                    <a:pt x="542" y="390"/>
                  </a:cubicBezTo>
                  <a:cubicBezTo>
                    <a:pt x="544" y="390"/>
                    <a:pt x="550" y="391"/>
                    <a:pt x="551" y="390"/>
                  </a:cubicBezTo>
                  <a:cubicBezTo>
                    <a:pt x="553" y="389"/>
                    <a:pt x="552" y="385"/>
                    <a:pt x="552" y="382"/>
                  </a:cubicBezTo>
                  <a:cubicBezTo>
                    <a:pt x="552" y="383"/>
                    <a:pt x="552" y="383"/>
                    <a:pt x="551" y="384"/>
                  </a:cubicBezTo>
                  <a:cubicBezTo>
                    <a:pt x="551" y="383"/>
                    <a:pt x="552" y="382"/>
                    <a:pt x="552" y="382"/>
                  </a:cubicBezTo>
                  <a:cubicBezTo>
                    <a:pt x="552" y="377"/>
                    <a:pt x="552" y="372"/>
                    <a:pt x="552" y="367"/>
                  </a:cubicBezTo>
                  <a:cubicBezTo>
                    <a:pt x="552" y="365"/>
                    <a:pt x="552" y="364"/>
                    <a:pt x="551" y="362"/>
                  </a:cubicBezTo>
                  <a:cubicBezTo>
                    <a:pt x="550" y="361"/>
                    <a:pt x="548" y="360"/>
                    <a:pt x="548" y="360"/>
                  </a:cubicBezTo>
                  <a:cubicBezTo>
                    <a:pt x="547" y="360"/>
                    <a:pt x="545" y="359"/>
                    <a:pt x="545" y="359"/>
                  </a:cubicBezTo>
                  <a:cubicBezTo>
                    <a:pt x="541" y="354"/>
                    <a:pt x="556" y="355"/>
                    <a:pt x="556" y="355"/>
                  </a:cubicBezTo>
                  <a:cubicBezTo>
                    <a:pt x="557" y="354"/>
                    <a:pt x="557" y="353"/>
                    <a:pt x="557" y="352"/>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05" name="Freeform 22">
              <a:extLst>
                <a:ext uri="{FF2B5EF4-FFF2-40B4-BE49-F238E27FC236}">
                  <a16:creationId xmlns:a16="http://schemas.microsoft.com/office/drawing/2014/main" id="{43E1A184-5781-9E4C-A53A-0F465EF31BFC}"/>
                </a:ext>
              </a:extLst>
            </p:cNvPr>
            <p:cNvSpPr>
              <a:spLocks noEditPoints="1"/>
            </p:cNvSpPr>
            <p:nvPr/>
          </p:nvSpPr>
          <p:spPr bwMode="auto">
            <a:xfrm>
              <a:off x="4694238" y="4368800"/>
              <a:ext cx="700088" cy="392113"/>
            </a:xfrm>
            <a:custGeom>
              <a:avLst/>
              <a:gdLst/>
              <a:ahLst/>
              <a:cxnLst>
                <a:cxn ang="0">
                  <a:pos x="261" y="202"/>
                </a:cxn>
                <a:cxn ang="0">
                  <a:pos x="275" y="194"/>
                </a:cxn>
                <a:cxn ang="0">
                  <a:pos x="288" y="192"/>
                </a:cxn>
                <a:cxn ang="0">
                  <a:pos x="306" y="190"/>
                </a:cxn>
                <a:cxn ang="0">
                  <a:pos x="322" y="178"/>
                </a:cxn>
                <a:cxn ang="0">
                  <a:pos x="334" y="162"/>
                </a:cxn>
                <a:cxn ang="0">
                  <a:pos x="344" y="152"/>
                </a:cxn>
                <a:cxn ang="0">
                  <a:pos x="354" y="140"/>
                </a:cxn>
                <a:cxn ang="0">
                  <a:pos x="368" y="137"/>
                </a:cxn>
                <a:cxn ang="0">
                  <a:pos x="373" y="135"/>
                </a:cxn>
                <a:cxn ang="0">
                  <a:pos x="354" y="101"/>
                </a:cxn>
                <a:cxn ang="0">
                  <a:pos x="332" y="94"/>
                </a:cxn>
                <a:cxn ang="0">
                  <a:pos x="317" y="87"/>
                </a:cxn>
                <a:cxn ang="0">
                  <a:pos x="306" y="72"/>
                </a:cxn>
                <a:cxn ang="0">
                  <a:pos x="289" y="65"/>
                </a:cxn>
                <a:cxn ang="0">
                  <a:pos x="272" y="63"/>
                </a:cxn>
                <a:cxn ang="0">
                  <a:pos x="268" y="76"/>
                </a:cxn>
                <a:cxn ang="0">
                  <a:pos x="252" y="82"/>
                </a:cxn>
                <a:cxn ang="0">
                  <a:pos x="242" y="66"/>
                </a:cxn>
                <a:cxn ang="0">
                  <a:pos x="241" y="48"/>
                </a:cxn>
                <a:cxn ang="0">
                  <a:pos x="232" y="40"/>
                </a:cxn>
                <a:cxn ang="0">
                  <a:pos x="218" y="35"/>
                </a:cxn>
                <a:cxn ang="0">
                  <a:pos x="193" y="26"/>
                </a:cxn>
                <a:cxn ang="0">
                  <a:pos x="181" y="10"/>
                </a:cxn>
                <a:cxn ang="0">
                  <a:pos x="157" y="13"/>
                </a:cxn>
                <a:cxn ang="0">
                  <a:pos x="145" y="19"/>
                </a:cxn>
                <a:cxn ang="0">
                  <a:pos x="137" y="4"/>
                </a:cxn>
                <a:cxn ang="0">
                  <a:pos x="126" y="9"/>
                </a:cxn>
                <a:cxn ang="0">
                  <a:pos x="115" y="20"/>
                </a:cxn>
                <a:cxn ang="0">
                  <a:pos x="102" y="26"/>
                </a:cxn>
                <a:cxn ang="0">
                  <a:pos x="86" y="30"/>
                </a:cxn>
                <a:cxn ang="0">
                  <a:pos x="78" y="41"/>
                </a:cxn>
                <a:cxn ang="0">
                  <a:pos x="71" y="41"/>
                </a:cxn>
                <a:cxn ang="0">
                  <a:pos x="61" y="48"/>
                </a:cxn>
                <a:cxn ang="0">
                  <a:pos x="51" y="56"/>
                </a:cxn>
                <a:cxn ang="0">
                  <a:pos x="39" y="55"/>
                </a:cxn>
                <a:cxn ang="0">
                  <a:pos x="28" y="59"/>
                </a:cxn>
                <a:cxn ang="0">
                  <a:pos x="15" y="73"/>
                </a:cxn>
                <a:cxn ang="0">
                  <a:pos x="11" y="75"/>
                </a:cxn>
                <a:cxn ang="0">
                  <a:pos x="2" y="68"/>
                </a:cxn>
                <a:cxn ang="0">
                  <a:pos x="11" y="88"/>
                </a:cxn>
                <a:cxn ang="0">
                  <a:pos x="23" y="102"/>
                </a:cxn>
                <a:cxn ang="0">
                  <a:pos x="18" y="117"/>
                </a:cxn>
                <a:cxn ang="0">
                  <a:pos x="29" y="137"/>
                </a:cxn>
                <a:cxn ang="0">
                  <a:pos x="40" y="148"/>
                </a:cxn>
                <a:cxn ang="0">
                  <a:pos x="54" y="164"/>
                </a:cxn>
                <a:cxn ang="0">
                  <a:pos x="66" y="171"/>
                </a:cxn>
                <a:cxn ang="0">
                  <a:pos x="83" y="186"/>
                </a:cxn>
                <a:cxn ang="0">
                  <a:pos x="91" y="194"/>
                </a:cxn>
                <a:cxn ang="0">
                  <a:pos x="102" y="207"/>
                </a:cxn>
                <a:cxn ang="0">
                  <a:pos x="114" y="210"/>
                </a:cxn>
                <a:cxn ang="0">
                  <a:pos x="127" y="208"/>
                </a:cxn>
                <a:cxn ang="0">
                  <a:pos x="136" y="207"/>
                </a:cxn>
                <a:cxn ang="0">
                  <a:pos x="151" y="192"/>
                </a:cxn>
                <a:cxn ang="0">
                  <a:pos x="157" y="175"/>
                </a:cxn>
                <a:cxn ang="0">
                  <a:pos x="172" y="178"/>
                </a:cxn>
                <a:cxn ang="0">
                  <a:pos x="194" y="187"/>
                </a:cxn>
                <a:cxn ang="0">
                  <a:pos x="215" y="196"/>
                </a:cxn>
                <a:cxn ang="0">
                  <a:pos x="238" y="193"/>
                </a:cxn>
                <a:cxn ang="0">
                  <a:pos x="254" y="200"/>
                </a:cxn>
                <a:cxn ang="0">
                  <a:pos x="261" y="202"/>
                </a:cxn>
              </a:cxnLst>
              <a:rect l="0" t="0" r="r" b="b"/>
              <a:pathLst>
                <a:path w="375" h="210">
                  <a:moveTo>
                    <a:pt x="159" y="8"/>
                  </a:moveTo>
                  <a:cubicBezTo>
                    <a:pt x="159" y="8"/>
                    <a:pt x="159" y="8"/>
                    <a:pt x="159" y="8"/>
                  </a:cubicBezTo>
                  <a:cubicBezTo>
                    <a:pt x="159" y="8"/>
                    <a:pt x="159" y="7"/>
                    <a:pt x="159" y="7"/>
                  </a:cubicBezTo>
                  <a:cubicBezTo>
                    <a:pt x="159" y="7"/>
                    <a:pt x="159" y="8"/>
                    <a:pt x="159" y="8"/>
                  </a:cubicBezTo>
                  <a:moveTo>
                    <a:pt x="261" y="202"/>
                  </a:moveTo>
                  <a:cubicBezTo>
                    <a:pt x="262" y="202"/>
                    <a:pt x="263" y="203"/>
                    <a:pt x="264" y="202"/>
                  </a:cubicBezTo>
                  <a:cubicBezTo>
                    <a:pt x="267" y="202"/>
                    <a:pt x="268" y="201"/>
                    <a:pt x="270" y="200"/>
                  </a:cubicBezTo>
                  <a:cubicBezTo>
                    <a:pt x="271" y="199"/>
                    <a:pt x="271" y="198"/>
                    <a:pt x="272" y="197"/>
                  </a:cubicBezTo>
                  <a:cubicBezTo>
                    <a:pt x="272" y="196"/>
                    <a:pt x="273" y="196"/>
                    <a:pt x="273" y="196"/>
                  </a:cubicBezTo>
                  <a:cubicBezTo>
                    <a:pt x="274" y="195"/>
                    <a:pt x="274" y="194"/>
                    <a:pt x="275" y="194"/>
                  </a:cubicBezTo>
                  <a:cubicBezTo>
                    <a:pt x="276" y="193"/>
                    <a:pt x="277" y="192"/>
                    <a:pt x="278" y="191"/>
                  </a:cubicBezTo>
                  <a:cubicBezTo>
                    <a:pt x="279" y="191"/>
                    <a:pt x="279" y="189"/>
                    <a:pt x="280" y="188"/>
                  </a:cubicBezTo>
                  <a:cubicBezTo>
                    <a:pt x="282" y="188"/>
                    <a:pt x="282" y="189"/>
                    <a:pt x="282" y="190"/>
                  </a:cubicBezTo>
                  <a:cubicBezTo>
                    <a:pt x="283" y="190"/>
                    <a:pt x="284" y="190"/>
                    <a:pt x="285" y="191"/>
                  </a:cubicBezTo>
                  <a:cubicBezTo>
                    <a:pt x="286" y="191"/>
                    <a:pt x="287" y="192"/>
                    <a:pt x="288" y="192"/>
                  </a:cubicBezTo>
                  <a:cubicBezTo>
                    <a:pt x="292" y="194"/>
                    <a:pt x="296" y="193"/>
                    <a:pt x="300" y="192"/>
                  </a:cubicBezTo>
                  <a:cubicBezTo>
                    <a:pt x="301" y="192"/>
                    <a:pt x="302" y="193"/>
                    <a:pt x="303" y="192"/>
                  </a:cubicBezTo>
                  <a:cubicBezTo>
                    <a:pt x="303" y="192"/>
                    <a:pt x="303" y="192"/>
                    <a:pt x="303" y="191"/>
                  </a:cubicBezTo>
                  <a:cubicBezTo>
                    <a:pt x="303" y="191"/>
                    <a:pt x="304" y="191"/>
                    <a:pt x="304" y="191"/>
                  </a:cubicBezTo>
                  <a:cubicBezTo>
                    <a:pt x="305" y="190"/>
                    <a:pt x="305" y="190"/>
                    <a:pt x="306" y="190"/>
                  </a:cubicBezTo>
                  <a:cubicBezTo>
                    <a:pt x="308" y="189"/>
                    <a:pt x="310" y="188"/>
                    <a:pt x="311" y="187"/>
                  </a:cubicBezTo>
                  <a:cubicBezTo>
                    <a:pt x="312" y="186"/>
                    <a:pt x="314" y="185"/>
                    <a:pt x="315" y="184"/>
                  </a:cubicBezTo>
                  <a:cubicBezTo>
                    <a:pt x="316" y="184"/>
                    <a:pt x="317" y="183"/>
                    <a:pt x="318" y="182"/>
                  </a:cubicBezTo>
                  <a:cubicBezTo>
                    <a:pt x="319" y="181"/>
                    <a:pt x="319" y="181"/>
                    <a:pt x="319" y="180"/>
                  </a:cubicBezTo>
                  <a:cubicBezTo>
                    <a:pt x="320" y="179"/>
                    <a:pt x="320" y="179"/>
                    <a:pt x="322" y="178"/>
                  </a:cubicBezTo>
                  <a:cubicBezTo>
                    <a:pt x="323" y="178"/>
                    <a:pt x="323" y="178"/>
                    <a:pt x="324" y="178"/>
                  </a:cubicBezTo>
                  <a:cubicBezTo>
                    <a:pt x="325" y="177"/>
                    <a:pt x="326" y="178"/>
                    <a:pt x="326" y="178"/>
                  </a:cubicBezTo>
                  <a:cubicBezTo>
                    <a:pt x="327" y="177"/>
                    <a:pt x="327" y="176"/>
                    <a:pt x="327" y="175"/>
                  </a:cubicBezTo>
                  <a:cubicBezTo>
                    <a:pt x="329" y="173"/>
                    <a:pt x="331" y="171"/>
                    <a:pt x="331" y="168"/>
                  </a:cubicBezTo>
                  <a:cubicBezTo>
                    <a:pt x="331" y="165"/>
                    <a:pt x="333" y="164"/>
                    <a:pt x="334" y="162"/>
                  </a:cubicBezTo>
                  <a:cubicBezTo>
                    <a:pt x="334" y="161"/>
                    <a:pt x="334" y="159"/>
                    <a:pt x="334" y="159"/>
                  </a:cubicBezTo>
                  <a:cubicBezTo>
                    <a:pt x="335" y="158"/>
                    <a:pt x="335" y="157"/>
                    <a:pt x="336" y="156"/>
                  </a:cubicBezTo>
                  <a:cubicBezTo>
                    <a:pt x="336" y="155"/>
                    <a:pt x="336" y="153"/>
                    <a:pt x="337" y="153"/>
                  </a:cubicBezTo>
                  <a:cubicBezTo>
                    <a:pt x="338" y="153"/>
                    <a:pt x="340" y="153"/>
                    <a:pt x="341" y="153"/>
                  </a:cubicBezTo>
                  <a:cubicBezTo>
                    <a:pt x="342" y="153"/>
                    <a:pt x="343" y="152"/>
                    <a:pt x="344" y="152"/>
                  </a:cubicBezTo>
                  <a:cubicBezTo>
                    <a:pt x="344" y="151"/>
                    <a:pt x="345" y="150"/>
                    <a:pt x="345" y="150"/>
                  </a:cubicBezTo>
                  <a:cubicBezTo>
                    <a:pt x="345" y="149"/>
                    <a:pt x="345" y="149"/>
                    <a:pt x="346" y="149"/>
                  </a:cubicBezTo>
                  <a:cubicBezTo>
                    <a:pt x="347" y="147"/>
                    <a:pt x="347" y="145"/>
                    <a:pt x="350" y="143"/>
                  </a:cubicBezTo>
                  <a:cubicBezTo>
                    <a:pt x="351" y="143"/>
                    <a:pt x="352" y="143"/>
                    <a:pt x="352" y="142"/>
                  </a:cubicBezTo>
                  <a:cubicBezTo>
                    <a:pt x="353" y="141"/>
                    <a:pt x="353" y="141"/>
                    <a:pt x="354" y="140"/>
                  </a:cubicBezTo>
                  <a:cubicBezTo>
                    <a:pt x="355" y="140"/>
                    <a:pt x="356" y="139"/>
                    <a:pt x="357" y="138"/>
                  </a:cubicBezTo>
                  <a:cubicBezTo>
                    <a:pt x="358" y="137"/>
                    <a:pt x="357" y="136"/>
                    <a:pt x="359" y="136"/>
                  </a:cubicBezTo>
                  <a:cubicBezTo>
                    <a:pt x="360" y="136"/>
                    <a:pt x="361" y="137"/>
                    <a:pt x="363" y="138"/>
                  </a:cubicBezTo>
                  <a:cubicBezTo>
                    <a:pt x="364" y="138"/>
                    <a:pt x="365" y="138"/>
                    <a:pt x="366" y="137"/>
                  </a:cubicBezTo>
                  <a:cubicBezTo>
                    <a:pt x="368" y="137"/>
                    <a:pt x="367" y="137"/>
                    <a:pt x="368" y="137"/>
                  </a:cubicBezTo>
                  <a:cubicBezTo>
                    <a:pt x="369" y="136"/>
                    <a:pt x="369" y="136"/>
                    <a:pt x="370" y="136"/>
                  </a:cubicBezTo>
                  <a:cubicBezTo>
                    <a:pt x="371" y="135"/>
                    <a:pt x="373" y="135"/>
                    <a:pt x="375" y="135"/>
                  </a:cubicBezTo>
                  <a:cubicBezTo>
                    <a:pt x="375" y="135"/>
                    <a:pt x="375" y="135"/>
                    <a:pt x="375" y="135"/>
                  </a:cubicBezTo>
                  <a:cubicBezTo>
                    <a:pt x="375" y="135"/>
                    <a:pt x="375" y="135"/>
                    <a:pt x="375" y="135"/>
                  </a:cubicBezTo>
                  <a:cubicBezTo>
                    <a:pt x="374" y="135"/>
                    <a:pt x="373" y="135"/>
                    <a:pt x="373" y="135"/>
                  </a:cubicBezTo>
                  <a:cubicBezTo>
                    <a:pt x="372" y="133"/>
                    <a:pt x="373" y="132"/>
                    <a:pt x="374" y="130"/>
                  </a:cubicBezTo>
                  <a:cubicBezTo>
                    <a:pt x="374" y="129"/>
                    <a:pt x="374" y="127"/>
                    <a:pt x="374" y="125"/>
                  </a:cubicBezTo>
                  <a:cubicBezTo>
                    <a:pt x="374" y="122"/>
                    <a:pt x="372" y="121"/>
                    <a:pt x="369" y="119"/>
                  </a:cubicBezTo>
                  <a:cubicBezTo>
                    <a:pt x="364" y="116"/>
                    <a:pt x="362" y="110"/>
                    <a:pt x="365" y="104"/>
                  </a:cubicBezTo>
                  <a:cubicBezTo>
                    <a:pt x="361" y="103"/>
                    <a:pt x="358" y="103"/>
                    <a:pt x="354" y="101"/>
                  </a:cubicBezTo>
                  <a:cubicBezTo>
                    <a:pt x="352" y="100"/>
                    <a:pt x="350" y="99"/>
                    <a:pt x="348" y="99"/>
                  </a:cubicBezTo>
                  <a:cubicBezTo>
                    <a:pt x="348" y="99"/>
                    <a:pt x="348" y="99"/>
                    <a:pt x="348" y="98"/>
                  </a:cubicBezTo>
                  <a:cubicBezTo>
                    <a:pt x="345" y="98"/>
                    <a:pt x="344" y="97"/>
                    <a:pt x="342" y="97"/>
                  </a:cubicBezTo>
                  <a:cubicBezTo>
                    <a:pt x="340" y="96"/>
                    <a:pt x="338" y="96"/>
                    <a:pt x="336" y="96"/>
                  </a:cubicBezTo>
                  <a:cubicBezTo>
                    <a:pt x="334" y="95"/>
                    <a:pt x="334" y="94"/>
                    <a:pt x="332" y="94"/>
                  </a:cubicBezTo>
                  <a:cubicBezTo>
                    <a:pt x="331" y="93"/>
                    <a:pt x="330" y="94"/>
                    <a:pt x="328" y="93"/>
                  </a:cubicBezTo>
                  <a:cubicBezTo>
                    <a:pt x="327" y="93"/>
                    <a:pt x="327" y="93"/>
                    <a:pt x="327" y="93"/>
                  </a:cubicBezTo>
                  <a:cubicBezTo>
                    <a:pt x="326" y="92"/>
                    <a:pt x="326" y="92"/>
                    <a:pt x="325" y="91"/>
                  </a:cubicBezTo>
                  <a:cubicBezTo>
                    <a:pt x="324" y="91"/>
                    <a:pt x="322" y="92"/>
                    <a:pt x="320" y="91"/>
                  </a:cubicBezTo>
                  <a:cubicBezTo>
                    <a:pt x="319" y="90"/>
                    <a:pt x="318" y="88"/>
                    <a:pt x="317" y="87"/>
                  </a:cubicBezTo>
                  <a:cubicBezTo>
                    <a:pt x="315" y="87"/>
                    <a:pt x="314" y="85"/>
                    <a:pt x="313" y="84"/>
                  </a:cubicBezTo>
                  <a:cubicBezTo>
                    <a:pt x="312" y="83"/>
                    <a:pt x="311" y="82"/>
                    <a:pt x="311" y="81"/>
                  </a:cubicBezTo>
                  <a:cubicBezTo>
                    <a:pt x="312" y="79"/>
                    <a:pt x="314" y="79"/>
                    <a:pt x="315" y="77"/>
                  </a:cubicBezTo>
                  <a:cubicBezTo>
                    <a:pt x="315" y="76"/>
                    <a:pt x="315" y="73"/>
                    <a:pt x="315" y="72"/>
                  </a:cubicBezTo>
                  <a:cubicBezTo>
                    <a:pt x="313" y="69"/>
                    <a:pt x="309" y="72"/>
                    <a:pt x="306" y="72"/>
                  </a:cubicBezTo>
                  <a:cubicBezTo>
                    <a:pt x="305" y="72"/>
                    <a:pt x="301" y="73"/>
                    <a:pt x="299" y="72"/>
                  </a:cubicBezTo>
                  <a:cubicBezTo>
                    <a:pt x="298" y="72"/>
                    <a:pt x="299" y="71"/>
                    <a:pt x="298" y="71"/>
                  </a:cubicBezTo>
                  <a:cubicBezTo>
                    <a:pt x="297" y="70"/>
                    <a:pt x="297" y="71"/>
                    <a:pt x="296" y="70"/>
                  </a:cubicBezTo>
                  <a:cubicBezTo>
                    <a:pt x="295" y="70"/>
                    <a:pt x="294" y="68"/>
                    <a:pt x="292" y="68"/>
                  </a:cubicBezTo>
                  <a:cubicBezTo>
                    <a:pt x="290" y="67"/>
                    <a:pt x="289" y="67"/>
                    <a:pt x="289" y="65"/>
                  </a:cubicBezTo>
                  <a:cubicBezTo>
                    <a:pt x="288" y="65"/>
                    <a:pt x="286" y="64"/>
                    <a:pt x="285" y="63"/>
                  </a:cubicBezTo>
                  <a:cubicBezTo>
                    <a:pt x="284" y="62"/>
                    <a:pt x="284" y="63"/>
                    <a:pt x="282" y="62"/>
                  </a:cubicBezTo>
                  <a:cubicBezTo>
                    <a:pt x="283" y="61"/>
                    <a:pt x="282" y="60"/>
                    <a:pt x="282" y="60"/>
                  </a:cubicBezTo>
                  <a:cubicBezTo>
                    <a:pt x="279" y="58"/>
                    <a:pt x="274" y="58"/>
                    <a:pt x="270" y="58"/>
                  </a:cubicBezTo>
                  <a:cubicBezTo>
                    <a:pt x="270" y="60"/>
                    <a:pt x="271" y="61"/>
                    <a:pt x="272" y="63"/>
                  </a:cubicBezTo>
                  <a:cubicBezTo>
                    <a:pt x="273" y="64"/>
                    <a:pt x="273" y="64"/>
                    <a:pt x="274" y="65"/>
                  </a:cubicBezTo>
                  <a:cubicBezTo>
                    <a:pt x="276" y="67"/>
                    <a:pt x="278" y="67"/>
                    <a:pt x="279" y="70"/>
                  </a:cubicBezTo>
                  <a:cubicBezTo>
                    <a:pt x="279" y="72"/>
                    <a:pt x="278" y="72"/>
                    <a:pt x="276" y="73"/>
                  </a:cubicBezTo>
                  <a:cubicBezTo>
                    <a:pt x="274" y="73"/>
                    <a:pt x="272" y="74"/>
                    <a:pt x="271" y="75"/>
                  </a:cubicBezTo>
                  <a:cubicBezTo>
                    <a:pt x="270" y="75"/>
                    <a:pt x="269" y="75"/>
                    <a:pt x="268" y="76"/>
                  </a:cubicBezTo>
                  <a:cubicBezTo>
                    <a:pt x="266" y="77"/>
                    <a:pt x="267" y="78"/>
                    <a:pt x="265" y="80"/>
                  </a:cubicBezTo>
                  <a:cubicBezTo>
                    <a:pt x="263" y="81"/>
                    <a:pt x="263" y="80"/>
                    <a:pt x="262" y="82"/>
                  </a:cubicBezTo>
                  <a:cubicBezTo>
                    <a:pt x="262" y="82"/>
                    <a:pt x="261" y="82"/>
                    <a:pt x="261" y="83"/>
                  </a:cubicBezTo>
                  <a:cubicBezTo>
                    <a:pt x="259" y="85"/>
                    <a:pt x="257" y="87"/>
                    <a:pt x="254" y="85"/>
                  </a:cubicBezTo>
                  <a:cubicBezTo>
                    <a:pt x="253" y="84"/>
                    <a:pt x="253" y="83"/>
                    <a:pt x="252" y="82"/>
                  </a:cubicBezTo>
                  <a:cubicBezTo>
                    <a:pt x="251" y="80"/>
                    <a:pt x="250" y="79"/>
                    <a:pt x="250" y="77"/>
                  </a:cubicBezTo>
                  <a:cubicBezTo>
                    <a:pt x="250" y="75"/>
                    <a:pt x="249" y="74"/>
                    <a:pt x="248" y="72"/>
                  </a:cubicBezTo>
                  <a:cubicBezTo>
                    <a:pt x="247" y="71"/>
                    <a:pt x="247" y="71"/>
                    <a:pt x="246" y="70"/>
                  </a:cubicBezTo>
                  <a:cubicBezTo>
                    <a:pt x="246" y="70"/>
                    <a:pt x="245" y="68"/>
                    <a:pt x="245" y="68"/>
                  </a:cubicBezTo>
                  <a:cubicBezTo>
                    <a:pt x="244" y="67"/>
                    <a:pt x="243" y="67"/>
                    <a:pt x="242" y="66"/>
                  </a:cubicBezTo>
                  <a:cubicBezTo>
                    <a:pt x="241" y="65"/>
                    <a:pt x="240" y="64"/>
                    <a:pt x="238" y="63"/>
                  </a:cubicBezTo>
                  <a:cubicBezTo>
                    <a:pt x="236" y="62"/>
                    <a:pt x="234" y="62"/>
                    <a:pt x="233" y="59"/>
                  </a:cubicBezTo>
                  <a:cubicBezTo>
                    <a:pt x="233" y="58"/>
                    <a:pt x="233" y="56"/>
                    <a:pt x="234" y="55"/>
                  </a:cubicBezTo>
                  <a:cubicBezTo>
                    <a:pt x="235" y="53"/>
                    <a:pt x="237" y="52"/>
                    <a:pt x="238" y="51"/>
                  </a:cubicBezTo>
                  <a:cubicBezTo>
                    <a:pt x="239" y="50"/>
                    <a:pt x="240" y="49"/>
                    <a:pt x="241" y="48"/>
                  </a:cubicBezTo>
                  <a:cubicBezTo>
                    <a:pt x="241" y="47"/>
                    <a:pt x="242" y="46"/>
                    <a:pt x="243" y="45"/>
                  </a:cubicBezTo>
                  <a:cubicBezTo>
                    <a:pt x="243" y="44"/>
                    <a:pt x="243" y="42"/>
                    <a:pt x="243" y="42"/>
                  </a:cubicBezTo>
                  <a:cubicBezTo>
                    <a:pt x="242" y="40"/>
                    <a:pt x="243" y="42"/>
                    <a:pt x="241" y="41"/>
                  </a:cubicBezTo>
                  <a:cubicBezTo>
                    <a:pt x="240" y="40"/>
                    <a:pt x="240" y="40"/>
                    <a:pt x="238" y="40"/>
                  </a:cubicBezTo>
                  <a:cubicBezTo>
                    <a:pt x="236" y="39"/>
                    <a:pt x="234" y="40"/>
                    <a:pt x="232" y="40"/>
                  </a:cubicBezTo>
                  <a:cubicBezTo>
                    <a:pt x="230" y="40"/>
                    <a:pt x="229" y="40"/>
                    <a:pt x="227" y="39"/>
                  </a:cubicBezTo>
                  <a:cubicBezTo>
                    <a:pt x="227" y="39"/>
                    <a:pt x="225" y="39"/>
                    <a:pt x="225" y="39"/>
                  </a:cubicBezTo>
                  <a:cubicBezTo>
                    <a:pt x="224" y="38"/>
                    <a:pt x="223" y="37"/>
                    <a:pt x="223" y="37"/>
                  </a:cubicBezTo>
                  <a:cubicBezTo>
                    <a:pt x="222" y="36"/>
                    <a:pt x="221" y="37"/>
                    <a:pt x="220" y="36"/>
                  </a:cubicBezTo>
                  <a:cubicBezTo>
                    <a:pt x="219" y="36"/>
                    <a:pt x="219" y="35"/>
                    <a:pt x="218" y="35"/>
                  </a:cubicBezTo>
                  <a:cubicBezTo>
                    <a:pt x="216" y="34"/>
                    <a:pt x="215" y="34"/>
                    <a:pt x="213" y="33"/>
                  </a:cubicBezTo>
                  <a:cubicBezTo>
                    <a:pt x="212" y="33"/>
                    <a:pt x="211" y="32"/>
                    <a:pt x="209" y="32"/>
                  </a:cubicBezTo>
                  <a:cubicBezTo>
                    <a:pt x="207" y="31"/>
                    <a:pt x="204" y="29"/>
                    <a:pt x="202" y="28"/>
                  </a:cubicBezTo>
                  <a:cubicBezTo>
                    <a:pt x="200" y="28"/>
                    <a:pt x="198" y="26"/>
                    <a:pt x="196" y="26"/>
                  </a:cubicBezTo>
                  <a:cubicBezTo>
                    <a:pt x="195" y="26"/>
                    <a:pt x="194" y="26"/>
                    <a:pt x="193" y="26"/>
                  </a:cubicBezTo>
                  <a:cubicBezTo>
                    <a:pt x="191" y="25"/>
                    <a:pt x="190" y="22"/>
                    <a:pt x="189" y="20"/>
                  </a:cubicBezTo>
                  <a:cubicBezTo>
                    <a:pt x="187" y="18"/>
                    <a:pt x="186" y="16"/>
                    <a:pt x="184" y="13"/>
                  </a:cubicBezTo>
                  <a:cubicBezTo>
                    <a:pt x="184" y="13"/>
                    <a:pt x="183" y="12"/>
                    <a:pt x="183" y="12"/>
                  </a:cubicBezTo>
                  <a:cubicBezTo>
                    <a:pt x="183" y="11"/>
                    <a:pt x="183" y="11"/>
                    <a:pt x="182" y="11"/>
                  </a:cubicBezTo>
                  <a:cubicBezTo>
                    <a:pt x="182" y="10"/>
                    <a:pt x="181" y="10"/>
                    <a:pt x="181" y="10"/>
                  </a:cubicBezTo>
                  <a:cubicBezTo>
                    <a:pt x="180" y="8"/>
                    <a:pt x="180" y="8"/>
                    <a:pt x="177" y="8"/>
                  </a:cubicBezTo>
                  <a:cubicBezTo>
                    <a:pt x="173" y="8"/>
                    <a:pt x="170" y="8"/>
                    <a:pt x="166" y="8"/>
                  </a:cubicBezTo>
                  <a:cubicBezTo>
                    <a:pt x="164" y="8"/>
                    <a:pt x="161" y="8"/>
                    <a:pt x="159" y="8"/>
                  </a:cubicBezTo>
                  <a:cubicBezTo>
                    <a:pt x="160" y="8"/>
                    <a:pt x="160" y="8"/>
                    <a:pt x="160" y="9"/>
                  </a:cubicBezTo>
                  <a:cubicBezTo>
                    <a:pt x="161" y="11"/>
                    <a:pt x="158" y="12"/>
                    <a:pt x="157" y="13"/>
                  </a:cubicBezTo>
                  <a:cubicBezTo>
                    <a:pt x="157" y="14"/>
                    <a:pt x="157" y="17"/>
                    <a:pt x="158" y="18"/>
                  </a:cubicBezTo>
                  <a:cubicBezTo>
                    <a:pt x="156" y="16"/>
                    <a:pt x="154" y="19"/>
                    <a:pt x="153" y="20"/>
                  </a:cubicBezTo>
                  <a:cubicBezTo>
                    <a:pt x="152" y="21"/>
                    <a:pt x="151" y="22"/>
                    <a:pt x="150" y="22"/>
                  </a:cubicBezTo>
                  <a:cubicBezTo>
                    <a:pt x="149" y="22"/>
                    <a:pt x="146" y="22"/>
                    <a:pt x="146" y="22"/>
                  </a:cubicBezTo>
                  <a:cubicBezTo>
                    <a:pt x="145" y="21"/>
                    <a:pt x="145" y="20"/>
                    <a:pt x="145" y="19"/>
                  </a:cubicBezTo>
                  <a:cubicBezTo>
                    <a:pt x="145" y="18"/>
                    <a:pt x="145" y="18"/>
                    <a:pt x="145" y="18"/>
                  </a:cubicBezTo>
                  <a:cubicBezTo>
                    <a:pt x="144" y="17"/>
                    <a:pt x="142" y="16"/>
                    <a:pt x="141" y="16"/>
                  </a:cubicBezTo>
                  <a:cubicBezTo>
                    <a:pt x="139" y="15"/>
                    <a:pt x="139" y="15"/>
                    <a:pt x="140" y="13"/>
                  </a:cubicBezTo>
                  <a:cubicBezTo>
                    <a:pt x="141" y="12"/>
                    <a:pt x="141" y="11"/>
                    <a:pt x="142" y="10"/>
                  </a:cubicBezTo>
                  <a:cubicBezTo>
                    <a:pt x="142" y="8"/>
                    <a:pt x="139" y="4"/>
                    <a:pt x="137" y="4"/>
                  </a:cubicBezTo>
                  <a:cubicBezTo>
                    <a:pt x="136" y="3"/>
                    <a:pt x="135" y="2"/>
                    <a:pt x="134" y="1"/>
                  </a:cubicBezTo>
                  <a:cubicBezTo>
                    <a:pt x="133" y="0"/>
                    <a:pt x="133" y="0"/>
                    <a:pt x="131" y="1"/>
                  </a:cubicBezTo>
                  <a:cubicBezTo>
                    <a:pt x="130" y="1"/>
                    <a:pt x="129" y="3"/>
                    <a:pt x="128" y="4"/>
                  </a:cubicBezTo>
                  <a:cubicBezTo>
                    <a:pt x="126" y="5"/>
                    <a:pt x="123" y="6"/>
                    <a:pt x="121" y="6"/>
                  </a:cubicBezTo>
                  <a:cubicBezTo>
                    <a:pt x="122" y="7"/>
                    <a:pt x="124" y="8"/>
                    <a:pt x="126" y="9"/>
                  </a:cubicBezTo>
                  <a:cubicBezTo>
                    <a:pt x="126" y="10"/>
                    <a:pt x="130" y="12"/>
                    <a:pt x="129" y="13"/>
                  </a:cubicBezTo>
                  <a:cubicBezTo>
                    <a:pt x="129" y="14"/>
                    <a:pt x="128" y="14"/>
                    <a:pt x="127" y="15"/>
                  </a:cubicBezTo>
                  <a:cubicBezTo>
                    <a:pt x="125" y="16"/>
                    <a:pt x="123" y="17"/>
                    <a:pt x="121" y="17"/>
                  </a:cubicBezTo>
                  <a:cubicBezTo>
                    <a:pt x="120" y="18"/>
                    <a:pt x="118" y="19"/>
                    <a:pt x="117" y="20"/>
                  </a:cubicBezTo>
                  <a:cubicBezTo>
                    <a:pt x="116" y="20"/>
                    <a:pt x="116" y="21"/>
                    <a:pt x="115" y="20"/>
                  </a:cubicBezTo>
                  <a:cubicBezTo>
                    <a:pt x="114" y="19"/>
                    <a:pt x="113" y="21"/>
                    <a:pt x="112" y="21"/>
                  </a:cubicBezTo>
                  <a:cubicBezTo>
                    <a:pt x="111" y="22"/>
                    <a:pt x="110" y="21"/>
                    <a:pt x="109" y="21"/>
                  </a:cubicBezTo>
                  <a:cubicBezTo>
                    <a:pt x="108" y="21"/>
                    <a:pt x="105" y="22"/>
                    <a:pt x="105" y="23"/>
                  </a:cubicBezTo>
                  <a:cubicBezTo>
                    <a:pt x="105" y="23"/>
                    <a:pt x="105" y="24"/>
                    <a:pt x="105" y="24"/>
                  </a:cubicBezTo>
                  <a:cubicBezTo>
                    <a:pt x="104" y="25"/>
                    <a:pt x="103" y="26"/>
                    <a:pt x="102" y="26"/>
                  </a:cubicBezTo>
                  <a:cubicBezTo>
                    <a:pt x="101" y="27"/>
                    <a:pt x="101" y="28"/>
                    <a:pt x="100" y="28"/>
                  </a:cubicBezTo>
                  <a:cubicBezTo>
                    <a:pt x="99" y="28"/>
                    <a:pt x="98" y="28"/>
                    <a:pt x="97" y="28"/>
                  </a:cubicBezTo>
                  <a:cubicBezTo>
                    <a:pt x="96" y="28"/>
                    <a:pt x="94" y="29"/>
                    <a:pt x="93" y="29"/>
                  </a:cubicBezTo>
                  <a:cubicBezTo>
                    <a:pt x="91" y="29"/>
                    <a:pt x="90" y="30"/>
                    <a:pt x="88" y="30"/>
                  </a:cubicBezTo>
                  <a:cubicBezTo>
                    <a:pt x="87" y="30"/>
                    <a:pt x="87" y="30"/>
                    <a:pt x="86" y="30"/>
                  </a:cubicBezTo>
                  <a:cubicBezTo>
                    <a:pt x="85" y="30"/>
                    <a:pt x="84" y="31"/>
                    <a:pt x="83" y="32"/>
                  </a:cubicBezTo>
                  <a:cubicBezTo>
                    <a:pt x="83" y="32"/>
                    <a:pt x="82" y="32"/>
                    <a:pt x="82" y="33"/>
                  </a:cubicBezTo>
                  <a:cubicBezTo>
                    <a:pt x="81" y="34"/>
                    <a:pt x="81" y="36"/>
                    <a:pt x="81" y="37"/>
                  </a:cubicBezTo>
                  <a:cubicBezTo>
                    <a:pt x="81" y="38"/>
                    <a:pt x="82" y="40"/>
                    <a:pt x="81" y="40"/>
                  </a:cubicBezTo>
                  <a:cubicBezTo>
                    <a:pt x="80" y="41"/>
                    <a:pt x="79" y="41"/>
                    <a:pt x="78" y="41"/>
                  </a:cubicBezTo>
                  <a:cubicBezTo>
                    <a:pt x="78" y="41"/>
                    <a:pt x="76" y="41"/>
                    <a:pt x="75" y="41"/>
                  </a:cubicBezTo>
                  <a:cubicBezTo>
                    <a:pt x="75" y="40"/>
                    <a:pt x="75" y="38"/>
                    <a:pt x="74" y="38"/>
                  </a:cubicBezTo>
                  <a:cubicBezTo>
                    <a:pt x="74" y="37"/>
                    <a:pt x="72" y="36"/>
                    <a:pt x="71" y="38"/>
                  </a:cubicBezTo>
                  <a:cubicBezTo>
                    <a:pt x="71" y="38"/>
                    <a:pt x="71" y="39"/>
                    <a:pt x="71" y="40"/>
                  </a:cubicBezTo>
                  <a:cubicBezTo>
                    <a:pt x="71" y="40"/>
                    <a:pt x="71" y="40"/>
                    <a:pt x="71" y="41"/>
                  </a:cubicBezTo>
                  <a:cubicBezTo>
                    <a:pt x="70" y="42"/>
                    <a:pt x="70" y="43"/>
                    <a:pt x="70" y="44"/>
                  </a:cubicBezTo>
                  <a:cubicBezTo>
                    <a:pt x="68" y="44"/>
                    <a:pt x="66" y="41"/>
                    <a:pt x="65" y="43"/>
                  </a:cubicBezTo>
                  <a:cubicBezTo>
                    <a:pt x="64" y="43"/>
                    <a:pt x="64" y="44"/>
                    <a:pt x="64" y="45"/>
                  </a:cubicBezTo>
                  <a:cubicBezTo>
                    <a:pt x="64" y="46"/>
                    <a:pt x="63" y="46"/>
                    <a:pt x="63" y="47"/>
                  </a:cubicBezTo>
                  <a:cubicBezTo>
                    <a:pt x="63" y="47"/>
                    <a:pt x="62" y="48"/>
                    <a:pt x="61" y="48"/>
                  </a:cubicBezTo>
                  <a:cubicBezTo>
                    <a:pt x="61" y="48"/>
                    <a:pt x="61" y="49"/>
                    <a:pt x="61" y="49"/>
                  </a:cubicBezTo>
                  <a:cubicBezTo>
                    <a:pt x="61" y="49"/>
                    <a:pt x="60" y="49"/>
                    <a:pt x="60" y="49"/>
                  </a:cubicBezTo>
                  <a:cubicBezTo>
                    <a:pt x="57" y="49"/>
                    <a:pt x="57" y="49"/>
                    <a:pt x="55" y="51"/>
                  </a:cubicBezTo>
                  <a:cubicBezTo>
                    <a:pt x="55" y="52"/>
                    <a:pt x="54" y="53"/>
                    <a:pt x="53" y="54"/>
                  </a:cubicBezTo>
                  <a:cubicBezTo>
                    <a:pt x="52" y="55"/>
                    <a:pt x="51" y="55"/>
                    <a:pt x="51" y="56"/>
                  </a:cubicBezTo>
                  <a:cubicBezTo>
                    <a:pt x="50" y="57"/>
                    <a:pt x="50" y="58"/>
                    <a:pt x="49" y="57"/>
                  </a:cubicBezTo>
                  <a:cubicBezTo>
                    <a:pt x="49" y="57"/>
                    <a:pt x="48" y="56"/>
                    <a:pt x="48" y="56"/>
                  </a:cubicBezTo>
                  <a:cubicBezTo>
                    <a:pt x="46" y="55"/>
                    <a:pt x="45" y="56"/>
                    <a:pt x="44" y="56"/>
                  </a:cubicBezTo>
                  <a:cubicBezTo>
                    <a:pt x="43" y="56"/>
                    <a:pt x="43" y="55"/>
                    <a:pt x="42" y="55"/>
                  </a:cubicBezTo>
                  <a:cubicBezTo>
                    <a:pt x="42" y="55"/>
                    <a:pt x="40" y="55"/>
                    <a:pt x="39" y="55"/>
                  </a:cubicBezTo>
                  <a:cubicBezTo>
                    <a:pt x="39" y="55"/>
                    <a:pt x="39" y="57"/>
                    <a:pt x="38" y="57"/>
                  </a:cubicBezTo>
                  <a:cubicBezTo>
                    <a:pt x="37" y="59"/>
                    <a:pt x="36" y="59"/>
                    <a:pt x="34" y="59"/>
                  </a:cubicBezTo>
                  <a:cubicBezTo>
                    <a:pt x="33" y="59"/>
                    <a:pt x="33" y="60"/>
                    <a:pt x="32" y="59"/>
                  </a:cubicBezTo>
                  <a:cubicBezTo>
                    <a:pt x="31" y="59"/>
                    <a:pt x="31" y="58"/>
                    <a:pt x="30" y="58"/>
                  </a:cubicBezTo>
                  <a:cubicBezTo>
                    <a:pt x="29" y="57"/>
                    <a:pt x="29" y="59"/>
                    <a:pt x="28" y="59"/>
                  </a:cubicBezTo>
                  <a:cubicBezTo>
                    <a:pt x="27" y="60"/>
                    <a:pt x="26" y="60"/>
                    <a:pt x="26" y="61"/>
                  </a:cubicBezTo>
                  <a:cubicBezTo>
                    <a:pt x="24" y="61"/>
                    <a:pt x="23" y="63"/>
                    <a:pt x="22" y="64"/>
                  </a:cubicBezTo>
                  <a:cubicBezTo>
                    <a:pt x="20" y="65"/>
                    <a:pt x="18" y="66"/>
                    <a:pt x="17" y="68"/>
                  </a:cubicBezTo>
                  <a:cubicBezTo>
                    <a:pt x="16" y="69"/>
                    <a:pt x="15" y="70"/>
                    <a:pt x="15" y="70"/>
                  </a:cubicBezTo>
                  <a:cubicBezTo>
                    <a:pt x="15" y="71"/>
                    <a:pt x="15" y="72"/>
                    <a:pt x="15" y="73"/>
                  </a:cubicBezTo>
                  <a:cubicBezTo>
                    <a:pt x="15" y="74"/>
                    <a:pt x="14" y="74"/>
                    <a:pt x="13" y="76"/>
                  </a:cubicBezTo>
                  <a:cubicBezTo>
                    <a:pt x="13" y="77"/>
                    <a:pt x="13" y="78"/>
                    <a:pt x="12" y="79"/>
                  </a:cubicBezTo>
                  <a:cubicBezTo>
                    <a:pt x="12" y="78"/>
                    <a:pt x="12" y="78"/>
                    <a:pt x="12" y="77"/>
                  </a:cubicBezTo>
                  <a:cubicBezTo>
                    <a:pt x="11" y="76"/>
                    <a:pt x="11" y="77"/>
                    <a:pt x="11" y="76"/>
                  </a:cubicBezTo>
                  <a:cubicBezTo>
                    <a:pt x="11" y="76"/>
                    <a:pt x="11" y="75"/>
                    <a:pt x="11" y="75"/>
                  </a:cubicBezTo>
                  <a:cubicBezTo>
                    <a:pt x="10" y="74"/>
                    <a:pt x="9" y="74"/>
                    <a:pt x="9" y="73"/>
                  </a:cubicBezTo>
                  <a:cubicBezTo>
                    <a:pt x="8" y="72"/>
                    <a:pt x="8" y="71"/>
                    <a:pt x="8" y="70"/>
                  </a:cubicBezTo>
                  <a:cubicBezTo>
                    <a:pt x="8" y="68"/>
                    <a:pt x="7" y="64"/>
                    <a:pt x="5" y="65"/>
                  </a:cubicBezTo>
                  <a:cubicBezTo>
                    <a:pt x="3" y="66"/>
                    <a:pt x="3" y="66"/>
                    <a:pt x="2" y="67"/>
                  </a:cubicBezTo>
                  <a:cubicBezTo>
                    <a:pt x="2" y="68"/>
                    <a:pt x="2" y="68"/>
                    <a:pt x="2" y="68"/>
                  </a:cubicBezTo>
                  <a:cubicBezTo>
                    <a:pt x="2" y="69"/>
                    <a:pt x="2" y="69"/>
                    <a:pt x="1" y="69"/>
                  </a:cubicBezTo>
                  <a:cubicBezTo>
                    <a:pt x="0" y="73"/>
                    <a:pt x="6" y="73"/>
                    <a:pt x="6" y="76"/>
                  </a:cubicBezTo>
                  <a:cubicBezTo>
                    <a:pt x="7" y="78"/>
                    <a:pt x="7" y="80"/>
                    <a:pt x="7" y="81"/>
                  </a:cubicBezTo>
                  <a:cubicBezTo>
                    <a:pt x="7" y="83"/>
                    <a:pt x="7" y="84"/>
                    <a:pt x="8" y="86"/>
                  </a:cubicBezTo>
                  <a:cubicBezTo>
                    <a:pt x="8" y="88"/>
                    <a:pt x="9" y="87"/>
                    <a:pt x="11" y="88"/>
                  </a:cubicBezTo>
                  <a:cubicBezTo>
                    <a:pt x="13" y="89"/>
                    <a:pt x="12" y="91"/>
                    <a:pt x="14" y="92"/>
                  </a:cubicBezTo>
                  <a:cubicBezTo>
                    <a:pt x="14" y="93"/>
                    <a:pt x="16" y="93"/>
                    <a:pt x="17" y="94"/>
                  </a:cubicBezTo>
                  <a:cubicBezTo>
                    <a:pt x="18" y="95"/>
                    <a:pt x="18" y="96"/>
                    <a:pt x="20" y="96"/>
                  </a:cubicBezTo>
                  <a:cubicBezTo>
                    <a:pt x="21" y="97"/>
                    <a:pt x="23" y="97"/>
                    <a:pt x="24" y="99"/>
                  </a:cubicBezTo>
                  <a:cubicBezTo>
                    <a:pt x="24" y="100"/>
                    <a:pt x="23" y="101"/>
                    <a:pt x="23" y="102"/>
                  </a:cubicBezTo>
                  <a:cubicBezTo>
                    <a:pt x="23" y="103"/>
                    <a:pt x="23" y="104"/>
                    <a:pt x="23" y="105"/>
                  </a:cubicBezTo>
                  <a:cubicBezTo>
                    <a:pt x="23" y="106"/>
                    <a:pt x="22" y="107"/>
                    <a:pt x="21" y="108"/>
                  </a:cubicBezTo>
                  <a:cubicBezTo>
                    <a:pt x="21" y="108"/>
                    <a:pt x="20" y="109"/>
                    <a:pt x="20" y="110"/>
                  </a:cubicBezTo>
                  <a:cubicBezTo>
                    <a:pt x="19" y="111"/>
                    <a:pt x="18" y="112"/>
                    <a:pt x="18" y="113"/>
                  </a:cubicBezTo>
                  <a:cubicBezTo>
                    <a:pt x="17" y="114"/>
                    <a:pt x="17" y="116"/>
                    <a:pt x="18" y="117"/>
                  </a:cubicBezTo>
                  <a:cubicBezTo>
                    <a:pt x="20" y="118"/>
                    <a:pt x="21" y="119"/>
                    <a:pt x="22" y="120"/>
                  </a:cubicBezTo>
                  <a:cubicBezTo>
                    <a:pt x="23" y="121"/>
                    <a:pt x="24" y="123"/>
                    <a:pt x="24" y="124"/>
                  </a:cubicBezTo>
                  <a:cubicBezTo>
                    <a:pt x="25" y="126"/>
                    <a:pt x="26" y="128"/>
                    <a:pt x="27" y="130"/>
                  </a:cubicBezTo>
                  <a:cubicBezTo>
                    <a:pt x="27" y="131"/>
                    <a:pt x="27" y="131"/>
                    <a:pt x="28" y="132"/>
                  </a:cubicBezTo>
                  <a:cubicBezTo>
                    <a:pt x="28" y="133"/>
                    <a:pt x="28" y="136"/>
                    <a:pt x="29" y="137"/>
                  </a:cubicBezTo>
                  <a:cubicBezTo>
                    <a:pt x="29" y="139"/>
                    <a:pt x="29" y="139"/>
                    <a:pt x="30" y="140"/>
                  </a:cubicBezTo>
                  <a:cubicBezTo>
                    <a:pt x="31" y="141"/>
                    <a:pt x="32" y="142"/>
                    <a:pt x="33" y="144"/>
                  </a:cubicBezTo>
                  <a:cubicBezTo>
                    <a:pt x="33" y="145"/>
                    <a:pt x="33" y="145"/>
                    <a:pt x="34" y="145"/>
                  </a:cubicBezTo>
                  <a:cubicBezTo>
                    <a:pt x="34" y="146"/>
                    <a:pt x="36" y="146"/>
                    <a:pt x="37" y="147"/>
                  </a:cubicBezTo>
                  <a:cubicBezTo>
                    <a:pt x="38" y="147"/>
                    <a:pt x="38" y="148"/>
                    <a:pt x="40" y="148"/>
                  </a:cubicBezTo>
                  <a:cubicBezTo>
                    <a:pt x="40" y="148"/>
                    <a:pt x="42" y="147"/>
                    <a:pt x="42" y="147"/>
                  </a:cubicBezTo>
                  <a:cubicBezTo>
                    <a:pt x="43" y="148"/>
                    <a:pt x="43" y="148"/>
                    <a:pt x="44" y="148"/>
                  </a:cubicBezTo>
                  <a:cubicBezTo>
                    <a:pt x="45" y="150"/>
                    <a:pt x="47" y="151"/>
                    <a:pt x="48" y="152"/>
                  </a:cubicBezTo>
                  <a:cubicBezTo>
                    <a:pt x="49" y="153"/>
                    <a:pt x="50" y="155"/>
                    <a:pt x="51" y="156"/>
                  </a:cubicBezTo>
                  <a:cubicBezTo>
                    <a:pt x="53" y="159"/>
                    <a:pt x="54" y="161"/>
                    <a:pt x="54" y="164"/>
                  </a:cubicBezTo>
                  <a:cubicBezTo>
                    <a:pt x="54" y="164"/>
                    <a:pt x="54" y="164"/>
                    <a:pt x="54" y="165"/>
                  </a:cubicBezTo>
                  <a:cubicBezTo>
                    <a:pt x="55" y="166"/>
                    <a:pt x="58" y="166"/>
                    <a:pt x="59" y="167"/>
                  </a:cubicBezTo>
                  <a:cubicBezTo>
                    <a:pt x="60" y="167"/>
                    <a:pt x="62" y="168"/>
                    <a:pt x="63" y="169"/>
                  </a:cubicBezTo>
                  <a:cubicBezTo>
                    <a:pt x="63" y="169"/>
                    <a:pt x="63" y="169"/>
                    <a:pt x="63" y="170"/>
                  </a:cubicBezTo>
                  <a:cubicBezTo>
                    <a:pt x="64" y="170"/>
                    <a:pt x="65" y="171"/>
                    <a:pt x="66" y="171"/>
                  </a:cubicBezTo>
                  <a:cubicBezTo>
                    <a:pt x="66" y="172"/>
                    <a:pt x="67" y="173"/>
                    <a:pt x="67" y="174"/>
                  </a:cubicBezTo>
                  <a:cubicBezTo>
                    <a:pt x="68" y="175"/>
                    <a:pt x="69" y="176"/>
                    <a:pt x="69" y="177"/>
                  </a:cubicBezTo>
                  <a:cubicBezTo>
                    <a:pt x="71" y="183"/>
                    <a:pt x="77" y="176"/>
                    <a:pt x="79" y="181"/>
                  </a:cubicBezTo>
                  <a:cubicBezTo>
                    <a:pt x="79" y="182"/>
                    <a:pt x="79" y="183"/>
                    <a:pt x="80" y="184"/>
                  </a:cubicBezTo>
                  <a:cubicBezTo>
                    <a:pt x="81" y="184"/>
                    <a:pt x="82" y="185"/>
                    <a:pt x="83" y="186"/>
                  </a:cubicBezTo>
                  <a:cubicBezTo>
                    <a:pt x="84" y="187"/>
                    <a:pt x="85" y="188"/>
                    <a:pt x="86" y="188"/>
                  </a:cubicBezTo>
                  <a:cubicBezTo>
                    <a:pt x="86" y="189"/>
                    <a:pt x="87" y="189"/>
                    <a:pt x="88" y="190"/>
                  </a:cubicBezTo>
                  <a:cubicBezTo>
                    <a:pt x="88" y="190"/>
                    <a:pt x="89" y="192"/>
                    <a:pt x="89" y="193"/>
                  </a:cubicBezTo>
                  <a:cubicBezTo>
                    <a:pt x="89" y="193"/>
                    <a:pt x="89" y="193"/>
                    <a:pt x="89" y="193"/>
                  </a:cubicBezTo>
                  <a:cubicBezTo>
                    <a:pt x="90" y="193"/>
                    <a:pt x="90" y="194"/>
                    <a:pt x="91" y="194"/>
                  </a:cubicBezTo>
                  <a:cubicBezTo>
                    <a:pt x="92" y="195"/>
                    <a:pt x="94" y="195"/>
                    <a:pt x="95" y="196"/>
                  </a:cubicBezTo>
                  <a:cubicBezTo>
                    <a:pt x="96" y="197"/>
                    <a:pt x="97" y="198"/>
                    <a:pt x="97" y="198"/>
                  </a:cubicBezTo>
                  <a:cubicBezTo>
                    <a:pt x="98" y="199"/>
                    <a:pt x="99" y="200"/>
                    <a:pt x="99" y="201"/>
                  </a:cubicBezTo>
                  <a:cubicBezTo>
                    <a:pt x="101" y="201"/>
                    <a:pt x="101" y="203"/>
                    <a:pt x="101" y="204"/>
                  </a:cubicBezTo>
                  <a:cubicBezTo>
                    <a:pt x="101" y="205"/>
                    <a:pt x="101" y="206"/>
                    <a:pt x="102" y="207"/>
                  </a:cubicBezTo>
                  <a:cubicBezTo>
                    <a:pt x="102" y="208"/>
                    <a:pt x="104" y="209"/>
                    <a:pt x="104" y="209"/>
                  </a:cubicBezTo>
                  <a:cubicBezTo>
                    <a:pt x="105" y="210"/>
                    <a:pt x="106" y="209"/>
                    <a:pt x="107" y="210"/>
                  </a:cubicBezTo>
                  <a:cubicBezTo>
                    <a:pt x="108" y="210"/>
                    <a:pt x="108" y="210"/>
                    <a:pt x="108" y="210"/>
                  </a:cubicBezTo>
                  <a:cubicBezTo>
                    <a:pt x="109" y="210"/>
                    <a:pt x="110" y="210"/>
                    <a:pt x="111" y="210"/>
                  </a:cubicBezTo>
                  <a:cubicBezTo>
                    <a:pt x="112" y="210"/>
                    <a:pt x="113" y="210"/>
                    <a:pt x="114" y="210"/>
                  </a:cubicBezTo>
                  <a:cubicBezTo>
                    <a:pt x="115" y="210"/>
                    <a:pt x="116" y="209"/>
                    <a:pt x="117" y="209"/>
                  </a:cubicBezTo>
                  <a:cubicBezTo>
                    <a:pt x="118" y="209"/>
                    <a:pt x="119" y="209"/>
                    <a:pt x="119" y="209"/>
                  </a:cubicBezTo>
                  <a:cubicBezTo>
                    <a:pt x="120" y="208"/>
                    <a:pt x="120" y="204"/>
                    <a:pt x="123" y="204"/>
                  </a:cubicBezTo>
                  <a:cubicBezTo>
                    <a:pt x="124" y="204"/>
                    <a:pt x="125" y="205"/>
                    <a:pt x="126" y="206"/>
                  </a:cubicBezTo>
                  <a:cubicBezTo>
                    <a:pt x="126" y="207"/>
                    <a:pt x="126" y="207"/>
                    <a:pt x="127" y="208"/>
                  </a:cubicBezTo>
                  <a:cubicBezTo>
                    <a:pt x="127" y="208"/>
                    <a:pt x="128" y="208"/>
                    <a:pt x="128" y="209"/>
                  </a:cubicBezTo>
                  <a:cubicBezTo>
                    <a:pt x="128" y="209"/>
                    <a:pt x="128" y="209"/>
                    <a:pt x="129" y="209"/>
                  </a:cubicBezTo>
                  <a:cubicBezTo>
                    <a:pt x="129" y="210"/>
                    <a:pt x="130" y="209"/>
                    <a:pt x="131" y="209"/>
                  </a:cubicBezTo>
                  <a:cubicBezTo>
                    <a:pt x="131" y="209"/>
                    <a:pt x="132" y="209"/>
                    <a:pt x="133" y="209"/>
                  </a:cubicBezTo>
                  <a:cubicBezTo>
                    <a:pt x="134" y="209"/>
                    <a:pt x="135" y="208"/>
                    <a:pt x="136" y="207"/>
                  </a:cubicBezTo>
                  <a:cubicBezTo>
                    <a:pt x="138" y="205"/>
                    <a:pt x="138" y="202"/>
                    <a:pt x="139" y="199"/>
                  </a:cubicBezTo>
                  <a:cubicBezTo>
                    <a:pt x="139" y="197"/>
                    <a:pt x="141" y="197"/>
                    <a:pt x="141" y="195"/>
                  </a:cubicBezTo>
                  <a:cubicBezTo>
                    <a:pt x="142" y="195"/>
                    <a:pt x="142" y="193"/>
                    <a:pt x="142" y="193"/>
                  </a:cubicBezTo>
                  <a:cubicBezTo>
                    <a:pt x="143" y="192"/>
                    <a:pt x="145" y="192"/>
                    <a:pt x="147" y="193"/>
                  </a:cubicBezTo>
                  <a:cubicBezTo>
                    <a:pt x="148" y="194"/>
                    <a:pt x="150" y="194"/>
                    <a:pt x="151" y="192"/>
                  </a:cubicBezTo>
                  <a:cubicBezTo>
                    <a:pt x="151" y="191"/>
                    <a:pt x="150" y="190"/>
                    <a:pt x="150" y="188"/>
                  </a:cubicBezTo>
                  <a:cubicBezTo>
                    <a:pt x="149" y="186"/>
                    <a:pt x="150" y="184"/>
                    <a:pt x="150" y="183"/>
                  </a:cubicBezTo>
                  <a:cubicBezTo>
                    <a:pt x="150" y="180"/>
                    <a:pt x="152" y="178"/>
                    <a:pt x="153" y="176"/>
                  </a:cubicBezTo>
                  <a:cubicBezTo>
                    <a:pt x="153" y="175"/>
                    <a:pt x="153" y="175"/>
                    <a:pt x="154" y="175"/>
                  </a:cubicBezTo>
                  <a:cubicBezTo>
                    <a:pt x="155" y="175"/>
                    <a:pt x="156" y="175"/>
                    <a:pt x="157" y="175"/>
                  </a:cubicBezTo>
                  <a:cubicBezTo>
                    <a:pt x="159" y="175"/>
                    <a:pt x="158" y="177"/>
                    <a:pt x="159" y="178"/>
                  </a:cubicBezTo>
                  <a:cubicBezTo>
                    <a:pt x="161" y="180"/>
                    <a:pt x="163" y="180"/>
                    <a:pt x="165" y="179"/>
                  </a:cubicBezTo>
                  <a:cubicBezTo>
                    <a:pt x="167" y="179"/>
                    <a:pt x="166" y="177"/>
                    <a:pt x="166" y="176"/>
                  </a:cubicBezTo>
                  <a:cubicBezTo>
                    <a:pt x="167" y="175"/>
                    <a:pt x="171" y="175"/>
                    <a:pt x="171" y="177"/>
                  </a:cubicBezTo>
                  <a:cubicBezTo>
                    <a:pt x="171" y="177"/>
                    <a:pt x="172" y="178"/>
                    <a:pt x="172" y="178"/>
                  </a:cubicBezTo>
                  <a:cubicBezTo>
                    <a:pt x="174" y="179"/>
                    <a:pt x="175" y="179"/>
                    <a:pt x="177" y="180"/>
                  </a:cubicBezTo>
                  <a:cubicBezTo>
                    <a:pt x="179" y="181"/>
                    <a:pt x="183" y="182"/>
                    <a:pt x="185" y="184"/>
                  </a:cubicBezTo>
                  <a:cubicBezTo>
                    <a:pt x="186" y="185"/>
                    <a:pt x="186" y="186"/>
                    <a:pt x="187" y="187"/>
                  </a:cubicBezTo>
                  <a:cubicBezTo>
                    <a:pt x="188" y="187"/>
                    <a:pt x="190" y="187"/>
                    <a:pt x="192" y="187"/>
                  </a:cubicBezTo>
                  <a:cubicBezTo>
                    <a:pt x="192" y="187"/>
                    <a:pt x="193" y="187"/>
                    <a:pt x="194" y="187"/>
                  </a:cubicBezTo>
                  <a:cubicBezTo>
                    <a:pt x="195" y="186"/>
                    <a:pt x="195" y="186"/>
                    <a:pt x="196" y="186"/>
                  </a:cubicBezTo>
                  <a:cubicBezTo>
                    <a:pt x="198" y="185"/>
                    <a:pt x="199" y="186"/>
                    <a:pt x="200" y="188"/>
                  </a:cubicBezTo>
                  <a:cubicBezTo>
                    <a:pt x="201" y="189"/>
                    <a:pt x="200" y="191"/>
                    <a:pt x="202" y="192"/>
                  </a:cubicBezTo>
                  <a:cubicBezTo>
                    <a:pt x="204" y="193"/>
                    <a:pt x="207" y="194"/>
                    <a:pt x="210" y="195"/>
                  </a:cubicBezTo>
                  <a:cubicBezTo>
                    <a:pt x="212" y="196"/>
                    <a:pt x="213" y="196"/>
                    <a:pt x="215" y="196"/>
                  </a:cubicBezTo>
                  <a:cubicBezTo>
                    <a:pt x="218" y="196"/>
                    <a:pt x="221" y="197"/>
                    <a:pt x="224" y="196"/>
                  </a:cubicBezTo>
                  <a:cubicBezTo>
                    <a:pt x="225" y="196"/>
                    <a:pt x="227" y="195"/>
                    <a:pt x="228" y="194"/>
                  </a:cubicBezTo>
                  <a:cubicBezTo>
                    <a:pt x="229" y="192"/>
                    <a:pt x="228" y="190"/>
                    <a:pt x="230" y="190"/>
                  </a:cubicBezTo>
                  <a:cubicBezTo>
                    <a:pt x="232" y="189"/>
                    <a:pt x="233" y="190"/>
                    <a:pt x="234" y="191"/>
                  </a:cubicBezTo>
                  <a:cubicBezTo>
                    <a:pt x="235" y="193"/>
                    <a:pt x="237" y="192"/>
                    <a:pt x="238" y="193"/>
                  </a:cubicBezTo>
                  <a:cubicBezTo>
                    <a:pt x="239" y="194"/>
                    <a:pt x="239" y="194"/>
                    <a:pt x="240" y="195"/>
                  </a:cubicBezTo>
                  <a:cubicBezTo>
                    <a:pt x="240" y="196"/>
                    <a:pt x="240" y="197"/>
                    <a:pt x="240" y="197"/>
                  </a:cubicBezTo>
                  <a:cubicBezTo>
                    <a:pt x="241" y="200"/>
                    <a:pt x="247" y="198"/>
                    <a:pt x="249" y="198"/>
                  </a:cubicBezTo>
                  <a:cubicBezTo>
                    <a:pt x="250" y="198"/>
                    <a:pt x="252" y="198"/>
                    <a:pt x="253" y="199"/>
                  </a:cubicBezTo>
                  <a:cubicBezTo>
                    <a:pt x="254" y="199"/>
                    <a:pt x="254" y="200"/>
                    <a:pt x="254" y="200"/>
                  </a:cubicBezTo>
                  <a:cubicBezTo>
                    <a:pt x="255" y="200"/>
                    <a:pt x="255" y="201"/>
                    <a:pt x="255" y="201"/>
                  </a:cubicBezTo>
                  <a:cubicBezTo>
                    <a:pt x="256" y="201"/>
                    <a:pt x="256" y="201"/>
                    <a:pt x="256" y="201"/>
                  </a:cubicBezTo>
                  <a:cubicBezTo>
                    <a:pt x="256" y="201"/>
                    <a:pt x="256" y="201"/>
                    <a:pt x="256" y="201"/>
                  </a:cubicBezTo>
                  <a:cubicBezTo>
                    <a:pt x="256" y="202"/>
                    <a:pt x="256" y="202"/>
                    <a:pt x="257" y="203"/>
                  </a:cubicBezTo>
                  <a:cubicBezTo>
                    <a:pt x="258" y="203"/>
                    <a:pt x="259" y="202"/>
                    <a:pt x="261" y="202"/>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06" name="Freeform 23">
              <a:extLst>
                <a:ext uri="{FF2B5EF4-FFF2-40B4-BE49-F238E27FC236}">
                  <a16:creationId xmlns:a16="http://schemas.microsoft.com/office/drawing/2014/main" id="{5645A1BB-B0CD-E449-A9C6-CE59D22DAA5F}"/>
                </a:ext>
              </a:extLst>
            </p:cNvPr>
            <p:cNvSpPr>
              <a:spLocks/>
            </p:cNvSpPr>
            <p:nvPr/>
          </p:nvSpPr>
          <p:spPr bwMode="auto">
            <a:xfrm>
              <a:off x="5159375" y="4606925"/>
              <a:ext cx="604838" cy="287338"/>
            </a:xfrm>
            <a:custGeom>
              <a:avLst/>
              <a:gdLst/>
              <a:ahLst/>
              <a:cxnLst>
                <a:cxn ang="0">
                  <a:pos x="23" y="143"/>
                </a:cxn>
                <a:cxn ang="0">
                  <a:pos x="37" y="152"/>
                </a:cxn>
                <a:cxn ang="0">
                  <a:pos x="76" y="151"/>
                </a:cxn>
                <a:cxn ang="0">
                  <a:pos x="90" y="147"/>
                </a:cxn>
                <a:cxn ang="0">
                  <a:pos x="93" y="130"/>
                </a:cxn>
                <a:cxn ang="0">
                  <a:pos x="118" y="125"/>
                </a:cxn>
                <a:cxn ang="0">
                  <a:pos x="133" y="115"/>
                </a:cxn>
                <a:cxn ang="0">
                  <a:pos x="144" y="116"/>
                </a:cxn>
                <a:cxn ang="0">
                  <a:pos x="161" y="116"/>
                </a:cxn>
                <a:cxn ang="0">
                  <a:pos x="173" y="111"/>
                </a:cxn>
                <a:cxn ang="0">
                  <a:pos x="182" y="94"/>
                </a:cxn>
                <a:cxn ang="0">
                  <a:pos x="207" y="89"/>
                </a:cxn>
                <a:cxn ang="0">
                  <a:pos x="221" y="91"/>
                </a:cxn>
                <a:cxn ang="0">
                  <a:pos x="236" y="88"/>
                </a:cxn>
                <a:cxn ang="0">
                  <a:pos x="248" y="102"/>
                </a:cxn>
                <a:cxn ang="0">
                  <a:pos x="262" y="102"/>
                </a:cxn>
                <a:cxn ang="0">
                  <a:pos x="275" y="90"/>
                </a:cxn>
                <a:cxn ang="0">
                  <a:pos x="281" y="76"/>
                </a:cxn>
                <a:cxn ang="0">
                  <a:pos x="289" y="57"/>
                </a:cxn>
                <a:cxn ang="0">
                  <a:pos x="301" y="52"/>
                </a:cxn>
                <a:cxn ang="0">
                  <a:pos x="323" y="43"/>
                </a:cxn>
                <a:cxn ang="0">
                  <a:pos x="320" y="40"/>
                </a:cxn>
                <a:cxn ang="0">
                  <a:pos x="298" y="30"/>
                </a:cxn>
                <a:cxn ang="0">
                  <a:pos x="289" y="23"/>
                </a:cxn>
                <a:cxn ang="0">
                  <a:pos x="276" y="16"/>
                </a:cxn>
                <a:cxn ang="0">
                  <a:pos x="255" y="13"/>
                </a:cxn>
                <a:cxn ang="0">
                  <a:pos x="241" y="25"/>
                </a:cxn>
                <a:cxn ang="0">
                  <a:pos x="232" y="22"/>
                </a:cxn>
                <a:cxn ang="0">
                  <a:pos x="212" y="18"/>
                </a:cxn>
                <a:cxn ang="0">
                  <a:pos x="190" y="30"/>
                </a:cxn>
                <a:cxn ang="0">
                  <a:pos x="181" y="32"/>
                </a:cxn>
                <a:cxn ang="0">
                  <a:pos x="175" y="21"/>
                </a:cxn>
                <a:cxn ang="0">
                  <a:pos x="167" y="10"/>
                </a:cxn>
                <a:cxn ang="0">
                  <a:pos x="155" y="4"/>
                </a:cxn>
                <a:cxn ang="0">
                  <a:pos x="142" y="17"/>
                </a:cxn>
                <a:cxn ang="0">
                  <a:pos x="126" y="7"/>
                </a:cxn>
                <a:cxn ang="0">
                  <a:pos x="117" y="9"/>
                </a:cxn>
                <a:cxn ang="0">
                  <a:pos x="105" y="12"/>
                </a:cxn>
                <a:cxn ang="0">
                  <a:pos x="96" y="22"/>
                </a:cxn>
                <a:cxn ang="0">
                  <a:pos x="87" y="28"/>
                </a:cxn>
                <a:cxn ang="0">
                  <a:pos x="78" y="47"/>
                </a:cxn>
                <a:cxn ang="0">
                  <a:pos x="70" y="52"/>
                </a:cxn>
                <a:cxn ang="0">
                  <a:pos x="57" y="62"/>
                </a:cxn>
                <a:cxn ang="0">
                  <a:pos x="51" y="64"/>
                </a:cxn>
                <a:cxn ang="0">
                  <a:pos x="31" y="60"/>
                </a:cxn>
                <a:cxn ang="0">
                  <a:pos x="23" y="69"/>
                </a:cxn>
                <a:cxn ang="0">
                  <a:pos x="8" y="75"/>
                </a:cxn>
                <a:cxn ang="0">
                  <a:pos x="4" y="88"/>
                </a:cxn>
                <a:cxn ang="0">
                  <a:pos x="4" y="101"/>
                </a:cxn>
                <a:cxn ang="0">
                  <a:pos x="9" y="118"/>
                </a:cxn>
                <a:cxn ang="0">
                  <a:pos x="12" y="126"/>
                </a:cxn>
                <a:cxn ang="0">
                  <a:pos x="9" y="135"/>
                </a:cxn>
              </a:cxnLst>
              <a:rect l="0" t="0" r="r" b="b"/>
              <a:pathLst>
                <a:path w="324" h="153">
                  <a:moveTo>
                    <a:pt x="9" y="135"/>
                  </a:moveTo>
                  <a:cubicBezTo>
                    <a:pt x="10" y="135"/>
                    <a:pt x="11" y="135"/>
                    <a:pt x="12" y="136"/>
                  </a:cubicBezTo>
                  <a:cubicBezTo>
                    <a:pt x="14" y="136"/>
                    <a:pt x="16" y="137"/>
                    <a:pt x="17" y="138"/>
                  </a:cubicBezTo>
                  <a:cubicBezTo>
                    <a:pt x="19" y="139"/>
                    <a:pt x="20" y="142"/>
                    <a:pt x="23" y="143"/>
                  </a:cubicBezTo>
                  <a:cubicBezTo>
                    <a:pt x="24" y="143"/>
                    <a:pt x="25" y="143"/>
                    <a:pt x="26" y="143"/>
                  </a:cubicBezTo>
                  <a:cubicBezTo>
                    <a:pt x="28" y="144"/>
                    <a:pt x="29" y="146"/>
                    <a:pt x="30" y="147"/>
                  </a:cubicBezTo>
                  <a:cubicBezTo>
                    <a:pt x="30" y="149"/>
                    <a:pt x="31" y="151"/>
                    <a:pt x="32" y="152"/>
                  </a:cubicBezTo>
                  <a:cubicBezTo>
                    <a:pt x="33" y="153"/>
                    <a:pt x="35" y="152"/>
                    <a:pt x="37" y="152"/>
                  </a:cubicBezTo>
                  <a:cubicBezTo>
                    <a:pt x="44" y="152"/>
                    <a:pt x="51" y="152"/>
                    <a:pt x="59" y="152"/>
                  </a:cubicBezTo>
                  <a:cubicBezTo>
                    <a:pt x="63" y="152"/>
                    <a:pt x="69" y="153"/>
                    <a:pt x="73" y="152"/>
                  </a:cubicBezTo>
                  <a:cubicBezTo>
                    <a:pt x="73" y="152"/>
                    <a:pt x="75" y="151"/>
                    <a:pt x="75" y="151"/>
                  </a:cubicBezTo>
                  <a:cubicBezTo>
                    <a:pt x="75" y="152"/>
                    <a:pt x="76" y="151"/>
                    <a:pt x="76" y="151"/>
                  </a:cubicBezTo>
                  <a:cubicBezTo>
                    <a:pt x="76" y="151"/>
                    <a:pt x="76" y="150"/>
                    <a:pt x="76" y="150"/>
                  </a:cubicBezTo>
                  <a:cubicBezTo>
                    <a:pt x="78" y="149"/>
                    <a:pt x="79" y="149"/>
                    <a:pt x="80" y="149"/>
                  </a:cubicBezTo>
                  <a:cubicBezTo>
                    <a:pt x="82" y="148"/>
                    <a:pt x="83" y="148"/>
                    <a:pt x="85" y="148"/>
                  </a:cubicBezTo>
                  <a:cubicBezTo>
                    <a:pt x="86" y="148"/>
                    <a:pt x="89" y="148"/>
                    <a:pt x="90" y="147"/>
                  </a:cubicBezTo>
                  <a:cubicBezTo>
                    <a:pt x="92" y="147"/>
                    <a:pt x="93" y="145"/>
                    <a:pt x="93" y="144"/>
                  </a:cubicBezTo>
                  <a:cubicBezTo>
                    <a:pt x="92" y="141"/>
                    <a:pt x="89" y="142"/>
                    <a:pt x="89" y="139"/>
                  </a:cubicBezTo>
                  <a:cubicBezTo>
                    <a:pt x="90" y="138"/>
                    <a:pt x="91" y="137"/>
                    <a:pt x="92" y="136"/>
                  </a:cubicBezTo>
                  <a:cubicBezTo>
                    <a:pt x="92" y="134"/>
                    <a:pt x="92" y="132"/>
                    <a:pt x="93" y="130"/>
                  </a:cubicBezTo>
                  <a:cubicBezTo>
                    <a:pt x="93" y="130"/>
                    <a:pt x="95" y="128"/>
                    <a:pt x="96" y="128"/>
                  </a:cubicBezTo>
                  <a:cubicBezTo>
                    <a:pt x="97" y="127"/>
                    <a:pt x="100" y="128"/>
                    <a:pt x="101" y="128"/>
                  </a:cubicBezTo>
                  <a:cubicBezTo>
                    <a:pt x="105" y="127"/>
                    <a:pt x="109" y="126"/>
                    <a:pt x="113" y="126"/>
                  </a:cubicBezTo>
                  <a:cubicBezTo>
                    <a:pt x="114" y="125"/>
                    <a:pt x="116" y="126"/>
                    <a:pt x="118" y="125"/>
                  </a:cubicBezTo>
                  <a:cubicBezTo>
                    <a:pt x="119" y="125"/>
                    <a:pt x="121" y="125"/>
                    <a:pt x="122" y="124"/>
                  </a:cubicBezTo>
                  <a:cubicBezTo>
                    <a:pt x="123" y="124"/>
                    <a:pt x="126" y="125"/>
                    <a:pt x="127" y="124"/>
                  </a:cubicBezTo>
                  <a:cubicBezTo>
                    <a:pt x="128" y="124"/>
                    <a:pt x="130" y="122"/>
                    <a:pt x="130" y="121"/>
                  </a:cubicBezTo>
                  <a:cubicBezTo>
                    <a:pt x="131" y="119"/>
                    <a:pt x="132" y="116"/>
                    <a:pt x="133" y="115"/>
                  </a:cubicBezTo>
                  <a:cubicBezTo>
                    <a:pt x="134" y="114"/>
                    <a:pt x="136" y="114"/>
                    <a:pt x="137" y="114"/>
                  </a:cubicBezTo>
                  <a:cubicBezTo>
                    <a:pt x="138" y="114"/>
                    <a:pt x="141" y="114"/>
                    <a:pt x="141" y="115"/>
                  </a:cubicBezTo>
                  <a:cubicBezTo>
                    <a:pt x="142" y="115"/>
                    <a:pt x="141" y="116"/>
                    <a:pt x="142" y="116"/>
                  </a:cubicBezTo>
                  <a:cubicBezTo>
                    <a:pt x="142" y="117"/>
                    <a:pt x="143" y="116"/>
                    <a:pt x="144" y="116"/>
                  </a:cubicBezTo>
                  <a:cubicBezTo>
                    <a:pt x="146" y="116"/>
                    <a:pt x="149" y="116"/>
                    <a:pt x="150" y="117"/>
                  </a:cubicBezTo>
                  <a:cubicBezTo>
                    <a:pt x="152" y="118"/>
                    <a:pt x="152" y="121"/>
                    <a:pt x="153" y="122"/>
                  </a:cubicBezTo>
                  <a:cubicBezTo>
                    <a:pt x="155" y="121"/>
                    <a:pt x="155" y="119"/>
                    <a:pt x="157" y="117"/>
                  </a:cubicBezTo>
                  <a:cubicBezTo>
                    <a:pt x="158" y="117"/>
                    <a:pt x="159" y="117"/>
                    <a:pt x="161" y="116"/>
                  </a:cubicBezTo>
                  <a:cubicBezTo>
                    <a:pt x="161" y="115"/>
                    <a:pt x="162" y="115"/>
                    <a:pt x="163" y="114"/>
                  </a:cubicBezTo>
                  <a:cubicBezTo>
                    <a:pt x="163" y="114"/>
                    <a:pt x="164" y="114"/>
                    <a:pt x="165" y="114"/>
                  </a:cubicBezTo>
                  <a:cubicBezTo>
                    <a:pt x="167" y="114"/>
                    <a:pt x="168" y="112"/>
                    <a:pt x="170" y="111"/>
                  </a:cubicBezTo>
                  <a:cubicBezTo>
                    <a:pt x="171" y="111"/>
                    <a:pt x="172" y="111"/>
                    <a:pt x="173" y="111"/>
                  </a:cubicBezTo>
                  <a:cubicBezTo>
                    <a:pt x="174" y="111"/>
                    <a:pt x="175" y="110"/>
                    <a:pt x="175" y="109"/>
                  </a:cubicBezTo>
                  <a:cubicBezTo>
                    <a:pt x="177" y="108"/>
                    <a:pt x="178" y="106"/>
                    <a:pt x="179" y="104"/>
                  </a:cubicBezTo>
                  <a:cubicBezTo>
                    <a:pt x="180" y="102"/>
                    <a:pt x="180" y="101"/>
                    <a:pt x="180" y="99"/>
                  </a:cubicBezTo>
                  <a:cubicBezTo>
                    <a:pt x="181" y="97"/>
                    <a:pt x="182" y="96"/>
                    <a:pt x="182" y="94"/>
                  </a:cubicBezTo>
                  <a:cubicBezTo>
                    <a:pt x="183" y="92"/>
                    <a:pt x="182" y="90"/>
                    <a:pt x="183" y="89"/>
                  </a:cubicBezTo>
                  <a:cubicBezTo>
                    <a:pt x="184" y="86"/>
                    <a:pt x="190" y="88"/>
                    <a:pt x="192" y="88"/>
                  </a:cubicBezTo>
                  <a:cubicBezTo>
                    <a:pt x="196" y="88"/>
                    <a:pt x="199" y="88"/>
                    <a:pt x="203" y="88"/>
                  </a:cubicBezTo>
                  <a:cubicBezTo>
                    <a:pt x="205" y="88"/>
                    <a:pt x="206" y="88"/>
                    <a:pt x="207" y="89"/>
                  </a:cubicBezTo>
                  <a:cubicBezTo>
                    <a:pt x="208" y="89"/>
                    <a:pt x="208" y="90"/>
                    <a:pt x="209" y="91"/>
                  </a:cubicBezTo>
                  <a:cubicBezTo>
                    <a:pt x="209" y="91"/>
                    <a:pt x="210" y="91"/>
                    <a:pt x="211" y="91"/>
                  </a:cubicBezTo>
                  <a:cubicBezTo>
                    <a:pt x="213" y="91"/>
                    <a:pt x="215" y="91"/>
                    <a:pt x="216" y="91"/>
                  </a:cubicBezTo>
                  <a:cubicBezTo>
                    <a:pt x="218" y="91"/>
                    <a:pt x="219" y="92"/>
                    <a:pt x="221" y="91"/>
                  </a:cubicBezTo>
                  <a:cubicBezTo>
                    <a:pt x="222" y="91"/>
                    <a:pt x="223" y="89"/>
                    <a:pt x="225" y="89"/>
                  </a:cubicBezTo>
                  <a:cubicBezTo>
                    <a:pt x="226" y="89"/>
                    <a:pt x="227" y="89"/>
                    <a:pt x="228" y="88"/>
                  </a:cubicBezTo>
                  <a:cubicBezTo>
                    <a:pt x="229" y="88"/>
                    <a:pt x="230" y="88"/>
                    <a:pt x="232" y="88"/>
                  </a:cubicBezTo>
                  <a:cubicBezTo>
                    <a:pt x="233" y="88"/>
                    <a:pt x="235" y="87"/>
                    <a:pt x="236" y="88"/>
                  </a:cubicBezTo>
                  <a:cubicBezTo>
                    <a:pt x="237" y="88"/>
                    <a:pt x="237" y="89"/>
                    <a:pt x="237" y="89"/>
                  </a:cubicBezTo>
                  <a:cubicBezTo>
                    <a:pt x="238" y="89"/>
                    <a:pt x="239" y="89"/>
                    <a:pt x="240" y="90"/>
                  </a:cubicBezTo>
                  <a:cubicBezTo>
                    <a:pt x="243" y="92"/>
                    <a:pt x="243" y="96"/>
                    <a:pt x="244" y="99"/>
                  </a:cubicBezTo>
                  <a:cubicBezTo>
                    <a:pt x="245" y="100"/>
                    <a:pt x="247" y="101"/>
                    <a:pt x="248" y="102"/>
                  </a:cubicBezTo>
                  <a:cubicBezTo>
                    <a:pt x="250" y="103"/>
                    <a:pt x="250" y="103"/>
                    <a:pt x="252" y="104"/>
                  </a:cubicBezTo>
                  <a:cubicBezTo>
                    <a:pt x="252" y="105"/>
                    <a:pt x="253" y="106"/>
                    <a:pt x="254" y="107"/>
                  </a:cubicBezTo>
                  <a:cubicBezTo>
                    <a:pt x="256" y="107"/>
                    <a:pt x="257" y="105"/>
                    <a:pt x="258" y="103"/>
                  </a:cubicBezTo>
                  <a:cubicBezTo>
                    <a:pt x="260" y="102"/>
                    <a:pt x="260" y="102"/>
                    <a:pt x="262" y="102"/>
                  </a:cubicBezTo>
                  <a:cubicBezTo>
                    <a:pt x="264" y="102"/>
                    <a:pt x="266" y="103"/>
                    <a:pt x="268" y="102"/>
                  </a:cubicBezTo>
                  <a:cubicBezTo>
                    <a:pt x="269" y="101"/>
                    <a:pt x="270" y="99"/>
                    <a:pt x="270" y="98"/>
                  </a:cubicBezTo>
                  <a:cubicBezTo>
                    <a:pt x="271" y="97"/>
                    <a:pt x="271" y="95"/>
                    <a:pt x="272" y="94"/>
                  </a:cubicBezTo>
                  <a:cubicBezTo>
                    <a:pt x="273" y="92"/>
                    <a:pt x="274" y="91"/>
                    <a:pt x="275" y="90"/>
                  </a:cubicBezTo>
                  <a:cubicBezTo>
                    <a:pt x="276" y="89"/>
                    <a:pt x="276" y="90"/>
                    <a:pt x="276" y="88"/>
                  </a:cubicBezTo>
                  <a:cubicBezTo>
                    <a:pt x="276" y="86"/>
                    <a:pt x="277" y="86"/>
                    <a:pt x="277" y="84"/>
                  </a:cubicBezTo>
                  <a:cubicBezTo>
                    <a:pt x="278" y="83"/>
                    <a:pt x="278" y="82"/>
                    <a:pt x="279" y="80"/>
                  </a:cubicBezTo>
                  <a:cubicBezTo>
                    <a:pt x="279" y="79"/>
                    <a:pt x="280" y="77"/>
                    <a:pt x="281" y="76"/>
                  </a:cubicBezTo>
                  <a:cubicBezTo>
                    <a:pt x="281" y="75"/>
                    <a:pt x="283" y="73"/>
                    <a:pt x="283" y="72"/>
                  </a:cubicBezTo>
                  <a:cubicBezTo>
                    <a:pt x="283" y="70"/>
                    <a:pt x="283" y="69"/>
                    <a:pt x="284" y="67"/>
                  </a:cubicBezTo>
                  <a:cubicBezTo>
                    <a:pt x="284" y="65"/>
                    <a:pt x="285" y="64"/>
                    <a:pt x="286" y="62"/>
                  </a:cubicBezTo>
                  <a:cubicBezTo>
                    <a:pt x="287" y="61"/>
                    <a:pt x="289" y="59"/>
                    <a:pt x="289" y="57"/>
                  </a:cubicBezTo>
                  <a:cubicBezTo>
                    <a:pt x="290" y="56"/>
                    <a:pt x="289" y="56"/>
                    <a:pt x="290" y="55"/>
                  </a:cubicBezTo>
                  <a:cubicBezTo>
                    <a:pt x="290" y="55"/>
                    <a:pt x="291" y="54"/>
                    <a:pt x="292" y="54"/>
                  </a:cubicBezTo>
                  <a:cubicBezTo>
                    <a:pt x="293" y="53"/>
                    <a:pt x="296" y="54"/>
                    <a:pt x="297" y="53"/>
                  </a:cubicBezTo>
                  <a:cubicBezTo>
                    <a:pt x="299" y="53"/>
                    <a:pt x="300" y="52"/>
                    <a:pt x="301" y="52"/>
                  </a:cubicBezTo>
                  <a:cubicBezTo>
                    <a:pt x="303" y="52"/>
                    <a:pt x="305" y="53"/>
                    <a:pt x="307" y="53"/>
                  </a:cubicBezTo>
                  <a:cubicBezTo>
                    <a:pt x="309" y="53"/>
                    <a:pt x="311" y="53"/>
                    <a:pt x="312" y="53"/>
                  </a:cubicBezTo>
                  <a:cubicBezTo>
                    <a:pt x="316" y="52"/>
                    <a:pt x="319" y="51"/>
                    <a:pt x="322" y="47"/>
                  </a:cubicBezTo>
                  <a:cubicBezTo>
                    <a:pt x="322" y="46"/>
                    <a:pt x="323" y="45"/>
                    <a:pt x="323" y="43"/>
                  </a:cubicBezTo>
                  <a:cubicBezTo>
                    <a:pt x="324" y="43"/>
                    <a:pt x="324" y="43"/>
                    <a:pt x="324" y="42"/>
                  </a:cubicBezTo>
                  <a:cubicBezTo>
                    <a:pt x="324" y="42"/>
                    <a:pt x="324" y="42"/>
                    <a:pt x="324" y="42"/>
                  </a:cubicBezTo>
                  <a:cubicBezTo>
                    <a:pt x="323" y="42"/>
                    <a:pt x="322" y="42"/>
                    <a:pt x="322" y="41"/>
                  </a:cubicBezTo>
                  <a:cubicBezTo>
                    <a:pt x="321" y="41"/>
                    <a:pt x="320" y="40"/>
                    <a:pt x="320" y="40"/>
                  </a:cubicBezTo>
                  <a:cubicBezTo>
                    <a:pt x="318" y="39"/>
                    <a:pt x="316" y="38"/>
                    <a:pt x="315" y="38"/>
                  </a:cubicBezTo>
                  <a:cubicBezTo>
                    <a:pt x="311" y="36"/>
                    <a:pt x="308" y="36"/>
                    <a:pt x="304" y="35"/>
                  </a:cubicBezTo>
                  <a:cubicBezTo>
                    <a:pt x="303" y="34"/>
                    <a:pt x="302" y="34"/>
                    <a:pt x="301" y="32"/>
                  </a:cubicBezTo>
                  <a:cubicBezTo>
                    <a:pt x="300" y="31"/>
                    <a:pt x="300" y="31"/>
                    <a:pt x="298" y="30"/>
                  </a:cubicBezTo>
                  <a:cubicBezTo>
                    <a:pt x="297" y="29"/>
                    <a:pt x="295" y="28"/>
                    <a:pt x="293" y="27"/>
                  </a:cubicBezTo>
                  <a:cubicBezTo>
                    <a:pt x="292" y="27"/>
                    <a:pt x="292" y="27"/>
                    <a:pt x="291" y="27"/>
                  </a:cubicBezTo>
                  <a:cubicBezTo>
                    <a:pt x="291" y="27"/>
                    <a:pt x="290" y="25"/>
                    <a:pt x="290" y="25"/>
                  </a:cubicBezTo>
                  <a:cubicBezTo>
                    <a:pt x="289" y="24"/>
                    <a:pt x="289" y="24"/>
                    <a:pt x="289" y="23"/>
                  </a:cubicBezTo>
                  <a:cubicBezTo>
                    <a:pt x="288" y="22"/>
                    <a:pt x="287" y="21"/>
                    <a:pt x="286" y="20"/>
                  </a:cubicBezTo>
                  <a:cubicBezTo>
                    <a:pt x="285" y="20"/>
                    <a:pt x="284" y="21"/>
                    <a:pt x="283" y="21"/>
                  </a:cubicBezTo>
                  <a:cubicBezTo>
                    <a:pt x="281" y="20"/>
                    <a:pt x="282" y="20"/>
                    <a:pt x="281" y="19"/>
                  </a:cubicBezTo>
                  <a:cubicBezTo>
                    <a:pt x="279" y="18"/>
                    <a:pt x="278" y="17"/>
                    <a:pt x="276" y="16"/>
                  </a:cubicBezTo>
                  <a:cubicBezTo>
                    <a:pt x="273" y="15"/>
                    <a:pt x="269" y="14"/>
                    <a:pt x="266" y="13"/>
                  </a:cubicBezTo>
                  <a:cubicBezTo>
                    <a:pt x="264" y="13"/>
                    <a:pt x="261" y="13"/>
                    <a:pt x="259" y="13"/>
                  </a:cubicBezTo>
                  <a:cubicBezTo>
                    <a:pt x="258" y="13"/>
                    <a:pt x="258" y="12"/>
                    <a:pt x="257" y="12"/>
                  </a:cubicBezTo>
                  <a:cubicBezTo>
                    <a:pt x="256" y="12"/>
                    <a:pt x="255" y="13"/>
                    <a:pt x="255" y="13"/>
                  </a:cubicBezTo>
                  <a:cubicBezTo>
                    <a:pt x="254" y="17"/>
                    <a:pt x="251" y="15"/>
                    <a:pt x="249" y="15"/>
                  </a:cubicBezTo>
                  <a:cubicBezTo>
                    <a:pt x="248" y="15"/>
                    <a:pt x="247" y="16"/>
                    <a:pt x="246" y="17"/>
                  </a:cubicBezTo>
                  <a:cubicBezTo>
                    <a:pt x="245" y="19"/>
                    <a:pt x="246" y="20"/>
                    <a:pt x="245" y="22"/>
                  </a:cubicBezTo>
                  <a:cubicBezTo>
                    <a:pt x="245" y="23"/>
                    <a:pt x="242" y="25"/>
                    <a:pt x="241" y="25"/>
                  </a:cubicBezTo>
                  <a:cubicBezTo>
                    <a:pt x="241" y="25"/>
                    <a:pt x="238" y="25"/>
                    <a:pt x="238" y="25"/>
                  </a:cubicBezTo>
                  <a:cubicBezTo>
                    <a:pt x="237" y="25"/>
                    <a:pt x="237" y="24"/>
                    <a:pt x="237" y="23"/>
                  </a:cubicBezTo>
                  <a:cubicBezTo>
                    <a:pt x="236" y="23"/>
                    <a:pt x="235" y="23"/>
                    <a:pt x="234" y="22"/>
                  </a:cubicBezTo>
                  <a:cubicBezTo>
                    <a:pt x="234" y="22"/>
                    <a:pt x="232" y="22"/>
                    <a:pt x="232" y="22"/>
                  </a:cubicBezTo>
                  <a:cubicBezTo>
                    <a:pt x="230" y="21"/>
                    <a:pt x="229" y="18"/>
                    <a:pt x="227" y="17"/>
                  </a:cubicBezTo>
                  <a:cubicBezTo>
                    <a:pt x="226" y="17"/>
                    <a:pt x="225" y="18"/>
                    <a:pt x="224" y="17"/>
                  </a:cubicBezTo>
                  <a:cubicBezTo>
                    <a:pt x="222" y="17"/>
                    <a:pt x="222" y="16"/>
                    <a:pt x="221" y="15"/>
                  </a:cubicBezTo>
                  <a:cubicBezTo>
                    <a:pt x="217" y="15"/>
                    <a:pt x="215" y="18"/>
                    <a:pt x="212" y="18"/>
                  </a:cubicBezTo>
                  <a:cubicBezTo>
                    <a:pt x="210" y="18"/>
                    <a:pt x="207" y="18"/>
                    <a:pt x="205" y="18"/>
                  </a:cubicBezTo>
                  <a:cubicBezTo>
                    <a:pt x="205" y="20"/>
                    <a:pt x="206" y="21"/>
                    <a:pt x="205" y="23"/>
                  </a:cubicBezTo>
                  <a:cubicBezTo>
                    <a:pt x="201" y="24"/>
                    <a:pt x="197" y="22"/>
                    <a:pt x="194" y="25"/>
                  </a:cubicBezTo>
                  <a:cubicBezTo>
                    <a:pt x="191" y="26"/>
                    <a:pt x="190" y="27"/>
                    <a:pt x="190" y="30"/>
                  </a:cubicBezTo>
                  <a:cubicBezTo>
                    <a:pt x="190" y="32"/>
                    <a:pt x="190" y="33"/>
                    <a:pt x="190" y="35"/>
                  </a:cubicBezTo>
                  <a:cubicBezTo>
                    <a:pt x="189" y="35"/>
                    <a:pt x="187" y="35"/>
                    <a:pt x="185" y="35"/>
                  </a:cubicBezTo>
                  <a:cubicBezTo>
                    <a:pt x="185" y="34"/>
                    <a:pt x="184" y="33"/>
                    <a:pt x="183" y="33"/>
                  </a:cubicBezTo>
                  <a:cubicBezTo>
                    <a:pt x="182" y="33"/>
                    <a:pt x="182" y="33"/>
                    <a:pt x="181" y="32"/>
                  </a:cubicBezTo>
                  <a:cubicBezTo>
                    <a:pt x="180" y="32"/>
                    <a:pt x="179" y="31"/>
                    <a:pt x="179" y="30"/>
                  </a:cubicBezTo>
                  <a:cubicBezTo>
                    <a:pt x="178" y="30"/>
                    <a:pt x="177" y="30"/>
                    <a:pt x="177" y="29"/>
                  </a:cubicBezTo>
                  <a:cubicBezTo>
                    <a:pt x="175" y="28"/>
                    <a:pt x="175" y="29"/>
                    <a:pt x="175" y="27"/>
                  </a:cubicBezTo>
                  <a:cubicBezTo>
                    <a:pt x="175" y="25"/>
                    <a:pt x="175" y="23"/>
                    <a:pt x="175" y="21"/>
                  </a:cubicBezTo>
                  <a:cubicBezTo>
                    <a:pt x="175" y="19"/>
                    <a:pt x="175" y="19"/>
                    <a:pt x="174" y="18"/>
                  </a:cubicBezTo>
                  <a:cubicBezTo>
                    <a:pt x="174" y="17"/>
                    <a:pt x="173" y="16"/>
                    <a:pt x="172" y="15"/>
                  </a:cubicBezTo>
                  <a:cubicBezTo>
                    <a:pt x="172" y="15"/>
                    <a:pt x="172" y="14"/>
                    <a:pt x="171" y="13"/>
                  </a:cubicBezTo>
                  <a:cubicBezTo>
                    <a:pt x="171" y="12"/>
                    <a:pt x="168" y="10"/>
                    <a:pt x="167" y="10"/>
                  </a:cubicBezTo>
                  <a:cubicBezTo>
                    <a:pt x="167" y="8"/>
                    <a:pt x="165" y="9"/>
                    <a:pt x="164" y="8"/>
                  </a:cubicBezTo>
                  <a:cubicBezTo>
                    <a:pt x="163" y="7"/>
                    <a:pt x="163" y="6"/>
                    <a:pt x="163" y="5"/>
                  </a:cubicBezTo>
                  <a:cubicBezTo>
                    <a:pt x="163" y="2"/>
                    <a:pt x="160" y="0"/>
                    <a:pt x="158" y="2"/>
                  </a:cubicBezTo>
                  <a:cubicBezTo>
                    <a:pt x="157" y="3"/>
                    <a:pt x="157" y="4"/>
                    <a:pt x="155" y="4"/>
                  </a:cubicBezTo>
                  <a:cubicBezTo>
                    <a:pt x="155" y="5"/>
                    <a:pt x="154" y="5"/>
                    <a:pt x="154" y="5"/>
                  </a:cubicBezTo>
                  <a:cubicBezTo>
                    <a:pt x="152" y="5"/>
                    <a:pt x="152" y="6"/>
                    <a:pt x="150" y="6"/>
                  </a:cubicBezTo>
                  <a:cubicBezTo>
                    <a:pt x="147" y="7"/>
                    <a:pt x="146" y="8"/>
                    <a:pt x="145" y="11"/>
                  </a:cubicBezTo>
                  <a:cubicBezTo>
                    <a:pt x="145" y="15"/>
                    <a:pt x="146" y="17"/>
                    <a:pt x="142" y="17"/>
                  </a:cubicBezTo>
                  <a:cubicBezTo>
                    <a:pt x="139" y="18"/>
                    <a:pt x="135" y="18"/>
                    <a:pt x="132" y="17"/>
                  </a:cubicBezTo>
                  <a:cubicBezTo>
                    <a:pt x="128" y="17"/>
                    <a:pt x="129" y="15"/>
                    <a:pt x="128" y="12"/>
                  </a:cubicBezTo>
                  <a:cubicBezTo>
                    <a:pt x="128" y="11"/>
                    <a:pt x="128" y="9"/>
                    <a:pt x="127" y="8"/>
                  </a:cubicBezTo>
                  <a:cubicBezTo>
                    <a:pt x="127" y="7"/>
                    <a:pt x="127" y="7"/>
                    <a:pt x="126" y="7"/>
                  </a:cubicBezTo>
                  <a:cubicBezTo>
                    <a:pt x="126" y="7"/>
                    <a:pt x="126" y="7"/>
                    <a:pt x="126" y="7"/>
                  </a:cubicBezTo>
                  <a:cubicBezTo>
                    <a:pt x="124" y="7"/>
                    <a:pt x="122" y="7"/>
                    <a:pt x="121" y="8"/>
                  </a:cubicBezTo>
                  <a:cubicBezTo>
                    <a:pt x="120" y="8"/>
                    <a:pt x="120" y="8"/>
                    <a:pt x="119" y="9"/>
                  </a:cubicBezTo>
                  <a:cubicBezTo>
                    <a:pt x="118" y="9"/>
                    <a:pt x="119" y="9"/>
                    <a:pt x="117" y="9"/>
                  </a:cubicBezTo>
                  <a:cubicBezTo>
                    <a:pt x="116" y="10"/>
                    <a:pt x="115" y="10"/>
                    <a:pt x="114" y="10"/>
                  </a:cubicBezTo>
                  <a:cubicBezTo>
                    <a:pt x="112" y="9"/>
                    <a:pt x="111" y="8"/>
                    <a:pt x="110" y="8"/>
                  </a:cubicBezTo>
                  <a:cubicBezTo>
                    <a:pt x="108" y="8"/>
                    <a:pt x="109" y="9"/>
                    <a:pt x="108" y="10"/>
                  </a:cubicBezTo>
                  <a:cubicBezTo>
                    <a:pt x="107" y="11"/>
                    <a:pt x="106" y="12"/>
                    <a:pt x="105" y="12"/>
                  </a:cubicBezTo>
                  <a:cubicBezTo>
                    <a:pt x="104" y="13"/>
                    <a:pt x="104" y="13"/>
                    <a:pt x="103" y="14"/>
                  </a:cubicBezTo>
                  <a:cubicBezTo>
                    <a:pt x="103" y="15"/>
                    <a:pt x="102" y="15"/>
                    <a:pt x="101" y="15"/>
                  </a:cubicBezTo>
                  <a:cubicBezTo>
                    <a:pt x="98" y="17"/>
                    <a:pt x="98" y="19"/>
                    <a:pt x="97" y="21"/>
                  </a:cubicBezTo>
                  <a:cubicBezTo>
                    <a:pt x="96" y="21"/>
                    <a:pt x="96" y="21"/>
                    <a:pt x="96" y="22"/>
                  </a:cubicBezTo>
                  <a:cubicBezTo>
                    <a:pt x="96" y="22"/>
                    <a:pt x="95" y="23"/>
                    <a:pt x="95" y="24"/>
                  </a:cubicBezTo>
                  <a:cubicBezTo>
                    <a:pt x="94" y="24"/>
                    <a:pt x="93" y="25"/>
                    <a:pt x="92" y="25"/>
                  </a:cubicBezTo>
                  <a:cubicBezTo>
                    <a:pt x="91" y="25"/>
                    <a:pt x="89" y="25"/>
                    <a:pt x="88" y="25"/>
                  </a:cubicBezTo>
                  <a:cubicBezTo>
                    <a:pt x="87" y="25"/>
                    <a:pt x="87" y="27"/>
                    <a:pt x="87" y="28"/>
                  </a:cubicBezTo>
                  <a:cubicBezTo>
                    <a:pt x="86" y="29"/>
                    <a:pt x="86" y="30"/>
                    <a:pt x="85" y="31"/>
                  </a:cubicBezTo>
                  <a:cubicBezTo>
                    <a:pt x="85" y="31"/>
                    <a:pt x="85" y="33"/>
                    <a:pt x="85" y="34"/>
                  </a:cubicBezTo>
                  <a:cubicBezTo>
                    <a:pt x="84" y="36"/>
                    <a:pt x="82" y="37"/>
                    <a:pt x="82" y="40"/>
                  </a:cubicBezTo>
                  <a:cubicBezTo>
                    <a:pt x="82" y="43"/>
                    <a:pt x="80" y="45"/>
                    <a:pt x="78" y="47"/>
                  </a:cubicBezTo>
                  <a:cubicBezTo>
                    <a:pt x="78" y="48"/>
                    <a:pt x="78" y="49"/>
                    <a:pt x="77" y="50"/>
                  </a:cubicBezTo>
                  <a:cubicBezTo>
                    <a:pt x="77" y="50"/>
                    <a:pt x="76" y="49"/>
                    <a:pt x="75" y="50"/>
                  </a:cubicBezTo>
                  <a:cubicBezTo>
                    <a:pt x="74" y="50"/>
                    <a:pt x="74" y="50"/>
                    <a:pt x="73" y="50"/>
                  </a:cubicBezTo>
                  <a:cubicBezTo>
                    <a:pt x="71" y="51"/>
                    <a:pt x="71" y="51"/>
                    <a:pt x="70" y="52"/>
                  </a:cubicBezTo>
                  <a:cubicBezTo>
                    <a:pt x="70" y="53"/>
                    <a:pt x="70" y="53"/>
                    <a:pt x="69" y="54"/>
                  </a:cubicBezTo>
                  <a:cubicBezTo>
                    <a:pt x="68" y="55"/>
                    <a:pt x="67" y="56"/>
                    <a:pt x="66" y="56"/>
                  </a:cubicBezTo>
                  <a:cubicBezTo>
                    <a:pt x="65" y="57"/>
                    <a:pt x="63" y="58"/>
                    <a:pt x="62" y="59"/>
                  </a:cubicBezTo>
                  <a:cubicBezTo>
                    <a:pt x="61" y="60"/>
                    <a:pt x="59" y="61"/>
                    <a:pt x="57" y="62"/>
                  </a:cubicBezTo>
                  <a:cubicBezTo>
                    <a:pt x="56" y="62"/>
                    <a:pt x="56" y="62"/>
                    <a:pt x="55" y="63"/>
                  </a:cubicBezTo>
                  <a:cubicBezTo>
                    <a:pt x="55" y="63"/>
                    <a:pt x="54" y="63"/>
                    <a:pt x="54" y="63"/>
                  </a:cubicBezTo>
                  <a:cubicBezTo>
                    <a:pt x="54" y="64"/>
                    <a:pt x="54" y="64"/>
                    <a:pt x="54" y="64"/>
                  </a:cubicBezTo>
                  <a:cubicBezTo>
                    <a:pt x="53" y="65"/>
                    <a:pt x="52" y="64"/>
                    <a:pt x="51" y="64"/>
                  </a:cubicBezTo>
                  <a:cubicBezTo>
                    <a:pt x="47" y="65"/>
                    <a:pt x="43" y="66"/>
                    <a:pt x="39" y="64"/>
                  </a:cubicBezTo>
                  <a:cubicBezTo>
                    <a:pt x="38" y="64"/>
                    <a:pt x="37" y="63"/>
                    <a:pt x="36" y="63"/>
                  </a:cubicBezTo>
                  <a:cubicBezTo>
                    <a:pt x="35" y="62"/>
                    <a:pt x="34" y="62"/>
                    <a:pt x="33" y="62"/>
                  </a:cubicBezTo>
                  <a:cubicBezTo>
                    <a:pt x="33" y="61"/>
                    <a:pt x="33" y="60"/>
                    <a:pt x="31" y="60"/>
                  </a:cubicBezTo>
                  <a:cubicBezTo>
                    <a:pt x="30" y="61"/>
                    <a:pt x="30" y="63"/>
                    <a:pt x="29" y="63"/>
                  </a:cubicBezTo>
                  <a:cubicBezTo>
                    <a:pt x="28" y="64"/>
                    <a:pt x="27" y="65"/>
                    <a:pt x="26" y="66"/>
                  </a:cubicBezTo>
                  <a:cubicBezTo>
                    <a:pt x="25" y="66"/>
                    <a:pt x="25" y="67"/>
                    <a:pt x="24" y="68"/>
                  </a:cubicBezTo>
                  <a:cubicBezTo>
                    <a:pt x="24" y="68"/>
                    <a:pt x="23" y="68"/>
                    <a:pt x="23" y="69"/>
                  </a:cubicBezTo>
                  <a:cubicBezTo>
                    <a:pt x="22" y="70"/>
                    <a:pt x="22" y="71"/>
                    <a:pt x="21" y="72"/>
                  </a:cubicBezTo>
                  <a:cubicBezTo>
                    <a:pt x="19" y="73"/>
                    <a:pt x="18" y="74"/>
                    <a:pt x="15" y="74"/>
                  </a:cubicBezTo>
                  <a:cubicBezTo>
                    <a:pt x="14" y="75"/>
                    <a:pt x="13" y="74"/>
                    <a:pt x="12" y="74"/>
                  </a:cubicBezTo>
                  <a:cubicBezTo>
                    <a:pt x="10" y="74"/>
                    <a:pt x="9" y="75"/>
                    <a:pt x="8" y="75"/>
                  </a:cubicBezTo>
                  <a:cubicBezTo>
                    <a:pt x="8" y="75"/>
                    <a:pt x="8" y="75"/>
                    <a:pt x="8" y="76"/>
                  </a:cubicBezTo>
                  <a:cubicBezTo>
                    <a:pt x="8" y="77"/>
                    <a:pt x="8" y="79"/>
                    <a:pt x="8" y="80"/>
                  </a:cubicBezTo>
                  <a:cubicBezTo>
                    <a:pt x="8" y="82"/>
                    <a:pt x="7" y="84"/>
                    <a:pt x="6" y="85"/>
                  </a:cubicBezTo>
                  <a:cubicBezTo>
                    <a:pt x="6" y="86"/>
                    <a:pt x="5" y="87"/>
                    <a:pt x="4" y="88"/>
                  </a:cubicBezTo>
                  <a:cubicBezTo>
                    <a:pt x="3" y="89"/>
                    <a:pt x="2" y="91"/>
                    <a:pt x="1" y="93"/>
                  </a:cubicBezTo>
                  <a:cubicBezTo>
                    <a:pt x="1" y="94"/>
                    <a:pt x="0" y="95"/>
                    <a:pt x="1" y="96"/>
                  </a:cubicBezTo>
                  <a:cubicBezTo>
                    <a:pt x="1" y="97"/>
                    <a:pt x="2" y="99"/>
                    <a:pt x="2" y="100"/>
                  </a:cubicBezTo>
                  <a:cubicBezTo>
                    <a:pt x="3" y="100"/>
                    <a:pt x="4" y="101"/>
                    <a:pt x="4" y="101"/>
                  </a:cubicBezTo>
                  <a:cubicBezTo>
                    <a:pt x="5" y="102"/>
                    <a:pt x="5" y="103"/>
                    <a:pt x="5" y="104"/>
                  </a:cubicBezTo>
                  <a:cubicBezTo>
                    <a:pt x="6" y="107"/>
                    <a:pt x="5" y="110"/>
                    <a:pt x="6" y="113"/>
                  </a:cubicBezTo>
                  <a:cubicBezTo>
                    <a:pt x="6" y="114"/>
                    <a:pt x="7" y="116"/>
                    <a:pt x="8" y="117"/>
                  </a:cubicBezTo>
                  <a:cubicBezTo>
                    <a:pt x="8" y="118"/>
                    <a:pt x="9" y="118"/>
                    <a:pt x="9" y="118"/>
                  </a:cubicBezTo>
                  <a:cubicBezTo>
                    <a:pt x="10" y="119"/>
                    <a:pt x="10" y="120"/>
                    <a:pt x="10" y="120"/>
                  </a:cubicBezTo>
                  <a:cubicBezTo>
                    <a:pt x="10" y="121"/>
                    <a:pt x="10" y="121"/>
                    <a:pt x="10" y="121"/>
                  </a:cubicBezTo>
                  <a:cubicBezTo>
                    <a:pt x="10" y="122"/>
                    <a:pt x="11" y="122"/>
                    <a:pt x="11" y="122"/>
                  </a:cubicBezTo>
                  <a:cubicBezTo>
                    <a:pt x="11" y="123"/>
                    <a:pt x="11" y="124"/>
                    <a:pt x="12" y="126"/>
                  </a:cubicBezTo>
                  <a:cubicBezTo>
                    <a:pt x="13" y="127"/>
                    <a:pt x="13" y="129"/>
                    <a:pt x="13" y="130"/>
                  </a:cubicBezTo>
                  <a:cubicBezTo>
                    <a:pt x="13" y="130"/>
                    <a:pt x="12" y="131"/>
                    <a:pt x="12" y="131"/>
                  </a:cubicBezTo>
                  <a:cubicBezTo>
                    <a:pt x="12" y="132"/>
                    <a:pt x="12" y="132"/>
                    <a:pt x="12" y="132"/>
                  </a:cubicBezTo>
                  <a:cubicBezTo>
                    <a:pt x="11" y="133"/>
                    <a:pt x="10" y="134"/>
                    <a:pt x="9" y="135"/>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07" name="Freeform 24">
              <a:extLst>
                <a:ext uri="{FF2B5EF4-FFF2-40B4-BE49-F238E27FC236}">
                  <a16:creationId xmlns:a16="http://schemas.microsoft.com/office/drawing/2014/main" id="{75034F7D-5791-A24C-8870-B0BA34211434}"/>
                </a:ext>
              </a:extLst>
            </p:cNvPr>
            <p:cNvSpPr>
              <a:spLocks noEditPoints="1"/>
            </p:cNvSpPr>
            <p:nvPr/>
          </p:nvSpPr>
          <p:spPr bwMode="auto">
            <a:xfrm>
              <a:off x="5080000" y="4768850"/>
              <a:ext cx="660400" cy="425450"/>
            </a:xfrm>
            <a:custGeom>
              <a:avLst/>
              <a:gdLst/>
              <a:ahLst/>
              <a:cxnLst>
                <a:cxn ang="0">
                  <a:pos x="3" y="150"/>
                </a:cxn>
                <a:cxn ang="0">
                  <a:pos x="12" y="165"/>
                </a:cxn>
                <a:cxn ang="0">
                  <a:pos x="27" y="181"/>
                </a:cxn>
                <a:cxn ang="0">
                  <a:pos x="42" y="192"/>
                </a:cxn>
                <a:cxn ang="0">
                  <a:pos x="44" y="198"/>
                </a:cxn>
                <a:cxn ang="0">
                  <a:pos x="58" y="213"/>
                </a:cxn>
                <a:cxn ang="0">
                  <a:pos x="71" y="221"/>
                </a:cxn>
                <a:cxn ang="0">
                  <a:pos x="88" y="225"/>
                </a:cxn>
                <a:cxn ang="0">
                  <a:pos x="104" y="226"/>
                </a:cxn>
                <a:cxn ang="0">
                  <a:pos x="123" y="219"/>
                </a:cxn>
                <a:cxn ang="0">
                  <a:pos x="132" y="214"/>
                </a:cxn>
                <a:cxn ang="0">
                  <a:pos x="150" y="211"/>
                </a:cxn>
                <a:cxn ang="0">
                  <a:pos x="165" y="200"/>
                </a:cxn>
                <a:cxn ang="0">
                  <a:pos x="172" y="196"/>
                </a:cxn>
                <a:cxn ang="0">
                  <a:pos x="197" y="196"/>
                </a:cxn>
                <a:cxn ang="0">
                  <a:pos x="234" y="193"/>
                </a:cxn>
                <a:cxn ang="0">
                  <a:pos x="251" y="191"/>
                </a:cxn>
                <a:cxn ang="0">
                  <a:pos x="255" y="185"/>
                </a:cxn>
                <a:cxn ang="0">
                  <a:pos x="259" y="180"/>
                </a:cxn>
                <a:cxn ang="0">
                  <a:pos x="262" y="174"/>
                </a:cxn>
                <a:cxn ang="0">
                  <a:pos x="267" y="162"/>
                </a:cxn>
                <a:cxn ang="0">
                  <a:pos x="275" y="154"/>
                </a:cxn>
                <a:cxn ang="0">
                  <a:pos x="281" y="148"/>
                </a:cxn>
                <a:cxn ang="0">
                  <a:pos x="285" y="133"/>
                </a:cxn>
                <a:cxn ang="0">
                  <a:pos x="292" y="121"/>
                </a:cxn>
                <a:cxn ang="0">
                  <a:pos x="302" y="101"/>
                </a:cxn>
                <a:cxn ang="0">
                  <a:pos x="307" y="91"/>
                </a:cxn>
                <a:cxn ang="0">
                  <a:pos x="311" y="85"/>
                </a:cxn>
                <a:cxn ang="0">
                  <a:pos x="315" y="78"/>
                </a:cxn>
                <a:cxn ang="0">
                  <a:pos x="327" y="70"/>
                </a:cxn>
                <a:cxn ang="0">
                  <a:pos x="341" y="64"/>
                </a:cxn>
                <a:cxn ang="0">
                  <a:pos x="353" y="52"/>
                </a:cxn>
                <a:cxn ang="0">
                  <a:pos x="348" y="38"/>
                </a:cxn>
                <a:cxn ang="0">
                  <a:pos x="337" y="30"/>
                </a:cxn>
                <a:cxn ang="0">
                  <a:pos x="312" y="12"/>
                </a:cxn>
                <a:cxn ang="0">
                  <a:pos x="296" y="21"/>
                </a:cxn>
                <a:cxn ang="0">
                  <a:pos x="282" y="4"/>
                </a:cxn>
                <a:cxn ang="0">
                  <a:pos x="270" y="2"/>
                </a:cxn>
                <a:cxn ang="0">
                  <a:pos x="253" y="5"/>
                </a:cxn>
                <a:cxn ang="0">
                  <a:pos x="234" y="2"/>
                </a:cxn>
                <a:cxn ang="0">
                  <a:pos x="221" y="18"/>
                </a:cxn>
                <a:cxn ang="0">
                  <a:pos x="207" y="28"/>
                </a:cxn>
                <a:cxn ang="0">
                  <a:pos x="195" y="36"/>
                </a:cxn>
                <a:cxn ang="0">
                  <a:pos x="183" y="29"/>
                </a:cxn>
                <a:cxn ang="0">
                  <a:pos x="169" y="38"/>
                </a:cxn>
                <a:cxn ang="0">
                  <a:pos x="143" y="42"/>
                </a:cxn>
                <a:cxn ang="0">
                  <a:pos x="131" y="53"/>
                </a:cxn>
                <a:cxn ang="0">
                  <a:pos x="122" y="63"/>
                </a:cxn>
                <a:cxn ang="0">
                  <a:pos x="115" y="66"/>
                </a:cxn>
                <a:cxn ang="0">
                  <a:pos x="72" y="61"/>
                </a:cxn>
                <a:cxn ang="0">
                  <a:pos x="54" y="50"/>
                </a:cxn>
                <a:cxn ang="0">
                  <a:pos x="52" y="61"/>
                </a:cxn>
                <a:cxn ang="0">
                  <a:pos x="36" y="69"/>
                </a:cxn>
                <a:cxn ang="0">
                  <a:pos x="21" y="68"/>
                </a:cxn>
                <a:cxn ang="0">
                  <a:pos x="26" y="74"/>
                </a:cxn>
                <a:cxn ang="0">
                  <a:pos x="28" y="82"/>
                </a:cxn>
                <a:cxn ang="0">
                  <a:pos x="19" y="90"/>
                </a:cxn>
                <a:cxn ang="0">
                  <a:pos x="17" y="103"/>
                </a:cxn>
                <a:cxn ang="0">
                  <a:pos x="17" y="113"/>
                </a:cxn>
                <a:cxn ang="0">
                  <a:pos x="17" y="122"/>
                </a:cxn>
                <a:cxn ang="0">
                  <a:pos x="2" y="131"/>
                </a:cxn>
                <a:cxn ang="0">
                  <a:pos x="53" y="47"/>
                </a:cxn>
              </a:cxnLst>
              <a:rect l="0" t="0" r="r" b="b"/>
              <a:pathLst>
                <a:path w="353" h="228">
                  <a:moveTo>
                    <a:pt x="2" y="136"/>
                  </a:moveTo>
                  <a:cubicBezTo>
                    <a:pt x="4" y="138"/>
                    <a:pt x="5" y="139"/>
                    <a:pt x="5" y="141"/>
                  </a:cubicBezTo>
                  <a:cubicBezTo>
                    <a:pt x="5" y="143"/>
                    <a:pt x="4" y="144"/>
                    <a:pt x="4" y="146"/>
                  </a:cubicBezTo>
                  <a:cubicBezTo>
                    <a:pt x="3" y="147"/>
                    <a:pt x="3" y="148"/>
                    <a:pt x="3" y="150"/>
                  </a:cubicBezTo>
                  <a:cubicBezTo>
                    <a:pt x="3" y="152"/>
                    <a:pt x="3" y="152"/>
                    <a:pt x="5" y="153"/>
                  </a:cubicBezTo>
                  <a:cubicBezTo>
                    <a:pt x="6" y="154"/>
                    <a:pt x="7" y="154"/>
                    <a:pt x="8" y="155"/>
                  </a:cubicBezTo>
                  <a:cubicBezTo>
                    <a:pt x="9" y="159"/>
                    <a:pt x="6" y="162"/>
                    <a:pt x="10" y="165"/>
                  </a:cubicBezTo>
                  <a:cubicBezTo>
                    <a:pt x="10" y="165"/>
                    <a:pt x="11" y="165"/>
                    <a:pt x="12" y="165"/>
                  </a:cubicBezTo>
                  <a:cubicBezTo>
                    <a:pt x="12" y="165"/>
                    <a:pt x="13" y="167"/>
                    <a:pt x="13" y="167"/>
                  </a:cubicBezTo>
                  <a:cubicBezTo>
                    <a:pt x="14" y="168"/>
                    <a:pt x="15" y="169"/>
                    <a:pt x="17" y="170"/>
                  </a:cubicBezTo>
                  <a:cubicBezTo>
                    <a:pt x="20" y="172"/>
                    <a:pt x="23" y="174"/>
                    <a:pt x="25" y="177"/>
                  </a:cubicBezTo>
                  <a:cubicBezTo>
                    <a:pt x="26" y="178"/>
                    <a:pt x="26" y="180"/>
                    <a:pt x="27" y="181"/>
                  </a:cubicBezTo>
                  <a:cubicBezTo>
                    <a:pt x="28" y="182"/>
                    <a:pt x="30" y="183"/>
                    <a:pt x="32" y="183"/>
                  </a:cubicBezTo>
                  <a:cubicBezTo>
                    <a:pt x="31" y="186"/>
                    <a:pt x="31" y="187"/>
                    <a:pt x="34" y="189"/>
                  </a:cubicBezTo>
                  <a:cubicBezTo>
                    <a:pt x="35" y="190"/>
                    <a:pt x="37" y="190"/>
                    <a:pt x="38" y="191"/>
                  </a:cubicBezTo>
                  <a:cubicBezTo>
                    <a:pt x="39" y="191"/>
                    <a:pt x="40" y="193"/>
                    <a:pt x="42" y="192"/>
                  </a:cubicBezTo>
                  <a:cubicBezTo>
                    <a:pt x="41" y="192"/>
                    <a:pt x="41" y="193"/>
                    <a:pt x="41" y="193"/>
                  </a:cubicBezTo>
                  <a:cubicBezTo>
                    <a:pt x="42" y="194"/>
                    <a:pt x="43" y="195"/>
                    <a:pt x="43" y="196"/>
                  </a:cubicBezTo>
                  <a:cubicBezTo>
                    <a:pt x="44" y="196"/>
                    <a:pt x="44" y="196"/>
                    <a:pt x="43" y="197"/>
                  </a:cubicBezTo>
                  <a:cubicBezTo>
                    <a:pt x="44" y="197"/>
                    <a:pt x="44" y="197"/>
                    <a:pt x="44" y="198"/>
                  </a:cubicBezTo>
                  <a:cubicBezTo>
                    <a:pt x="45" y="198"/>
                    <a:pt x="45" y="199"/>
                    <a:pt x="46" y="199"/>
                  </a:cubicBezTo>
                  <a:cubicBezTo>
                    <a:pt x="47" y="201"/>
                    <a:pt x="48" y="201"/>
                    <a:pt x="49" y="203"/>
                  </a:cubicBezTo>
                  <a:cubicBezTo>
                    <a:pt x="50" y="205"/>
                    <a:pt x="50" y="208"/>
                    <a:pt x="51" y="210"/>
                  </a:cubicBezTo>
                  <a:cubicBezTo>
                    <a:pt x="53" y="212"/>
                    <a:pt x="56" y="212"/>
                    <a:pt x="58" y="213"/>
                  </a:cubicBezTo>
                  <a:cubicBezTo>
                    <a:pt x="60" y="214"/>
                    <a:pt x="60" y="215"/>
                    <a:pt x="63" y="215"/>
                  </a:cubicBezTo>
                  <a:cubicBezTo>
                    <a:pt x="64" y="215"/>
                    <a:pt x="64" y="215"/>
                    <a:pt x="65" y="215"/>
                  </a:cubicBezTo>
                  <a:cubicBezTo>
                    <a:pt x="66" y="216"/>
                    <a:pt x="66" y="216"/>
                    <a:pt x="66" y="217"/>
                  </a:cubicBezTo>
                  <a:cubicBezTo>
                    <a:pt x="68" y="218"/>
                    <a:pt x="70" y="219"/>
                    <a:pt x="71" y="221"/>
                  </a:cubicBezTo>
                  <a:cubicBezTo>
                    <a:pt x="72" y="222"/>
                    <a:pt x="72" y="222"/>
                    <a:pt x="73" y="223"/>
                  </a:cubicBezTo>
                  <a:cubicBezTo>
                    <a:pt x="75" y="223"/>
                    <a:pt x="77" y="223"/>
                    <a:pt x="78" y="223"/>
                  </a:cubicBezTo>
                  <a:cubicBezTo>
                    <a:pt x="80" y="223"/>
                    <a:pt x="82" y="224"/>
                    <a:pt x="84" y="224"/>
                  </a:cubicBezTo>
                  <a:cubicBezTo>
                    <a:pt x="85" y="225"/>
                    <a:pt x="87" y="224"/>
                    <a:pt x="88" y="225"/>
                  </a:cubicBezTo>
                  <a:cubicBezTo>
                    <a:pt x="89" y="225"/>
                    <a:pt x="89" y="225"/>
                    <a:pt x="90" y="226"/>
                  </a:cubicBezTo>
                  <a:cubicBezTo>
                    <a:pt x="91" y="226"/>
                    <a:pt x="92" y="226"/>
                    <a:pt x="92" y="226"/>
                  </a:cubicBezTo>
                  <a:cubicBezTo>
                    <a:pt x="94" y="226"/>
                    <a:pt x="95" y="226"/>
                    <a:pt x="97" y="226"/>
                  </a:cubicBezTo>
                  <a:cubicBezTo>
                    <a:pt x="99" y="226"/>
                    <a:pt x="101" y="226"/>
                    <a:pt x="104" y="226"/>
                  </a:cubicBezTo>
                  <a:cubicBezTo>
                    <a:pt x="107" y="225"/>
                    <a:pt x="113" y="228"/>
                    <a:pt x="116" y="226"/>
                  </a:cubicBezTo>
                  <a:cubicBezTo>
                    <a:pt x="116" y="225"/>
                    <a:pt x="116" y="223"/>
                    <a:pt x="117" y="222"/>
                  </a:cubicBezTo>
                  <a:cubicBezTo>
                    <a:pt x="117" y="221"/>
                    <a:pt x="118" y="221"/>
                    <a:pt x="119" y="220"/>
                  </a:cubicBezTo>
                  <a:cubicBezTo>
                    <a:pt x="120" y="220"/>
                    <a:pt x="122" y="219"/>
                    <a:pt x="123" y="219"/>
                  </a:cubicBezTo>
                  <a:cubicBezTo>
                    <a:pt x="123" y="219"/>
                    <a:pt x="125" y="218"/>
                    <a:pt x="125" y="218"/>
                  </a:cubicBezTo>
                  <a:cubicBezTo>
                    <a:pt x="126" y="217"/>
                    <a:pt x="127" y="213"/>
                    <a:pt x="129" y="214"/>
                  </a:cubicBezTo>
                  <a:cubicBezTo>
                    <a:pt x="129" y="215"/>
                    <a:pt x="130" y="215"/>
                    <a:pt x="130" y="215"/>
                  </a:cubicBezTo>
                  <a:cubicBezTo>
                    <a:pt x="131" y="215"/>
                    <a:pt x="131" y="214"/>
                    <a:pt x="132" y="214"/>
                  </a:cubicBezTo>
                  <a:cubicBezTo>
                    <a:pt x="133" y="213"/>
                    <a:pt x="136" y="214"/>
                    <a:pt x="138" y="213"/>
                  </a:cubicBezTo>
                  <a:cubicBezTo>
                    <a:pt x="139" y="210"/>
                    <a:pt x="141" y="206"/>
                    <a:pt x="144" y="204"/>
                  </a:cubicBezTo>
                  <a:cubicBezTo>
                    <a:pt x="144" y="205"/>
                    <a:pt x="145" y="206"/>
                    <a:pt x="146" y="206"/>
                  </a:cubicBezTo>
                  <a:cubicBezTo>
                    <a:pt x="147" y="208"/>
                    <a:pt x="148" y="210"/>
                    <a:pt x="150" y="211"/>
                  </a:cubicBezTo>
                  <a:cubicBezTo>
                    <a:pt x="152" y="212"/>
                    <a:pt x="154" y="211"/>
                    <a:pt x="155" y="209"/>
                  </a:cubicBezTo>
                  <a:cubicBezTo>
                    <a:pt x="155" y="208"/>
                    <a:pt x="155" y="208"/>
                    <a:pt x="155" y="206"/>
                  </a:cubicBezTo>
                  <a:cubicBezTo>
                    <a:pt x="156" y="205"/>
                    <a:pt x="157" y="204"/>
                    <a:pt x="158" y="203"/>
                  </a:cubicBezTo>
                  <a:cubicBezTo>
                    <a:pt x="160" y="202"/>
                    <a:pt x="163" y="202"/>
                    <a:pt x="165" y="200"/>
                  </a:cubicBezTo>
                  <a:cubicBezTo>
                    <a:pt x="165" y="200"/>
                    <a:pt x="165" y="199"/>
                    <a:pt x="165" y="199"/>
                  </a:cubicBezTo>
                  <a:cubicBezTo>
                    <a:pt x="166" y="199"/>
                    <a:pt x="166" y="199"/>
                    <a:pt x="166" y="198"/>
                  </a:cubicBezTo>
                  <a:cubicBezTo>
                    <a:pt x="167" y="198"/>
                    <a:pt x="167" y="197"/>
                    <a:pt x="168" y="197"/>
                  </a:cubicBezTo>
                  <a:cubicBezTo>
                    <a:pt x="169" y="196"/>
                    <a:pt x="170" y="196"/>
                    <a:pt x="172" y="196"/>
                  </a:cubicBezTo>
                  <a:cubicBezTo>
                    <a:pt x="173" y="196"/>
                    <a:pt x="175" y="195"/>
                    <a:pt x="176" y="195"/>
                  </a:cubicBezTo>
                  <a:cubicBezTo>
                    <a:pt x="177" y="196"/>
                    <a:pt x="177" y="197"/>
                    <a:pt x="178" y="197"/>
                  </a:cubicBezTo>
                  <a:cubicBezTo>
                    <a:pt x="182" y="198"/>
                    <a:pt x="185" y="198"/>
                    <a:pt x="188" y="198"/>
                  </a:cubicBezTo>
                  <a:cubicBezTo>
                    <a:pt x="191" y="197"/>
                    <a:pt x="193" y="196"/>
                    <a:pt x="197" y="196"/>
                  </a:cubicBezTo>
                  <a:cubicBezTo>
                    <a:pt x="200" y="196"/>
                    <a:pt x="203" y="198"/>
                    <a:pt x="206" y="198"/>
                  </a:cubicBezTo>
                  <a:cubicBezTo>
                    <a:pt x="208" y="198"/>
                    <a:pt x="209" y="198"/>
                    <a:pt x="210" y="198"/>
                  </a:cubicBezTo>
                  <a:cubicBezTo>
                    <a:pt x="212" y="198"/>
                    <a:pt x="212" y="197"/>
                    <a:pt x="213" y="197"/>
                  </a:cubicBezTo>
                  <a:cubicBezTo>
                    <a:pt x="220" y="196"/>
                    <a:pt x="230" y="202"/>
                    <a:pt x="234" y="193"/>
                  </a:cubicBezTo>
                  <a:cubicBezTo>
                    <a:pt x="235" y="192"/>
                    <a:pt x="236" y="189"/>
                    <a:pt x="239" y="189"/>
                  </a:cubicBezTo>
                  <a:cubicBezTo>
                    <a:pt x="240" y="189"/>
                    <a:pt x="241" y="189"/>
                    <a:pt x="242" y="190"/>
                  </a:cubicBezTo>
                  <a:cubicBezTo>
                    <a:pt x="244" y="191"/>
                    <a:pt x="245" y="191"/>
                    <a:pt x="246" y="191"/>
                  </a:cubicBezTo>
                  <a:cubicBezTo>
                    <a:pt x="248" y="191"/>
                    <a:pt x="250" y="191"/>
                    <a:pt x="251" y="191"/>
                  </a:cubicBezTo>
                  <a:cubicBezTo>
                    <a:pt x="253" y="190"/>
                    <a:pt x="253" y="189"/>
                    <a:pt x="254" y="188"/>
                  </a:cubicBezTo>
                  <a:cubicBezTo>
                    <a:pt x="253" y="188"/>
                    <a:pt x="254" y="187"/>
                    <a:pt x="254" y="187"/>
                  </a:cubicBezTo>
                  <a:cubicBezTo>
                    <a:pt x="254" y="187"/>
                    <a:pt x="254" y="186"/>
                    <a:pt x="255" y="186"/>
                  </a:cubicBezTo>
                  <a:cubicBezTo>
                    <a:pt x="254" y="186"/>
                    <a:pt x="255" y="186"/>
                    <a:pt x="255" y="185"/>
                  </a:cubicBezTo>
                  <a:cubicBezTo>
                    <a:pt x="255" y="185"/>
                    <a:pt x="255" y="186"/>
                    <a:pt x="255" y="186"/>
                  </a:cubicBezTo>
                  <a:cubicBezTo>
                    <a:pt x="255" y="186"/>
                    <a:pt x="256" y="183"/>
                    <a:pt x="256" y="184"/>
                  </a:cubicBezTo>
                  <a:cubicBezTo>
                    <a:pt x="256" y="184"/>
                    <a:pt x="257" y="184"/>
                    <a:pt x="257" y="183"/>
                  </a:cubicBezTo>
                  <a:cubicBezTo>
                    <a:pt x="258" y="182"/>
                    <a:pt x="258" y="181"/>
                    <a:pt x="259" y="180"/>
                  </a:cubicBezTo>
                  <a:cubicBezTo>
                    <a:pt x="259" y="180"/>
                    <a:pt x="260" y="179"/>
                    <a:pt x="260" y="179"/>
                  </a:cubicBezTo>
                  <a:cubicBezTo>
                    <a:pt x="261" y="178"/>
                    <a:pt x="261" y="177"/>
                    <a:pt x="261" y="177"/>
                  </a:cubicBezTo>
                  <a:cubicBezTo>
                    <a:pt x="261" y="176"/>
                    <a:pt x="262" y="176"/>
                    <a:pt x="262" y="176"/>
                  </a:cubicBezTo>
                  <a:cubicBezTo>
                    <a:pt x="263" y="175"/>
                    <a:pt x="262" y="174"/>
                    <a:pt x="262" y="174"/>
                  </a:cubicBezTo>
                  <a:cubicBezTo>
                    <a:pt x="262" y="173"/>
                    <a:pt x="263" y="171"/>
                    <a:pt x="263" y="170"/>
                  </a:cubicBezTo>
                  <a:cubicBezTo>
                    <a:pt x="264" y="168"/>
                    <a:pt x="265" y="167"/>
                    <a:pt x="266" y="166"/>
                  </a:cubicBezTo>
                  <a:cubicBezTo>
                    <a:pt x="266" y="165"/>
                    <a:pt x="267" y="165"/>
                    <a:pt x="267" y="164"/>
                  </a:cubicBezTo>
                  <a:cubicBezTo>
                    <a:pt x="267" y="164"/>
                    <a:pt x="267" y="163"/>
                    <a:pt x="267" y="162"/>
                  </a:cubicBezTo>
                  <a:cubicBezTo>
                    <a:pt x="268" y="161"/>
                    <a:pt x="269" y="161"/>
                    <a:pt x="270" y="160"/>
                  </a:cubicBezTo>
                  <a:cubicBezTo>
                    <a:pt x="271" y="159"/>
                    <a:pt x="270" y="158"/>
                    <a:pt x="272" y="158"/>
                  </a:cubicBezTo>
                  <a:cubicBezTo>
                    <a:pt x="272" y="157"/>
                    <a:pt x="272" y="157"/>
                    <a:pt x="272" y="157"/>
                  </a:cubicBezTo>
                  <a:cubicBezTo>
                    <a:pt x="274" y="157"/>
                    <a:pt x="274" y="154"/>
                    <a:pt x="275" y="154"/>
                  </a:cubicBezTo>
                  <a:cubicBezTo>
                    <a:pt x="275" y="153"/>
                    <a:pt x="275" y="153"/>
                    <a:pt x="276" y="153"/>
                  </a:cubicBezTo>
                  <a:cubicBezTo>
                    <a:pt x="276" y="153"/>
                    <a:pt x="276" y="153"/>
                    <a:pt x="277" y="153"/>
                  </a:cubicBezTo>
                  <a:cubicBezTo>
                    <a:pt x="278" y="152"/>
                    <a:pt x="278" y="152"/>
                    <a:pt x="278" y="151"/>
                  </a:cubicBezTo>
                  <a:cubicBezTo>
                    <a:pt x="279" y="151"/>
                    <a:pt x="280" y="150"/>
                    <a:pt x="281" y="148"/>
                  </a:cubicBezTo>
                  <a:cubicBezTo>
                    <a:pt x="282" y="147"/>
                    <a:pt x="282" y="145"/>
                    <a:pt x="282" y="143"/>
                  </a:cubicBezTo>
                  <a:cubicBezTo>
                    <a:pt x="282" y="142"/>
                    <a:pt x="283" y="140"/>
                    <a:pt x="283" y="138"/>
                  </a:cubicBezTo>
                  <a:cubicBezTo>
                    <a:pt x="283" y="137"/>
                    <a:pt x="283" y="135"/>
                    <a:pt x="283" y="134"/>
                  </a:cubicBezTo>
                  <a:cubicBezTo>
                    <a:pt x="284" y="134"/>
                    <a:pt x="284" y="134"/>
                    <a:pt x="285" y="133"/>
                  </a:cubicBezTo>
                  <a:cubicBezTo>
                    <a:pt x="285" y="132"/>
                    <a:pt x="285" y="131"/>
                    <a:pt x="286" y="130"/>
                  </a:cubicBezTo>
                  <a:cubicBezTo>
                    <a:pt x="287" y="129"/>
                    <a:pt x="287" y="128"/>
                    <a:pt x="288" y="127"/>
                  </a:cubicBezTo>
                  <a:cubicBezTo>
                    <a:pt x="288" y="126"/>
                    <a:pt x="288" y="124"/>
                    <a:pt x="289" y="123"/>
                  </a:cubicBezTo>
                  <a:cubicBezTo>
                    <a:pt x="289" y="122"/>
                    <a:pt x="291" y="121"/>
                    <a:pt x="292" y="121"/>
                  </a:cubicBezTo>
                  <a:cubicBezTo>
                    <a:pt x="294" y="119"/>
                    <a:pt x="296" y="116"/>
                    <a:pt x="296" y="114"/>
                  </a:cubicBezTo>
                  <a:cubicBezTo>
                    <a:pt x="297" y="112"/>
                    <a:pt x="296" y="111"/>
                    <a:pt x="297" y="109"/>
                  </a:cubicBezTo>
                  <a:cubicBezTo>
                    <a:pt x="297" y="108"/>
                    <a:pt x="297" y="107"/>
                    <a:pt x="298" y="106"/>
                  </a:cubicBezTo>
                  <a:cubicBezTo>
                    <a:pt x="299" y="104"/>
                    <a:pt x="300" y="102"/>
                    <a:pt x="302" y="101"/>
                  </a:cubicBezTo>
                  <a:cubicBezTo>
                    <a:pt x="303" y="101"/>
                    <a:pt x="305" y="101"/>
                    <a:pt x="306" y="100"/>
                  </a:cubicBezTo>
                  <a:cubicBezTo>
                    <a:pt x="306" y="99"/>
                    <a:pt x="306" y="98"/>
                    <a:pt x="306" y="96"/>
                  </a:cubicBezTo>
                  <a:cubicBezTo>
                    <a:pt x="307" y="95"/>
                    <a:pt x="307" y="94"/>
                    <a:pt x="307" y="92"/>
                  </a:cubicBezTo>
                  <a:cubicBezTo>
                    <a:pt x="307" y="92"/>
                    <a:pt x="307" y="91"/>
                    <a:pt x="307" y="91"/>
                  </a:cubicBezTo>
                  <a:cubicBezTo>
                    <a:pt x="308" y="90"/>
                    <a:pt x="308" y="89"/>
                    <a:pt x="309" y="88"/>
                  </a:cubicBezTo>
                  <a:cubicBezTo>
                    <a:pt x="309" y="88"/>
                    <a:pt x="310" y="87"/>
                    <a:pt x="310" y="87"/>
                  </a:cubicBezTo>
                  <a:cubicBezTo>
                    <a:pt x="310" y="86"/>
                    <a:pt x="310" y="86"/>
                    <a:pt x="310" y="86"/>
                  </a:cubicBezTo>
                  <a:cubicBezTo>
                    <a:pt x="310" y="86"/>
                    <a:pt x="311" y="85"/>
                    <a:pt x="311" y="85"/>
                  </a:cubicBezTo>
                  <a:cubicBezTo>
                    <a:pt x="311" y="85"/>
                    <a:pt x="312" y="84"/>
                    <a:pt x="312" y="84"/>
                  </a:cubicBezTo>
                  <a:cubicBezTo>
                    <a:pt x="313" y="83"/>
                    <a:pt x="312" y="82"/>
                    <a:pt x="312" y="81"/>
                  </a:cubicBezTo>
                  <a:cubicBezTo>
                    <a:pt x="313" y="80"/>
                    <a:pt x="313" y="80"/>
                    <a:pt x="314" y="80"/>
                  </a:cubicBezTo>
                  <a:cubicBezTo>
                    <a:pt x="314" y="79"/>
                    <a:pt x="314" y="78"/>
                    <a:pt x="315" y="78"/>
                  </a:cubicBezTo>
                  <a:cubicBezTo>
                    <a:pt x="316" y="77"/>
                    <a:pt x="316" y="76"/>
                    <a:pt x="317" y="75"/>
                  </a:cubicBezTo>
                  <a:cubicBezTo>
                    <a:pt x="318" y="73"/>
                    <a:pt x="318" y="73"/>
                    <a:pt x="320" y="73"/>
                  </a:cubicBezTo>
                  <a:cubicBezTo>
                    <a:pt x="321" y="73"/>
                    <a:pt x="323" y="73"/>
                    <a:pt x="324" y="73"/>
                  </a:cubicBezTo>
                  <a:cubicBezTo>
                    <a:pt x="326" y="72"/>
                    <a:pt x="326" y="71"/>
                    <a:pt x="327" y="70"/>
                  </a:cubicBezTo>
                  <a:cubicBezTo>
                    <a:pt x="328" y="68"/>
                    <a:pt x="329" y="68"/>
                    <a:pt x="330" y="68"/>
                  </a:cubicBezTo>
                  <a:cubicBezTo>
                    <a:pt x="332" y="68"/>
                    <a:pt x="332" y="67"/>
                    <a:pt x="333" y="67"/>
                  </a:cubicBezTo>
                  <a:cubicBezTo>
                    <a:pt x="335" y="67"/>
                    <a:pt x="338" y="68"/>
                    <a:pt x="340" y="67"/>
                  </a:cubicBezTo>
                  <a:cubicBezTo>
                    <a:pt x="341" y="66"/>
                    <a:pt x="341" y="65"/>
                    <a:pt x="341" y="64"/>
                  </a:cubicBezTo>
                  <a:cubicBezTo>
                    <a:pt x="343" y="62"/>
                    <a:pt x="346" y="60"/>
                    <a:pt x="348" y="60"/>
                  </a:cubicBezTo>
                  <a:cubicBezTo>
                    <a:pt x="348" y="59"/>
                    <a:pt x="349" y="58"/>
                    <a:pt x="349" y="58"/>
                  </a:cubicBezTo>
                  <a:cubicBezTo>
                    <a:pt x="350" y="57"/>
                    <a:pt x="349" y="56"/>
                    <a:pt x="350" y="55"/>
                  </a:cubicBezTo>
                  <a:cubicBezTo>
                    <a:pt x="350" y="53"/>
                    <a:pt x="351" y="52"/>
                    <a:pt x="353" y="52"/>
                  </a:cubicBezTo>
                  <a:cubicBezTo>
                    <a:pt x="353" y="50"/>
                    <a:pt x="353" y="47"/>
                    <a:pt x="353" y="45"/>
                  </a:cubicBezTo>
                  <a:cubicBezTo>
                    <a:pt x="353" y="44"/>
                    <a:pt x="353" y="42"/>
                    <a:pt x="353" y="41"/>
                  </a:cubicBezTo>
                  <a:cubicBezTo>
                    <a:pt x="352" y="40"/>
                    <a:pt x="351" y="40"/>
                    <a:pt x="351" y="39"/>
                  </a:cubicBezTo>
                  <a:cubicBezTo>
                    <a:pt x="350" y="39"/>
                    <a:pt x="349" y="39"/>
                    <a:pt x="348" y="38"/>
                  </a:cubicBezTo>
                  <a:cubicBezTo>
                    <a:pt x="347" y="38"/>
                    <a:pt x="346" y="38"/>
                    <a:pt x="345" y="38"/>
                  </a:cubicBezTo>
                  <a:cubicBezTo>
                    <a:pt x="342" y="38"/>
                    <a:pt x="339" y="36"/>
                    <a:pt x="338" y="38"/>
                  </a:cubicBezTo>
                  <a:cubicBezTo>
                    <a:pt x="336" y="38"/>
                    <a:pt x="337" y="35"/>
                    <a:pt x="337" y="33"/>
                  </a:cubicBezTo>
                  <a:cubicBezTo>
                    <a:pt x="337" y="32"/>
                    <a:pt x="337" y="31"/>
                    <a:pt x="337" y="30"/>
                  </a:cubicBezTo>
                  <a:cubicBezTo>
                    <a:pt x="336" y="29"/>
                    <a:pt x="336" y="29"/>
                    <a:pt x="334" y="29"/>
                  </a:cubicBezTo>
                  <a:cubicBezTo>
                    <a:pt x="314" y="7"/>
                    <a:pt x="314" y="7"/>
                    <a:pt x="314" y="7"/>
                  </a:cubicBezTo>
                  <a:cubicBezTo>
                    <a:pt x="314" y="7"/>
                    <a:pt x="314" y="7"/>
                    <a:pt x="314" y="8"/>
                  </a:cubicBezTo>
                  <a:cubicBezTo>
                    <a:pt x="313" y="9"/>
                    <a:pt x="313" y="11"/>
                    <a:pt x="312" y="12"/>
                  </a:cubicBezTo>
                  <a:cubicBezTo>
                    <a:pt x="312" y="13"/>
                    <a:pt x="311" y="15"/>
                    <a:pt x="310" y="16"/>
                  </a:cubicBezTo>
                  <a:cubicBezTo>
                    <a:pt x="308" y="17"/>
                    <a:pt x="306" y="16"/>
                    <a:pt x="304" y="16"/>
                  </a:cubicBezTo>
                  <a:cubicBezTo>
                    <a:pt x="302" y="16"/>
                    <a:pt x="302" y="16"/>
                    <a:pt x="300" y="17"/>
                  </a:cubicBezTo>
                  <a:cubicBezTo>
                    <a:pt x="299" y="19"/>
                    <a:pt x="298" y="21"/>
                    <a:pt x="296" y="21"/>
                  </a:cubicBezTo>
                  <a:cubicBezTo>
                    <a:pt x="295" y="20"/>
                    <a:pt x="294" y="19"/>
                    <a:pt x="294" y="18"/>
                  </a:cubicBezTo>
                  <a:cubicBezTo>
                    <a:pt x="292" y="17"/>
                    <a:pt x="292" y="17"/>
                    <a:pt x="290" y="16"/>
                  </a:cubicBezTo>
                  <a:cubicBezTo>
                    <a:pt x="289" y="15"/>
                    <a:pt x="287" y="14"/>
                    <a:pt x="286" y="13"/>
                  </a:cubicBezTo>
                  <a:cubicBezTo>
                    <a:pt x="285" y="10"/>
                    <a:pt x="285" y="6"/>
                    <a:pt x="282" y="4"/>
                  </a:cubicBezTo>
                  <a:cubicBezTo>
                    <a:pt x="281" y="3"/>
                    <a:pt x="280" y="3"/>
                    <a:pt x="279" y="3"/>
                  </a:cubicBezTo>
                  <a:cubicBezTo>
                    <a:pt x="279" y="3"/>
                    <a:pt x="279" y="2"/>
                    <a:pt x="278" y="2"/>
                  </a:cubicBezTo>
                  <a:cubicBezTo>
                    <a:pt x="277" y="1"/>
                    <a:pt x="275" y="2"/>
                    <a:pt x="274" y="2"/>
                  </a:cubicBezTo>
                  <a:cubicBezTo>
                    <a:pt x="272" y="2"/>
                    <a:pt x="271" y="2"/>
                    <a:pt x="270" y="2"/>
                  </a:cubicBezTo>
                  <a:cubicBezTo>
                    <a:pt x="269" y="3"/>
                    <a:pt x="268" y="3"/>
                    <a:pt x="267" y="3"/>
                  </a:cubicBezTo>
                  <a:cubicBezTo>
                    <a:pt x="265" y="3"/>
                    <a:pt x="264" y="5"/>
                    <a:pt x="263" y="5"/>
                  </a:cubicBezTo>
                  <a:cubicBezTo>
                    <a:pt x="261" y="6"/>
                    <a:pt x="260" y="5"/>
                    <a:pt x="258" y="5"/>
                  </a:cubicBezTo>
                  <a:cubicBezTo>
                    <a:pt x="257" y="5"/>
                    <a:pt x="255" y="5"/>
                    <a:pt x="253" y="5"/>
                  </a:cubicBezTo>
                  <a:cubicBezTo>
                    <a:pt x="252" y="5"/>
                    <a:pt x="251" y="5"/>
                    <a:pt x="251" y="5"/>
                  </a:cubicBezTo>
                  <a:cubicBezTo>
                    <a:pt x="250" y="4"/>
                    <a:pt x="250" y="3"/>
                    <a:pt x="249" y="3"/>
                  </a:cubicBezTo>
                  <a:cubicBezTo>
                    <a:pt x="248" y="2"/>
                    <a:pt x="247" y="2"/>
                    <a:pt x="245" y="2"/>
                  </a:cubicBezTo>
                  <a:cubicBezTo>
                    <a:pt x="241" y="2"/>
                    <a:pt x="238" y="2"/>
                    <a:pt x="234" y="2"/>
                  </a:cubicBezTo>
                  <a:cubicBezTo>
                    <a:pt x="232" y="2"/>
                    <a:pt x="226" y="0"/>
                    <a:pt x="225" y="3"/>
                  </a:cubicBezTo>
                  <a:cubicBezTo>
                    <a:pt x="224" y="4"/>
                    <a:pt x="225" y="6"/>
                    <a:pt x="224" y="8"/>
                  </a:cubicBezTo>
                  <a:cubicBezTo>
                    <a:pt x="224" y="10"/>
                    <a:pt x="223" y="11"/>
                    <a:pt x="222" y="13"/>
                  </a:cubicBezTo>
                  <a:cubicBezTo>
                    <a:pt x="222" y="15"/>
                    <a:pt x="222" y="16"/>
                    <a:pt x="221" y="18"/>
                  </a:cubicBezTo>
                  <a:cubicBezTo>
                    <a:pt x="220" y="20"/>
                    <a:pt x="219" y="22"/>
                    <a:pt x="217" y="23"/>
                  </a:cubicBezTo>
                  <a:cubicBezTo>
                    <a:pt x="217" y="24"/>
                    <a:pt x="216" y="25"/>
                    <a:pt x="215" y="25"/>
                  </a:cubicBezTo>
                  <a:cubicBezTo>
                    <a:pt x="214" y="25"/>
                    <a:pt x="213" y="25"/>
                    <a:pt x="212" y="25"/>
                  </a:cubicBezTo>
                  <a:cubicBezTo>
                    <a:pt x="210" y="26"/>
                    <a:pt x="209" y="28"/>
                    <a:pt x="207" y="28"/>
                  </a:cubicBezTo>
                  <a:cubicBezTo>
                    <a:pt x="206" y="28"/>
                    <a:pt x="205" y="28"/>
                    <a:pt x="205" y="28"/>
                  </a:cubicBezTo>
                  <a:cubicBezTo>
                    <a:pt x="204" y="29"/>
                    <a:pt x="203" y="29"/>
                    <a:pt x="203" y="30"/>
                  </a:cubicBezTo>
                  <a:cubicBezTo>
                    <a:pt x="201" y="31"/>
                    <a:pt x="200" y="31"/>
                    <a:pt x="199" y="31"/>
                  </a:cubicBezTo>
                  <a:cubicBezTo>
                    <a:pt x="197" y="33"/>
                    <a:pt x="197" y="35"/>
                    <a:pt x="195" y="36"/>
                  </a:cubicBezTo>
                  <a:cubicBezTo>
                    <a:pt x="194" y="35"/>
                    <a:pt x="194" y="32"/>
                    <a:pt x="192" y="31"/>
                  </a:cubicBezTo>
                  <a:cubicBezTo>
                    <a:pt x="191" y="30"/>
                    <a:pt x="188" y="30"/>
                    <a:pt x="186" y="30"/>
                  </a:cubicBezTo>
                  <a:cubicBezTo>
                    <a:pt x="185" y="30"/>
                    <a:pt x="184" y="31"/>
                    <a:pt x="184" y="30"/>
                  </a:cubicBezTo>
                  <a:cubicBezTo>
                    <a:pt x="183" y="30"/>
                    <a:pt x="184" y="29"/>
                    <a:pt x="183" y="29"/>
                  </a:cubicBezTo>
                  <a:cubicBezTo>
                    <a:pt x="183" y="28"/>
                    <a:pt x="180" y="28"/>
                    <a:pt x="179" y="28"/>
                  </a:cubicBezTo>
                  <a:cubicBezTo>
                    <a:pt x="178" y="28"/>
                    <a:pt x="176" y="28"/>
                    <a:pt x="175" y="29"/>
                  </a:cubicBezTo>
                  <a:cubicBezTo>
                    <a:pt x="174" y="30"/>
                    <a:pt x="173" y="33"/>
                    <a:pt x="172" y="35"/>
                  </a:cubicBezTo>
                  <a:cubicBezTo>
                    <a:pt x="172" y="36"/>
                    <a:pt x="170" y="38"/>
                    <a:pt x="169" y="38"/>
                  </a:cubicBezTo>
                  <a:cubicBezTo>
                    <a:pt x="168" y="39"/>
                    <a:pt x="165" y="38"/>
                    <a:pt x="164" y="38"/>
                  </a:cubicBezTo>
                  <a:cubicBezTo>
                    <a:pt x="163" y="39"/>
                    <a:pt x="161" y="39"/>
                    <a:pt x="160" y="39"/>
                  </a:cubicBezTo>
                  <a:cubicBezTo>
                    <a:pt x="158" y="40"/>
                    <a:pt x="156" y="39"/>
                    <a:pt x="155" y="40"/>
                  </a:cubicBezTo>
                  <a:cubicBezTo>
                    <a:pt x="151" y="40"/>
                    <a:pt x="147" y="41"/>
                    <a:pt x="143" y="42"/>
                  </a:cubicBezTo>
                  <a:cubicBezTo>
                    <a:pt x="142" y="42"/>
                    <a:pt x="139" y="41"/>
                    <a:pt x="138" y="42"/>
                  </a:cubicBezTo>
                  <a:cubicBezTo>
                    <a:pt x="137" y="42"/>
                    <a:pt x="135" y="44"/>
                    <a:pt x="135" y="44"/>
                  </a:cubicBezTo>
                  <a:cubicBezTo>
                    <a:pt x="134" y="46"/>
                    <a:pt x="134" y="48"/>
                    <a:pt x="134" y="50"/>
                  </a:cubicBezTo>
                  <a:cubicBezTo>
                    <a:pt x="133" y="51"/>
                    <a:pt x="132" y="52"/>
                    <a:pt x="131" y="53"/>
                  </a:cubicBezTo>
                  <a:cubicBezTo>
                    <a:pt x="131" y="56"/>
                    <a:pt x="134" y="55"/>
                    <a:pt x="135" y="58"/>
                  </a:cubicBezTo>
                  <a:cubicBezTo>
                    <a:pt x="135" y="59"/>
                    <a:pt x="134" y="61"/>
                    <a:pt x="132" y="61"/>
                  </a:cubicBezTo>
                  <a:cubicBezTo>
                    <a:pt x="131" y="62"/>
                    <a:pt x="128" y="62"/>
                    <a:pt x="127" y="62"/>
                  </a:cubicBezTo>
                  <a:cubicBezTo>
                    <a:pt x="125" y="62"/>
                    <a:pt x="124" y="62"/>
                    <a:pt x="122" y="63"/>
                  </a:cubicBezTo>
                  <a:cubicBezTo>
                    <a:pt x="121" y="63"/>
                    <a:pt x="120" y="63"/>
                    <a:pt x="118" y="64"/>
                  </a:cubicBezTo>
                  <a:cubicBezTo>
                    <a:pt x="118" y="64"/>
                    <a:pt x="118" y="65"/>
                    <a:pt x="118" y="65"/>
                  </a:cubicBezTo>
                  <a:cubicBezTo>
                    <a:pt x="118" y="65"/>
                    <a:pt x="117" y="66"/>
                    <a:pt x="117" y="65"/>
                  </a:cubicBezTo>
                  <a:cubicBezTo>
                    <a:pt x="117" y="65"/>
                    <a:pt x="115" y="66"/>
                    <a:pt x="115" y="66"/>
                  </a:cubicBezTo>
                  <a:cubicBezTo>
                    <a:pt x="111" y="67"/>
                    <a:pt x="105" y="66"/>
                    <a:pt x="101" y="66"/>
                  </a:cubicBezTo>
                  <a:cubicBezTo>
                    <a:pt x="93" y="66"/>
                    <a:pt x="86" y="66"/>
                    <a:pt x="79" y="66"/>
                  </a:cubicBezTo>
                  <a:cubicBezTo>
                    <a:pt x="77" y="66"/>
                    <a:pt x="75" y="67"/>
                    <a:pt x="74" y="66"/>
                  </a:cubicBezTo>
                  <a:cubicBezTo>
                    <a:pt x="73" y="65"/>
                    <a:pt x="72" y="63"/>
                    <a:pt x="72" y="61"/>
                  </a:cubicBezTo>
                  <a:cubicBezTo>
                    <a:pt x="71" y="60"/>
                    <a:pt x="70" y="58"/>
                    <a:pt x="68" y="57"/>
                  </a:cubicBezTo>
                  <a:cubicBezTo>
                    <a:pt x="67" y="57"/>
                    <a:pt x="66" y="57"/>
                    <a:pt x="65" y="57"/>
                  </a:cubicBezTo>
                  <a:cubicBezTo>
                    <a:pt x="62" y="56"/>
                    <a:pt x="61" y="53"/>
                    <a:pt x="59" y="52"/>
                  </a:cubicBezTo>
                  <a:cubicBezTo>
                    <a:pt x="58" y="51"/>
                    <a:pt x="56" y="50"/>
                    <a:pt x="54" y="50"/>
                  </a:cubicBezTo>
                  <a:cubicBezTo>
                    <a:pt x="53" y="49"/>
                    <a:pt x="52" y="49"/>
                    <a:pt x="51" y="49"/>
                  </a:cubicBezTo>
                  <a:cubicBezTo>
                    <a:pt x="51" y="49"/>
                    <a:pt x="51" y="49"/>
                    <a:pt x="51" y="49"/>
                  </a:cubicBezTo>
                  <a:cubicBezTo>
                    <a:pt x="49" y="52"/>
                    <a:pt x="46" y="55"/>
                    <a:pt x="48" y="57"/>
                  </a:cubicBezTo>
                  <a:cubicBezTo>
                    <a:pt x="50" y="59"/>
                    <a:pt x="53" y="58"/>
                    <a:pt x="52" y="61"/>
                  </a:cubicBezTo>
                  <a:cubicBezTo>
                    <a:pt x="51" y="63"/>
                    <a:pt x="48" y="64"/>
                    <a:pt x="47" y="65"/>
                  </a:cubicBezTo>
                  <a:cubicBezTo>
                    <a:pt x="46" y="66"/>
                    <a:pt x="45" y="66"/>
                    <a:pt x="44" y="66"/>
                  </a:cubicBezTo>
                  <a:cubicBezTo>
                    <a:pt x="43" y="67"/>
                    <a:pt x="43" y="67"/>
                    <a:pt x="42" y="67"/>
                  </a:cubicBezTo>
                  <a:cubicBezTo>
                    <a:pt x="39" y="67"/>
                    <a:pt x="38" y="69"/>
                    <a:pt x="36" y="69"/>
                  </a:cubicBezTo>
                  <a:cubicBezTo>
                    <a:pt x="35" y="69"/>
                    <a:pt x="34" y="70"/>
                    <a:pt x="33" y="69"/>
                  </a:cubicBezTo>
                  <a:cubicBezTo>
                    <a:pt x="32" y="69"/>
                    <a:pt x="32" y="67"/>
                    <a:pt x="31" y="66"/>
                  </a:cubicBezTo>
                  <a:cubicBezTo>
                    <a:pt x="30" y="64"/>
                    <a:pt x="26" y="63"/>
                    <a:pt x="25" y="64"/>
                  </a:cubicBezTo>
                  <a:cubicBezTo>
                    <a:pt x="23" y="66"/>
                    <a:pt x="24" y="68"/>
                    <a:pt x="21" y="68"/>
                  </a:cubicBezTo>
                  <a:cubicBezTo>
                    <a:pt x="20" y="68"/>
                    <a:pt x="17" y="67"/>
                    <a:pt x="17" y="68"/>
                  </a:cubicBezTo>
                  <a:cubicBezTo>
                    <a:pt x="16" y="69"/>
                    <a:pt x="17" y="70"/>
                    <a:pt x="17" y="70"/>
                  </a:cubicBezTo>
                  <a:cubicBezTo>
                    <a:pt x="18" y="71"/>
                    <a:pt x="19" y="72"/>
                    <a:pt x="21" y="73"/>
                  </a:cubicBezTo>
                  <a:cubicBezTo>
                    <a:pt x="22" y="74"/>
                    <a:pt x="24" y="73"/>
                    <a:pt x="26" y="74"/>
                  </a:cubicBezTo>
                  <a:cubicBezTo>
                    <a:pt x="26" y="74"/>
                    <a:pt x="26" y="75"/>
                    <a:pt x="27" y="75"/>
                  </a:cubicBezTo>
                  <a:cubicBezTo>
                    <a:pt x="27" y="76"/>
                    <a:pt x="27" y="76"/>
                    <a:pt x="27" y="77"/>
                  </a:cubicBezTo>
                  <a:cubicBezTo>
                    <a:pt x="28" y="78"/>
                    <a:pt x="28" y="78"/>
                    <a:pt x="28" y="79"/>
                  </a:cubicBezTo>
                  <a:cubicBezTo>
                    <a:pt x="28" y="80"/>
                    <a:pt x="28" y="82"/>
                    <a:pt x="28" y="82"/>
                  </a:cubicBezTo>
                  <a:cubicBezTo>
                    <a:pt x="28" y="83"/>
                    <a:pt x="27" y="84"/>
                    <a:pt x="26" y="85"/>
                  </a:cubicBezTo>
                  <a:cubicBezTo>
                    <a:pt x="25" y="86"/>
                    <a:pt x="24" y="88"/>
                    <a:pt x="24" y="89"/>
                  </a:cubicBezTo>
                  <a:cubicBezTo>
                    <a:pt x="23" y="90"/>
                    <a:pt x="23" y="90"/>
                    <a:pt x="22" y="91"/>
                  </a:cubicBezTo>
                  <a:cubicBezTo>
                    <a:pt x="21" y="91"/>
                    <a:pt x="20" y="90"/>
                    <a:pt x="19" y="90"/>
                  </a:cubicBezTo>
                  <a:cubicBezTo>
                    <a:pt x="18" y="90"/>
                    <a:pt x="17" y="91"/>
                    <a:pt x="17" y="91"/>
                  </a:cubicBezTo>
                  <a:cubicBezTo>
                    <a:pt x="15" y="92"/>
                    <a:pt x="14" y="97"/>
                    <a:pt x="16" y="99"/>
                  </a:cubicBezTo>
                  <a:cubicBezTo>
                    <a:pt x="16" y="100"/>
                    <a:pt x="20" y="99"/>
                    <a:pt x="19" y="102"/>
                  </a:cubicBezTo>
                  <a:cubicBezTo>
                    <a:pt x="19" y="102"/>
                    <a:pt x="17" y="103"/>
                    <a:pt x="17" y="103"/>
                  </a:cubicBezTo>
                  <a:cubicBezTo>
                    <a:pt x="16" y="103"/>
                    <a:pt x="14" y="105"/>
                    <a:pt x="14" y="106"/>
                  </a:cubicBezTo>
                  <a:cubicBezTo>
                    <a:pt x="13" y="107"/>
                    <a:pt x="14" y="108"/>
                    <a:pt x="14" y="108"/>
                  </a:cubicBezTo>
                  <a:cubicBezTo>
                    <a:pt x="14" y="109"/>
                    <a:pt x="14" y="110"/>
                    <a:pt x="15" y="110"/>
                  </a:cubicBezTo>
                  <a:cubicBezTo>
                    <a:pt x="15" y="112"/>
                    <a:pt x="15" y="112"/>
                    <a:pt x="17" y="113"/>
                  </a:cubicBezTo>
                  <a:cubicBezTo>
                    <a:pt x="18" y="113"/>
                    <a:pt x="18" y="113"/>
                    <a:pt x="18" y="115"/>
                  </a:cubicBezTo>
                  <a:cubicBezTo>
                    <a:pt x="18" y="116"/>
                    <a:pt x="18" y="117"/>
                    <a:pt x="18" y="117"/>
                  </a:cubicBezTo>
                  <a:cubicBezTo>
                    <a:pt x="18" y="118"/>
                    <a:pt x="17" y="119"/>
                    <a:pt x="17" y="120"/>
                  </a:cubicBezTo>
                  <a:cubicBezTo>
                    <a:pt x="17" y="121"/>
                    <a:pt x="17" y="121"/>
                    <a:pt x="17" y="122"/>
                  </a:cubicBezTo>
                  <a:cubicBezTo>
                    <a:pt x="17" y="124"/>
                    <a:pt x="16" y="124"/>
                    <a:pt x="14" y="124"/>
                  </a:cubicBezTo>
                  <a:cubicBezTo>
                    <a:pt x="13" y="124"/>
                    <a:pt x="12" y="125"/>
                    <a:pt x="10" y="125"/>
                  </a:cubicBezTo>
                  <a:cubicBezTo>
                    <a:pt x="8" y="125"/>
                    <a:pt x="8" y="126"/>
                    <a:pt x="6" y="127"/>
                  </a:cubicBezTo>
                  <a:cubicBezTo>
                    <a:pt x="4" y="128"/>
                    <a:pt x="3" y="128"/>
                    <a:pt x="2" y="131"/>
                  </a:cubicBezTo>
                  <a:cubicBezTo>
                    <a:pt x="1" y="132"/>
                    <a:pt x="1" y="132"/>
                    <a:pt x="0" y="133"/>
                  </a:cubicBezTo>
                  <a:cubicBezTo>
                    <a:pt x="1" y="134"/>
                    <a:pt x="2" y="135"/>
                    <a:pt x="2" y="136"/>
                  </a:cubicBezTo>
                  <a:moveTo>
                    <a:pt x="51" y="49"/>
                  </a:moveTo>
                  <a:cubicBezTo>
                    <a:pt x="52" y="49"/>
                    <a:pt x="53" y="48"/>
                    <a:pt x="53" y="47"/>
                  </a:cubicBezTo>
                  <a:cubicBezTo>
                    <a:pt x="53" y="48"/>
                    <a:pt x="52" y="49"/>
                    <a:pt x="51" y="49"/>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08" name="Freeform 25">
              <a:extLst>
                <a:ext uri="{FF2B5EF4-FFF2-40B4-BE49-F238E27FC236}">
                  <a16:creationId xmlns:a16="http://schemas.microsoft.com/office/drawing/2014/main" id="{5B03EBDC-8EF7-FC4F-B305-B83836939A1B}"/>
                </a:ext>
              </a:extLst>
            </p:cNvPr>
            <p:cNvSpPr>
              <a:spLocks/>
            </p:cNvSpPr>
            <p:nvPr/>
          </p:nvSpPr>
          <p:spPr bwMode="auto">
            <a:xfrm>
              <a:off x="4791075" y="5016500"/>
              <a:ext cx="311150" cy="225425"/>
            </a:xfrm>
            <a:custGeom>
              <a:avLst/>
              <a:gdLst/>
              <a:ahLst/>
              <a:cxnLst>
                <a:cxn ang="0">
                  <a:pos x="159" y="13"/>
                </a:cxn>
                <a:cxn ang="0">
                  <a:pos x="155" y="0"/>
                </a:cxn>
                <a:cxn ang="0">
                  <a:pos x="145" y="15"/>
                </a:cxn>
                <a:cxn ang="0">
                  <a:pos x="125" y="14"/>
                </a:cxn>
                <a:cxn ang="0">
                  <a:pos x="119" y="23"/>
                </a:cxn>
                <a:cxn ang="0">
                  <a:pos x="105" y="21"/>
                </a:cxn>
                <a:cxn ang="0">
                  <a:pos x="84" y="25"/>
                </a:cxn>
                <a:cxn ang="0">
                  <a:pos x="78" y="32"/>
                </a:cxn>
                <a:cxn ang="0">
                  <a:pos x="69" y="41"/>
                </a:cxn>
                <a:cxn ang="0">
                  <a:pos x="57" y="37"/>
                </a:cxn>
                <a:cxn ang="0">
                  <a:pos x="49" y="35"/>
                </a:cxn>
                <a:cxn ang="0">
                  <a:pos x="29" y="31"/>
                </a:cxn>
                <a:cxn ang="0">
                  <a:pos x="19" y="40"/>
                </a:cxn>
                <a:cxn ang="0">
                  <a:pos x="3" y="50"/>
                </a:cxn>
                <a:cxn ang="0">
                  <a:pos x="11" y="57"/>
                </a:cxn>
                <a:cxn ang="0">
                  <a:pos x="6" y="69"/>
                </a:cxn>
                <a:cxn ang="0">
                  <a:pos x="9" y="77"/>
                </a:cxn>
                <a:cxn ang="0">
                  <a:pos x="19" y="87"/>
                </a:cxn>
                <a:cxn ang="0">
                  <a:pos x="28" y="92"/>
                </a:cxn>
                <a:cxn ang="0">
                  <a:pos x="24" y="104"/>
                </a:cxn>
                <a:cxn ang="0">
                  <a:pos x="10" y="109"/>
                </a:cxn>
                <a:cxn ang="0">
                  <a:pos x="10" y="113"/>
                </a:cxn>
                <a:cxn ang="0">
                  <a:pos x="18" y="117"/>
                </a:cxn>
                <a:cxn ang="0">
                  <a:pos x="26" y="116"/>
                </a:cxn>
                <a:cxn ang="0">
                  <a:pos x="33" y="113"/>
                </a:cxn>
                <a:cxn ang="0">
                  <a:pos x="43" y="116"/>
                </a:cxn>
                <a:cxn ang="0">
                  <a:pos x="51" y="120"/>
                </a:cxn>
                <a:cxn ang="0">
                  <a:pos x="61" y="116"/>
                </a:cxn>
                <a:cxn ang="0">
                  <a:pos x="56" y="108"/>
                </a:cxn>
                <a:cxn ang="0">
                  <a:pos x="58" y="101"/>
                </a:cxn>
                <a:cxn ang="0">
                  <a:pos x="66" y="108"/>
                </a:cxn>
                <a:cxn ang="0">
                  <a:pos x="74" y="114"/>
                </a:cxn>
                <a:cxn ang="0">
                  <a:pos x="80" y="112"/>
                </a:cxn>
                <a:cxn ang="0">
                  <a:pos x="90" y="119"/>
                </a:cxn>
                <a:cxn ang="0">
                  <a:pos x="95" y="117"/>
                </a:cxn>
                <a:cxn ang="0">
                  <a:pos x="99" y="109"/>
                </a:cxn>
                <a:cxn ang="0">
                  <a:pos x="102" y="99"/>
                </a:cxn>
                <a:cxn ang="0">
                  <a:pos x="104" y="90"/>
                </a:cxn>
                <a:cxn ang="0">
                  <a:pos x="113" y="88"/>
                </a:cxn>
                <a:cxn ang="0">
                  <a:pos x="120" y="87"/>
                </a:cxn>
                <a:cxn ang="0">
                  <a:pos x="133" y="91"/>
                </a:cxn>
                <a:cxn ang="0">
                  <a:pos x="132" y="82"/>
                </a:cxn>
                <a:cxn ang="0">
                  <a:pos x="126" y="75"/>
                </a:cxn>
                <a:cxn ang="0">
                  <a:pos x="121" y="70"/>
                </a:cxn>
                <a:cxn ang="0">
                  <a:pos x="116" y="65"/>
                </a:cxn>
                <a:cxn ang="0">
                  <a:pos x="121" y="58"/>
                </a:cxn>
                <a:cxn ang="0">
                  <a:pos x="128" y="53"/>
                </a:cxn>
                <a:cxn ang="0">
                  <a:pos x="137" y="47"/>
                </a:cxn>
                <a:cxn ang="0">
                  <a:pos x="144" y="43"/>
                </a:cxn>
                <a:cxn ang="0">
                  <a:pos x="152" y="40"/>
                </a:cxn>
                <a:cxn ang="0">
                  <a:pos x="151" y="33"/>
                </a:cxn>
                <a:cxn ang="0">
                  <a:pos x="165" y="33"/>
                </a:cxn>
                <a:cxn ang="0">
                  <a:pos x="163" y="22"/>
                </a:cxn>
              </a:cxnLst>
              <a:rect l="0" t="0" r="r" b="b"/>
              <a:pathLst>
                <a:path w="167" h="120">
                  <a:moveTo>
                    <a:pt x="163" y="22"/>
                  </a:moveTo>
                  <a:cubicBezTo>
                    <a:pt x="162" y="21"/>
                    <a:pt x="161" y="21"/>
                    <a:pt x="160" y="20"/>
                  </a:cubicBezTo>
                  <a:cubicBezTo>
                    <a:pt x="158" y="19"/>
                    <a:pt x="158" y="19"/>
                    <a:pt x="158" y="17"/>
                  </a:cubicBezTo>
                  <a:cubicBezTo>
                    <a:pt x="158" y="15"/>
                    <a:pt x="158" y="14"/>
                    <a:pt x="159" y="13"/>
                  </a:cubicBezTo>
                  <a:cubicBezTo>
                    <a:pt x="159" y="11"/>
                    <a:pt x="160" y="10"/>
                    <a:pt x="160" y="8"/>
                  </a:cubicBezTo>
                  <a:cubicBezTo>
                    <a:pt x="160" y="6"/>
                    <a:pt x="159" y="5"/>
                    <a:pt x="157" y="3"/>
                  </a:cubicBezTo>
                  <a:cubicBezTo>
                    <a:pt x="157" y="2"/>
                    <a:pt x="156" y="1"/>
                    <a:pt x="155" y="0"/>
                  </a:cubicBezTo>
                  <a:cubicBezTo>
                    <a:pt x="155" y="0"/>
                    <a:pt x="155" y="0"/>
                    <a:pt x="155" y="0"/>
                  </a:cubicBezTo>
                  <a:cubicBezTo>
                    <a:pt x="154" y="0"/>
                    <a:pt x="154" y="1"/>
                    <a:pt x="153" y="1"/>
                  </a:cubicBezTo>
                  <a:cubicBezTo>
                    <a:pt x="152" y="3"/>
                    <a:pt x="150" y="2"/>
                    <a:pt x="149" y="3"/>
                  </a:cubicBezTo>
                  <a:cubicBezTo>
                    <a:pt x="147" y="4"/>
                    <a:pt x="146" y="6"/>
                    <a:pt x="146" y="9"/>
                  </a:cubicBezTo>
                  <a:cubicBezTo>
                    <a:pt x="146" y="11"/>
                    <a:pt x="146" y="13"/>
                    <a:pt x="145" y="15"/>
                  </a:cubicBezTo>
                  <a:cubicBezTo>
                    <a:pt x="144" y="18"/>
                    <a:pt x="141" y="18"/>
                    <a:pt x="138" y="18"/>
                  </a:cubicBezTo>
                  <a:cubicBezTo>
                    <a:pt x="136" y="17"/>
                    <a:pt x="133" y="18"/>
                    <a:pt x="131" y="17"/>
                  </a:cubicBezTo>
                  <a:cubicBezTo>
                    <a:pt x="129" y="15"/>
                    <a:pt x="131" y="12"/>
                    <a:pt x="129" y="11"/>
                  </a:cubicBezTo>
                  <a:cubicBezTo>
                    <a:pt x="128" y="10"/>
                    <a:pt x="126" y="13"/>
                    <a:pt x="125" y="14"/>
                  </a:cubicBezTo>
                  <a:cubicBezTo>
                    <a:pt x="124" y="15"/>
                    <a:pt x="125" y="14"/>
                    <a:pt x="124" y="15"/>
                  </a:cubicBezTo>
                  <a:cubicBezTo>
                    <a:pt x="124" y="15"/>
                    <a:pt x="123" y="15"/>
                    <a:pt x="123" y="15"/>
                  </a:cubicBezTo>
                  <a:cubicBezTo>
                    <a:pt x="122" y="15"/>
                    <a:pt x="122" y="15"/>
                    <a:pt x="122" y="16"/>
                  </a:cubicBezTo>
                  <a:cubicBezTo>
                    <a:pt x="121" y="18"/>
                    <a:pt x="119" y="20"/>
                    <a:pt x="119" y="23"/>
                  </a:cubicBezTo>
                  <a:cubicBezTo>
                    <a:pt x="118" y="23"/>
                    <a:pt x="118" y="22"/>
                    <a:pt x="116" y="22"/>
                  </a:cubicBezTo>
                  <a:cubicBezTo>
                    <a:pt x="115" y="21"/>
                    <a:pt x="113" y="22"/>
                    <a:pt x="112" y="22"/>
                  </a:cubicBezTo>
                  <a:cubicBezTo>
                    <a:pt x="111" y="22"/>
                    <a:pt x="111" y="22"/>
                    <a:pt x="111" y="21"/>
                  </a:cubicBezTo>
                  <a:cubicBezTo>
                    <a:pt x="109" y="21"/>
                    <a:pt x="107" y="21"/>
                    <a:pt x="105" y="21"/>
                  </a:cubicBezTo>
                  <a:cubicBezTo>
                    <a:pt x="104" y="21"/>
                    <a:pt x="103" y="20"/>
                    <a:pt x="102" y="20"/>
                  </a:cubicBezTo>
                  <a:cubicBezTo>
                    <a:pt x="100" y="19"/>
                    <a:pt x="99" y="20"/>
                    <a:pt x="97" y="21"/>
                  </a:cubicBezTo>
                  <a:cubicBezTo>
                    <a:pt x="95" y="22"/>
                    <a:pt x="93" y="22"/>
                    <a:pt x="90" y="23"/>
                  </a:cubicBezTo>
                  <a:cubicBezTo>
                    <a:pt x="88" y="23"/>
                    <a:pt x="85" y="23"/>
                    <a:pt x="84" y="25"/>
                  </a:cubicBezTo>
                  <a:cubicBezTo>
                    <a:pt x="84" y="26"/>
                    <a:pt x="83" y="27"/>
                    <a:pt x="83" y="27"/>
                  </a:cubicBezTo>
                  <a:cubicBezTo>
                    <a:pt x="83" y="28"/>
                    <a:pt x="82" y="28"/>
                    <a:pt x="82" y="28"/>
                  </a:cubicBezTo>
                  <a:cubicBezTo>
                    <a:pt x="81" y="29"/>
                    <a:pt x="81" y="29"/>
                    <a:pt x="81" y="30"/>
                  </a:cubicBezTo>
                  <a:cubicBezTo>
                    <a:pt x="80" y="31"/>
                    <a:pt x="79" y="32"/>
                    <a:pt x="78" y="32"/>
                  </a:cubicBezTo>
                  <a:cubicBezTo>
                    <a:pt x="77" y="32"/>
                    <a:pt x="76" y="31"/>
                    <a:pt x="76" y="32"/>
                  </a:cubicBezTo>
                  <a:cubicBezTo>
                    <a:pt x="75" y="32"/>
                    <a:pt x="74" y="33"/>
                    <a:pt x="74" y="33"/>
                  </a:cubicBezTo>
                  <a:cubicBezTo>
                    <a:pt x="73" y="34"/>
                    <a:pt x="73" y="35"/>
                    <a:pt x="72" y="35"/>
                  </a:cubicBezTo>
                  <a:cubicBezTo>
                    <a:pt x="71" y="37"/>
                    <a:pt x="72" y="40"/>
                    <a:pt x="69" y="41"/>
                  </a:cubicBezTo>
                  <a:cubicBezTo>
                    <a:pt x="67" y="41"/>
                    <a:pt x="65" y="40"/>
                    <a:pt x="63" y="39"/>
                  </a:cubicBezTo>
                  <a:cubicBezTo>
                    <a:pt x="62" y="39"/>
                    <a:pt x="61" y="39"/>
                    <a:pt x="60" y="38"/>
                  </a:cubicBezTo>
                  <a:cubicBezTo>
                    <a:pt x="60" y="38"/>
                    <a:pt x="60" y="38"/>
                    <a:pt x="60" y="38"/>
                  </a:cubicBezTo>
                  <a:cubicBezTo>
                    <a:pt x="59" y="37"/>
                    <a:pt x="57" y="38"/>
                    <a:pt x="57" y="37"/>
                  </a:cubicBezTo>
                  <a:cubicBezTo>
                    <a:pt x="55" y="37"/>
                    <a:pt x="52" y="37"/>
                    <a:pt x="50" y="36"/>
                  </a:cubicBezTo>
                  <a:cubicBezTo>
                    <a:pt x="49" y="36"/>
                    <a:pt x="48" y="36"/>
                    <a:pt x="47" y="36"/>
                  </a:cubicBezTo>
                  <a:cubicBezTo>
                    <a:pt x="48" y="36"/>
                    <a:pt x="48" y="35"/>
                    <a:pt x="49" y="35"/>
                  </a:cubicBezTo>
                  <a:cubicBezTo>
                    <a:pt x="49" y="35"/>
                    <a:pt x="49" y="35"/>
                    <a:pt x="49" y="35"/>
                  </a:cubicBezTo>
                  <a:cubicBezTo>
                    <a:pt x="49" y="35"/>
                    <a:pt x="49" y="35"/>
                    <a:pt x="48" y="34"/>
                  </a:cubicBezTo>
                  <a:cubicBezTo>
                    <a:pt x="48" y="34"/>
                    <a:pt x="48" y="34"/>
                    <a:pt x="48" y="34"/>
                  </a:cubicBezTo>
                  <a:cubicBezTo>
                    <a:pt x="43" y="33"/>
                    <a:pt x="38" y="34"/>
                    <a:pt x="33" y="32"/>
                  </a:cubicBezTo>
                  <a:cubicBezTo>
                    <a:pt x="32" y="32"/>
                    <a:pt x="31" y="31"/>
                    <a:pt x="29" y="31"/>
                  </a:cubicBezTo>
                  <a:cubicBezTo>
                    <a:pt x="29" y="30"/>
                    <a:pt x="28" y="31"/>
                    <a:pt x="28" y="31"/>
                  </a:cubicBezTo>
                  <a:cubicBezTo>
                    <a:pt x="27" y="30"/>
                    <a:pt x="26" y="30"/>
                    <a:pt x="25" y="30"/>
                  </a:cubicBezTo>
                  <a:cubicBezTo>
                    <a:pt x="24" y="30"/>
                    <a:pt x="22" y="29"/>
                    <a:pt x="21" y="29"/>
                  </a:cubicBezTo>
                  <a:cubicBezTo>
                    <a:pt x="19" y="40"/>
                    <a:pt x="19" y="40"/>
                    <a:pt x="19" y="40"/>
                  </a:cubicBezTo>
                  <a:cubicBezTo>
                    <a:pt x="17" y="41"/>
                    <a:pt x="15" y="41"/>
                    <a:pt x="13" y="41"/>
                  </a:cubicBezTo>
                  <a:cubicBezTo>
                    <a:pt x="10" y="41"/>
                    <a:pt x="8" y="42"/>
                    <a:pt x="6" y="44"/>
                  </a:cubicBezTo>
                  <a:cubicBezTo>
                    <a:pt x="5" y="45"/>
                    <a:pt x="5" y="46"/>
                    <a:pt x="5" y="48"/>
                  </a:cubicBezTo>
                  <a:cubicBezTo>
                    <a:pt x="5" y="49"/>
                    <a:pt x="5" y="49"/>
                    <a:pt x="3" y="50"/>
                  </a:cubicBezTo>
                  <a:cubicBezTo>
                    <a:pt x="2" y="51"/>
                    <a:pt x="1" y="51"/>
                    <a:pt x="1" y="52"/>
                  </a:cubicBezTo>
                  <a:cubicBezTo>
                    <a:pt x="0" y="53"/>
                    <a:pt x="0" y="54"/>
                    <a:pt x="0" y="55"/>
                  </a:cubicBezTo>
                  <a:cubicBezTo>
                    <a:pt x="2" y="55"/>
                    <a:pt x="4" y="56"/>
                    <a:pt x="7" y="56"/>
                  </a:cubicBezTo>
                  <a:cubicBezTo>
                    <a:pt x="8" y="56"/>
                    <a:pt x="9" y="57"/>
                    <a:pt x="11" y="57"/>
                  </a:cubicBezTo>
                  <a:cubicBezTo>
                    <a:pt x="12" y="58"/>
                    <a:pt x="15" y="59"/>
                    <a:pt x="16" y="60"/>
                  </a:cubicBezTo>
                  <a:cubicBezTo>
                    <a:pt x="17" y="62"/>
                    <a:pt x="14" y="62"/>
                    <a:pt x="13" y="62"/>
                  </a:cubicBezTo>
                  <a:cubicBezTo>
                    <a:pt x="11" y="63"/>
                    <a:pt x="10" y="65"/>
                    <a:pt x="9" y="66"/>
                  </a:cubicBezTo>
                  <a:cubicBezTo>
                    <a:pt x="7" y="67"/>
                    <a:pt x="7" y="68"/>
                    <a:pt x="6" y="69"/>
                  </a:cubicBezTo>
                  <a:cubicBezTo>
                    <a:pt x="3" y="73"/>
                    <a:pt x="8" y="72"/>
                    <a:pt x="11" y="73"/>
                  </a:cubicBezTo>
                  <a:cubicBezTo>
                    <a:pt x="11" y="73"/>
                    <a:pt x="11" y="74"/>
                    <a:pt x="11" y="74"/>
                  </a:cubicBezTo>
                  <a:cubicBezTo>
                    <a:pt x="11" y="76"/>
                    <a:pt x="11" y="75"/>
                    <a:pt x="10" y="76"/>
                  </a:cubicBezTo>
                  <a:cubicBezTo>
                    <a:pt x="10" y="76"/>
                    <a:pt x="9" y="76"/>
                    <a:pt x="9" y="77"/>
                  </a:cubicBezTo>
                  <a:cubicBezTo>
                    <a:pt x="9" y="78"/>
                    <a:pt x="9" y="78"/>
                    <a:pt x="9" y="78"/>
                  </a:cubicBezTo>
                  <a:cubicBezTo>
                    <a:pt x="10" y="79"/>
                    <a:pt x="11" y="81"/>
                    <a:pt x="12" y="82"/>
                  </a:cubicBezTo>
                  <a:cubicBezTo>
                    <a:pt x="13" y="84"/>
                    <a:pt x="13" y="85"/>
                    <a:pt x="15" y="86"/>
                  </a:cubicBezTo>
                  <a:cubicBezTo>
                    <a:pt x="16" y="87"/>
                    <a:pt x="18" y="87"/>
                    <a:pt x="19" y="87"/>
                  </a:cubicBezTo>
                  <a:cubicBezTo>
                    <a:pt x="20" y="87"/>
                    <a:pt x="21" y="87"/>
                    <a:pt x="22" y="87"/>
                  </a:cubicBezTo>
                  <a:cubicBezTo>
                    <a:pt x="23" y="87"/>
                    <a:pt x="23" y="88"/>
                    <a:pt x="24" y="89"/>
                  </a:cubicBezTo>
                  <a:cubicBezTo>
                    <a:pt x="25" y="90"/>
                    <a:pt x="27" y="90"/>
                    <a:pt x="27" y="91"/>
                  </a:cubicBezTo>
                  <a:cubicBezTo>
                    <a:pt x="28" y="92"/>
                    <a:pt x="27" y="92"/>
                    <a:pt x="28" y="92"/>
                  </a:cubicBezTo>
                  <a:cubicBezTo>
                    <a:pt x="28" y="94"/>
                    <a:pt x="28" y="94"/>
                    <a:pt x="28" y="95"/>
                  </a:cubicBezTo>
                  <a:cubicBezTo>
                    <a:pt x="28" y="98"/>
                    <a:pt x="28" y="99"/>
                    <a:pt x="27" y="101"/>
                  </a:cubicBezTo>
                  <a:cubicBezTo>
                    <a:pt x="26" y="102"/>
                    <a:pt x="26" y="102"/>
                    <a:pt x="26" y="102"/>
                  </a:cubicBezTo>
                  <a:cubicBezTo>
                    <a:pt x="25" y="103"/>
                    <a:pt x="25" y="103"/>
                    <a:pt x="24" y="104"/>
                  </a:cubicBezTo>
                  <a:cubicBezTo>
                    <a:pt x="23" y="105"/>
                    <a:pt x="22" y="106"/>
                    <a:pt x="20" y="107"/>
                  </a:cubicBezTo>
                  <a:cubicBezTo>
                    <a:pt x="19" y="107"/>
                    <a:pt x="16" y="107"/>
                    <a:pt x="14" y="107"/>
                  </a:cubicBezTo>
                  <a:cubicBezTo>
                    <a:pt x="14" y="108"/>
                    <a:pt x="13" y="108"/>
                    <a:pt x="12" y="108"/>
                  </a:cubicBezTo>
                  <a:cubicBezTo>
                    <a:pt x="12" y="109"/>
                    <a:pt x="11" y="108"/>
                    <a:pt x="10" y="109"/>
                  </a:cubicBezTo>
                  <a:cubicBezTo>
                    <a:pt x="9" y="109"/>
                    <a:pt x="8" y="110"/>
                    <a:pt x="7" y="110"/>
                  </a:cubicBezTo>
                  <a:cubicBezTo>
                    <a:pt x="8" y="110"/>
                    <a:pt x="8" y="111"/>
                    <a:pt x="8" y="112"/>
                  </a:cubicBezTo>
                  <a:cubicBezTo>
                    <a:pt x="9" y="112"/>
                    <a:pt x="9" y="112"/>
                    <a:pt x="9" y="112"/>
                  </a:cubicBezTo>
                  <a:cubicBezTo>
                    <a:pt x="10" y="113"/>
                    <a:pt x="9" y="113"/>
                    <a:pt x="10" y="113"/>
                  </a:cubicBezTo>
                  <a:cubicBezTo>
                    <a:pt x="10" y="114"/>
                    <a:pt x="11" y="115"/>
                    <a:pt x="11" y="116"/>
                  </a:cubicBezTo>
                  <a:cubicBezTo>
                    <a:pt x="12" y="116"/>
                    <a:pt x="13" y="116"/>
                    <a:pt x="13" y="116"/>
                  </a:cubicBezTo>
                  <a:cubicBezTo>
                    <a:pt x="14" y="117"/>
                    <a:pt x="15" y="117"/>
                    <a:pt x="15" y="117"/>
                  </a:cubicBezTo>
                  <a:cubicBezTo>
                    <a:pt x="16" y="117"/>
                    <a:pt x="17" y="117"/>
                    <a:pt x="18" y="117"/>
                  </a:cubicBezTo>
                  <a:cubicBezTo>
                    <a:pt x="19" y="117"/>
                    <a:pt x="20" y="117"/>
                    <a:pt x="21" y="118"/>
                  </a:cubicBezTo>
                  <a:cubicBezTo>
                    <a:pt x="21" y="118"/>
                    <a:pt x="22" y="119"/>
                    <a:pt x="22" y="119"/>
                  </a:cubicBezTo>
                  <a:cubicBezTo>
                    <a:pt x="24" y="119"/>
                    <a:pt x="25" y="117"/>
                    <a:pt x="26" y="116"/>
                  </a:cubicBezTo>
                  <a:cubicBezTo>
                    <a:pt x="26" y="116"/>
                    <a:pt x="26" y="116"/>
                    <a:pt x="26" y="116"/>
                  </a:cubicBezTo>
                  <a:cubicBezTo>
                    <a:pt x="26" y="115"/>
                    <a:pt x="26" y="115"/>
                    <a:pt x="27" y="115"/>
                  </a:cubicBezTo>
                  <a:cubicBezTo>
                    <a:pt x="27" y="114"/>
                    <a:pt x="29" y="112"/>
                    <a:pt x="30" y="112"/>
                  </a:cubicBezTo>
                  <a:cubicBezTo>
                    <a:pt x="30" y="112"/>
                    <a:pt x="31" y="111"/>
                    <a:pt x="31" y="112"/>
                  </a:cubicBezTo>
                  <a:cubicBezTo>
                    <a:pt x="32" y="112"/>
                    <a:pt x="32" y="112"/>
                    <a:pt x="33" y="113"/>
                  </a:cubicBezTo>
                  <a:cubicBezTo>
                    <a:pt x="34" y="113"/>
                    <a:pt x="34" y="113"/>
                    <a:pt x="35" y="113"/>
                  </a:cubicBezTo>
                  <a:cubicBezTo>
                    <a:pt x="35" y="113"/>
                    <a:pt x="35" y="113"/>
                    <a:pt x="35" y="113"/>
                  </a:cubicBezTo>
                  <a:cubicBezTo>
                    <a:pt x="37" y="114"/>
                    <a:pt x="39" y="113"/>
                    <a:pt x="41" y="114"/>
                  </a:cubicBezTo>
                  <a:cubicBezTo>
                    <a:pt x="42" y="115"/>
                    <a:pt x="42" y="116"/>
                    <a:pt x="43" y="116"/>
                  </a:cubicBezTo>
                  <a:cubicBezTo>
                    <a:pt x="44" y="117"/>
                    <a:pt x="45" y="117"/>
                    <a:pt x="46" y="118"/>
                  </a:cubicBezTo>
                  <a:cubicBezTo>
                    <a:pt x="47" y="118"/>
                    <a:pt x="48" y="119"/>
                    <a:pt x="49" y="119"/>
                  </a:cubicBezTo>
                  <a:cubicBezTo>
                    <a:pt x="49" y="120"/>
                    <a:pt x="50" y="120"/>
                    <a:pt x="50" y="120"/>
                  </a:cubicBezTo>
                  <a:cubicBezTo>
                    <a:pt x="50" y="120"/>
                    <a:pt x="51" y="120"/>
                    <a:pt x="51" y="120"/>
                  </a:cubicBezTo>
                  <a:cubicBezTo>
                    <a:pt x="52" y="120"/>
                    <a:pt x="52" y="120"/>
                    <a:pt x="52" y="120"/>
                  </a:cubicBezTo>
                  <a:cubicBezTo>
                    <a:pt x="53" y="119"/>
                    <a:pt x="53" y="119"/>
                    <a:pt x="53" y="118"/>
                  </a:cubicBezTo>
                  <a:cubicBezTo>
                    <a:pt x="54" y="118"/>
                    <a:pt x="55" y="119"/>
                    <a:pt x="56" y="119"/>
                  </a:cubicBezTo>
                  <a:cubicBezTo>
                    <a:pt x="57" y="119"/>
                    <a:pt x="60" y="117"/>
                    <a:pt x="61" y="116"/>
                  </a:cubicBezTo>
                  <a:cubicBezTo>
                    <a:pt x="61" y="115"/>
                    <a:pt x="61" y="114"/>
                    <a:pt x="60" y="114"/>
                  </a:cubicBezTo>
                  <a:cubicBezTo>
                    <a:pt x="59" y="113"/>
                    <a:pt x="59" y="112"/>
                    <a:pt x="58" y="112"/>
                  </a:cubicBezTo>
                  <a:cubicBezTo>
                    <a:pt x="58" y="111"/>
                    <a:pt x="57" y="110"/>
                    <a:pt x="57" y="109"/>
                  </a:cubicBezTo>
                  <a:cubicBezTo>
                    <a:pt x="57" y="108"/>
                    <a:pt x="57" y="108"/>
                    <a:pt x="56" y="108"/>
                  </a:cubicBezTo>
                  <a:cubicBezTo>
                    <a:pt x="56" y="108"/>
                    <a:pt x="56" y="107"/>
                    <a:pt x="56" y="107"/>
                  </a:cubicBezTo>
                  <a:cubicBezTo>
                    <a:pt x="55" y="106"/>
                    <a:pt x="56" y="105"/>
                    <a:pt x="56" y="104"/>
                  </a:cubicBezTo>
                  <a:cubicBezTo>
                    <a:pt x="57" y="103"/>
                    <a:pt x="57" y="103"/>
                    <a:pt x="58" y="102"/>
                  </a:cubicBezTo>
                  <a:cubicBezTo>
                    <a:pt x="58" y="102"/>
                    <a:pt x="58" y="101"/>
                    <a:pt x="58" y="101"/>
                  </a:cubicBezTo>
                  <a:cubicBezTo>
                    <a:pt x="59" y="101"/>
                    <a:pt x="58" y="102"/>
                    <a:pt x="59" y="103"/>
                  </a:cubicBezTo>
                  <a:cubicBezTo>
                    <a:pt x="60" y="104"/>
                    <a:pt x="61" y="104"/>
                    <a:pt x="62" y="105"/>
                  </a:cubicBezTo>
                  <a:cubicBezTo>
                    <a:pt x="63" y="105"/>
                    <a:pt x="64" y="106"/>
                    <a:pt x="64" y="107"/>
                  </a:cubicBezTo>
                  <a:cubicBezTo>
                    <a:pt x="65" y="107"/>
                    <a:pt x="66" y="108"/>
                    <a:pt x="66" y="108"/>
                  </a:cubicBezTo>
                  <a:cubicBezTo>
                    <a:pt x="67" y="108"/>
                    <a:pt x="67" y="108"/>
                    <a:pt x="68" y="109"/>
                  </a:cubicBezTo>
                  <a:cubicBezTo>
                    <a:pt x="68" y="110"/>
                    <a:pt x="69" y="111"/>
                    <a:pt x="69" y="112"/>
                  </a:cubicBezTo>
                  <a:cubicBezTo>
                    <a:pt x="69" y="112"/>
                    <a:pt x="70" y="113"/>
                    <a:pt x="70" y="114"/>
                  </a:cubicBezTo>
                  <a:cubicBezTo>
                    <a:pt x="71" y="114"/>
                    <a:pt x="73" y="114"/>
                    <a:pt x="74" y="114"/>
                  </a:cubicBezTo>
                  <a:cubicBezTo>
                    <a:pt x="75" y="114"/>
                    <a:pt x="75" y="114"/>
                    <a:pt x="75" y="113"/>
                  </a:cubicBezTo>
                  <a:cubicBezTo>
                    <a:pt x="76" y="112"/>
                    <a:pt x="77" y="112"/>
                    <a:pt x="77" y="111"/>
                  </a:cubicBezTo>
                  <a:cubicBezTo>
                    <a:pt x="77" y="110"/>
                    <a:pt x="77" y="109"/>
                    <a:pt x="78" y="110"/>
                  </a:cubicBezTo>
                  <a:cubicBezTo>
                    <a:pt x="79" y="111"/>
                    <a:pt x="79" y="112"/>
                    <a:pt x="80" y="112"/>
                  </a:cubicBezTo>
                  <a:cubicBezTo>
                    <a:pt x="80" y="113"/>
                    <a:pt x="80" y="113"/>
                    <a:pt x="81" y="113"/>
                  </a:cubicBezTo>
                  <a:cubicBezTo>
                    <a:pt x="81" y="113"/>
                    <a:pt x="81" y="113"/>
                    <a:pt x="82" y="113"/>
                  </a:cubicBezTo>
                  <a:cubicBezTo>
                    <a:pt x="82" y="114"/>
                    <a:pt x="83" y="115"/>
                    <a:pt x="83" y="115"/>
                  </a:cubicBezTo>
                  <a:cubicBezTo>
                    <a:pt x="85" y="117"/>
                    <a:pt x="87" y="119"/>
                    <a:pt x="90" y="119"/>
                  </a:cubicBezTo>
                  <a:cubicBezTo>
                    <a:pt x="91" y="119"/>
                    <a:pt x="91" y="119"/>
                    <a:pt x="92" y="119"/>
                  </a:cubicBezTo>
                  <a:cubicBezTo>
                    <a:pt x="92" y="119"/>
                    <a:pt x="92" y="118"/>
                    <a:pt x="93" y="118"/>
                  </a:cubicBezTo>
                  <a:cubicBezTo>
                    <a:pt x="93" y="118"/>
                    <a:pt x="93" y="117"/>
                    <a:pt x="93" y="117"/>
                  </a:cubicBezTo>
                  <a:cubicBezTo>
                    <a:pt x="94" y="116"/>
                    <a:pt x="94" y="117"/>
                    <a:pt x="95" y="117"/>
                  </a:cubicBezTo>
                  <a:cubicBezTo>
                    <a:pt x="97" y="117"/>
                    <a:pt x="99" y="115"/>
                    <a:pt x="100" y="114"/>
                  </a:cubicBezTo>
                  <a:cubicBezTo>
                    <a:pt x="101" y="113"/>
                    <a:pt x="101" y="113"/>
                    <a:pt x="100" y="112"/>
                  </a:cubicBezTo>
                  <a:cubicBezTo>
                    <a:pt x="99" y="111"/>
                    <a:pt x="99" y="111"/>
                    <a:pt x="99" y="111"/>
                  </a:cubicBezTo>
                  <a:cubicBezTo>
                    <a:pt x="99" y="110"/>
                    <a:pt x="99" y="110"/>
                    <a:pt x="99" y="109"/>
                  </a:cubicBezTo>
                  <a:cubicBezTo>
                    <a:pt x="99" y="108"/>
                    <a:pt x="99" y="107"/>
                    <a:pt x="99" y="106"/>
                  </a:cubicBezTo>
                  <a:cubicBezTo>
                    <a:pt x="99" y="105"/>
                    <a:pt x="99" y="104"/>
                    <a:pt x="99" y="103"/>
                  </a:cubicBezTo>
                  <a:cubicBezTo>
                    <a:pt x="99" y="103"/>
                    <a:pt x="99" y="103"/>
                    <a:pt x="99" y="102"/>
                  </a:cubicBezTo>
                  <a:cubicBezTo>
                    <a:pt x="99" y="100"/>
                    <a:pt x="100" y="100"/>
                    <a:pt x="102" y="99"/>
                  </a:cubicBezTo>
                  <a:cubicBezTo>
                    <a:pt x="102" y="98"/>
                    <a:pt x="102" y="98"/>
                    <a:pt x="102" y="98"/>
                  </a:cubicBezTo>
                  <a:cubicBezTo>
                    <a:pt x="102" y="96"/>
                    <a:pt x="100" y="96"/>
                    <a:pt x="100" y="94"/>
                  </a:cubicBezTo>
                  <a:cubicBezTo>
                    <a:pt x="100" y="94"/>
                    <a:pt x="101" y="93"/>
                    <a:pt x="102" y="93"/>
                  </a:cubicBezTo>
                  <a:cubicBezTo>
                    <a:pt x="102" y="92"/>
                    <a:pt x="103" y="91"/>
                    <a:pt x="104" y="90"/>
                  </a:cubicBezTo>
                  <a:cubicBezTo>
                    <a:pt x="105" y="90"/>
                    <a:pt x="105" y="89"/>
                    <a:pt x="106" y="89"/>
                  </a:cubicBezTo>
                  <a:cubicBezTo>
                    <a:pt x="107" y="88"/>
                    <a:pt x="108" y="88"/>
                    <a:pt x="109" y="88"/>
                  </a:cubicBezTo>
                  <a:cubicBezTo>
                    <a:pt x="110" y="87"/>
                    <a:pt x="110" y="87"/>
                    <a:pt x="111" y="87"/>
                  </a:cubicBezTo>
                  <a:cubicBezTo>
                    <a:pt x="112" y="87"/>
                    <a:pt x="112" y="87"/>
                    <a:pt x="113" y="88"/>
                  </a:cubicBezTo>
                  <a:cubicBezTo>
                    <a:pt x="114" y="88"/>
                    <a:pt x="113" y="88"/>
                    <a:pt x="114" y="88"/>
                  </a:cubicBezTo>
                  <a:cubicBezTo>
                    <a:pt x="116" y="87"/>
                    <a:pt x="117" y="89"/>
                    <a:pt x="119" y="89"/>
                  </a:cubicBezTo>
                  <a:cubicBezTo>
                    <a:pt x="119" y="88"/>
                    <a:pt x="119" y="87"/>
                    <a:pt x="119" y="87"/>
                  </a:cubicBezTo>
                  <a:cubicBezTo>
                    <a:pt x="119" y="87"/>
                    <a:pt x="120" y="87"/>
                    <a:pt x="120" y="87"/>
                  </a:cubicBezTo>
                  <a:cubicBezTo>
                    <a:pt x="120" y="86"/>
                    <a:pt x="123" y="87"/>
                    <a:pt x="123" y="88"/>
                  </a:cubicBezTo>
                  <a:cubicBezTo>
                    <a:pt x="124" y="88"/>
                    <a:pt x="125" y="89"/>
                    <a:pt x="126" y="89"/>
                  </a:cubicBezTo>
                  <a:cubicBezTo>
                    <a:pt x="127" y="90"/>
                    <a:pt x="129" y="91"/>
                    <a:pt x="131" y="91"/>
                  </a:cubicBezTo>
                  <a:cubicBezTo>
                    <a:pt x="132" y="91"/>
                    <a:pt x="133" y="91"/>
                    <a:pt x="133" y="91"/>
                  </a:cubicBezTo>
                  <a:cubicBezTo>
                    <a:pt x="135" y="91"/>
                    <a:pt x="137" y="91"/>
                    <a:pt x="137" y="89"/>
                  </a:cubicBezTo>
                  <a:cubicBezTo>
                    <a:pt x="138" y="88"/>
                    <a:pt x="136" y="86"/>
                    <a:pt x="135" y="84"/>
                  </a:cubicBezTo>
                  <a:cubicBezTo>
                    <a:pt x="135" y="84"/>
                    <a:pt x="135" y="82"/>
                    <a:pt x="135" y="82"/>
                  </a:cubicBezTo>
                  <a:cubicBezTo>
                    <a:pt x="134" y="82"/>
                    <a:pt x="133" y="82"/>
                    <a:pt x="132" y="82"/>
                  </a:cubicBezTo>
                  <a:cubicBezTo>
                    <a:pt x="132" y="81"/>
                    <a:pt x="132" y="82"/>
                    <a:pt x="132" y="81"/>
                  </a:cubicBezTo>
                  <a:cubicBezTo>
                    <a:pt x="131" y="81"/>
                    <a:pt x="131" y="80"/>
                    <a:pt x="131" y="79"/>
                  </a:cubicBezTo>
                  <a:cubicBezTo>
                    <a:pt x="130" y="78"/>
                    <a:pt x="130" y="76"/>
                    <a:pt x="128" y="75"/>
                  </a:cubicBezTo>
                  <a:cubicBezTo>
                    <a:pt x="128" y="75"/>
                    <a:pt x="127" y="76"/>
                    <a:pt x="126" y="75"/>
                  </a:cubicBezTo>
                  <a:cubicBezTo>
                    <a:pt x="125" y="75"/>
                    <a:pt x="125" y="73"/>
                    <a:pt x="124" y="73"/>
                  </a:cubicBezTo>
                  <a:cubicBezTo>
                    <a:pt x="123" y="72"/>
                    <a:pt x="123" y="71"/>
                    <a:pt x="122" y="71"/>
                  </a:cubicBezTo>
                  <a:cubicBezTo>
                    <a:pt x="122" y="71"/>
                    <a:pt x="122" y="71"/>
                    <a:pt x="121" y="70"/>
                  </a:cubicBezTo>
                  <a:cubicBezTo>
                    <a:pt x="121" y="70"/>
                    <a:pt x="121" y="70"/>
                    <a:pt x="121" y="70"/>
                  </a:cubicBezTo>
                  <a:cubicBezTo>
                    <a:pt x="120" y="70"/>
                    <a:pt x="119" y="70"/>
                    <a:pt x="119" y="69"/>
                  </a:cubicBezTo>
                  <a:cubicBezTo>
                    <a:pt x="119" y="69"/>
                    <a:pt x="118" y="68"/>
                    <a:pt x="118" y="68"/>
                  </a:cubicBezTo>
                  <a:cubicBezTo>
                    <a:pt x="118" y="68"/>
                    <a:pt x="118" y="68"/>
                    <a:pt x="118" y="68"/>
                  </a:cubicBezTo>
                  <a:cubicBezTo>
                    <a:pt x="117" y="67"/>
                    <a:pt x="117" y="66"/>
                    <a:pt x="116" y="65"/>
                  </a:cubicBezTo>
                  <a:cubicBezTo>
                    <a:pt x="116" y="65"/>
                    <a:pt x="115" y="64"/>
                    <a:pt x="115" y="64"/>
                  </a:cubicBezTo>
                  <a:cubicBezTo>
                    <a:pt x="115" y="62"/>
                    <a:pt x="116" y="61"/>
                    <a:pt x="117" y="60"/>
                  </a:cubicBezTo>
                  <a:cubicBezTo>
                    <a:pt x="118" y="59"/>
                    <a:pt x="118" y="58"/>
                    <a:pt x="119" y="58"/>
                  </a:cubicBezTo>
                  <a:cubicBezTo>
                    <a:pt x="120" y="57"/>
                    <a:pt x="121" y="58"/>
                    <a:pt x="121" y="58"/>
                  </a:cubicBezTo>
                  <a:cubicBezTo>
                    <a:pt x="122" y="58"/>
                    <a:pt x="123" y="58"/>
                    <a:pt x="123" y="58"/>
                  </a:cubicBezTo>
                  <a:cubicBezTo>
                    <a:pt x="124" y="57"/>
                    <a:pt x="124" y="55"/>
                    <a:pt x="125" y="55"/>
                  </a:cubicBezTo>
                  <a:cubicBezTo>
                    <a:pt x="126" y="54"/>
                    <a:pt x="125" y="54"/>
                    <a:pt x="126" y="54"/>
                  </a:cubicBezTo>
                  <a:cubicBezTo>
                    <a:pt x="127" y="54"/>
                    <a:pt x="128" y="54"/>
                    <a:pt x="128" y="53"/>
                  </a:cubicBezTo>
                  <a:cubicBezTo>
                    <a:pt x="129" y="53"/>
                    <a:pt x="129" y="53"/>
                    <a:pt x="130" y="52"/>
                  </a:cubicBezTo>
                  <a:cubicBezTo>
                    <a:pt x="130" y="51"/>
                    <a:pt x="132" y="50"/>
                    <a:pt x="133" y="50"/>
                  </a:cubicBezTo>
                  <a:cubicBezTo>
                    <a:pt x="134" y="50"/>
                    <a:pt x="135" y="50"/>
                    <a:pt x="136" y="50"/>
                  </a:cubicBezTo>
                  <a:cubicBezTo>
                    <a:pt x="137" y="49"/>
                    <a:pt x="136" y="47"/>
                    <a:pt x="137" y="47"/>
                  </a:cubicBezTo>
                  <a:cubicBezTo>
                    <a:pt x="138" y="46"/>
                    <a:pt x="140" y="47"/>
                    <a:pt x="141" y="47"/>
                  </a:cubicBezTo>
                  <a:cubicBezTo>
                    <a:pt x="142" y="47"/>
                    <a:pt x="142" y="47"/>
                    <a:pt x="142" y="46"/>
                  </a:cubicBezTo>
                  <a:cubicBezTo>
                    <a:pt x="142" y="46"/>
                    <a:pt x="142" y="45"/>
                    <a:pt x="142" y="45"/>
                  </a:cubicBezTo>
                  <a:cubicBezTo>
                    <a:pt x="142" y="44"/>
                    <a:pt x="143" y="44"/>
                    <a:pt x="144" y="43"/>
                  </a:cubicBezTo>
                  <a:cubicBezTo>
                    <a:pt x="146" y="43"/>
                    <a:pt x="148" y="42"/>
                    <a:pt x="150" y="43"/>
                  </a:cubicBezTo>
                  <a:cubicBezTo>
                    <a:pt x="151" y="43"/>
                    <a:pt x="152" y="43"/>
                    <a:pt x="152" y="43"/>
                  </a:cubicBezTo>
                  <a:cubicBezTo>
                    <a:pt x="153" y="43"/>
                    <a:pt x="153" y="42"/>
                    <a:pt x="153" y="42"/>
                  </a:cubicBezTo>
                  <a:cubicBezTo>
                    <a:pt x="153" y="41"/>
                    <a:pt x="152" y="41"/>
                    <a:pt x="152" y="40"/>
                  </a:cubicBezTo>
                  <a:cubicBezTo>
                    <a:pt x="151" y="39"/>
                    <a:pt x="151" y="38"/>
                    <a:pt x="150" y="37"/>
                  </a:cubicBezTo>
                  <a:cubicBezTo>
                    <a:pt x="150" y="37"/>
                    <a:pt x="149" y="36"/>
                    <a:pt x="148" y="35"/>
                  </a:cubicBezTo>
                  <a:cubicBezTo>
                    <a:pt x="148" y="35"/>
                    <a:pt x="148" y="34"/>
                    <a:pt x="149" y="34"/>
                  </a:cubicBezTo>
                  <a:cubicBezTo>
                    <a:pt x="149" y="33"/>
                    <a:pt x="150" y="33"/>
                    <a:pt x="151" y="33"/>
                  </a:cubicBezTo>
                  <a:cubicBezTo>
                    <a:pt x="152" y="33"/>
                    <a:pt x="152" y="33"/>
                    <a:pt x="153" y="33"/>
                  </a:cubicBezTo>
                  <a:cubicBezTo>
                    <a:pt x="153" y="32"/>
                    <a:pt x="154" y="31"/>
                    <a:pt x="155" y="31"/>
                  </a:cubicBezTo>
                  <a:cubicBezTo>
                    <a:pt x="156" y="30"/>
                    <a:pt x="159" y="32"/>
                    <a:pt x="160" y="33"/>
                  </a:cubicBezTo>
                  <a:cubicBezTo>
                    <a:pt x="162" y="33"/>
                    <a:pt x="163" y="33"/>
                    <a:pt x="165" y="33"/>
                  </a:cubicBezTo>
                  <a:cubicBezTo>
                    <a:pt x="165" y="33"/>
                    <a:pt x="166" y="33"/>
                    <a:pt x="167" y="33"/>
                  </a:cubicBezTo>
                  <a:cubicBezTo>
                    <a:pt x="167" y="32"/>
                    <a:pt x="167" y="32"/>
                    <a:pt x="167" y="32"/>
                  </a:cubicBezTo>
                  <a:cubicBezTo>
                    <a:pt x="166" y="32"/>
                    <a:pt x="165" y="32"/>
                    <a:pt x="165" y="32"/>
                  </a:cubicBezTo>
                  <a:cubicBezTo>
                    <a:pt x="161" y="29"/>
                    <a:pt x="164" y="26"/>
                    <a:pt x="163" y="22"/>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09" name="Freeform 26">
              <a:extLst>
                <a:ext uri="{FF2B5EF4-FFF2-40B4-BE49-F238E27FC236}">
                  <a16:creationId xmlns:a16="http://schemas.microsoft.com/office/drawing/2014/main" id="{F00258BE-0FD9-1840-BC7C-4FDD2F9F0EF6}"/>
                </a:ext>
              </a:extLst>
            </p:cNvPr>
            <p:cNvSpPr>
              <a:spLocks noEditPoints="1"/>
            </p:cNvSpPr>
            <p:nvPr/>
          </p:nvSpPr>
          <p:spPr bwMode="auto">
            <a:xfrm>
              <a:off x="4795838" y="5073650"/>
              <a:ext cx="584200" cy="542925"/>
            </a:xfrm>
            <a:custGeom>
              <a:avLst/>
              <a:gdLst/>
              <a:ahLst/>
              <a:cxnLst>
                <a:cxn ang="0">
                  <a:pos x="261" y="120"/>
                </a:cxn>
                <a:cxn ang="0">
                  <a:pos x="275" y="132"/>
                </a:cxn>
                <a:cxn ang="0">
                  <a:pos x="294" y="124"/>
                </a:cxn>
                <a:cxn ang="0">
                  <a:pos x="305" y="104"/>
                </a:cxn>
                <a:cxn ang="0">
                  <a:pos x="291" y="87"/>
                </a:cxn>
                <a:cxn ang="0">
                  <a:pos x="288" y="72"/>
                </a:cxn>
                <a:cxn ang="0">
                  <a:pos x="284" y="56"/>
                </a:cxn>
                <a:cxn ang="0">
                  <a:pos x="275" y="56"/>
                </a:cxn>
                <a:cxn ang="0">
                  <a:pos x="244" y="63"/>
                </a:cxn>
                <a:cxn ang="0">
                  <a:pos x="223" y="58"/>
                </a:cxn>
                <a:cxn ang="0">
                  <a:pos x="201" y="40"/>
                </a:cxn>
                <a:cxn ang="0">
                  <a:pos x="194" y="29"/>
                </a:cxn>
                <a:cxn ang="0">
                  <a:pos x="169" y="7"/>
                </a:cxn>
                <a:cxn ang="0">
                  <a:pos x="152" y="1"/>
                </a:cxn>
                <a:cxn ang="0">
                  <a:pos x="149" y="10"/>
                </a:cxn>
                <a:cxn ang="0">
                  <a:pos x="139" y="16"/>
                </a:cxn>
                <a:cxn ang="0">
                  <a:pos x="125" y="23"/>
                </a:cxn>
                <a:cxn ang="0">
                  <a:pos x="114" y="30"/>
                </a:cxn>
                <a:cxn ang="0">
                  <a:pos x="118" y="40"/>
                </a:cxn>
                <a:cxn ang="0">
                  <a:pos x="128" y="49"/>
                </a:cxn>
                <a:cxn ang="0">
                  <a:pos x="130" y="61"/>
                </a:cxn>
                <a:cxn ang="0">
                  <a:pos x="116" y="59"/>
                </a:cxn>
                <a:cxn ang="0">
                  <a:pos x="101" y="60"/>
                </a:cxn>
                <a:cxn ang="0">
                  <a:pos x="96" y="73"/>
                </a:cxn>
                <a:cxn ang="0">
                  <a:pos x="92" y="87"/>
                </a:cxn>
                <a:cxn ang="0">
                  <a:pos x="79" y="83"/>
                </a:cxn>
                <a:cxn ang="0">
                  <a:pos x="71" y="84"/>
                </a:cxn>
                <a:cxn ang="0">
                  <a:pos x="59" y="75"/>
                </a:cxn>
                <a:cxn ang="0">
                  <a:pos x="53" y="78"/>
                </a:cxn>
                <a:cxn ang="0">
                  <a:pos x="50" y="88"/>
                </a:cxn>
                <a:cxn ang="0">
                  <a:pos x="40" y="86"/>
                </a:cxn>
                <a:cxn ang="0">
                  <a:pos x="27" y="82"/>
                </a:cxn>
                <a:cxn ang="0">
                  <a:pos x="15" y="87"/>
                </a:cxn>
                <a:cxn ang="0">
                  <a:pos x="5" y="82"/>
                </a:cxn>
                <a:cxn ang="0">
                  <a:pos x="1" y="87"/>
                </a:cxn>
                <a:cxn ang="0">
                  <a:pos x="16" y="127"/>
                </a:cxn>
                <a:cxn ang="0">
                  <a:pos x="25" y="131"/>
                </a:cxn>
                <a:cxn ang="0">
                  <a:pos x="37" y="109"/>
                </a:cxn>
                <a:cxn ang="0">
                  <a:pos x="54" y="109"/>
                </a:cxn>
                <a:cxn ang="0">
                  <a:pos x="64" y="125"/>
                </a:cxn>
                <a:cxn ang="0">
                  <a:pos x="70" y="130"/>
                </a:cxn>
                <a:cxn ang="0">
                  <a:pos x="75" y="151"/>
                </a:cxn>
                <a:cxn ang="0">
                  <a:pos x="93" y="179"/>
                </a:cxn>
                <a:cxn ang="0">
                  <a:pos x="95" y="203"/>
                </a:cxn>
                <a:cxn ang="0">
                  <a:pos x="106" y="217"/>
                </a:cxn>
                <a:cxn ang="0">
                  <a:pos x="119" y="235"/>
                </a:cxn>
                <a:cxn ang="0">
                  <a:pos x="134" y="242"/>
                </a:cxn>
                <a:cxn ang="0">
                  <a:pos x="157" y="246"/>
                </a:cxn>
                <a:cxn ang="0">
                  <a:pos x="200" y="287"/>
                </a:cxn>
                <a:cxn ang="0">
                  <a:pos x="202" y="278"/>
                </a:cxn>
                <a:cxn ang="0">
                  <a:pos x="195" y="264"/>
                </a:cxn>
                <a:cxn ang="0">
                  <a:pos x="192" y="250"/>
                </a:cxn>
                <a:cxn ang="0">
                  <a:pos x="169" y="224"/>
                </a:cxn>
                <a:cxn ang="0">
                  <a:pos x="142" y="196"/>
                </a:cxn>
                <a:cxn ang="0">
                  <a:pos x="135" y="175"/>
                </a:cxn>
                <a:cxn ang="0">
                  <a:pos x="131" y="151"/>
                </a:cxn>
                <a:cxn ang="0">
                  <a:pos x="118" y="134"/>
                </a:cxn>
                <a:cxn ang="0">
                  <a:pos x="133" y="107"/>
                </a:cxn>
                <a:cxn ang="0">
                  <a:pos x="150" y="118"/>
                </a:cxn>
                <a:cxn ang="0">
                  <a:pos x="174" y="105"/>
                </a:cxn>
                <a:cxn ang="0">
                  <a:pos x="192" y="114"/>
                </a:cxn>
                <a:cxn ang="0">
                  <a:pos x="221" y="116"/>
                </a:cxn>
                <a:cxn ang="0">
                  <a:pos x="237" y="114"/>
                </a:cxn>
              </a:cxnLst>
              <a:rect l="0" t="0" r="r" b="b"/>
              <a:pathLst>
                <a:path w="312" h="291">
                  <a:moveTo>
                    <a:pt x="9" y="78"/>
                  </a:moveTo>
                  <a:cubicBezTo>
                    <a:pt x="9" y="78"/>
                    <a:pt x="9" y="78"/>
                    <a:pt x="9" y="78"/>
                  </a:cubicBezTo>
                  <a:cubicBezTo>
                    <a:pt x="9" y="78"/>
                    <a:pt x="9" y="78"/>
                    <a:pt x="9" y="78"/>
                  </a:cubicBezTo>
                  <a:moveTo>
                    <a:pt x="255" y="117"/>
                  </a:moveTo>
                  <a:cubicBezTo>
                    <a:pt x="256" y="117"/>
                    <a:pt x="257" y="118"/>
                    <a:pt x="259" y="118"/>
                  </a:cubicBezTo>
                  <a:cubicBezTo>
                    <a:pt x="259" y="119"/>
                    <a:pt x="260" y="120"/>
                    <a:pt x="261" y="120"/>
                  </a:cubicBezTo>
                  <a:cubicBezTo>
                    <a:pt x="263" y="121"/>
                    <a:pt x="266" y="121"/>
                    <a:pt x="267" y="121"/>
                  </a:cubicBezTo>
                  <a:cubicBezTo>
                    <a:pt x="268" y="118"/>
                    <a:pt x="272" y="120"/>
                    <a:pt x="273" y="122"/>
                  </a:cubicBezTo>
                  <a:cubicBezTo>
                    <a:pt x="273" y="122"/>
                    <a:pt x="273" y="123"/>
                    <a:pt x="273" y="124"/>
                  </a:cubicBezTo>
                  <a:cubicBezTo>
                    <a:pt x="273" y="124"/>
                    <a:pt x="274" y="125"/>
                    <a:pt x="274" y="125"/>
                  </a:cubicBezTo>
                  <a:cubicBezTo>
                    <a:pt x="275" y="126"/>
                    <a:pt x="277" y="127"/>
                    <a:pt x="277" y="128"/>
                  </a:cubicBezTo>
                  <a:cubicBezTo>
                    <a:pt x="276" y="130"/>
                    <a:pt x="275" y="130"/>
                    <a:pt x="275" y="132"/>
                  </a:cubicBezTo>
                  <a:cubicBezTo>
                    <a:pt x="275" y="134"/>
                    <a:pt x="276" y="136"/>
                    <a:pt x="278" y="137"/>
                  </a:cubicBezTo>
                  <a:cubicBezTo>
                    <a:pt x="279" y="137"/>
                    <a:pt x="278" y="137"/>
                    <a:pt x="280" y="138"/>
                  </a:cubicBezTo>
                  <a:cubicBezTo>
                    <a:pt x="281" y="138"/>
                    <a:pt x="282" y="138"/>
                    <a:pt x="282" y="138"/>
                  </a:cubicBezTo>
                  <a:cubicBezTo>
                    <a:pt x="284" y="137"/>
                    <a:pt x="286" y="137"/>
                    <a:pt x="288" y="136"/>
                  </a:cubicBezTo>
                  <a:cubicBezTo>
                    <a:pt x="290" y="135"/>
                    <a:pt x="297" y="134"/>
                    <a:pt x="295" y="131"/>
                  </a:cubicBezTo>
                  <a:cubicBezTo>
                    <a:pt x="294" y="128"/>
                    <a:pt x="291" y="126"/>
                    <a:pt x="294" y="124"/>
                  </a:cubicBezTo>
                  <a:cubicBezTo>
                    <a:pt x="294" y="123"/>
                    <a:pt x="296" y="122"/>
                    <a:pt x="296" y="121"/>
                  </a:cubicBezTo>
                  <a:cubicBezTo>
                    <a:pt x="296" y="120"/>
                    <a:pt x="295" y="119"/>
                    <a:pt x="296" y="118"/>
                  </a:cubicBezTo>
                  <a:cubicBezTo>
                    <a:pt x="297" y="116"/>
                    <a:pt x="301" y="115"/>
                    <a:pt x="303" y="114"/>
                  </a:cubicBezTo>
                  <a:cubicBezTo>
                    <a:pt x="305" y="114"/>
                    <a:pt x="312" y="114"/>
                    <a:pt x="310" y="110"/>
                  </a:cubicBezTo>
                  <a:cubicBezTo>
                    <a:pt x="310" y="109"/>
                    <a:pt x="309" y="109"/>
                    <a:pt x="308" y="108"/>
                  </a:cubicBezTo>
                  <a:cubicBezTo>
                    <a:pt x="307" y="107"/>
                    <a:pt x="306" y="105"/>
                    <a:pt x="305" y="104"/>
                  </a:cubicBezTo>
                  <a:cubicBezTo>
                    <a:pt x="303" y="102"/>
                    <a:pt x="303" y="102"/>
                    <a:pt x="301" y="102"/>
                  </a:cubicBezTo>
                  <a:cubicBezTo>
                    <a:pt x="297" y="101"/>
                    <a:pt x="294" y="99"/>
                    <a:pt x="292" y="98"/>
                  </a:cubicBezTo>
                  <a:cubicBezTo>
                    <a:pt x="291" y="98"/>
                    <a:pt x="290" y="97"/>
                    <a:pt x="290" y="96"/>
                  </a:cubicBezTo>
                  <a:cubicBezTo>
                    <a:pt x="288" y="94"/>
                    <a:pt x="292" y="93"/>
                    <a:pt x="292" y="90"/>
                  </a:cubicBezTo>
                  <a:cubicBezTo>
                    <a:pt x="291" y="89"/>
                    <a:pt x="290" y="89"/>
                    <a:pt x="290" y="88"/>
                  </a:cubicBezTo>
                  <a:cubicBezTo>
                    <a:pt x="290" y="87"/>
                    <a:pt x="291" y="87"/>
                    <a:pt x="291" y="87"/>
                  </a:cubicBezTo>
                  <a:cubicBezTo>
                    <a:pt x="292" y="85"/>
                    <a:pt x="291" y="84"/>
                    <a:pt x="290" y="83"/>
                  </a:cubicBezTo>
                  <a:cubicBezTo>
                    <a:pt x="290" y="82"/>
                    <a:pt x="290" y="82"/>
                    <a:pt x="289" y="82"/>
                  </a:cubicBezTo>
                  <a:cubicBezTo>
                    <a:pt x="288" y="80"/>
                    <a:pt x="288" y="81"/>
                    <a:pt x="286" y="80"/>
                  </a:cubicBezTo>
                  <a:cubicBezTo>
                    <a:pt x="286" y="79"/>
                    <a:pt x="286" y="78"/>
                    <a:pt x="286" y="76"/>
                  </a:cubicBezTo>
                  <a:cubicBezTo>
                    <a:pt x="286" y="75"/>
                    <a:pt x="287" y="75"/>
                    <a:pt x="287" y="74"/>
                  </a:cubicBezTo>
                  <a:cubicBezTo>
                    <a:pt x="287" y="73"/>
                    <a:pt x="288" y="73"/>
                    <a:pt x="288" y="72"/>
                  </a:cubicBezTo>
                  <a:cubicBezTo>
                    <a:pt x="288" y="70"/>
                    <a:pt x="286" y="70"/>
                    <a:pt x="286" y="68"/>
                  </a:cubicBezTo>
                  <a:cubicBezTo>
                    <a:pt x="286" y="67"/>
                    <a:pt x="286" y="65"/>
                    <a:pt x="286" y="64"/>
                  </a:cubicBezTo>
                  <a:cubicBezTo>
                    <a:pt x="286" y="64"/>
                    <a:pt x="286" y="63"/>
                    <a:pt x="286" y="63"/>
                  </a:cubicBezTo>
                  <a:cubicBezTo>
                    <a:pt x="286" y="62"/>
                    <a:pt x="285" y="62"/>
                    <a:pt x="285" y="62"/>
                  </a:cubicBezTo>
                  <a:cubicBezTo>
                    <a:pt x="285" y="62"/>
                    <a:pt x="285" y="61"/>
                    <a:pt x="284" y="60"/>
                  </a:cubicBezTo>
                  <a:cubicBezTo>
                    <a:pt x="284" y="59"/>
                    <a:pt x="284" y="58"/>
                    <a:pt x="284" y="56"/>
                  </a:cubicBezTo>
                  <a:cubicBezTo>
                    <a:pt x="284" y="54"/>
                    <a:pt x="284" y="52"/>
                    <a:pt x="284" y="50"/>
                  </a:cubicBezTo>
                  <a:cubicBezTo>
                    <a:pt x="284" y="50"/>
                    <a:pt x="284" y="50"/>
                    <a:pt x="284" y="51"/>
                  </a:cubicBezTo>
                  <a:cubicBezTo>
                    <a:pt x="283" y="51"/>
                    <a:pt x="283" y="52"/>
                    <a:pt x="282" y="52"/>
                  </a:cubicBezTo>
                  <a:cubicBezTo>
                    <a:pt x="282" y="52"/>
                    <a:pt x="281" y="52"/>
                    <a:pt x="281" y="51"/>
                  </a:cubicBezTo>
                  <a:cubicBezTo>
                    <a:pt x="279" y="50"/>
                    <a:pt x="278" y="54"/>
                    <a:pt x="277" y="55"/>
                  </a:cubicBezTo>
                  <a:cubicBezTo>
                    <a:pt x="277" y="55"/>
                    <a:pt x="275" y="56"/>
                    <a:pt x="275" y="56"/>
                  </a:cubicBezTo>
                  <a:cubicBezTo>
                    <a:pt x="274" y="56"/>
                    <a:pt x="272" y="57"/>
                    <a:pt x="271" y="57"/>
                  </a:cubicBezTo>
                  <a:cubicBezTo>
                    <a:pt x="270" y="58"/>
                    <a:pt x="269" y="58"/>
                    <a:pt x="269" y="59"/>
                  </a:cubicBezTo>
                  <a:cubicBezTo>
                    <a:pt x="268" y="60"/>
                    <a:pt x="268" y="62"/>
                    <a:pt x="268" y="63"/>
                  </a:cubicBezTo>
                  <a:cubicBezTo>
                    <a:pt x="265" y="65"/>
                    <a:pt x="259" y="62"/>
                    <a:pt x="256" y="63"/>
                  </a:cubicBezTo>
                  <a:cubicBezTo>
                    <a:pt x="253" y="63"/>
                    <a:pt x="251" y="63"/>
                    <a:pt x="249" y="63"/>
                  </a:cubicBezTo>
                  <a:cubicBezTo>
                    <a:pt x="247" y="63"/>
                    <a:pt x="246" y="63"/>
                    <a:pt x="244" y="63"/>
                  </a:cubicBezTo>
                  <a:cubicBezTo>
                    <a:pt x="244" y="63"/>
                    <a:pt x="243" y="63"/>
                    <a:pt x="242" y="63"/>
                  </a:cubicBezTo>
                  <a:cubicBezTo>
                    <a:pt x="241" y="62"/>
                    <a:pt x="241" y="62"/>
                    <a:pt x="240" y="62"/>
                  </a:cubicBezTo>
                  <a:cubicBezTo>
                    <a:pt x="239" y="61"/>
                    <a:pt x="237" y="62"/>
                    <a:pt x="236" y="61"/>
                  </a:cubicBezTo>
                  <a:cubicBezTo>
                    <a:pt x="234" y="61"/>
                    <a:pt x="232" y="60"/>
                    <a:pt x="230" y="60"/>
                  </a:cubicBezTo>
                  <a:cubicBezTo>
                    <a:pt x="229" y="60"/>
                    <a:pt x="227" y="60"/>
                    <a:pt x="225" y="60"/>
                  </a:cubicBezTo>
                  <a:cubicBezTo>
                    <a:pt x="224" y="59"/>
                    <a:pt x="224" y="59"/>
                    <a:pt x="223" y="58"/>
                  </a:cubicBezTo>
                  <a:cubicBezTo>
                    <a:pt x="222" y="56"/>
                    <a:pt x="220" y="55"/>
                    <a:pt x="218" y="54"/>
                  </a:cubicBezTo>
                  <a:cubicBezTo>
                    <a:pt x="218" y="53"/>
                    <a:pt x="218" y="53"/>
                    <a:pt x="217" y="52"/>
                  </a:cubicBezTo>
                  <a:cubicBezTo>
                    <a:pt x="216" y="52"/>
                    <a:pt x="216" y="52"/>
                    <a:pt x="215" y="52"/>
                  </a:cubicBezTo>
                  <a:cubicBezTo>
                    <a:pt x="212" y="52"/>
                    <a:pt x="212" y="51"/>
                    <a:pt x="210" y="50"/>
                  </a:cubicBezTo>
                  <a:cubicBezTo>
                    <a:pt x="208" y="49"/>
                    <a:pt x="205" y="49"/>
                    <a:pt x="203" y="47"/>
                  </a:cubicBezTo>
                  <a:cubicBezTo>
                    <a:pt x="202" y="45"/>
                    <a:pt x="202" y="42"/>
                    <a:pt x="201" y="40"/>
                  </a:cubicBezTo>
                  <a:cubicBezTo>
                    <a:pt x="200" y="38"/>
                    <a:pt x="199" y="38"/>
                    <a:pt x="198" y="36"/>
                  </a:cubicBezTo>
                  <a:cubicBezTo>
                    <a:pt x="197" y="36"/>
                    <a:pt x="197" y="35"/>
                    <a:pt x="196" y="35"/>
                  </a:cubicBezTo>
                  <a:cubicBezTo>
                    <a:pt x="196" y="34"/>
                    <a:pt x="196" y="34"/>
                    <a:pt x="195" y="34"/>
                  </a:cubicBezTo>
                  <a:cubicBezTo>
                    <a:pt x="196" y="33"/>
                    <a:pt x="196" y="33"/>
                    <a:pt x="195" y="33"/>
                  </a:cubicBezTo>
                  <a:cubicBezTo>
                    <a:pt x="195" y="32"/>
                    <a:pt x="194" y="31"/>
                    <a:pt x="193" y="30"/>
                  </a:cubicBezTo>
                  <a:cubicBezTo>
                    <a:pt x="193" y="30"/>
                    <a:pt x="193" y="29"/>
                    <a:pt x="194" y="29"/>
                  </a:cubicBezTo>
                  <a:cubicBezTo>
                    <a:pt x="192" y="30"/>
                    <a:pt x="191" y="28"/>
                    <a:pt x="190" y="28"/>
                  </a:cubicBezTo>
                  <a:cubicBezTo>
                    <a:pt x="189" y="27"/>
                    <a:pt x="187" y="27"/>
                    <a:pt x="186" y="26"/>
                  </a:cubicBezTo>
                  <a:cubicBezTo>
                    <a:pt x="183" y="24"/>
                    <a:pt x="183" y="23"/>
                    <a:pt x="184" y="20"/>
                  </a:cubicBezTo>
                  <a:cubicBezTo>
                    <a:pt x="182" y="20"/>
                    <a:pt x="180" y="19"/>
                    <a:pt x="179" y="18"/>
                  </a:cubicBezTo>
                  <a:cubicBezTo>
                    <a:pt x="178" y="17"/>
                    <a:pt x="178" y="15"/>
                    <a:pt x="177" y="14"/>
                  </a:cubicBezTo>
                  <a:cubicBezTo>
                    <a:pt x="175" y="11"/>
                    <a:pt x="172" y="9"/>
                    <a:pt x="169" y="7"/>
                  </a:cubicBezTo>
                  <a:cubicBezTo>
                    <a:pt x="167" y="6"/>
                    <a:pt x="166" y="5"/>
                    <a:pt x="165" y="4"/>
                  </a:cubicBezTo>
                  <a:cubicBezTo>
                    <a:pt x="165" y="4"/>
                    <a:pt x="164" y="2"/>
                    <a:pt x="164" y="2"/>
                  </a:cubicBezTo>
                  <a:cubicBezTo>
                    <a:pt x="164" y="2"/>
                    <a:pt x="164" y="2"/>
                    <a:pt x="164" y="3"/>
                  </a:cubicBezTo>
                  <a:cubicBezTo>
                    <a:pt x="163" y="3"/>
                    <a:pt x="162" y="3"/>
                    <a:pt x="162" y="3"/>
                  </a:cubicBezTo>
                  <a:cubicBezTo>
                    <a:pt x="160" y="3"/>
                    <a:pt x="159" y="3"/>
                    <a:pt x="157" y="3"/>
                  </a:cubicBezTo>
                  <a:cubicBezTo>
                    <a:pt x="156" y="2"/>
                    <a:pt x="153" y="0"/>
                    <a:pt x="152" y="1"/>
                  </a:cubicBezTo>
                  <a:cubicBezTo>
                    <a:pt x="151" y="1"/>
                    <a:pt x="150" y="2"/>
                    <a:pt x="150" y="3"/>
                  </a:cubicBezTo>
                  <a:cubicBezTo>
                    <a:pt x="149" y="3"/>
                    <a:pt x="149" y="3"/>
                    <a:pt x="148" y="3"/>
                  </a:cubicBezTo>
                  <a:cubicBezTo>
                    <a:pt x="147" y="3"/>
                    <a:pt x="146" y="3"/>
                    <a:pt x="146" y="4"/>
                  </a:cubicBezTo>
                  <a:cubicBezTo>
                    <a:pt x="145" y="4"/>
                    <a:pt x="145" y="5"/>
                    <a:pt x="145" y="5"/>
                  </a:cubicBezTo>
                  <a:cubicBezTo>
                    <a:pt x="146" y="6"/>
                    <a:pt x="147" y="7"/>
                    <a:pt x="147" y="7"/>
                  </a:cubicBezTo>
                  <a:cubicBezTo>
                    <a:pt x="148" y="8"/>
                    <a:pt x="148" y="9"/>
                    <a:pt x="149" y="10"/>
                  </a:cubicBezTo>
                  <a:cubicBezTo>
                    <a:pt x="149" y="11"/>
                    <a:pt x="150" y="11"/>
                    <a:pt x="150" y="12"/>
                  </a:cubicBezTo>
                  <a:cubicBezTo>
                    <a:pt x="150" y="12"/>
                    <a:pt x="150" y="13"/>
                    <a:pt x="149" y="13"/>
                  </a:cubicBezTo>
                  <a:cubicBezTo>
                    <a:pt x="149" y="13"/>
                    <a:pt x="148" y="13"/>
                    <a:pt x="147" y="13"/>
                  </a:cubicBezTo>
                  <a:cubicBezTo>
                    <a:pt x="145" y="12"/>
                    <a:pt x="143" y="13"/>
                    <a:pt x="141" y="13"/>
                  </a:cubicBezTo>
                  <a:cubicBezTo>
                    <a:pt x="140" y="14"/>
                    <a:pt x="139" y="14"/>
                    <a:pt x="139" y="15"/>
                  </a:cubicBezTo>
                  <a:cubicBezTo>
                    <a:pt x="139" y="15"/>
                    <a:pt x="139" y="16"/>
                    <a:pt x="139" y="16"/>
                  </a:cubicBezTo>
                  <a:cubicBezTo>
                    <a:pt x="139" y="17"/>
                    <a:pt x="139" y="17"/>
                    <a:pt x="138" y="17"/>
                  </a:cubicBezTo>
                  <a:cubicBezTo>
                    <a:pt x="137" y="17"/>
                    <a:pt x="135" y="16"/>
                    <a:pt x="134" y="17"/>
                  </a:cubicBezTo>
                  <a:cubicBezTo>
                    <a:pt x="133" y="17"/>
                    <a:pt x="134" y="19"/>
                    <a:pt x="133" y="20"/>
                  </a:cubicBezTo>
                  <a:cubicBezTo>
                    <a:pt x="132" y="20"/>
                    <a:pt x="131" y="20"/>
                    <a:pt x="130" y="20"/>
                  </a:cubicBezTo>
                  <a:cubicBezTo>
                    <a:pt x="129" y="20"/>
                    <a:pt x="127" y="21"/>
                    <a:pt x="127" y="22"/>
                  </a:cubicBezTo>
                  <a:cubicBezTo>
                    <a:pt x="126" y="23"/>
                    <a:pt x="126" y="23"/>
                    <a:pt x="125" y="23"/>
                  </a:cubicBezTo>
                  <a:cubicBezTo>
                    <a:pt x="125" y="24"/>
                    <a:pt x="124" y="24"/>
                    <a:pt x="123" y="24"/>
                  </a:cubicBezTo>
                  <a:cubicBezTo>
                    <a:pt x="122" y="24"/>
                    <a:pt x="123" y="24"/>
                    <a:pt x="122" y="25"/>
                  </a:cubicBezTo>
                  <a:cubicBezTo>
                    <a:pt x="121" y="25"/>
                    <a:pt x="121" y="27"/>
                    <a:pt x="120" y="28"/>
                  </a:cubicBezTo>
                  <a:cubicBezTo>
                    <a:pt x="120" y="28"/>
                    <a:pt x="119" y="28"/>
                    <a:pt x="118" y="28"/>
                  </a:cubicBezTo>
                  <a:cubicBezTo>
                    <a:pt x="118" y="28"/>
                    <a:pt x="117" y="27"/>
                    <a:pt x="116" y="28"/>
                  </a:cubicBezTo>
                  <a:cubicBezTo>
                    <a:pt x="115" y="28"/>
                    <a:pt x="115" y="29"/>
                    <a:pt x="114" y="30"/>
                  </a:cubicBezTo>
                  <a:cubicBezTo>
                    <a:pt x="113" y="31"/>
                    <a:pt x="112" y="32"/>
                    <a:pt x="112" y="34"/>
                  </a:cubicBezTo>
                  <a:cubicBezTo>
                    <a:pt x="112" y="34"/>
                    <a:pt x="113" y="35"/>
                    <a:pt x="113" y="35"/>
                  </a:cubicBezTo>
                  <a:cubicBezTo>
                    <a:pt x="114" y="36"/>
                    <a:pt x="114" y="37"/>
                    <a:pt x="115" y="38"/>
                  </a:cubicBezTo>
                  <a:cubicBezTo>
                    <a:pt x="115" y="38"/>
                    <a:pt x="115" y="38"/>
                    <a:pt x="115" y="38"/>
                  </a:cubicBezTo>
                  <a:cubicBezTo>
                    <a:pt x="115" y="38"/>
                    <a:pt x="116" y="39"/>
                    <a:pt x="116" y="39"/>
                  </a:cubicBezTo>
                  <a:cubicBezTo>
                    <a:pt x="116" y="40"/>
                    <a:pt x="117" y="40"/>
                    <a:pt x="118" y="40"/>
                  </a:cubicBezTo>
                  <a:cubicBezTo>
                    <a:pt x="118" y="40"/>
                    <a:pt x="118" y="40"/>
                    <a:pt x="118" y="40"/>
                  </a:cubicBezTo>
                  <a:cubicBezTo>
                    <a:pt x="119" y="41"/>
                    <a:pt x="119" y="41"/>
                    <a:pt x="119" y="41"/>
                  </a:cubicBezTo>
                  <a:cubicBezTo>
                    <a:pt x="120" y="41"/>
                    <a:pt x="120" y="42"/>
                    <a:pt x="121" y="43"/>
                  </a:cubicBezTo>
                  <a:cubicBezTo>
                    <a:pt x="122" y="43"/>
                    <a:pt x="122" y="45"/>
                    <a:pt x="123" y="45"/>
                  </a:cubicBezTo>
                  <a:cubicBezTo>
                    <a:pt x="124" y="46"/>
                    <a:pt x="125" y="45"/>
                    <a:pt x="125" y="45"/>
                  </a:cubicBezTo>
                  <a:cubicBezTo>
                    <a:pt x="127" y="46"/>
                    <a:pt x="127" y="48"/>
                    <a:pt x="128" y="49"/>
                  </a:cubicBezTo>
                  <a:cubicBezTo>
                    <a:pt x="128" y="50"/>
                    <a:pt x="128" y="51"/>
                    <a:pt x="129" y="51"/>
                  </a:cubicBezTo>
                  <a:cubicBezTo>
                    <a:pt x="129" y="52"/>
                    <a:pt x="129" y="51"/>
                    <a:pt x="129" y="52"/>
                  </a:cubicBezTo>
                  <a:cubicBezTo>
                    <a:pt x="130" y="52"/>
                    <a:pt x="131" y="52"/>
                    <a:pt x="132" y="52"/>
                  </a:cubicBezTo>
                  <a:cubicBezTo>
                    <a:pt x="132" y="52"/>
                    <a:pt x="132" y="54"/>
                    <a:pt x="132" y="54"/>
                  </a:cubicBezTo>
                  <a:cubicBezTo>
                    <a:pt x="133" y="56"/>
                    <a:pt x="135" y="58"/>
                    <a:pt x="134" y="59"/>
                  </a:cubicBezTo>
                  <a:cubicBezTo>
                    <a:pt x="134" y="61"/>
                    <a:pt x="132" y="61"/>
                    <a:pt x="130" y="61"/>
                  </a:cubicBezTo>
                  <a:cubicBezTo>
                    <a:pt x="130" y="61"/>
                    <a:pt x="129" y="61"/>
                    <a:pt x="128" y="61"/>
                  </a:cubicBezTo>
                  <a:cubicBezTo>
                    <a:pt x="126" y="61"/>
                    <a:pt x="124" y="60"/>
                    <a:pt x="123" y="59"/>
                  </a:cubicBezTo>
                  <a:cubicBezTo>
                    <a:pt x="122" y="59"/>
                    <a:pt x="121" y="58"/>
                    <a:pt x="120" y="58"/>
                  </a:cubicBezTo>
                  <a:cubicBezTo>
                    <a:pt x="120" y="57"/>
                    <a:pt x="117" y="56"/>
                    <a:pt x="117" y="57"/>
                  </a:cubicBezTo>
                  <a:cubicBezTo>
                    <a:pt x="117" y="57"/>
                    <a:pt x="116" y="57"/>
                    <a:pt x="116" y="57"/>
                  </a:cubicBezTo>
                  <a:cubicBezTo>
                    <a:pt x="116" y="57"/>
                    <a:pt x="116" y="58"/>
                    <a:pt x="116" y="59"/>
                  </a:cubicBezTo>
                  <a:cubicBezTo>
                    <a:pt x="114" y="59"/>
                    <a:pt x="113" y="57"/>
                    <a:pt x="111" y="58"/>
                  </a:cubicBezTo>
                  <a:cubicBezTo>
                    <a:pt x="110" y="58"/>
                    <a:pt x="111" y="58"/>
                    <a:pt x="110" y="58"/>
                  </a:cubicBezTo>
                  <a:cubicBezTo>
                    <a:pt x="109" y="57"/>
                    <a:pt x="109" y="57"/>
                    <a:pt x="108" y="57"/>
                  </a:cubicBezTo>
                  <a:cubicBezTo>
                    <a:pt x="107" y="57"/>
                    <a:pt x="107" y="57"/>
                    <a:pt x="106" y="58"/>
                  </a:cubicBezTo>
                  <a:cubicBezTo>
                    <a:pt x="105" y="58"/>
                    <a:pt x="104" y="58"/>
                    <a:pt x="103" y="59"/>
                  </a:cubicBezTo>
                  <a:cubicBezTo>
                    <a:pt x="102" y="59"/>
                    <a:pt x="102" y="60"/>
                    <a:pt x="101" y="60"/>
                  </a:cubicBezTo>
                  <a:cubicBezTo>
                    <a:pt x="100" y="61"/>
                    <a:pt x="99" y="62"/>
                    <a:pt x="99" y="63"/>
                  </a:cubicBezTo>
                  <a:cubicBezTo>
                    <a:pt x="98" y="63"/>
                    <a:pt x="97" y="64"/>
                    <a:pt x="97" y="64"/>
                  </a:cubicBezTo>
                  <a:cubicBezTo>
                    <a:pt x="97" y="66"/>
                    <a:pt x="99" y="66"/>
                    <a:pt x="99" y="68"/>
                  </a:cubicBezTo>
                  <a:cubicBezTo>
                    <a:pt x="99" y="68"/>
                    <a:pt x="99" y="68"/>
                    <a:pt x="99" y="69"/>
                  </a:cubicBezTo>
                  <a:cubicBezTo>
                    <a:pt x="97" y="70"/>
                    <a:pt x="96" y="70"/>
                    <a:pt x="96" y="72"/>
                  </a:cubicBezTo>
                  <a:cubicBezTo>
                    <a:pt x="96" y="73"/>
                    <a:pt x="96" y="73"/>
                    <a:pt x="96" y="73"/>
                  </a:cubicBezTo>
                  <a:cubicBezTo>
                    <a:pt x="96" y="74"/>
                    <a:pt x="96" y="75"/>
                    <a:pt x="96" y="76"/>
                  </a:cubicBezTo>
                  <a:cubicBezTo>
                    <a:pt x="96" y="77"/>
                    <a:pt x="96" y="78"/>
                    <a:pt x="96" y="79"/>
                  </a:cubicBezTo>
                  <a:cubicBezTo>
                    <a:pt x="96" y="80"/>
                    <a:pt x="96" y="80"/>
                    <a:pt x="96" y="81"/>
                  </a:cubicBezTo>
                  <a:cubicBezTo>
                    <a:pt x="96" y="81"/>
                    <a:pt x="96" y="81"/>
                    <a:pt x="97" y="82"/>
                  </a:cubicBezTo>
                  <a:cubicBezTo>
                    <a:pt x="98" y="83"/>
                    <a:pt x="98" y="83"/>
                    <a:pt x="97" y="84"/>
                  </a:cubicBezTo>
                  <a:cubicBezTo>
                    <a:pt x="96" y="85"/>
                    <a:pt x="94" y="87"/>
                    <a:pt x="92" y="87"/>
                  </a:cubicBezTo>
                  <a:cubicBezTo>
                    <a:pt x="91" y="87"/>
                    <a:pt x="91" y="86"/>
                    <a:pt x="90" y="87"/>
                  </a:cubicBezTo>
                  <a:cubicBezTo>
                    <a:pt x="90" y="87"/>
                    <a:pt x="90" y="88"/>
                    <a:pt x="90" y="88"/>
                  </a:cubicBezTo>
                  <a:cubicBezTo>
                    <a:pt x="89" y="88"/>
                    <a:pt x="89" y="89"/>
                    <a:pt x="89" y="89"/>
                  </a:cubicBezTo>
                  <a:cubicBezTo>
                    <a:pt x="88" y="89"/>
                    <a:pt x="88" y="89"/>
                    <a:pt x="87" y="89"/>
                  </a:cubicBezTo>
                  <a:cubicBezTo>
                    <a:pt x="84" y="89"/>
                    <a:pt x="82" y="87"/>
                    <a:pt x="80" y="85"/>
                  </a:cubicBezTo>
                  <a:cubicBezTo>
                    <a:pt x="80" y="85"/>
                    <a:pt x="79" y="84"/>
                    <a:pt x="79" y="83"/>
                  </a:cubicBezTo>
                  <a:cubicBezTo>
                    <a:pt x="78" y="83"/>
                    <a:pt x="78" y="83"/>
                    <a:pt x="78" y="83"/>
                  </a:cubicBezTo>
                  <a:cubicBezTo>
                    <a:pt x="77" y="83"/>
                    <a:pt x="77" y="83"/>
                    <a:pt x="77" y="82"/>
                  </a:cubicBezTo>
                  <a:cubicBezTo>
                    <a:pt x="76" y="82"/>
                    <a:pt x="76" y="81"/>
                    <a:pt x="75" y="80"/>
                  </a:cubicBezTo>
                  <a:cubicBezTo>
                    <a:pt x="74" y="79"/>
                    <a:pt x="74" y="80"/>
                    <a:pt x="74" y="81"/>
                  </a:cubicBezTo>
                  <a:cubicBezTo>
                    <a:pt x="74" y="82"/>
                    <a:pt x="73" y="82"/>
                    <a:pt x="72" y="83"/>
                  </a:cubicBezTo>
                  <a:cubicBezTo>
                    <a:pt x="72" y="84"/>
                    <a:pt x="72" y="84"/>
                    <a:pt x="71" y="84"/>
                  </a:cubicBezTo>
                  <a:cubicBezTo>
                    <a:pt x="70" y="84"/>
                    <a:pt x="68" y="84"/>
                    <a:pt x="67" y="84"/>
                  </a:cubicBezTo>
                  <a:cubicBezTo>
                    <a:pt x="67" y="83"/>
                    <a:pt x="66" y="82"/>
                    <a:pt x="66" y="82"/>
                  </a:cubicBezTo>
                  <a:cubicBezTo>
                    <a:pt x="66" y="81"/>
                    <a:pt x="65" y="80"/>
                    <a:pt x="65" y="79"/>
                  </a:cubicBezTo>
                  <a:cubicBezTo>
                    <a:pt x="64" y="78"/>
                    <a:pt x="64" y="78"/>
                    <a:pt x="63" y="78"/>
                  </a:cubicBezTo>
                  <a:cubicBezTo>
                    <a:pt x="63" y="78"/>
                    <a:pt x="62" y="77"/>
                    <a:pt x="61" y="77"/>
                  </a:cubicBezTo>
                  <a:cubicBezTo>
                    <a:pt x="61" y="76"/>
                    <a:pt x="60" y="75"/>
                    <a:pt x="59" y="75"/>
                  </a:cubicBezTo>
                  <a:cubicBezTo>
                    <a:pt x="58" y="74"/>
                    <a:pt x="57" y="74"/>
                    <a:pt x="56" y="73"/>
                  </a:cubicBezTo>
                  <a:cubicBezTo>
                    <a:pt x="55" y="72"/>
                    <a:pt x="56" y="71"/>
                    <a:pt x="55" y="71"/>
                  </a:cubicBezTo>
                  <a:cubicBezTo>
                    <a:pt x="55" y="71"/>
                    <a:pt x="55" y="72"/>
                    <a:pt x="55" y="72"/>
                  </a:cubicBezTo>
                  <a:cubicBezTo>
                    <a:pt x="54" y="73"/>
                    <a:pt x="54" y="73"/>
                    <a:pt x="53" y="74"/>
                  </a:cubicBezTo>
                  <a:cubicBezTo>
                    <a:pt x="53" y="75"/>
                    <a:pt x="52" y="76"/>
                    <a:pt x="53" y="77"/>
                  </a:cubicBezTo>
                  <a:cubicBezTo>
                    <a:pt x="53" y="77"/>
                    <a:pt x="53" y="78"/>
                    <a:pt x="53" y="78"/>
                  </a:cubicBezTo>
                  <a:cubicBezTo>
                    <a:pt x="54" y="78"/>
                    <a:pt x="54" y="78"/>
                    <a:pt x="54" y="79"/>
                  </a:cubicBezTo>
                  <a:cubicBezTo>
                    <a:pt x="54" y="80"/>
                    <a:pt x="55" y="81"/>
                    <a:pt x="55" y="82"/>
                  </a:cubicBezTo>
                  <a:cubicBezTo>
                    <a:pt x="56" y="82"/>
                    <a:pt x="56" y="83"/>
                    <a:pt x="57" y="84"/>
                  </a:cubicBezTo>
                  <a:cubicBezTo>
                    <a:pt x="58" y="84"/>
                    <a:pt x="58" y="85"/>
                    <a:pt x="58" y="86"/>
                  </a:cubicBezTo>
                  <a:cubicBezTo>
                    <a:pt x="57" y="87"/>
                    <a:pt x="54" y="89"/>
                    <a:pt x="53" y="89"/>
                  </a:cubicBezTo>
                  <a:cubicBezTo>
                    <a:pt x="52" y="89"/>
                    <a:pt x="51" y="88"/>
                    <a:pt x="50" y="88"/>
                  </a:cubicBezTo>
                  <a:cubicBezTo>
                    <a:pt x="50" y="89"/>
                    <a:pt x="50" y="89"/>
                    <a:pt x="49" y="90"/>
                  </a:cubicBezTo>
                  <a:cubicBezTo>
                    <a:pt x="49" y="90"/>
                    <a:pt x="49" y="90"/>
                    <a:pt x="48" y="90"/>
                  </a:cubicBezTo>
                  <a:cubicBezTo>
                    <a:pt x="48" y="90"/>
                    <a:pt x="47" y="90"/>
                    <a:pt x="47" y="90"/>
                  </a:cubicBezTo>
                  <a:cubicBezTo>
                    <a:pt x="47" y="90"/>
                    <a:pt x="46" y="90"/>
                    <a:pt x="46" y="89"/>
                  </a:cubicBezTo>
                  <a:cubicBezTo>
                    <a:pt x="45" y="89"/>
                    <a:pt x="44" y="88"/>
                    <a:pt x="43" y="88"/>
                  </a:cubicBezTo>
                  <a:cubicBezTo>
                    <a:pt x="42" y="87"/>
                    <a:pt x="41" y="87"/>
                    <a:pt x="40" y="86"/>
                  </a:cubicBezTo>
                  <a:cubicBezTo>
                    <a:pt x="39" y="86"/>
                    <a:pt x="39" y="85"/>
                    <a:pt x="38" y="84"/>
                  </a:cubicBezTo>
                  <a:cubicBezTo>
                    <a:pt x="36" y="83"/>
                    <a:pt x="34" y="84"/>
                    <a:pt x="32" y="83"/>
                  </a:cubicBezTo>
                  <a:cubicBezTo>
                    <a:pt x="32" y="83"/>
                    <a:pt x="32" y="83"/>
                    <a:pt x="32" y="83"/>
                  </a:cubicBezTo>
                  <a:cubicBezTo>
                    <a:pt x="31" y="83"/>
                    <a:pt x="31" y="83"/>
                    <a:pt x="30" y="83"/>
                  </a:cubicBezTo>
                  <a:cubicBezTo>
                    <a:pt x="29" y="82"/>
                    <a:pt x="29" y="82"/>
                    <a:pt x="28" y="82"/>
                  </a:cubicBezTo>
                  <a:cubicBezTo>
                    <a:pt x="28" y="81"/>
                    <a:pt x="27" y="82"/>
                    <a:pt x="27" y="82"/>
                  </a:cubicBezTo>
                  <a:cubicBezTo>
                    <a:pt x="26" y="82"/>
                    <a:pt x="24" y="84"/>
                    <a:pt x="24" y="85"/>
                  </a:cubicBezTo>
                  <a:cubicBezTo>
                    <a:pt x="23" y="85"/>
                    <a:pt x="23" y="85"/>
                    <a:pt x="23" y="86"/>
                  </a:cubicBezTo>
                  <a:cubicBezTo>
                    <a:pt x="23" y="86"/>
                    <a:pt x="23" y="86"/>
                    <a:pt x="23" y="86"/>
                  </a:cubicBezTo>
                  <a:cubicBezTo>
                    <a:pt x="22" y="87"/>
                    <a:pt x="21" y="89"/>
                    <a:pt x="19" y="89"/>
                  </a:cubicBezTo>
                  <a:cubicBezTo>
                    <a:pt x="19" y="89"/>
                    <a:pt x="18" y="88"/>
                    <a:pt x="18" y="88"/>
                  </a:cubicBezTo>
                  <a:cubicBezTo>
                    <a:pt x="17" y="87"/>
                    <a:pt x="16" y="87"/>
                    <a:pt x="15" y="87"/>
                  </a:cubicBezTo>
                  <a:cubicBezTo>
                    <a:pt x="14" y="87"/>
                    <a:pt x="13" y="87"/>
                    <a:pt x="12" y="87"/>
                  </a:cubicBezTo>
                  <a:cubicBezTo>
                    <a:pt x="12" y="87"/>
                    <a:pt x="11" y="87"/>
                    <a:pt x="10" y="86"/>
                  </a:cubicBezTo>
                  <a:cubicBezTo>
                    <a:pt x="10" y="86"/>
                    <a:pt x="9" y="86"/>
                    <a:pt x="8" y="86"/>
                  </a:cubicBezTo>
                  <a:cubicBezTo>
                    <a:pt x="8" y="85"/>
                    <a:pt x="7" y="84"/>
                    <a:pt x="7" y="83"/>
                  </a:cubicBezTo>
                  <a:cubicBezTo>
                    <a:pt x="6" y="83"/>
                    <a:pt x="7" y="83"/>
                    <a:pt x="6" y="82"/>
                  </a:cubicBezTo>
                  <a:cubicBezTo>
                    <a:pt x="6" y="82"/>
                    <a:pt x="6" y="82"/>
                    <a:pt x="5" y="82"/>
                  </a:cubicBezTo>
                  <a:cubicBezTo>
                    <a:pt x="5" y="81"/>
                    <a:pt x="5" y="80"/>
                    <a:pt x="4" y="80"/>
                  </a:cubicBezTo>
                  <a:cubicBezTo>
                    <a:pt x="5" y="80"/>
                    <a:pt x="6" y="79"/>
                    <a:pt x="6" y="79"/>
                  </a:cubicBezTo>
                  <a:cubicBezTo>
                    <a:pt x="5" y="79"/>
                    <a:pt x="4" y="79"/>
                    <a:pt x="4" y="80"/>
                  </a:cubicBezTo>
                  <a:cubicBezTo>
                    <a:pt x="3" y="80"/>
                    <a:pt x="3" y="81"/>
                    <a:pt x="2" y="81"/>
                  </a:cubicBezTo>
                  <a:cubicBezTo>
                    <a:pt x="2" y="82"/>
                    <a:pt x="2" y="82"/>
                    <a:pt x="2" y="83"/>
                  </a:cubicBezTo>
                  <a:cubicBezTo>
                    <a:pt x="2" y="85"/>
                    <a:pt x="1" y="85"/>
                    <a:pt x="1" y="87"/>
                  </a:cubicBezTo>
                  <a:cubicBezTo>
                    <a:pt x="0" y="89"/>
                    <a:pt x="0" y="93"/>
                    <a:pt x="2" y="93"/>
                  </a:cubicBezTo>
                  <a:cubicBezTo>
                    <a:pt x="3" y="94"/>
                    <a:pt x="2" y="96"/>
                    <a:pt x="3" y="98"/>
                  </a:cubicBezTo>
                  <a:cubicBezTo>
                    <a:pt x="3" y="99"/>
                    <a:pt x="4" y="100"/>
                    <a:pt x="4" y="101"/>
                  </a:cubicBezTo>
                  <a:cubicBezTo>
                    <a:pt x="4" y="105"/>
                    <a:pt x="3" y="107"/>
                    <a:pt x="1" y="110"/>
                  </a:cubicBezTo>
                  <a:cubicBezTo>
                    <a:pt x="0" y="112"/>
                    <a:pt x="2" y="113"/>
                    <a:pt x="4" y="114"/>
                  </a:cubicBezTo>
                  <a:cubicBezTo>
                    <a:pt x="8" y="119"/>
                    <a:pt x="13" y="121"/>
                    <a:pt x="16" y="127"/>
                  </a:cubicBezTo>
                  <a:cubicBezTo>
                    <a:pt x="18" y="129"/>
                    <a:pt x="19" y="131"/>
                    <a:pt x="19" y="133"/>
                  </a:cubicBezTo>
                  <a:cubicBezTo>
                    <a:pt x="20" y="134"/>
                    <a:pt x="20" y="137"/>
                    <a:pt x="20" y="137"/>
                  </a:cubicBezTo>
                  <a:cubicBezTo>
                    <a:pt x="21" y="137"/>
                    <a:pt x="23" y="137"/>
                    <a:pt x="24" y="137"/>
                  </a:cubicBezTo>
                  <a:cubicBezTo>
                    <a:pt x="24" y="136"/>
                    <a:pt x="23" y="136"/>
                    <a:pt x="23" y="136"/>
                  </a:cubicBezTo>
                  <a:cubicBezTo>
                    <a:pt x="23" y="135"/>
                    <a:pt x="23" y="135"/>
                    <a:pt x="23" y="134"/>
                  </a:cubicBezTo>
                  <a:cubicBezTo>
                    <a:pt x="22" y="132"/>
                    <a:pt x="23" y="132"/>
                    <a:pt x="25" y="131"/>
                  </a:cubicBezTo>
                  <a:cubicBezTo>
                    <a:pt x="26" y="129"/>
                    <a:pt x="27" y="128"/>
                    <a:pt x="27" y="126"/>
                  </a:cubicBezTo>
                  <a:cubicBezTo>
                    <a:pt x="28" y="125"/>
                    <a:pt x="28" y="123"/>
                    <a:pt x="30" y="124"/>
                  </a:cubicBezTo>
                  <a:cubicBezTo>
                    <a:pt x="30" y="125"/>
                    <a:pt x="30" y="128"/>
                    <a:pt x="32" y="128"/>
                  </a:cubicBezTo>
                  <a:cubicBezTo>
                    <a:pt x="33" y="127"/>
                    <a:pt x="32" y="126"/>
                    <a:pt x="32" y="125"/>
                  </a:cubicBezTo>
                  <a:cubicBezTo>
                    <a:pt x="31" y="122"/>
                    <a:pt x="33" y="118"/>
                    <a:pt x="34" y="115"/>
                  </a:cubicBezTo>
                  <a:cubicBezTo>
                    <a:pt x="35" y="113"/>
                    <a:pt x="36" y="111"/>
                    <a:pt x="37" y="109"/>
                  </a:cubicBezTo>
                  <a:cubicBezTo>
                    <a:pt x="39" y="106"/>
                    <a:pt x="41" y="104"/>
                    <a:pt x="42" y="101"/>
                  </a:cubicBezTo>
                  <a:cubicBezTo>
                    <a:pt x="44" y="98"/>
                    <a:pt x="45" y="96"/>
                    <a:pt x="48" y="96"/>
                  </a:cubicBezTo>
                  <a:cubicBezTo>
                    <a:pt x="48" y="97"/>
                    <a:pt x="47" y="98"/>
                    <a:pt x="47" y="99"/>
                  </a:cubicBezTo>
                  <a:cubicBezTo>
                    <a:pt x="47" y="101"/>
                    <a:pt x="49" y="101"/>
                    <a:pt x="50" y="102"/>
                  </a:cubicBezTo>
                  <a:cubicBezTo>
                    <a:pt x="52" y="103"/>
                    <a:pt x="54" y="104"/>
                    <a:pt x="54" y="106"/>
                  </a:cubicBezTo>
                  <a:cubicBezTo>
                    <a:pt x="54" y="107"/>
                    <a:pt x="54" y="108"/>
                    <a:pt x="54" y="109"/>
                  </a:cubicBezTo>
                  <a:cubicBezTo>
                    <a:pt x="54" y="109"/>
                    <a:pt x="52" y="111"/>
                    <a:pt x="52" y="112"/>
                  </a:cubicBezTo>
                  <a:cubicBezTo>
                    <a:pt x="52" y="112"/>
                    <a:pt x="51" y="113"/>
                    <a:pt x="51" y="114"/>
                  </a:cubicBezTo>
                  <a:cubicBezTo>
                    <a:pt x="50" y="115"/>
                    <a:pt x="50" y="115"/>
                    <a:pt x="49" y="116"/>
                  </a:cubicBezTo>
                  <a:cubicBezTo>
                    <a:pt x="48" y="119"/>
                    <a:pt x="50" y="119"/>
                    <a:pt x="53" y="121"/>
                  </a:cubicBezTo>
                  <a:cubicBezTo>
                    <a:pt x="55" y="122"/>
                    <a:pt x="57" y="123"/>
                    <a:pt x="59" y="123"/>
                  </a:cubicBezTo>
                  <a:cubicBezTo>
                    <a:pt x="61" y="124"/>
                    <a:pt x="63" y="125"/>
                    <a:pt x="64" y="125"/>
                  </a:cubicBezTo>
                  <a:cubicBezTo>
                    <a:pt x="65" y="124"/>
                    <a:pt x="65" y="123"/>
                    <a:pt x="67" y="122"/>
                  </a:cubicBezTo>
                  <a:cubicBezTo>
                    <a:pt x="68" y="122"/>
                    <a:pt x="70" y="122"/>
                    <a:pt x="71" y="123"/>
                  </a:cubicBezTo>
                  <a:cubicBezTo>
                    <a:pt x="72" y="123"/>
                    <a:pt x="72" y="123"/>
                    <a:pt x="72" y="124"/>
                  </a:cubicBezTo>
                  <a:cubicBezTo>
                    <a:pt x="72" y="124"/>
                    <a:pt x="72" y="124"/>
                    <a:pt x="73" y="124"/>
                  </a:cubicBezTo>
                  <a:cubicBezTo>
                    <a:pt x="73" y="125"/>
                    <a:pt x="73" y="124"/>
                    <a:pt x="73" y="125"/>
                  </a:cubicBezTo>
                  <a:cubicBezTo>
                    <a:pt x="74" y="128"/>
                    <a:pt x="70" y="129"/>
                    <a:pt x="70" y="130"/>
                  </a:cubicBezTo>
                  <a:cubicBezTo>
                    <a:pt x="70" y="131"/>
                    <a:pt x="71" y="132"/>
                    <a:pt x="71" y="133"/>
                  </a:cubicBezTo>
                  <a:cubicBezTo>
                    <a:pt x="71" y="134"/>
                    <a:pt x="71" y="136"/>
                    <a:pt x="71" y="137"/>
                  </a:cubicBezTo>
                  <a:cubicBezTo>
                    <a:pt x="71" y="138"/>
                    <a:pt x="70" y="139"/>
                    <a:pt x="70" y="140"/>
                  </a:cubicBezTo>
                  <a:cubicBezTo>
                    <a:pt x="70" y="141"/>
                    <a:pt x="71" y="143"/>
                    <a:pt x="72" y="144"/>
                  </a:cubicBezTo>
                  <a:cubicBezTo>
                    <a:pt x="72" y="146"/>
                    <a:pt x="73" y="148"/>
                    <a:pt x="74" y="150"/>
                  </a:cubicBezTo>
                  <a:cubicBezTo>
                    <a:pt x="74" y="150"/>
                    <a:pt x="75" y="150"/>
                    <a:pt x="75" y="151"/>
                  </a:cubicBezTo>
                  <a:cubicBezTo>
                    <a:pt x="75" y="151"/>
                    <a:pt x="75" y="152"/>
                    <a:pt x="76" y="153"/>
                  </a:cubicBezTo>
                  <a:cubicBezTo>
                    <a:pt x="77" y="157"/>
                    <a:pt x="80" y="160"/>
                    <a:pt x="82" y="163"/>
                  </a:cubicBezTo>
                  <a:cubicBezTo>
                    <a:pt x="83" y="165"/>
                    <a:pt x="84" y="166"/>
                    <a:pt x="85" y="167"/>
                  </a:cubicBezTo>
                  <a:cubicBezTo>
                    <a:pt x="86" y="168"/>
                    <a:pt x="89" y="169"/>
                    <a:pt x="90" y="172"/>
                  </a:cubicBezTo>
                  <a:cubicBezTo>
                    <a:pt x="90" y="173"/>
                    <a:pt x="89" y="174"/>
                    <a:pt x="90" y="175"/>
                  </a:cubicBezTo>
                  <a:cubicBezTo>
                    <a:pt x="90" y="176"/>
                    <a:pt x="94" y="177"/>
                    <a:pt x="93" y="179"/>
                  </a:cubicBezTo>
                  <a:cubicBezTo>
                    <a:pt x="93" y="180"/>
                    <a:pt x="92" y="180"/>
                    <a:pt x="92" y="181"/>
                  </a:cubicBezTo>
                  <a:cubicBezTo>
                    <a:pt x="91" y="181"/>
                    <a:pt x="92" y="182"/>
                    <a:pt x="91" y="182"/>
                  </a:cubicBezTo>
                  <a:cubicBezTo>
                    <a:pt x="90" y="184"/>
                    <a:pt x="87" y="183"/>
                    <a:pt x="85" y="184"/>
                  </a:cubicBezTo>
                  <a:cubicBezTo>
                    <a:pt x="82" y="186"/>
                    <a:pt x="85" y="189"/>
                    <a:pt x="86" y="190"/>
                  </a:cubicBezTo>
                  <a:cubicBezTo>
                    <a:pt x="88" y="193"/>
                    <a:pt x="90" y="197"/>
                    <a:pt x="92" y="200"/>
                  </a:cubicBezTo>
                  <a:cubicBezTo>
                    <a:pt x="93" y="201"/>
                    <a:pt x="94" y="202"/>
                    <a:pt x="95" y="203"/>
                  </a:cubicBezTo>
                  <a:cubicBezTo>
                    <a:pt x="96" y="203"/>
                    <a:pt x="96" y="204"/>
                    <a:pt x="97" y="205"/>
                  </a:cubicBezTo>
                  <a:cubicBezTo>
                    <a:pt x="98" y="206"/>
                    <a:pt x="98" y="207"/>
                    <a:pt x="99" y="208"/>
                  </a:cubicBezTo>
                  <a:cubicBezTo>
                    <a:pt x="99" y="209"/>
                    <a:pt x="99" y="211"/>
                    <a:pt x="100" y="212"/>
                  </a:cubicBezTo>
                  <a:cubicBezTo>
                    <a:pt x="101" y="212"/>
                    <a:pt x="103" y="212"/>
                    <a:pt x="103" y="212"/>
                  </a:cubicBezTo>
                  <a:cubicBezTo>
                    <a:pt x="104" y="213"/>
                    <a:pt x="103" y="214"/>
                    <a:pt x="104" y="215"/>
                  </a:cubicBezTo>
                  <a:cubicBezTo>
                    <a:pt x="104" y="215"/>
                    <a:pt x="105" y="216"/>
                    <a:pt x="106" y="217"/>
                  </a:cubicBezTo>
                  <a:cubicBezTo>
                    <a:pt x="107" y="219"/>
                    <a:pt x="111" y="220"/>
                    <a:pt x="111" y="222"/>
                  </a:cubicBezTo>
                  <a:cubicBezTo>
                    <a:pt x="112" y="223"/>
                    <a:pt x="111" y="224"/>
                    <a:pt x="112" y="225"/>
                  </a:cubicBezTo>
                  <a:cubicBezTo>
                    <a:pt x="113" y="226"/>
                    <a:pt x="114" y="226"/>
                    <a:pt x="115" y="227"/>
                  </a:cubicBezTo>
                  <a:cubicBezTo>
                    <a:pt x="116" y="228"/>
                    <a:pt x="116" y="228"/>
                    <a:pt x="117" y="228"/>
                  </a:cubicBezTo>
                  <a:cubicBezTo>
                    <a:pt x="117" y="229"/>
                    <a:pt x="118" y="229"/>
                    <a:pt x="118" y="230"/>
                  </a:cubicBezTo>
                  <a:cubicBezTo>
                    <a:pt x="119" y="232"/>
                    <a:pt x="119" y="233"/>
                    <a:pt x="119" y="235"/>
                  </a:cubicBezTo>
                  <a:cubicBezTo>
                    <a:pt x="119" y="236"/>
                    <a:pt x="119" y="237"/>
                    <a:pt x="120" y="238"/>
                  </a:cubicBezTo>
                  <a:cubicBezTo>
                    <a:pt x="120" y="240"/>
                    <a:pt x="122" y="240"/>
                    <a:pt x="123" y="240"/>
                  </a:cubicBezTo>
                  <a:cubicBezTo>
                    <a:pt x="125" y="240"/>
                    <a:pt x="126" y="240"/>
                    <a:pt x="127" y="241"/>
                  </a:cubicBezTo>
                  <a:cubicBezTo>
                    <a:pt x="128" y="241"/>
                    <a:pt x="128" y="242"/>
                    <a:pt x="128" y="242"/>
                  </a:cubicBezTo>
                  <a:cubicBezTo>
                    <a:pt x="129" y="242"/>
                    <a:pt x="131" y="242"/>
                    <a:pt x="133" y="242"/>
                  </a:cubicBezTo>
                  <a:cubicBezTo>
                    <a:pt x="133" y="242"/>
                    <a:pt x="134" y="242"/>
                    <a:pt x="134" y="242"/>
                  </a:cubicBezTo>
                  <a:cubicBezTo>
                    <a:pt x="135" y="242"/>
                    <a:pt x="135" y="241"/>
                    <a:pt x="136" y="241"/>
                  </a:cubicBezTo>
                  <a:cubicBezTo>
                    <a:pt x="137" y="241"/>
                    <a:pt x="138" y="241"/>
                    <a:pt x="139" y="241"/>
                  </a:cubicBezTo>
                  <a:cubicBezTo>
                    <a:pt x="142" y="241"/>
                    <a:pt x="144" y="239"/>
                    <a:pt x="146" y="240"/>
                  </a:cubicBezTo>
                  <a:cubicBezTo>
                    <a:pt x="148" y="241"/>
                    <a:pt x="149" y="241"/>
                    <a:pt x="150" y="242"/>
                  </a:cubicBezTo>
                  <a:cubicBezTo>
                    <a:pt x="152" y="243"/>
                    <a:pt x="153" y="243"/>
                    <a:pt x="155" y="244"/>
                  </a:cubicBezTo>
                  <a:cubicBezTo>
                    <a:pt x="156" y="245"/>
                    <a:pt x="156" y="245"/>
                    <a:pt x="157" y="246"/>
                  </a:cubicBezTo>
                  <a:cubicBezTo>
                    <a:pt x="159" y="248"/>
                    <a:pt x="160" y="249"/>
                    <a:pt x="163" y="251"/>
                  </a:cubicBezTo>
                  <a:cubicBezTo>
                    <a:pt x="166" y="253"/>
                    <a:pt x="169" y="253"/>
                    <a:pt x="171" y="254"/>
                  </a:cubicBezTo>
                  <a:cubicBezTo>
                    <a:pt x="173" y="255"/>
                    <a:pt x="174" y="257"/>
                    <a:pt x="176" y="259"/>
                  </a:cubicBezTo>
                  <a:cubicBezTo>
                    <a:pt x="178" y="263"/>
                    <a:pt x="182" y="265"/>
                    <a:pt x="185" y="269"/>
                  </a:cubicBezTo>
                  <a:cubicBezTo>
                    <a:pt x="187" y="271"/>
                    <a:pt x="188" y="273"/>
                    <a:pt x="190" y="275"/>
                  </a:cubicBezTo>
                  <a:cubicBezTo>
                    <a:pt x="194" y="278"/>
                    <a:pt x="198" y="282"/>
                    <a:pt x="200" y="287"/>
                  </a:cubicBezTo>
                  <a:cubicBezTo>
                    <a:pt x="201" y="288"/>
                    <a:pt x="202" y="291"/>
                    <a:pt x="204" y="291"/>
                  </a:cubicBezTo>
                  <a:cubicBezTo>
                    <a:pt x="205" y="291"/>
                    <a:pt x="209" y="291"/>
                    <a:pt x="210" y="290"/>
                  </a:cubicBezTo>
                  <a:cubicBezTo>
                    <a:pt x="209" y="290"/>
                    <a:pt x="209" y="289"/>
                    <a:pt x="209" y="289"/>
                  </a:cubicBezTo>
                  <a:cubicBezTo>
                    <a:pt x="209" y="289"/>
                    <a:pt x="208" y="288"/>
                    <a:pt x="208" y="288"/>
                  </a:cubicBezTo>
                  <a:cubicBezTo>
                    <a:pt x="207" y="287"/>
                    <a:pt x="208" y="286"/>
                    <a:pt x="207" y="285"/>
                  </a:cubicBezTo>
                  <a:cubicBezTo>
                    <a:pt x="207" y="283"/>
                    <a:pt x="204" y="281"/>
                    <a:pt x="202" y="278"/>
                  </a:cubicBezTo>
                  <a:cubicBezTo>
                    <a:pt x="202" y="277"/>
                    <a:pt x="202" y="276"/>
                    <a:pt x="201" y="276"/>
                  </a:cubicBezTo>
                  <a:cubicBezTo>
                    <a:pt x="200" y="275"/>
                    <a:pt x="196" y="275"/>
                    <a:pt x="195" y="274"/>
                  </a:cubicBezTo>
                  <a:cubicBezTo>
                    <a:pt x="195" y="273"/>
                    <a:pt x="196" y="272"/>
                    <a:pt x="197" y="271"/>
                  </a:cubicBezTo>
                  <a:cubicBezTo>
                    <a:pt x="197" y="270"/>
                    <a:pt x="197" y="269"/>
                    <a:pt x="197" y="268"/>
                  </a:cubicBezTo>
                  <a:cubicBezTo>
                    <a:pt x="197" y="267"/>
                    <a:pt x="197" y="266"/>
                    <a:pt x="197" y="265"/>
                  </a:cubicBezTo>
                  <a:cubicBezTo>
                    <a:pt x="197" y="265"/>
                    <a:pt x="196" y="265"/>
                    <a:pt x="195" y="264"/>
                  </a:cubicBezTo>
                  <a:cubicBezTo>
                    <a:pt x="195" y="264"/>
                    <a:pt x="195" y="264"/>
                    <a:pt x="195" y="263"/>
                  </a:cubicBezTo>
                  <a:cubicBezTo>
                    <a:pt x="195" y="263"/>
                    <a:pt x="195" y="262"/>
                    <a:pt x="194" y="261"/>
                  </a:cubicBezTo>
                  <a:cubicBezTo>
                    <a:pt x="194" y="261"/>
                    <a:pt x="193" y="260"/>
                    <a:pt x="193" y="260"/>
                  </a:cubicBezTo>
                  <a:cubicBezTo>
                    <a:pt x="193" y="259"/>
                    <a:pt x="193" y="258"/>
                    <a:pt x="193" y="258"/>
                  </a:cubicBezTo>
                  <a:cubicBezTo>
                    <a:pt x="192" y="256"/>
                    <a:pt x="192" y="255"/>
                    <a:pt x="192" y="253"/>
                  </a:cubicBezTo>
                  <a:cubicBezTo>
                    <a:pt x="192" y="252"/>
                    <a:pt x="192" y="251"/>
                    <a:pt x="192" y="250"/>
                  </a:cubicBezTo>
                  <a:cubicBezTo>
                    <a:pt x="192" y="249"/>
                    <a:pt x="192" y="248"/>
                    <a:pt x="191" y="247"/>
                  </a:cubicBezTo>
                  <a:cubicBezTo>
                    <a:pt x="191" y="246"/>
                    <a:pt x="189" y="246"/>
                    <a:pt x="188" y="245"/>
                  </a:cubicBezTo>
                  <a:cubicBezTo>
                    <a:pt x="185" y="242"/>
                    <a:pt x="182" y="239"/>
                    <a:pt x="179" y="237"/>
                  </a:cubicBezTo>
                  <a:cubicBezTo>
                    <a:pt x="179" y="236"/>
                    <a:pt x="178" y="235"/>
                    <a:pt x="178" y="234"/>
                  </a:cubicBezTo>
                  <a:cubicBezTo>
                    <a:pt x="177" y="233"/>
                    <a:pt x="176" y="232"/>
                    <a:pt x="174" y="231"/>
                  </a:cubicBezTo>
                  <a:cubicBezTo>
                    <a:pt x="172" y="229"/>
                    <a:pt x="171" y="226"/>
                    <a:pt x="169" y="224"/>
                  </a:cubicBezTo>
                  <a:cubicBezTo>
                    <a:pt x="169" y="223"/>
                    <a:pt x="168" y="222"/>
                    <a:pt x="167" y="221"/>
                  </a:cubicBezTo>
                  <a:cubicBezTo>
                    <a:pt x="166" y="220"/>
                    <a:pt x="165" y="219"/>
                    <a:pt x="165" y="219"/>
                  </a:cubicBezTo>
                  <a:cubicBezTo>
                    <a:pt x="164" y="218"/>
                    <a:pt x="163" y="215"/>
                    <a:pt x="163" y="214"/>
                  </a:cubicBezTo>
                  <a:cubicBezTo>
                    <a:pt x="161" y="210"/>
                    <a:pt x="159" y="207"/>
                    <a:pt x="155" y="206"/>
                  </a:cubicBezTo>
                  <a:cubicBezTo>
                    <a:pt x="151" y="205"/>
                    <a:pt x="147" y="202"/>
                    <a:pt x="144" y="199"/>
                  </a:cubicBezTo>
                  <a:cubicBezTo>
                    <a:pt x="143" y="198"/>
                    <a:pt x="142" y="197"/>
                    <a:pt x="142" y="196"/>
                  </a:cubicBezTo>
                  <a:cubicBezTo>
                    <a:pt x="142" y="195"/>
                    <a:pt x="142" y="194"/>
                    <a:pt x="142" y="193"/>
                  </a:cubicBezTo>
                  <a:cubicBezTo>
                    <a:pt x="141" y="191"/>
                    <a:pt x="141" y="189"/>
                    <a:pt x="140" y="188"/>
                  </a:cubicBezTo>
                  <a:cubicBezTo>
                    <a:pt x="139" y="186"/>
                    <a:pt x="137" y="184"/>
                    <a:pt x="137" y="182"/>
                  </a:cubicBezTo>
                  <a:cubicBezTo>
                    <a:pt x="137" y="181"/>
                    <a:pt x="137" y="180"/>
                    <a:pt x="137" y="179"/>
                  </a:cubicBezTo>
                  <a:cubicBezTo>
                    <a:pt x="136" y="178"/>
                    <a:pt x="135" y="178"/>
                    <a:pt x="135" y="177"/>
                  </a:cubicBezTo>
                  <a:cubicBezTo>
                    <a:pt x="135" y="177"/>
                    <a:pt x="135" y="176"/>
                    <a:pt x="135" y="175"/>
                  </a:cubicBezTo>
                  <a:cubicBezTo>
                    <a:pt x="135" y="172"/>
                    <a:pt x="135" y="169"/>
                    <a:pt x="135" y="165"/>
                  </a:cubicBezTo>
                  <a:cubicBezTo>
                    <a:pt x="135" y="165"/>
                    <a:pt x="135" y="164"/>
                    <a:pt x="135" y="163"/>
                  </a:cubicBezTo>
                  <a:cubicBezTo>
                    <a:pt x="135" y="163"/>
                    <a:pt x="134" y="162"/>
                    <a:pt x="134" y="162"/>
                  </a:cubicBezTo>
                  <a:cubicBezTo>
                    <a:pt x="134" y="161"/>
                    <a:pt x="134" y="160"/>
                    <a:pt x="134" y="160"/>
                  </a:cubicBezTo>
                  <a:cubicBezTo>
                    <a:pt x="134" y="157"/>
                    <a:pt x="134" y="155"/>
                    <a:pt x="133" y="153"/>
                  </a:cubicBezTo>
                  <a:cubicBezTo>
                    <a:pt x="132" y="152"/>
                    <a:pt x="132" y="151"/>
                    <a:pt x="131" y="151"/>
                  </a:cubicBezTo>
                  <a:cubicBezTo>
                    <a:pt x="131" y="151"/>
                    <a:pt x="130" y="151"/>
                    <a:pt x="130" y="151"/>
                  </a:cubicBezTo>
                  <a:cubicBezTo>
                    <a:pt x="127" y="151"/>
                    <a:pt x="125" y="147"/>
                    <a:pt x="123" y="145"/>
                  </a:cubicBezTo>
                  <a:cubicBezTo>
                    <a:pt x="123" y="145"/>
                    <a:pt x="122" y="144"/>
                    <a:pt x="122" y="144"/>
                  </a:cubicBezTo>
                  <a:cubicBezTo>
                    <a:pt x="122" y="143"/>
                    <a:pt x="121" y="143"/>
                    <a:pt x="121" y="142"/>
                  </a:cubicBezTo>
                  <a:cubicBezTo>
                    <a:pt x="120" y="141"/>
                    <a:pt x="119" y="140"/>
                    <a:pt x="119" y="139"/>
                  </a:cubicBezTo>
                  <a:cubicBezTo>
                    <a:pt x="118" y="137"/>
                    <a:pt x="118" y="136"/>
                    <a:pt x="118" y="134"/>
                  </a:cubicBezTo>
                  <a:cubicBezTo>
                    <a:pt x="118" y="133"/>
                    <a:pt x="117" y="133"/>
                    <a:pt x="117" y="132"/>
                  </a:cubicBezTo>
                  <a:cubicBezTo>
                    <a:pt x="116" y="129"/>
                    <a:pt x="117" y="126"/>
                    <a:pt x="118" y="124"/>
                  </a:cubicBezTo>
                  <a:cubicBezTo>
                    <a:pt x="119" y="120"/>
                    <a:pt x="118" y="116"/>
                    <a:pt x="118" y="112"/>
                  </a:cubicBezTo>
                  <a:cubicBezTo>
                    <a:pt x="118" y="109"/>
                    <a:pt x="121" y="106"/>
                    <a:pt x="125" y="105"/>
                  </a:cubicBezTo>
                  <a:cubicBezTo>
                    <a:pt x="126" y="105"/>
                    <a:pt x="128" y="106"/>
                    <a:pt x="129" y="106"/>
                  </a:cubicBezTo>
                  <a:cubicBezTo>
                    <a:pt x="131" y="106"/>
                    <a:pt x="132" y="106"/>
                    <a:pt x="133" y="107"/>
                  </a:cubicBezTo>
                  <a:cubicBezTo>
                    <a:pt x="134" y="108"/>
                    <a:pt x="134" y="109"/>
                    <a:pt x="135" y="110"/>
                  </a:cubicBezTo>
                  <a:cubicBezTo>
                    <a:pt x="136" y="112"/>
                    <a:pt x="136" y="113"/>
                    <a:pt x="137" y="114"/>
                  </a:cubicBezTo>
                  <a:cubicBezTo>
                    <a:pt x="138" y="116"/>
                    <a:pt x="140" y="117"/>
                    <a:pt x="141" y="119"/>
                  </a:cubicBezTo>
                  <a:cubicBezTo>
                    <a:pt x="142" y="122"/>
                    <a:pt x="143" y="124"/>
                    <a:pt x="146" y="124"/>
                  </a:cubicBezTo>
                  <a:cubicBezTo>
                    <a:pt x="147" y="123"/>
                    <a:pt x="148" y="122"/>
                    <a:pt x="149" y="121"/>
                  </a:cubicBezTo>
                  <a:cubicBezTo>
                    <a:pt x="150" y="120"/>
                    <a:pt x="150" y="119"/>
                    <a:pt x="150" y="118"/>
                  </a:cubicBezTo>
                  <a:cubicBezTo>
                    <a:pt x="151" y="116"/>
                    <a:pt x="152" y="115"/>
                    <a:pt x="152" y="114"/>
                  </a:cubicBezTo>
                  <a:cubicBezTo>
                    <a:pt x="153" y="112"/>
                    <a:pt x="154" y="111"/>
                    <a:pt x="154" y="110"/>
                  </a:cubicBezTo>
                  <a:cubicBezTo>
                    <a:pt x="155" y="109"/>
                    <a:pt x="156" y="108"/>
                    <a:pt x="158" y="107"/>
                  </a:cubicBezTo>
                  <a:cubicBezTo>
                    <a:pt x="160" y="107"/>
                    <a:pt x="162" y="107"/>
                    <a:pt x="164" y="107"/>
                  </a:cubicBezTo>
                  <a:cubicBezTo>
                    <a:pt x="167" y="107"/>
                    <a:pt x="171" y="109"/>
                    <a:pt x="174" y="109"/>
                  </a:cubicBezTo>
                  <a:cubicBezTo>
                    <a:pt x="174" y="108"/>
                    <a:pt x="174" y="106"/>
                    <a:pt x="174" y="105"/>
                  </a:cubicBezTo>
                  <a:cubicBezTo>
                    <a:pt x="175" y="103"/>
                    <a:pt x="178" y="105"/>
                    <a:pt x="179" y="106"/>
                  </a:cubicBezTo>
                  <a:cubicBezTo>
                    <a:pt x="180" y="107"/>
                    <a:pt x="180" y="107"/>
                    <a:pt x="182" y="107"/>
                  </a:cubicBezTo>
                  <a:cubicBezTo>
                    <a:pt x="183" y="107"/>
                    <a:pt x="185" y="107"/>
                    <a:pt x="186" y="107"/>
                  </a:cubicBezTo>
                  <a:cubicBezTo>
                    <a:pt x="186" y="108"/>
                    <a:pt x="186" y="108"/>
                    <a:pt x="186" y="109"/>
                  </a:cubicBezTo>
                  <a:cubicBezTo>
                    <a:pt x="187" y="110"/>
                    <a:pt x="188" y="110"/>
                    <a:pt x="189" y="112"/>
                  </a:cubicBezTo>
                  <a:cubicBezTo>
                    <a:pt x="191" y="113"/>
                    <a:pt x="190" y="114"/>
                    <a:pt x="192" y="114"/>
                  </a:cubicBezTo>
                  <a:cubicBezTo>
                    <a:pt x="196" y="115"/>
                    <a:pt x="195" y="111"/>
                    <a:pt x="197" y="109"/>
                  </a:cubicBezTo>
                  <a:cubicBezTo>
                    <a:pt x="199" y="109"/>
                    <a:pt x="198" y="111"/>
                    <a:pt x="199" y="112"/>
                  </a:cubicBezTo>
                  <a:cubicBezTo>
                    <a:pt x="200" y="113"/>
                    <a:pt x="200" y="113"/>
                    <a:pt x="201" y="113"/>
                  </a:cubicBezTo>
                  <a:cubicBezTo>
                    <a:pt x="203" y="113"/>
                    <a:pt x="204" y="113"/>
                    <a:pt x="205" y="115"/>
                  </a:cubicBezTo>
                  <a:cubicBezTo>
                    <a:pt x="205" y="115"/>
                    <a:pt x="205" y="116"/>
                    <a:pt x="205" y="117"/>
                  </a:cubicBezTo>
                  <a:cubicBezTo>
                    <a:pt x="210" y="117"/>
                    <a:pt x="215" y="115"/>
                    <a:pt x="221" y="116"/>
                  </a:cubicBezTo>
                  <a:cubicBezTo>
                    <a:pt x="223" y="116"/>
                    <a:pt x="224" y="118"/>
                    <a:pt x="225" y="120"/>
                  </a:cubicBezTo>
                  <a:cubicBezTo>
                    <a:pt x="227" y="120"/>
                    <a:pt x="228" y="119"/>
                    <a:pt x="229" y="119"/>
                  </a:cubicBezTo>
                  <a:cubicBezTo>
                    <a:pt x="231" y="119"/>
                    <a:pt x="232" y="119"/>
                    <a:pt x="233" y="118"/>
                  </a:cubicBezTo>
                  <a:cubicBezTo>
                    <a:pt x="233" y="118"/>
                    <a:pt x="233" y="117"/>
                    <a:pt x="233" y="116"/>
                  </a:cubicBezTo>
                  <a:cubicBezTo>
                    <a:pt x="233" y="116"/>
                    <a:pt x="234" y="116"/>
                    <a:pt x="234" y="115"/>
                  </a:cubicBezTo>
                  <a:cubicBezTo>
                    <a:pt x="235" y="114"/>
                    <a:pt x="236" y="113"/>
                    <a:pt x="237" y="114"/>
                  </a:cubicBezTo>
                  <a:cubicBezTo>
                    <a:pt x="239" y="114"/>
                    <a:pt x="239" y="116"/>
                    <a:pt x="240" y="117"/>
                  </a:cubicBezTo>
                  <a:cubicBezTo>
                    <a:pt x="241" y="119"/>
                    <a:pt x="244" y="120"/>
                    <a:pt x="246" y="120"/>
                  </a:cubicBezTo>
                  <a:cubicBezTo>
                    <a:pt x="246" y="118"/>
                    <a:pt x="245" y="116"/>
                    <a:pt x="246" y="115"/>
                  </a:cubicBezTo>
                  <a:cubicBezTo>
                    <a:pt x="249" y="114"/>
                    <a:pt x="252" y="116"/>
                    <a:pt x="255" y="117"/>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10" name="Freeform 27">
              <a:extLst>
                <a:ext uri="{FF2B5EF4-FFF2-40B4-BE49-F238E27FC236}">
                  <a16:creationId xmlns:a16="http://schemas.microsoft.com/office/drawing/2014/main" id="{9482A5CD-DE1D-7B41-B881-4B54AA4A5CB3}"/>
                </a:ext>
              </a:extLst>
            </p:cNvPr>
            <p:cNvSpPr>
              <a:spLocks/>
            </p:cNvSpPr>
            <p:nvPr/>
          </p:nvSpPr>
          <p:spPr bwMode="auto">
            <a:xfrm>
              <a:off x="5013325" y="5265738"/>
              <a:ext cx="381000" cy="420688"/>
            </a:xfrm>
            <a:custGeom>
              <a:avLst/>
              <a:gdLst/>
              <a:ahLst/>
              <a:cxnLst>
                <a:cxn ang="0">
                  <a:pos x="193" y="94"/>
                </a:cxn>
                <a:cxn ang="0">
                  <a:pos x="188" y="87"/>
                </a:cxn>
                <a:cxn ang="0">
                  <a:pos x="192" y="80"/>
                </a:cxn>
                <a:cxn ang="0">
                  <a:pos x="181" y="74"/>
                </a:cxn>
                <a:cxn ang="0">
                  <a:pos x="179" y="68"/>
                </a:cxn>
                <a:cxn ang="0">
                  <a:pos x="191" y="41"/>
                </a:cxn>
                <a:cxn ang="0">
                  <a:pos x="164" y="35"/>
                </a:cxn>
                <a:cxn ang="0">
                  <a:pos x="158" y="22"/>
                </a:cxn>
                <a:cxn ang="0">
                  <a:pos x="145" y="17"/>
                </a:cxn>
                <a:cxn ang="0">
                  <a:pos x="130" y="17"/>
                </a:cxn>
                <a:cxn ang="0">
                  <a:pos x="117" y="13"/>
                </a:cxn>
                <a:cxn ang="0">
                  <a:pos x="105" y="13"/>
                </a:cxn>
                <a:cxn ang="0">
                  <a:pos x="83" y="9"/>
                </a:cxn>
                <a:cxn ang="0">
                  <a:pos x="70" y="6"/>
                </a:cxn>
                <a:cxn ang="0">
                  <a:pos x="58" y="2"/>
                </a:cxn>
                <a:cxn ang="0">
                  <a:pos x="38" y="7"/>
                </a:cxn>
                <a:cxn ang="0">
                  <a:pos x="30" y="21"/>
                </a:cxn>
                <a:cxn ang="0">
                  <a:pos x="17" y="4"/>
                </a:cxn>
                <a:cxn ang="0">
                  <a:pos x="2" y="21"/>
                </a:cxn>
                <a:cxn ang="0">
                  <a:pos x="5" y="39"/>
                </a:cxn>
                <a:cxn ang="0">
                  <a:pos x="15" y="48"/>
                </a:cxn>
                <a:cxn ang="0">
                  <a:pos x="19" y="60"/>
                </a:cxn>
                <a:cxn ang="0">
                  <a:pos x="21" y="76"/>
                </a:cxn>
                <a:cxn ang="0">
                  <a:pos x="26" y="93"/>
                </a:cxn>
                <a:cxn ang="0">
                  <a:pos x="49" y="116"/>
                </a:cxn>
                <a:cxn ang="0">
                  <a:pos x="62" y="131"/>
                </a:cxn>
                <a:cxn ang="0">
                  <a:pos x="76" y="147"/>
                </a:cxn>
                <a:cxn ang="0">
                  <a:pos x="78" y="158"/>
                </a:cxn>
                <a:cxn ang="0">
                  <a:pos x="81" y="165"/>
                </a:cxn>
                <a:cxn ang="0">
                  <a:pos x="86" y="175"/>
                </a:cxn>
                <a:cxn ang="0">
                  <a:pos x="94" y="187"/>
                </a:cxn>
                <a:cxn ang="0">
                  <a:pos x="98" y="191"/>
                </a:cxn>
                <a:cxn ang="0">
                  <a:pos x="104" y="192"/>
                </a:cxn>
                <a:cxn ang="0">
                  <a:pos x="112" y="203"/>
                </a:cxn>
                <a:cxn ang="0">
                  <a:pos x="131" y="214"/>
                </a:cxn>
                <a:cxn ang="0">
                  <a:pos x="140" y="223"/>
                </a:cxn>
                <a:cxn ang="0">
                  <a:pos x="143" y="209"/>
                </a:cxn>
                <a:cxn ang="0">
                  <a:pos x="140" y="200"/>
                </a:cxn>
                <a:cxn ang="0">
                  <a:pos x="143" y="189"/>
                </a:cxn>
                <a:cxn ang="0">
                  <a:pos x="147" y="180"/>
                </a:cxn>
                <a:cxn ang="0">
                  <a:pos x="150" y="167"/>
                </a:cxn>
                <a:cxn ang="0">
                  <a:pos x="163" y="158"/>
                </a:cxn>
                <a:cxn ang="0">
                  <a:pos x="171" y="164"/>
                </a:cxn>
                <a:cxn ang="0">
                  <a:pos x="168" y="151"/>
                </a:cxn>
                <a:cxn ang="0">
                  <a:pos x="166" y="142"/>
                </a:cxn>
                <a:cxn ang="0">
                  <a:pos x="178" y="144"/>
                </a:cxn>
                <a:cxn ang="0">
                  <a:pos x="184" y="138"/>
                </a:cxn>
                <a:cxn ang="0">
                  <a:pos x="193" y="143"/>
                </a:cxn>
                <a:cxn ang="0">
                  <a:pos x="197" y="133"/>
                </a:cxn>
                <a:cxn ang="0">
                  <a:pos x="189" y="117"/>
                </a:cxn>
                <a:cxn ang="0">
                  <a:pos x="183" y="105"/>
                </a:cxn>
                <a:cxn ang="0">
                  <a:pos x="203" y="106"/>
                </a:cxn>
              </a:cxnLst>
              <a:rect l="0" t="0" r="r" b="b"/>
              <a:pathLst>
                <a:path w="204" h="225">
                  <a:moveTo>
                    <a:pt x="204" y="100"/>
                  </a:moveTo>
                  <a:cubicBezTo>
                    <a:pt x="204" y="99"/>
                    <a:pt x="201" y="98"/>
                    <a:pt x="200" y="98"/>
                  </a:cubicBezTo>
                  <a:cubicBezTo>
                    <a:pt x="199" y="98"/>
                    <a:pt x="197" y="97"/>
                    <a:pt x="196" y="96"/>
                  </a:cubicBezTo>
                  <a:cubicBezTo>
                    <a:pt x="195" y="96"/>
                    <a:pt x="194" y="95"/>
                    <a:pt x="193" y="94"/>
                  </a:cubicBezTo>
                  <a:cubicBezTo>
                    <a:pt x="193" y="94"/>
                    <a:pt x="192" y="93"/>
                    <a:pt x="192" y="94"/>
                  </a:cubicBezTo>
                  <a:cubicBezTo>
                    <a:pt x="192" y="93"/>
                    <a:pt x="192" y="93"/>
                    <a:pt x="192" y="93"/>
                  </a:cubicBezTo>
                  <a:cubicBezTo>
                    <a:pt x="191" y="92"/>
                    <a:pt x="191" y="91"/>
                    <a:pt x="190" y="90"/>
                  </a:cubicBezTo>
                  <a:cubicBezTo>
                    <a:pt x="189" y="89"/>
                    <a:pt x="188" y="88"/>
                    <a:pt x="188" y="87"/>
                  </a:cubicBezTo>
                  <a:cubicBezTo>
                    <a:pt x="188" y="86"/>
                    <a:pt x="188" y="84"/>
                    <a:pt x="189" y="83"/>
                  </a:cubicBezTo>
                  <a:cubicBezTo>
                    <a:pt x="190" y="83"/>
                    <a:pt x="191" y="83"/>
                    <a:pt x="191" y="83"/>
                  </a:cubicBezTo>
                  <a:cubicBezTo>
                    <a:pt x="191" y="82"/>
                    <a:pt x="191" y="82"/>
                    <a:pt x="192" y="82"/>
                  </a:cubicBezTo>
                  <a:cubicBezTo>
                    <a:pt x="192" y="81"/>
                    <a:pt x="192" y="81"/>
                    <a:pt x="192" y="80"/>
                  </a:cubicBezTo>
                  <a:cubicBezTo>
                    <a:pt x="192" y="79"/>
                    <a:pt x="193" y="78"/>
                    <a:pt x="193" y="77"/>
                  </a:cubicBezTo>
                  <a:cubicBezTo>
                    <a:pt x="192" y="75"/>
                    <a:pt x="189" y="76"/>
                    <a:pt x="187" y="76"/>
                  </a:cubicBezTo>
                  <a:cubicBezTo>
                    <a:pt x="186" y="76"/>
                    <a:pt x="184" y="75"/>
                    <a:pt x="183" y="75"/>
                  </a:cubicBezTo>
                  <a:cubicBezTo>
                    <a:pt x="182" y="75"/>
                    <a:pt x="182" y="74"/>
                    <a:pt x="181" y="74"/>
                  </a:cubicBezTo>
                  <a:cubicBezTo>
                    <a:pt x="180" y="74"/>
                    <a:pt x="181" y="73"/>
                    <a:pt x="181" y="73"/>
                  </a:cubicBezTo>
                  <a:cubicBezTo>
                    <a:pt x="180" y="72"/>
                    <a:pt x="179" y="72"/>
                    <a:pt x="179" y="71"/>
                  </a:cubicBezTo>
                  <a:cubicBezTo>
                    <a:pt x="179" y="71"/>
                    <a:pt x="179" y="70"/>
                    <a:pt x="179" y="70"/>
                  </a:cubicBezTo>
                  <a:cubicBezTo>
                    <a:pt x="179" y="69"/>
                    <a:pt x="179" y="68"/>
                    <a:pt x="179" y="68"/>
                  </a:cubicBezTo>
                  <a:cubicBezTo>
                    <a:pt x="179" y="67"/>
                    <a:pt x="179" y="67"/>
                    <a:pt x="180" y="66"/>
                  </a:cubicBezTo>
                  <a:cubicBezTo>
                    <a:pt x="180" y="65"/>
                    <a:pt x="180" y="65"/>
                    <a:pt x="181" y="64"/>
                  </a:cubicBezTo>
                  <a:cubicBezTo>
                    <a:pt x="182" y="58"/>
                    <a:pt x="185" y="53"/>
                    <a:pt x="189" y="49"/>
                  </a:cubicBezTo>
                  <a:cubicBezTo>
                    <a:pt x="191" y="41"/>
                    <a:pt x="191" y="41"/>
                    <a:pt x="191" y="41"/>
                  </a:cubicBezTo>
                  <a:cubicBezTo>
                    <a:pt x="190" y="38"/>
                    <a:pt x="186" y="33"/>
                    <a:pt x="179" y="28"/>
                  </a:cubicBezTo>
                  <a:cubicBezTo>
                    <a:pt x="180" y="31"/>
                    <a:pt x="174" y="32"/>
                    <a:pt x="172" y="33"/>
                  </a:cubicBezTo>
                  <a:cubicBezTo>
                    <a:pt x="170" y="34"/>
                    <a:pt x="168" y="34"/>
                    <a:pt x="166" y="35"/>
                  </a:cubicBezTo>
                  <a:cubicBezTo>
                    <a:pt x="166" y="35"/>
                    <a:pt x="165" y="35"/>
                    <a:pt x="164" y="35"/>
                  </a:cubicBezTo>
                  <a:cubicBezTo>
                    <a:pt x="162" y="34"/>
                    <a:pt x="163" y="34"/>
                    <a:pt x="162" y="34"/>
                  </a:cubicBezTo>
                  <a:cubicBezTo>
                    <a:pt x="160" y="33"/>
                    <a:pt x="159" y="31"/>
                    <a:pt x="159" y="29"/>
                  </a:cubicBezTo>
                  <a:cubicBezTo>
                    <a:pt x="159" y="27"/>
                    <a:pt x="160" y="27"/>
                    <a:pt x="161" y="25"/>
                  </a:cubicBezTo>
                  <a:cubicBezTo>
                    <a:pt x="161" y="24"/>
                    <a:pt x="159" y="23"/>
                    <a:pt x="158" y="22"/>
                  </a:cubicBezTo>
                  <a:cubicBezTo>
                    <a:pt x="158" y="22"/>
                    <a:pt x="157" y="21"/>
                    <a:pt x="157" y="21"/>
                  </a:cubicBezTo>
                  <a:cubicBezTo>
                    <a:pt x="157" y="20"/>
                    <a:pt x="157" y="19"/>
                    <a:pt x="157" y="19"/>
                  </a:cubicBezTo>
                  <a:cubicBezTo>
                    <a:pt x="156" y="17"/>
                    <a:pt x="152" y="15"/>
                    <a:pt x="151" y="18"/>
                  </a:cubicBezTo>
                  <a:cubicBezTo>
                    <a:pt x="150" y="18"/>
                    <a:pt x="147" y="18"/>
                    <a:pt x="145" y="17"/>
                  </a:cubicBezTo>
                  <a:cubicBezTo>
                    <a:pt x="144" y="17"/>
                    <a:pt x="143" y="16"/>
                    <a:pt x="143" y="15"/>
                  </a:cubicBezTo>
                  <a:cubicBezTo>
                    <a:pt x="141" y="15"/>
                    <a:pt x="140" y="14"/>
                    <a:pt x="139" y="14"/>
                  </a:cubicBezTo>
                  <a:cubicBezTo>
                    <a:pt x="136" y="13"/>
                    <a:pt x="133" y="11"/>
                    <a:pt x="130" y="12"/>
                  </a:cubicBezTo>
                  <a:cubicBezTo>
                    <a:pt x="129" y="13"/>
                    <a:pt x="130" y="15"/>
                    <a:pt x="130" y="17"/>
                  </a:cubicBezTo>
                  <a:cubicBezTo>
                    <a:pt x="128" y="17"/>
                    <a:pt x="125" y="16"/>
                    <a:pt x="124" y="14"/>
                  </a:cubicBezTo>
                  <a:cubicBezTo>
                    <a:pt x="123" y="13"/>
                    <a:pt x="123" y="11"/>
                    <a:pt x="121" y="11"/>
                  </a:cubicBezTo>
                  <a:cubicBezTo>
                    <a:pt x="120" y="10"/>
                    <a:pt x="119" y="11"/>
                    <a:pt x="118" y="12"/>
                  </a:cubicBezTo>
                  <a:cubicBezTo>
                    <a:pt x="118" y="13"/>
                    <a:pt x="117" y="13"/>
                    <a:pt x="117" y="13"/>
                  </a:cubicBezTo>
                  <a:cubicBezTo>
                    <a:pt x="117" y="14"/>
                    <a:pt x="117" y="15"/>
                    <a:pt x="117" y="15"/>
                  </a:cubicBezTo>
                  <a:cubicBezTo>
                    <a:pt x="116" y="16"/>
                    <a:pt x="115" y="16"/>
                    <a:pt x="113" y="16"/>
                  </a:cubicBezTo>
                  <a:cubicBezTo>
                    <a:pt x="112" y="16"/>
                    <a:pt x="111" y="17"/>
                    <a:pt x="109" y="17"/>
                  </a:cubicBezTo>
                  <a:cubicBezTo>
                    <a:pt x="108" y="15"/>
                    <a:pt x="107" y="13"/>
                    <a:pt x="105" y="13"/>
                  </a:cubicBezTo>
                  <a:cubicBezTo>
                    <a:pt x="99" y="12"/>
                    <a:pt x="94" y="14"/>
                    <a:pt x="89" y="14"/>
                  </a:cubicBezTo>
                  <a:cubicBezTo>
                    <a:pt x="89" y="13"/>
                    <a:pt x="89" y="12"/>
                    <a:pt x="89" y="12"/>
                  </a:cubicBezTo>
                  <a:cubicBezTo>
                    <a:pt x="88" y="10"/>
                    <a:pt x="87" y="10"/>
                    <a:pt x="85" y="10"/>
                  </a:cubicBezTo>
                  <a:cubicBezTo>
                    <a:pt x="84" y="10"/>
                    <a:pt x="84" y="10"/>
                    <a:pt x="83" y="9"/>
                  </a:cubicBezTo>
                  <a:cubicBezTo>
                    <a:pt x="82" y="8"/>
                    <a:pt x="83" y="6"/>
                    <a:pt x="81" y="6"/>
                  </a:cubicBezTo>
                  <a:cubicBezTo>
                    <a:pt x="79" y="8"/>
                    <a:pt x="80" y="12"/>
                    <a:pt x="76" y="11"/>
                  </a:cubicBezTo>
                  <a:cubicBezTo>
                    <a:pt x="74" y="11"/>
                    <a:pt x="75" y="10"/>
                    <a:pt x="73" y="9"/>
                  </a:cubicBezTo>
                  <a:cubicBezTo>
                    <a:pt x="72" y="7"/>
                    <a:pt x="71" y="7"/>
                    <a:pt x="70" y="6"/>
                  </a:cubicBezTo>
                  <a:cubicBezTo>
                    <a:pt x="70" y="5"/>
                    <a:pt x="70" y="5"/>
                    <a:pt x="70" y="4"/>
                  </a:cubicBezTo>
                  <a:cubicBezTo>
                    <a:pt x="69" y="4"/>
                    <a:pt x="67" y="4"/>
                    <a:pt x="66" y="4"/>
                  </a:cubicBezTo>
                  <a:cubicBezTo>
                    <a:pt x="64" y="4"/>
                    <a:pt x="64" y="4"/>
                    <a:pt x="63" y="3"/>
                  </a:cubicBezTo>
                  <a:cubicBezTo>
                    <a:pt x="62" y="2"/>
                    <a:pt x="59" y="0"/>
                    <a:pt x="58" y="2"/>
                  </a:cubicBezTo>
                  <a:cubicBezTo>
                    <a:pt x="58" y="3"/>
                    <a:pt x="58" y="5"/>
                    <a:pt x="58" y="6"/>
                  </a:cubicBezTo>
                  <a:cubicBezTo>
                    <a:pt x="55" y="6"/>
                    <a:pt x="51" y="4"/>
                    <a:pt x="48" y="4"/>
                  </a:cubicBezTo>
                  <a:cubicBezTo>
                    <a:pt x="46" y="4"/>
                    <a:pt x="44" y="4"/>
                    <a:pt x="42" y="4"/>
                  </a:cubicBezTo>
                  <a:cubicBezTo>
                    <a:pt x="40" y="5"/>
                    <a:pt x="39" y="6"/>
                    <a:pt x="38" y="7"/>
                  </a:cubicBezTo>
                  <a:cubicBezTo>
                    <a:pt x="38" y="8"/>
                    <a:pt x="37" y="9"/>
                    <a:pt x="36" y="11"/>
                  </a:cubicBezTo>
                  <a:cubicBezTo>
                    <a:pt x="36" y="12"/>
                    <a:pt x="35" y="13"/>
                    <a:pt x="34" y="15"/>
                  </a:cubicBezTo>
                  <a:cubicBezTo>
                    <a:pt x="34" y="16"/>
                    <a:pt x="34" y="17"/>
                    <a:pt x="33" y="18"/>
                  </a:cubicBezTo>
                  <a:cubicBezTo>
                    <a:pt x="32" y="19"/>
                    <a:pt x="31" y="20"/>
                    <a:pt x="30" y="21"/>
                  </a:cubicBezTo>
                  <a:cubicBezTo>
                    <a:pt x="27" y="21"/>
                    <a:pt x="26" y="19"/>
                    <a:pt x="25" y="16"/>
                  </a:cubicBezTo>
                  <a:cubicBezTo>
                    <a:pt x="24" y="14"/>
                    <a:pt x="22" y="13"/>
                    <a:pt x="21" y="11"/>
                  </a:cubicBezTo>
                  <a:cubicBezTo>
                    <a:pt x="20" y="10"/>
                    <a:pt x="20" y="9"/>
                    <a:pt x="19" y="7"/>
                  </a:cubicBezTo>
                  <a:cubicBezTo>
                    <a:pt x="18" y="6"/>
                    <a:pt x="18" y="5"/>
                    <a:pt x="17" y="4"/>
                  </a:cubicBezTo>
                  <a:cubicBezTo>
                    <a:pt x="16" y="3"/>
                    <a:pt x="15" y="3"/>
                    <a:pt x="13" y="3"/>
                  </a:cubicBezTo>
                  <a:cubicBezTo>
                    <a:pt x="12" y="3"/>
                    <a:pt x="10" y="2"/>
                    <a:pt x="9" y="2"/>
                  </a:cubicBezTo>
                  <a:cubicBezTo>
                    <a:pt x="5" y="3"/>
                    <a:pt x="2" y="6"/>
                    <a:pt x="2" y="9"/>
                  </a:cubicBezTo>
                  <a:cubicBezTo>
                    <a:pt x="2" y="13"/>
                    <a:pt x="3" y="17"/>
                    <a:pt x="2" y="21"/>
                  </a:cubicBezTo>
                  <a:cubicBezTo>
                    <a:pt x="1" y="23"/>
                    <a:pt x="0" y="26"/>
                    <a:pt x="1" y="29"/>
                  </a:cubicBezTo>
                  <a:cubicBezTo>
                    <a:pt x="1" y="30"/>
                    <a:pt x="2" y="30"/>
                    <a:pt x="2" y="31"/>
                  </a:cubicBezTo>
                  <a:cubicBezTo>
                    <a:pt x="2" y="33"/>
                    <a:pt x="2" y="34"/>
                    <a:pt x="3" y="36"/>
                  </a:cubicBezTo>
                  <a:cubicBezTo>
                    <a:pt x="3" y="37"/>
                    <a:pt x="4" y="38"/>
                    <a:pt x="5" y="39"/>
                  </a:cubicBezTo>
                  <a:cubicBezTo>
                    <a:pt x="5" y="40"/>
                    <a:pt x="6" y="40"/>
                    <a:pt x="6" y="41"/>
                  </a:cubicBezTo>
                  <a:cubicBezTo>
                    <a:pt x="6" y="41"/>
                    <a:pt x="7" y="42"/>
                    <a:pt x="7" y="42"/>
                  </a:cubicBezTo>
                  <a:cubicBezTo>
                    <a:pt x="9" y="44"/>
                    <a:pt x="11" y="48"/>
                    <a:pt x="14" y="48"/>
                  </a:cubicBezTo>
                  <a:cubicBezTo>
                    <a:pt x="14" y="48"/>
                    <a:pt x="14" y="48"/>
                    <a:pt x="15" y="48"/>
                  </a:cubicBezTo>
                  <a:cubicBezTo>
                    <a:pt x="16" y="48"/>
                    <a:pt x="16" y="49"/>
                    <a:pt x="17" y="50"/>
                  </a:cubicBezTo>
                  <a:cubicBezTo>
                    <a:pt x="18" y="52"/>
                    <a:pt x="18" y="54"/>
                    <a:pt x="18" y="57"/>
                  </a:cubicBezTo>
                  <a:cubicBezTo>
                    <a:pt x="18" y="57"/>
                    <a:pt x="18" y="58"/>
                    <a:pt x="18" y="59"/>
                  </a:cubicBezTo>
                  <a:cubicBezTo>
                    <a:pt x="18" y="59"/>
                    <a:pt x="19" y="60"/>
                    <a:pt x="19" y="60"/>
                  </a:cubicBezTo>
                  <a:cubicBezTo>
                    <a:pt x="19" y="61"/>
                    <a:pt x="19" y="62"/>
                    <a:pt x="19" y="62"/>
                  </a:cubicBezTo>
                  <a:cubicBezTo>
                    <a:pt x="19" y="66"/>
                    <a:pt x="19" y="69"/>
                    <a:pt x="19" y="72"/>
                  </a:cubicBezTo>
                  <a:cubicBezTo>
                    <a:pt x="19" y="73"/>
                    <a:pt x="19" y="74"/>
                    <a:pt x="19" y="74"/>
                  </a:cubicBezTo>
                  <a:cubicBezTo>
                    <a:pt x="19" y="75"/>
                    <a:pt x="20" y="75"/>
                    <a:pt x="21" y="76"/>
                  </a:cubicBezTo>
                  <a:cubicBezTo>
                    <a:pt x="21" y="77"/>
                    <a:pt x="21" y="78"/>
                    <a:pt x="21" y="79"/>
                  </a:cubicBezTo>
                  <a:cubicBezTo>
                    <a:pt x="21" y="81"/>
                    <a:pt x="23" y="83"/>
                    <a:pt x="24" y="85"/>
                  </a:cubicBezTo>
                  <a:cubicBezTo>
                    <a:pt x="25" y="86"/>
                    <a:pt x="25" y="88"/>
                    <a:pt x="26" y="90"/>
                  </a:cubicBezTo>
                  <a:cubicBezTo>
                    <a:pt x="26" y="91"/>
                    <a:pt x="26" y="92"/>
                    <a:pt x="26" y="93"/>
                  </a:cubicBezTo>
                  <a:cubicBezTo>
                    <a:pt x="26" y="94"/>
                    <a:pt x="27" y="95"/>
                    <a:pt x="28" y="96"/>
                  </a:cubicBezTo>
                  <a:cubicBezTo>
                    <a:pt x="31" y="99"/>
                    <a:pt x="35" y="102"/>
                    <a:pt x="39" y="103"/>
                  </a:cubicBezTo>
                  <a:cubicBezTo>
                    <a:pt x="43" y="104"/>
                    <a:pt x="45" y="107"/>
                    <a:pt x="47" y="111"/>
                  </a:cubicBezTo>
                  <a:cubicBezTo>
                    <a:pt x="47" y="112"/>
                    <a:pt x="48" y="115"/>
                    <a:pt x="49" y="116"/>
                  </a:cubicBezTo>
                  <a:cubicBezTo>
                    <a:pt x="49" y="116"/>
                    <a:pt x="50" y="117"/>
                    <a:pt x="51" y="118"/>
                  </a:cubicBezTo>
                  <a:cubicBezTo>
                    <a:pt x="52" y="119"/>
                    <a:pt x="53" y="120"/>
                    <a:pt x="53" y="121"/>
                  </a:cubicBezTo>
                  <a:cubicBezTo>
                    <a:pt x="55" y="123"/>
                    <a:pt x="56" y="126"/>
                    <a:pt x="58" y="128"/>
                  </a:cubicBezTo>
                  <a:cubicBezTo>
                    <a:pt x="60" y="129"/>
                    <a:pt x="61" y="130"/>
                    <a:pt x="62" y="131"/>
                  </a:cubicBezTo>
                  <a:cubicBezTo>
                    <a:pt x="62" y="132"/>
                    <a:pt x="63" y="133"/>
                    <a:pt x="63" y="134"/>
                  </a:cubicBezTo>
                  <a:cubicBezTo>
                    <a:pt x="66" y="136"/>
                    <a:pt x="69" y="139"/>
                    <a:pt x="72" y="142"/>
                  </a:cubicBezTo>
                  <a:cubicBezTo>
                    <a:pt x="73" y="143"/>
                    <a:pt x="75" y="143"/>
                    <a:pt x="75" y="144"/>
                  </a:cubicBezTo>
                  <a:cubicBezTo>
                    <a:pt x="76" y="145"/>
                    <a:pt x="76" y="146"/>
                    <a:pt x="76" y="147"/>
                  </a:cubicBezTo>
                  <a:cubicBezTo>
                    <a:pt x="76" y="148"/>
                    <a:pt x="76" y="149"/>
                    <a:pt x="76" y="150"/>
                  </a:cubicBezTo>
                  <a:cubicBezTo>
                    <a:pt x="76" y="152"/>
                    <a:pt x="76" y="153"/>
                    <a:pt x="77" y="155"/>
                  </a:cubicBezTo>
                  <a:cubicBezTo>
                    <a:pt x="77" y="155"/>
                    <a:pt x="77" y="156"/>
                    <a:pt x="77" y="157"/>
                  </a:cubicBezTo>
                  <a:cubicBezTo>
                    <a:pt x="77" y="157"/>
                    <a:pt x="78" y="158"/>
                    <a:pt x="78" y="158"/>
                  </a:cubicBezTo>
                  <a:cubicBezTo>
                    <a:pt x="79" y="159"/>
                    <a:pt x="79" y="160"/>
                    <a:pt x="79" y="160"/>
                  </a:cubicBezTo>
                  <a:cubicBezTo>
                    <a:pt x="79" y="161"/>
                    <a:pt x="79" y="161"/>
                    <a:pt x="79" y="161"/>
                  </a:cubicBezTo>
                  <a:cubicBezTo>
                    <a:pt x="80" y="162"/>
                    <a:pt x="81" y="162"/>
                    <a:pt x="81" y="162"/>
                  </a:cubicBezTo>
                  <a:cubicBezTo>
                    <a:pt x="81" y="163"/>
                    <a:pt x="81" y="164"/>
                    <a:pt x="81" y="165"/>
                  </a:cubicBezTo>
                  <a:cubicBezTo>
                    <a:pt x="81" y="166"/>
                    <a:pt x="81" y="167"/>
                    <a:pt x="81" y="168"/>
                  </a:cubicBezTo>
                  <a:cubicBezTo>
                    <a:pt x="80" y="169"/>
                    <a:pt x="79" y="170"/>
                    <a:pt x="79" y="171"/>
                  </a:cubicBezTo>
                  <a:cubicBezTo>
                    <a:pt x="80" y="172"/>
                    <a:pt x="84" y="172"/>
                    <a:pt x="85" y="173"/>
                  </a:cubicBezTo>
                  <a:cubicBezTo>
                    <a:pt x="86" y="173"/>
                    <a:pt x="86" y="174"/>
                    <a:pt x="86" y="175"/>
                  </a:cubicBezTo>
                  <a:cubicBezTo>
                    <a:pt x="88" y="178"/>
                    <a:pt x="91" y="180"/>
                    <a:pt x="91" y="182"/>
                  </a:cubicBezTo>
                  <a:cubicBezTo>
                    <a:pt x="92" y="183"/>
                    <a:pt x="91" y="184"/>
                    <a:pt x="92" y="185"/>
                  </a:cubicBezTo>
                  <a:cubicBezTo>
                    <a:pt x="92" y="185"/>
                    <a:pt x="93" y="186"/>
                    <a:pt x="93" y="186"/>
                  </a:cubicBezTo>
                  <a:cubicBezTo>
                    <a:pt x="93" y="186"/>
                    <a:pt x="93" y="187"/>
                    <a:pt x="94" y="187"/>
                  </a:cubicBezTo>
                  <a:cubicBezTo>
                    <a:pt x="93" y="188"/>
                    <a:pt x="89" y="188"/>
                    <a:pt x="88" y="188"/>
                  </a:cubicBezTo>
                  <a:cubicBezTo>
                    <a:pt x="88" y="189"/>
                    <a:pt x="89" y="190"/>
                    <a:pt x="90" y="191"/>
                  </a:cubicBezTo>
                  <a:cubicBezTo>
                    <a:pt x="90" y="192"/>
                    <a:pt x="91" y="194"/>
                    <a:pt x="92" y="194"/>
                  </a:cubicBezTo>
                  <a:cubicBezTo>
                    <a:pt x="93" y="192"/>
                    <a:pt x="97" y="191"/>
                    <a:pt x="98" y="191"/>
                  </a:cubicBezTo>
                  <a:cubicBezTo>
                    <a:pt x="99" y="191"/>
                    <a:pt x="100" y="190"/>
                    <a:pt x="100" y="190"/>
                  </a:cubicBezTo>
                  <a:cubicBezTo>
                    <a:pt x="101" y="190"/>
                    <a:pt x="102" y="189"/>
                    <a:pt x="103" y="190"/>
                  </a:cubicBezTo>
                  <a:cubicBezTo>
                    <a:pt x="103" y="190"/>
                    <a:pt x="103" y="191"/>
                    <a:pt x="103" y="191"/>
                  </a:cubicBezTo>
                  <a:cubicBezTo>
                    <a:pt x="103" y="191"/>
                    <a:pt x="104" y="191"/>
                    <a:pt x="104" y="192"/>
                  </a:cubicBezTo>
                  <a:cubicBezTo>
                    <a:pt x="104" y="192"/>
                    <a:pt x="104" y="192"/>
                    <a:pt x="104" y="193"/>
                  </a:cubicBezTo>
                  <a:cubicBezTo>
                    <a:pt x="105" y="194"/>
                    <a:pt x="106" y="195"/>
                    <a:pt x="107" y="196"/>
                  </a:cubicBezTo>
                  <a:cubicBezTo>
                    <a:pt x="108" y="197"/>
                    <a:pt x="108" y="198"/>
                    <a:pt x="108" y="199"/>
                  </a:cubicBezTo>
                  <a:cubicBezTo>
                    <a:pt x="109" y="200"/>
                    <a:pt x="110" y="202"/>
                    <a:pt x="112" y="203"/>
                  </a:cubicBezTo>
                  <a:cubicBezTo>
                    <a:pt x="113" y="204"/>
                    <a:pt x="115" y="206"/>
                    <a:pt x="117" y="207"/>
                  </a:cubicBezTo>
                  <a:cubicBezTo>
                    <a:pt x="119" y="209"/>
                    <a:pt x="121" y="210"/>
                    <a:pt x="122" y="211"/>
                  </a:cubicBezTo>
                  <a:cubicBezTo>
                    <a:pt x="123" y="211"/>
                    <a:pt x="124" y="212"/>
                    <a:pt x="125" y="213"/>
                  </a:cubicBezTo>
                  <a:cubicBezTo>
                    <a:pt x="125" y="215"/>
                    <a:pt x="130" y="214"/>
                    <a:pt x="131" y="214"/>
                  </a:cubicBezTo>
                  <a:cubicBezTo>
                    <a:pt x="132" y="214"/>
                    <a:pt x="133" y="216"/>
                    <a:pt x="134" y="217"/>
                  </a:cubicBezTo>
                  <a:cubicBezTo>
                    <a:pt x="135" y="218"/>
                    <a:pt x="135" y="219"/>
                    <a:pt x="135" y="220"/>
                  </a:cubicBezTo>
                  <a:cubicBezTo>
                    <a:pt x="136" y="221"/>
                    <a:pt x="137" y="223"/>
                    <a:pt x="138" y="224"/>
                  </a:cubicBezTo>
                  <a:cubicBezTo>
                    <a:pt x="139" y="225"/>
                    <a:pt x="139" y="224"/>
                    <a:pt x="140" y="223"/>
                  </a:cubicBezTo>
                  <a:cubicBezTo>
                    <a:pt x="140" y="223"/>
                    <a:pt x="140" y="222"/>
                    <a:pt x="140" y="222"/>
                  </a:cubicBezTo>
                  <a:cubicBezTo>
                    <a:pt x="141" y="222"/>
                    <a:pt x="141" y="221"/>
                    <a:pt x="141" y="221"/>
                  </a:cubicBezTo>
                  <a:cubicBezTo>
                    <a:pt x="143" y="219"/>
                    <a:pt x="143" y="214"/>
                    <a:pt x="143" y="211"/>
                  </a:cubicBezTo>
                  <a:cubicBezTo>
                    <a:pt x="143" y="210"/>
                    <a:pt x="143" y="209"/>
                    <a:pt x="143" y="209"/>
                  </a:cubicBezTo>
                  <a:cubicBezTo>
                    <a:pt x="143" y="208"/>
                    <a:pt x="142" y="207"/>
                    <a:pt x="142" y="207"/>
                  </a:cubicBezTo>
                  <a:cubicBezTo>
                    <a:pt x="142" y="206"/>
                    <a:pt x="142" y="206"/>
                    <a:pt x="141" y="206"/>
                  </a:cubicBezTo>
                  <a:cubicBezTo>
                    <a:pt x="141" y="206"/>
                    <a:pt x="141" y="204"/>
                    <a:pt x="140" y="204"/>
                  </a:cubicBezTo>
                  <a:cubicBezTo>
                    <a:pt x="140" y="202"/>
                    <a:pt x="140" y="201"/>
                    <a:pt x="140" y="200"/>
                  </a:cubicBezTo>
                  <a:cubicBezTo>
                    <a:pt x="140" y="198"/>
                    <a:pt x="139" y="198"/>
                    <a:pt x="139" y="197"/>
                  </a:cubicBezTo>
                  <a:cubicBezTo>
                    <a:pt x="139" y="196"/>
                    <a:pt x="140" y="195"/>
                    <a:pt x="140" y="195"/>
                  </a:cubicBezTo>
                  <a:cubicBezTo>
                    <a:pt x="141" y="193"/>
                    <a:pt x="142" y="192"/>
                    <a:pt x="143" y="190"/>
                  </a:cubicBezTo>
                  <a:cubicBezTo>
                    <a:pt x="143" y="190"/>
                    <a:pt x="143" y="189"/>
                    <a:pt x="143" y="189"/>
                  </a:cubicBezTo>
                  <a:cubicBezTo>
                    <a:pt x="143" y="188"/>
                    <a:pt x="143" y="188"/>
                    <a:pt x="143" y="188"/>
                  </a:cubicBezTo>
                  <a:cubicBezTo>
                    <a:pt x="144" y="187"/>
                    <a:pt x="144" y="185"/>
                    <a:pt x="144" y="184"/>
                  </a:cubicBezTo>
                  <a:cubicBezTo>
                    <a:pt x="145" y="183"/>
                    <a:pt x="147" y="183"/>
                    <a:pt x="147" y="182"/>
                  </a:cubicBezTo>
                  <a:cubicBezTo>
                    <a:pt x="148" y="181"/>
                    <a:pt x="147" y="181"/>
                    <a:pt x="147" y="180"/>
                  </a:cubicBezTo>
                  <a:cubicBezTo>
                    <a:pt x="148" y="179"/>
                    <a:pt x="148" y="178"/>
                    <a:pt x="148" y="177"/>
                  </a:cubicBezTo>
                  <a:cubicBezTo>
                    <a:pt x="149" y="176"/>
                    <a:pt x="149" y="175"/>
                    <a:pt x="149" y="173"/>
                  </a:cubicBezTo>
                  <a:cubicBezTo>
                    <a:pt x="149" y="172"/>
                    <a:pt x="148" y="171"/>
                    <a:pt x="148" y="170"/>
                  </a:cubicBezTo>
                  <a:cubicBezTo>
                    <a:pt x="148" y="169"/>
                    <a:pt x="149" y="168"/>
                    <a:pt x="150" y="167"/>
                  </a:cubicBezTo>
                  <a:cubicBezTo>
                    <a:pt x="152" y="166"/>
                    <a:pt x="154" y="164"/>
                    <a:pt x="155" y="163"/>
                  </a:cubicBezTo>
                  <a:cubicBezTo>
                    <a:pt x="155" y="162"/>
                    <a:pt x="155" y="162"/>
                    <a:pt x="156" y="162"/>
                  </a:cubicBezTo>
                  <a:cubicBezTo>
                    <a:pt x="156" y="161"/>
                    <a:pt x="157" y="161"/>
                    <a:pt x="157" y="161"/>
                  </a:cubicBezTo>
                  <a:cubicBezTo>
                    <a:pt x="159" y="160"/>
                    <a:pt x="161" y="158"/>
                    <a:pt x="163" y="158"/>
                  </a:cubicBezTo>
                  <a:cubicBezTo>
                    <a:pt x="165" y="158"/>
                    <a:pt x="166" y="159"/>
                    <a:pt x="167" y="161"/>
                  </a:cubicBezTo>
                  <a:cubicBezTo>
                    <a:pt x="167" y="162"/>
                    <a:pt x="167" y="163"/>
                    <a:pt x="168" y="164"/>
                  </a:cubicBezTo>
                  <a:cubicBezTo>
                    <a:pt x="168" y="164"/>
                    <a:pt x="169" y="165"/>
                    <a:pt x="170" y="165"/>
                  </a:cubicBezTo>
                  <a:cubicBezTo>
                    <a:pt x="170" y="164"/>
                    <a:pt x="171" y="165"/>
                    <a:pt x="171" y="164"/>
                  </a:cubicBezTo>
                  <a:cubicBezTo>
                    <a:pt x="172" y="164"/>
                    <a:pt x="172" y="163"/>
                    <a:pt x="172" y="163"/>
                  </a:cubicBezTo>
                  <a:cubicBezTo>
                    <a:pt x="174" y="161"/>
                    <a:pt x="173" y="160"/>
                    <a:pt x="172" y="158"/>
                  </a:cubicBezTo>
                  <a:cubicBezTo>
                    <a:pt x="172" y="157"/>
                    <a:pt x="172" y="156"/>
                    <a:pt x="171" y="155"/>
                  </a:cubicBezTo>
                  <a:cubicBezTo>
                    <a:pt x="170" y="154"/>
                    <a:pt x="169" y="152"/>
                    <a:pt x="168" y="151"/>
                  </a:cubicBezTo>
                  <a:cubicBezTo>
                    <a:pt x="167" y="150"/>
                    <a:pt x="166" y="150"/>
                    <a:pt x="166" y="148"/>
                  </a:cubicBezTo>
                  <a:cubicBezTo>
                    <a:pt x="166" y="147"/>
                    <a:pt x="165" y="145"/>
                    <a:pt x="166" y="144"/>
                  </a:cubicBezTo>
                  <a:cubicBezTo>
                    <a:pt x="166" y="144"/>
                    <a:pt x="166" y="144"/>
                    <a:pt x="167" y="143"/>
                  </a:cubicBezTo>
                  <a:cubicBezTo>
                    <a:pt x="167" y="143"/>
                    <a:pt x="166" y="142"/>
                    <a:pt x="166" y="142"/>
                  </a:cubicBezTo>
                  <a:cubicBezTo>
                    <a:pt x="167" y="141"/>
                    <a:pt x="167" y="141"/>
                    <a:pt x="168" y="141"/>
                  </a:cubicBezTo>
                  <a:cubicBezTo>
                    <a:pt x="170" y="140"/>
                    <a:pt x="172" y="143"/>
                    <a:pt x="173" y="144"/>
                  </a:cubicBezTo>
                  <a:cubicBezTo>
                    <a:pt x="174" y="145"/>
                    <a:pt x="175" y="145"/>
                    <a:pt x="176" y="145"/>
                  </a:cubicBezTo>
                  <a:cubicBezTo>
                    <a:pt x="177" y="144"/>
                    <a:pt x="178" y="144"/>
                    <a:pt x="178" y="144"/>
                  </a:cubicBezTo>
                  <a:cubicBezTo>
                    <a:pt x="179" y="144"/>
                    <a:pt x="180" y="144"/>
                    <a:pt x="180" y="143"/>
                  </a:cubicBezTo>
                  <a:cubicBezTo>
                    <a:pt x="181" y="143"/>
                    <a:pt x="181" y="142"/>
                    <a:pt x="181" y="141"/>
                  </a:cubicBezTo>
                  <a:cubicBezTo>
                    <a:pt x="181" y="140"/>
                    <a:pt x="182" y="140"/>
                    <a:pt x="183" y="139"/>
                  </a:cubicBezTo>
                  <a:cubicBezTo>
                    <a:pt x="184" y="139"/>
                    <a:pt x="184" y="138"/>
                    <a:pt x="184" y="138"/>
                  </a:cubicBezTo>
                  <a:cubicBezTo>
                    <a:pt x="185" y="137"/>
                    <a:pt x="187" y="135"/>
                    <a:pt x="188" y="136"/>
                  </a:cubicBezTo>
                  <a:cubicBezTo>
                    <a:pt x="188" y="136"/>
                    <a:pt x="188" y="138"/>
                    <a:pt x="189" y="139"/>
                  </a:cubicBezTo>
                  <a:cubicBezTo>
                    <a:pt x="190" y="140"/>
                    <a:pt x="191" y="141"/>
                    <a:pt x="191" y="143"/>
                  </a:cubicBezTo>
                  <a:cubicBezTo>
                    <a:pt x="192" y="143"/>
                    <a:pt x="192" y="144"/>
                    <a:pt x="193" y="143"/>
                  </a:cubicBezTo>
                  <a:cubicBezTo>
                    <a:pt x="194" y="143"/>
                    <a:pt x="193" y="143"/>
                    <a:pt x="194" y="142"/>
                  </a:cubicBezTo>
                  <a:cubicBezTo>
                    <a:pt x="194" y="141"/>
                    <a:pt x="195" y="141"/>
                    <a:pt x="196" y="140"/>
                  </a:cubicBezTo>
                  <a:cubicBezTo>
                    <a:pt x="196" y="139"/>
                    <a:pt x="196" y="138"/>
                    <a:pt x="196" y="137"/>
                  </a:cubicBezTo>
                  <a:cubicBezTo>
                    <a:pt x="196" y="135"/>
                    <a:pt x="197" y="134"/>
                    <a:pt x="197" y="133"/>
                  </a:cubicBezTo>
                  <a:cubicBezTo>
                    <a:pt x="197" y="132"/>
                    <a:pt x="196" y="132"/>
                    <a:pt x="196" y="131"/>
                  </a:cubicBezTo>
                  <a:cubicBezTo>
                    <a:pt x="196" y="131"/>
                    <a:pt x="196" y="130"/>
                    <a:pt x="196" y="130"/>
                  </a:cubicBezTo>
                  <a:cubicBezTo>
                    <a:pt x="196" y="128"/>
                    <a:pt x="195" y="127"/>
                    <a:pt x="194" y="125"/>
                  </a:cubicBezTo>
                  <a:cubicBezTo>
                    <a:pt x="192" y="122"/>
                    <a:pt x="190" y="120"/>
                    <a:pt x="189" y="117"/>
                  </a:cubicBezTo>
                  <a:cubicBezTo>
                    <a:pt x="188" y="116"/>
                    <a:pt x="188" y="115"/>
                    <a:pt x="187" y="114"/>
                  </a:cubicBezTo>
                  <a:cubicBezTo>
                    <a:pt x="186" y="112"/>
                    <a:pt x="186" y="113"/>
                    <a:pt x="184" y="112"/>
                  </a:cubicBezTo>
                  <a:cubicBezTo>
                    <a:pt x="183" y="112"/>
                    <a:pt x="182" y="111"/>
                    <a:pt x="182" y="110"/>
                  </a:cubicBezTo>
                  <a:cubicBezTo>
                    <a:pt x="181" y="109"/>
                    <a:pt x="182" y="106"/>
                    <a:pt x="183" y="105"/>
                  </a:cubicBezTo>
                  <a:cubicBezTo>
                    <a:pt x="184" y="106"/>
                    <a:pt x="185" y="107"/>
                    <a:pt x="186" y="107"/>
                  </a:cubicBezTo>
                  <a:cubicBezTo>
                    <a:pt x="188" y="109"/>
                    <a:pt x="192" y="109"/>
                    <a:pt x="195" y="109"/>
                  </a:cubicBezTo>
                  <a:cubicBezTo>
                    <a:pt x="197" y="109"/>
                    <a:pt x="200" y="109"/>
                    <a:pt x="201" y="108"/>
                  </a:cubicBezTo>
                  <a:cubicBezTo>
                    <a:pt x="202" y="107"/>
                    <a:pt x="202" y="107"/>
                    <a:pt x="203" y="106"/>
                  </a:cubicBezTo>
                  <a:cubicBezTo>
                    <a:pt x="204" y="105"/>
                    <a:pt x="204" y="105"/>
                    <a:pt x="204" y="104"/>
                  </a:cubicBezTo>
                  <a:cubicBezTo>
                    <a:pt x="204" y="104"/>
                    <a:pt x="204" y="103"/>
                    <a:pt x="204" y="102"/>
                  </a:cubicBezTo>
                  <a:cubicBezTo>
                    <a:pt x="204" y="102"/>
                    <a:pt x="204" y="100"/>
                    <a:pt x="204" y="100"/>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11" name="Freeform 28">
              <a:extLst>
                <a:ext uri="{FF2B5EF4-FFF2-40B4-BE49-F238E27FC236}">
                  <a16:creationId xmlns:a16="http://schemas.microsoft.com/office/drawing/2014/main" id="{A2476C49-B280-EA46-9F18-F671FE1FE860}"/>
                </a:ext>
              </a:extLst>
            </p:cNvPr>
            <p:cNvSpPr>
              <a:spLocks/>
            </p:cNvSpPr>
            <p:nvPr/>
          </p:nvSpPr>
          <p:spPr bwMode="auto">
            <a:xfrm>
              <a:off x="5184775" y="5527675"/>
              <a:ext cx="280988" cy="252413"/>
            </a:xfrm>
            <a:custGeom>
              <a:avLst/>
              <a:gdLst/>
              <a:ahLst/>
              <a:cxnLst>
                <a:cxn ang="0">
                  <a:pos x="145" y="47"/>
                </a:cxn>
                <a:cxn ang="0">
                  <a:pos x="135" y="45"/>
                </a:cxn>
                <a:cxn ang="0">
                  <a:pos x="132" y="40"/>
                </a:cxn>
                <a:cxn ang="0">
                  <a:pos x="121" y="36"/>
                </a:cxn>
                <a:cxn ang="0">
                  <a:pos x="116" y="31"/>
                </a:cxn>
                <a:cxn ang="0">
                  <a:pos x="110" y="28"/>
                </a:cxn>
                <a:cxn ang="0">
                  <a:pos x="105" y="20"/>
                </a:cxn>
                <a:cxn ang="0">
                  <a:pos x="94" y="10"/>
                </a:cxn>
                <a:cxn ang="0">
                  <a:pos x="88" y="3"/>
                </a:cxn>
                <a:cxn ang="0">
                  <a:pos x="84" y="5"/>
                </a:cxn>
                <a:cxn ang="0">
                  <a:pos x="74" y="2"/>
                </a:cxn>
                <a:cxn ang="0">
                  <a:pos x="74" y="8"/>
                </a:cxn>
                <a:cxn ang="0">
                  <a:pos x="80" y="18"/>
                </a:cxn>
                <a:cxn ang="0">
                  <a:pos x="78" y="25"/>
                </a:cxn>
                <a:cxn ang="0">
                  <a:pos x="71" y="18"/>
                </a:cxn>
                <a:cxn ang="0">
                  <a:pos x="63" y="23"/>
                </a:cxn>
                <a:cxn ang="0">
                  <a:pos x="57" y="33"/>
                </a:cxn>
                <a:cxn ang="0">
                  <a:pos x="55" y="42"/>
                </a:cxn>
                <a:cxn ang="0">
                  <a:pos x="51" y="49"/>
                </a:cxn>
                <a:cxn ang="0">
                  <a:pos x="47" y="57"/>
                </a:cxn>
                <a:cxn ang="0">
                  <a:pos x="49" y="66"/>
                </a:cxn>
                <a:cxn ang="0">
                  <a:pos x="51" y="71"/>
                </a:cxn>
                <a:cxn ang="0">
                  <a:pos x="48" y="83"/>
                </a:cxn>
                <a:cxn ang="0">
                  <a:pos x="42" y="77"/>
                </a:cxn>
                <a:cxn ang="0">
                  <a:pos x="30" y="71"/>
                </a:cxn>
                <a:cxn ang="0">
                  <a:pos x="16" y="59"/>
                </a:cxn>
                <a:cxn ang="0">
                  <a:pos x="12" y="52"/>
                </a:cxn>
                <a:cxn ang="0">
                  <a:pos x="8" y="50"/>
                </a:cxn>
                <a:cxn ang="0">
                  <a:pos x="0" y="54"/>
                </a:cxn>
                <a:cxn ang="0">
                  <a:pos x="5" y="59"/>
                </a:cxn>
                <a:cxn ang="0">
                  <a:pos x="12" y="62"/>
                </a:cxn>
                <a:cxn ang="0">
                  <a:pos x="17" y="66"/>
                </a:cxn>
                <a:cxn ang="0">
                  <a:pos x="26" y="75"/>
                </a:cxn>
                <a:cxn ang="0">
                  <a:pos x="34" y="82"/>
                </a:cxn>
                <a:cxn ang="0">
                  <a:pos x="53" y="94"/>
                </a:cxn>
                <a:cxn ang="0">
                  <a:pos x="62" y="104"/>
                </a:cxn>
                <a:cxn ang="0">
                  <a:pos x="68" y="106"/>
                </a:cxn>
                <a:cxn ang="0">
                  <a:pos x="76" y="116"/>
                </a:cxn>
                <a:cxn ang="0">
                  <a:pos x="82" y="131"/>
                </a:cxn>
                <a:cxn ang="0">
                  <a:pos x="91" y="133"/>
                </a:cxn>
                <a:cxn ang="0">
                  <a:pos x="90" y="111"/>
                </a:cxn>
                <a:cxn ang="0">
                  <a:pos x="95" y="98"/>
                </a:cxn>
                <a:cxn ang="0">
                  <a:pos x="101" y="88"/>
                </a:cxn>
                <a:cxn ang="0">
                  <a:pos x="109" y="76"/>
                </a:cxn>
                <a:cxn ang="0">
                  <a:pos x="113" y="81"/>
                </a:cxn>
                <a:cxn ang="0">
                  <a:pos x="126" y="88"/>
                </a:cxn>
                <a:cxn ang="0">
                  <a:pos x="132" y="81"/>
                </a:cxn>
                <a:cxn ang="0">
                  <a:pos x="132" y="70"/>
                </a:cxn>
                <a:cxn ang="0">
                  <a:pos x="133" y="64"/>
                </a:cxn>
                <a:cxn ang="0">
                  <a:pos x="142" y="62"/>
                </a:cxn>
                <a:cxn ang="0">
                  <a:pos x="148" y="59"/>
                </a:cxn>
              </a:cxnLst>
              <a:rect l="0" t="0" r="r" b="b"/>
              <a:pathLst>
                <a:path w="150" h="135">
                  <a:moveTo>
                    <a:pt x="147" y="51"/>
                  </a:moveTo>
                  <a:cubicBezTo>
                    <a:pt x="146" y="51"/>
                    <a:pt x="146" y="50"/>
                    <a:pt x="146" y="49"/>
                  </a:cubicBezTo>
                  <a:cubicBezTo>
                    <a:pt x="145" y="49"/>
                    <a:pt x="146" y="47"/>
                    <a:pt x="145" y="47"/>
                  </a:cubicBezTo>
                  <a:cubicBezTo>
                    <a:pt x="144" y="46"/>
                    <a:pt x="142" y="47"/>
                    <a:pt x="141" y="47"/>
                  </a:cubicBezTo>
                  <a:cubicBezTo>
                    <a:pt x="140" y="47"/>
                    <a:pt x="136" y="48"/>
                    <a:pt x="136" y="47"/>
                  </a:cubicBezTo>
                  <a:cubicBezTo>
                    <a:pt x="135" y="46"/>
                    <a:pt x="135" y="46"/>
                    <a:pt x="135" y="45"/>
                  </a:cubicBezTo>
                  <a:cubicBezTo>
                    <a:pt x="135" y="44"/>
                    <a:pt x="135" y="44"/>
                    <a:pt x="135" y="43"/>
                  </a:cubicBezTo>
                  <a:cubicBezTo>
                    <a:pt x="134" y="43"/>
                    <a:pt x="134" y="42"/>
                    <a:pt x="133" y="42"/>
                  </a:cubicBezTo>
                  <a:cubicBezTo>
                    <a:pt x="133" y="41"/>
                    <a:pt x="132" y="41"/>
                    <a:pt x="132" y="40"/>
                  </a:cubicBezTo>
                  <a:cubicBezTo>
                    <a:pt x="130" y="40"/>
                    <a:pt x="130" y="39"/>
                    <a:pt x="130" y="38"/>
                  </a:cubicBezTo>
                  <a:cubicBezTo>
                    <a:pt x="129" y="36"/>
                    <a:pt x="128" y="36"/>
                    <a:pt x="127" y="36"/>
                  </a:cubicBezTo>
                  <a:cubicBezTo>
                    <a:pt x="125" y="36"/>
                    <a:pt x="123" y="37"/>
                    <a:pt x="121" y="36"/>
                  </a:cubicBezTo>
                  <a:cubicBezTo>
                    <a:pt x="120" y="36"/>
                    <a:pt x="119" y="35"/>
                    <a:pt x="118" y="34"/>
                  </a:cubicBezTo>
                  <a:cubicBezTo>
                    <a:pt x="117" y="34"/>
                    <a:pt x="117" y="33"/>
                    <a:pt x="116" y="33"/>
                  </a:cubicBezTo>
                  <a:cubicBezTo>
                    <a:pt x="116" y="32"/>
                    <a:pt x="116" y="32"/>
                    <a:pt x="116" y="31"/>
                  </a:cubicBezTo>
                  <a:cubicBezTo>
                    <a:pt x="115" y="31"/>
                    <a:pt x="115" y="31"/>
                    <a:pt x="114" y="31"/>
                  </a:cubicBezTo>
                  <a:cubicBezTo>
                    <a:pt x="113" y="31"/>
                    <a:pt x="113" y="30"/>
                    <a:pt x="112" y="30"/>
                  </a:cubicBezTo>
                  <a:cubicBezTo>
                    <a:pt x="112" y="29"/>
                    <a:pt x="111" y="29"/>
                    <a:pt x="110" y="28"/>
                  </a:cubicBezTo>
                  <a:cubicBezTo>
                    <a:pt x="108" y="27"/>
                    <a:pt x="106" y="25"/>
                    <a:pt x="106" y="23"/>
                  </a:cubicBezTo>
                  <a:cubicBezTo>
                    <a:pt x="108" y="23"/>
                    <a:pt x="108" y="23"/>
                    <a:pt x="108" y="23"/>
                  </a:cubicBezTo>
                  <a:cubicBezTo>
                    <a:pt x="107" y="22"/>
                    <a:pt x="106" y="21"/>
                    <a:pt x="105" y="20"/>
                  </a:cubicBezTo>
                  <a:cubicBezTo>
                    <a:pt x="103" y="18"/>
                    <a:pt x="101" y="17"/>
                    <a:pt x="100" y="14"/>
                  </a:cubicBezTo>
                  <a:cubicBezTo>
                    <a:pt x="99" y="13"/>
                    <a:pt x="99" y="12"/>
                    <a:pt x="98" y="12"/>
                  </a:cubicBezTo>
                  <a:cubicBezTo>
                    <a:pt x="96" y="11"/>
                    <a:pt x="95" y="11"/>
                    <a:pt x="94" y="10"/>
                  </a:cubicBezTo>
                  <a:cubicBezTo>
                    <a:pt x="93" y="9"/>
                    <a:pt x="93" y="9"/>
                    <a:pt x="92" y="8"/>
                  </a:cubicBezTo>
                  <a:cubicBezTo>
                    <a:pt x="90" y="8"/>
                    <a:pt x="90" y="7"/>
                    <a:pt x="90" y="6"/>
                  </a:cubicBezTo>
                  <a:cubicBezTo>
                    <a:pt x="89" y="5"/>
                    <a:pt x="88" y="4"/>
                    <a:pt x="88" y="3"/>
                  </a:cubicBezTo>
                  <a:cubicBezTo>
                    <a:pt x="88" y="3"/>
                    <a:pt x="88" y="3"/>
                    <a:pt x="88" y="3"/>
                  </a:cubicBezTo>
                  <a:cubicBezTo>
                    <a:pt x="88" y="4"/>
                    <a:pt x="87" y="4"/>
                    <a:pt x="86" y="4"/>
                  </a:cubicBezTo>
                  <a:cubicBezTo>
                    <a:pt x="86" y="4"/>
                    <a:pt x="85" y="4"/>
                    <a:pt x="84" y="5"/>
                  </a:cubicBezTo>
                  <a:cubicBezTo>
                    <a:pt x="83" y="5"/>
                    <a:pt x="82" y="5"/>
                    <a:pt x="81" y="4"/>
                  </a:cubicBezTo>
                  <a:cubicBezTo>
                    <a:pt x="80" y="3"/>
                    <a:pt x="78" y="0"/>
                    <a:pt x="76" y="1"/>
                  </a:cubicBezTo>
                  <a:cubicBezTo>
                    <a:pt x="75" y="1"/>
                    <a:pt x="75" y="1"/>
                    <a:pt x="74" y="2"/>
                  </a:cubicBezTo>
                  <a:cubicBezTo>
                    <a:pt x="74" y="2"/>
                    <a:pt x="75" y="3"/>
                    <a:pt x="75" y="3"/>
                  </a:cubicBezTo>
                  <a:cubicBezTo>
                    <a:pt x="74" y="4"/>
                    <a:pt x="74" y="4"/>
                    <a:pt x="74" y="4"/>
                  </a:cubicBezTo>
                  <a:cubicBezTo>
                    <a:pt x="73" y="5"/>
                    <a:pt x="74" y="7"/>
                    <a:pt x="74" y="8"/>
                  </a:cubicBezTo>
                  <a:cubicBezTo>
                    <a:pt x="74" y="10"/>
                    <a:pt x="75" y="10"/>
                    <a:pt x="76" y="11"/>
                  </a:cubicBezTo>
                  <a:cubicBezTo>
                    <a:pt x="77" y="12"/>
                    <a:pt x="78" y="14"/>
                    <a:pt x="79" y="15"/>
                  </a:cubicBezTo>
                  <a:cubicBezTo>
                    <a:pt x="80" y="16"/>
                    <a:pt x="80" y="17"/>
                    <a:pt x="80" y="18"/>
                  </a:cubicBezTo>
                  <a:cubicBezTo>
                    <a:pt x="81" y="20"/>
                    <a:pt x="82" y="21"/>
                    <a:pt x="80" y="23"/>
                  </a:cubicBezTo>
                  <a:cubicBezTo>
                    <a:pt x="80" y="23"/>
                    <a:pt x="80" y="24"/>
                    <a:pt x="79" y="24"/>
                  </a:cubicBezTo>
                  <a:cubicBezTo>
                    <a:pt x="79" y="25"/>
                    <a:pt x="78" y="24"/>
                    <a:pt x="78" y="25"/>
                  </a:cubicBezTo>
                  <a:cubicBezTo>
                    <a:pt x="77" y="25"/>
                    <a:pt x="76" y="24"/>
                    <a:pt x="76" y="24"/>
                  </a:cubicBezTo>
                  <a:cubicBezTo>
                    <a:pt x="75" y="23"/>
                    <a:pt x="75" y="22"/>
                    <a:pt x="75" y="21"/>
                  </a:cubicBezTo>
                  <a:cubicBezTo>
                    <a:pt x="74" y="19"/>
                    <a:pt x="73" y="18"/>
                    <a:pt x="71" y="18"/>
                  </a:cubicBezTo>
                  <a:cubicBezTo>
                    <a:pt x="69" y="18"/>
                    <a:pt x="67" y="20"/>
                    <a:pt x="65" y="21"/>
                  </a:cubicBezTo>
                  <a:cubicBezTo>
                    <a:pt x="65" y="21"/>
                    <a:pt x="64" y="21"/>
                    <a:pt x="64" y="22"/>
                  </a:cubicBezTo>
                  <a:cubicBezTo>
                    <a:pt x="63" y="22"/>
                    <a:pt x="63" y="22"/>
                    <a:pt x="63" y="23"/>
                  </a:cubicBezTo>
                  <a:cubicBezTo>
                    <a:pt x="62" y="24"/>
                    <a:pt x="60" y="26"/>
                    <a:pt x="58" y="27"/>
                  </a:cubicBezTo>
                  <a:cubicBezTo>
                    <a:pt x="57" y="28"/>
                    <a:pt x="56" y="29"/>
                    <a:pt x="56" y="30"/>
                  </a:cubicBezTo>
                  <a:cubicBezTo>
                    <a:pt x="56" y="31"/>
                    <a:pt x="57" y="32"/>
                    <a:pt x="57" y="33"/>
                  </a:cubicBezTo>
                  <a:cubicBezTo>
                    <a:pt x="57" y="35"/>
                    <a:pt x="57" y="36"/>
                    <a:pt x="56" y="37"/>
                  </a:cubicBezTo>
                  <a:cubicBezTo>
                    <a:pt x="56" y="38"/>
                    <a:pt x="56" y="39"/>
                    <a:pt x="55" y="40"/>
                  </a:cubicBezTo>
                  <a:cubicBezTo>
                    <a:pt x="55" y="41"/>
                    <a:pt x="56" y="41"/>
                    <a:pt x="55" y="42"/>
                  </a:cubicBezTo>
                  <a:cubicBezTo>
                    <a:pt x="55" y="43"/>
                    <a:pt x="53" y="43"/>
                    <a:pt x="52" y="44"/>
                  </a:cubicBezTo>
                  <a:cubicBezTo>
                    <a:pt x="52" y="45"/>
                    <a:pt x="52" y="47"/>
                    <a:pt x="51" y="48"/>
                  </a:cubicBezTo>
                  <a:cubicBezTo>
                    <a:pt x="51" y="48"/>
                    <a:pt x="51" y="48"/>
                    <a:pt x="51" y="49"/>
                  </a:cubicBezTo>
                  <a:cubicBezTo>
                    <a:pt x="51" y="49"/>
                    <a:pt x="51" y="50"/>
                    <a:pt x="51" y="50"/>
                  </a:cubicBezTo>
                  <a:cubicBezTo>
                    <a:pt x="50" y="52"/>
                    <a:pt x="49" y="53"/>
                    <a:pt x="48" y="55"/>
                  </a:cubicBezTo>
                  <a:cubicBezTo>
                    <a:pt x="48" y="55"/>
                    <a:pt x="47" y="56"/>
                    <a:pt x="47" y="57"/>
                  </a:cubicBezTo>
                  <a:cubicBezTo>
                    <a:pt x="47" y="58"/>
                    <a:pt x="48" y="58"/>
                    <a:pt x="48" y="60"/>
                  </a:cubicBezTo>
                  <a:cubicBezTo>
                    <a:pt x="48" y="61"/>
                    <a:pt x="48" y="62"/>
                    <a:pt x="48" y="64"/>
                  </a:cubicBezTo>
                  <a:cubicBezTo>
                    <a:pt x="49" y="64"/>
                    <a:pt x="49" y="66"/>
                    <a:pt x="49" y="66"/>
                  </a:cubicBezTo>
                  <a:cubicBezTo>
                    <a:pt x="50" y="66"/>
                    <a:pt x="50" y="66"/>
                    <a:pt x="50" y="67"/>
                  </a:cubicBezTo>
                  <a:cubicBezTo>
                    <a:pt x="50" y="67"/>
                    <a:pt x="51" y="68"/>
                    <a:pt x="51" y="69"/>
                  </a:cubicBezTo>
                  <a:cubicBezTo>
                    <a:pt x="51" y="69"/>
                    <a:pt x="51" y="70"/>
                    <a:pt x="51" y="71"/>
                  </a:cubicBezTo>
                  <a:cubicBezTo>
                    <a:pt x="51" y="74"/>
                    <a:pt x="51" y="79"/>
                    <a:pt x="49" y="81"/>
                  </a:cubicBezTo>
                  <a:cubicBezTo>
                    <a:pt x="49" y="81"/>
                    <a:pt x="49" y="82"/>
                    <a:pt x="48" y="82"/>
                  </a:cubicBezTo>
                  <a:cubicBezTo>
                    <a:pt x="48" y="82"/>
                    <a:pt x="48" y="83"/>
                    <a:pt x="48" y="83"/>
                  </a:cubicBezTo>
                  <a:cubicBezTo>
                    <a:pt x="47" y="84"/>
                    <a:pt x="47" y="85"/>
                    <a:pt x="46" y="84"/>
                  </a:cubicBezTo>
                  <a:cubicBezTo>
                    <a:pt x="45" y="83"/>
                    <a:pt x="44" y="81"/>
                    <a:pt x="43" y="80"/>
                  </a:cubicBezTo>
                  <a:cubicBezTo>
                    <a:pt x="43" y="79"/>
                    <a:pt x="43" y="78"/>
                    <a:pt x="42" y="77"/>
                  </a:cubicBezTo>
                  <a:cubicBezTo>
                    <a:pt x="41" y="76"/>
                    <a:pt x="40" y="74"/>
                    <a:pt x="39" y="74"/>
                  </a:cubicBezTo>
                  <a:cubicBezTo>
                    <a:pt x="38" y="74"/>
                    <a:pt x="33" y="75"/>
                    <a:pt x="33" y="73"/>
                  </a:cubicBezTo>
                  <a:cubicBezTo>
                    <a:pt x="32" y="72"/>
                    <a:pt x="31" y="71"/>
                    <a:pt x="30" y="71"/>
                  </a:cubicBezTo>
                  <a:cubicBezTo>
                    <a:pt x="29" y="70"/>
                    <a:pt x="27" y="69"/>
                    <a:pt x="25" y="67"/>
                  </a:cubicBezTo>
                  <a:cubicBezTo>
                    <a:pt x="23" y="66"/>
                    <a:pt x="21" y="64"/>
                    <a:pt x="20" y="63"/>
                  </a:cubicBezTo>
                  <a:cubicBezTo>
                    <a:pt x="18" y="62"/>
                    <a:pt x="17" y="60"/>
                    <a:pt x="16" y="59"/>
                  </a:cubicBezTo>
                  <a:cubicBezTo>
                    <a:pt x="16" y="58"/>
                    <a:pt x="16" y="57"/>
                    <a:pt x="15" y="56"/>
                  </a:cubicBezTo>
                  <a:cubicBezTo>
                    <a:pt x="14" y="55"/>
                    <a:pt x="13" y="54"/>
                    <a:pt x="12" y="53"/>
                  </a:cubicBezTo>
                  <a:cubicBezTo>
                    <a:pt x="12" y="52"/>
                    <a:pt x="12" y="52"/>
                    <a:pt x="12" y="52"/>
                  </a:cubicBezTo>
                  <a:cubicBezTo>
                    <a:pt x="12" y="51"/>
                    <a:pt x="11" y="51"/>
                    <a:pt x="11" y="51"/>
                  </a:cubicBezTo>
                  <a:cubicBezTo>
                    <a:pt x="11" y="51"/>
                    <a:pt x="11" y="50"/>
                    <a:pt x="11" y="50"/>
                  </a:cubicBezTo>
                  <a:cubicBezTo>
                    <a:pt x="10" y="49"/>
                    <a:pt x="9" y="50"/>
                    <a:pt x="8" y="50"/>
                  </a:cubicBezTo>
                  <a:cubicBezTo>
                    <a:pt x="8" y="50"/>
                    <a:pt x="7" y="51"/>
                    <a:pt x="6" y="51"/>
                  </a:cubicBezTo>
                  <a:cubicBezTo>
                    <a:pt x="5" y="51"/>
                    <a:pt x="1" y="52"/>
                    <a:pt x="0" y="54"/>
                  </a:cubicBezTo>
                  <a:cubicBezTo>
                    <a:pt x="0" y="54"/>
                    <a:pt x="0" y="54"/>
                    <a:pt x="0" y="54"/>
                  </a:cubicBezTo>
                  <a:cubicBezTo>
                    <a:pt x="0" y="55"/>
                    <a:pt x="0" y="56"/>
                    <a:pt x="0" y="57"/>
                  </a:cubicBezTo>
                  <a:cubicBezTo>
                    <a:pt x="1" y="57"/>
                    <a:pt x="2" y="57"/>
                    <a:pt x="3" y="58"/>
                  </a:cubicBezTo>
                  <a:cubicBezTo>
                    <a:pt x="4" y="58"/>
                    <a:pt x="5" y="58"/>
                    <a:pt x="5" y="59"/>
                  </a:cubicBezTo>
                  <a:cubicBezTo>
                    <a:pt x="5" y="59"/>
                    <a:pt x="6" y="59"/>
                    <a:pt x="6" y="59"/>
                  </a:cubicBezTo>
                  <a:cubicBezTo>
                    <a:pt x="7" y="59"/>
                    <a:pt x="9" y="60"/>
                    <a:pt x="10" y="61"/>
                  </a:cubicBezTo>
                  <a:cubicBezTo>
                    <a:pt x="11" y="62"/>
                    <a:pt x="12" y="62"/>
                    <a:pt x="12" y="62"/>
                  </a:cubicBezTo>
                  <a:cubicBezTo>
                    <a:pt x="13" y="62"/>
                    <a:pt x="13" y="63"/>
                    <a:pt x="14" y="63"/>
                  </a:cubicBezTo>
                  <a:cubicBezTo>
                    <a:pt x="14" y="64"/>
                    <a:pt x="15" y="64"/>
                    <a:pt x="15" y="65"/>
                  </a:cubicBezTo>
                  <a:cubicBezTo>
                    <a:pt x="16" y="65"/>
                    <a:pt x="17" y="65"/>
                    <a:pt x="17" y="66"/>
                  </a:cubicBezTo>
                  <a:cubicBezTo>
                    <a:pt x="19" y="67"/>
                    <a:pt x="20" y="69"/>
                    <a:pt x="22" y="71"/>
                  </a:cubicBezTo>
                  <a:cubicBezTo>
                    <a:pt x="23" y="71"/>
                    <a:pt x="24" y="72"/>
                    <a:pt x="24" y="73"/>
                  </a:cubicBezTo>
                  <a:cubicBezTo>
                    <a:pt x="25" y="73"/>
                    <a:pt x="25" y="74"/>
                    <a:pt x="26" y="75"/>
                  </a:cubicBezTo>
                  <a:cubicBezTo>
                    <a:pt x="27" y="76"/>
                    <a:pt x="29" y="77"/>
                    <a:pt x="30" y="78"/>
                  </a:cubicBezTo>
                  <a:cubicBezTo>
                    <a:pt x="31" y="79"/>
                    <a:pt x="32" y="80"/>
                    <a:pt x="33" y="81"/>
                  </a:cubicBezTo>
                  <a:cubicBezTo>
                    <a:pt x="34" y="81"/>
                    <a:pt x="34" y="82"/>
                    <a:pt x="34" y="82"/>
                  </a:cubicBezTo>
                  <a:cubicBezTo>
                    <a:pt x="35" y="83"/>
                    <a:pt x="35" y="83"/>
                    <a:pt x="36" y="83"/>
                  </a:cubicBezTo>
                  <a:cubicBezTo>
                    <a:pt x="40" y="85"/>
                    <a:pt x="43" y="88"/>
                    <a:pt x="47" y="90"/>
                  </a:cubicBezTo>
                  <a:cubicBezTo>
                    <a:pt x="49" y="91"/>
                    <a:pt x="51" y="93"/>
                    <a:pt x="53" y="94"/>
                  </a:cubicBezTo>
                  <a:cubicBezTo>
                    <a:pt x="55" y="95"/>
                    <a:pt x="57" y="97"/>
                    <a:pt x="58" y="99"/>
                  </a:cubicBezTo>
                  <a:cubicBezTo>
                    <a:pt x="59" y="100"/>
                    <a:pt x="59" y="102"/>
                    <a:pt x="60" y="102"/>
                  </a:cubicBezTo>
                  <a:cubicBezTo>
                    <a:pt x="61" y="103"/>
                    <a:pt x="62" y="103"/>
                    <a:pt x="62" y="104"/>
                  </a:cubicBezTo>
                  <a:cubicBezTo>
                    <a:pt x="63" y="104"/>
                    <a:pt x="64" y="105"/>
                    <a:pt x="65" y="105"/>
                  </a:cubicBezTo>
                  <a:cubicBezTo>
                    <a:pt x="67" y="105"/>
                    <a:pt x="66" y="105"/>
                    <a:pt x="67" y="106"/>
                  </a:cubicBezTo>
                  <a:cubicBezTo>
                    <a:pt x="68" y="106"/>
                    <a:pt x="68" y="106"/>
                    <a:pt x="68" y="106"/>
                  </a:cubicBezTo>
                  <a:cubicBezTo>
                    <a:pt x="68" y="106"/>
                    <a:pt x="69" y="107"/>
                    <a:pt x="69" y="107"/>
                  </a:cubicBezTo>
                  <a:cubicBezTo>
                    <a:pt x="71" y="109"/>
                    <a:pt x="72" y="113"/>
                    <a:pt x="74" y="115"/>
                  </a:cubicBezTo>
                  <a:cubicBezTo>
                    <a:pt x="75" y="116"/>
                    <a:pt x="75" y="116"/>
                    <a:pt x="76" y="116"/>
                  </a:cubicBezTo>
                  <a:cubicBezTo>
                    <a:pt x="77" y="117"/>
                    <a:pt x="77" y="118"/>
                    <a:pt x="78" y="119"/>
                  </a:cubicBezTo>
                  <a:cubicBezTo>
                    <a:pt x="79" y="121"/>
                    <a:pt x="79" y="124"/>
                    <a:pt x="80" y="126"/>
                  </a:cubicBezTo>
                  <a:cubicBezTo>
                    <a:pt x="81" y="128"/>
                    <a:pt x="81" y="129"/>
                    <a:pt x="82" y="131"/>
                  </a:cubicBezTo>
                  <a:cubicBezTo>
                    <a:pt x="83" y="132"/>
                    <a:pt x="85" y="132"/>
                    <a:pt x="86" y="133"/>
                  </a:cubicBezTo>
                  <a:cubicBezTo>
                    <a:pt x="87" y="133"/>
                    <a:pt x="88" y="135"/>
                    <a:pt x="90" y="135"/>
                  </a:cubicBezTo>
                  <a:cubicBezTo>
                    <a:pt x="91" y="134"/>
                    <a:pt x="90" y="134"/>
                    <a:pt x="91" y="133"/>
                  </a:cubicBezTo>
                  <a:cubicBezTo>
                    <a:pt x="91" y="132"/>
                    <a:pt x="91" y="132"/>
                    <a:pt x="91" y="131"/>
                  </a:cubicBezTo>
                  <a:cubicBezTo>
                    <a:pt x="93" y="129"/>
                    <a:pt x="96" y="127"/>
                    <a:pt x="95" y="124"/>
                  </a:cubicBezTo>
                  <a:cubicBezTo>
                    <a:pt x="95" y="120"/>
                    <a:pt x="92" y="115"/>
                    <a:pt x="90" y="111"/>
                  </a:cubicBezTo>
                  <a:cubicBezTo>
                    <a:pt x="88" y="110"/>
                    <a:pt x="86" y="108"/>
                    <a:pt x="86" y="105"/>
                  </a:cubicBezTo>
                  <a:cubicBezTo>
                    <a:pt x="87" y="103"/>
                    <a:pt x="91" y="103"/>
                    <a:pt x="93" y="102"/>
                  </a:cubicBezTo>
                  <a:cubicBezTo>
                    <a:pt x="94" y="101"/>
                    <a:pt x="95" y="100"/>
                    <a:pt x="95" y="98"/>
                  </a:cubicBezTo>
                  <a:cubicBezTo>
                    <a:pt x="96" y="97"/>
                    <a:pt x="97" y="95"/>
                    <a:pt x="97" y="94"/>
                  </a:cubicBezTo>
                  <a:cubicBezTo>
                    <a:pt x="98" y="93"/>
                    <a:pt x="98" y="92"/>
                    <a:pt x="99" y="91"/>
                  </a:cubicBezTo>
                  <a:cubicBezTo>
                    <a:pt x="100" y="90"/>
                    <a:pt x="100" y="89"/>
                    <a:pt x="101" y="88"/>
                  </a:cubicBezTo>
                  <a:cubicBezTo>
                    <a:pt x="103" y="87"/>
                    <a:pt x="104" y="85"/>
                    <a:pt x="105" y="83"/>
                  </a:cubicBezTo>
                  <a:cubicBezTo>
                    <a:pt x="107" y="81"/>
                    <a:pt x="108" y="80"/>
                    <a:pt x="109" y="78"/>
                  </a:cubicBezTo>
                  <a:cubicBezTo>
                    <a:pt x="109" y="77"/>
                    <a:pt x="109" y="77"/>
                    <a:pt x="109" y="76"/>
                  </a:cubicBezTo>
                  <a:cubicBezTo>
                    <a:pt x="109" y="76"/>
                    <a:pt x="111" y="74"/>
                    <a:pt x="111" y="74"/>
                  </a:cubicBezTo>
                  <a:cubicBezTo>
                    <a:pt x="112" y="74"/>
                    <a:pt x="112" y="74"/>
                    <a:pt x="112" y="75"/>
                  </a:cubicBezTo>
                  <a:cubicBezTo>
                    <a:pt x="113" y="77"/>
                    <a:pt x="113" y="79"/>
                    <a:pt x="113" y="81"/>
                  </a:cubicBezTo>
                  <a:cubicBezTo>
                    <a:pt x="113" y="83"/>
                    <a:pt x="113" y="86"/>
                    <a:pt x="113" y="87"/>
                  </a:cubicBezTo>
                  <a:cubicBezTo>
                    <a:pt x="114" y="90"/>
                    <a:pt x="116" y="89"/>
                    <a:pt x="118" y="89"/>
                  </a:cubicBezTo>
                  <a:cubicBezTo>
                    <a:pt x="121" y="89"/>
                    <a:pt x="123" y="89"/>
                    <a:pt x="126" y="88"/>
                  </a:cubicBezTo>
                  <a:cubicBezTo>
                    <a:pt x="127" y="87"/>
                    <a:pt x="129" y="87"/>
                    <a:pt x="130" y="85"/>
                  </a:cubicBezTo>
                  <a:cubicBezTo>
                    <a:pt x="131" y="85"/>
                    <a:pt x="131" y="84"/>
                    <a:pt x="131" y="83"/>
                  </a:cubicBezTo>
                  <a:cubicBezTo>
                    <a:pt x="131" y="82"/>
                    <a:pt x="132" y="82"/>
                    <a:pt x="132" y="81"/>
                  </a:cubicBezTo>
                  <a:cubicBezTo>
                    <a:pt x="133" y="80"/>
                    <a:pt x="133" y="79"/>
                    <a:pt x="133" y="78"/>
                  </a:cubicBezTo>
                  <a:cubicBezTo>
                    <a:pt x="134" y="76"/>
                    <a:pt x="135" y="73"/>
                    <a:pt x="134" y="71"/>
                  </a:cubicBezTo>
                  <a:cubicBezTo>
                    <a:pt x="134" y="71"/>
                    <a:pt x="133" y="70"/>
                    <a:pt x="132" y="70"/>
                  </a:cubicBezTo>
                  <a:cubicBezTo>
                    <a:pt x="132" y="69"/>
                    <a:pt x="131" y="69"/>
                    <a:pt x="130" y="69"/>
                  </a:cubicBezTo>
                  <a:cubicBezTo>
                    <a:pt x="129" y="69"/>
                    <a:pt x="129" y="68"/>
                    <a:pt x="129" y="68"/>
                  </a:cubicBezTo>
                  <a:cubicBezTo>
                    <a:pt x="128" y="66"/>
                    <a:pt x="131" y="64"/>
                    <a:pt x="133" y="64"/>
                  </a:cubicBezTo>
                  <a:cubicBezTo>
                    <a:pt x="134" y="65"/>
                    <a:pt x="135" y="65"/>
                    <a:pt x="136" y="66"/>
                  </a:cubicBezTo>
                  <a:cubicBezTo>
                    <a:pt x="138" y="67"/>
                    <a:pt x="139" y="67"/>
                    <a:pt x="141" y="67"/>
                  </a:cubicBezTo>
                  <a:cubicBezTo>
                    <a:pt x="141" y="65"/>
                    <a:pt x="140" y="62"/>
                    <a:pt x="142" y="62"/>
                  </a:cubicBezTo>
                  <a:cubicBezTo>
                    <a:pt x="143" y="62"/>
                    <a:pt x="145" y="63"/>
                    <a:pt x="146" y="62"/>
                  </a:cubicBezTo>
                  <a:cubicBezTo>
                    <a:pt x="146" y="61"/>
                    <a:pt x="145" y="60"/>
                    <a:pt x="146" y="60"/>
                  </a:cubicBezTo>
                  <a:cubicBezTo>
                    <a:pt x="147" y="59"/>
                    <a:pt x="148" y="59"/>
                    <a:pt x="148" y="59"/>
                  </a:cubicBezTo>
                  <a:cubicBezTo>
                    <a:pt x="149" y="58"/>
                    <a:pt x="149" y="58"/>
                    <a:pt x="149" y="57"/>
                  </a:cubicBezTo>
                  <a:cubicBezTo>
                    <a:pt x="150" y="55"/>
                    <a:pt x="148" y="52"/>
                    <a:pt x="147" y="51"/>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12" name="Freeform 29">
              <a:extLst>
                <a:ext uri="{FF2B5EF4-FFF2-40B4-BE49-F238E27FC236}">
                  <a16:creationId xmlns:a16="http://schemas.microsoft.com/office/drawing/2014/main" id="{DF0700C3-6EA9-8945-8368-A1D2C7F996F5}"/>
                </a:ext>
              </a:extLst>
            </p:cNvPr>
            <p:cNvSpPr>
              <a:spLocks noEditPoints="1"/>
            </p:cNvSpPr>
            <p:nvPr/>
          </p:nvSpPr>
          <p:spPr bwMode="auto">
            <a:xfrm>
              <a:off x="5327650" y="5132388"/>
              <a:ext cx="406400" cy="601663"/>
            </a:xfrm>
            <a:custGeom>
              <a:avLst/>
              <a:gdLst/>
              <a:ahLst/>
              <a:cxnLst>
                <a:cxn ang="0">
                  <a:pos x="53" y="277"/>
                </a:cxn>
                <a:cxn ang="0">
                  <a:pos x="53" y="278"/>
                </a:cxn>
                <a:cxn ang="0">
                  <a:pos x="54" y="276"/>
                </a:cxn>
                <a:cxn ang="0">
                  <a:pos x="58" y="282"/>
                </a:cxn>
                <a:cxn ang="0">
                  <a:pos x="54" y="280"/>
                </a:cxn>
                <a:cxn ang="0">
                  <a:pos x="208" y="236"/>
                </a:cxn>
                <a:cxn ang="0">
                  <a:pos x="200" y="227"/>
                </a:cxn>
                <a:cxn ang="0">
                  <a:pos x="192" y="213"/>
                </a:cxn>
                <a:cxn ang="0">
                  <a:pos x="188" y="190"/>
                </a:cxn>
                <a:cxn ang="0">
                  <a:pos x="201" y="176"/>
                </a:cxn>
                <a:cxn ang="0">
                  <a:pos x="195" y="148"/>
                </a:cxn>
                <a:cxn ang="0">
                  <a:pos x="198" y="139"/>
                </a:cxn>
                <a:cxn ang="0">
                  <a:pos x="183" y="129"/>
                </a:cxn>
                <a:cxn ang="0">
                  <a:pos x="170" y="135"/>
                </a:cxn>
                <a:cxn ang="0">
                  <a:pos x="147" y="122"/>
                </a:cxn>
                <a:cxn ang="0">
                  <a:pos x="137" y="115"/>
                </a:cxn>
                <a:cxn ang="0">
                  <a:pos x="141" y="103"/>
                </a:cxn>
                <a:cxn ang="0">
                  <a:pos x="137" y="90"/>
                </a:cxn>
                <a:cxn ang="0">
                  <a:pos x="137" y="76"/>
                </a:cxn>
                <a:cxn ang="0">
                  <a:pos x="107" y="61"/>
                </a:cxn>
                <a:cxn ang="0">
                  <a:pos x="105" y="40"/>
                </a:cxn>
                <a:cxn ang="0">
                  <a:pos x="95" y="29"/>
                </a:cxn>
                <a:cxn ang="0">
                  <a:pos x="81" y="12"/>
                </a:cxn>
                <a:cxn ang="0">
                  <a:pos x="44" y="0"/>
                </a:cxn>
                <a:cxn ang="0">
                  <a:pos x="26" y="8"/>
                </a:cxn>
                <a:cxn ang="0">
                  <a:pos x="6" y="18"/>
                </a:cxn>
                <a:cxn ang="0">
                  <a:pos x="2" y="31"/>
                </a:cxn>
                <a:cxn ang="0">
                  <a:pos x="2" y="48"/>
                </a:cxn>
                <a:cxn ang="0">
                  <a:pos x="6" y="64"/>
                </a:cxn>
                <a:cxn ang="0">
                  <a:pos x="19" y="82"/>
                </a:cxn>
                <a:cxn ang="0">
                  <a:pos x="23" y="112"/>
                </a:cxn>
                <a:cxn ang="0">
                  <a:pos x="11" y="142"/>
                </a:cxn>
                <a:cxn ang="0">
                  <a:pos x="24" y="151"/>
                </a:cxn>
                <a:cxn ang="0">
                  <a:pos x="24" y="164"/>
                </a:cxn>
                <a:cxn ang="0">
                  <a:pos x="36" y="173"/>
                </a:cxn>
                <a:cxn ang="0">
                  <a:pos x="15" y="176"/>
                </a:cxn>
                <a:cxn ang="0">
                  <a:pos x="28" y="201"/>
                </a:cxn>
                <a:cxn ang="0">
                  <a:pos x="25" y="214"/>
                </a:cxn>
                <a:cxn ang="0">
                  <a:pos x="13" y="212"/>
                </a:cxn>
                <a:cxn ang="0">
                  <a:pos x="22" y="223"/>
                </a:cxn>
                <a:cxn ang="0">
                  <a:pos x="36" y="241"/>
                </a:cxn>
                <a:cxn ang="0">
                  <a:pos x="51" y="247"/>
                </a:cxn>
                <a:cxn ang="0">
                  <a:pos x="60" y="258"/>
                </a:cxn>
                <a:cxn ang="0">
                  <a:pos x="72" y="270"/>
                </a:cxn>
                <a:cxn ang="0">
                  <a:pos x="82" y="262"/>
                </a:cxn>
                <a:cxn ang="0">
                  <a:pos x="93" y="244"/>
                </a:cxn>
                <a:cxn ang="0">
                  <a:pos x="105" y="245"/>
                </a:cxn>
                <a:cxn ang="0">
                  <a:pos x="117" y="255"/>
                </a:cxn>
                <a:cxn ang="0">
                  <a:pos x="131" y="272"/>
                </a:cxn>
                <a:cxn ang="0">
                  <a:pos x="151" y="289"/>
                </a:cxn>
                <a:cxn ang="0">
                  <a:pos x="143" y="305"/>
                </a:cxn>
                <a:cxn ang="0">
                  <a:pos x="138" y="321"/>
                </a:cxn>
                <a:cxn ang="0">
                  <a:pos x="159" y="316"/>
                </a:cxn>
                <a:cxn ang="0">
                  <a:pos x="174" y="312"/>
                </a:cxn>
                <a:cxn ang="0">
                  <a:pos x="190" y="299"/>
                </a:cxn>
                <a:cxn ang="0">
                  <a:pos x="187" y="276"/>
                </a:cxn>
                <a:cxn ang="0">
                  <a:pos x="202" y="269"/>
                </a:cxn>
              </a:cxnLst>
              <a:rect l="0" t="0" r="r" b="b"/>
              <a:pathLst>
                <a:path w="218" h="322">
                  <a:moveTo>
                    <a:pt x="53" y="277"/>
                  </a:moveTo>
                  <a:cubicBezTo>
                    <a:pt x="53" y="276"/>
                    <a:pt x="53" y="276"/>
                    <a:pt x="53" y="276"/>
                  </a:cubicBezTo>
                  <a:cubicBezTo>
                    <a:pt x="53" y="276"/>
                    <a:pt x="53" y="276"/>
                    <a:pt x="53" y="276"/>
                  </a:cubicBezTo>
                  <a:cubicBezTo>
                    <a:pt x="53" y="276"/>
                    <a:pt x="53" y="276"/>
                    <a:pt x="53" y="277"/>
                  </a:cubicBezTo>
                  <a:moveTo>
                    <a:pt x="53" y="277"/>
                  </a:moveTo>
                  <a:cubicBezTo>
                    <a:pt x="53" y="277"/>
                    <a:pt x="53" y="277"/>
                    <a:pt x="53" y="277"/>
                  </a:cubicBezTo>
                  <a:cubicBezTo>
                    <a:pt x="53" y="277"/>
                    <a:pt x="53" y="277"/>
                    <a:pt x="53" y="277"/>
                  </a:cubicBezTo>
                  <a:cubicBezTo>
                    <a:pt x="53" y="277"/>
                    <a:pt x="53" y="277"/>
                    <a:pt x="53" y="276"/>
                  </a:cubicBezTo>
                  <a:cubicBezTo>
                    <a:pt x="53" y="277"/>
                    <a:pt x="53" y="277"/>
                    <a:pt x="53" y="277"/>
                  </a:cubicBezTo>
                  <a:moveTo>
                    <a:pt x="53" y="277"/>
                  </a:moveTo>
                  <a:cubicBezTo>
                    <a:pt x="53" y="277"/>
                    <a:pt x="53" y="277"/>
                    <a:pt x="53" y="277"/>
                  </a:cubicBezTo>
                  <a:cubicBezTo>
                    <a:pt x="53" y="277"/>
                    <a:pt x="53" y="278"/>
                    <a:pt x="53" y="278"/>
                  </a:cubicBezTo>
                  <a:cubicBezTo>
                    <a:pt x="53" y="278"/>
                    <a:pt x="53" y="278"/>
                    <a:pt x="53" y="278"/>
                  </a:cubicBezTo>
                  <a:cubicBezTo>
                    <a:pt x="53" y="278"/>
                    <a:pt x="53" y="277"/>
                    <a:pt x="53" y="277"/>
                  </a:cubicBezTo>
                  <a:moveTo>
                    <a:pt x="53" y="278"/>
                  </a:moveTo>
                  <a:cubicBezTo>
                    <a:pt x="53" y="278"/>
                    <a:pt x="53" y="277"/>
                    <a:pt x="53" y="277"/>
                  </a:cubicBezTo>
                  <a:cubicBezTo>
                    <a:pt x="53" y="277"/>
                    <a:pt x="53" y="278"/>
                    <a:pt x="53" y="278"/>
                  </a:cubicBezTo>
                  <a:moveTo>
                    <a:pt x="54" y="276"/>
                  </a:moveTo>
                  <a:cubicBezTo>
                    <a:pt x="54" y="276"/>
                    <a:pt x="54" y="276"/>
                    <a:pt x="54" y="276"/>
                  </a:cubicBezTo>
                  <a:cubicBezTo>
                    <a:pt x="55" y="275"/>
                    <a:pt x="56" y="275"/>
                    <a:pt x="56" y="275"/>
                  </a:cubicBezTo>
                  <a:cubicBezTo>
                    <a:pt x="55" y="275"/>
                    <a:pt x="54" y="276"/>
                    <a:pt x="54" y="276"/>
                  </a:cubicBezTo>
                  <a:moveTo>
                    <a:pt x="58" y="282"/>
                  </a:moveTo>
                  <a:cubicBezTo>
                    <a:pt x="58" y="283"/>
                    <a:pt x="59" y="284"/>
                    <a:pt x="59" y="285"/>
                  </a:cubicBezTo>
                  <a:cubicBezTo>
                    <a:pt x="59" y="284"/>
                    <a:pt x="58" y="283"/>
                    <a:pt x="58" y="282"/>
                  </a:cubicBezTo>
                  <a:moveTo>
                    <a:pt x="56" y="275"/>
                  </a:moveTo>
                  <a:cubicBezTo>
                    <a:pt x="57" y="275"/>
                    <a:pt x="57" y="275"/>
                    <a:pt x="57" y="275"/>
                  </a:cubicBezTo>
                  <a:cubicBezTo>
                    <a:pt x="57" y="275"/>
                    <a:pt x="57" y="275"/>
                    <a:pt x="56" y="275"/>
                  </a:cubicBezTo>
                  <a:moveTo>
                    <a:pt x="54" y="280"/>
                  </a:moveTo>
                  <a:cubicBezTo>
                    <a:pt x="54" y="280"/>
                    <a:pt x="54" y="280"/>
                    <a:pt x="54" y="280"/>
                  </a:cubicBezTo>
                  <a:cubicBezTo>
                    <a:pt x="54" y="280"/>
                    <a:pt x="54" y="280"/>
                    <a:pt x="54" y="280"/>
                  </a:cubicBezTo>
                  <a:moveTo>
                    <a:pt x="217" y="248"/>
                  </a:moveTo>
                  <a:cubicBezTo>
                    <a:pt x="217" y="248"/>
                    <a:pt x="216" y="248"/>
                    <a:pt x="216" y="247"/>
                  </a:cubicBezTo>
                  <a:cubicBezTo>
                    <a:pt x="216" y="247"/>
                    <a:pt x="215" y="246"/>
                    <a:pt x="215" y="246"/>
                  </a:cubicBezTo>
                  <a:cubicBezTo>
                    <a:pt x="215" y="245"/>
                    <a:pt x="214" y="244"/>
                    <a:pt x="213" y="243"/>
                  </a:cubicBezTo>
                  <a:cubicBezTo>
                    <a:pt x="212" y="242"/>
                    <a:pt x="210" y="240"/>
                    <a:pt x="210" y="238"/>
                  </a:cubicBezTo>
                  <a:cubicBezTo>
                    <a:pt x="210" y="237"/>
                    <a:pt x="209" y="237"/>
                    <a:pt x="208" y="236"/>
                  </a:cubicBezTo>
                  <a:cubicBezTo>
                    <a:pt x="207" y="235"/>
                    <a:pt x="207" y="234"/>
                    <a:pt x="206" y="233"/>
                  </a:cubicBezTo>
                  <a:cubicBezTo>
                    <a:pt x="205" y="232"/>
                    <a:pt x="205" y="231"/>
                    <a:pt x="203" y="231"/>
                  </a:cubicBezTo>
                  <a:cubicBezTo>
                    <a:pt x="202" y="230"/>
                    <a:pt x="200" y="231"/>
                    <a:pt x="198" y="230"/>
                  </a:cubicBezTo>
                  <a:cubicBezTo>
                    <a:pt x="197" y="230"/>
                    <a:pt x="195" y="230"/>
                    <a:pt x="194" y="230"/>
                  </a:cubicBezTo>
                  <a:cubicBezTo>
                    <a:pt x="193" y="229"/>
                    <a:pt x="193" y="226"/>
                    <a:pt x="194" y="226"/>
                  </a:cubicBezTo>
                  <a:cubicBezTo>
                    <a:pt x="196" y="226"/>
                    <a:pt x="198" y="228"/>
                    <a:pt x="200" y="227"/>
                  </a:cubicBezTo>
                  <a:cubicBezTo>
                    <a:pt x="199" y="225"/>
                    <a:pt x="198" y="224"/>
                    <a:pt x="197" y="222"/>
                  </a:cubicBezTo>
                  <a:cubicBezTo>
                    <a:pt x="196" y="221"/>
                    <a:pt x="196" y="221"/>
                    <a:pt x="195" y="220"/>
                  </a:cubicBezTo>
                  <a:cubicBezTo>
                    <a:pt x="195" y="220"/>
                    <a:pt x="194" y="219"/>
                    <a:pt x="194" y="218"/>
                  </a:cubicBezTo>
                  <a:cubicBezTo>
                    <a:pt x="194" y="218"/>
                    <a:pt x="193" y="217"/>
                    <a:pt x="193" y="216"/>
                  </a:cubicBezTo>
                  <a:cubicBezTo>
                    <a:pt x="193" y="215"/>
                    <a:pt x="193" y="214"/>
                    <a:pt x="193" y="214"/>
                  </a:cubicBezTo>
                  <a:cubicBezTo>
                    <a:pt x="192" y="213"/>
                    <a:pt x="192" y="214"/>
                    <a:pt x="192" y="213"/>
                  </a:cubicBezTo>
                  <a:cubicBezTo>
                    <a:pt x="191" y="212"/>
                    <a:pt x="192" y="210"/>
                    <a:pt x="191" y="210"/>
                  </a:cubicBezTo>
                  <a:cubicBezTo>
                    <a:pt x="191" y="209"/>
                    <a:pt x="191" y="209"/>
                    <a:pt x="190" y="209"/>
                  </a:cubicBezTo>
                  <a:cubicBezTo>
                    <a:pt x="190" y="209"/>
                    <a:pt x="190" y="208"/>
                    <a:pt x="190" y="208"/>
                  </a:cubicBezTo>
                  <a:cubicBezTo>
                    <a:pt x="189" y="207"/>
                    <a:pt x="188" y="205"/>
                    <a:pt x="187" y="203"/>
                  </a:cubicBezTo>
                  <a:cubicBezTo>
                    <a:pt x="187" y="201"/>
                    <a:pt x="187" y="196"/>
                    <a:pt x="187" y="194"/>
                  </a:cubicBezTo>
                  <a:cubicBezTo>
                    <a:pt x="187" y="192"/>
                    <a:pt x="188" y="191"/>
                    <a:pt x="188" y="190"/>
                  </a:cubicBezTo>
                  <a:cubicBezTo>
                    <a:pt x="189" y="189"/>
                    <a:pt x="190" y="189"/>
                    <a:pt x="191" y="187"/>
                  </a:cubicBezTo>
                  <a:cubicBezTo>
                    <a:pt x="191" y="186"/>
                    <a:pt x="191" y="186"/>
                    <a:pt x="191" y="185"/>
                  </a:cubicBezTo>
                  <a:cubicBezTo>
                    <a:pt x="191" y="184"/>
                    <a:pt x="192" y="184"/>
                    <a:pt x="192" y="183"/>
                  </a:cubicBezTo>
                  <a:cubicBezTo>
                    <a:pt x="194" y="181"/>
                    <a:pt x="194" y="178"/>
                    <a:pt x="196" y="177"/>
                  </a:cubicBezTo>
                  <a:cubicBezTo>
                    <a:pt x="196" y="176"/>
                    <a:pt x="198" y="176"/>
                    <a:pt x="198" y="176"/>
                  </a:cubicBezTo>
                  <a:cubicBezTo>
                    <a:pt x="199" y="176"/>
                    <a:pt x="201" y="176"/>
                    <a:pt x="201" y="176"/>
                  </a:cubicBezTo>
                  <a:cubicBezTo>
                    <a:pt x="202" y="175"/>
                    <a:pt x="202" y="174"/>
                    <a:pt x="202" y="173"/>
                  </a:cubicBezTo>
                  <a:cubicBezTo>
                    <a:pt x="202" y="169"/>
                    <a:pt x="202" y="165"/>
                    <a:pt x="202" y="161"/>
                  </a:cubicBezTo>
                  <a:cubicBezTo>
                    <a:pt x="202" y="159"/>
                    <a:pt x="201" y="157"/>
                    <a:pt x="199" y="156"/>
                  </a:cubicBezTo>
                  <a:cubicBezTo>
                    <a:pt x="199" y="155"/>
                    <a:pt x="198" y="154"/>
                    <a:pt x="198" y="154"/>
                  </a:cubicBezTo>
                  <a:cubicBezTo>
                    <a:pt x="197" y="153"/>
                    <a:pt x="196" y="153"/>
                    <a:pt x="195" y="152"/>
                  </a:cubicBezTo>
                  <a:cubicBezTo>
                    <a:pt x="194" y="151"/>
                    <a:pt x="195" y="149"/>
                    <a:pt x="195" y="148"/>
                  </a:cubicBezTo>
                  <a:cubicBezTo>
                    <a:pt x="194" y="148"/>
                    <a:pt x="193" y="147"/>
                    <a:pt x="193" y="146"/>
                  </a:cubicBezTo>
                  <a:cubicBezTo>
                    <a:pt x="193" y="145"/>
                    <a:pt x="192" y="145"/>
                    <a:pt x="192" y="144"/>
                  </a:cubicBezTo>
                  <a:cubicBezTo>
                    <a:pt x="193" y="143"/>
                    <a:pt x="193" y="143"/>
                    <a:pt x="194" y="143"/>
                  </a:cubicBezTo>
                  <a:cubicBezTo>
                    <a:pt x="194" y="142"/>
                    <a:pt x="194" y="142"/>
                    <a:pt x="194" y="141"/>
                  </a:cubicBezTo>
                  <a:cubicBezTo>
                    <a:pt x="194" y="140"/>
                    <a:pt x="196" y="140"/>
                    <a:pt x="196" y="140"/>
                  </a:cubicBezTo>
                  <a:cubicBezTo>
                    <a:pt x="197" y="139"/>
                    <a:pt x="197" y="139"/>
                    <a:pt x="198" y="139"/>
                  </a:cubicBezTo>
                  <a:cubicBezTo>
                    <a:pt x="199" y="138"/>
                    <a:pt x="200" y="138"/>
                    <a:pt x="201" y="137"/>
                  </a:cubicBezTo>
                  <a:cubicBezTo>
                    <a:pt x="204" y="137"/>
                    <a:pt x="207" y="137"/>
                    <a:pt x="208" y="135"/>
                  </a:cubicBezTo>
                  <a:cubicBezTo>
                    <a:pt x="209" y="132"/>
                    <a:pt x="206" y="131"/>
                    <a:pt x="204" y="130"/>
                  </a:cubicBezTo>
                  <a:cubicBezTo>
                    <a:pt x="201" y="128"/>
                    <a:pt x="199" y="128"/>
                    <a:pt x="196" y="126"/>
                  </a:cubicBezTo>
                  <a:cubicBezTo>
                    <a:pt x="193" y="125"/>
                    <a:pt x="191" y="122"/>
                    <a:pt x="188" y="123"/>
                  </a:cubicBezTo>
                  <a:cubicBezTo>
                    <a:pt x="185" y="124"/>
                    <a:pt x="185" y="127"/>
                    <a:pt x="183" y="129"/>
                  </a:cubicBezTo>
                  <a:cubicBezTo>
                    <a:pt x="182" y="129"/>
                    <a:pt x="182" y="130"/>
                    <a:pt x="181" y="131"/>
                  </a:cubicBezTo>
                  <a:cubicBezTo>
                    <a:pt x="181" y="131"/>
                    <a:pt x="181" y="132"/>
                    <a:pt x="180" y="133"/>
                  </a:cubicBezTo>
                  <a:cubicBezTo>
                    <a:pt x="180" y="133"/>
                    <a:pt x="180" y="134"/>
                    <a:pt x="180" y="134"/>
                  </a:cubicBezTo>
                  <a:cubicBezTo>
                    <a:pt x="179" y="136"/>
                    <a:pt x="179" y="135"/>
                    <a:pt x="178" y="136"/>
                  </a:cubicBezTo>
                  <a:cubicBezTo>
                    <a:pt x="176" y="138"/>
                    <a:pt x="175" y="138"/>
                    <a:pt x="172" y="137"/>
                  </a:cubicBezTo>
                  <a:cubicBezTo>
                    <a:pt x="170" y="137"/>
                    <a:pt x="170" y="137"/>
                    <a:pt x="170" y="135"/>
                  </a:cubicBezTo>
                  <a:cubicBezTo>
                    <a:pt x="169" y="135"/>
                    <a:pt x="169" y="133"/>
                    <a:pt x="169" y="133"/>
                  </a:cubicBezTo>
                  <a:cubicBezTo>
                    <a:pt x="168" y="132"/>
                    <a:pt x="167" y="132"/>
                    <a:pt x="166" y="131"/>
                  </a:cubicBezTo>
                  <a:cubicBezTo>
                    <a:pt x="165" y="131"/>
                    <a:pt x="164" y="130"/>
                    <a:pt x="163" y="130"/>
                  </a:cubicBezTo>
                  <a:cubicBezTo>
                    <a:pt x="161" y="128"/>
                    <a:pt x="159" y="126"/>
                    <a:pt x="156" y="125"/>
                  </a:cubicBezTo>
                  <a:cubicBezTo>
                    <a:pt x="153" y="124"/>
                    <a:pt x="150" y="123"/>
                    <a:pt x="147" y="122"/>
                  </a:cubicBezTo>
                  <a:cubicBezTo>
                    <a:pt x="147" y="122"/>
                    <a:pt x="147" y="122"/>
                    <a:pt x="147" y="122"/>
                  </a:cubicBezTo>
                  <a:cubicBezTo>
                    <a:pt x="147" y="122"/>
                    <a:pt x="146" y="122"/>
                    <a:pt x="146" y="122"/>
                  </a:cubicBezTo>
                  <a:cubicBezTo>
                    <a:pt x="145" y="121"/>
                    <a:pt x="144" y="121"/>
                    <a:pt x="143" y="120"/>
                  </a:cubicBezTo>
                  <a:cubicBezTo>
                    <a:pt x="143" y="119"/>
                    <a:pt x="143" y="119"/>
                    <a:pt x="143" y="118"/>
                  </a:cubicBezTo>
                  <a:cubicBezTo>
                    <a:pt x="143" y="118"/>
                    <a:pt x="142" y="117"/>
                    <a:pt x="142" y="117"/>
                  </a:cubicBezTo>
                  <a:cubicBezTo>
                    <a:pt x="142" y="116"/>
                    <a:pt x="142" y="116"/>
                    <a:pt x="141" y="115"/>
                  </a:cubicBezTo>
                  <a:cubicBezTo>
                    <a:pt x="141" y="115"/>
                    <a:pt x="138" y="115"/>
                    <a:pt x="137" y="115"/>
                  </a:cubicBezTo>
                  <a:cubicBezTo>
                    <a:pt x="136" y="115"/>
                    <a:pt x="135" y="115"/>
                    <a:pt x="134" y="115"/>
                  </a:cubicBezTo>
                  <a:cubicBezTo>
                    <a:pt x="133" y="114"/>
                    <a:pt x="133" y="113"/>
                    <a:pt x="133" y="112"/>
                  </a:cubicBezTo>
                  <a:cubicBezTo>
                    <a:pt x="132" y="111"/>
                    <a:pt x="133" y="111"/>
                    <a:pt x="134" y="110"/>
                  </a:cubicBezTo>
                  <a:cubicBezTo>
                    <a:pt x="135" y="109"/>
                    <a:pt x="135" y="108"/>
                    <a:pt x="136" y="108"/>
                  </a:cubicBezTo>
                  <a:cubicBezTo>
                    <a:pt x="138" y="107"/>
                    <a:pt x="140" y="108"/>
                    <a:pt x="141" y="108"/>
                  </a:cubicBezTo>
                  <a:cubicBezTo>
                    <a:pt x="143" y="107"/>
                    <a:pt x="142" y="104"/>
                    <a:pt x="141" y="103"/>
                  </a:cubicBezTo>
                  <a:cubicBezTo>
                    <a:pt x="140" y="102"/>
                    <a:pt x="139" y="101"/>
                    <a:pt x="139" y="101"/>
                  </a:cubicBezTo>
                  <a:cubicBezTo>
                    <a:pt x="138" y="100"/>
                    <a:pt x="136" y="100"/>
                    <a:pt x="135" y="99"/>
                  </a:cubicBezTo>
                  <a:cubicBezTo>
                    <a:pt x="134" y="98"/>
                    <a:pt x="133" y="95"/>
                    <a:pt x="134" y="94"/>
                  </a:cubicBezTo>
                  <a:cubicBezTo>
                    <a:pt x="134" y="93"/>
                    <a:pt x="135" y="93"/>
                    <a:pt x="136" y="92"/>
                  </a:cubicBezTo>
                  <a:cubicBezTo>
                    <a:pt x="136" y="92"/>
                    <a:pt x="136" y="92"/>
                    <a:pt x="136" y="91"/>
                  </a:cubicBezTo>
                  <a:cubicBezTo>
                    <a:pt x="137" y="91"/>
                    <a:pt x="137" y="90"/>
                    <a:pt x="137" y="90"/>
                  </a:cubicBezTo>
                  <a:cubicBezTo>
                    <a:pt x="137" y="88"/>
                    <a:pt x="138" y="88"/>
                    <a:pt x="139" y="87"/>
                  </a:cubicBezTo>
                  <a:cubicBezTo>
                    <a:pt x="140" y="86"/>
                    <a:pt x="141" y="85"/>
                    <a:pt x="141" y="84"/>
                  </a:cubicBezTo>
                  <a:cubicBezTo>
                    <a:pt x="141" y="83"/>
                    <a:pt x="140" y="83"/>
                    <a:pt x="139" y="82"/>
                  </a:cubicBezTo>
                  <a:cubicBezTo>
                    <a:pt x="138" y="81"/>
                    <a:pt x="138" y="80"/>
                    <a:pt x="138" y="79"/>
                  </a:cubicBezTo>
                  <a:cubicBezTo>
                    <a:pt x="139" y="78"/>
                    <a:pt x="140" y="78"/>
                    <a:pt x="139" y="77"/>
                  </a:cubicBezTo>
                  <a:cubicBezTo>
                    <a:pt x="139" y="76"/>
                    <a:pt x="138" y="76"/>
                    <a:pt x="137" y="76"/>
                  </a:cubicBezTo>
                  <a:cubicBezTo>
                    <a:pt x="137" y="75"/>
                    <a:pt x="137" y="75"/>
                    <a:pt x="136" y="74"/>
                  </a:cubicBezTo>
                  <a:cubicBezTo>
                    <a:pt x="135" y="73"/>
                    <a:pt x="134" y="73"/>
                    <a:pt x="133" y="73"/>
                  </a:cubicBezTo>
                  <a:cubicBezTo>
                    <a:pt x="126" y="73"/>
                    <a:pt x="120" y="73"/>
                    <a:pt x="114" y="71"/>
                  </a:cubicBezTo>
                  <a:cubicBezTo>
                    <a:pt x="112" y="70"/>
                    <a:pt x="111" y="69"/>
                    <a:pt x="110" y="68"/>
                  </a:cubicBezTo>
                  <a:cubicBezTo>
                    <a:pt x="110" y="67"/>
                    <a:pt x="110" y="66"/>
                    <a:pt x="110" y="65"/>
                  </a:cubicBezTo>
                  <a:cubicBezTo>
                    <a:pt x="110" y="62"/>
                    <a:pt x="110" y="62"/>
                    <a:pt x="107" y="61"/>
                  </a:cubicBezTo>
                  <a:cubicBezTo>
                    <a:pt x="105" y="61"/>
                    <a:pt x="104" y="61"/>
                    <a:pt x="104" y="59"/>
                  </a:cubicBezTo>
                  <a:cubicBezTo>
                    <a:pt x="103" y="58"/>
                    <a:pt x="103" y="57"/>
                    <a:pt x="103" y="56"/>
                  </a:cubicBezTo>
                  <a:cubicBezTo>
                    <a:pt x="104" y="55"/>
                    <a:pt x="107" y="53"/>
                    <a:pt x="106" y="52"/>
                  </a:cubicBezTo>
                  <a:cubicBezTo>
                    <a:pt x="104" y="52"/>
                    <a:pt x="103" y="48"/>
                    <a:pt x="104" y="46"/>
                  </a:cubicBezTo>
                  <a:cubicBezTo>
                    <a:pt x="104" y="45"/>
                    <a:pt x="105" y="45"/>
                    <a:pt x="105" y="44"/>
                  </a:cubicBezTo>
                  <a:cubicBezTo>
                    <a:pt x="105" y="43"/>
                    <a:pt x="105" y="41"/>
                    <a:pt x="105" y="40"/>
                  </a:cubicBezTo>
                  <a:cubicBezTo>
                    <a:pt x="105" y="38"/>
                    <a:pt x="106" y="35"/>
                    <a:pt x="105" y="33"/>
                  </a:cubicBezTo>
                  <a:cubicBezTo>
                    <a:pt x="104" y="32"/>
                    <a:pt x="103" y="32"/>
                    <a:pt x="102" y="32"/>
                  </a:cubicBezTo>
                  <a:cubicBezTo>
                    <a:pt x="101" y="32"/>
                    <a:pt x="100" y="31"/>
                    <a:pt x="100" y="32"/>
                  </a:cubicBezTo>
                  <a:cubicBezTo>
                    <a:pt x="99" y="32"/>
                    <a:pt x="99" y="33"/>
                    <a:pt x="98" y="33"/>
                  </a:cubicBezTo>
                  <a:cubicBezTo>
                    <a:pt x="97" y="33"/>
                    <a:pt x="96" y="31"/>
                    <a:pt x="96" y="30"/>
                  </a:cubicBezTo>
                  <a:cubicBezTo>
                    <a:pt x="96" y="30"/>
                    <a:pt x="95" y="29"/>
                    <a:pt x="95" y="29"/>
                  </a:cubicBezTo>
                  <a:cubicBezTo>
                    <a:pt x="94" y="28"/>
                    <a:pt x="95" y="28"/>
                    <a:pt x="94" y="27"/>
                  </a:cubicBezTo>
                  <a:cubicBezTo>
                    <a:pt x="94" y="26"/>
                    <a:pt x="93" y="25"/>
                    <a:pt x="92" y="25"/>
                  </a:cubicBezTo>
                  <a:cubicBezTo>
                    <a:pt x="90" y="24"/>
                    <a:pt x="90" y="25"/>
                    <a:pt x="90" y="23"/>
                  </a:cubicBezTo>
                  <a:cubicBezTo>
                    <a:pt x="89" y="20"/>
                    <a:pt x="86" y="20"/>
                    <a:pt x="84" y="19"/>
                  </a:cubicBezTo>
                  <a:cubicBezTo>
                    <a:pt x="83" y="19"/>
                    <a:pt x="82" y="19"/>
                    <a:pt x="82" y="18"/>
                  </a:cubicBezTo>
                  <a:cubicBezTo>
                    <a:pt x="80" y="16"/>
                    <a:pt x="81" y="14"/>
                    <a:pt x="81" y="12"/>
                  </a:cubicBezTo>
                  <a:cubicBezTo>
                    <a:pt x="76" y="3"/>
                    <a:pt x="76" y="3"/>
                    <a:pt x="76" y="3"/>
                  </a:cubicBezTo>
                  <a:cubicBezTo>
                    <a:pt x="75" y="3"/>
                    <a:pt x="75" y="3"/>
                    <a:pt x="74" y="3"/>
                  </a:cubicBezTo>
                  <a:cubicBezTo>
                    <a:pt x="71" y="3"/>
                    <a:pt x="68" y="1"/>
                    <a:pt x="65" y="1"/>
                  </a:cubicBezTo>
                  <a:cubicBezTo>
                    <a:pt x="61" y="1"/>
                    <a:pt x="59" y="2"/>
                    <a:pt x="56" y="3"/>
                  </a:cubicBezTo>
                  <a:cubicBezTo>
                    <a:pt x="53" y="3"/>
                    <a:pt x="50" y="3"/>
                    <a:pt x="46" y="2"/>
                  </a:cubicBezTo>
                  <a:cubicBezTo>
                    <a:pt x="45" y="2"/>
                    <a:pt x="45" y="1"/>
                    <a:pt x="44" y="0"/>
                  </a:cubicBezTo>
                  <a:cubicBezTo>
                    <a:pt x="43" y="0"/>
                    <a:pt x="41" y="1"/>
                    <a:pt x="40" y="1"/>
                  </a:cubicBezTo>
                  <a:cubicBezTo>
                    <a:pt x="38" y="1"/>
                    <a:pt x="37" y="1"/>
                    <a:pt x="36" y="2"/>
                  </a:cubicBezTo>
                  <a:cubicBezTo>
                    <a:pt x="35" y="2"/>
                    <a:pt x="35" y="3"/>
                    <a:pt x="34" y="3"/>
                  </a:cubicBezTo>
                  <a:cubicBezTo>
                    <a:pt x="34" y="4"/>
                    <a:pt x="34" y="4"/>
                    <a:pt x="33" y="4"/>
                  </a:cubicBezTo>
                  <a:cubicBezTo>
                    <a:pt x="33" y="4"/>
                    <a:pt x="33" y="5"/>
                    <a:pt x="33" y="5"/>
                  </a:cubicBezTo>
                  <a:cubicBezTo>
                    <a:pt x="31" y="7"/>
                    <a:pt x="28" y="7"/>
                    <a:pt x="26" y="8"/>
                  </a:cubicBezTo>
                  <a:cubicBezTo>
                    <a:pt x="25" y="9"/>
                    <a:pt x="24" y="10"/>
                    <a:pt x="23" y="11"/>
                  </a:cubicBezTo>
                  <a:cubicBezTo>
                    <a:pt x="23" y="13"/>
                    <a:pt x="23" y="13"/>
                    <a:pt x="23" y="14"/>
                  </a:cubicBezTo>
                  <a:cubicBezTo>
                    <a:pt x="22" y="16"/>
                    <a:pt x="20" y="17"/>
                    <a:pt x="18" y="16"/>
                  </a:cubicBezTo>
                  <a:cubicBezTo>
                    <a:pt x="16" y="15"/>
                    <a:pt x="15" y="13"/>
                    <a:pt x="14" y="11"/>
                  </a:cubicBezTo>
                  <a:cubicBezTo>
                    <a:pt x="13" y="11"/>
                    <a:pt x="12" y="10"/>
                    <a:pt x="12" y="9"/>
                  </a:cubicBezTo>
                  <a:cubicBezTo>
                    <a:pt x="9" y="11"/>
                    <a:pt x="7" y="15"/>
                    <a:pt x="6" y="18"/>
                  </a:cubicBezTo>
                  <a:cubicBezTo>
                    <a:pt x="4" y="19"/>
                    <a:pt x="1" y="18"/>
                    <a:pt x="0" y="19"/>
                  </a:cubicBezTo>
                  <a:cubicBezTo>
                    <a:pt x="0" y="18"/>
                    <a:pt x="0" y="18"/>
                    <a:pt x="0" y="18"/>
                  </a:cubicBezTo>
                  <a:cubicBezTo>
                    <a:pt x="0" y="20"/>
                    <a:pt x="0" y="22"/>
                    <a:pt x="0" y="24"/>
                  </a:cubicBezTo>
                  <a:cubicBezTo>
                    <a:pt x="0" y="26"/>
                    <a:pt x="0" y="27"/>
                    <a:pt x="0" y="28"/>
                  </a:cubicBezTo>
                  <a:cubicBezTo>
                    <a:pt x="1" y="29"/>
                    <a:pt x="1" y="30"/>
                    <a:pt x="1" y="30"/>
                  </a:cubicBezTo>
                  <a:cubicBezTo>
                    <a:pt x="1" y="30"/>
                    <a:pt x="2" y="30"/>
                    <a:pt x="2" y="31"/>
                  </a:cubicBezTo>
                  <a:cubicBezTo>
                    <a:pt x="2" y="31"/>
                    <a:pt x="2" y="32"/>
                    <a:pt x="2" y="32"/>
                  </a:cubicBezTo>
                  <a:cubicBezTo>
                    <a:pt x="2" y="33"/>
                    <a:pt x="2" y="35"/>
                    <a:pt x="2" y="36"/>
                  </a:cubicBezTo>
                  <a:cubicBezTo>
                    <a:pt x="2" y="38"/>
                    <a:pt x="4" y="38"/>
                    <a:pt x="4" y="40"/>
                  </a:cubicBezTo>
                  <a:cubicBezTo>
                    <a:pt x="4" y="41"/>
                    <a:pt x="3" y="41"/>
                    <a:pt x="3" y="42"/>
                  </a:cubicBezTo>
                  <a:cubicBezTo>
                    <a:pt x="3" y="43"/>
                    <a:pt x="2" y="43"/>
                    <a:pt x="2" y="44"/>
                  </a:cubicBezTo>
                  <a:cubicBezTo>
                    <a:pt x="2" y="46"/>
                    <a:pt x="2" y="47"/>
                    <a:pt x="2" y="48"/>
                  </a:cubicBezTo>
                  <a:cubicBezTo>
                    <a:pt x="4" y="49"/>
                    <a:pt x="4" y="48"/>
                    <a:pt x="5" y="50"/>
                  </a:cubicBezTo>
                  <a:cubicBezTo>
                    <a:pt x="6" y="50"/>
                    <a:pt x="6" y="50"/>
                    <a:pt x="6" y="51"/>
                  </a:cubicBezTo>
                  <a:cubicBezTo>
                    <a:pt x="7" y="52"/>
                    <a:pt x="8" y="53"/>
                    <a:pt x="7" y="55"/>
                  </a:cubicBezTo>
                  <a:cubicBezTo>
                    <a:pt x="7" y="55"/>
                    <a:pt x="6" y="55"/>
                    <a:pt x="6" y="56"/>
                  </a:cubicBezTo>
                  <a:cubicBezTo>
                    <a:pt x="6" y="57"/>
                    <a:pt x="7" y="57"/>
                    <a:pt x="8" y="58"/>
                  </a:cubicBezTo>
                  <a:cubicBezTo>
                    <a:pt x="8" y="61"/>
                    <a:pt x="4" y="62"/>
                    <a:pt x="6" y="64"/>
                  </a:cubicBezTo>
                  <a:cubicBezTo>
                    <a:pt x="6" y="65"/>
                    <a:pt x="7" y="66"/>
                    <a:pt x="8" y="66"/>
                  </a:cubicBezTo>
                  <a:cubicBezTo>
                    <a:pt x="10" y="67"/>
                    <a:pt x="13" y="69"/>
                    <a:pt x="17" y="70"/>
                  </a:cubicBezTo>
                  <a:cubicBezTo>
                    <a:pt x="19" y="70"/>
                    <a:pt x="19" y="70"/>
                    <a:pt x="21" y="72"/>
                  </a:cubicBezTo>
                  <a:cubicBezTo>
                    <a:pt x="22" y="73"/>
                    <a:pt x="23" y="75"/>
                    <a:pt x="24" y="76"/>
                  </a:cubicBezTo>
                  <a:cubicBezTo>
                    <a:pt x="25" y="77"/>
                    <a:pt x="26" y="77"/>
                    <a:pt x="26" y="78"/>
                  </a:cubicBezTo>
                  <a:cubicBezTo>
                    <a:pt x="28" y="82"/>
                    <a:pt x="21" y="82"/>
                    <a:pt x="19" y="82"/>
                  </a:cubicBezTo>
                  <a:cubicBezTo>
                    <a:pt x="17" y="83"/>
                    <a:pt x="13" y="84"/>
                    <a:pt x="12" y="86"/>
                  </a:cubicBezTo>
                  <a:cubicBezTo>
                    <a:pt x="11" y="87"/>
                    <a:pt x="12" y="88"/>
                    <a:pt x="12" y="89"/>
                  </a:cubicBezTo>
                  <a:cubicBezTo>
                    <a:pt x="12" y="90"/>
                    <a:pt x="10" y="91"/>
                    <a:pt x="10" y="92"/>
                  </a:cubicBezTo>
                  <a:cubicBezTo>
                    <a:pt x="7" y="94"/>
                    <a:pt x="10" y="96"/>
                    <a:pt x="11" y="99"/>
                  </a:cubicBezTo>
                  <a:cubicBezTo>
                    <a:pt x="11" y="99"/>
                    <a:pt x="11" y="99"/>
                    <a:pt x="11" y="99"/>
                  </a:cubicBezTo>
                  <a:cubicBezTo>
                    <a:pt x="18" y="104"/>
                    <a:pt x="22" y="109"/>
                    <a:pt x="23" y="112"/>
                  </a:cubicBezTo>
                  <a:cubicBezTo>
                    <a:pt x="21" y="120"/>
                    <a:pt x="21" y="120"/>
                    <a:pt x="21" y="120"/>
                  </a:cubicBezTo>
                  <a:cubicBezTo>
                    <a:pt x="17" y="124"/>
                    <a:pt x="14" y="129"/>
                    <a:pt x="13" y="135"/>
                  </a:cubicBezTo>
                  <a:cubicBezTo>
                    <a:pt x="12" y="136"/>
                    <a:pt x="12" y="136"/>
                    <a:pt x="12" y="137"/>
                  </a:cubicBezTo>
                  <a:cubicBezTo>
                    <a:pt x="11" y="138"/>
                    <a:pt x="11" y="138"/>
                    <a:pt x="11" y="139"/>
                  </a:cubicBezTo>
                  <a:cubicBezTo>
                    <a:pt x="11" y="139"/>
                    <a:pt x="11" y="140"/>
                    <a:pt x="11" y="141"/>
                  </a:cubicBezTo>
                  <a:cubicBezTo>
                    <a:pt x="11" y="141"/>
                    <a:pt x="11" y="142"/>
                    <a:pt x="11" y="142"/>
                  </a:cubicBezTo>
                  <a:cubicBezTo>
                    <a:pt x="11" y="143"/>
                    <a:pt x="12" y="143"/>
                    <a:pt x="13" y="144"/>
                  </a:cubicBezTo>
                  <a:cubicBezTo>
                    <a:pt x="13" y="144"/>
                    <a:pt x="12" y="145"/>
                    <a:pt x="13" y="145"/>
                  </a:cubicBezTo>
                  <a:cubicBezTo>
                    <a:pt x="14" y="145"/>
                    <a:pt x="14" y="146"/>
                    <a:pt x="15" y="146"/>
                  </a:cubicBezTo>
                  <a:cubicBezTo>
                    <a:pt x="16" y="146"/>
                    <a:pt x="18" y="147"/>
                    <a:pt x="19" y="147"/>
                  </a:cubicBezTo>
                  <a:cubicBezTo>
                    <a:pt x="21" y="147"/>
                    <a:pt x="24" y="146"/>
                    <a:pt x="25" y="148"/>
                  </a:cubicBezTo>
                  <a:cubicBezTo>
                    <a:pt x="25" y="149"/>
                    <a:pt x="24" y="150"/>
                    <a:pt x="24" y="151"/>
                  </a:cubicBezTo>
                  <a:cubicBezTo>
                    <a:pt x="24" y="152"/>
                    <a:pt x="24" y="152"/>
                    <a:pt x="24" y="153"/>
                  </a:cubicBezTo>
                  <a:cubicBezTo>
                    <a:pt x="23" y="153"/>
                    <a:pt x="23" y="153"/>
                    <a:pt x="23" y="154"/>
                  </a:cubicBezTo>
                  <a:cubicBezTo>
                    <a:pt x="23" y="154"/>
                    <a:pt x="22" y="154"/>
                    <a:pt x="21" y="154"/>
                  </a:cubicBezTo>
                  <a:cubicBezTo>
                    <a:pt x="20" y="155"/>
                    <a:pt x="20" y="157"/>
                    <a:pt x="20" y="158"/>
                  </a:cubicBezTo>
                  <a:cubicBezTo>
                    <a:pt x="20" y="159"/>
                    <a:pt x="21" y="160"/>
                    <a:pt x="22" y="161"/>
                  </a:cubicBezTo>
                  <a:cubicBezTo>
                    <a:pt x="23" y="162"/>
                    <a:pt x="23" y="163"/>
                    <a:pt x="24" y="164"/>
                  </a:cubicBezTo>
                  <a:cubicBezTo>
                    <a:pt x="24" y="164"/>
                    <a:pt x="24" y="164"/>
                    <a:pt x="24" y="165"/>
                  </a:cubicBezTo>
                  <a:cubicBezTo>
                    <a:pt x="24" y="164"/>
                    <a:pt x="25" y="165"/>
                    <a:pt x="25" y="165"/>
                  </a:cubicBezTo>
                  <a:cubicBezTo>
                    <a:pt x="26" y="166"/>
                    <a:pt x="27" y="167"/>
                    <a:pt x="28" y="167"/>
                  </a:cubicBezTo>
                  <a:cubicBezTo>
                    <a:pt x="29" y="168"/>
                    <a:pt x="31" y="169"/>
                    <a:pt x="32" y="169"/>
                  </a:cubicBezTo>
                  <a:cubicBezTo>
                    <a:pt x="33" y="169"/>
                    <a:pt x="36" y="170"/>
                    <a:pt x="36" y="171"/>
                  </a:cubicBezTo>
                  <a:cubicBezTo>
                    <a:pt x="36" y="171"/>
                    <a:pt x="36" y="173"/>
                    <a:pt x="36" y="173"/>
                  </a:cubicBezTo>
                  <a:cubicBezTo>
                    <a:pt x="36" y="174"/>
                    <a:pt x="36" y="175"/>
                    <a:pt x="36" y="175"/>
                  </a:cubicBezTo>
                  <a:cubicBezTo>
                    <a:pt x="36" y="176"/>
                    <a:pt x="36" y="176"/>
                    <a:pt x="35" y="177"/>
                  </a:cubicBezTo>
                  <a:cubicBezTo>
                    <a:pt x="34" y="178"/>
                    <a:pt x="34" y="178"/>
                    <a:pt x="33" y="179"/>
                  </a:cubicBezTo>
                  <a:cubicBezTo>
                    <a:pt x="32" y="180"/>
                    <a:pt x="29" y="180"/>
                    <a:pt x="27" y="180"/>
                  </a:cubicBezTo>
                  <a:cubicBezTo>
                    <a:pt x="24" y="180"/>
                    <a:pt x="20" y="180"/>
                    <a:pt x="18" y="178"/>
                  </a:cubicBezTo>
                  <a:cubicBezTo>
                    <a:pt x="17" y="178"/>
                    <a:pt x="16" y="177"/>
                    <a:pt x="15" y="176"/>
                  </a:cubicBezTo>
                  <a:cubicBezTo>
                    <a:pt x="14" y="177"/>
                    <a:pt x="13" y="180"/>
                    <a:pt x="14" y="181"/>
                  </a:cubicBezTo>
                  <a:cubicBezTo>
                    <a:pt x="14" y="182"/>
                    <a:pt x="15" y="183"/>
                    <a:pt x="16" y="183"/>
                  </a:cubicBezTo>
                  <a:cubicBezTo>
                    <a:pt x="18" y="184"/>
                    <a:pt x="18" y="183"/>
                    <a:pt x="19" y="185"/>
                  </a:cubicBezTo>
                  <a:cubicBezTo>
                    <a:pt x="20" y="186"/>
                    <a:pt x="20" y="187"/>
                    <a:pt x="21" y="188"/>
                  </a:cubicBezTo>
                  <a:cubicBezTo>
                    <a:pt x="22" y="191"/>
                    <a:pt x="24" y="193"/>
                    <a:pt x="26" y="196"/>
                  </a:cubicBezTo>
                  <a:cubicBezTo>
                    <a:pt x="27" y="198"/>
                    <a:pt x="28" y="199"/>
                    <a:pt x="28" y="201"/>
                  </a:cubicBezTo>
                  <a:cubicBezTo>
                    <a:pt x="28" y="201"/>
                    <a:pt x="28" y="202"/>
                    <a:pt x="28" y="202"/>
                  </a:cubicBezTo>
                  <a:cubicBezTo>
                    <a:pt x="28" y="203"/>
                    <a:pt x="29" y="203"/>
                    <a:pt x="29" y="204"/>
                  </a:cubicBezTo>
                  <a:cubicBezTo>
                    <a:pt x="29" y="205"/>
                    <a:pt x="28" y="206"/>
                    <a:pt x="28" y="208"/>
                  </a:cubicBezTo>
                  <a:cubicBezTo>
                    <a:pt x="28" y="209"/>
                    <a:pt x="28" y="210"/>
                    <a:pt x="28" y="211"/>
                  </a:cubicBezTo>
                  <a:cubicBezTo>
                    <a:pt x="27" y="212"/>
                    <a:pt x="26" y="212"/>
                    <a:pt x="26" y="213"/>
                  </a:cubicBezTo>
                  <a:cubicBezTo>
                    <a:pt x="25" y="214"/>
                    <a:pt x="26" y="214"/>
                    <a:pt x="25" y="214"/>
                  </a:cubicBezTo>
                  <a:cubicBezTo>
                    <a:pt x="24" y="215"/>
                    <a:pt x="24" y="214"/>
                    <a:pt x="23" y="214"/>
                  </a:cubicBezTo>
                  <a:cubicBezTo>
                    <a:pt x="23" y="212"/>
                    <a:pt x="22" y="211"/>
                    <a:pt x="21" y="210"/>
                  </a:cubicBezTo>
                  <a:cubicBezTo>
                    <a:pt x="20" y="209"/>
                    <a:pt x="20" y="207"/>
                    <a:pt x="20" y="207"/>
                  </a:cubicBezTo>
                  <a:cubicBezTo>
                    <a:pt x="19" y="206"/>
                    <a:pt x="17" y="208"/>
                    <a:pt x="16" y="209"/>
                  </a:cubicBezTo>
                  <a:cubicBezTo>
                    <a:pt x="16" y="209"/>
                    <a:pt x="16" y="210"/>
                    <a:pt x="15" y="210"/>
                  </a:cubicBezTo>
                  <a:cubicBezTo>
                    <a:pt x="14" y="211"/>
                    <a:pt x="13" y="211"/>
                    <a:pt x="13" y="212"/>
                  </a:cubicBezTo>
                  <a:cubicBezTo>
                    <a:pt x="13" y="213"/>
                    <a:pt x="13" y="214"/>
                    <a:pt x="12" y="214"/>
                  </a:cubicBezTo>
                  <a:cubicBezTo>
                    <a:pt x="12" y="214"/>
                    <a:pt x="12" y="214"/>
                    <a:pt x="12" y="214"/>
                  </a:cubicBezTo>
                  <a:cubicBezTo>
                    <a:pt x="12" y="215"/>
                    <a:pt x="13" y="216"/>
                    <a:pt x="14" y="217"/>
                  </a:cubicBezTo>
                  <a:cubicBezTo>
                    <a:pt x="14" y="218"/>
                    <a:pt x="14" y="219"/>
                    <a:pt x="16" y="219"/>
                  </a:cubicBezTo>
                  <a:cubicBezTo>
                    <a:pt x="17" y="220"/>
                    <a:pt x="17" y="220"/>
                    <a:pt x="18" y="221"/>
                  </a:cubicBezTo>
                  <a:cubicBezTo>
                    <a:pt x="19" y="222"/>
                    <a:pt x="20" y="222"/>
                    <a:pt x="22" y="223"/>
                  </a:cubicBezTo>
                  <a:cubicBezTo>
                    <a:pt x="23" y="223"/>
                    <a:pt x="23" y="224"/>
                    <a:pt x="24" y="225"/>
                  </a:cubicBezTo>
                  <a:cubicBezTo>
                    <a:pt x="25" y="228"/>
                    <a:pt x="27" y="229"/>
                    <a:pt x="29" y="231"/>
                  </a:cubicBezTo>
                  <a:cubicBezTo>
                    <a:pt x="30" y="232"/>
                    <a:pt x="31" y="233"/>
                    <a:pt x="32" y="234"/>
                  </a:cubicBezTo>
                  <a:cubicBezTo>
                    <a:pt x="30" y="234"/>
                    <a:pt x="30" y="234"/>
                    <a:pt x="30" y="234"/>
                  </a:cubicBezTo>
                  <a:cubicBezTo>
                    <a:pt x="30" y="236"/>
                    <a:pt x="32" y="238"/>
                    <a:pt x="34" y="239"/>
                  </a:cubicBezTo>
                  <a:cubicBezTo>
                    <a:pt x="35" y="240"/>
                    <a:pt x="36" y="240"/>
                    <a:pt x="36" y="241"/>
                  </a:cubicBezTo>
                  <a:cubicBezTo>
                    <a:pt x="37" y="241"/>
                    <a:pt x="37" y="242"/>
                    <a:pt x="38" y="242"/>
                  </a:cubicBezTo>
                  <a:cubicBezTo>
                    <a:pt x="39" y="242"/>
                    <a:pt x="39" y="242"/>
                    <a:pt x="40" y="242"/>
                  </a:cubicBezTo>
                  <a:cubicBezTo>
                    <a:pt x="40" y="243"/>
                    <a:pt x="40" y="243"/>
                    <a:pt x="40" y="244"/>
                  </a:cubicBezTo>
                  <a:cubicBezTo>
                    <a:pt x="41" y="244"/>
                    <a:pt x="41" y="245"/>
                    <a:pt x="42" y="245"/>
                  </a:cubicBezTo>
                  <a:cubicBezTo>
                    <a:pt x="43" y="246"/>
                    <a:pt x="44" y="247"/>
                    <a:pt x="45" y="247"/>
                  </a:cubicBezTo>
                  <a:cubicBezTo>
                    <a:pt x="47" y="248"/>
                    <a:pt x="49" y="247"/>
                    <a:pt x="51" y="247"/>
                  </a:cubicBezTo>
                  <a:cubicBezTo>
                    <a:pt x="52" y="247"/>
                    <a:pt x="53" y="247"/>
                    <a:pt x="54" y="249"/>
                  </a:cubicBezTo>
                  <a:cubicBezTo>
                    <a:pt x="54" y="250"/>
                    <a:pt x="54" y="251"/>
                    <a:pt x="56" y="251"/>
                  </a:cubicBezTo>
                  <a:cubicBezTo>
                    <a:pt x="56" y="252"/>
                    <a:pt x="57" y="252"/>
                    <a:pt x="57" y="253"/>
                  </a:cubicBezTo>
                  <a:cubicBezTo>
                    <a:pt x="58" y="253"/>
                    <a:pt x="58" y="254"/>
                    <a:pt x="59" y="254"/>
                  </a:cubicBezTo>
                  <a:cubicBezTo>
                    <a:pt x="59" y="255"/>
                    <a:pt x="59" y="255"/>
                    <a:pt x="59" y="256"/>
                  </a:cubicBezTo>
                  <a:cubicBezTo>
                    <a:pt x="59" y="257"/>
                    <a:pt x="59" y="257"/>
                    <a:pt x="60" y="258"/>
                  </a:cubicBezTo>
                  <a:cubicBezTo>
                    <a:pt x="60" y="259"/>
                    <a:pt x="64" y="258"/>
                    <a:pt x="65" y="258"/>
                  </a:cubicBezTo>
                  <a:cubicBezTo>
                    <a:pt x="66" y="258"/>
                    <a:pt x="68" y="257"/>
                    <a:pt x="69" y="258"/>
                  </a:cubicBezTo>
                  <a:cubicBezTo>
                    <a:pt x="70" y="258"/>
                    <a:pt x="69" y="260"/>
                    <a:pt x="70" y="260"/>
                  </a:cubicBezTo>
                  <a:cubicBezTo>
                    <a:pt x="70" y="261"/>
                    <a:pt x="70" y="262"/>
                    <a:pt x="71" y="262"/>
                  </a:cubicBezTo>
                  <a:cubicBezTo>
                    <a:pt x="72" y="263"/>
                    <a:pt x="74" y="266"/>
                    <a:pt x="73" y="268"/>
                  </a:cubicBezTo>
                  <a:cubicBezTo>
                    <a:pt x="73" y="269"/>
                    <a:pt x="73" y="269"/>
                    <a:pt x="72" y="270"/>
                  </a:cubicBezTo>
                  <a:cubicBezTo>
                    <a:pt x="72" y="270"/>
                    <a:pt x="72" y="270"/>
                    <a:pt x="72" y="270"/>
                  </a:cubicBezTo>
                  <a:cubicBezTo>
                    <a:pt x="73" y="270"/>
                    <a:pt x="75" y="271"/>
                    <a:pt x="75" y="270"/>
                  </a:cubicBezTo>
                  <a:cubicBezTo>
                    <a:pt x="76" y="270"/>
                    <a:pt x="77" y="269"/>
                    <a:pt x="77" y="268"/>
                  </a:cubicBezTo>
                  <a:cubicBezTo>
                    <a:pt x="78" y="268"/>
                    <a:pt x="78" y="267"/>
                    <a:pt x="79" y="266"/>
                  </a:cubicBezTo>
                  <a:cubicBezTo>
                    <a:pt x="80" y="265"/>
                    <a:pt x="81" y="266"/>
                    <a:pt x="82" y="264"/>
                  </a:cubicBezTo>
                  <a:cubicBezTo>
                    <a:pt x="82" y="263"/>
                    <a:pt x="82" y="262"/>
                    <a:pt x="82" y="262"/>
                  </a:cubicBezTo>
                  <a:cubicBezTo>
                    <a:pt x="82" y="259"/>
                    <a:pt x="84" y="258"/>
                    <a:pt x="86" y="257"/>
                  </a:cubicBezTo>
                  <a:cubicBezTo>
                    <a:pt x="86" y="256"/>
                    <a:pt x="87" y="256"/>
                    <a:pt x="88" y="256"/>
                  </a:cubicBezTo>
                  <a:cubicBezTo>
                    <a:pt x="88" y="256"/>
                    <a:pt x="88" y="255"/>
                    <a:pt x="88" y="255"/>
                  </a:cubicBezTo>
                  <a:cubicBezTo>
                    <a:pt x="88" y="254"/>
                    <a:pt x="89" y="253"/>
                    <a:pt x="90" y="252"/>
                  </a:cubicBezTo>
                  <a:cubicBezTo>
                    <a:pt x="91" y="251"/>
                    <a:pt x="92" y="251"/>
                    <a:pt x="93" y="249"/>
                  </a:cubicBezTo>
                  <a:cubicBezTo>
                    <a:pt x="93" y="248"/>
                    <a:pt x="93" y="246"/>
                    <a:pt x="93" y="244"/>
                  </a:cubicBezTo>
                  <a:cubicBezTo>
                    <a:pt x="93" y="241"/>
                    <a:pt x="93" y="239"/>
                    <a:pt x="95" y="236"/>
                  </a:cubicBezTo>
                  <a:cubicBezTo>
                    <a:pt x="96" y="235"/>
                    <a:pt x="97" y="232"/>
                    <a:pt x="98" y="234"/>
                  </a:cubicBezTo>
                  <a:cubicBezTo>
                    <a:pt x="99" y="236"/>
                    <a:pt x="98" y="236"/>
                    <a:pt x="97" y="236"/>
                  </a:cubicBezTo>
                  <a:cubicBezTo>
                    <a:pt x="96" y="237"/>
                    <a:pt x="96" y="236"/>
                    <a:pt x="96" y="238"/>
                  </a:cubicBezTo>
                  <a:cubicBezTo>
                    <a:pt x="96" y="241"/>
                    <a:pt x="99" y="244"/>
                    <a:pt x="100" y="247"/>
                  </a:cubicBezTo>
                  <a:cubicBezTo>
                    <a:pt x="102" y="247"/>
                    <a:pt x="103" y="245"/>
                    <a:pt x="105" y="245"/>
                  </a:cubicBezTo>
                  <a:cubicBezTo>
                    <a:pt x="106" y="244"/>
                    <a:pt x="107" y="244"/>
                    <a:pt x="107" y="243"/>
                  </a:cubicBezTo>
                  <a:cubicBezTo>
                    <a:pt x="108" y="242"/>
                    <a:pt x="107" y="241"/>
                    <a:pt x="108" y="241"/>
                  </a:cubicBezTo>
                  <a:cubicBezTo>
                    <a:pt x="108" y="240"/>
                    <a:pt x="110" y="240"/>
                    <a:pt x="111" y="240"/>
                  </a:cubicBezTo>
                  <a:cubicBezTo>
                    <a:pt x="113" y="242"/>
                    <a:pt x="112" y="243"/>
                    <a:pt x="112" y="245"/>
                  </a:cubicBezTo>
                  <a:cubicBezTo>
                    <a:pt x="115" y="250"/>
                    <a:pt x="115" y="250"/>
                    <a:pt x="115" y="250"/>
                  </a:cubicBezTo>
                  <a:cubicBezTo>
                    <a:pt x="115" y="252"/>
                    <a:pt x="116" y="253"/>
                    <a:pt x="117" y="255"/>
                  </a:cubicBezTo>
                  <a:cubicBezTo>
                    <a:pt x="117" y="257"/>
                    <a:pt x="116" y="258"/>
                    <a:pt x="118" y="260"/>
                  </a:cubicBezTo>
                  <a:cubicBezTo>
                    <a:pt x="119" y="261"/>
                    <a:pt x="122" y="261"/>
                    <a:pt x="124" y="263"/>
                  </a:cubicBezTo>
                  <a:cubicBezTo>
                    <a:pt x="124" y="265"/>
                    <a:pt x="124" y="265"/>
                    <a:pt x="125" y="266"/>
                  </a:cubicBezTo>
                  <a:cubicBezTo>
                    <a:pt x="126" y="267"/>
                    <a:pt x="126" y="267"/>
                    <a:pt x="127" y="268"/>
                  </a:cubicBezTo>
                  <a:cubicBezTo>
                    <a:pt x="128" y="267"/>
                    <a:pt x="130" y="267"/>
                    <a:pt x="132" y="267"/>
                  </a:cubicBezTo>
                  <a:cubicBezTo>
                    <a:pt x="132" y="269"/>
                    <a:pt x="131" y="271"/>
                    <a:pt x="131" y="272"/>
                  </a:cubicBezTo>
                  <a:cubicBezTo>
                    <a:pt x="131" y="274"/>
                    <a:pt x="131" y="276"/>
                    <a:pt x="131" y="278"/>
                  </a:cubicBezTo>
                  <a:cubicBezTo>
                    <a:pt x="134" y="278"/>
                    <a:pt x="134" y="282"/>
                    <a:pt x="136" y="282"/>
                  </a:cubicBezTo>
                  <a:cubicBezTo>
                    <a:pt x="140" y="274"/>
                    <a:pt x="143" y="288"/>
                    <a:pt x="147" y="287"/>
                  </a:cubicBezTo>
                  <a:cubicBezTo>
                    <a:pt x="148" y="287"/>
                    <a:pt x="149" y="285"/>
                    <a:pt x="150" y="286"/>
                  </a:cubicBezTo>
                  <a:cubicBezTo>
                    <a:pt x="151" y="286"/>
                    <a:pt x="152" y="287"/>
                    <a:pt x="152" y="287"/>
                  </a:cubicBezTo>
                  <a:cubicBezTo>
                    <a:pt x="153" y="288"/>
                    <a:pt x="152" y="288"/>
                    <a:pt x="151" y="289"/>
                  </a:cubicBezTo>
                  <a:cubicBezTo>
                    <a:pt x="150" y="290"/>
                    <a:pt x="150" y="291"/>
                    <a:pt x="149" y="292"/>
                  </a:cubicBezTo>
                  <a:cubicBezTo>
                    <a:pt x="148" y="293"/>
                    <a:pt x="146" y="294"/>
                    <a:pt x="146" y="296"/>
                  </a:cubicBezTo>
                  <a:cubicBezTo>
                    <a:pt x="146" y="297"/>
                    <a:pt x="147" y="300"/>
                    <a:pt x="146" y="302"/>
                  </a:cubicBezTo>
                  <a:cubicBezTo>
                    <a:pt x="146" y="302"/>
                    <a:pt x="146" y="302"/>
                    <a:pt x="146" y="302"/>
                  </a:cubicBezTo>
                  <a:cubicBezTo>
                    <a:pt x="146" y="302"/>
                    <a:pt x="145" y="304"/>
                    <a:pt x="145" y="304"/>
                  </a:cubicBezTo>
                  <a:cubicBezTo>
                    <a:pt x="144" y="304"/>
                    <a:pt x="143" y="304"/>
                    <a:pt x="143" y="305"/>
                  </a:cubicBezTo>
                  <a:cubicBezTo>
                    <a:pt x="142" y="306"/>
                    <a:pt x="142" y="307"/>
                    <a:pt x="142" y="308"/>
                  </a:cubicBezTo>
                  <a:cubicBezTo>
                    <a:pt x="142" y="308"/>
                    <a:pt x="141" y="309"/>
                    <a:pt x="140" y="309"/>
                  </a:cubicBezTo>
                  <a:cubicBezTo>
                    <a:pt x="139" y="311"/>
                    <a:pt x="135" y="313"/>
                    <a:pt x="135" y="316"/>
                  </a:cubicBezTo>
                  <a:cubicBezTo>
                    <a:pt x="136" y="317"/>
                    <a:pt x="137" y="318"/>
                    <a:pt x="137" y="319"/>
                  </a:cubicBezTo>
                  <a:cubicBezTo>
                    <a:pt x="138" y="319"/>
                    <a:pt x="138" y="319"/>
                    <a:pt x="138" y="320"/>
                  </a:cubicBezTo>
                  <a:cubicBezTo>
                    <a:pt x="138" y="320"/>
                    <a:pt x="138" y="321"/>
                    <a:pt x="138" y="321"/>
                  </a:cubicBezTo>
                  <a:cubicBezTo>
                    <a:pt x="138" y="321"/>
                    <a:pt x="138" y="321"/>
                    <a:pt x="138" y="321"/>
                  </a:cubicBezTo>
                  <a:cubicBezTo>
                    <a:pt x="140" y="322"/>
                    <a:pt x="144" y="322"/>
                    <a:pt x="146" y="321"/>
                  </a:cubicBezTo>
                  <a:cubicBezTo>
                    <a:pt x="148" y="320"/>
                    <a:pt x="148" y="320"/>
                    <a:pt x="149" y="318"/>
                  </a:cubicBezTo>
                  <a:cubicBezTo>
                    <a:pt x="149" y="318"/>
                    <a:pt x="149" y="317"/>
                    <a:pt x="150" y="316"/>
                  </a:cubicBezTo>
                  <a:cubicBezTo>
                    <a:pt x="151" y="315"/>
                    <a:pt x="153" y="315"/>
                    <a:pt x="155" y="314"/>
                  </a:cubicBezTo>
                  <a:cubicBezTo>
                    <a:pt x="157" y="313"/>
                    <a:pt x="158" y="314"/>
                    <a:pt x="159" y="316"/>
                  </a:cubicBezTo>
                  <a:cubicBezTo>
                    <a:pt x="160" y="317"/>
                    <a:pt x="159" y="317"/>
                    <a:pt x="160" y="317"/>
                  </a:cubicBezTo>
                  <a:cubicBezTo>
                    <a:pt x="161" y="318"/>
                    <a:pt x="162" y="318"/>
                    <a:pt x="163" y="319"/>
                  </a:cubicBezTo>
                  <a:cubicBezTo>
                    <a:pt x="164" y="319"/>
                    <a:pt x="163" y="320"/>
                    <a:pt x="165" y="319"/>
                  </a:cubicBezTo>
                  <a:cubicBezTo>
                    <a:pt x="165" y="319"/>
                    <a:pt x="166" y="319"/>
                    <a:pt x="167" y="318"/>
                  </a:cubicBezTo>
                  <a:cubicBezTo>
                    <a:pt x="168" y="317"/>
                    <a:pt x="168" y="315"/>
                    <a:pt x="170" y="314"/>
                  </a:cubicBezTo>
                  <a:cubicBezTo>
                    <a:pt x="171" y="313"/>
                    <a:pt x="172" y="313"/>
                    <a:pt x="174" y="312"/>
                  </a:cubicBezTo>
                  <a:cubicBezTo>
                    <a:pt x="178" y="310"/>
                    <a:pt x="181" y="314"/>
                    <a:pt x="184" y="316"/>
                  </a:cubicBezTo>
                  <a:cubicBezTo>
                    <a:pt x="186" y="317"/>
                    <a:pt x="190" y="317"/>
                    <a:pt x="193" y="315"/>
                  </a:cubicBezTo>
                  <a:cubicBezTo>
                    <a:pt x="194" y="314"/>
                    <a:pt x="195" y="312"/>
                    <a:pt x="195" y="311"/>
                  </a:cubicBezTo>
                  <a:cubicBezTo>
                    <a:pt x="195" y="309"/>
                    <a:pt x="195" y="309"/>
                    <a:pt x="194" y="307"/>
                  </a:cubicBezTo>
                  <a:cubicBezTo>
                    <a:pt x="193" y="306"/>
                    <a:pt x="193" y="304"/>
                    <a:pt x="193" y="303"/>
                  </a:cubicBezTo>
                  <a:cubicBezTo>
                    <a:pt x="192" y="301"/>
                    <a:pt x="191" y="301"/>
                    <a:pt x="190" y="299"/>
                  </a:cubicBezTo>
                  <a:cubicBezTo>
                    <a:pt x="190" y="297"/>
                    <a:pt x="190" y="298"/>
                    <a:pt x="189" y="297"/>
                  </a:cubicBezTo>
                  <a:cubicBezTo>
                    <a:pt x="188" y="296"/>
                    <a:pt x="188" y="296"/>
                    <a:pt x="187" y="295"/>
                  </a:cubicBezTo>
                  <a:cubicBezTo>
                    <a:pt x="186" y="293"/>
                    <a:pt x="186" y="293"/>
                    <a:pt x="186" y="290"/>
                  </a:cubicBezTo>
                  <a:cubicBezTo>
                    <a:pt x="186" y="288"/>
                    <a:pt x="187" y="287"/>
                    <a:pt x="187" y="285"/>
                  </a:cubicBezTo>
                  <a:cubicBezTo>
                    <a:pt x="188" y="283"/>
                    <a:pt x="189" y="281"/>
                    <a:pt x="188" y="279"/>
                  </a:cubicBezTo>
                  <a:cubicBezTo>
                    <a:pt x="188" y="278"/>
                    <a:pt x="187" y="277"/>
                    <a:pt x="187" y="276"/>
                  </a:cubicBezTo>
                  <a:cubicBezTo>
                    <a:pt x="187" y="275"/>
                    <a:pt x="187" y="273"/>
                    <a:pt x="187" y="272"/>
                  </a:cubicBezTo>
                  <a:cubicBezTo>
                    <a:pt x="188" y="271"/>
                    <a:pt x="192" y="270"/>
                    <a:pt x="193" y="270"/>
                  </a:cubicBezTo>
                  <a:cubicBezTo>
                    <a:pt x="194" y="270"/>
                    <a:pt x="195" y="270"/>
                    <a:pt x="196" y="270"/>
                  </a:cubicBezTo>
                  <a:cubicBezTo>
                    <a:pt x="197" y="270"/>
                    <a:pt x="197" y="271"/>
                    <a:pt x="198" y="271"/>
                  </a:cubicBezTo>
                  <a:cubicBezTo>
                    <a:pt x="199" y="270"/>
                    <a:pt x="199" y="270"/>
                    <a:pt x="200" y="270"/>
                  </a:cubicBezTo>
                  <a:cubicBezTo>
                    <a:pt x="201" y="269"/>
                    <a:pt x="201" y="270"/>
                    <a:pt x="202" y="269"/>
                  </a:cubicBezTo>
                  <a:cubicBezTo>
                    <a:pt x="202" y="269"/>
                    <a:pt x="204" y="268"/>
                    <a:pt x="205" y="267"/>
                  </a:cubicBezTo>
                  <a:cubicBezTo>
                    <a:pt x="205" y="267"/>
                    <a:pt x="205" y="265"/>
                    <a:pt x="205" y="264"/>
                  </a:cubicBezTo>
                  <a:cubicBezTo>
                    <a:pt x="206" y="262"/>
                    <a:pt x="206" y="260"/>
                    <a:pt x="208" y="258"/>
                  </a:cubicBezTo>
                  <a:cubicBezTo>
                    <a:pt x="210" y="256"/>
                    <a:pt x="213" y="256"/>
                    <a:pt x="214" y="254"/>
                  </a:cubicBezTo>
                  <a:cubicBezTo>
                    <a:pt x="215" y="253"/>
                    <a:pt x="218" y="251"/>
                    <a:pt x="217" y="248"/>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13" name="Freeform 30">
              <a:extLst>
                <a:ext uri="{FF2B5EF4-FFF2-40B4-BE49-F238E27FC236}">
                  <a16:creationId xmlns:a16="http://schemas.microsoft.com/office/drawing/2014/main" id="{4FE497F3-B97A-DA4F-8F76-AC8BDAA1015C}"/>
                </a:ext>
              </a:extLst>
            </p:cNvPr>
            <p:cNvSpPr>
              <a:spLocks noEditPoints="1"/>
            </p:cNvSpPr>
            <p:nvPr/>
          </p:nvSpPr>
          <p:spPr bwMode="auto">
            <a:xfrm>
              <a:off x="5426075" y="5565775"/>
              <a:ext cx="187325" cy="219075"/>
            </a:xfrm>
            <a:custGeom>
              <a:avLst/>
              <a:gdLst/>
              <a:ahLst/>
              <a:cxnLst>
                <a:cxn ang="0">
                  <a:pos x="1" y="48"/>
                </a:cxn>
                <a:cxn ang="0">
                  <a:pos x="1" y="48"/>
                </a:cxn>
                <a:cxn ang="0">
                  <a:pos x="1" y="48"/>
                </a:cxn>
                <a:cxn ang="0">
                  <a:pos x="78" y="46"/>
                </a:cxn>
                <a:cxn ang="0">
                  <a:pos x="79" y="35"/>
                </a:cxn>
                <a:cxn ang="0">
                  <a:pos x="72" y="34"/>
                </a:cxn>
                <a:cxn ang="0">
                  <a:pos x="65" y="28"/>
                </a:cxn>
                <a:cxn ang="0">
                  <a:pos x="62" y="18"/>
                </a:cxn>
                <a:cxn ang="0">
                  <a:pos x="58" y="8"/>
                </a:cxn>
                <a:cxn ang="0">
                  <a:pos x="54" y="11"/>
                </a:cxn>
                <a:cxn ang="0">
                  <a:pos x="47" y="15"/>
                </a:cxn>
                <a:cxn ang="0">
                  <a:pos x="44" y="4"/>
                </a:cxn>
                <a:cxn ang="0">
                  <a:pos x="42" y="4"/>
                </a:cxn>
                <a:cxn ang="0">
                  <a:pos x="40" y="17"/>
                </a:cxn>
                <a:cxn ang="0">
                  <a:pos x="35" y="23"/>
                </a:cxn>
                <a:cxn ang="0">
                  <a:pos x="33" y="25"/>
                </a:cxn>
                <a:cxn ang="0">
                  <a:pos x="29" y="32"/>
                </a:cxn>
                <a:cxn ang="0">
                  <a:pos x="24" y="36"/>
                </a:cxn>
                <a:cxn ang="0">
                  <a:pos x="19" y="38"/>
                </a:cxn>
                <a:cxn ang="0">
                  <a:pos x="17" y="39"/>
                </a:cxn>
                <a:cxn ang="0">
                  <a:pos x="13" y="41"/>
                </a:cxn>
                <a:cxn ang="0">
                  <a:pos x="7" y="45"/>
                </a:cxn>
                <a:cxn ang="0">
                  <a:pos x="1" y="44"/>
                </a:cxn>
                <a:cxn ang="0">
                  <a:pos x="0" y="44"/>
                </a:cxn>
                <a:cxn ang="0">
                  <a:pos x="0" y="46"/>
                </a:cxn>
                <a:cxn ang="0">
                  <a:pos x="0" y="45"/>
                </a:cxn>
                <a:cxn ang="0">
                  <a:pos x="0" y="47"/>
                </a:cxn>
                <a:cxn ang="0">
                  <a:pos x="1" y="48"/>
                </a:cxn>
                <a:cxn ang="0">
                  <a:pos x="2" y="48"/>
                </a:cxn>
                <a:cxn ang="0">
                  <a:pos x="3" y="49"/>
                </a:cxn>
                <a:cxn ang="0">
                  <a:pos x="5" y="55"/>
                </a:cxn>
                <a:cxn ang="0">
                  <a:pos x="8" y="62"/>
                </a:cxn>
                <a:cxn ang="0">
                  <a:pos x="17" y="67"/>
                </a:cxn>
                <a:cxn ang="0">
                  <a:pos x="22" y="74"/>
                </a:cxn>
                <a:cxn ang="0">
                  <a:pos x="25" y="82"/>
                </a:cxn>
                <a:cxn ang="0">
                  <a:pos x="27" y="88"/>
                </a:cxn>
                <a:cxn ang="0">
                  <a:pos x="30" y="99"/>
                </a:cxn>
                <a:cxn ang="0">
                  <a:pos x="30" y="114"/>
                </a:cxn>
                <a:cxn ang="0">
                  <a:pos x="34" y="115"/>
                </a:cxn>
                <a:cxn ang="0">
                  <a:pos x="40" y="111"/>
                </a:cxn>
                <a:cxn ang="0">
                  <a:pos x="40" y="106"/>
                </a:cxn>
                <a:cxn ang="0">
                  <a:pos x="45" y="98"/>
                </a:cxn>
                <a:cxn ang="0">
                  <a:pos x="61" y="93"/>
                </a:cxn>
                <a:cxn ang="0">
                  <a:pos x="64" y="98"/>
                </a:cxn>
                <a:cxn ang="0">
                  <a:pos x="69" y="96"/>
                </a:cxn>
                <a:cxn ang="0">
                  <a:pos x="75" y="87"/>
                </a:cxn>
                <a:cxn ang="0">
                  <a:pos x="85" y="89"/>
                </a:cxn>
                <a:cxn ang="0">
                  <a:pos x="84" y="87"/>
                </a:cxn>
                <a:cxn ang="0">
                  <a:pos x="87" y="77"/>
                </a:cxn>
                <a:cxn ang="0">
                  <a:pos x="90" y="73"/>
                </a:cxn>
                <a:cxn ang="0">
                  <a:pos x="93" y="70"/>
                </a:cxn>
                <a:cxn ang="0">
                  <a:pos x="93" y="64"/>
                </a:cxn>
                <a:cxn ang="0">
                  <a:pos x="98" y="57"/>
                </a:cxn>
                <a:cxn ang="0">
                  <a:pos x="97" y="54"/>
                </a:cxn>
                <a:cxn ang="0">
                  <a:pos x="83" y="50"/>
                </a:cxn>
                <a:cxn ang="0">
                  <a:pos x="0" y="47"/>
                </a:cxn>
                <a:cxn ang="0">
                  <a:pos x="1" y="44"/>
                </a:cxn>
                <a:cxn ang="0">
                  <a:pos x="1" y="44"/>
                </a:cxn>
                <a:cxn ang="0">
                  <a:pos x="2" y="62"/>
                </a:cxn>
              </a:cxnLst>
              <a:rect l="0" t="0" r="r" b="b"/>
              <a:pathLst>
                <a:path w="100" h="117">
                  <a:moveTo>
                    <a:pt x="1" y="48"/>
                  </a:moveTo>
                  <a:cubicBezTo>
                    <a:pt x="1" y="48"/>
                    <a:pt x="1" y="48"/>
                    <a:pt x="1" y="48"/>
                  </a:cubicBezTo>
                  <a:cubicBezTo>
                    <a:pt x="1" y="48"/>
                    <a:pt x="1" y="48"/>
                    <a:pt x="1" y="48"/>
                  </a:cubicBezTo>
                  <a:cubicBezTo>
                    <a:pt x="1" y="48"/>
                    <a:pt x="1" y="48"/>
                    <a:pt x="1" y="48"/>
                  </a:cubicBezTo>
                  <a:cubicBezTo>
                    <a:pt x="1" y="48"/>
                    <a:pt x="1" y="48"/>
                    <a:pt x="1" y="48"/>
                  </a:cubicBezTo>
                  <a:cubicBezTo>
                    <a:pt x="1" y="48"/>
                    <a:pt x="1" y="48"/>
                    <a:pt x="1" y="48"/>
                  </a:cubicBezTo>
                  <a:moveTo>
                    <a:pt x="83" y="50"/>
                  </a:moveTo>
                  <a:cubicBezTo>
                    <a:pt x="81" y="50"/>
                    <a:pt x="81" y="46"/>
                    <a:pt x="78" y="46"/>
                  </a:cubicBezTo>
                  <a:cubicBezTo>
                    <a:pt x="78" y="44"/>
                    <a:pt x="78" y="42"/>
                    <a:pt x="78" y="40"/>
                  </a:cubicBezTo>
                  <a:cubicBezTo>
                    <a:pt x="78" y="39"/>
                    <a:pt x="79" y="37"/>
                    <a:pt x="79" y="35"/>
                  </a:cubicBezTo>
                  <a:cubicBezTo>
                    <a:pt x="77" y="35"/>
                    <a:pt x="75" y="35"/>
                    <a:pt x="74" y="36"/>
                  </a:cubicBezTo>
                  <a:cubicBezTo>
                    <a:pt x="73" y="35"/>
                    <a:pt x="73" y="35"/>
                    <a:pt x="72" y="34"/>
                  </a:cubicBezTo>
                  <a:cubicBezTo>
                    <a:pt x="71" y="33"/>
                    <a:pt x="71" y="33"/>
                    <a:pt x="71" y="31"/>
                  </a:cubicBezTo>
                  <a:cubicBezTo>
                    <a:pt x="69" y="29"/>
                    <a:pt x="66" y="29"/>
                    <a:pt x="65" y="28"/>
                  </a:cubicBezTo>
                  <a:cubicBezTo>
                    <a:pt x="63" y="26"/>
                    <a:pt x="64" y="25"/>
                    <a:pt x="64" y="23"/>
                  </a:cubicBezTo>
                  <a:cubicBezTo>
                    <a:pt x="63" y="21"/>
                    <a:pt x="62" y="20"/>
                    <a:pt x="62" y="18"/>
                  </a:cubicBezTo>
                  <a:cubicBezTo>
                    <a:pt x="59" y="13"/>
                    <a:pt x="59" y="13"/>
                    <a:pt x="59" y="13"/>
                  </a:cubicBezTo>
                  <a:cubicBezTo>
                    <a:pt x="59" y="11"/>
                    <a:pt x="60" y="10"/>
                    <a:pt x="58" y="8"/>
                  </a:cubicBezTo>
                  <a:cubicBezTo>
                    <a:pt x="57" y="8"/>
                    <a:pt x="55" y="8"/>
                    <a:pt x="55" y="9"/>
                  </a:cubicBezTo>
                  <a:cubicBezTo>
                    <a:pt x="54" y="9"/>
                    <a:pt x="55" y="10"/>
                    <a:pt x="54" y="11"/>
                  </a:cubicBezTo>
                  <a:cubicBezTo>
                    <a:pt x="54" y="12"/>
                    <a:pt x="53" y="12"/>
                    <a:pt x="52" y="13"/>
                  </a:cubicBezTo>
                  <a:cubicBezTo>
                    <a:pt x="50" y="13"/>
                    <a:pt x="49" y="15"/>
                    <a:pt x="47" y="15"/>
                  </a:cubicBezTo>
                  <a:cubicBezTo>
                    <a:pt x="46" y="12"/>
                    <a:pt x="43" y="9"/>
                    <a:pt x="43" y="6"/>
                  </a:cubicBezTo>
                  <a:cubicBezTo>
                    <a:pt x="43" y="4"/>
                    <a:pt x="43" y="5"/>
                    <a:pt x="44" y="4"/>
                  </a:cubicBezTo>
                  <a:cubicBezTo>
                    <a:pt x="45" y="4"/>
                    <a:pt x="46" y="4"/>
                    <a:pt x="45" y="2"/>
                  </a:cubicBezTo>
                  <a:cubicBezTo>
                    <a:pt x="44" y="0"/>
                    <a:pt x="43" y="3"/>
                    <a:pt x="42" y="4"/>
                  </a:cubicBezTo>
                  <a:cubicBezTo>
                    <a:pt x="40" y="7"/>
                    <a:pt x="40" y="9"/>
                    <a:pt x="40" y="12"/>
                  </a:cubicBezTo>
                  <a:cubicBezTo>
                    <a:pt x="40" y="14"/>
                    <a:pt x="40" y="16"/>
                    <a:pt x="40" y="17"/>
                  </a:cubicBezTo>
                  <a:cubicBezTo>
                    <a:pt x="39" y="19"/>
                    <a:pt x="38" y="19"/>
                    <a:pt x="37" y="20"/>
                  </a:cubicBezTo>
                  <a:cubicBezTo>
                    <a:pt x="36" y="21"/>
                    <a:pt x="35" y="22"/>
                    <a:pt x="35" y="23"/>
                  </a:cubicBezTo>
                  <a:cubicBezTo>
                    <a:pt x="35" y="23"/>
                    <a:pt x="35" y="24"/>
                    <a:pt x="35" y="24"/>
                  </a:cubicBezTo>
                  <a:cubicBezTo>
                    <a:pt x="34" y="24"/>
                    <a:pt x="33" y="24"/>
                    <a:pt x="33" y="25"/>
                  </a:cubicBezTo>
                  <a:cubicBezTo>
                    <a:pt x="31" y="26"/>
                    <a:pt x="29" y="27"/>
                    <a:pt x="29" y="30"/>
                  </a:cubicBezTo>
                  <a:cubicBezTo>
                    <a:pt x="29" y="30"/>
                    <a:pt x="29" y="31"/>
                    <a:pt x="29" y="32"/>
                  </a:cubicBezTo>
                  <a:cubicBezTo>
                    <a:pt x="28" y="34"/>
                    <a:pt x="27" y="33"/>
                    <a:pt x="26" y="34"/>
                  </a:cubicBezTo>
                  <a:cubicBezTo>
                    <a:pt x="25" y="35"/>
                    <a:pt x="25" y="36"/>
                    <a:pt x="24" y="36"/>
                  </a:cubicBezTo>
                  <a:cubicBezTo>
                    <a:pt x="24" y="37"/>
                    <a:pt x="23" y="38"/>
                    <a:pt x="22" y="38"/>
                  </a:cubicBezTo>
                  <a:cubicBezTo>
                    <a:pt x="22" y="39"/>
                    <a:pt x="20" y="38"/>
                    <a:pt x="19" y="38"/>
                  </a:cubicBezTo>
                  <a:cubicBezTo>
                    <a:pt x="19" y="38"/>
                    <a:pt x="19" y="38"/>
                    <a:pt x="19" y="38"/>
                  </a:cubicBezTo>
                  <a:cubicBezTo>
                    <a:pt x="19" y="38"/>
                    <a:pt x="18" y="38"/>
                    <a:pt x="17" y="39"/>
                  </a:cubicBezTo>
                  <a:cubicBezTo>
                    <a:pt x="16" y="39"/>
                    <a:pt x="17" y="40"/>
                    <a:pt x="17" y="41"/>
                  </a:cubicBezTo>
                  <a:cubicBezTo>
                    <a:pt x="16" y="42"/>
                    <a:pt x="14" y="41"/>
                    <a:pt x="13" y="41"/>
                  </a:cubicBezTo>
                  <a:cubicBezTo>
                    <a:pt x="11" y="41"/>
                    <a:pt x="12" y="44"/>
                    <a:pt x="12" y="46"/>
                  </a:cubicBezTo>
                  <a:cubicBezTo>
                    <a:pt x="10" y="46"/>
                    <a:pt x="9" y="46"/>
                    <a:pt x="7" y="45"/>
                  </a:cubicBezTo>
                  <a:cubicBezTo>
                    <a:pt x="6" y="44"/>
                    <a:pt x="5" y="44"/>
                    <a:pt x="4" y="43"/>
                  </a:cubicBezTo>
                  <a:cubicBezTo>
                    <a:pt x="3" y="43"/>
                    <a:pt x="2" y="43"/>
                    <a:pt x="1" y="44"/>
                  </a:cubicBezTo>
                  <a:cubicBezTo>
                    <a:pt x="1" y="44"/>
                    <a:pt x="0" y="45"/>
                    <a:pt x="0" y="45"/>
                  </a:cubicBezTo>
                  <a:cubicBezTo>
                    <a:pt x="0" y="45"/>
                    <a:pt x="0" y="45"/>
                    <a:pt x="0" y="44"/>
                  </a:cubicBezTo>
                  <a:cubicBezTo>
                    <a:pt x="0" y="45"/>
                    <a:pt x="0" y="45"/>
                    <a:pt x="0" y="46"/>
                  </a:cubicBezTo>
                  <a:cubicBezTo>
                    <a:pt x="0" y="46"/>
                    <a:pt x="0" y="46"/>
                    <a:pt x="0" y="46"/>
                  </a:cubicBezTo>
                  <a:cubicBezTo>
                    <a:pt x="0" y="46"/>
                    <a:pt x="0" y="46"/>
                    <a:pt x="0" y="46"/>
                  </a:cubicBezTo>
                  <a:cubicBezTo>
                    <a:pt x="0" y="46"/>
                    <a:pt x="0" y="45"/>
                    <a:pt x="0" y="45"/>
                  </a:cubicBezTo>
                  <a:cubicBezTo>
                    <a:pt x="0" y="45"/>
                    <a:pt x="0" y="46"/>
                    <a:pt x="0" y="46"/>
                  </a:cubicBezTo>
                  <a:cubicBezTo>
                    <a:pt x="0" y="46"/>
                    <a:pt x="0" y="46"/>
                    <a:pt x="0" y="47"/>
                  </a:cubicBezTo>
                  <a:cubicBezTo>
                    <a:pt x="0" y="47"/>
                    <a:pt x="1" y="47"/>
                    <a:pt x="1" y="48"/>
                  </a:cubicBezTo>
                  <a:cubicBezTo>
                    <a:pt x="1" y="48"/>
                    <a:pt x="1" y="48"/>
                    <a:pt x="1" y="48"/>
                  </a:cubicBezTo>
                  <a:cubicBezTo>
                    <a:pt x="1" y="48"/>
                    <a:pt x="2" y="48"/>
                    <a:pt x="2" y="48"/>
                  </a:cubicBezTo>
                  <a:cubicBezTo>
                    <a:pt x="2" y="48"/>
                    <a:pt x="2" y="48"/>
                    <a:pt x="2" y="48"/>
                  </a:cubicBezTo>
                  <a:cubicBezTo>
                    <a:pt x="2" y="48"/>
                    <a:pt x="2" y="48"/>
                    <a:pt x="2" y="48"/>
                  </a:cubicBezTo>
                  <a:cubicBezTo>
                    <a:pt x="2" y="49"/>
                    <a:pt x="3" y="49"/>
                    <a:pt x="3" y="49"/>
                  </a:cubicBezTo>
                  <a:cubicBezTo>
                    <a:pt x="4" y="49"/>
                    <a:pt x="5" y="50"/>
                    <a:pt x="5" y="50"/>
                  </a:cubicBezTo>
                  <a:cubicBezTo>
                    <a:pt x="6" y="52"/>
                    <a:pt x="6" y="54"/>
                    <a:pt x="5" y="55"/>
                  </a:cubicBezTo>
                  <a:cubicBezTo>
                    <a:pt x="6" y="56"/>
                    <a:pt x="6" y="57"/>
                    <a:pt x="6" y="58"/>
                  </a:cubicBezTo>
                  <a:cubicBezTo>
                    <a:pt x="7" y="59"/>
                    <a:pt x="7" y="61"/>
                    <a:pt x="8" y="62"/>
                  </a:cubicBezTo>
                  <a:cubicBezTo>
                    <a:pt x="10" y="64"/>
                    <a:pt x="13" y="62"/>
                    <a:pt x="15" y="64"/>
                  </a:cubicBezTo>
                  <a:cubicBezTo>
                    <a:pt x="16" y="65"/>
                    <a:pt x="16" y="66"/>
                    <a:pt x="17" y="67"/>
                  </a:cubicBezTo>
                  <a:cubicBezTo>
                    <a:pt x="18" y="68"/>
                    <a:pt x="19" y="69"/>
                    <a:pt x="20" y="70"/>
                  </a:cubicBezTo>
                  <a:cubicBezTo>
                    <a:pt x="21" y="71"/>
                    <a:pt x="21" y="72"/>
                    <a:pt x="22" y="74"/>
                  </a:cubicBezTo>
                  <a:cubicBezTo>
                    <a:pt x="22" y="75"/>
                    <a:pt x="24" y="77"/>
                    <a:pt x="25" y="79"/>
                  </a:cubicBezTo>
                  <a:cubicBezTo>
                    <a:pt x="26" y="80"/>
                    <a:pt x="25" y="81"/>
                    <a:pt x="25" y="82"/>
                  </a:cubicBezTo>
                  <a:cubicBezTo>
                    <a:pt x="25" y="83"/>
                    <a:pt x="26" y="83"/>
                    <a:pt x="26" y="84"/>
                  </a:cubicBezTo>
                  <a:cubicBezTo>
                    <a:pt x="27" y="86"/>
                    <a:pt x="27" y="87"/>
                    <a:pt x="27" y="88"/>
                  </a:cubicBezTo>
                  <a:cubicBezTo>
                    <a:pt x="27" y="90"/>
                    <a:pt x="28" y="92"/>
                    <a:pt x="28" y="94"/>
                  </a:cubicBezTo>
                  <a:cubicBezTo>
                    <a:pt x="28" y="96"/>
                    <a:pt x="29" y="97"/>
                    <a:pt x="30" y="99"/>
                  </a:cubicBezTo>
                  <a:cubicBezTo>
                    <a:pt x="31" y="101"/>
                    <a:pt x="31" y="104"/>
                    <a:pt x="31" y="106"/>
                  </a:cubicBezTo>
                  <a:cubicBezTo>
                    <a:pt x="31" y="109"/>
                    <a:pt x="31" y="112"/>
                    <a:pt x="30" y="114"/>
                  </a:cubicBezTo>
                  <a:cubicBezTo>
                    <a:pt x="30" y="115"/>
                    <a:pt x="30" y="117"/>
                    <a:pt x="31" y="117"/>
                  </a:cubicBezTo>
                  <a:cubicBezTo>
                    <a:pt x="32" y="117"/>
                    <a:pt x="33" y="116"/>
                    <a:pt x="34" y="115"/>
                  </a:cubicBezTo>
                  <a:cubicBezTo>
                    <a:pt x="35" y="114"/>
                    <a:pt x="36" y="114"/>
                    <a:pt x="37" y="113"/>
                  </a:cubicBezTo>
                  <a:cubicBezTo>
                    <a:pt x="38" y="112"/>
                    <a:pt x="39" y="112"/>
                    <a:pt x="40" y="111"/>
                  </a:cubicBezTo>
                  <a:cubicBezTo>
                    <a:pt x="40" y="110"/>
                    <a:pt x="40" y="109"/>
                    <a:pt x="40" y="108"/>
                  </a:cubicBezTo>
                  <a:cubicBezTo>
                    <a:pt x="40" y="107"/>
                    <a:pt x="40" y="106"/>
                    <a:pt x="40" y="106"/>
                  </a:cubicBezTo>
                  <a:cubicBezTo>
                    <a:pt x="40" y="105"/>
                    <a:pt x="41" y="104"/>
                    <a:pt x="41" y="103"/>
                  </a:cubicBezTo>
                  <a:cubicBezTo>
                    <a:pt x="43" y="101"/>
                    <a:pt x="44" y="99"/>
                    <a:pt x="45" y="98"/>
                  </a:cubicBezTo>
                  <a:cubicBezTo>
                    <a:pt x="47" y="96"/>
                    <a:pt x="49" y="96"/>
                    <a:pt x="51" y="95"/>
                  </a:cubicBezTo>
                  <a:cubicBezTo>
                    <a:pt x="54" y="94"/>
                    <a:pt x="58" y="91"/>
                    <a:pt x="61" y="93"/>
                  </a:cubicBezTo>
                  <a:cubicBezTo>
                    <a:pt x="63" y="94"/>
                    <a:pt x="62" y="94"/>
                    <a:pt x="63" y="95"/>
                  </a:cubicBezTo>
                  <a:cubicBezTo>
                    <a:pt x="63" y="96"/>
                    <a:pt x="64" y="97"/>
                    <a:pt x="64" y="98"/>
                  </a:cubicBezTo>
                  <a:cubicBezTo>
                    <a:pt x="65" y="98"/>
                    <a:pt x="67" y="101"/>
                    <a:pt x="68" y="100"/>
                  </a:cubicBezTo>
                  <a:cubicBezTo>
                    <a:pt x="68" y="99"/>
                    <a:pt x="69" y="97"/>
                    <a:pt x="69" y="96"/>
                  </a:cubicBezTo>
                  <a:cubicBezTo>
                    <a:pt x="70" y="94"/>
                    <a:pt x="70" y="93"/>
                    <a:pt x="72" y="92"/>
                  </a:cubicBezTo>
                  <a:cubicBezTo>
                    <a:pt x="71" y="90"/>
                    <a:pt x="75" y="89"/>
                    <a:pt x="75" y="87"/>
                  </a:cubicBezTo>
                  <a:cubicBezTo>
                    <a:pt x="77" y="86"/>
                    <a:pt x="86" y="86"/>
                    <a:pt x="85" y="89"/>
                  </a:cubicBezTo>
                  <a:cubicBezTo>
                    <a:pt x="85" y="89"/>
                    <a:pt x="85" y="89"/>
                    <a:pt x="85" y="89"/>
                  </a:cubicBezTo>
                  <a:cubicBezTo>
                    <a:pt x="85" y="89"/>
                    <a:pt x="85" y="88"/>
                    <a:pt x="85" y="88"/>
                  </a:cubicBezTo>
                  <a:cubicBezTo>
                    <a:pt x="85" y="87"/>
                    <a:pt x="85" y="87"/>
                    <a:pt x="84" y="87"/>
                  </a:cubicBezTo>
                  <a:cubicBezTo>
                    <a:pt x="84" y="86"/>
                    <a:pt x="83" y="85"/>
                    <a:pt x="82" y="84"/>
                  </a:cubicBezTo>
                  <a:cubicBezTo>
                    <a:pt x="82" y="81"/>
                    <a:pt x="86" y="79"/>
                    <a:pt x="87" y="77"/>
                  </a:cubicBezTo>
                  <a:cubicBezTo>
                    <a:pt x="88" y="77"/>
                    <a:pt x="89" y="76"/>
                    <a:pt x="89" y="76"/>
                  </a:cubicBezTo>
                  <a:cubicBezTo>
                    <a:pt x="89" y="75"/>
                    <a:pt x="89" y="74"/>
                    <a:pt x="90" y="73"/>
                  </a:cubicBezTo>
                  <a:cubicBezTo>
                    <a:pt x="90" y="72"/>
                    <a:pt x="91" y="72"/>
                    <a:pt x="92" y="72"/>
                  </a:cubicBezTo>
                  <a:cubicBezTo>
                    <a:pt x="92" y="72"/>
                    <a:pt x="93" y="70"/>
                    <a:pt x="93" y="70"/>
                  </a:cubicBezTo>
                  <a:cubicBezTo>
                    <a:pt x="93" y="70"/>
                    <a:pt x="93" y="70"/>
                    <a:pt x="93" y="70"/>
                  </a:cubicBezTo>
                  <a:cubicBezTo>
                    <a:pt x="94" y="68"/>
                    <a:pt x="93" y="65"/>
                    <a:pt x="93" y="64"/>
                  </a:cubicBezTo>
                  <a:cubicBezTo>
                    <a:pt x="93" y="62"/>
                    <a:pt x="95" y="61"/>
                    <a:pt x="96" y="60"/>
                  </a:cubicBezTo>
                  <a:cubicBezTo>
                    <a:pt x="97" y="59"/>
                    <a:pt x="97" y="58"/>
                    <a:pt x="98" y="57"/>
                  </a:cubicBezTo>
                  <a:cubicBezTo>
                    <a:pt x="99" y="56"/>
                    <a:pt x="100" y="56"/>
                    <a:pt x="99" y="55"/>
                  </a:cubicBezTo>
                  <a:cubicBezTo>
                    <a:pt x="99" y="55"/>
                    <a:pt x="98" y="54"/>
                    <a:pt x="97" y="54"/>
                  </a:cubicBezTo>
                  <a:cubicBezTo>
                    <a:pt x="96" y="53"/>
                    <a:pt x="95" y="55"/>
                    <a:pt x="94" y="55"/>
                  </a:cubicBezTo>
                  <a:cubicBezTo>
                    <a:pt x="90" y="56"/>
                    <a:pt x="87" y="42"/>
                    <a:pt x="83" y="50"/>
                  </a:cubicBezTo>
                  <a:moveTo>
                    <a:pt x="0" y="46"/>
                  </a:moveTo>
                  <a:cubicBezTo>
                    <a:pt x="0" y="47"/>
                    <a:pt x="0" y="47"/>
                    <a:pt x="0" y="47"/>
                  </a:cubicBezTo>
                  <a:cubicBezTo>
                    <a:pt x="0" y="47"/>
                    <a:pt x="0" y="47"/>
                    <a:pt x="0" y="46"/>
                  </a:cubicBezTo>
                  <a:moveTo>
                    <a:pt x="1" y="44"/>
                  </a:moveTo>
                  <a:cubicBezTo>
                    <a:pt x="1" y="44"/>
                    <a:pt x="1" y="44"/>
                    <a:pt x="0" y="44"/>
                  </a:cubicBezTo>
                  <a:cubicBezTo>
                    <a:pt x="1" y="44"/>
                    <a:pt x="1" y="44"/>
                    <a:pt x="1" y="44"/>
                  </a:cubicBezTo>
                  <a:moveTo>
                    <a:pt x="2" y="62"/>
                  </a:moveTo>
                  <a:cubicBezTo>
                    <a:pt x="2" y="62"/>
                    <a:pt x="2" y="62"/>
                    <a:pt x="2" y="62"/>
                  </a:cubicBezTo>
                  <a:cubicBezTo>
                    <a:pt x="2" y="62"/>
                    <a:pt x="2" y="62"/>
                    <a:pt x="2" y="62"/>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14" name="Freeform 31">
              <a:extLst>
                <a:ext uri="{FF2B5EF4-FFF2-40B4-BE49-F238E27FC236}">
                  <a16:creationId xmlns:a16="http://schemas.microsoft.com/office/drawing/2014/main" id="{400853E2-2864-7446-8743-28CC093165A8}"/>
                </a:ext>
              </a:extLst>
            </p:cNvPr>
            <p:cNvSpPr>
              <a:spLocks noEditPoints="1"/>
            </p:cNvSpPr>
            <p:nvPr/>
          </p:nvSpPr>
          <p:spPr bwMode="auto">
            <a:xfrm>
              <a:off x="5343525" y="5646738"/>
              <a:ext cx="185738" cy="463550"/>
            </a:xfrm>
            <a:custGeom>
              <a:avLst/>
              <a:gdLst/>
              <a:ahLst/>
              <a:cxnLst>
                <a:cxn ang="0">
                  <a:pos x="44" y="3"/>
                </a:cxn>
                <a:cxn ang="0">
                  <a:pos x="44" y="3"/>
                </a:cxn>
                <a:cxn ang="0">
                  <a:pos x="44" y="3"/>
                </a:cxn>
                <a:cxn ang="0">
                  <a:pos x="44" y="4"/>
                </a:cxn>
                <a:cxn ang="0">
                  <a:pos x="44" y="4"/>
                </a:cxn>
                <a:cxn ang="0">
                  <a:pos x="46" y="5"/>
                </a:cxn>
                <a:cxn ang="0">
                  <a:pos x="45" y="5"/>
                </a:cxn>
                <a:cxn ang="0">
                  <a:pos x="45" y="5"/>
                </a:cxn>
                <a:cxn ang="0">
                  <a:pos x="46" y="0"/>
                </a:cxn>
                <a:cxn ang="0">
                  <a:pos x="46" y="0"/>
                </a:cxn>
                <a:cxn ang="0">
                  <a:pos x="46" y="5"/>
                </a:cxn>
                <a:cxn ang="0">
                  <a:pos x="44" y="2"/>
                </a:cxn>
                <a:cxn ang="0">
                  <a:pos x="45" y="1"/>
                </a:cxn>
                <a:cxn ang="0">
                  <a:pos x="45" y="1"/>
                </a:cxn>
                <a:cxn ang="0">
                  <a:pos x="44" y="1"/>
                </a:cxn>
                <a:cxn ang="0">
                  <a:pos x="44" y="2"/>
                </a:cxn>
                <a:cxn ang="0">
                  <a:pos x="44" y="2"/>
                </a:cxn>
                <a:cxn ang="0">
                  <a:pos x="44" y="2"/>
                </a:cxn>
                <a:cxn ang="0">
                  <a:pos x="44" y="2"/>
                </a:cxn>
                <a:cxn ang="0">
                  <a:pos x="11" y="187"/>
                </a:cxn>
                <a:cxn ang="0">
                  <a:pos x="9" y="201"/>
                </a:cxn>
                <a:cxn ang="0">
                  <a:pos x="15" y="208"/>
                </a:cxn>
                <a:cxn ang="0">
                  <a:pos x="20" y="215"/>
                </a:cxn>
                <a:cxn ang="0">
                  <a:pos x="28" y="221"/>
                </a:cxn>
                <a:cxn ang="0">
                  <a:pos x="34" y="229"/>
                </a:cxn>
                <a:cxn ang="0">
                  <a:pos x="37" y="242"/>
                </a:cxn>
                <a:cxn ang="0">
                  <a:pos x="50" y="244"/>
                </a:cxn>
                <a:cxn ang="0">
                  <a:pos x="56" y="236"/>
                </a:cxn>
                <a:cxn ang="0">
                  <a:pos x="56" y="228"/>
                </a:cxn>
                <a:cxn ang="0">
                  <a:pos x="59" y="219"/>
                </a:cxn>
                <a:cxn ang="0">
                  <a:pos x="73" y="213"/>
                </a:cxn>
                <a:cxn ang="0">
                  <a:pos x="77" y="202"/>
                </a:cxn>
                <a:cxn ang="0">
                  <a:pos x="83" y="185"/>
                </a:cxn>
                <a:cxn ang="0">
                  <a:pos x="92" y="184"/>
                </a:cxn>
                <a:cxn ang="0">
                  <a:pos x="96" y="167"/>
                </a:cxn>
                <a:cxn ang="0">
                  <a:pos x="94" y="155"/>
                </a:cxn>
                <a:cxn ang="0">
                  <a:pos x="81" y="147"/>
                </a:cxn>
                <a:cxn ang="0">
                  <a:pos x="75" y="134"/>
                </a:cxn>
                <a:cxn ang="0">
                  <a:pos x="69" y="125"/>
                </a:cxn>
                <a:cxn ang="0">
                  <a:pos x="68" y="112"/>
                </a:cxn>
                <a:cxn ang="0">
                  <a:pos x="67" y="104"/>
                </a:cxn>
                <a:cxn ang="0">
                  <a:pos x="71" y="95"/>
                </a:cxn>
                <a:cxn ang="0">
                  <a:pos x="72" y="79"/>
                </a:cxn>
                <a:cxn ang="0">
                  <a:pos x="74" y="56"/>
                </a:cxn>
                <a:cxn ang="0">
                  <a:pos x="69" y="39"/>
                </a:cxn>
                <a:cxn ang="0">
                  <a:pos x="61" y="24"/>
                </a:cxn>
                <a:cxn ang="0">
                  <a:pos x="49" y="12"/>
                </a:cxn>
                <a:cxn ang="0">
                  <a:pos x="45" y="21"/>
                </a:cxn>
                <a:cxn ang="0">
                  <a:pos x="28" y="17"/>
                </a:cxn>
                <a:cxn ang="0">
                  <a:pos x="24" y="14"/>
                </a:cxn>
                <a:cxn ang="0">
                  <a:pos x="12" y="30"/>
                </a:cxn>
                <a:cxn ang="0">
                  <a:pos x="5" y="47"/>
                </a:cxn>
                <a:cxn ang="0">
                  <a:pos x="10" y="69"/>
                </a:cxn>
                <a:cxn ang="0">
                  <a:pos x="18" y="82"/>
                </a:cxn>
                <a:cxn ang="0">
                  <a:pos x="19" y="103"/>
                </a:cxn>
                <a:cxn ang="0">
                  <a:pos x="7" y="112"/>
                </a:cxn>
                <a:cxn ang="0">
                  <a:pos x="12" y="121"/>
                </a:cxn>
                <a:cxn ang="0">
                  <a:pos x="11" y="135"/>
                </a:cxn>
                <a:cxn ang="0">
                  <a:pos x="13" y="146"/>
                </a:cxn>
                <a:cxn ang="0">
                  <a:pos x="8" y="143"/>
                </a:cxn>
                <a:cxn ang="0">
                  <a:pos x="2" y="167"/>
                </a:cxn>
              </a:cxnLst>
              <a:rect l="0" t="0" r="r" b="b"/>
              <a:pathLst>
                <a:path w="99" h="248">
                  <a:moveTo>
                    <a:pt x="46" y="5"/>
                  </a:moveTo>
                  <a:cubicBezTo>
                    <a:pt x="46" y="5"/>
                    <a:pt x="46" y="5"/>
                    <a:pt x="46" y="5"/>
                  </a:cubicBezTo>
                  <a:cubicBezTo>
                    <a:pt x="46" y="5"/>
                    <a:pt x="46" y="5"/>
                    <a:pt x="46" y="5"/>
                  </a:cubicBezTo>
                  <a:close/>
                  <a:moveTo>
                    <a:pt x="44" y="3"/>
                  </a:moveTo>
                  <a:cubicBezTo>
                    <a:pt x="44" y="3"/>
                    <a:pt x="44" y="3"/>
                    <a:pt x="44" y="3"/>
                  </a:cubicBezTo>
                  <a:cubicBezTo>
                    <a:pt x="44" y="3"/>
                    <a:pt x="44" y="2"/>
                    <a:pt x="44" y="2"/>
                  </a:cubicBezTo>
                  <a:cubicBezTo>
                    <a:pt x="44" y="2"/>
                    <a:pt x="44" y="2"/>
                    <a:pt x="44" y="2"/>
                  </a:cubicBezTo>
                  <a:cubicBezTo>
                    <a:pt x="44" y="2"/>
                    <a:pt x="44" y="3"/>
                    <a:pt x="44" y="3"/>
                  </a:cubicBezTo>
                  <a:cubicBezTo>
                    <a:pt x="44" y="3"/>
                    <a:pt x="44" y="3"/>
                    <a:pt x="44" y="3"/>
                  </a:cubicBezTo>
                  <a:cubicBezTo>
                    <a:pt x="44" y="3"/>
                    <a:pt x="44" y="2"/>
                    <a:pt x="44" y="2"/>
                  </a:cubicBezTo>
                  <a:cubicBezTo>
                    <a:pt x="44" y="2"/>
                    <a:pt x="44" y="3"/>
                    <a:pt x="44" y="3"/>
                  </a:cubicBezTo>
                  <a:cubicBezTo>
                    <a:pt x="44" y="3"/>
                    <a:pt x="44" y="3"/>
                    <a:pt x="44" y="3"/>
                  </a:cubicBezTo>
                  <a:cubicBezTo>
                    <a:pt x="44" y="3"/>
                    <a:pt x="44" y="3"/>
                    <a:pt x="44" y="3"/>
                  </a:cubicBezTo>
                  <a:moveTo>
                    <a:pt x="45" y="5"/>
                  </a:moveTo>
                  <a:cubicBezTo>
                    <a:pt x="45" y="5"/>
                    <a:pt x="45" y="5"/>
                    <a:pt x="45" y="5"/>
                  </a:cubicBezTo>
                  <a:cubicBezTo>
                    <a:pt x="45" y="4"/>
                    <a:pt x="44" y="4"/>
                    <a:pt x="44" y="4"/>
                  </a:cubicBezTo>
                  <a:cubicBezTo>
                    <a:pt x="44" y="3"/>
                    <a:pt x="44" y="3"/>
                    <a:pt x="44" y="3"/>
                  </a:cubicBezTo>
                  <a:cubicBezTo>
                    <a:pt x="44" y="3"/>
                    <a:pt x="44" y="3"/>
                    <a:pt x="44" y="3"/>
                  </a:cubicBezTo>
                  <a:cubicBezTo>
                    <a:pt x="44" y="3"/>
                    <a:pt x="44" y="3"/>
                    <a:pt x="44" y="3"/>
                  </a:cubicBezTo>
                  <a:cubicBezTo>
                    <a:pt x="44" y="4"/>
                    <a:pt x="44" y="4"/>
                    <a:pt x="44" y="4"/>
                  </a:cubicBezTo>
                  <a:cubicBezTo>
                    <a:pt x="44" y="4"/>
                    <a:pt x="44" y="5"/>
                    <a:pt x="45" y="5"/>
                  </a:cubicBezTo>
                  <a:moveTo>
                    <a:pt x="45" y="5"/>
                  </a:moveTo>
                  <a:cubicBezTo>
                    <a:pt x="45" y="5"/>
                    <a:pt x="45" y="5"/>
                    <a:pt x="45" y="5"/>
                  </a:cubicBezTo>
                  <a:cubicBezTo>
                    <a:pt x="45" y="5"/>
                    <a:pt x="46" y="5"/>
                    <a:pt x="46" y="5"/>
                  </a:cubicBezTo>
                  <a:cubicBezTo>
                    <a:pt x="46" y="5"/>
                    <a:pt x="45" y="5"/>
                    <a:pt x="45" y="5"/>
                  </a:cubicBezTo>
                  <a:cubicBezTo>
                    <a:pt x="45" y="5"/>
                    <a:pt x="45" y="5"/>
                    <a:pt x="45" y="5"/>
                  </a:cubicBezTo>
                  <a:moveTo>
                    <a:pt x="45" y="5"/>
                  </a:moveTo>
                  <a:cubicBezTo>
                    <a:pt x="45" y="5"/>
                    <a:pt x="45" y="5"/>
                    <a:pt x="45" y="5"/>
                  </a:cubicBezTo>
                  <a:cubicBezTo>
                    <a:pt x="45" y="5"/>
                    <a:pt x="45" y="5"/>
                    <a:pt x="45" y="5"/>
                  </a:cubicBezTo>
                  <a:cubicBezTo>
                    <a:pt x="45" y="5"/>
                    <a:pt x="45" y="5"/>
                    <a:pt x="45" y="5"/>
                  </a:cubicBezTo>
                  <a:moveTo>
                    <a:pt x="45" y="5"/>
                  </a:moveTo>
                  <a:cubicBezTo>
                    <a:pt x="45" y="5"/>
                    <a:pt x="45" y="5"/>
                    <a:pt x="45" y="5"/>
                  </a:cubicBezTo>
                  <a:cubicBezTo>
                    <a:pt x="45" y="5"/>
                    <a:pt x="45" y="5"/>
                    <a:pt x="45" y="5"/>
                  </a:cubicBezTo>
                  <a:cubicBezTo>
                    <a:pt x="45" y="5"/>
                    <a:pt x="45" y="5"/>
                    <a:pt x="45" y="5"/>
                  </a:cubicBezTo>
                  <a:moveTo>
                    <a:pt x="46" y="0"/>
                  </a:moveTo>
                  <a:cubicBezTo>
                    <a:pt x="46" y="0"/>
                    <a:pt x="46" y="0"/>
                    <a:pt x="46" y="0"/>
                  </a:cubicBezTo>
                  <a:cubicBezTo>
                    <a:pt x="46" y="0"/>
                    <a:pt x="46" y="0"/>
                    <a:pt x="46" y="0"/>
                  </a:cubicBezTo>
                  <a:cubicBezTo>
                    <a:pt x="46" y="0"/>
                    <a:pt x="46" y="0"/>
                    <a:pt x="46" y="0"/>
                  </a:cubicBezTo>
                  <a:cubicBezTo>
                    <a:pt x="46" y="0"/>
                    <a:pt x="46" y="0"/>
                    <a:pt x="46" y="0"/>
                  </a:cubicBezTo>
                  <a:cubicBezTo>
                    <a:pt x="46" y="0"/>
                    <a:pt x="46" y="0"/>
                    <a:pt x="46" y="0"/>
                  </a:cubicBezTo>
                  <a:cubicBezTo>
                    <a:pt x="46" y="0"/>
                    <a:pt x="46" y="0"/>
                    <a:pt x="46" y="0"/>
                  </a:cubicBezTo>
                  <a:cubicBezTo>
                    <a:pt x="46" y="0"/>
                    <a:pt x="46" y="0"/>
                    <a:pt x="46" y="0"/>
                  </a:cubicBezTo>
                  <a:moveTo>
                    <a:pt x="46" y="5"/>
                  </a:moveTo>
                  <a:cubicBezTo>
                    <a:pt x="46" y="5"/>
                    <a:pt x="46" y="5"/>
                    <a:pt x="46" y="5"/>
                  </a:cubicBezTo>
                  <a:cubicBezTo>
                    <a:pt x="46" y="5"/>
                    <a:pt x="46" y="5"/>
                    <a:pt x="46" y="5"/>
                  </a:cubicBezTo>
                  <a:cubicBezTo>
                    <a:pt x="46" y="5"/>
                    <a:pt x="46" y="5"/>
                    <a:pt x="46" y="5"/>
                  </a:cubicBezTo>
                  <a:moveTo>
                    <a:pt x="44" y="2"/>
                  </a:moveTo>
                  <a:cubicBezTo>
                    <a:pt x="44" y="2"/>
                    <a:pt x="44" y="2"/>
                    <a:pt x="44" y="2"/>
                  </a:cubicBezTo>
                  <a:cubicBezTo>
                    <a:pt x="44" y="2"/>
                    <a:pt x="44" y="2"/>
                    <a:pt x="44" y="2"/>
                  </a:cubicBezTo>
                  <a:cubicBezTo>
                    <a:pt x="44" y="2"/>
                    <a:pt x="44" y="2"/>
                    <a:pt x="44" y="2"/>
                  </a:cubicBezTo>
                  <a:moveTo>
                    <a:pt x="45" y="1"/>
                  </a:moveTo>
                  <a:cubicBezTo>
                    <a:pt x="45" y="1"/>
                    <a:pt x="45" y="1"/>
                    <a:pt x="45" y="1"/>
                  </a:cubicBezTo>
                  <a:cubicBezTo>
                    <a:pt x="45" y="1"/>
                    <a:pt x="46" y="1"/>
                    <a:pt x="46" y="0"/>
                  </a:cubicBezTo>
                  <a:cubicBezTo>
                    <a:pt x="46" y="1"/>
                    <a:pt x="46" y="1"/>
                    <a:pt x="46" y="1"/>
                  </a:cubicBezTo>
                  <a:cubicBezTo>
                    <a:pt x="45" y="1"/>
                    <a:pt x="45" y="1"/>
                    <a:pt x="45" y="1"/>
                  </a:cubicBezTo>
                  <a:cubicBezTo>
                    <a:pt x="45" y="1"/>
                    <a:pt x="45" y="1"/>
                    <a:pt x="45" y="1"/>
                  </a:cubicBezTo>
                  <a:moveTo>
                    <a:pt x="44" y="2"/>
                  </a:moveTo>
                  <a:cubicBezTo>
                    <a:pt x="44" y="2"/>
                    <a:pt x="44" y="2"/>
                    <a:pt x="44" y="2"/>
                  </a:cubicBezTo>
                  <a:cubicBezTo>
                    <a:pt x="45" y="1"/>
                    <a:pt x="45" y="1"/>
                    <a:pt x="45" y="1"/>
                  </a:cubicBezTo>
                  <a:cubicBezTo>
                    <a:pt x="45" y="1"/>
                    <a:pt x="45" y="1"/>
                    <a:pt x="44" y="1"/>
                  </a:cubicBezTo>
                  <a:cubicBezTo>
                    <a:pt x="44" y="1"/>
                    <a:pt x="44" y="1"/>
                    <a:pt x="44" y="1"/>
                  </a:cubicBezTo>
                  <a:cubicBezTo>
                    <a:pt x="44" y="1"/>
                    <a:pt x="44" y="1"/>
                    <a:pt x="44" y="1"/>
                  </a:cubicBezTo>
                  <a:cubicBezTo>
                    <a:pt x="44" y="1"/>
                    <a:pt x="44" y="1"/>
                    <a:pt x="44" y="2"/>
                  </a:cubicBezTo>
                  <a:cubicBezTo>
                    <a:pt x="44" y="2"/>
                    <a:pt x="44" y="2"/>
                    <a:pt x="44" y="2"/>
                  </a:cubicBezTo>
                  <a:moveTo>
                    <a:pt x="44" y="2"/>
                  </a:moveTo>
                  <a:cubicBezTo>
                    <a:pt x="44" y="2"/>
                    <a:pt x="44" y="2"/>
                    <a:pt x="44" y="2"/>
                  </a:cubicBezTo>
                  <a:cubicBezTo>
                    <a:pt x="44" y="2"/>
                    <a:pt x="44" y="2"/>
                    <a:pt x="44" y="2"/>
                  </a:cubicBezTo>
                  <a:cubicBezTo>
                    <a:pt x="44" y="2"/>
                    <a:pt x="44" y="2"/>
                    <a:pt x="44" y="2"/>
                  </a:cubicBezTo>
                  <a:moveTo>
                    <a:pt x="44" y="2"/>
                  </a:moveTo>
                  <a:cubicBezTo>
                    <a:pt x="44" y="2"/>
                    <a:pt x="44" y="2"/>
                    <a:pt x="44" y="2"/>
                  </a:cubicBezTo>
                  <a:cubicBezTo>
                    <a:pt x="44" y="2"/>
                    <a:pt x="44" y="2"/>
                    <a:pt x="44" y="2"/>
                  </a:cubicBezTo>
                  <a:cubicBezTo>
                    <a:pt x="44" y="2"/>
                    <a:pt x="44" y="2"/>
                    <a:pt x="44" y="2"/>
                  </a:cubicBezTo>
                  <a:cubicBezTo>
                    <a:pt x="44" y="2"/>
                    <a:pt x="44" y="2"/>
                    <a:pt x="44" y="2"/>
                  </a:cubicBezTo>
                  <a:cubicBezTo>
                    <a:pt x="44" y="1"/>
                    <a:pt x="44" y="1"/>
                    <a:pt x="44" y="1"/>
                  </a:cubicBezTo>
                  <a:cubicBezTo>
                    <a:pt x="44" y="1"/>
                    <a:pt x="44" y="1"/>
                    <a:pt x="44" y="1"/>
                  </a:cubicBezTo>
                  <a:cubicBezTo>
                    <a:pt x="44" y="2"/>
                    <a:pt x="44" y="2"/>
                    <a:pt x="44" y="2"/>
                  </a:cubicBezTo>
                  <a:moveTo>
                    <a:pt x="2" y="174"/>
                  </a:moveTo>
                  <a:cubicBezTo>
                    <a:pt x="3" y="176"/>
                    <a:pt x="8" y="176"/>
                    <a:pt x="9" y="178"/>
                  </a:cubicBezTo>
                  <a:cubicBezTo>
                    <a:pt x="9" y="179"/>
                    <a:pt x="8" y="181"/>
                    <a:pt x="9" y="182"/>
                  </a:cubicBezTo>
                  <a:cubicBezTo>
                    <a:pt x="9" y="184"/>
                    <a:pt x="11" y="185"/>
                    <a:pt x="11" y="187"/>
                  </a:cubicBezTo>
                  <a:cubicBezTo>
                    <a:pt x="12" y="188"/>
                    <a:pt x="11" y="189"/>
                    <a:pt x="10" y="190"/>
                  </a:cubicBezTo>
                  <a:cubicBezTo>
                    <a:pt x="9" y="191"/>
                    <a:pt x="8" y="191"/>
                    <a:pt x="7" y="193"/>
                  </a:cubicBezTo>
                  <a:cubicBezTo>
                    <a:pt x="7" y="194"/>
                    <a:pt x="7" y="196"/>
                    <a:pt x="8" y="197"/>
                  </a:cubicBezTo>
                  <a:cubicBezTo>
                    <a:pt x="8" y="199"/>
                    <a:pt x="8" y="200"/>
                    <a:pt x="9" y="201"/>
                  </a:cubicBezTo>
                  <a:cubicBezTo>
                    <a:pt x="10" y="202"/>
                    <a:pt x="10" y="202"/>
                    <a:pt x="11" y="203"/>
                  </a:cubicBezTo>
                  <a:cubicBezTo>
                    <a:pt x="11" y="204"/>
                    <a:pt x="11" y="204"/>
                    <a:pt x="11" y="205"/>
                  </a:cubicBezTo>
                  <a:cubicBezTo>
                    <a:pt x="11" y="205"/>
                    <a:pt x="12" y="206"/>
                    <a:pt x="13" y="206"/>
                  </a:cubicBezTo>
                  <a:cubicBezTo>
                    <a:pt x="13" y="207"/>
                    <a:pt x="14" y="207"/>
                    <a:pt x="15" y="208"/>
                  </a:cubicBezTo>
                  <a:cubicBezTo>
                    <a:pt x="15" y="209"/>
                    <a:pt x="15" y="209"/>
                    <a:pt x="16" y="209"/>
                  </a:cubicBezTo>
                  <a:cubicBezTo>
                    <a:pt x="16" y="210"/>
                    <a:pt x="18" y="210"/>
                    <a:pt x="19" y="211"/>
                  </a:cubicBezTo>
                  <a:cubicBezTo>
                    <a:pt x="20" y="211"/>
                    <a:pt x="20" y="212"/>
                    <a:pt x="20" y="213"/>
                  </a:cubicBezTo>
                  <a:cubicBezTo>
                    <a:pt x="20" y="213"/>
                    <a:pt x="20" y="214"/>
                    <a:pt x="20" y="215"/>
                  </a:cubicBezTo>
                  <a:cubicBezTo>
                    <a:pt x="21" y="215"/>
                    <a:pt x="21" y="215"/>
                    <a:pt x="21" y="216"/>
                  </a:cubicBezTo>
                  <a:cubicBezTo>
                    <a:pt x="22" y="217"/>
                    <a:pt x="22" y="218"/>
                    <a:pt x="24" y="218"/>
                  </a:cubicBezTo>
                  <a:cubicBezTo>
                    <a:pt x="24" y="219"/>
                    <a:pt x="25" y="219"/>
                    <a:pt x="26" y="220"/>
                  </a:cubicBezTo>
                  <a:cubicBezTo>
                    <a:pt x="27" y="220"/>
                    <a:pt x="27" y="221"/>
                    <a:pt x="28" y="221"/>
                  </a:cubicBezTo>
                  <a:cubicBezTo>
                    <a:pt x="29" y="222"/>
                    <a:pt x="30" y="222"/>
                    <a:pt x="31" y="222"/>
                  </a:cubicBezTo>
                  <a:cubicBezTo>
                    <a:pt x="33" y="222"/>
                    <a:pt x="32" y="225"/>
                    <a:pt x="32" y="226"/>
                  </a:cubicBezTo>
                  <a:cubicBezTo>
                    <a:pt x="32" y="228"/>
                    <a:pt x="32" y="228"/>
                    <a:pt x="33" y="229"/>
                  </a:cubicBezTo>
                  <a:cubicBezTo>
                    <a:pt x="34" y="229"/>
                    <a:pt x="34" y="229"/>
                    <a:pt x="34" y="229"/>
                  </a:cubicBezTo>
                  <a:cubicBezTo>
                    <a:pt x="35" y="229"/>
                    <a:pt x="36" y="230"/>
                    <a:pt x="37" y="231"/>
                  </a:cubicBezTo>
                  <a:cubicBezTo>
                    <a:pt x="38" y="232"/>
                    <a:pt x="39" y="233"/>
                    <a:pt x="37" y="234"/>
                  </a:cubicBezTo>
                  <a:cubicBezTo>
                    <a:pt x="36" y="235"/>
                    <a:pt x="36" y="235"/>
                    <a:pt x="36" y="236"/>
                  </a:cubicBezTo>
                  <a:cubicBezTo>
                    <a:pt x="35" y="238"/>
                    <a:pt x="36" y="240"/>
                    <a:pt x="37" y="242"/>
                  </a:cubicBezTo>
                  <a:cubicBezTo>
                    <a:pt x="38" y="245"/>
                    <a:pt x="40" y="244"/>
                    <a:pt x="42" y="245"/>
                  </a:cubicBezTo>
                  <a:cubicBezTo>
                    <a:pt x="43" y="245"/>
                    <a:pt x="46" y="248"/>
                    <a:pt x="48" y="247"/>
                  </a:cubicBezTo>
                  <a:cubicBezTo>
                    <a:pt x="48" y="246"/>
                    <a:pt x="48" y="246"/>
                    <a:pt x="49" y="245"/>
                  </a:cubicBezTo>
                  <a:cubicBezTo>
                    <a:pt x="49" y="245"/>
                    <a:pt x="50" y="245"/>
                    <a:pt x="50" y="244"/>
                  </a:cubicBezTo>
                  <a:cubicBezTo>
                    <a:pt x="51" y="244"/>
                    <a:pt x="52" y="242"/>
                    <a:pt x="53" y="241"/>
                  </a:cubicBezTo>
                  <a:cubicBezTo>
                    <a:pt x="53" y="239"/>
                    <a:pt x="53" y="238"/>
                    <a:pt x="54" y="237"/>
                  </a:cubicBezTo>
                  <a:cubicBezTo>
                    <a:pt x="54" y="237"/>
                    <a:pt x="54" y="237"/>
                    <a:pt x="55" y="237"/>
                  </a:cubicBezTo>
                  <a:cubicBezTo>
                    <a:pt x="55" y="237"/>
                    <a:pt x="55" y="237"/>
                    <a:pt x="56" y="236"/>
                  </a:cubicBezTo>
                  <a:cubicBezTo>
                    <a:pt x="56" y="236"/>
                    <a:pt x="56" y="236"/>
                    <a:pt x="57" y="236"/>
                  </a:cubicBezTo>
                  <a:cubicBezTo>
                    <a:pt x="57" y="235"/>
                    <a:pt x="58" y="235"/>
                    <a:pt x="58" y="234"/>
                  </a:cubicBezTo>
                  <a:cubicBezTo>
                    <a:pt x="59" y="233"/>
                    <a:pt x="58" y="232"/>
                    <a:pt x="57" y="231"/>
                  </a:cubicBezTo>
                  <a:cubicBezTo>
                    <a:pt x="57" y="230"/>
                    <a:pt x="57" y="229"/>
                    <a:pt x="56" y="228"/>
                  </a:cubicBezTo>
                  <a:cubicBezTo>
                    <a:pt x="56" y="227"/>
                    <a:pt x="55" y="227"/>
                    <a:pt x="55" y="226"/>
                  </a:cubicBezTo>
                  <a:cubicBezTo>
                    <a:pt x="55" y="225"/>
                    <a:pt x="56" y="223"/>
                    <a:pt x="56" y="223"/>
                  </a:cubicBezTo>
                  <a:cubicBezTo>
                    <a:pt x="57" y="222"/>
                    <a:pt x="57" y="222"/>
                    <a:pt x="57" y="221"/>
                  </a:cubicBezTo>
                  <a:cubicBezTo>
                    <a:pt x="58" y="220"/>
                    <a:pt x="58" y="220"/>
                    <a:pt x="59" y="219"/>
                  </a:cubicBezTo>
                  <a:cubicBezTo>
                    <a:pt x="60" y="217"/>
                    <a:pt x="62" y="216"/>
                    <a:pt x="64" y="215"/>
                  </a:cubicBezTo>
                  <a:cubicBezTo>
                    <a:pt x="65" y="214"/>
                    <a:pt x="66" y="214"/>
                    <a:pt x="68" y="214"/>
                  </a:cubicBezTo>
                  <a:cubicBezTo>
                    <a:pt x="69" y="214"/>
                    <a:pt x="71" y="215"/>
                    <a:pt x="72" y="215"/>
                  </a:cubicBezTo>
                  <a:cubicBezTo>
                    <a:pt x="72" y="215"/>
                    <a:pt x="73" y="213"/>
                    <a:pt x="73" y="213"/>
                  </a:cubicBezTo>
                  <a:cubicBezTo>
                    <a:pt x="73" y="212"/>
                    <a:pt x="73" y="211"/>
                    <a:pt x="74" y="210"/>
                  </a:cubicBezTo>
                  <a:cubicBezTo>
                    <a:pt x="74" y="209"/>
                    <a:pt x="75" y="209"/>
                    <a:pt x="75" y="207"/>
                  </a:cubicBezTo>
                  <a:cubicBezTo>
                    <a:pt x="75" y="207"/>
                    <a:pt x="74" y="206"/>
                    <a:pt x="75" y="206"/>
                  </a:cubicBezTo>
                  <a:cubicBezTo>
                    <a:pt x="75" y="204"/>
                    <a:pt x="76" y="203"/>
                    <a:pt x="77" y="202"/>
                  </a:cubicBezTo>
                  <a:cubicBezTo>
                    <a:pt x="77" y="201"/>
                    <a:pt x="77" y="200"/>
                    <a:pt x="78" y="199"/>
                  </a:cubicBezTo>
                  <a:cubicBezTo>
                    <a:pt x="79" y="197"/>
                    <a:pt x="79" y="196"/>
                    <a:pt x="79" y="194"/>
                  </a:cubicBezTo>
                  <a:cubicBezTo>
                    <a:pt x="79" y="192"/>
                    <a:pt x="80" y="190"/>
                    <a:pt x="81" y="188"/>
                  </a:cubicBezTo>
                  <a:cubicBezTo>
                    <a:pt x="82" y="187"/>
                    <a:pt x="82" y="186"/>
                    <a:pt x="83" y="185"/>
                  </a:cubicBezTo>
                  <a:cubicBezTo>
                    <a:pt x="84" y="185"/>
                    <a:pt x="85" y="186"/>
                    <a:pt x="86" y="185"/>
                  </a:cubicBezTo>
                  <a:cubicBezTo>
                    <a:pt x="86" y="185"/>
                    <a:pt x="87" y="185"/>
                    <a:pt x="87" y="184"/>
                  </a:cubicBezTo>
                  <a:cubicBezTo>
                    <a:pt x="87" y="184"/>
                    <a:pt x="88" y="184"/>
                    <a:pt x="88" y="184"/>
                  </a:cubicBezTo>
                  <a:cubicBezTo>
                    <a:pt x="89" y="184"/>
                    <a:pt x="91" y="184"/>
                    <a:pt x="92" y="184"/>
                  </a:cubicBezTo>
                  <a:cubicBezTo>
                    <a:pt x="94" y="183"/>
                    <a:pt x="93" y="181"/>
                    <a:pt x="94" y="179"/>
                  </a:cubicBezTo>
                  <a:cubicBezTo>
                    <a:pt x="94" y="177"/>
                    <a:pt x="94" y="177"/>
                    <a:pt x="96" y="176"/>
                  </a:cubicBezTo>
                  <a:cubicBezTo>
                    <a:pt x="96" y="176"/>
                    <a:pt x="97" y="175"/>
                    <a:pt x="98" y="175"/>
                  </a:cubicBezTo>
                  <a:cubicBezTo>
                    <a:pt x="99" y="173"/>
                    <a:pt x="97" y="168"/>
                    <a:pt x="96" y="167"/>
                  </a:cubicBezTo>
                  <a:cubicBezTo>
                    <a:pt x="95" y="165"/>
                    <a:pt x="90" y="162"/>
                    <a:pt x="92" y="160"/>
                  </a:cubicBezTo>
                  <a:cubicBezTo>
                    <a:pt x="92" y="159"/>
                    <a:pt x="93" y="159"/>
                    <a:pt x="93" y="158"/>
                  </a:cubicBezTo>
                  <a:cubicBezTo>
                    <a:pt x="93" y="158"/>
                    <a:pt x="93" y="157"/>
                    <a:pt x="93" y="157"/>
                  </a:cubicBezTo>
                  <a:cubicBezTo>
                    <a:pt x="93" y="156"/>
                    <a:pt x="93" y="156"/>
                    <a:pt x="94" y="155"/>
                  </a:cubicBezTo>
                  <a:cubicBezTo>
                    <a:pt x="94" y="153"/>
                    <a:pt x="93" y="151"/>
                    <a:pt x="92" y="150"/>
                  </a:cubicBezTo>
                  <a:cubicBezTo>
                    <a:pt x="91" y="149"/>
                    <a:pt x="89" y="147"/>
                    <a:pt x="87" y="148"/>
                  </a:cubicBezTo>
                  <a:cubicBezTo>
                    <a:pt x="86" y="148"/>
                    <a:pt x="85" y="150"/>
                    <a:pt x="84" y="149"/>
                  </a:cubicBezTo>
                  <a:cubicBezTo>
                    <a:pt x="82" y="149"/>
                    <a:pt x="82" y="147"/>
                    <a:pt x="81" y="147"/>
                  </a:cubicBezTo>
                  <a:cubicBezTo>
                    <a:pt x="80" y="147"/>
                    <a:pt x="79" y="147"/>
                    <a:pt x="79" y="147"/>
                  </a:cubicBezTo>
                  <a:cubicBezTo>
                    <a:pt x="78" y="147"/>
                    <a:pt x="78" y="146"/>
                    <a:pt x="78" y="146"/>
                  </a:cubicBezTo>
                  <a:cubicBezTo>
                    <a:pt x="77" y="143"/>
                    <a:pt x="78" y="140"/>
                    <a:pt x="78" y="137"/>
                  </a:cubicBezTo>
                  <a:cubicBezTo>
                    <a:pt x="77" y="136"/>
                    <a:pt x="76" y="135"/>
                    <a:pt x="75" y="134"/>
                  </a:cubicBezTo>
                  <a:cubicBezTo>
                    <a:pt x="74" y="133"/>
                    <a:pt x="74" y="131"/>
                    <a:pt x="72" y="131"/>
                  </a:cubicBezTo>
                  <a:cubicBezTo>
                    <a:pt x="71" y="131"/>
                    <a:pt x="70" y="132"/>
                    <a:pt x="69" y="131"/>
                  </a:cubicBezTo>
                  <a:cubicBezTo>
                    <a:pt x="69" y="130"/>
                    <a:pt x="69" y="129"/>
                    <a:pt x="69" y="129"/>
                  </a:cubicBezTo>
                  <a:cubicBezTo>
                    <a:pt x="69" y="127"/>
                    <a:pt x="69" y="126"/>
                    <a:pt x="69" y="125"/>
                  </a:cubicBezTo>
                  <a:cubicBezTo>
                    <a:pt x="68" y="123"/>
                    <a:pt x="68" y="122"/>
                    <a:pt x="67" y="120"/>
                  </a:cubicBezTo>
                  <a:cubicBezTo>
                    <a:pt x="67" y="119"/>
                    <a:pt x="66" y="118"/>
                    <a:pt x="67" y="116"/>
                  </a:cubicBezTo>
                  <a:cubicBezTo>
                    <a:pt x="67" y="116"/>
                    <a:pt x="67" y="115"/>
                    <a:pt x="68" y="114"/>
                  </a:cubicBezTo>
                  <a:cubicBezTo>
                    <a:pt x="68" y="113"/>
                    <a:pt x="68" y="113"/>
                    <a:pt x="68" y="112"/>
                  </a:cubicBezTo>
                  <a:cubicBezTo>
                    <a:pt x="69" y="111"/>
                    <a:pt x="70" y="111"/>
                    <a:pt x="70" y="110"/>
                  </a:cubicBezTo>
                  <a:cubicBezTo>
                    <a:pt x="70" y="109"/>
                    <a:pt x="69" y="108"/>
                    <a:pt x="69" y="108"/>
                  </a:cubicBezTo>
                  <a:cubicBezTo>
                    <a:pt x="69" y="107"/>
                    <a:pt x="69" y="107"/>
                    <a:pt x="68" y="106"/>
                  </a:cubicBezTo>
                  <a:cubicBezTo>
                    <a:pt x="68" y="105"/>
                    <a:pt x="67" y="105"/>
                    <a:pt x="67" y="104"/>
                  </a:cubicBezTo>
                  <a:cubicBezTo>
                    <a:pt x="67" y="103"/>
                    <a:pt x="66" y="102"/>
                    <a:pt x="66" y="101"/>
                  </a:cubicBezTo>
                  <a:cubicBezTo>
                    <a:pt x="66" y="101"/>
                    <a:pt x="66" y="100"/>
                    <a:pt x="66" y="100"/>
                  </a:cubicBezTo>
                  <a:cubicBezTo>
                    <a:pt x="67" y="99"/>
                    <a:pt x="66" y="97"/>
                    <a:pt x="68" y="97"/>
                  </a:cubicBezTo>
                  <a:cubicBezTo>
                    <a:pt x="69" y="96"/>
                    <a:pt x="70" y="96"/>
                    <a:pt x="71" y="95"/>
                  </a:cubicBezTo>
                  <a:cubicBezTo>
                    <a:pt x="71" y="95"/>
                    <a:pt x="71" y="94"/>
                    <a:pt x="71" y="94"/>
                  </a:cubicBezTo>
                  <a:cubicBezTo>
                    <a:pt x="71" y="92"/>
                    <a:pt x="71" y="91"/>
                    <a:pt x="71" y="89"/>
                  </a:cubicBezTo>
                  <a:cubicBezTo>
                    <a:pt x="71" y="88"/>
                    <a:pt x="71" y="86"/>
                    <a:pt x="71" y="85"/>
                  </a:cubicBezTo>
                  <a:cubicBezTo>
                    <a:pt x="71" y="83"/>
                    <a:pt x="72" y="81"/>
                    <a:pt x="72" y="79"/>
                  </a:cubicBezTo>
                  <a:cubicBezTo>
                    <a:pt x="74" y="73"/>
                    <a:pt x="74" y="73"/>
                    <a:pt x="74" y="73"/>
                  </a:cubicBezTo>
                  <a:cubicBezTo>
                    <a:pt x="74" y="72"/>
                    <a:pt x="74" y="72"/>
                    <a:pt x="74" y="71"/>
                  </a:cubicBezTo>
                  <a:cubicBezTo>
                    <a:pt x="75" y="69"/>
                    <a:pt x="75" y="66"/>
                    <a:pt x="75" y="63"/>
                  </a:cubicBezTo>
                  <a:cubicBezTo>
                    <a:pt x="75" y="61"/>
                    <a:pt x="75" y="58"/>
                    <a:pt x="74" y="56"/>
                  </a:cubicBezTo>
                  <a:cubicBezTo>
                    <a:pt x="73" y="54"/>
                    <a:pt x="72" y="53"/>
                    <a:pt x="72" y="51"/>
                  </a:cubicBezTo>
                  <a:cubicBezTo>
                    <a:pt x="72" y="49"/>
                    <a:pt x="71" y="47"/>
                    <a:pt x="71" y="45"/>
                  </a:cubicBezTo>
                  <a:cubicBezTo>
                    <a:pt x="71" y="44"/>
                    <a:pt x="71" y="43"/>
                    <a:pt x="70" y="41"/>
                  </a:cubicBezTo>
                  <a:cubicBezTo>
                    <a:pt x="70" y="40"/>
                    <a:pt x="69" y="40"/>
                    <a:pt x="69" y="39"/>
                  </a:cubicBezTo>
                  <a:cubicBezTo>
                    <a:pt x="69" y="38"/>
                    <a:pt x="70" y="37"/>
                    <a:pt x="69" y="36"/>
                  </a:cubicBezTo>
                  <a:cubicBezTo>
                    <a:pt x="68" y="34"/>
                    <a:pt x="66" y="32"/>
                    <a:pt x="66" y="31"/>
                  </a:cubicBezTo>
                  <a:cubicBezTo>
                    <a:pt x="65" y="29"/>
                    <a:pt x="65" y="28"/>
                    <a:pt x="64" y="27"/>
                  </a:cubicBezTo>
                  <a:cubicBezTo>
                    <a:pt x="63" y="26"/>
                    <a:pt x="62" y="25"/>
                    <a:pt x="61" y="24"/>
                  </a:cubicBezTo>
                  <a:cubicBezTo>
                    <a:pt x="60" y="23"/>
                    <a:pt x="60" y="22"/>
                    <a:pt x="59" y="21"/>
                  </a:cubicBezTo>
                  <a:cubicBezTo>
                    <a:pt x="57" y="19"/>
                    <a:pt x="54" y="21"/>
                    <a:pt x="52" y="19"/>
                  </a:cubicBezTo>
                  <a:cubicBezTo>
                    <a:pt x="51" y="18"/>
                    <a:pt x="51" y="16"/>
                    <a:pt x="50" y="15"/>
                  </a:cubicBezTo>
                  <a:cubicBezTo>
                    <a:pt x="50" y="14"/>
                    <a:pt x="50" y="13"/>
                    <a:pt x="49" y="12"/>
                  </a:cubicBezTo>
                  <a:cubicBezTo>
                    <a:pt x="49" y="13"/>
                    <a:pt x="49" y="13"/>
                    <a:pt x="48" y="14"/>
                  </a:cubicBezTo>
                  <a:cubicBezTo>
                    <a:pt x="48" y="15"/>
                    <a:pt x="48" y="16"/>
                    <a:pt x="47" y="17"/>
                  </a:cubicBezTo>
                  <a:cubicBezTo>
                    <a:pt x="47" y="18"/>
                    <a:pt x="46" y="18"/>
                    <a:pt x="46" y="19"/>
                  </a:cubicBezTo>
                  <a:cubicBezTo>
                    <a:pt x="46" y="20"/>
                    <a:pt x="46" y="21"/>
                    <a:pt x="45" y="21"/>
                  </a:cubicBezTo>
                  <a:cubicBezTo>
                    <a:pt x="44" y="23"/>
                    <a:pt x="42" y="23"/>
                    <a:pt x="41" y="24"/>
                  </a:cubicBezTo>
                  <a:cubicBezTo>
                    <a:pt x="38" y="25"/>
                    <a:pt x="36" y="25"/>
                    <a:pt x="33" y="25"/>
                  </a:cubicBezTo>
                  <a:cubicBezTo>
                    <a:pt x="31" y="25"/>
                    <a:pt x="29" y="26"/>
                    <a:pt x="28" y="23"/>
                  </a:cubicBezTo>
                  <a:cubicBezTo>
                    <a:pt x="28" y="22"/>
                    <a:pt x="28" y="19"/>
                    <a:pt x="28" y="17"/>
                  </a:cubicBezTo>
                  <a:cubicBezTo>
                    <a:pt x="28" y="15"/>
                    <a:pt x="28" y="13"/>
                    <a:pt x="27" y="11"/>
                  </a:cubicBezTo>
                  <a:cubicBezTo>
                    <a:pt x="27" y="10"/>
                    <a:pt x="27" y="10"/>
                    <a:pt x="26" y="10"/>
                  </a:cubicBezTo>
                  <a:cubicBezTo>
                    <a:pt x="26" y="10"/>
                    <a:pt x="24" y="12"/>
                    <a:pt x="24" y="12"/>
                  </a:cubicBezTo>
                  <a:cubicBezTo>
                    <a:pt x="24" y="13"/>
                    <a:pt x="24" y="13"/>
                    <a:pt x="24" y="14"/>
                  </a:cubicBezTo>
                  <a:cubicBezTo>
                    <a:pt x="23" y="16"/>
                    <a:pt x="22" y="17"/>
                    <a:pt x="20" y="19"/>
                  </a:cubicBezTo>
                  <a:cubicBezTo>
                    <a:pt x="19" y="21"/>
                    <a:pt x="18" y="23"/>
                    <a:pt x="16" y="24"/>
                  </a:cubicBezTo>
                  <a:cubicBezTo>
                    <a:pt x="15" y="25"/>
                    <a:pt x="15" y="26"/>
                    <a:pt x="14" y="27"/>
                  </a:cubicBezTo>
                  <a:cubicBezTo>
                    <a:pt x="13" y="28"/>
                    <a:pt x="13" y="29"/>
                    <a:pt x="12" y="30"/>
                  </a:cubicBezTo>
                  <a:cubicBezTo>
                    <a:pt x="12" y="31"/>
                    <a:pt x="11" y="33"/>
                    <a:pt x="10" y="34"/>
                  </a:cubicBezTo>
                  <a:cubicBezTo>
                    <a:pt x="10" y="36"/>
                    <a:pt x="9" y="37"/>
                    <a:pt x="8" y="38"/>
                  </a:cubicBezTo>
                  <a:cubicBezTo>
                    <a:pt x="6" y="39"/>
                    <a:pt x="2" y="39"/>
                    <a:pt x="1" y="41"/>
                  </a:cubicBezTo>
                  <a:cubicBezTo>
                    <a:pt x="1" y="44"/>
                    <a:pt x="3" y="46"/>
                    <a:pt x="5" y="47"/>
                  </a:cubicBezTo>
                  <a:cubicBezTo>
                    <a:pt x="7" y="51"/>
                    <a:pt x="10" y="56"/>
                    <a:pt x="10" y="60"/>
                  </a:cubicBezTo>
                  <a:cubicBezTo>
                    <a:pt x="11" y="63"/>
                    <a:pt x="8" y="65"/>
                    <a:pt x="7" y="67"/>
                  </a:cubicBezTo>
                  <a:cubicBezTo>
                    <a:pt x="7" y="67"/>
                    <a:pt x="7" y="67"/>
                    <a:pt x="7" y="67"/>
                  </a:cubicBezTo>
                  <a:cubicBezTo>
                    <a:pt x="8" y="68"/>
                    <a:pt x="9" y="68"/>
                    <a:pt x="10" y="69"/>
                  </a:cubicBezTo>
                  <a:cubicBezTo>
                    <a:pt x="13" y="70"/>
                    <a:pt x="16" y="68"/>
                    <a:pt x="19" y="70"/>
                  </a:cubicBezTo>
                  <a:cubicBezTo>
                    <a:pt x="20" y="72"/>
                    <a:pt x="20" y="76"/>
                    <a:pt x="19" y="77"/>
                  </a:cubicBezTo>
                  <a:cubicBezTo>
                    <a:pt x="18" y="78"/>
                    <a:pt x="18" y="78"/>
                    <a:pt x="18" y="79"/>
                  </a:cubicBezTo>
                  <a:cubicBezTo>
                    <a:pt x="18" y="80"/>
                    <a:pt x="18" y="81"/>
                    <a:pt x="18" y="82"/>
                  </a:cubicBezTo>
                  <a:cubicBezTo>
                    <a:pt x="18" y="86"/>
                    <a:pt x="19" y="90"/>
                    <a:pt x="18" y="93"/>
                  </a:cubicBezTo>
                  <a:cubicBezTo>
                    <a:pt x="18" y="95"/>
                    <a:pt x="18" y="97"/>
                    <a:pt x="18" y="99"/>
                  </a:cubicBezTo>
                  <a:cubicBezTo>
                    <a:pt x="18" y="100"/>
                    <a:pt x="18" y="100"/>
                    <a:pt x="18" y="101"/>
                  </a:cubicBezTo>
                  <a:cubicBezTo>
                    <a:pt x="18" y="101"/>
                    <a:pt x="19" y="102"/>
                    <a:pt x="19" y="103"/>
                  </a:cubicBezTo>
                  <a:cubicBezTo>
                    <a:pt x="19" y="104"/>
                    <a:pt x="19" y="105"/>
                    <a:pt x="18" y="103"/>
                  </a:cubicBezTo>
                  <a:cubicBezTo>
                    <a:pt x="16" y="104"/>
                    <a:pt x="13" y="103"/>
                    <a:pt x="10" y="104"/>
                  </a:cubicBezTo>
                  <a:cubicBezTo>
                    <a:pt x="8" y="104"/>
                    <a:pt x="8" y="107"/>
                    <a:pt x="8" y="108"/>
                  </a:cubicBezTo>
                  <a:cubicBezTo>
                    <a:pt x="8" y="110"/>
                    <a:pt x="7" y="111"/>
                    <a:pt x="7" y="112"/>
                  </a:cubicBezTo>
                  <a:cubicBezTo>
                    <a:pt x="8" y="113"/>
                    <a:pt x="9" y="114"/>
                    <a:pt x="10" y="115"/>
                  </a:cubicBezTo>
                  <a:cubicBezTo>
                    <a:pt x="11" y="116"/>
                    <a:pt x="11" y="117"/>
                    <a:pt x="12" y="119"/>
                  </a:cubicBezTo>
                  <a:cubicBezTo>
                    <a:pt x="12" y="119"/>
                    <a:pt x="12" y="119"/>
                    <a:pt x="12" y="119"/>
                  </a:cubicBezTo>
                  <a:cubicBezTo>
                    <a:pt x="12" y="120"/>
                    <a:pt x="12" y="120"/>
                    <a:pt x="12" y="121"/>
                  </a:cubicBezTo>
                  <a:cubicBezTo>
                    <a:pt x="12" y="121"/>
                    <a:pt x="12" y="123"/>
                    <a:pt x="13" y="123"/>
                  </a:cubicBezTo>
                  <a:cubicBezTo>
                    <a:pt x="13" y="124"/>
                    <a:pt x="15" y="124"/>
                    <a:pt x="15" y="125"/>
                  </a:cubicBezTo>
                  <a:cubicBezTo>
                    <a:pt x="15" y="126"/>
                    <a:pt x="15" y="127"/>
                    <a:pt x="14" y="128"/>
                  </a:cubicBezTo>
                  <a:cubicBezTo>
                    <a:pt x="13" y="131"/>
                    <a:pt x="11" y="133"/>
                    <a:pt x="11" y="135"/>
                  </a:cubicBezTo>
                  <a:cubicBezTo>
                    <a:pt x="11" y="136"/>
                    <a:pt x="11" y="138"/>
                    <a:pt x="12" y="139"/>
                  </a:cubicBezTo>
                  <a:cubicBezTo>
                    <a:pt x="12" y="139"/>
                    <a:pt x="13" y="140"/>
                    <a:pt x="13" y="140"/>
                  </a:cubicBezTo>
                  <a:cubicBezTo>
                    <a:pt x="14" y="141"/>
                    <a:pt x="13" y="142"/>
                    <a:pt x="13" y="143"/>
                  </a:cubicBezTo>
                  <a:cubicBezTo>
                    <a:pt x="13" y="144"/>
                    <a:pt x="13" y="145"/>
                    <a:pt x="13" y="146"/>
                  </a:cubicBezTo>
                  <a:cubicBezTo>
                    <a:pt x="13" y="146"/>
                    <a:pt x="12" y="148"/>
                    <a:pt x="12" y="148"/>
                  </a:cubicBezTo>
                  <a:cubicBezTo>
                    <a:pt x="11" y="147"/>
                    <a:pt x="11" y="146"/>
                    <a:pt x="11" y="145"/>
                  </a:cubicBezTo>
                  <a:cubicBezTo>
                    <a:pt x="11" y="144"/>
                    <a:pt x="11" y="143"/>
                    <a:pt x="11" y="142"/>
                  </a:cubicBezTo>
                  <a:cubicBezTo>
                    <a:pt x="10" y="142"/>
                    <a:pt x="8" y="142"/>
                    <a:pt x="8" y="143"/>
                  </a:cubicBezTo>
                  <a:cubicBezTo>
                    <a:pt x="7" y="143"/>
                    <a:pt x="6" y="144"/>
                    <a:pt x="5" y="144"/>
                  </a:cubicBezTo>
                  <a:cubicBezTo>
                    <a:pt x="2" y="148"/>
                    <a:pt x="3" y="152"/>
                    <a:pt x="3" y="156"/>
                  </a:cubicBezTo>
                  <a:cubicBezTo>
                    <a:pt x="3" y="159"/>
                    <a:pt x="2" y="162"/>
                    <a:pt x="1" y="165"/>
                  </a:cubicBezTo>
                  <a:cubicBezTo>
                    <a:pt x="1" y="166"/>
                    <a:pt x="2" y="167"/>
                    <a:pt x="2" y="167"/>
                  </a:cubicBezTo>
                  <a:cubicBezTo>
                    <a:pt x="2" y="169"/>
                    <a:pt x="0" y="173"/>
                    <a:pt x="2" y="174"/>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15" name="Freeform 32">
              <a:extLst>
                <a:ext uri="{FF2B5EF4-FFF2-40B4-BE49-F238E27FC236}">
                  <a16:creationId xmlns:a16="http://schemas.microsoft.com/office/drawing/2014/main" id="{FA87EDAF-3612-AB46-8431-3D57D8885010}"/>
                </a:ext>
              </a:extLst>
            </p:cNvPr>
            <p:cNvSpPr>
              <a:spLocks/>
            </p:cNvSpPr>
            <p:nvPr/>
          </p:nvSpPr>
          <p:spPr bwMode="auto">
            <a:xfrm>
              <a:off x="5467350" y="5711825"/>
              <a:ext cx="266700" cy="236538"/>
            </a:xfrm>
            <a:custGeom>
              <a:avLst/>
              <a:gdLst/>
              <a:ahLst/>
              <a:cxnLst>
                <a:cxn ang="0">
                  <a:pos x="137" y="46"/>
                </a:cxn>
                <a:cxn ang="0">
                  <a:pos x="136" y="39"/>
                </a:cxn>
                <a:cxn ang="0">
                  <a:pos x="135" y="32"/>
                </a:cxn>
                <a:cxn ang="0">
                  <a:pos x="132" y="28"/>
                </a:cxn>
                <a:cxn ang="0">
                  <a:pos x="122" y="25"/>
                </a:cxn>
                <a:cxn ang="0">
                  <a:pos x="117" y="20"/>
                </a:cxn>
                <a:cxn ang="0">
                  <a:pos x="115" y="18"/>
                </a:cxn>
                <a:cxn ang="0">
                  <a:pos x="113" y="12"/>
                </a:cxn>
                <a:cxn ang="0">
                  <a:pos x="99" y="2"/>
                </a:cxn>
                <a:cxn ang="0">
                  <a:pos x="90" y="9"/>
                </a:cxn>
                <a:cxn ang="0">
                  <a:pos x="84" y="6"/>
                </a:cxn>
                <a:cxn ang="0">
                  <a:pos x="74" y="8"/>
                </a:cxn>
                <a:cxn ang="0">
                  <a:pos x="53" y="9"/>
                </a:cxn>
                <a:cxn ang="0">
                  <a:pos x="46" y="22"/>
                </a:cxn>
                <a:cxn ang="0">
                  <a:pos x="39" y="15"/>
                </a:cxn>
                <a:cxn ang="0">
                  <a:pos x="19" y="25"/>
                </a:cxn>
                <a:cxn ang="0">
                  <a:pos x="18" y="33"/>
                </a:cxn>
                <a:cxn ang="0">
                  <a:pos x="9" y="39"/>
                </a:cxn>
                <a:cxn ang="0">
                  <a:pos x="5" y="50"/>
                </a:cxn>
                <a:cxn ang="0">
                  <a:pos x="5" y="60"/>
                </a:cxn>
                <a:cxn ang="0">
                  <a:pos x="0" y="66"/>
                </a:cxn>
                <a:cxn ang="0">
                  <a:pos x="3" y="73"/>
                </a:cxn>
                <a:cxn ang="0">
                  <a:pos x="2" y="79"/>
                </a:cxn>
                <a:cxn ang="0">
                  <a:pos x="3" y="90"/>
                </a:cxn>
                <a:cxn ang="0">
                  <a:pos x="6" y="96"/>
                </a:cxn>
                <a:cxn ang="0">
                  <a:pos x="12" y="111"/>
                </a:cxn>
                <a:cxn ang="0">
                  <a:pos x="18" y="114"/>
                </a:cxn>
                <a:cxn ang="0">
                  <a:pos x="28" y="120"/>
                </a:cxn>
                <a:cxn ang="0">
                  <a:pos x="26" y="125"/>
                </a:cxn>
                <a:cxn ang="0">
                  <a:pos x="36" y="119"/>
                </a:cxn>
                <a:cxn ang="0">
                  <a:pos x="50" y="116"/>
                </a:cxn>
                <a:cxn ang="0">
                  <a:pos x="58" y="115"/>
                </a:cxn>
                <a:cxn ang="0">
                  <a:pos x="66" y="115"/>
                </a:cxn>
                <a:cxn ang="0">
                  <a:pos x="74" y="108"/>
                </a:cxn>
                <a:cxn ang="0">
                  <a:pos x="87" y="96"/>
                </a:cxn>
                <a:cxn ang="0">
                  <a:pos x="95" y="97"/>
                </a:cxn>
                <a:cxn ang="0">
                  <a:pos x="104" y="98"/>
                </a:cxn>
                <a:cxn ang="0">
                  <a:pos x="115" y="99"/>
                </a:cxn>
                <a:cxn ang="0">
                  <a:pos x="124" y="99"/>
                </a:cxn>
                <a:cxn ang="0">
                  <a:pos x="126" y="89"/>
                </a:cxn>
                <a:cxn ang="0">
                  <a:pos x="130" y="85"/>
                </a:cxn>
                <a:cxn ang="0">
                  <a:pos x="137" y="80"/>
                </a:cxn>
                <a:cxn ang="0">
                  <a:pos x="139" y="65"/>
                </a:cxn>
                <a:cxn ang="0">
                  <a:pos x="142" y="54"/>
                </a:cxn>
              </a:cxnLst>
              <a:rect l="0" t="0" r="r" b="b"/>
              <a:pathLst>
                <a:path w="143" h="126">
                  <a:moveTo>
                    <a:pt x="143" y="52"/>
                  </a:moveTo>
                  <a:cubicBezTo>
                    <a:pt x="143" y="50"/>
                    <a:pt x="140" y="50"/>
                    <a:pt x="139" y="49"/>
                  </a:cubicBezTo>
                  <a:cubicBezTo>
                    <a:pt x="138" y="48"/>
                    <a:pt x="138" y="47"/>
                    <a:pt x="137" y="46"/>
                  </a:cubicBezTo>
                  <a:cubicBezTo>
                    <a:pt x="137" y="45"/>
                    <a:pt x="137" y="44"/>
                    <a:pt x="137" y="44"/>
                  </a:cubicBezTo>
                  <a:cubicBezTo>
                    <a:pt x="137" y="43"/>
                    <a:pt x="137" y="42"/>
                    <a:pt x="137" y="41"/>
                  </a:cubicBezTo>
                  <a:cubicBezTo>
                    <a:pt x="137" y="40"/>
                    <a:pt x="136" y="40"/>
                    <a:pt x="136" y="39"/>
                  </a:cubicBezTo>
                  <a:cubicBezTo>
                    <a:pt x="136" y="38"/>
                    <a:pt x="136" y="37"/>
                    <a:pt x="136" y="37"/>
                  </a:cubicBezTo>
                  <a:cubicBezTo>
                    <a:pt x="136" y="36"/>
                    <a:pt x="135" y="36"/>
                    <a:pt x="135" y="35"/>
                  </a:cubicBezTo>
                  <a:cubicBezTo>
                    <a:pt x="135" y="34"/>
                    <a:pt x="135" y="33"/>
                    <a:pt x="135" y="32"/>
                  </a:cubicBezTo>
                  <a:cubicBezTo>
                    <a:pt x="135" y="31"/>
                    <a:pt x="134" y="30"/>
                    <a:pt x="134" y="30"/>
                  </a:cubicBezTo>
                  <a:cubicBezTo>
                    <a:pt x="134" y="29"/>
                    <a:pt x="134" y="29"/>
                    <a:pt x="134" y="29"/>
                  </a:cubicBezTo>
                  <a:cubicBezTo>
                    <a:pt x="133" y="28"/>
                    <a:pt x="133" y="28"/>
                    <a:pt x="132" y="28"/>
                  </a:cubicBezTo>
                  <a:cubicBezTo>
                    <a:pt x="131" y="28"/>
                    <a:pt x="130" y="27"/>
                    <a:pt x="129" y="27"/>
                  </a:cubicBezTo>
                  <a:cubicBezTo>
                    <a:pt x="128" y="26"/>
                    <a:pt x="127" y="25"/>
                    <a:pt x="126" y="25"/>
                  </a:cubicBezTo>
                  <a:cubicBezTo>
                    <a:pt x="124" y="24"/>
                    <a:pt x="123" y="25"/>
                    <a:pt x="122" y="25"/>
                  </a:cubicBezTo>
                  <a:cubicBezTo>
                    <a:pt x="121" y="24"/>
                    <a:pt x="120" y="24"/>
                    <a:pt x="119" y="24"/>
                  </a:cubicBezTo>
                  <a:cubicBezTo>
                    <a:pt x="118" y="23"/>
                    <a:pt x="118" y="22"/>
                    <a:pt x="118" y="21"/>
                  </a:cubicBezTo>
                  <a:cubicBezTo>
                    <a:pt x="117" y="21"/>
                    <a:pt x="117" y="20"/>
                    <a:pt x="117" y="20"/>
                  </a:cubicBezTo>
                  <a:cubicBezTo>
                    <a:pt x="116" y="20"/>
                    <a:pt x="115" y="20"/>
                    <a:pt x="115" y="20"/>
                  </a:cubicBezTo>
                  <a:cubicBezTo>
                    <a:pt x="115" y="19"/>
                    <a:pt x="115" y="19"/>
                    <a:pt x="115" y="19"/>
                  </a:cubicBezTo>
                  <a:cubicBezTo>
                    <a:pt x="115" y="18"/>
                    <a:pt x="115" y="18"/>
                    <a:pt x="115" y="18"/>
                  </a:cubicBezTo>
                  <a:cubicBezTo>
                    <a:pt x="115" y="18"/>
                    <a:pt x="115" y="17"/>
                    <a:pt x="115" y="17"/>
                  </a:cubicBezTo>
                  <a:cubicBezTo>
                    <a:pt x="114" y="16"/>
                    <a:pt x="114" y="16"/>
                    <a:pt x="114" y="15"/>
                  </a:cubicBezTo>
                  <a:cubicBezTo>
                    <a:pt x="113" y="14"/>
                    <a:pt x="113" y="13"/>
                    <a:pt x="113" y="12"/>
                  </a:cubicBezTo>
                  <a:cubicBezTo>
                    <a:pt x="112" y="7"/>
                    <a:pt x="112" y="7"/>
                    <a:pt x="112" y="7"/>
                  </a:cubicBezTo>
                  <a:cubicBezTo>
                    <a:pt x="111" y="7"/>
                    <a:pt x="110" y="6"/>
                    <a:pt x="109" y="6"/>
                  </a:cubicBezTo>
                  <a:cubicBezTo>
                    <a:pt x="106" y="4"/>
                    <a:pt x="103" y="0"/>
                    <a:pt x="99" y="2"/>
                  </a:cubicBezTo>
                  <a:cubicBezTo>
                    <a:pt x="97" y="3"/>
                    <a:pt x="96" y="3"/>
                    <a:pt x="95" y="4"/>
                  </a:cubicBezTo>
                  <a:cubicBezTo>
                    <a:pt x="93" y="5"/>
                    <a:pt x="93" y="7"/>
                    <a:pt x="92" y="8"/>
                  </a:cubicBezTo>
                  <a:cubicBezTo>
                    <a:pt x="91" y="9"/>
                    <a:pt x="90" y="9"/>
                    <a:pt x="90" y="9"/>
                  </a:cubicBezTo>
                  <a:cubicBezTo>
                    <a:pt x="88" y="10"/>
                    <a:pt x="89" y="9"/>
                    <a:pt x="88" y="9"/>
                  </a:cubicBezTo>
                  <a:cubicBezTo>
                    <a:pt x="87" y="8"/>
                    <a:pt x="86" y="8"/>
                    <a:pt x="85" y="7"/>
                  </a:cubicBezTo>
                  <a:cubicBezTo>
                    <a:pt x="84" y="7"/>
                    <a:pt x="85" y="7"/>
                    <a:pt x="84" y="6"/>
                  </a:cubicBezTo>
                  <a:cubicBezTo>
                    <a:pt x="83" y="4"/>
                    <a:pt x="82" y="3"/>
                    <a:pt x="80" y="4"/>
                  </a:cubicBezTo>
                  <a:cubicBezTo>
                    <a:pt x="78" y="5"/>
                    <a:pt x="76" y="5"/>
                    <a:pt x="75" y="6"/>
                  </a:cubicBezTo>
                  <a:cubicBezTo>
                    <a:pt x="74" y="7"/>
                    <a:pt x="74" y="8"/>
                    <a:pt x="74" y="8"/>
                  </a:cubicBezTo>
                  <a:cubicBezTo>
                    <a:pt x="73" y="10"/>
                    <a:pt x="73" y="10"/>
                    <a:pt x="71" y="11"/>
                  </a:cubicBezTo>
                  <a:cubicBezTo>
                    <a:pt x="69" y="12"/>
                    <a:pt x="65" y="12"/>
                    <a:pt x="63" y="11"/>
                  </a:cubicBezTo>
                  <a:cubicBezTo>
                    <a:pt x="64" y="8"/>
                    <a:pt x="55" y="8"/>
                    <a:pt x="53" y="9"/>
                  </a:cubicBezTo>
                  <a:cubicBezTo>
                    <a:pt x="53" y="11"/>
                    <a:pt x="49" y="12"/>
                    <a:pt x="50" y="14"/>
                  </a:cubicBezTo>
                  <a:cubicBezTo>
                    <a:pt x="48" y="15"/>
                    <a:pt x="48" y="16"/>
                    <a:pt x="47" y="18"/>
                  </a:cubicBezTo>
                  <a:cubicBezTo>
                    <a:pt x="47" y="19"/>
                    <a:pt x="46" y="21"/>
                    <a:pt x="46" y="22"/>
                  </a:cubicBezTo>
                  <a:cubicBezTo>
                    <a:pt x="45" y="23"/>
                    <a:pt x="43" y="20"/>
                    <a:pt x="42" y="20"/>
                  </a:cubicBezTo>
                  <a:cubicBezTo>
                    <a:pt x="42" y="19"/>
                    <a:pt x="41" y="18"/>
                    <a:pt x="41" y="17"/>
                  </a:cubicBezTo>
                  <a:cubicBezTo>
                    <a:pt x="40" y="16"/>
                    <a:pt x="41" y="16"/>
                    <a:pt x="39" y="15"/>
                  </a:cubicBezTo>
                  <a:cubicBezTo>
                    <a:pt x="36" y="13"/>
                    <a:pt x="32" y="16"/>
                    <a:pt x="29" y="17"/>
                  </a:cubicBezTo>
                  <a:cubicBezTo>
                    <a:pt x="27" y="18"/>
                    <a:pt x="25" y="18"/>
                    <a:pt x="23" y="20"/>
                  </a:cubicBezTo>
                  <a:cubicBezTo>
                    <a:pt x="22" y="21"/>
                    <a:pt x="21" y="23"/>
                    <a:pt x="19" y="25"/>
                  </a:cubicBezTo>
                  <a:cubicBezTo>
                    <a:pt x="19" y="26"/>
                    <a:pt x="18" y="27"/>
                    <a:pt x="18" y="28"/>
                  </a:cubicBezTo>
                  <a:cubicBezTo>
                    <a:pt x="18" y="28"/>
                    <a:pt x="18" y="29"/>
                    <a:pt x="18" y="30"/>
                  </a:cubicBezTo>
                  <a:cubicBezTo>
                    <a:pt x="18" y="31"/>
                    <a:pt x="18" y="32"/>
                    <a:pt x="18" y="33"/>
                  </a:cubicBezTo>
                  <a:cubicBezTo>
                    <a:pt x="17" y="34"/>
                    <a:pt x="16" y="34"/>
                    <a:pt x="15" y="35"/>
                  </a:cubicBezTo>
                  <a:cubicBezTo>
                    <a:pt x="14" y="36"/>
                    <a:pt x="13" y="36"/>
                    <a:pt x="12" y="37"/>
                  </a:cubicBezTo>
                  <a:cubicBezTo>
                    <a:pt x="11" y="38"/>
                    <a:pt x="10" y="39"/>
                    <a:pt x="9" y="39"/>
                  </a:cubicBezTo>
                  <a:cubicBezTo>
                    <a:pt x="9" y="39"/>
                    <a:pt x="8" y="38"/>
                    <a:pt x="8" y="38"/>
                  </a:cubicBezTo>
                  <a:cubicBezTo>
                    <a:pt x="6" y="44"/>
                    <a:pt x="6" y="44"/>
                    <a:pt x="6" y="44"/>
                  </a:cubicBezTo>
                  <a:cubicBezTo>
                    <a:pt x="6" y="46"/>
                    <a:pt x="5" y="48"/>
                    <a:pt x="5" y="50"/>
                  </a:cubicBezTo>
                  <a:cubicBezTo>
                    <a:pt x="5" y="51"/>
                    <a:pt x="5" y="53"/>
                    <a:pt x="5" y="54"/>
                  </a:cubicBezTo>
                  <a:cubicBezTo>
                    <a:pt x="5" y="56"/>
                    <a:pt x="5" y="57"/>
                    <a:pt x="5" y="59"/>
                  </a:cubicBezTo>
                  <a:cubicBezTo>
                    <a:pt x="5" y="59"/>
                    <a:pt x="5" y="60"/>
                    <a:pt x="5" y="60"/>
                  </a:cubicBezTo>
                  <a:cubicBezTo>
                    <a:pt x="4" y="61"/>
                    <a:pt x="3" y="61"/>
                    <a:pt x="2" y="62"/>
                  </a:cubicBezTo>
                  <a:cubicBezTo>
                    <a:pt x="0" y="62"/>
                    <a:pt x="1" y="64"/>
                    <a:pt x="0" y="65"/>
                  </a:cubicBezTo>
                  <a:cubicBezTo>
                    <a:pt x="0" y="65"/>
                    <a:pt x="0" y="66"/>
                    <a:pt x="0" y="66"/>
                  </a:cubicBezTo>
                  <a:cubicBezTo>
                    <a:pt x="0" y="67"/>
                    <a:pt x="1" y="68"/>
                    <a:pt x="1" y="69"/>
                  </a:cubicBezTo>
                  <a:cubicBezTo>
                    <a:pt x="1" y="70"/>
                    <a:pt x="2" y="70"/>
                    <a:pt x="2" y="71"/>
                  </a:cubicBezTo>
                  <a:cubicBezTo>
                    <a:pt x="3" y="72"/>
                    <a:pt x="3" y="72"/>
                    <a:pt x="3" y="73"/>
                  </a:cubicBezTo>
                  <a:cubicBezTo>
                    <a:pt x="3" y="73"/>
                    <a:pt x="4" y="74"/>
                    <a:pt x="4" y="75"/>
                  </a:cubicBezTo>
                  <a:cubicBezTo>
                    <a:pt x="4" y="76"/>
                    <a:pt x="3" y="76"/>
                    <a:pt x="2" y="77"/>
                  </a:cubicBezTo>
                  <a:cubicBezTo>
                    <a:pt x="2" y="78"/>
                    <a:pt x="2" y="78"/>
                    <a:pt x="2" y="79"/>
                  </a:cubicBezTo>
                  <a:cubicBezTo>
                    <a:pt x="1" y="80"/>
                    <a:pt x="1" y="81"/>
                    <a:pt x="1" y="81"/>
                  </a:cubicBezTo>
                  <a:cubicBezTo>
                    <a:pt x="0" y="83"/>
                    <a:pt x="1" y="84"/>
                    <a:pt x="1" y="85"/>
                  </a:cubicBezTo>
                  <a:cubicBezTo>
                    <a:pt x="2" y="87"/>
                    <a:pt x="2" y="88"/>
                    <a:pt x="3" y="90"/>
                  </a:cubicBezTo>
                  <a:cubicBezTo>
                    <a:pt x="3" y="91"/>
                    <a:pt x="3" y="92"/>
                    <a:pt x="3" y="94"/>
                  </a:cubicBezTo>
                  <a:cubicBezTo>
                    <a:pt x="3" y="94"/>
                    <a:pt x="3" y="95"/>
                    <a:pt x="3" y="96"/>
                  </a:cubicBezTo>
                  <a:cubicBezTo>
                    <a:pt x="4" y="97"/>
                    <a:pt x="5" y="96"/>
                    <a:pt x="6" y="96"/>
                  </a:cubicBezTo>
                  <a:cubicBezTo>
                    <a:pt x="8" y="96"/>
                    <a:pt x="8" y="98"/>
                    <a:pt x="9" y="99"/>
                  </a:cubicBezTo>
                  <a:cubicBezTo>
                    <a:pt x="10" y="100"/>
                    <a:pt x="11" y="101"/>
                    <a:pt x="12" y="102"/>
                  </a:cubicBezTo>
                  <a:cubicBezTo>
                    <a:pt x="12" y="105"/>
                    <a:pt x="11" y="108"/>
                    <a:pt x="12" y="111"/>
                  </a:cubicBezTo>
                  <a:cubicBezTo>
                    <a:pt x="12" y="111"/>
                    <a:pt x="12" y="112"/>
                    <a:pt x="13" y="112"/>
                  </a:cubicBezTo>
                  <a:cubicBezTo>
                    <a:pt x="13" y="112"/>
                    <a:pt x="14" y="112"/>
                    <a:pt x="15" y="112"/>
                  </a:cubicBezTo>
                  <a:cubicBezTo>
                    <a:pt x="16" y="112"/>
                    <a:pt x="16" y="114"/>
                    <a:pt x="18" y="114"/>
                  </a:cubicBezTo>
                  <a:cubicBezTo>
                    <a:pt x="19" y="115"/>
                    <a:pt x="20" y="113"/>
                    <a:pt x="21" y="113"/>
                  </a:cubicBezTo>
                  <a:cubicBezTo>
                    <a:pt x="23" y="112"/>
                    <a:pt x="25" y="114"/>
                    <a:pt x="26" y="115"/>
                  </a:cubicBezTo>
                  <a:cubicBezTo>
                    <a:pt x="27" y="116"/>
                    <a:pt x="28" y="118"/>
                    <a:pt x="28" y="120"/>
                  </a:cubicBezTo>
                  <a:cubicBezTo>
                    <a:pt x="27" y="121"/>
                    <a:pt x="27" y="121"/>
                    <a:pt x="27" y="122"/>
                  </a:cubicBezTo>
                  <a:cubicBezTo>
                    <a:pt x="27" y="122"/>
                    <a:pt x="27" y="123"/>
                    <a:pt x="27" y="123"/>
                  </a:cubicBezTo>
                  <a:cubicBezTo>
                    <a:pt x="27" y="124"/>
                    <a:pt x="26" y="124"/>
                    <a:pt x="26" y="125"/>
                  </a:cubicBezTo>
                  <a:cubicBezTo>
                    <a:pt x="25" y="125"/>
                    <a:pt x="25" y="126"/>
                    <a:pt x="25" y="126"/>
                  </a:cubicBezTo>
                  <a:cubicBezTo>
                    <a:pt x="27" y="125"/>
                    <a:pt x="29" y="123"/>
                    <a:pt x="31" y="121"/>
                  </a:cubicBezTo>
                  <a:cubicBezTo>
                    <a:pt x="32" y="120"/>
                    <a:pt x="34" y="119"/>
                    <a:pt x="36" y="119"/>
                  </a:cubicBezTo>
                  <a:cubicBezTo>
                    <a:pt x="37" y="118"/>
                    <a:pt x="39" y="117"/>
                    <a:pt x="40" y="116"/>
                  </a:cubicBezTo>
                  <a:cubicBezTo>
                    <a:pt x="42" y="116"/>
                    <a:pt x="44" y="116"/>
                    <a:pt x="45" y="116"/>
                  </a:cubicBezTo>
                  <a:cubicBezTo>
                    <a:pt x="47" y="116"/>
                    <a:pt x="48" y="116"/>
                    <a:pt x="50" y="116"/>
                  </a:cubicBezTo>
                  <a:cubicBezTo>
                    <a:pt x="52" y="116"/>
                    <a:pt x="53" y="117"/>
                    <a:pt x="55" y="117"/>
                  </a:cubicBezTo>
                  <a:cubicBezTo>
                    <a:pt x="56" y="117"/>
                    <a:pt x="57" y="117"/>
                    <a:pt x="57" y="117"/>
                  </a:cubicBezTo>
                  <a:cubicBezTo>
                    <a:pt x="58" y="116"/>
                    <a:pt x="57" y="116"/>
                    <a:pt x="58" y="115"/>
                  </a:cubicBezTo>
                  <a:cubicBezTo>
                    <a:pt x="58" y="115"/>
                    <a:pt x="59" y="115"/>
                    <a:pt x="59" y="115"/>
                  </a:cubicBezTo>
                  <a:cubicBezTo>
                    <a:pt x="60" y="115"/>
                    <a:pt x="61" y="116"/>
                    <a:pt x="62" y="115"/>
                  </a:cubicBezTo>
                  <a:cubicBezTo>
                    <a:pt x="63" y="115"/>
                    <a:pt x="65" y="115"/>
                    <a:pt x="66" y="115"/>
                  </a:cubicBezTo>
                  <a:cubicBezTo>
                    <a:pt x="67" y="115"/>
                    <a:pt x="69" y="114"/>
                    <a:pt x="70" y="113"/>
                  </a:cubicBezTo>
                  <a:cubicBezTo>
                    <a:pt x="71" y="113"/>
                    <a:pt x="72" y="111"/>
                    <a:pt x="73" y="111"/>
                  </a:cubicBezTo>
                  <a:cubicBezTo>
                    <a:pt x="73" y="110"/>
                    <a:pt x="73" y="109"/>
                    <a:pt x="74" y="108"/>
                  </a:cubicBezTo>
                  <a:cubicBezTo>
                    <a:pt x="75" y="106"/>
                    <a:pt x="78" y="105"/>
                    <a:pt x="79" y="103"/>
                  </a:cubicBezTo>
                  <a:cubicBezTo>
                    <a:pt x="80" y="102"/>
                    <a:pt x="81" y="101"/>
                    <a:pt x="82" y="100"/>
                  </a:cubicBezTo>
                  <a:cubicBezTo>
                    <a:pt x="83" y="98"/>
                    <a:pt x="85" y="96"/>
                    <a:pt x="87" y="96"/>
                  </a:cubicBezTo>
                  <a:cubicBezTo>
                    <a:pt x="87" y="96"/>
                    <a:pt x="88" y="96"/>
                    <a:pt x="89" y="97"/>
                  </a:cubicBezTo>
                  <a:cubicBezTo>
                    <a:pt x="90" y="97"/>
                    <a:pt x="92" y="98"/>
                    <a:pt x="93" y="98"/>
                  </a:cubicBezTo>
                  <a:cubicBezTo>
                    <a:pt x="94" y="98"/>
                    <a:pt x="95" y="97"/>
                    <a:pt x="95" y="97"/>
                  </a:cubicBezTo>
                  <a:cubicBezTo>
                    <a:pt x="96" y="96"/>
                    <a:pt x="97" y="96"/>
                    <a:pt x="98" y="96"/>
                  </a:cubicBezTo>
                  <a:cubicBezTo>
                    <a:pt x="99" y="97"/>
                    <a:pt x="101" y="97"/>
                    <a:pt x="102" y="98"/>
                  </a:cubicBezTo>
                  <a:cubicBezTo>
                    <a:pt x="103" y="98"/>
                    <a:pt x="103" y="98"/>
                    <a:pt x="104" y="98"/>
                  </a:cubicBezTo>
                  <a:cubicBezTo>
                    <a:pt x="104" y="98"/>
                    <a:pt x="105" y="98"/>
                    <a:pt x="105" y="98"/>
                  </a:cubicBezTo>
                  <a:cubicBezTo>
                    <a:pt x="107" y="98"/>
                    <a:pt x="109" y="98"/>
                    <a:pt x="111" y="98"/>
                  </a:cubicBezTo>
                  <a:cubicBezTo>
                    <a:pt x="112" y="98"/>
                    <a:pt x="113" y="99"/>
                    <a:pt x="115" y="99"/>
                  </a:cubicBezTo>
                  <a:cubicBezTo>
                    <a:pt x="116" y="99"/>
                    <a:pt x="117" y="99"/>
                    <a:pt x="118" y="99"/>
                  </a:cubicBezTo>
                  <a:cubicBezTo>
                    <a:pt x="118" y="98"/>
                    <a:pt x="121" y="96"/>
                    <a:pt x="122" y="96"/>
                  </a:cubicBezTo>
                  <a:cubicBezTo>
                    <a:pt x="123" y="97"/>
                    <a:pt x="123" y="99"/>
                    <a:pt x="124" y="99"/>
                  </a:cubicBezTo>
                  <a:cubicBezTo>
                    <a:pt x="125" y="98"/>
                    <a:pt x="125" y="97"/>
                    <a:pt x="125" y="96"/>
                  </a:cubicBezTo>
                  <a:cubicBezTo>
                    <a:pt x="125" y="94"/>
                    <a:pt x="125" y="93"/>
                    <a:pt x="126" y="91"/>
                  </a:cubicBezTo>
                  <a:cubicBezTo>
                    <a:pt x="126" y="90"/>
                    <a:pt x="126" y="90"/>
                    <a:pt x="126" y="89"/>
                  </a:cubicBezTo>
                  <a:cubicBezTo>
                    <a:pt x="126" y="89"/>
                    <a:pt x="126" y="89"/>
                    <a:pt x="127" y="88"/>
                  </a:cubicBezTo>
                  <a:cubicBezTo>
                    <a:pt x="127" y="88"/>
                    <a:pt x="126" y="86"/>
                    <a:pt x="127" y="86"/>
                  </a:cubicBezTo>
                  <a:cubicBezTo>
                    <a:pt x="127" y="84"/>
                    <a:pt x="129" y="85"/>
                    <a:pt x="130" y="85"/>
                  </a:cubicBezTo>
                  <a:cubicBezTo>
                    <a:pt x="131" y="85"/>
                    <a:pt x="132" y="83"/>
                    <a:pt x="133" y="83"/>
                  </a:cubicBezTo>
                  <a:cubicBezTo>
                    <a:pt x="134" y="82"/>
                    <a:pt x="134" y="82"/>
                    <a:pt x="135" y="81"/>
                  </a:cubicBezTo>
                  <a:cubicBezTo>
                    <a:pt x="136" y="81"/>
                    <a:pt x="137" y="81"/>
                    <a:pt x="137" y="80"/>
                  </a:cubicBezTo>
                  <a:cubicBezTo>
                    <a:pt x="138" y="80"/>
                    <a:pt x="138" y="79"/>
                    <a:pt x="138" y="78"/>
                  </a:cubicBezTo>
                  <a:cubicBezTo>
                    <a:pt x="138" y="74"/>
                    <a:pt x="139" y="71"/>
                    <a:pt x="139" y="67"/>
                  </a:cubicBezTo>
                  <a:cubicBezTo>
                    <a:pt x="139" y="66"/>
                    <a:pt x="139" y="65"/>
                    <a:pt x="139" y="65"/>
                  </a:cubicBezTo>
                  <a:cubicBezTo>
                    <a:pt x="138" y="63"/>
                    <a:pt x="137" y="61"/>
                    <a:pt x="137" y="60"/>
                  </a:cubicBezTo>
                  <a:cubicBezTo>
                    <a:pt x="137" y="58"/>
                    <a:pt x="139" y="57"/>
                    <a:pt x="140" y="56"/>
                  </a:cubicBezTo>
                  <a:cubicBezTo>
                    <a:pt x="141" y="55"/>
                    <a:pt x="142" y="55"/>
                    <a:pt x="142" y="54"/>
                  </a:cubicBezTo>
                  <a:cubicBezTo>
                    <a:pt x="142" y="54"/>
                    <a:pt x="142" y="54"/>
                    <a:pt x="142" y="54"/>
                  </a:cubicBezTo>
                  <a:cubicBezTo>
                    <a:pt x="142" y="53"/>
                    <a:pt x="143" y="53"/>
                    <a:pt x="143" y="52"/>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16" name="Freeform 33">
              <a:extLst>
                <a:ext uri="{FF2B5EF4-FFF2-40B4-BE49-F238E27FC236}">
                  <a16:creationId xmlns:a16="http://schemas.microsoft.com/office/drawing/2014/main" id="{1FD991A8-D96D-3145-BF8C-F91AD31AF961}"/>
                </a:ext>
              </a:extLst>
            </p:cNvPr>
            <p:cNvSpPr>
              <a:spLocks noEditPoints="1"/>
            </p:cNvSpPr>
            <p:nvPr/>
          </p:nvSpPr>
          <p:spPr bwMode="auto">
            <a:xfrm>
              <a:off x="5675313" y="5438775"/>
              <a:ext cx="666750" cy="452438"/>
            </a:xfrm>
            <a:custGeom>
              <a:avLst/>
              <a:gdLst/>
              <a:ahLst/>
              <a:cxnLst>
                <a:cxn ang="0">
                  <a:pos x="357" y="62"/>
                </a:cxn>
                <a:cxn ang="0">
                  <a:pos x="346" y="45"/>
                </a:cxn>
                <a:cxn ang="0">
                  <a:pos x="318" y="38"/>
                </a:cxn>
                <a:cxn ang="0">
                  <a:pos x="312" y="26"/>
                </a:cxn>
                <a:cxn ang="0">
                  <a:pos x="298" y="24"/>
                </a:cxn>
                <a:cxn ang="0">
                  <a:pos x="287" y="21"/>
                </a:cxn>
                <a:cxn ang="0">
                  <a:pos x="272" y="13"/>
                </a:cxn>
                <a:cxn ang="0">
                  <a:pos x="241" y="16"/>
                </a:cxn>
                <a:cxn ang="0">
                  <a:pos x="206" y="25"/>
                </a:cxn>
                <a:cxn ang="0">
                  <a:pos x="190" y="41"/>
                </a:cxn>
                <a:cxn ang="0">
                  <a:pos x="173" y="50"/>
                </a:cxn>
                <a:cxn ang="0">
                  <a:pos x="147" y="44"/>
                </a:cxn>
                <a:cxn ang="0">
                  <a:pos x="111" y="44"/>
                </a:cxn>
                <a:cxn ang="0">
                  <a:pos x="79" y="36"/>
                </a:cxn>
                <a:cxn ang="0">
                  <a:pos x="38" y="33"/>
                </a:cxn>
                <a:cxn ang="0">
                  <a:pos x="31" y="15"/>
                </a:cxn>
                <a:cxn ang="0">
                  <a:pos x="16" y="9"/>
                </a:cxn>
                <a:cxn ang="0">
                  <a:pos x="5" y="21"/>
                </a:cxn>
                <a:cxn ang="0">
                  <a:pos x="4" y="44"/>
                </a:cxn>
                <a:cxn ang="0">
                  <a:pos x="7" y="52"/>
                </a:cxn>
                <a:cxn ang="0">
                  <a:pos x="8" y="62"/>
                </a:cxn>
                <a:cxn ang="0">
                  <a:pos x="22" y="72"/>
                </a:cxn>
                <a:cxn ang="0">
                  <a:pos x="31" y="84"/>
                </a:cxn>
                <a:cxn ang="0">
                  <a:pos x="16" y="105"/>
                </a:cxn>
                <a:cxn ang="0">
                  <a:pos x="1" y="108"/>
                </a:cxn>
                <a:cxn ang="0">
                  <a:pos x="1" y="131"/>
                </a:cxn>
                <a:cxn ang="0">
                  <a:pos x="9" y="147"/>
                </a:cxn>
                <a:cxn ang="0">
                  <a:pos x="4" y="163"/>
                </a:cxn>
                <a:cxn ang="0">
                  <a:pos x="7" y="167"/>
                </a:cxn>
                <a:cxn ang="0">
                  <a:pos x="21" y="174"/>
                </a:cxn>
                <a:cxn ang="0">
                  <a:pos x="25" y="183"/>
                </a:cxn>
                <a:cxn ang="0">
                  <a:pos x="28" y="195"/>
                </a:cxn>
                <a:cxn ang="0">
                  <a:pos x="26" y="206"/>
                </a:cxn>
                <a:cxn ang="0">
                  <a:pos x="27" y="226"/>
                </a:cxn>
                <a:cxn ang="0">
                  <a:pos x="49" y="230"/>
                </a:cxn>
                <a:cxn ang="0">
                  <a:pos x="76" y="226"/>
                </a:cxn>
                <a:cxn ang="0">
                  <a:pos x="91" y="216"/>
                </a:cxn>
                <a:cxn ang="0">
                  <a:pos x="105" y="216"/>
                </a:cxn>
                <a:cxn ang="0">
                  <a:pos x="116" y="223"/>
                </a:cxn>
                <a:cxn ang="0">
                  <a:pos x="129" y="235"/>
                </a:cxn>
                <a:cxn ang="0">
                  <a:pos x="146" y="237"/>
                </a:cxn>
                <a:cxn ang="0">
                  <a:pos x="162" y="242"/>
                </a:cxn>
                <a:cxn ang="0">
                  <a:pos x="189" y="238"/>
                </a:cxn>
                <a:cxn ang="0">
                  <a:pos x="206" y="227"/>
                </a:cxn>
                <a:cxn ang="0">
                  <a:pos x="209" y="205"/>
                </a:cxn>
                <a:cxn ang="0">
                  <a:pos x="230" y="198"/>
                </a:cxn>
                <a:cxn ang="0">
                  <a:pos x="238" y="189"/>
                </a:cxn>
                <a:cxn ang="0">
                  <a:pos x="266" y="179"/>
                </a:cxn>
                <a:cxn ang="0">
                  <a:pos x="286" y="191"/>
                </a:cxn>
                <a:cxn ang="0">
                  <a:pos x="310" y="189"/>
                </a:cxn>
                <a:cxn ang="0">
                  <a:pos x="302" y="169"/>
                </a:cxn>
                <a:cxn ang="0">
                  <a:pos x="301" y="156"/>
                </a:cxn>
                <a:cxn ang="0">
                  <a:pos x="284" y="148"/>
                </a:cxn>
                <a:cxn ang="0">
                  <a:pos x="292" y="140"/>
                </a:cxn>
                <a:cxn ang="0">
                  <a:pos x="299" y="132"/>
                </a:cxn>
                <a:cxn ang="0">
                  <a:pos x="313" y="121"/>
                </a:cxn>
                <a:cxn ang="0">
                  <a:pos x="310" y="108"/>
                </a:cxn>
                <a:cxn ang="0">
                  <a:pos x="314" y="90"/>
                </a:cxn>
                <a:cxn ang="0">
                  <a:pos x="320" y="76"/>
                </a:cxn>
                <a:cxn ang="0">
                  <a:pos x="339" y="74"/>
                </a:cxn>
                <a:cxn ang="0">
                  <a:pos x="356" y="69"/>
                </a:cxn>
              </a:cxnLst>
              <a:rect l="0" t="0" r="r" b="b"/>
              <a:pathLst>
                <a:path w="357" h="242">
                  <a:moveTo>
                    <a:pt x="345" y="45"/>
                  </a:moveTo>
                  <a:cubicBezTo>
                    <a:pt x="345" y="45"/>
                    <a:pt x="346" y="45"/>
                    <a:pt x="346" y="45"/>
                  </a:cubicBezTo>
                  <a:cubicBezTo>
                    <a:pt x="346" y="45"/>
                    <a:pt x="347" y="45"/>
                    <a:pt x="347" y="45"/>
                  </a:cubicBezTo>
                  <a:lnTo>
                    <a:pt x="345" y="45"/>
                  </a:lnTo>
                  <a:close/>
                  <a:moveTo>
                    <a:pt x="357" y="62"/>
                  </a:moveTo>
                  <a:cubicBezTo>
                    <a:pt x="357" y="62"/>
                    <a:pt x="357" y="61"/>
                    <a:pt x="356" y="60"/>
                  </a:cubicBezTo>
                  <a:cubicBezTo>
                    <a:pt x="356" y="59"/>
                    <a:pt x="354" y="59"/>
                    <a:pt x="354" y="58"/>
                  </a:cubicBezTo>
                  <a:cubicBezTo>
                    <a:pt x="353" y="57"/>
                    <a:pt x="353" y="54"/>
                    <a:pt x="352" y="53"/>
                  </a:cubicBezTo>
                  <a:cubicBezTo>
                    <a:pt x="351" y="51"/>
                    <a:pt x="350" y="50"/>
                    <a:pt x="350" y="48"/>
                  </a:cubicBezTo>
                  <a:cubicBezTo>
                    <a:pt x="349" y="48"/>
                    <a:pt x="347" y="46"/>
                    <a:pt x="346" y="45"/>
                  </a:cubicBezTo>
                  <a:cubicBezTo>
                    <a:pt x="343" y="45"/>
                    <a:pt x="339" y="45"/>
                    <a:pt x="336" y="45"/>
                  </a:cubicBezTo>
                  <a:cubicBezTo>
                    <a:pt x="333" y="44"/>
                    <a:pt x="331" y="43"/>
                    <a:pt x="329" y="43"/>
                  </a:cubicBezTo>
                  <a:cubicBezTo>
                    <a:pt x="326" y="42"/>
                    <a:pt x="323" y="42"/>
                    <a:pt x="321" y="41"/>
                  </a:cubicBezTo>
                  <a:cubicBezTo>
                    <a:pt x="320" y="41"/>
                    <a:pt x="319" y="40"/>
                    <a:pt x="319" y="39"/>
                  </a:cubicBezTo>
                  <a:cubicBezTo>
                    <a:pt x="318" y="39"/>
                    <a:pt x="319" y="38"/>
                    <a:pt x="318" y="38"/>
                  </a:cubicBezTo>
                  <a:cubicBezTo>
                    <a:pt x="318" y="36"/>
                    <a:pt x="317" y="36"/>
                    <a:pt x="316" y="35"/>
                  </a:cubicBezTo>
                  <a:cubicBezTo>
                    <a:pt x="316" y="35"/>
                    <a:pt x="316" y="34"/>
                    <a:pt x="316" y="34"/>
                  </a:cubicBezTo>
                  <a:cubicBezTo>
                    <a:pt x="315" y="34"/>
                    <a:pt x="315" y="34"/>
                    <a:pt x="314" y="33"/>
                  </a:cubicBezTo>
                  <a:cubicBezTo>
                    <a:pt x="313" y="32"/>
                    <a:pt x="314" y="31"/>
                    <a:pt x="313" y="30"/>
                  </a:cubicBezTo>
                  <a:cubicBezTo>
                    <a:pt x="313" y="28"/>
                    <a:pt x="313" y="28"/>
                    <a:pt x="312" y="26"/>
                  </a:cubicBezTo>
                  <a:cubicBezTo>
                    <a:pt x="311" y="26"/>
                    <a:pt x="311" y="25"/>
                    <a:pt x="311" y="25"/>
                  </a:cubicBezTo>
                  <a:cubicBezTo>
                    <a:pt x="311" y="24"/>
                    <a:pt x="311" y="24"/>
                    <a:pt x="311" y="23"/>
                  </a:cubicBezTo>
                  <a:cubicBezTo>
                    <a:pt x="310" y="21"/>
                    <a:pt x="305" y="25"/>
                    <a:pt x="304" y="26"/>
                  </a:cubicBezTo>
                  <a:cubicBezTo>
                    <a:pt x="303" y="26"/>
                    <a:pt x="301" y="26"/>
                    <a:pt x="300" y="26"/>
                  </a:cubicBezTo>
                  <a:cubicBezTo>
                    <a:pt x="300" y="26"/>
                    <a:pt x="299" y="24"/>
                    <a:pt x="298" y="24"/>
                  </a:cubicBezTo>
                  <a:cubicBezTo>
                    <a:pt x="298" y="23"/>
                    <a:pt x="297" y="23"/>
                    <a:pt x="297" y="22"/>
                  </a:cubicBezTo>
                  <a:cubicBezTo>
                    <a:pt x="296" y="20"/>
                    <a:pt x="297" y="20"/>
                    <a:pt x="294" y="20"/>
                  </a:cubicBezTo>
                  <a:cubicBezTo>
                    <a:pt x="293" y="20"/>
                    <a:pt x="292" y="20"/>
                    <a:pt x="291" y="20"/>
                  </a:cubicBezTo>
                  <a:cubicBezTo>
                    <a:pt x="291" y="20"/>
                    <a:pt x="289" y="21"/>
                    <a:pt x="289" y="21"/>
                  </a:cubicBezTo>
                  <a:cubicBezTo>
                    <a:pt x="288" y="21"/>
                    <a:pt x="288" y="21"/>
                    <a:pt x="287" y="21"/>
                  </a:cubicBezTo>
                  <a:cubicBezTo>
                    <a:pt x="286" y="20"/>
                    <a:pt x="284" y="19"/>
                    <a:pt x="283" y="19"/>
                  </a:cubicBezTo>
                  <a:cubicBezTo>
                    <a:pt x="282" y="19"/>
                    <a:pt x="280" y="19"/>
                    <a:pt x="280" y="19"/>
                  </a:cubicBezTo>
                  <a:cubicBezTo>
                    <a:pt x="279" y="19"/>
                    <a:pt x="278" y="18"/>
                    <a:pt x="277" y="18"/>
                  </a:cubicBezTo>
                  <a:cubicBezTo>
                    <a:pt x="276" y="17"/>
                    <a:pt x="275" y="17"/>
                    <a:pt x="274" y="16"/>
                  </a:cubicBezTo>
                  <a:cubicBezTo>
                    <a:pt x="273" y="15"/>
                    <a:pt x="273" y="14"/>
                    <a:pt x="272" y="13"/>
                  </a:cubicBezTo>
                  <a:cubicBezTo>
                    <a:pt x="270" y="12"/>
                    <a:pt x="268" y="11"/>
                    <a:pt x="267" y="11"/>
                  </a:cubicBezTo>
                  <a:cubicBezTo>
                    <a:pt x="266" y="10"/>
                    <a:pt x="264" y="9"/>
                    <a:pt x="263" y="9"/>
                  </a:cubicBezTo>
                  <a:cubicBezTo>
                    <a:pt x="260" y="8"/>
                    <a:pt x="258" y="10"/>
                    <a:pt x="256" y="11"/>
                  </a:cubicBezTo>
                  <a:cubicBezTo>
                    <a:pt x="253" y="13"/>
                    <a:pt x="251" y="14"/>
                    <a:pt x="248" y="15"/>
                  </a:cubicBezTo>
                  <a:cubicBezTo>
                    <a:pt x="246" y="16"/>
                    <a:pt x="244" y="16"/>
                    <a:pt x="241" y="16"/>
                  </a:cubicBezTo>
                  <a:cubicBezTo>
                    <a:pt x="239" y="16"/>
                    <a:pt x="236" y="16"/>
                    <a:pt x="234" y="16"/>
                  </a:cubicBezTo>
                  <a:cubicBezTo>
                    <a:pt x="231" y="16"/>
                    <a:pt x="228" y="18"/>
                    <a:pt x="225" y="19"/>
                  </a:cubicBezTo>
                  <a:cubicBezTo>
                    <a:pt x="224" y="20"/>
                    <a:pt x="223" y="20"/>
                    <a:pt x="221" y="21"/>
                  </a:cubicBezTo>
                  <a:cubicBezTo>
                    <a:pt x="218" y="21"/>
                    <a:pt x="216" y="21"/>
                    <a:pt x="214" y="22"/>
                  </a:cubicBezTo>
                  <a:cubicBezTo>
                    <a:pt x="211" y="23"/>
                    <a:pt x="208" y="23"/>
                    <a:pt x="206" y="25"/>
                  </a:cubicBezTo>
                  <a:cubicBezTo>
                    <a:pt x="205" y="25"/>
                    <a:pt x="204" y="26"/>
                    <a:pt x="203" y="27"/>
                  </a:cubicBezTo>
                  <a:cubicBezTo>
                    <a:pt x="201" y="28"/>
                    <a:pt x="199" y="29"/>
                    <a:pt x="198" y="30"/>
                  </a:cubicBezTo>
                  <a:cubicBezTo>
                    <a:pt x="198" y="31"/>
                    <a:pt x="198" y="32"/>
                    <a:pt x="198" y="33"/>
                  </a:cubicBezTo>
                  <a:cubicBezTo>
                    <a:pt x="198" y="35"/>
                    <a:pt x="197" y="36"/>
                    <a:pt x="195" y="37"/>
                  </a:cubicBezTo>
                  <a:cubicBezTo>
                    <a:pt x="194" y="38"/>
                    <a:pt x="191" y="39"/>
                    <a:pt x="190" y="41"/>
                  </a:cubicBezTo>
                  <a:cubicBezTo>
                    <a:pt x="190" y="42"/>
                    <a:pt x="191" y="43"/>
                    <a:pt x="190" y="44"/>
                  </a:cubicBezTo>
                  <a:cubicBezTo>
                    <a:pt x="189" y="46"/>
                    <a:pt x="187" y="45"/>
                    <a:pt x="185" y="45"/>
                  </a:cubicBezTo>
                  <a:cubicBezTo>
                    <a:pt x="183" y="45"/>
                    <a:pt x="182" y="45"/>
                    <a:pt x="180" y="47"/>
                  </a:cubicBezTo>
                  <a:cubicBezTo>
                    <a:pt x="179" y="48"/>
                    <a:pt x="178" y="48"/>
                    <a:pt x="176" y="49"/>
                  </a:cubicBezTo>
                  <a:cubicBezTo>
                    <a:pt x="175" y="50"/>
                    <a:pt x="175" y="50"/>
                    <a:pt x="173" y="50"/>
                  </a:cubicBezTo>
                  <a:cubicBezTo>
                    <a:pt x="171" y="50"/>
                    <a:pt x="168" y="48"/>
                    <a:pt x="165" y="48"/>
                  </a:cubicBezTo>
                  <a:cubicBezTo>
                    <a:pt x="165" y="48"/>
                    <a:pt x="165" y="48"/>
                    <a:pt x="164" y="48"/>
                  </a:cubicBezTo>
                  <a:cubicBezTo>
                    <a:pt x="163" y="48"/>
                    <a:pt x="162" y="47"/>
                    <a:pt x="161" y="47"/>
                  </a:cubicBezTo>
                  <a:cubicBezTo>
                    <a:pt x="159" y="46"/>
                    <a:pt x="156" y="45"/>
                    <a:pt x="153" y="44"/>
                  </a:cubicBezTo>
                  <a:cubicBezTo>
                    <a:pt x="151" y="44"/>
                    <a:pt x="149" y="44"/>
                    <a:pt x="147" y="44"/>
                  </a:cubicBezTo>
                  <a:cubicBezTo>
                    <a:pt x="145" y="44"/>
                    <a:pt x="143" y="41"/>
                    <a:pt x="141" y="40"/>
                  </a:cubicBezTo>
                  <a:cubicBezTo>
                    <a:pt x="138" y="39"/>
                    <a:pt x="138" y="40"/>
                    <a:pt x="136" y="41"/>
                  </a:cubicBezTo>
                  <a:cubicBezTo>
                    <a:pt x="134" y="42"/>
                    <a:pt x="132" y="42"/>
                    <a:pt x="130" y="42"/>
                  </a:cubicBezTo>
                  <a:cubicBezTo>
                    <a:pt x="126" y="41"/>
                    <a:pt x="122" y="40"/>
                    <a:pt x="118" y="41"/>
                  </a:cubicBezTo>
                  <a:cubicBezTo>
                    <a:pt x="115" y="41"/>
                    <a:pt x="113" y="43"/>
                    <a:pt x="111" y="44"/>
                  </a:cubicBezTo>
                  <a:cubicBezTo>
                    <a:pt x="109" y="45"/>
                    <a:pt x="105" y="45"/>
                    <a:pt x="103" y="45"/>
                  </a:cubicBezTo>
                  <a:cubicBezTo>
                    <a:pt x="99" y="44"/>
                    <a:pt x="97" y="40"/>
                    <a:pt x="93" y="40"/>
                  </a:cubicBezTo>
                  <a:cubicBezTo>
                    <a:pt x="92" y="40"/>
                    <a:pt x="92" y="41"/>
                    <a:pt x="91" y="41"/>
                  </a:cubicBezTo>
                  <a:cubicBezTo>
                    <a:pt x="90" y="41"/>
                    <a:pt x="88" y="40"/>
                    <a:pt x="87" y="39"/>
                  </a:cubicBezTo>
                  <a:cubicBezTo>
                    <a:pt x="84" y="38"/>
                    <a:pt x="82" y="37"/>
                    <a:pt x="79" y="36"/>
                  </a:cubicBezTo>
                  <a:cubicBezTo>
                    <a:pt x="78" y="35"/>
                    <a:pt x="76" y="35"/>
                    <a:pt x="75" y="35"/>
                  </a:cubicBezTo>
                  <a:cubicBezTo>
                    <a:pt x="73" y="34"/>
                    <a:pt x="72" y="33"/>
                    <a:pt x="70" y="33"/>
                  </a:cubicBezTo>
                  <a:cubicBezTo>
                    <a:pt x="67" y="31"/>
                    <a:pt x="64" y="31"/>
                    <a:pt x="61" y="31"/>
                  </a:cubicBezTo>
                  <a:cubicBezTo>
                    <a:pt x="56" y="31"/>
                    <a:pt x="52" y="30"/>
                    <a:pt x="47" y="30"/>
                  </a:cubicBezTo>
                  <a:cubicBezTo>
                    <a:pt x="43" y="30"/>
                    <a:pt x="41" y="34"/>
                    <a:pt x="38" y="33"/>
                  </a:cubicBezTo>
                  <a:cubicBezTo>
                    <a:pt x="36" y="33"/>
                    <a:pt x="35" y="32"/>
                    <a:pt x="33" y="32"/>
                  </a:cubicBezTo>
                  <a:cubicBezTo>
                    <a:pt x="31" y="32"/>
                    <a:pt x="30" y="32"/>
                    <a:pt x="28" y="31"/>
                  </a:cubicBezTo>
                  <a:cubicBezTo>
                    <a:pt x="26" y="29"/>
                    <a:pt x="26" y="24"/>
                    <a:pt x="26" y="22"/>
                  </a:cubicBezTo>
                  <a:cubicBezTo>
                    <a:pt x="26" y="21"/>
                    <a:pt x="26" y="18"/>
                    <a:pt x="27" y="18"/>
                  </a:cubicBezTo>
                  <a:cubicBezTo>
                    <a:pt x="28" y="17"/>
                    <a:pt x="30" y="16"/>
                    <a:pt x="31" y="15"/>
                  </a:cubicBezTo>
                  <a:cubicBezTo>
                    <a:pt x="33" y="14"/>
                    <a:pt x="36" y="13"/>
                    <a:pt x="35" y="10"/>
                  </a:cubicBezTo>
                  <a:cubicBezTo>
                    <a:pt x="34" y="7"/>
                    <a:pt x="29" y="6"/>
                    <a:pt x="26" y="4"/>
                  </a:cubicBezTo>
                  <a:cubicBezTo>
                    <a:pt x="25" y="3"/>
                    <a:pt x="24" y="2"/>
                    <a:pt x="22" y="1"/>
                  </a:cubicBezTo>
                  <a:cubicBezTo>
                    <a:pt x="20" y="1"/>
                    <a:pt x="18" y="0"/>
                    <a:pt x="16" y="0"/>
                  </a:cubicBezTo>
                  <a:cubicBezTo>
                    <a:pt x="16" y="3"/>
                    <a:pt x="16" y="6"/>
                    <a:pt x="16" y="9"/>
                  </a:cubicBezTo>
                  <a:cubicBezTo>
                    <a:pt x="16" y="10"/>
                    <a:pt x="16" y="11"/>
                    <a:pt x="15" y="12"/>
                  </a:cubicBezTo>
                  <a:cubicBezTo>
                    <a:pt x="15" y="12"/>
                    <a:pt x="13" y="12"/>
                    <a:pt x="12" y="12"/>
                  </a:cubicBezTo>
                  <a:cubicBezTo>
                    <a:pt x="12" y="12"/>
                    <a:pt x="10" y="12"/>
                    <a:pt x="10" y="13"/>
                  </a:cubicBezTo>
                  <a:cubicBezTo>
                    <a:pt x="8" y="14"/>
                    <a:pt x="8" y="17"/>
                    <a:pt x="6" y="19"/>
                  </a:cubicBezTo>
                  <a:cubicBezTo>
                    <a:pt x="6" y="20"/>
                    <a:pt x="5" y="20"/>
                    <a:pt x="5" y="21"/>
                  </a:cubicBezTo>
                  <a:cubicBezTo>
                    <a:pt x="5" y="22"/>
                    <a:pt x="5" y="22"/>
                    <a:pt x="5" y="23"/>
                  </a:cubicBezTo>
                  <a:cubicBezTo>
                    <a:pt x="4" y="25"/>
                    <a:pt x="3" y="25"/>
                    <a:pt x="2" y="26"/>
                  </a:cubicBezTo>
                  <a:cubicBezTo>
                    <a:pt x="2" y="27"/>
                    <a:pt x="1" y="28"/>
                    <a:pt x="1" y="30"/>
                  </a:cubicBezTo>
                  <a:cubicBezTo>
                    <a:pt x="1" y="32"/>
                    <a:pt x="1" y="37"/>
                    <a:pt x="1" y="39"/>
                  </a:cubicBezTo>
                  <a:cubicBezTo>
                    <a:pt x="2" y="41"/>
                    <a:pt x="3" y="43"/>
                    <a:pt x="4" y="44"/>
                  </a:cubicBezTo>
                  <a:cubicBezTo>
                    <a:pt x="4" y="44"/>
                    <a:pt x="4" y="45"/>
                    <a:pt x="4" y="45"/>
                  </a:cubicBezTo>
                  <a:cubicBezTo>
                    <a:pt x="5" y="45"/>
                    <a:pt x="5" y="45"/>
                    <a:pt x="5" y="46"/>
                  </a:cubicBezTo>
                  <a:cubicBezTo>
                    <a:pt x="6" y="46"/>
                    <a:pt x="5" y="48"/>
                    <a:pt x="6" y="49"/>
                  </a:cubicBezTo>
                  <a:cubicBezTo>
                    <a:pt x="6" y="50"/>
                    <a:pt x="6" y="49"/>
                    <a:pt x="7" y="50"/>
                  </a:cubicBezTo>
                  <a:cubicBezTo>
                    <a:pt x="7" y="50"/>
                    <a:pt x="7" y="51"/>
                    <a:pt x="7" y="52"/>
                  </a:cubicBezTo>
                  <a:cubicBezTo>
                    <a:pt x="7" y="53"/>
                    <a:pt x="8" y="54"/>
                    <a:pt x="8" y="54"/>
                  </a:cubicBezTo>
                  <a:cubicBezTo>
                    <a:pt x="8" y="55"/>
                    <a:pt x="9" y="56"/>
                    <a:pt x="9" y="56"/>
                  </a:cubicBezTo>
                  <a:cubicBezTo>
                    <a:pt x="10" y="57"/>
                    <a:pt x="10" y="57"/>
                    <a:pt x="11" y="58"/>
                  </a:cubicBezTo>
                  <a:cubicBezTo>
                    <a:pt x="12" y="60"/>
                    <a:pt x="13" y="61"/>
                    <a:pt x="14" y="63"/>
                  </a:cubicBezTo>
                  <a:cubicBezTo>
                    <a:pt x="12" y="64"/>
                    <a:pt x="10" y="62"/>
                    <a:pt x="8" y="62"/>
                  </a:cubicBezTo>
                  <a:cubicBezTo>
                    <a:pt x="7" y="62"/>
                    <a:pt x="7" y="65"/>
                    <a:pt x="8" y="66"/>
                  </a:cubicBezTo>
                  <a:cubicBezTo>
                    <a:pt x="9" y="66"/>
                    <a:pt x="11" y="66"/>
                    <a:pt x="12" y="66"/>
                  </a:cubicBezTo>
                  <a:cubicBezTo>
                    <a:pt x="14" y="67"/>
                    <a:pt x="16" y="66"/>
                    <a:pt x="17" y="67"/>
                  </a:cubicBezTo>
                  <a:cubicBezTo>
                    <a:pt x="19" y="67"/>
                    <a:pt x="19" y="68"/>
                    <a:pt x="20" y="69"/>
                  </a:cubicBezTo>
                  <a:cubicBezTo>
                    <a:pt x="21" y="70"/>
                    <a:pt x="21" y="71"/>
                    <a:pt x="22" y="72"/>
                  </a:cubicBezTo>
                  <a:cubicBezTo>
                    <a:pt x="23" y="73"/>
                    <a:pt x="24" y="73"/>
                    <a:pt x="24" y="74"/>
                  </a:cubicBezTo>
                  <a:cubicBezTo>
                    <a:pt x="24" y="76"/>
                    <a:pt x="26" y="78"/>
                    <a:pt x="27" y="79"/>
                  </a:cubicBezTo>
                  <a:cubicBezTo>
                    <a:pt x="28" y="80"/>
                    <a:pt x="29" y="81"/>
                    <a:pt x="29" y="82"/>
                  </a:cubicBezTo>
                  <a:cubicBezTo>
                    <a:pt x="29" y="82"/>
                    <a:pt x="30" y="83"/>
                    <a:pt x="30" y="83"/>
                  </a:cubicBezTo>
                  <a:cubicBezTo>
                    <a:pt x="30" y="84"/>
                    <a:pt x="31" y="84"/>
                    <a:pt x="31" y="84"/>
                  </a:cubicBezTo>
                  <a:cubicBezTo>
                    <a:pt x="32" y="87"/>
                    <a:pt x="29" y="89"/>
                    <a:pt x="28" y="90"/>
                  </a:cubicBezTo>
                  <a:cubicBezTo>
                    <a:pt x="27" y="92"/>
                    <a:pt x="24" y="92"/>
                    <a:pt x="22" y="94"/>
                  </a:cubicBezTo>
                  <a:cubicBezTo>
                    <a:pt x="20" y="96"/>
                    <a:pt x="20" y="98"/>
                    <a:pt x="19" y="100"/>
                  </a:cubicBezTo>
                  <a:cubicBezTo>
                    <a:pt x="19" y="101"/>
                    <a:pt x="19" y="103"/>
                    <a:pt x="19" y="103"/>
                  </a:cubicBezTo>
                  <a:cubicBezTo>
                    <a:pt x="18" y="104"/>
                    <a:pt x="16" y="105"/>
                    <a:pt x="16" y="105"/>
                  </a:cubicBezTo>
                  <a:cubicBezTo>
                    <a:pt x="15" y="106"/>
                    <a:pt x="15" y="105"/>
                    <a:pt x="14" y="106"/>
                  </a:cubicBezTo>
                  <a:cubicBezTo>
                    <a:pt x="13" y="106"/>
                    <a:pt x="13" y="106"/>
                    <a:pt x="12" y="107"/>
                  </a:cubicBezTo>
                  <a:cubicBezTo>
                    <a:pt x="11" y="107"/>
                    <a:pt x="11" y="106"/>
                    <a:pt x="10" y="106"/>
                  </a:cubicBezTo>
                  <a:cubicBezTo>
                    <a:pt x="9" y="106"/>
                    <a:pt x="8" y="106"/>
                    <a:pt x="7" y="106"/>
                  </a:cubicBezTo>
                  <a:cubicBezTo>
                    <a:pt x="6" y="106"/>
                    <a:pt x="2" y="107"/>
                    <a:pt x="1" y="108"/>
                  </a:cubicBezTo>
                  <a:cubicBezTo>
                    <a:pt x="1" y="109"/>
                    <a:pt x="1" y="111"/>
                    <a:pt x="1" y="112"/>
                  </a:cubicBezTo>
                  <a:cubicBezTo>
                    <a:pt x="1" y="113"/>
                    <a:pt x="2" y="114"/>
                    <a:pt x="2" y="115"/>
                  </a:cubicBezTo>
                  <a:cubicBezTo>
                    <a:pt x="3" y="117"/>
                    <a:pt x="2" y="119"/>
                    <a:pt x="1" y="121"/>
                  </a:cubicBezTo>
                  <a:cubicBezTo>
                    <a:pt x="1" y="123"/>
                    <a:pt x="0" y="124"/>
                    <a:pt x="0" y="126"/>
                  </a:cubicBezTo>
                  <a:cubicBezTo>
                    <a:pt x="0" y="129"/>
                    <a:pt x="0" y="129"/>
                    <a:pt x="1" y="131"/>
                  </a:cubicBezTo>
                  <a:cubicBezTo>
                    <a:pt x="2" y="132"/>
                    <a:pt x="2" y="132"/>
                    <a:pt x="3" y="133"/>
                  </a:cubicBezTo>
                  <a:cubicBezTo>
                    <a:pt x="4" y="134"/>
                    <a:pt x="4" y="133"/>
                    <a:pt x="4" y="135"/>
                  </a:cubicBezTo>
                  <a:cubicBezTo>
                    <a:pt x="5" y="137"/>
                    <a:pt x="6" y="137"/>
                    <a:pt x="7" y="139"/>
                  </a:cubicBezTo>
                  <a:cubicBezTo>
                    <a:pt x="7" y="140"/>
                    <a:pt x="7" y="142"/>
                    <a:pt x="8" y="143"/>
                  </a:cubicBezTo>
                  <a:cubicBezTo>
                    <a:pt x="9" y="145"/>
                    <a:pt x="9" y="145"/>
                    <a:pt x="9" y="147"/>
                  </a:cubicBezTo>
                  <a:cubicBezTo>
                    <a:pt x="9" y="148"/>
                    <a:pt x="8" y="150"/>
                    <a:pt x="7" y="151"/>
                  </a:cubicBezTo>
                  <a:cubicBezTo>
                    <a:pt x="5" y="152"/>
                    <a:pt x="3" y="153"/>
                    <a:pt x="1" y="153"/>
                  </a:cubicBezTo>
                  <a:cubicBezTo>
                    <a:pt x="2" y="158"/>
                    <a:pt x="2" y="158"/>
                    <a:pt x="2" y="158"/>
                  </a:cubicBezTo>
                  <a:cubicBezTo>
                    <a:pt x="2" y="159"/>
                    <a:pt x="2" y="160"/>
                    <a:pt x="3" y="161"/>
                  </a:cubicBezTo>
                  <a:cubicBezTo>
                    <a:pt x="3" y="162"/>
                    <a:pt x="3" y="162"/>
                    <a:pt x="4" y="163"/>
                  </a:cubicBezTo>
                  <a:cubicBezTo>
                    <a:pt x="4" y="163"/>
                    <a:pt x="4" y="164"/>
                    <a:pt x="4" y="164"/>
                  </a:cubicBezTo>
                  <a:cubicBezTo>
                    <a:pt x="4" y="164"/>
                    <a:pt x="4" y="164"/>
                    <a:pt x="4" y="165"/>
                  </a:cubicBezTo>
                  <a:cubicBezTo>
                    <a:pt x="4" y="165"/>
                    <a:pt x="4" y="165"/>
                    <a:pt x="4" y="166"/>
                  </a:cubicBezTo>
                  <a:cubicBezTo>
                    <a:pt x="4" y="166"/>
                    <a:pt x="5" y="166"/>
                    <a:pt x="6" y="166"/>
                  </a:cubicBezTo>
                  <a:cubicBezTo>
                    <a:pt x="6" y="166"/>
                    <a:pt x="6" y="167"/>
                    <a:pt x="7" y="167"/>
                  </a:cubicBezTo>
                  <a:cubicBezTo>
                    <a:pt x="7" y="168"/>
                    <a:pt x="7" y="169"/>
                    <a:pt x="8" y="170"/>
                  </a:cubicBezTo>
                  <a:cubicBezTo>
                    <a:pt x="9" y="170"/>
                    <a:pt x="10" y="170"/>
                    <a:pt x="11" y="171"/>
                  </a:cubicBezTo>
                  <a:cubicBezTo>
                    <a:pt x="12" y="171"/>
                    <a:pt x="13" y="170"/>
                    <a:pt x="15" y="171"/>
                  </a:cubicBezTo>
                  <a:cubicBezTo>
                    <a:pt x="16" y="171"/>
                    <a:pt x="17" y="172"/>
                    <a:pt x="18" y="173"/>
                  </a:cubicBezTo>
                  <a:cubicBezTo>
                    <a:pt x="19" y="173"/>
                    <a:pt x="20" y="174"/>
                    <a:pt x="21" y="174"/>
                  </a:cubicBezTo>
                  <a:cubicBezTo>
                    <a:pt x="22" y="174"/>
                    <a:pt x="22" y="174"/>
                    <a:pt x="23" y="175"/>
                  </a:cubicBezTo>
                  <a:cubicBezTo>
                    <a:pt x="23" y="175"/>
                    <a:pt x="23" y="175"/>
                    <a:pt x="23" y="176"/>
                  </a:cubicBezTo>
                  <a:cubicBezTo>
                    <a:pt x="23" y="176"/>
                    <a:pt x="24" y="177"/>
                    <a:pt x="24" y="178"/>
                  </a:cubicBezTo>
                  <a:cubicBezTo>
                    <a:pt x="24" y="179"/>
                    <a:pt x="24" y="180"/>
                    <a:pt x="24" y="181"/>
                  </a:cubicBezTo>
                  <a:cubicBezTo>
                    <a:pt x="24" y="182"/>
                    <a:pt x="25" y="182"/>
                    <a:pt x="25" y="183"/>
                  </a:cubicBezTo>
                  <a:cubicBezTo>
                    <a:pt x="25" y="183"/>
                    <a:pt x="25" y="184"/>
                    <a:pt x="25" y="185"/>
                  </a:cubicBezTo>
                  <a:cubicBezTo>
                    <a:pt x="25" y="186"/>
                    <a:pt x="26" y="186"/>
                    <a:pt x="26" y="187"/>
                  </a:cubicBezTo>
                  <a:cubicBezTo>
                    <a:pt x="26" y="188"/>
                    <a:pt x="26" y="189"/>
                    <a:pt x="26" y="190"/>
                  </a:cubicBezTo>
                  <a:cubicBezTo>
                    <a:pt x="26" y="190"/>
                    <a:pt x="26" y="191"/>
                    <a:pt x="26" y="192"/>
                  </a:cubicBezTo>
                  <a:cubicBezTo>
                    <a:pt x="27" y="193"/>
                    <a:pt x="27" y="194"/>
                    <a:pt x="28" y="195"/>
                  </a:cubicBezTo>
                  <a:cubicBezTo>
                    <a:pt x="29" y="196"/>
                    <a:pt x="32" y="196"/>
                    <a:pt x="32" y="198"/>
                  </a:cubicBezTo>
                  <a:cubicBezTo>
                    <a:pt x="32" y="199"/>
                    <a:pt x="31" y="199"/>
                    <a:pt x="31" y="200"/>
                  </a:cubicBezTo>
                  <a:cubicBezTo>
                    <a:pt x="31" y="200"/>
                    <a:pt x="31" y="200"/>
                    <a:pt x="31" y="200"/>
                  </a:cubicBezTo>
                  <a:cubicBezTo>
                    <a:pt x="31" y="201"/>
                    <a:pt x="30" y="201"/>
                    <a:pt x="29" y="202"/>
                  </a:cubicBezTo>
                  <a:cubicBezTo>
                    <a:pt x="28" y="203"/>
                    <a:pt x="26" y="204"/>
                    <a:pt x="26" y="206"/>
                  </a:cubicBezTo>
                  <a:cubicBezTo>
                    <a:pt x="26" y="207"/>
                    <a:pt x="27" y="209"/>
                    <a:pt x="28" y="211"/>
                  </a:cubicBezTo>
                  <a:cubicBezTo>
                    <a:pt x="28" y="211"/>
                    <a:pt x="28" y="212"/>
                    <a:pt x="28" y="213"/>
                  </a:cubicBezTo>
                  <a:cubicBezTo>
                    <a:pt x="28" y="217"/>
                    <a:pt x="27" y="220"/>
                    <a:pt x="27" y="224"/>
                  </a:cubicBezTo>
                  <a:cubicBezTo>
                    <a:pt x="27" y="225"/>
                    <a:pt x="27" y="225"/>
                    <a:pt x="27" y="226"/>
                  </a:cubicBezTo>
                  <a:cubicBezTo>
                    <a:pt x="27" y="226"/>
                    <a:pt x="27" y="226"/>
                    <a:pt x="27" y="226"/>
                  </a:cubicBezTo>
                  <a:cubicBezTo>
                    <a:pt x="28" y="227"/>
                    <a:pt x="29" y="228"/>
                    <a:pt x="30" y="229"/>
                  </a:cubicBezTo>
                  <a:cubicBezTo>
                    <a:pt x="31" y="229"/>
                    <a:pt x="31" y="230"/>
                    <a:pt x="32" y="231"/>
                  </a:cubicBezTo>
                  <a:cubicBezTo>
                    <a:pt x="33" y="232"/>
                    <a:pt x="34" y="231"/>
                    <a:pt x="36" y="231"/>
                  </a:cubicBezTo>
                  <a:cubicBezTo>
                    <a:pt x="37" y="231"/>
                    <a:pt x="39" y="231"/>
                    <a:pt x="41" y="231"/>
                  </a:cubicBezTo>
                  <a:cubicBezTo>
                    <a:pt x="44" y="231"/>
                    <a:pt x="46" y="231"/>
                    <a:pt x="49" y="230"/>
                  </a:cubicBezTo>
                  <a:cubicBezTo>
                    <a:pt x="51" y="229"/>
                    <a:pt x="55" y="227"/>
                    <a:pt x="57" y="228"/>
                  </a:cubicBezTo>
                  <a:cubicBezTo>
                    <a:pt x="58" y="228"/>
                    <a:pt x="59" y="229"/>
                    <a:pt x="60" y="229"/>
                  </a:cubicBezTo>
                  <a:cubicBezTo>
                    <a:pt x="62" y="229"/>
                    <a:pt x="63" y="229"/>
                    <a:pt x="64" y="229"/>
                  </a:cubicBezTo>
                  <a:cubicBezTo>
                    <a:pt x="66" y="228"/>
                    <a:pt x="68" y="229"/>
                    <a:pt x="70" y="228"/>
                  </a:cubicBezTo>
                  <a:cubicBezTo>
                    <a:pt x="72" y="228"/>
                    <a:pt x="75" y="227"/>
                    <a:pt x="76" y="226"/>
                  </a:cubicBezTo>
                  <a:cubicBezTo>
                    <a:pt x="77" y="225"/>
                    <a:pt x="77" y="224"/>
                    <a:pt x="78" y="224"/>
                  </a:cubicBezTo>
                  <a:cubicBezTo>
                    <a:pt x="79" y="224"/>
                    <a:pt x="80" y="224"/>
                    <a:pt x="80" y="224"/>
                  </a:cubicBezTo>
                  <a:cubicBezTo>
                    <a:pt x="81" y="224"/>
                    <a:pt x="82" y="223"/>
                    <a:pt x="83" y="222"/>
                  </a:cubicBezTo>
                  <a:cubicBezTo>
                    <a:pt x="85" y="224"/>
                    <a:pt x="88" y="223"/>
                    <a:pt x="89" y="220"/>
                  </a:cubicBezTo>
                  <a:cubicBezTo>
                    <a:pt x="89" y="219"/>
                    <a:pt x="88" y="215"/>
                    <a:pt x="91" y="216"/>
                  </a:cubicBezTo>
                  <a:cubicBezTo>
                    <a:pt x="92" y="217"/>
                    <a:pt x="93" y="218"/>
                    <a:pt x="94" y="218"/>
                  </a:cubicBezTo>
                  <a:cubicBezTo>
                    <a:pt x="95" y="218"/>
                    <a:pt x="97" y="218"/>
                    <a:pt x="98" y="218"/>
                  </a:cubicBezTo>
                  <a:cubicBezTo>
                    <a:pt x="100" y="218"/>
                    <a:pt x="101" y="219"/>
                    <a:pt x="103" y="218"/>
                  </a:cubicBezTo>
                  <a:cubicBezTo>
                    <a:pt x="103" y="218"/>
                    <a:pt x="103" y="217"/>
                    <a:pt x="104" y="217"/>
                  </a:cubicBezTo>
                  <a:cubicBezTo>
                    <a:pt x="104" y="216"/>
                    <a:pt x="105" y="217"/>
                    <a:pt x="105" y="216"/>
                  </a:cubicBezTo>
                  <a:cubicBezTo>
                    <a:pt x="107" y="216"/>
                    <a:pt x="106" y="218"/>
                    <a:pt x="108" y="218"/>
                  </a:cubicBezTo>
                  <a:cubicBezTo>
                    <a:pt x="109" y="218"/>
                    <a:pt x="110" y="216"/>
                    <a:pt x="110" y="218"/>
                  </a:cubicBezTo>
                  <a:cubicBezTo>
                    <a:pt x="111" y="217"/>
                    <a:pt x="113" y="216"/>
                    <a:pt x="114" y="217"/>
                  </a:cubicBezTo>
                  <a:cubicBezTo>
                    <a:pt x="115" y="218"/>
                    <a:pt x="114" y="221"/>
                    <a:pt x="115" y="222"/>
                  </a:cubicBezTo>
                  <a:cubicBezTo>
                    <a:pt x="115" y="222"/>
                    <a:pt x="116" y="223"/>
                    <a:pt x="116" y="223"/>
                  </a:cubicBezTo>
                  <a:cubicBezTo>
                    <a:pt x="116" y="224"/>
                    <a:pt x="117" y="225"/>
                    <a:pt x="118" y="225"/>
                  </a:cubicBezTo>
                  <a:cubicBezTo>
                    <a:pt x="120" y="226"/>
                    <a:pt x="122" y="226"/>
                    <a:pt x="124" y="228"/>
                  </a:cubicBezTo>
                  <a:cubicBezTo>
                    <a:pt x="124" y="229"/>
                    <a:pt x="125" y="230"/>
                    <a:pt x="126" y="231"/>
                  </a:cubicBezTo>
                  <a:cubicBezTo>
                    <a:pt x="126" y="231"/>
                    <a:pt x="126" y="231"/>
                    <a:pt x="127" y="232"/>
                  </a:cubicBezTo>
                  <a:cubicBezTo>
                    <a:pt x="128" y="232"/>
                    <a:pt x="128" y="234"/>
                    <a:pt x="129" y="235"/>
                  </a:cubicBezTo>
                  <a:cubicBezTo>
                    <a:pt x="130" y="236"/>
                    <a:pt x="130" y="235"/>
                    <a:pt x="131" y="234"/>
                  </a:cubicBezTo>
                  <a:cubicBezTo>
                    <a:pt x="133" y="234"/>
                    <a:pt x="135" y="233"/>
                    <a:pt x="137" y="233"/>
                  </a:cubicBezTo>
                  <a:cubicBezTo>
                    <a:pt x="138" y="234"/>
                    <a:pt x="138" y="235"/>
                    <a:pt x="139" y="235"/>
                  </a:cubicBezTo>
                  <a:cubicBezTo>
                    <a:pt x="140" y="236"/>
                    <a:pt x="141" y="236"/>
                    <a:pt x="142" y="236"/>
                  </a:cubicBezTo>
                  <a:cubicBezTo>
                    <a:pt x="143" y="238"/>
                    <a:pt x="144" y="237"/>
                    <a:pt x="146" y="237"/>
                  </a:cubicBezTo>
                  <a:cubicBezTo>
                    <a:pt x="147" y="237"/>
                    <a:pt x="148" y="238"/>
                    <a:pt x="148" y="238"/>
                  </a:cubicBezTo>
                  <a:cubicBezTo>
                    <a:pt x="150" y="239"/>
                    <a:pt x="151" y="241"/>
                    <a:pt x="152" y="241"/>
                  </a:cubicBezTo>
                  <a:cubicBezTo>
                    <a:pt x="153" y="242"/>
                    <a:pt x="154" y="241"/>
                    <a:pt x="155" y="241"/>
                  </a:cubicBezTo>
                  <a:cubicBezTo>
                    <a:pt x="155" y="242"/>
                    <a:pt x="156" y="242"/>
                    <a:pt x="156" y="242"/>
                  </a:cubicBezTo>
                  <a:cubicBezTo>
                    <a:pt x="158" y="242"/>
                    <a:pt x="160" y="242"/>
                    <a:pt x="162" y="242"/>
                  </a:cubicBezTo>
                  <a:cubicBezTo>
                    <a:pt x="167" y="242"/>
                    <a:pt x="173" y="241"/>
                    <a:pt x="178" y="241"/>
                  </a:cubicBezTo>
                  <a:cubicBezTo>
                    <a:pt x="178" y="239"/>
                    <a:pt x="178" y="237"/>
                    <a:pt x="176" y="236"/>
                  </a:cubicBezTo>
                  <a:cubicBezTo>
                    <a:pt x="179" y="235"/>
                    <a:pt x="181" y="239"/>
                    <a:pt x="184" y="238"/>
                  </a:cubicBezTo>
                  <a:cubicBezTo>
                    <a:pt x="185" y="237"/>
                    <a:pt x="185" y="237"/>
                    <a:pt x="186" y="237"/>
                  </a:cubicBezTo>
                  <a:cubicBezTo>
                    <a:pt x="187" y="237"/>
                    <a:pt x="188" y="238"/>
                    <a:pt x="189" y="238"/>
                  </a:cubicBezTo>
                  <a:cubicBezTo>
                    <a:pt x="191" y="239"/>
                    <a:pt x="192" y="240"/>
                    <a:pt x="195" y="239"/>
                  </a:cubicBezTo>
                  <a:cubicBezTo>
                    <a:pt x="196" y="239"/>
                    <a:pt x="198" y="238"/>
                    <a:pt x="199" y="238"/>
                  </a:cubicBezTo>
                  <a:cubicBezTo>
                    <a:pt x="200" y="237"/>
                    <a:pt x="201" y="236"/>
                    <a:pt x="202" y="236"/>
                  </a:cubicBezTo>
                  <a:cubicBezTo>
                    <a:pt x="203" y="235"/>
                    <a:pt x="204" y="235"/>
                    <a:pt x="205" y="235"/>
                  </a:cubicBezTo>
                  <a:cubicBezTo>
                    <a:pt x="207" y="233"/>
                    <a:pt x="206" y="230"/>
                    <a:pt x="206" y="227"/>
                  </a:cubicBezTo>
                  <a:cubicBezTo>
                    <a:pt x="206" y="227"/>
                    <a:pt x="206" y="226"/>
                    <a:pt x="206" y="226"/>
                  </a:cubicBezTo>
                  <a:cubicBezTo>
                    <a:pt x="206" y="224"/>
                    <a:pt x="207" y="224"/>
                    <a:pt x="207" y="223"/>
                  </a:cubicBezTo>
                  <a:cubicBezTo>
                    <a:pt x="208" y="221"/>
                    <a:pt x="207" y="220"/>
                    <a:pt x="207" y="218"/>
                  </a:cubicBezTo>
                  <a:cubicBezTo>
                    <a:pt x="207" y="215"/>
                    <a:pt x="204" y="214"/>
                    <a:pt x="203" y="211"/>
                  </a:cubicBezTo>
                  <a:cubicBezTo>
                    <a:pt x="202" y="207"/>
                    <a:pt x="205" y="205"/>
                    <a:pt x="209" y="205"/>
                  </a:cubicBezTo>
                  <a:cubicBezTo>
                    <a:pt x="211" y="205"/>
                    <a:pt x="213" y="207"/>
                    <a:pt x="215" y="208"/>
                  </a:cubicBezTo>
                  <a:cubicBezTo>
                    <a:pt x="217" y="208"/>
                    <a:pt x="220" y="210"/>
                    <a:pt x="223" y="210"/>
                  </a:cubicBezTo>
                  <a:cubicBezTo>
                    <a:pt x="223" y="208"/>
                    <a:pt x="223" y="206"/>
                    <a:pt x="223" y="204"/>
                  </a:cubicBezTo>
                  <a:cubicBezTo>
                    <a:pt x="224" y="202"/>
                    <a:pt x="224" y="201"/>
                    <a:pt x="225" y="200"/>
                  </a:cubicBezTo>
                  <a:cubicBezTo>
                    <a:pt x="227" y="198"/>
                    <a:pt x="227" y="198"/>
                    <a:pt x="230" y="198"/>
                  </a:cubicBezTo>
                  <a:cubicBezTo>
                    <a:pt x="229" y="197"/>
                    <a:pt x="230" y="197"/>
                    <a:pt x="230" y="197"/>
                  </a:cubicBezTo>
                  <a:cubicBezTo>
                    <a:pt x="230" y="196"/>
                    <a:pt x="231" y="196"/>
                    <a:pt x="231" y="196"/>
                  </a:cubicBezTo>
                  <a:cubicBezTo>
                    <a:pt x="232" y="195"/>
                    <a:pt x="232" y="195"/>
                    <a:pt x="233" y="194"/>
                  </a:cubicBezTo>
                  <a:cubicBezTo>
                    <a:pt x="233" y="194"/>
                    <a:pt x="233" y="193"/>
                    <a:pt x="233" y="193"/>
                  </a:cubicBezTo>
                  <a:cubicBezTo>
                    <a:pt x="235" y="191"/>
                    <a:pt x="237" y="190"/>
                    <a:pt x="238" y="189"/>
                  </a:cubicBezTo>
                  <a:cubicBezTo>
                    <a:pt x="240" y="189"/>
                    <a:pt x="242" y="189"/>
                    <a:pt x="244" y="188"/>
                  </a:cubicBezTo>
                  <a:cubicBezTo>
                    <a:pt x="245" y="188"/>
                    <a:pt x="246" y="187"/>
                    <a:pt x="247" y="187"/>
                  </a:cubicBezTo>
                  <a:cubicBezTo>
                    <a:pt x="249" y="188"/>
                    <a:pt x="249" y="188"/>
                    <a:pt x="251" y="187"/>
                  </a:cubicBezTo>
                  <a:cubicBezTo>
                    <a:pt x="254" y="185"/>
                    <a:pt x="256" y="183"/>
                    <a:pt x="260" y="181"/>
                  </a:cubicBezTo>
                  <a:cubicBezTo>
                    <a:pt x="262" y="180"/>
                    <a:pt x="263" y="177"/>
                    <a:pt x="266" y="179"/>
                  </a:cubicBezTo>
                  <a:cubicBezTo>
                    <a:pt x="268" y="180"/>
                    <a:pt x="270" y="183"/>
                    <a:pt x="273" y="183"/>
                  </a:cubicBezTo>
                  <a:cubicBezTo>
                    <a:pt x="275" y="183"/>
                    <a:pt x="276" y="182"/>
                    <a:pt x="277" y="183"/>
                  </a:cubicBezTo>
                  <a:cubicBezTo>
                    <a:pt x="278" y="183"/>
                    <a:pt x="278" y="184"/>
                    <a:pt x="279" y="185"/>
                  </a:cubicBezTo>
                  <a:cubicBezTo>
                    <a:pt x="281" y="185"/>
                    <a:pt x="281" y="185"/>
                    <a:pt x="282" y="187"/>
                  </a:cubicBezTo>
                  <a:cubicBezTo>
                    <a:pt x="283" y="188"/>
                    <a:pt x="285" y="190"/>
                    <a:pt x="286" y="191"/>
                  </a:cubicBezTo>
                  <a:cubicBezTo>
                    <a:pt x="287" y="193"/>
                    <a:pt x="286" y="193"/>
                    <a:pt x="288" y="193"/>
                  </a:cubicBezTo>
                  <a:cubicBezTo>
                    <a:pt x="290" y="193"/>
                    <a:pt x="291" y="192"/>
                    <a:pt x="292" y="192"/>
                  </a:cubicBezTo>
                  <a:cubicBezTo>
                    <a:pt x="294" y="191"/>
                    <a:pt x="296" y="190"/>
                    <a:pt x="298" y="190"/>
                  </a:cubicBezTo>
                  <a:cubicBezTo>
                    <a:pt x="301" y="190"/>
                    <a:pt x="303" y="189"/>
                    <a:pt x="306" y="188"/>
                  </a:cubicBezTo>
                  <a:cubicBezTo>
                    <a:pt x="308" y="188"/>
                    <a:pt x="309" y="189"/>
                    <a:pt x="310" y="189"/>
                  </a:cubicBezTo>
                  <a:cubicBezTo>
                    <a:pt x="311" y="189"/>
                    <a:pt x="314" y="189"/>
                    <a:pt x="315" y="188"/>
                  </a:cubicBezTo>
                  <a:cubicBezTo>
                    <a:pt x="316" y="187"/>
                    <a:pt x="315" y="182"/>
                    <a:pt x="314" y="181"/>
                  </a:cubicBezTo>
                  <a:cubicBezTo>
                    <a:pt x="313" y="181"/>
                    <a:pt x="312" y="181"/>
                    <a:pt x="311" y="180"/>
                  </a:cubicBezTo>
                  <a:cubicBezTo>
                    <a:pt x="309" y="179"/>
                    <a:pt x="308" y="177"/>
                    <a:pt x="307" y="175"/>
                  </a:cubicBezTo>
                  <a:cubicBezTo>
                    <a:pt x="305" y="173"/>
                    <a:pt x="303" y="171"/>
                    <a:pt x="302" y="169"/>
                  </a:cubicBezTo>
                  <a:cubicBezTo>
                    <a:pt x="301" y="168"/>
                    <a:pt x="300" y="167"/>
                    <a:pt x="301" y="166"/>
                  </a:cubicBezTo>
                  <a:cubicBezTo>
                    <a:pt x="301" y="167"/>
                    <a:pt x="302" y="165"/>
                    <a:pt x="302" y="165"/>
                  </a:cubicBezTo>
                  <a:cubicBezTo>
                    <a:pt x="303" y="165"/>
                    <a:pt x="304" y="164"/>
                    <a:pt x="304" y="164"/>
                  </a:cubicBezTo>
                  <a:cubicBezTo>
                    <a:pt x="305" y="163"/>
                    <a:pt x="305" y="162"/>
                    <a:pt x="304" y="161"/>
                  </a:cubicBezTo>
                  <a:cubicBezTo>
                    <a:pt x="304" y="159"/>
                    <a:pt x="302" y="158"/>
                    <a:pt x="301" y="156"/>
                  </a:cubicBezTo>
                  <a:cubicBezTo>
                    <a:pt x="301" y="155"/>
                    <a:pt x="302" y="154"/>
                    <a:pt x="300" y="154"/>
                  </a:cubicBezTo>
                  <a:cubicBezTo>
                    <a:pt x="298" y="153"/>
                    <a:pt x="297" y="154"/>
                    <a:pt x="295" y="153"/>
                  </a:cubicBezTo>
                  <a:cubicBezTo>
                    <a:pt x="294" y="152"/>
                    <a:pt x="293" y="151"/>
                    <a:pt x="292" y="150"/>
                  </a:cubicBezTo>
                  <a:cubicBezTo>
                    <a:pt x="291" y="149"/>
                    <a:pt x="286" y="146"/>
                    <a:pt x="285" y="147"/>
                  </a:cubicBezTo>
                  <a:cubicBezTo>
                    <a:pt x="284" y="147"/>
                    <a:pt x="284" y="148"/>
                    <a:pt x="284" y="148"/>
                  </a:cubicBezTo>
                  <a:cubicBezTo>
                    <a:pt x="283" y="148"/>
                    <a:pt x="282" y="148"/>
                    <a:pt x="282" y="148"/>
                  </a:cubicBezTo>
                  <a:cubicBezTo>
                    <a:pt x="281" y="146"/>
                    <a:pt x="281" y="145"/>
                    <a:pt x="283" y="144"/>
                  </a:cubicBezTo>
                  <a:cubicBezTo>
                    <a:pt x="284" y="144"/>
                    <a:pt x="285" y="143"/>
                    <a:pt x="286" y="143"/>
                  </a:cubicBezTo>
                  <a:cubicBezTo>
                    <a:pt x="287" y="142"/>
                    <a:pt x="289" y="143"/>
                    <a:pt x="290" y="143"/>
                  </a:cubicBezTo>
                  <a:cubicBezTo>
                    <a:pt x="292" y="142"/>
                    <a:pt x="291" y="142"/>
                    <a:pt x="292" y="140"/>
                  </a:cubicBezTo>
                  <a:cubicBezTo>
                    <a:pt x="292" y="139"/>
                    <a:pt x="292" y="138"/>
                    <a:pt x="293" y="137"/>
                  </a:cubicBezTo>
                  <a:cubicBezTo>
                    <a:pt x="293" y="136"/>
                    <a:pt x="293" y="134"/>
                    <a:pt x="294" y="135"/>
                  </a:cubicBezTo>
                  <a:cubicBezTo>
                    <a:pt x="295" y="136"/>
                    <a:pt x="297" y="138"/>
                    <a:pt x="298" y="138"/>
                  </a:cubicBezTo>
                  <a:cubicBezTo>
                    <a:pt x="300" y="138"/>
                    <a:pt x="299" y="136"/>
                    <a:pt x="299" y="135"/>
                  </a:cubicBezTo>
                  <a:cubicBezTo>
                    <a:pt x="299" y="134"/>
                    <a:pt x="299" y="133"/>
                    <a:pt x="299" y="132"/>
                  </a:cubicBezTo>
                  <a:cubicBezTo>
                    <a:pt x="299" y="130"/>
                    <a:pt x="300" y="131"/>
                    <a:pt x="301" y="131"/>
                  </a:cubicBezTo>
                  <a:cubicBezTo>
                    <a:pt x="303" y="131"/>
                    <a:pt x="305" y="130"/>
                    <a:pt x="306" y="128"/>
                  </a:cubicBezTo>
                  <a:cubicBezTo>
                    <a:pt x="306" y="126"/>
                    <a:pt x="304" y="125"/>
                    <a:pt x="304" y="123"/>
                  </a:cubicBezTo>
                  <a:cubicBezTo>
                    <a:pt x="307" y="123"/>
                    <a:pt x="310" y="123"/>
                    <a:pt x="312" y="122"/>
                  </a:cubicBezTo>
                  <a:cubicBezTo>
                    <a:pt x="313" y="121"/>
                    <a:pt x="313" y="121"/>
                    <a:pt x="313" y="121"/>
                  </a:cubicBezTo>
                  <a:cubicBezTo>
                    <a:pt x="313" y="120"/>
                    <a:pt x="313" y="120"/>
                    <a:pt x="312" y="120"/>
                  </a:cubicBezTo>
                  <a:cubicBezTo>
                    <a:pt x="312" y="119"/>
                    <a:pt x="312" y="119"/>
                    <a:pt x="312" y="118"/>
                  </a:cubicBezTo>
                  <a:cubicBezTo>
                    <a:pt x="311" y="117"/>
                    <a:pt x="311" y="117"/>
                    <a:pt x="310" y="116"/>
                  </a:cubicBezTo>
                  <a:cubicBezTo>
                    <a:pt x="310" y="116"/>
                    <a:pt x="310" y="114"/>
                    <a:pt x="310" y="114"/>
                  </a:cubicBezTo>
                  <a:cubicBezTo>
                    <a:pt x="310" y="112"/>
                    <a:pt x="310" y="110"/>
                    <a:pt x="310" y="108"/>
                  </a:cubicBezTo>
                  <a:cubicBezTo>
                    <a:pt x="310" y="107"/>
                    <a:pt x="311" y="107"/>
                    <a:pt x="310" y="106"/>
                  </a:cubicBezTo>
                  <a:cubicBezTo>
                    <a:pt x="310" y="105"/>
                    <a:pt x="310" y="105"/>
                    <a:pt x="310" y="104"/>
                  </a:cubicBezTo>
                  <a:cubicBezTo>
                    <a:pt x="310" y="103"/>
                    <a:pt x="310" y="102"/>
                    <a:pt x="311" y="101"/>
                  </a:cubicBezTo>
                  <a:cubicBezTo>
                    <a:pt x="312" y="100"/>
                    <a:pt x="313" y="98"/>
                    <a:pt x="314" y="96"/>
                  </a:cubicBezTo>
                  <a:cubicBezTo>
                    <a:pt x="315" y="94"/>
                    <a:pt x="315" y="92"/>
                    <a:pt x="314" y="90"/>
                  </a:cubicBezTo>
                  <a:cubicBezTo>
                    <a:pt x="313" y="88"/>
                    <a:pt x="314" y="87"/>
                    <a:pt x="315" y="85"/>
                  </a:cubicBezTo>
                  <a:cubicBezTo>
                    <a:pt x="316" y="84"/>
                    <a:pt x="316" y="82"/>
                    <a:pt x="318" y="80"/>
                  </a:cubicBezTo>
                  <a:cubicBezTo>
                    <a:pt x="318" y="80"/>
                    <a:pt x="318" y="79"/>
                    <a:pt x="318" y="79"/>
                  </a:cubicBezTo>
                  <a:cubicBezTo>
                    <a:pt x="319" y="79"/>
                    <a:pt x="319" y="79"/>
                    <a:pt x="319" y="78"/>
                  </a:cubicBezTo>
                  <a:cubicBezTo>
                    <a:pt x="319" y="78"/>
                    <a:pt x="320" y="76"/>
                    <a:pt x="320" y="76"/>
                  </a:cubicBezTo>
                  <a:cubicBezTo>
                    <a:pt x="322" y="75"/>
                    <a:pt x="325" y="76"/>
                    <a:pt x="327" y="76"/>
                  </a:cubicBezTo>
                  <a:cubicBezTo>
                    <a:pt x="329" y="76"/>
                    <a:pt x="330" y="77"/>
                    <a:pt x="332" y="77"/>
                  </a:cubicBezTo>
                  <a:cubicBezTo>
                    <a:pt x="333" y="77"/>
                    <a:pt x="334" y="77"/>
                    <a:pt x="335" y="77"/>
                  </a:cubicBezTo>
                  <a:cubicBezTo>
                    <a:pt x="336" y="77"/>
                    <a:pt x="336" y="77"/>
                    <a:pt x="337" y="75"/>
                  </a:cubicBezTo>
                  <a:cubicBezTo>
                    <a:pt x="338" y="75"/>
                    <a:pt x="338" y="74"/>
                    <a:pt x="339" y="74"/>
                  </a:cubicBezTo>
                  <a:cubicBezTo>
                    <a:pt x="341" y="74"/>
                    <a:pt x="343" y="76"/>
                    <a:pt x="345" y="76"/>
                  </a:cubicBezTo>
                  <a:cubicBezTo>
                    <a:pt x="347" y="76"/>
                    <a:pt x="348" y="74"/>
                    <a:pt x="348" y="72"/>
                  </a:cubicBezTo>
                  <a:cubicBezTo>
                    <a:pt x="349" y="72"/>
                    <a:pt x="351" y="73"/>
                    <a:pt x="352" y="73"/>
                  </a:cubicBezTo>
                  <a:cubicBezTo>
                    <a:pt x="352" y="74"/>
                    <a:pt x="353" y="75"/>
                    <a:pt x="354" y="74"/>
                  </a:cubicBezTo>
                  <a:cubicBezTo>
                    <a:pt x="355" y="74"/>
                    <a:pt x="356" y="69"/>
                    <a:pt x="356" y="69"/>
                  </a:cubicBezTo>
                  <a:cubicBezTo>
                    <a:pt x="357" y="67"/>
                    <a:pt x="357" y="64"/>
                    <a:pt x="357" y="62"/>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17" name="Freeform 34">
              <a:extLst>
                <a:ext uri="{FF2B5EF4-FFF2-40B4-BE49-F238E27FC236}">
                  <a16:creationId xmlns:a16="http://schemas.microsoft.com/office/drawing/2014/main" id="{AFE163D3-8A76-8B46-B8CD-338CEC004712}"/>
                </a:ext>
              </a:extLst>
            </p:cNvPr>
            <p:cNvSpPr>
              <a:spLocks/>
            </p:cNvSpPr>
            <p:nvPr/>
          </p:nvSpPr>
          <p:spPr bwMode="auto">
            <a:xfrm>
              <a:off x="5468938" y="4814888"/>
              <a:ext cx="981075" cy="717550"/>
            </a:xfrm>
            <a:custGeom>
              <a:avLst/>
              <a:gdLst/>
              <a:ahLst/>
              <a:cxnLst>
                <a:cxn ang="0">
                  <a:pos x="474" y="252"/>
                </a:cxn>
                <a:cxn ang="0">
                  <a:pos x="437" y="239"/>
                </a:cxn>
                <a:cxn ang="0">
                  <a:pos x="438" y="138"/>
                </a:cxn>
                <a:cxn ang="0">
                  <a:pos x="412" y="87"/>
                </a:cxn>
                <a:cxn ang="0">
                  <a:pos x="392" y="65"/>
                </a:cxn>
                <a:cxn ang="0">
                  <a:pos x="379" y="32"/>
                </a:cxn>
                <a:cxn ang="0">
                  <a:pos x="336" y="10"/>
                </a:cxn>
                <a:cxn ang="0">
                  <a:pos x="295" y="30"/>
                </a:cxn>
                <a:cxn ang="0">
                  <a:pos x="245" y="34"/>
                </a:cxn>
                <a:cxn ang="0">
                  <a:pos x="212" y="27"/>
                </a:cxn>
                <a:cxn ang="0">
                  <a:pos x="175" y="24"/>
                </a:cxn>
                <a:cxn ang="0">
                  <a:pos x="145" y="27"/>
                </a:cxn>
                <a:cxn ang="0">
                  <a:pos x="125" y="42"/>
                </a:cxn>
                <a:cxn ang="0">
                  <a:pos x="107" y="53"/>
                </a:cxn>
                <a:cxn ang="0">
                  <a:pos x="102" y="62"/>
                </a:cxn>
                <a:cxn ang="0">
                  <a:pos x="94" y="76"/>
                </a:cxn>
                <a:cxn ang="0">
                  <a:pos x="80" y="102"/>
                </a:cxn>
                <a:cxn ang="0">
                  <a:pos x="73" y="123"/>
                </a:cxn>
                <a:cxn ang="0">
                  <a:pos x="64" y="133"/>
                </a:cxn>
                <a:cxn ang="0">
                  <a:pos x="54" y="149"/>
                </a:cxn>
                <a:cxn ang="0">
                  <a:pos x="48" y="159"/>
                </a:cxn>
                <a:cxn ang="0">
                  <a:pos x="34" y="165"/>
                </a:cxn>
                <a:cxn ang="0">
                  <a:pos x="5" y="182"/>
                </a:cxn>
                <a:cxn ang="0">
                  <a:pos x="19" y="199"/>
                </a:cxn>
                <a:cxn ang="0">
                  <a:pos x="29" y="210"/>
                </a:cxn>
                <a:cxn ang="0">
                  <a:pos x="31" y="231"/>
                </a:cxn>
                <a:cxn ang="0">
                  <a:pos x="61" y="246"/>
                </a:cxn>
                <a:cxn ang="0">
                  <a:pos x="61" y="260"/>
                </a:cxn>
                <a:cxn ang="0">
                  <a:pos x="65" y="273"/>
                </a:cxn>
                <a:cxn ang="0">
                  <a:pos x="61" y="285"/>
                </a:cxn>
                <a:cxn ang="0">
                  <a:pos x="71" y="292"/>
                </a:cxn>
                <a:cxn ang="0">
                  <a:pos x="94" y="305"/>
                </a:cxn>
                <a:cxn ang="0">
                  <a:pos x="107" y="299"/>
                </a:cxn>
                <a:cxn ang="0">
                  <a:pos x="122" y="309"/>
                </a:cxn>
                <a:cxn ang="0">
                  <a:pos x="119" y="318"/>
                </a:cxn>
                <a:cxn ang="0">
                  <a:pos x="132" y="335"/>
                </a:cxn>
                <a:cxn ang="0">
                  <a:pos x="138" y="365"/>
                </a:cxn>
                <a:cxn ang="0">
                  <a:pos x="185" y="369"/>
                </a:cxn>
                <a:cxn ang="0">
                  <a:pos x="221" y="378"/>
                </a:cxn>
                <a:cxn ang="0">
                  <a:pos x="263" y="378"/>
                </a:cxn>
                <a:cxn ang="0">
                  <a:pos x="290" y="381"/>
                </a:cxn>
                <a:cxn ang="0">
                  <a:pos x="308" y="364"/>
                </a:cxn>
                <a:cxn ang="0">
                  <a:pos x="344" y="350"/>
                </a:cxn>
                <a:cxn ang="0">
                  <a:pos x="382" y="347"/>
                </a:cxn>
                <a:cxn ang="0">
                  <a:pos x="399" y="355"/>
                </a:cxn>
                <a:cxn ang="0">
                  <a:pos x="414" y="360"/>
                </a:cxn>
                <a:cxn ang="0">
                  <a:pos x="426" y="368"/>
                </a:cxn>
                <a:cxn ang="0">
                  <a:pos x="446" y="379"/>
                </a:cxn>
                <a:cxn ang="0">
                  <a:pos x="458" y="366"/>
                </a:cxn>
                <a:cxn ang="0">
                  <a:pos x="468" y="316"/>
                </a:cxn>
                <a:cxn ang="0">
                  <a:pos x="476" y="294"/>
                </a:cxn>
                <a:cxn ang="0">
                  <a:pos x="491" y="289"/>
                </a:cxn>
                <a:cxn ang="0">
                  <a:pos x="518" y="280"/>
                </a:cxn>
              </a:cxnLst>
              <a:rect l="0" t="0" r="r" b="b"/>
              <a:pathLst>
                <a:path w="525" h="384">
                  <a:moveTo>
                    <a:pt x="525" y="255"/>
                  </a:moveTo>
                  <a:cubicBezTo>
                    <a:pt x="525" y="252"/>
                    <a:pt x="515" y="249"/>
                    <a:pt x="512" y="247"/>
                  </a:cubicBezTo>
                  <a:cubicBezTo>
                    <a:pt x="507" y="244"/>
                    <a:pt x="503" y="241"/>
                    <a:pt x="496" y="243"/>
                  </a:cubicBezTo>
                  <a:cubicBezTo>
                    <a:pt x="493" y="243"/>
                    <a:pt x="493" y="244"/>
                    <a:pt x="491" y="246"/>
                  </a:cubicBezTo>
                  <a:cubicBezTo>
                    <a:pt x="490" y="247"/>
                    <a:pt x="487" y="249"/>
                    <a:pt x="483" y="250"/>
                  </a:cubicBezTo>
                  <a:cubicBezTo>
                    <a:pt x="478" y="252"/>
                    <a:pt x="476" y="252"/>
                    <a:pt x="474" y="252"/>
                  </a:cubicBezTo>
                  <a:cubicBezTo>
                    <a:pt x="472" y="252"/>
                    <a:pt x="470" y="251"/>
                    <a:pt x="468" y="252"/>
                  </a:cubicBezTo>
                  <a:cubicBezTo>
                    <a:pt x="467" y="252"/>
                    <a:pt x="467" y="255"/>
                    <a:pt x="466" y="256"/>
                  </a:cubicBezTo>
                  <a:cubicBezTo>
                    <a:pt x="463" y="259"/>
                    <a:pt x="462" y="257"/>
                    <a:pt x="459" y="256"/>
                  </a:cubicBezTo>
                  <a:cubicBezTo>
                    <a:pt x="457" y="254"/>
                    <a:pt x="455" y="253"/>
                    <a:pt x="453" y="252"/>
                  </a:cubicBezTo>
                  <a:cubicBezTo>
                    <a:pt x="451" y="252"/>
                    <a:pt x="445" y="249"/>
                    <a:pt x="443" y="248"/>
                  </a:cubicBezTo>
                  <a:cubicBezTo>
                    <a:pt x="443" y="247"/>
                    <a:pt x="438" y="239"/>
                    <a:pt x="437" y="239"/>
                  </a:cubicBezTo>
                  <a:cubicBezTo>
                    <a:pt x="433" y="234"/>
                    <a:pt x="428" y="230"/>
                    <a:pt x="432" y="223"/>
                  </a:cubicBezTo>
                  <a:cubicBezTo>
                    <a:pt x="433" y="219"/>
                    <a:pt x="433" y="211"/>
                    <a:pt x="431" y="208"/>
                  </a:cubicBezTo>
                  <a:cubicBezTo>
                    <a:pt x="429" y="204"/>
                    <a:pt x="430" y="191"/>
                    <a:pt x="430" y="185"/>
                  </a:cubicBezTo>
                  <a:cubicBezTo>
                    <a:pt x="431" y="175"/>
                    <a:pt x="433" y="171"/>
                    <a:pt x="437" y="161"/>
                  </a:cubicBezTo>
                  <a:cubicBezTo>
                    <a:pt x="438" y="159"/>
                    <a:pt x="439" y="151"/>
                    <a:pt x="437" y="148"/>
                  </a:cubicBezTo>
                  <a:cubicBezTo>
                    <a:pt x="436" y="146"/>
                    <a:pt x="438" y="141"/>
                    <a:pt x="438" y="138"/>
                  </a:cubicBezTo>
                  <a:cubicBezTo>
                    <a:pt x="438" y="136"/>
                    <a:pt x="434" y="130"/>
                    <a:pt x="434" y="128"/>
                  </a:cubicBezTo>
                  <a:cubicBezTo>
                    <a:pt x="432" y="125"/>
                    <a:pt x="434" y="121"/>
                    <a:pt x="431" y="121"/>
                  </a:cubicBezTo>
                  <a:cubicBezTo>
                    <a:pt x="427" y="121"/>
                    <a:pt x="424" y="119"/>
                    <a:pt x="422" y="115"/>
                  </a:cubicBezTo>
                  <a:cubicBezTo>
                    <a:pt x="420" y="112"/>
                    <a:pt x="421" y="109"/>
                    <a:pt x="421" y="106"/>
                  </a:cubicBezTo>
                  <a:cubicBezTo>
                    <a:pt x="420" y="101"/>
                    <a:pt x="419" y="96"/>
                    <a:pt x="416" y="92"/>
                  </a:cubicBezTo>
                  <a:cubicBezTo>
                    <a:pt x="414" y="91"/>
                    <a:pt x="414" y="90"/>
                    <a:pt x="412" y="87"/>
                  </a:cubicBezTo>
                  <a:cubicBezTo>
                    <a:pt x="411" y="86"/>
                    <a:pt x="409" y="85"/>
                    <a:pt x="408" y="84"/>
                  </a:cubicBezTo>
                  <a:cubicBezTo>
                    <a:pt x="407" y="83"/>
                    <a:pt x="406" y="81"/>
                    <a:pt x="405" y="79"/>
                  </a:cubicBezTo>
                  <a:cubicBezTo>
                    <a:pt x="403" y="77"/>
                    <a:pt x="403" y="73"/>
                    <a:pt x="401" y="72"/>
                  </a:cubicBezTo>
                  <a:cubicBezTo>
                    <a:pt x="399" y="70"/>
                    <a:pt x="396" y="70"/>
                    <a:pt x="394" y="68"/>
                  </a:cubicBezTo>
                  <a:cubicBezTo>
                    <a:pt x="394" y="68"/>
                    <a:pt x="395" y="67"/>
                    <a:pt x="394" y="67"/>
                  </a:cubicBezTo>
                  <a:cubicBezTo>
                    <a:pt x="394" y="66"/>
                    <a:pt x="393" y="66"/>
                    <a:pt x="392" y="65"/>
                  </a:cubicBezTo>
                  <a:cubicBezTo>
                    <a:pt x="391" y="65"/>
                    <a:pt x="392" y="64"/>
                    <a:pt x="391" y="63"/>
                  </a:cubicBezTo>
                  <a:cubicBezTo>
                    <a:pt x="391" y="62"/>
                    <a:pt x="390" y="62"/>
                    <a:pt x="390" y="60"/>
                  </a:cubicBezTo>
                  <a:cubicBezTo>
                    <a:pt x="389" y="59"/>
                    <a:pt x="390" y="58"/>
                    <a:pt x="390" y="57"/>
                  </a:cubicBezTo>
                  <a:cubicBezTo>
                    <a:pt x="390" y="53"/>
                    <a:pt x="390" y="49"/>
                    <a:pt x="388" y="46"/>
                  </a:cubicBezTo>
                  <a:cubicBezTo>
                    <a:pt x="386" y="42"/>
                    <a:pt x="383" y="40"/>
                    <a:pt x="381" y="37"/>
                  </a:cubicBezTo>
                  <a:cubicBezTo>
                    <a:pt x="380" y="36"/>
                    <a:pt x="380" y="34"/>
                    <a:pt x="379" y="32"/>
                  </a:cubicBezTo>
                  <a:cubicBezTo>
                    <a:pt x="378" y="27"/>
                    <a:pt x="374" y="26"/>
                    <a:pt x="372" y="22"/>
                  </a:cubicBezTo>
                  <a:cubicBezTo>
                    <a:pt x="369" y="19"/>
                    <a:pt x="367" y="17"/>
                    <a:pt x="365" y="14"/>
                  </a:cubicBezTo>
                  <a:cubicBezTo>
                    <a:pt x="362" y="10"/>
                    <a:pt x="361" y="4"/>
                    <a:pt x="357" y="2"/>
                  </a:cubicBezTo>
                  <a:cubicBezTo>
                    <a:pt x="353" y="0"/>
                    <a:pt x="348" y="5"/>
                    <a:pt x="344" y="6"/>
                  </a:cubicBezTo>
                  <a:cubicBezTo>
                    <a:pt x="344" y="6"/>
                    <a:pt x="344" y="6"/>
                    <a:pt x="344" y="6"/>
                  </a:cubicBezTo>
                  <a:cubicBezTo>
                    <a:pt x="341" y="7"/>
                    <a:pt x="339" y="8"/>
                    <a:pt x="336" y="10"/>
                  </a:cubicBezTo>
                  <a:cubicBezTo>
                    <a:pt x="333" y="11"/>
                    <a:pt x="329" y="13"/>
                    <a:pt x="328" y="16"/>
                  </a:cubicBezTo>
                  <a:cubicBezTo>
                    <a:pt x="326" y="18"/>
                    <a:pt x="326" y="21"/>
                    <a:pt x="324" y="23"/>
                  </a:cubicBezTo>
                  <a:cubicBezTo>
                    <a:pt x="322" y="26"/>
                    <a:pt x="321" y="25"/>
                    <a:pt x="317" y="25"/>
                  </a:cubicBezTo>
                  <a:cubicBezTo>
                    <a:pt x="313" y="25"/>
                    <a:pt x="308" y="27"/>
                    <a:pt x="303" y="27"/>
                  </a:cubicBezTo>
                  <a:cubicBezTo>
                    <a:pt x="301" y="27"/>
                    <a:pt x="298" y="28"/>
                    <a:pt x="296" y="29"/>
                  </a:cubicBezTo>
                  <a:cubicBezTo>
                    <a:pt x="296" y="29"/>
                    <a:pt x="296" y="30"/>
                    <a:pt x="295" y="30"/>
                  </a:cubicBezTo>
                  <a:cubicBezTo>
                    <a:pt x="295" y="30"/>
                    <a:pt x="293" y="30"/>
                    <a:pt x="293" y="30"/>
                  </a:cubicBezTo>
                  <a:cubicBezTo>
                    <a:pt x="287" y="30"/>
                    <a:pt x="281" y="30"/>
                    <a:pt x="276" y="30"/>
                  </a:cubicBezTo>
                  <a:cubicBezTo>
                    <a:pt x="272" y="30"/>
                    <a:pt x="271" y="32"/>
                    <a:pt x="269" y="35"/>
                  </a:cubicBezTo>
                  <a:cubicBezTo>
                    <a:pt x="268" y="37"/>
                    <a:pt x="267" y="41"/>
                    <a:pt x="264" y="42"/>
                  </a:cubicBezTo>
                  <a:cubicBezTo>
                    <a:pt x="259" y="44"/>
                    <a:pt x="253" y="42"/>
                    <a:pt x="249" y="39"/>
                  </a:cubicBezTo>
                  <a:cubicBezTo>
                    <a:pt x="247" y="37"/>
                    <a:pt x="246" y="35"/>
                    <a:pt x="245" y="34"/>
                  </a:cubicBezTo>
                  <a:cubicBezTo>
                    <a:pt x="244" y="33"/>
                    <a:pt x="242" y="32"/>
                    <a:pt x="241" y="31"/>
                  </a:cubicBezTo>
                  <a:cubicBezTo>
                    <a:pt x="240" y="30"/>
                    <a:pt x="241" y="29"/>
                    <a:pt x="238" y="29"/>
                  </a:cubicBezTo>
                  <a:cubicBezTo>
                    <a:pt x="239" y="25"/>
                    <a:pt x="229" y="29"/>
                    <a:pt x="228" y="29"/>
                  </a:cubicBezTo>
                  <a:cubicBezTo>
                    <a:pt x="223" y="31"/>
                    <a:pt x="220" y="31"/>
                    <a:pt x="216" y="29"/>
                  </a:cubicBezTo>
                  <a:cubicBezTo>
                    <a:pt x="215" y="29"/>
                    <a:pt x="214" y="29"/>
                    <a:pt x="214" y="29"/>
                  </a:cubicBezTo>
                  <a:cubicBezTo>
                    <a:pt x="213" y="29"/>
                    <a:pt x="213" y="28"/>
                    <a:pt x="212" y="27"/>
                  </a:cubicBezTo>
                  <a:cubicBezTo>
                    <a:pt x="210" y="26"/>
                    <a:pt x="205" y="26"/>
                    <a:pt x="203" y="26"/>
                  </a:cubicBezTo>
                  <a:cubicBezTo>
                    <a:pt x="201" y="26"/>
                    <a:pt x="199" y="26"/>
                    <a:pt x="197" y="26"/>
                  </a:cubicBezTo>
                  <a:cubicBezTo>
                    <a:pt x="195" y="26"/>
                    <a:pt x="195" y="27"/>
                    <a:pt x="194" y="29"/>
                  </a:cubicBezTo>
                  <a:cubicBezTo>
                    <a:pt x="194" y="28"/>
                    <a:pt x="192" y="24"/>
                    <a:pt x="191" y="24"/>
                  </a:cubicBezTo>
                  <a:cubicBezTo>
                    <a:pt x="189" y="22"/>
                    <a:pt x="187" y="23"/>
                    <a:pt x="186" y="23"/>
                  </a:cubicBezTo>
                  <a:cubicBezTo>
                    <a:pt x="182" y="23"/>
                    <a:pt x="179" y="24"/>
                    <a:pt x="175" y="24"/>
                  </a:cubicBezTo>
                  <a:cubicBezTo>
                    <a:pt x="171" y="23"/>
                    <a:pt x="172" y="21"/>
                    <a:pt x="170" y="18"/>
                  </a:cubicBezTo>
                  <a:cubicBezTo>
                    <a:pt x="168" y="16"/>
                    <a:pt x="165" y="15"/>
                    <a:pt x="162" y="17"/>
                  </a:cubicBezTo>
                  <a:cubicBezTo>
                    <a:pt x="160" y="18"/>
                    <a:pt x="159" y="19"/>
                    <a:pt x="158" y="20"/>
                  </a:cubicBezTo>
                  <a:cubicBezTo>
                    <a:pt x="157" y="21"/>
                    <a:pt x="156" y="22"/>
                    <a:pt x="155" y="23"/>
                  </a:cubicBezTo>
                  <a:cubicBezTo>
                    <a:pt x="152" y="24"/>
                    <a:pt x="148" y="22"/>
                    <a:pt x="145" y="23"/>
                  </a:cubicBezTo>
                  <a:cubicBezTo>
                    <a:pt x="145" y="24"/>
                    <a:pt x="145" y="25"/>
                    <a:pt x="145" y="27"/>
                  </a:cubicBezTo>
                  <a:cubicBezTo>
                    <a:pt x="143" y="27"/>
                    <a:pt x="142" y="28"/>
                    <a:pt x="142" y="30"/>
                  </a:cubicBezTo>
                  <a:cubicBezTo>
                    <a:pt x="141" y="31"/>
                    <a:pt x="142" y="32"/>
                    <a:pt x="141" y="33"/>
                  </a:cubicBezTo>
                  <a:cubicBezTo>
                    <a:pt x="141" y="33"/>
                    <a:pt x="140" y="34"/>
                    <a:pt x="140" y="35"/>
                  </a:cubicBezTo>
                  <a:cubicBezTo>
                    <a:pt x="138" y="35"/>
                    <a:pt x="135" y="37"/>
                    <a:pt x="133" y="39"/>
                  </a:cubicBezTo>
                  <a:cubicBezTo>
                    <a:pt x="133" y="40"/>
                    <a:pt x="133" y="41"/>
                    <a:pt x="132" y="42"/>
                  </a:cubicBezTo>
                  <a:cubicBezTo>
                    <a:pt x="130" y="43"/>
                    <a:pt x="127" y="42"/>
                    <a:pt x="125" y="42"/>
                  </a:cubicBezTo>
                  <a:cubicBezTo>
                    <a:pt x="124" y="42"/>
                    <a:pt x="124" y="43"/>
                    <a:pt x="122" y="43"/>
                  </a:cubicBezTo>
                  <a:cubicBezTo>
                    <a:pt x="121" y="43"/>
                    <a:pt x="120" y="43"/>
                    <a:pt x="119" y="45"/>
                  </a:cubicBezTo>
                  <a:cubicBezTo>
                    <a:pt x="118" y="46"/>
                    <a:pt x="118" y="47"/>
                    <a:pt x="116" y="48"/>
                  </a:cubicBezTo>
                  <a:cubicBezTo>
                    <a:pt x="115" y="48"/>
                    <a:pt x="113" y="48"/>
                    <a:pt x="112" y="48"/>
                  </a:cubicBezTo>
                  <a:cubicBezTo>
                    <a:pt x="110" y="48"/>
                    <a:pt x="110" y="48"/>
                    <a:pt x="109" y="50"/>
                  </a:cubicBezTo>
                  <a:cubicBezTo>
                    <a:pt x="108" y="51"/>
                    <a:pt x="108" y="52"/>
                    <a:pt x="107" y="53"/>
                  </a:cubicBezTo>
                  <a:cubicBezTo>
                    <a:pt x="106" y="53"/>
                    <a:pt x="106" y="54"/>
                    <a:pt x="106" y="55"/>
                  </a:cubicBezTo>
                  <a:cubicBezTo>
                    <a:pt x="105" y="55"/>
                    <a:pt x="105" y="55"/>
                    <a:pt x="104" y="56"/>
                  </a:cubicBezTo>
                  <a:cubicBezTo>
                    <a:pt x="104" y="57"/>
                    <a:pt x="105" y="58"/>
                    <a:pt x="104" y="59"/>
                  </a:cubicBezTo>
                  <a:cubicBezTo>
                    <a:pt x="104" y="59"/>
                    <a:pt x="103" y="60"/>
                    <a:pt x="103" y="60"/>
                  </a:cubicBezTo>
                  <a:cubicBezTo>
                    <a:pt x="103" y="60"/>
                    <a:pt x="102" y="61"/>
                    <a:pt x="102" y="61"/>
                  </a:cubicBezTo>
                  <a:cubicBezTo>
                    <a:pt x="102" y="62"/>
                    <a:pt x="102" y="62"/>
                    <a:pt x="102" y="62"/>
                  </a:cubicBezTo>
                  <a:cubicBezTo>
                    <a:pt x="102" y="62"/>
                    <a:pt x="101" y="63"/>
                    <a:pt x="101" y="63"/>
                  </a:cubicBezTo>
                  <a:cubicBezTo>
                    <a:pt x="100" y="64"/>
                    <a:pt x="100" y="65"/>
                    <a:pt x="99" y="66"/>
                  </a:cubicBezTo>
                  <a:cubicBezTo>
                    <a:pt x="99" y="66"/>
                    <a:pt x="99" y="67"/>
                    <a:pt x="99" y="67"/>
                  </a:cubicBezTo>
                  <a:cubicBezTo>
                    <a:pt x="99" y="69"/>
                    <a:pt x="99" y="70"/>
                    <a:pt x="98" y="71"/>
                  </a:cubicBezTo>
                  <a:cubicBezTo>
                    <a:pt x="98" y="73"/>
                    <a:pt x="98" y="74"/>
                    <a:pt x="98" y="75"/>
                  </a:cubicBezTo>
                  <a:cubicBezTo>
                    <a:pt x="97" y="76"/>
                    <a:pt x="95" y="76"/>
                    <a:pt x="94" y="76"/>
                  </a:cubicBezTo>
                  <a:cubicBezTo>
                    <a:pt x="92" y="77"/>
                    <a:pt x="91" y="79"/>
                    <a:pt x="90" y="81"/>
                  </a:cubicBezTo>
                  <a:cubicBezTo>
                    <a:pt x="89" y="82"/>
                    <a:pt x="89" y="83"/>
                    <a:pt x="89" y="84"/>
                  </a:cubicBezTo>
                  <a:cubicBezTo>
                    <a:pt x="88" y="86"/>
                    <a:pt x="89" y="87"/>
                    <a:pt x="88" y="89"/>
                  </a:cubicBezTo>
                  <a:cubicBezTo>
                    <a:pt x="88" y="91"/>
                    <a:pt x="86" y="94"/>
                    <a:pt x="84" y="96"/>
                  </a:cubicBezTo>
                  <a:cubicBezTo>
                    <a:pt x="83" y="96"/>
                    <a:pt x="81" y="97"/>
                    <a:pt x="81" y="98"/>
                  </a:cubicBezTo>
                  <a:cubicBezTo>
                    <a:pt x="80" y="99"/>
                    <a:pt x="80" y="101"/>
                    <a:pt x="80" y="102"/>
                  </a:cubicBezTo>
                  <a:cubicBezTo>
                    <a:pt x="79" y="103"/>
                    <a:pt x="79" y="104"/>
                    <a:pt x="78" y="105"/>
                  </a:cubicBezTo>
                  <a:cubicBezTo>
                    <a:pt x="77" y="106"/>
                    <a:pt x="77" y="107"/>
                    <a:pt x="77" y="108"/>
                  </a:cubicBezTo>
                  <a:cubicBezTo>
                    <a:pt x="76" y="109"/>
                    <a:pt x="76" y="109"/>
                    <a:pt x="75" y="109"/>
                  </a:cubicBezTo>
                  <a:cubicBezTo>
                    <a:pt x="75" y="110"/>
                    <a:pt x="75" y="112"/>
                    <a:pt x="75" y="113"/>
                  </a:cubicBezTo>
                  <a:cubicBezTo>
                    <a:pt x="75" y="115"/>
                    <a:pt x="74" y="117"/>
                    <a:pt x="74" y="118"/>
                  </a:cubicBezTo>
                  <a:cubicBezTo>
                    <a:pt x="74" y="120"/>
                    <a:pt x="74" y="122"/>
                    <a:pt x="73" y="123"/>
                  </a:cubicBezTo>
                  <a:cubicBezTo>
                    <a:pt x="72" y="125"/>
                    <a:pt x="71" y="126"/>
                    <a:pt x="70" y="126"/>
                  </a:cubicBezTo>
                  <a:cubicBezTo>
                    <a:pt x="70" y="127"/>
                    <a:pt x="70" y="127"/>
                    <a:pt x="69" y="128"/>
                  </a:cubicBezTo>
                  <a:cubicBezTo>
                    <a:pt x="68" y="128"/>
                    <a:pt x="68" y="128"/>
                    <a:pt x="68" y="128"/>
                  </a:cubicBezTo>
                  <a:cubicBezTo>
                    <a:pt x="67" y="128"/>
                    <a:pt x="67" y="128"/>
                    <a:pt x="67" y="129"/>
                  </a:cubicBezTo>
                  <a:cubicBezTo>
                    <a:pt x="66" y="129"/>
                    <a:pt x="66" y="132"/>
                    <a:pt x="64" y="132"/>
                  </a:cubicBezTo>
                  <a:cubicBezTo>
                    <a:pt x="64" y="132"/>
                    <a:pt x="64" y="132"/>
                    <a:pt x="64" y="133"/>
                  </a:cubicBezTo>
                  <a:cubicBezTo>
                    <a:pt x="62" y="133"/>
                    <a:pt x="63" y="134"/>
                    <a:pt x="62" y="135"/>
                  </a:cubicBezTo>
                  <a:cubicBezTo>
                    <a:pt x="61" y="136"/>
                    <a:pt x="60" y="136"/>
                    <a:pt x="59" y="137"/>
                  </a:cubicBezTo>
                  <a:cubicBezTo>
                    <a:pt x="59" y="138"/>
                    <a:pt x="59" y="139"/>
                    <a:pt x="59" y="139"/>
                  </a:cubicBezTo>
                  <a:cubicBezTo>
                    <a:pt x="59" y="140"/>
                    <a:pt x="58" y="140"/>
                    <a:pt x="58" y="141"/>
                  </a:cubicBezTo>
                  <a:cubicBezTo>
                    <a:pt x="57" y="142"/>
                    <a:pt x="56" y="143"/>
                    <a:pt x="55" y="145"/>
                  </a:cubicBezTo>
                  <a:cubicBezTo>
                    <a:pt x="55" y="146"/>
                    <a:pt x="54" y="148"/>
                    <a:pt x="54" y="149"/>
                  </a:cubicBezTo>
                  <a:cubicBezTo>
                    <a:pt x="54" y="149"/>
                    <a:pt x="55" y="150"/>
                    <a:pt x="54" y="151"/>
                  </a:cubicBezTo>
                  <a:cubicBezTo>
                    <a:pt x="54" y="151"/>
                    <a:pt x="53" y="151"/>
                    <a:pt x="53" y="152"/>
                  </a:cubicBezTo>
                  <a:cubicBezTo>
                    <a:pt x="53" y="152"/>
                    <a:pt x="53" y="153"/>
                    <a:pt x="52" y="154"/>
                  </a:cubicBezTo>
                  <a:cubicBezTo>
                    <a:pt x="52" y="154"/>
                    <a:pt x="51" y="155"/>
                    <a:pt x="51" y="155"/>
                  </a:cubicBezTo>
                  <a:cubicBezTo>
                    <a:pt x="50" y="156"/>
                    <a:pt x="50" y="157"/>
                    <a:pt x="49" y="158"/>
                  </a:cubicBezTo>
                  <a:cubicBezTo>
                    <a:pt x="49" y="159"/>
                    <a:pt x="48" y="159"/>
                    <a:pt x="48" y="159"/>
                  </a:cubicBezTo>
                  <a:cubicBezTo>
                    <a:pt x="48" y="158"/>
                    <a:pt x="47" y="161"/>
                    <a:pt x="47" y="161"/>
                  </a:cubicBezTo>
                  <a:cubicBezTo>
                    <a:pt x="46" y="161"/>
                    <a:pt x="46" y="162"/>
                    <a:pt x="46" y="162"/>
                  </a:cubicBezTo>
                  <a:cubicBezTo>
                    <a:pt x="46" y="162"/>
                    <a:pt x="45" y="163"/>
                    <a:pt x="46" y="163"/>
                  </a:cubicBezTo>
                  <a:cubicBezTo>
                    <a:pt x="45" y="164"/>
                    <a:pt x="45" y="165"/>
                    <a:pt x="43" y="166"/>
                  </a:cubicBezTo>
                  <a:cubicBezTo>
                    <a:pt x="42" y="166"/>
                    <a:pt x="40" y="166"/>
                    <a:pt x="38" y="166"/>
                  </a:cubicBezTo>
                  <a:cubicBezTo>
                    <a:pt x="37" y="166"/>
                    <a:pt x="36" y="166"/>
                    <a:pt x="34" y="165"/>
                  </a:cubicBezTo>
                  <a:cubicBezTo>
                    <a:pt x="33" y="164"/>
                    <a:pt x="32" y="164"/>
                    <a:pt x="31" y="164"/>
                  </a:cubicBezTo>
                  <a:cubicBezTo>
                    <a:pt x="28" y="164"/>
                    <a:pt x="27" y="167"/>
                    <a:pt x="26" y="168"/>
                  </a:cubicBezTo>
                  <a:cubicBezTo>
                    <a:pt x="22" y="177"/>
                    <a:pt x="12" y="171"/>
                    <a:pt x="5" y="172"/>
                  </a:cubicBezTo>
                  <a:cubicBezTo>
                    <a:pt x="4" y="172"/>
                    <a:pt x="4" y="173"/>
                    <a:pt x="2" y="173"/>
                  </a:cubicBezTo>
                  <a:cubicBezTo>
                    <a:pt x="2" y="173"/>
                    <a:pt x="1" y="173"/>
                    <a:pt x="0" y="173"/>
                  </a:cubicBezTo>
                  <a:cubicBezTo>
                    <a:pt x="5" y="182"/>
                    <a:pt x="5" y="182"/>
                    <a:pt x="5" y="182"/>
                  </a:cubicBezTo>
                  <a:cubicBezTo>
                    <a:pt x="5" y="184"/>
                    <a:pt x="4" y="186"/>
                    <a:pt x="6" y="188"/>
                  </a:cubicBezTo>
                  <a:cubicBezTo>
                    <a:pt x="6" y="189"/>
                    <a:pt x="7" y="189"/>
                    <a:pt x="8" y="189"/>
                  </a:cubicBezTo>
                  <a:cubicBezTo>
                    <a:pt x="10" y="190"/>
                    <a:pt x="13" y="190"/>
                    <a:pt x="14" y="193"/>
                  </a:cubicBezTo>
                  <a:cubicBezTo>
                    <a:pt x="14" y="195"/>
                    <a:pt x="14" y="194"/>
                    <a:pt x="16" y="195"/>
                  </a:cubicBezTo>
                  <a:cubicBezTo>
                    <a:pt x="17" y="195"/>
                    <a:pt x="18" y="196"/>
                    <a:pt x="18" y="197"/>
                  </a:cubicBezTo>
                  <a:cubicBezTo>
                    <a:pt x="19" y="198"/>
                    <a:pt x="18" y="198"/>
                    <a:pt x="19" y="199"/>
                  </a:cubicBezTo>
                  <a:cubicBezTo>
                    <a:pt x="19" y="199"/>
                    <a:pt x="20" y="200"/>
                    <a:pt x="20" y="200"/>
                  </a:cubicBezTo>
                  <a:cubicBezTo>
                    <a:pt x="20" y="201"/>
                    <a:pt x="21" y="203"/>
                    <a:pt x="22" y="203"/>
                  </a:cubicBezTo>
                  <a:cubicBezTo>
                    <a:pt x="23" y="203"/>
                    <a:pt x="23" y="202"/>
                    <a:pt x="24" y="202"/>
                  </a:cubicBezTo>
                  <a:cubicBezTo>
                    <a:pt x="24" y="201"/>
                    <a:pt x="25" y="202"/>
                    <a:pt x="26" y="202"/>
                  </a:cubicBezTo>
                  <a:cubicBezTo>
                    <a:pt x="27" y="202"/>
                    <a:pt x="28" y="202"/>
                    <a:pt x="29" y="203"/>
                  </a:cubicBezTo>
                  <a:cubicBezTo>
                    <a:pt x="30" y="205"/>
                    <a:pt x="29" y="208"/>
                    <a:pt x="29" y="210"/>
                  </a:cubicBezTo>
                  <a:cubicBezTo>
                    <a:pt x="29" y="211"/>
                    <a:pt x="29" y="213"/>
                    <a:pt x="29" y="214"/>
                  </a:cubicBezTo>
                  <a:cubicBezTo>
                    <a:pt x="29" y="215"/>
                    <a:pt x="28" y="215"/>
                    <a:pt x="28" y="216"/>
                  </a:cubicBezTo>
                  <a:cubicBezTo>
                    <a:pt x="27" y="218"/>
                    <a:pt x="28" y="222"/>
                    <a:pt x="30" y="222"/>
                  </a:cubicBezTo>
                  <a:cubicBezTo>
                    <a:pt x="31" y="223"/>
                    <a:pt x="28" y="225"/>
                    <a:pt x="27" y="226"/>
                  </a:cubicBezTo>
                  <a:cubicBezTo>
                    <a:pt x="27" y="227"/>
                    <a:pt x="27" y="228"/>
                    <a:pt x="28" y="229"/>
                  </a:cubicBezTo>
                  <a:cubicBezTo>
                    <a:pt x="28" y="231"/>
                    <a:pt x="29" y="231"/>
                    <a:pt x="31" y="231"/>
                  </a:cubicBezTo>
                  <a:cubicBezTo>
                    <a:pt x="34" y="232"/>
                    <a:pt x="34" y="232"/>
                    <a:pt x="34" y="235"/>
                  </a:cubicBezTo>
                  <a:cubicBezTo>
                    <a:pt x="34" y="236"/>
                    <a:pt x="34" y="237"/>
                    <a:pt x="34" y="238"/>
                  </a:cubicBezTo>
                  <a:cubicBezTo>
                    <a:pt x="35" y="239"/>
                    <a:pt x="36" y="240"/>
                    <a:pt x="38" y="241"/>
                  </a:cubicBezTo>
                  <a:cubicBezTo>
                    <a:pt x="44" y="243"/>
                    <a:pt x="50" y="243"/>
                    <a:pt x="57" y="243"/>
                  </a:cubicBezTo>
                  <a:cubicBezTo>
                    <a:pt x="58" y="243"/>
                    <a:pt x="59" y="243"/>
                    <a:pt x="60" y="244"/>
                  </a:cubicBezTo>
                  <a:cubicBezTo>
                    <a:pt x="61" y="245"/>
                    <a:pt x="61" y="245"/>
                    <a:pt x="61" y="246"/>
                  </a:cubicBezTo>
                  <a:cubicBezTo>
                    <a:pt x="62" y="246"/>
                    <a:pt x="63" y="246"/>
                    <a:pt x="63" y="247"/>
                  </a:cubicBezTo>
                  <a:cubicBezTo>
                    <a:pt x="64" y="248"/>
                    <a:pt x="63" y="248"/>
                    <a:pt x="62" y="249"/>
                  </a:cubicBezTo>
                  <a:cubicBezTo>
                    <a:pt x="62" y="250"/>
                    <a:pt x="62" y="251"/>
                    <a:pt x="63" y="252"/>
                  </a:cubicBezTo>
                  <a:cubicBezTo>
                    <a:pt x="64" y="253"/>
                    <a:pt x="65" y="253"/>
                    <a:pt x="65" y="254"/>
                  </a:cubicBezTo>
                  <a:cubicBezTo>
                    <a:pt x="65" y="255"/>
                    <a:pt x="64" y="256"/>
                    <a:pt x="63" y="257"/>
                  </a:cubicBezTo>
                  <a:cubicBezTo>
                    <a:pt x="62" y="258"/>
                    <a:pt x="61" y="258"/>
                    <a:pt x="61" y="260"/>
                  </a:cubicBezTo>
                  <a:cubicBezTo>
                    <a:pt x="61" y="260"/>
                    <a:pt x="61" y="261"/>
                    <a:pt x="60" y="261"/>
                  </a:cubicBezTo>
                  <a:cubicBezTo>
                    <a:pt x="60" y="262"/>
                    <a:pt x="60" y="262"/>
                    <a:pt x="60" y="262"/>
                  </a:cubicBezTo>
                  <a:cubicBezTo>
                    <a:pt x="59" y="263"/>
                    <a:pt x="58" y="263"/>
                    <a:pt x="58" y="264"/>
                  </a:cubicBezTo>
                  <a:cubicBezTo>
                    <a:pt x="57" y="265"/>
                    <a:pt x="58" y="268"/>
                    <a:pt x="59" y="269"/>
                  </a:cubicBezTo>
                  <a:cubicBezTo>
                    <a:pt x="60" y="270"/>
                    <a:pt x="62" y="270"/>
                    <a:pt x="63" y="271"/>
                  </a:cubicBezTo>
                  <a:cubicBezTo>
                    <a:pt x="63" y="271"/>
                    <a:pt x="64" y="272"/>
                    <a:pt x="65" y="273"/>
                  </a:cubicBezTo>
                  <a:cubicBezTo>
                    <a:pt x="66" y="274"/>
                    <a:pt x="67" y="277"/>
                    <a:pt x="65" y="278"/>
                  </a:cubicBezTo>
                  <a:cubicBezTo>
                    <a:pt x="64" y="278"/>
                    <a:pt x="62" y="277"/>
                    <a:pt x="60" y="278"/>
                  </a:cubicBezTo>
                  <a:cubicBezTo>
                    <a:pt x="59" y="278"/>
                    <a:pt x="59" y="279"/>
                    <a:pt x="58" y="280"/>
                  </a:cubicBezTo>
                  <a:cubicBezTo>
                    <a:pt x="57" y="281"/>
                    <a:pt x="56" y="281"/>
                    <a:pt x="57" y="282"/>
                  </a:cubicBezTo>
                  <a:cubicBezTo>
                    <a:pt x="57" y="283"/>
                    <a:pt x="57" y="284"/>
                    <a:pt x="58" y="285"/>
                  </a:cubicBezTo>
                  <a:cubicBezTo>
                    <a:pt x="59" y="285"/>
                    <a:pt x="60" y="285"/>
                    <a:pt x="61" y="285"/>
                  </a:cubicBezTo>
                  <a:cubicBezTo>
                    <a:pt x="62" y="285"/>
                    <a:pt x="65" y="285"/>
                    <a:pt x="65" y="285"/>
                  </a:cubicBezTo>
                  <a:cubicBezTo>
                    <a:pt x="66" y="286"/>
                    <a:pt x="66" y="286"/>
                    <a:pt x="66" y="287"/>
                  </a:cubicBezTo>
                  <a:cubicBezTo>
                    <a:pt x="66" y="287"/>
                    <a:pt x="67" y="288"/>
                    <a:pt x="67" y="288"/>
                  </a:cubicBezTo>
                  <a:cubicBezTo>
                    <a:pt x="67" y="289"/>
                    <a:pt x="67" y="289"/>
                    <a:pt x="67" y="290"/>
                  </a:cubicBezTo>
                  <a:cubicBezTo>
                    <a:pt x="68" y="291"/>
                    <a:pt x="69" y="291"/>
                    <a:pt x="70" y="292"/>
                  </a:cubicBezTo>
                  <a:cubicBezTo>
                    <a:pt x="70" y="292"/>
                    <a:pt x="71" y="292"/>
                    <a:pt x="71" y="292"/>
                  </a:cubicBezTo>
                  <a:cubicBezTo>
                    <a:pt x="71" y="292"/>
                    <a:pt x="71" y="292"/>
                    <a:pt x="71" y="292"/>
                  </a:cubicBezTo>
                  <a:cubicBezTo>
                    <a:pt x="74" y="293"/>
                    <a:pt x="77" y="294"/>
                    <a:pt x="80" y="295"/>
                  </a:cubicBezTo>
                  <a:cubicBezTo>
                    <a:pt x="83" y="296"/>
                    <a:pt x="85" y="298"/>
                    <a:pt x="87" y="300"/>
                  </a:cubicBezTo>
                  <a:cubicBezTo>
                    <a:pt x="88" y="300"/>
                    <a:pt x="89" y="301"/>
                    <a:pt x="90" y="301"/>
                  </a:cubicBezTo>
                  <a:cubicBezTo>
                    <a:pt x="91" y="302"/>
                    <a:pt x="92" y="302"/>
                    <a:pt x="93" y="303"/>
                  </a:cubicBezTo>
                  <a:cubicBezTo>
                    <a:pt x="93" y="303"/>
                    <a:pt x="93" y="305"/>
                    <a:pt x="94" y="305"/>
                  </a:cubicBezTo>
                  <a:cubicBezTo>
                    <a:pt x="94" y="307"/>
                    <a:pt x="94" y="307"/>
                    <a:pt x="96" y="307"/>
                  </a:cubicBezTo>
                  <a:cubicBezTo>
                    <a:pt x="99" y="308"/>
                    <a:pt x="100" y="308"/>
                    <a:pt x="102" y="306"/>
                  </a:cubicBezTo>
                  <a:cubicBezTo>
                    <a:pt x="103" y="305"/>
                    <a:pt x="103" y="306"/>
                    <a:pt x="104" y="304"/>
                  </a:cubicBezTo>
                  <a:cubicBezTo>
                    <a:pt x="104" y="304"/>
                    <a:pt x="104" y="303"/>
                    <a:pt x="104" y="303"/>
                  </a:cubicBezTo>
                  <a:cubicBezTo>
                    <a:pt x="105" y="302"/>
                    <a:pt x="105" y="301"/>
                    <a:pt x="105" y="301"/>
                  </a:cubicBezTo>
                  <a:cubicBezTo>
                    <a:pt x="106" y="300"/>
                    <a:pt x="106" y="299"/>
                    <a:pt x="107" y="299"/>
                  </a:cubicBezTo>
                  <a:cubicBezTo>
                    <a:pt x="109" y="297"/>
                    <a:pt x="109" y="294"/>
                    <a:pt x="112" y="293"/>
                  </a:cubicBezTo>
                  <a:cubicBezTo>
                    <a:pt x="115" y="292"/>
                    <a:pt x="117" y="295"/>
                    <a:pt x="120" y="296"/>
                  </a:cubicBezTo>
                  <a:cubicBezTo>
                    <a:pt x="123" y="298"/>
                    <a:pt x="125" y="298"/>
                    <a:pt x="128" y="300"/>
                  </a:cubicBezTo>
                  <a:cubicBezTo>
                    <a:pt x="130" y="301"/>
                    <a:pt x="133" y="302"/>
                    <a:pt x="132" y="305"/>
                  </a:cubicBezTo>
                  <a:cubicBezTo>
                    <a:pt x="131" y="307"/>
                    <a:pt x="128" y="307"/>
                    <a:pt x="125" y="307"/>
                  </a:cubicBezTo>
                  <a:cubicBezTo>
                    <a:pt x="124" y="308"/>
                    <a:pt x="123" y="308"/>
                    <a:pt x="122" y="309"/>
                  </a:cubicBezTo>
                  <a:cubicBezTo>
                    <a:pt x="121" y="309"/>
                    <a:pt x="121" y="309"/>
                    <a:pt x="120" y="310"/>
                  </a:cubicBezTo>
                  <a:cubicBezTo>
                    <a:pt x="120" y="310"/>
                    <a:pt x="118" y="310"/>
                    <a:pt x="118" y="311"/>
                  </a:cubicBezTo>
                  <a:cubicBezTo>
                    <a:pt x="118" y="312"/>
                    <a:pt x="118" y="312"/>
                    <a:pt x="118" y="313"/>
                  </a:cubicBezTo>
                  <a:cubicBezTo>
                    <a:pt x="117" y="313"/>
                    <a:pt x="117" y="313"/>
                    <a:pt x="116" y="314"/>
                  </a:cubicBezTo>
                  <a:cubicBezTo>
                    <a:pt x="116" y="315"/>
                    <a:pt x="117" y="315"/>
                    <a:pt x="117" y="316"/>
                  </a:cubicBezTo>
                  <a:cubicBezTo>
                    <a:pt x="117" y="317"/>
                    <a:pt x="118" y="318"/>
                    <a:pt x="119" y="318"/>
                  </a:cubicBezTo>
                  <a:cubicBezTo>
                    <a:pt x="119" y="319"/>
                    <a:pt x="118" y="321"/>
                    <a:pt x="119" y="322"/>
                  </a:cubicBezTo>
                  <a:cubicBezTo>
                    <a:pt x="120" y="323"/>
                    <a:pt x="121" y="323"/>
                    <a:pt x="122" y="324"/>
                  </a:cubicBezTo>
                  <a:cubicBezTo>
                    <a:pt x="122" y="324"/>
                    <a:pt x="123" y="325"/>
                    <a:pt x="123" y="326"/>
                  </a:cubicBezTo>
                  <a:cubicBezTo>
                    <a:pt x="125" y="327"/>
                    <a:pt x="126" y="329"/>
                    <a:pt x="126" y="331"/>
                  </a:cubicBezTo>
                  <a:cubicBezTo>
                    <a:pt x="126" y="332"/>
                    <a:pt x="126" y="333"/>
                    <a:pt x="126" y="334"/>
                  </a:cubicBezTo>
                  <a:cubicBezTo>
                    <a:pt x="128" y="334"/>
                    <a:pt x="130" y="335"/>
                    <a:pt x="132" y="335"/>
                  </a:cubicBezTo>
                  <a:cubicBezTo>
                    <a:pt x="134" y="336"/>
                    <a:pt x="135" y="337"/>
                    <a:pt x="136" y="338"/>
                  </a:cubicBezTo>
                  <a:cubicBezTo>
                    <a:pt x="139" y="340"/>
                    <a:pt x="144" y="341"/>
                    <a:pt x="145" y="344"/>
                  </a:cubicBezTo>
                  <a:cubicBezTo>
                    <a:pt x="146" y="347"/>
                    <a:pt x="143" y="348"/>
                    <a:pt x="141" y="349"/>
                  </a:cubicBezTo>
                  <a:cubicBezTo>
                    <a:pt x="140" y="350"/>
                    <a:pt x="138" y="351"/>
                    <a:pt x="137" y="352"/>
                  </a:cubicBezTo>
                  <a:cubicBezTo>
                    <a:pt x="136" y="352"/>
                    <a:pt x="136" y="355"/>
                    <a:pt x="136" y="356"/>
                  </a:cubicBezTo>
                  <a:cubicBezTo>
                    <a:pt x="136" y="358"/>
                    <a:pt x="136" y="363"/>
                    <a:pt x="138" y="365"/>
                  </a:cubicBezTo>
                  <a:cubicBezTo>
                    <a:pt x="140" y="366"/>
                    <a:pt x="141" y="366"/>
                    <a:pt x="143" y="366"/>
                  </a:cubicBezTo>
                  <a:cubicBezTo>
                    <a:pt x="145" y="366"/>
                    <a:pt x="146" y="367"/>
                    <a:pt x="148" y="367"/>
                  </a:cubicBezTo>
                  <a:cubicBezTo>
                    <a:pt x="151" y="368"/>
                    <a:pt x="153" y="364"/>
                    <a:pt x="157" y="364"/>
                  </a:cubicBezTo>
                  <a:cubicBezTo>
                    <a:pt x="162" y="364"/>
                    <a:pt x="166" y="365"/>
                    <a:pt x="171" y="365"/>
                  </a:cubicBezTo>
                  <a:cubicBezTo>
                    <a:pt x="174" y="365"/>
                    <a:pt x="177" y="365"/>
                    <a:pt x="180" y="367"/>
                  </a:cubicBezTo>
                  <a:cubicBezTo>
                    <a:pt x="182" y="367"/>
                    <a:pt x="183" y="368"/>
                    <a:pt x="185" y="369"/>
                  </a:cubicBezTo>
                  <a:cubicBezTo>
                    <a:pt x="186" y="369"/>
                    <a:pt x="188" y="369"/>
                    <a:pt x="189" y="370"/>
                  </a:cubicBezTo>
                  <a:cubicBezTo>
                    <a:pt x="192" y="371"/>
                    <a:pt x="194" y="372"/>
                    <a:pt x="197" y="373"/>
                  </a:cubicBezTo>
                  <a:cubicBezTo>
                    <a:pt x="198" y="374"/>
                    <a:pt x="200" y="375"/>
                    <a:pt x="201" y="375"/>
                  </a:cubicBezTo>
                  <a:cubicBezTo>
                    <a:pt x="202" y="375"/>
                    <a:pt x="202" y="374"/>
                    <a:pt x="203" y="374"/>
                  </a:cubicBezTo>
                  <a:cubicBezTo>
                    <a:pt x="207" y="374"/>
                    <a:pt x="209" y="378"/>
                    <a:pt x="213" y="379"/>
                  </a:cubicBezTo>
                  <a:cubicBezTo>
                    <a:pt x="215" y="379"/>
                    <a:pt x="219" y="379"/>
                    <a:pt x="221" y="378"/>
                  </a:cubicBezTo>
                  <a:cubicBezTo>
                    <a:pt x="223" y="377"/>
                    <a:pt x="225" y="375"/>
                    <a:pt x="228" y="375"/>
                  </a:cubicBezTo>
                  <a:cubicBezTo>
                    <a:pt x="232" y="374"/>
                    <a:pt x="236" y="375"/>
                    <a:pt x="240" y="376"/>
                  </a:cubicBezTo>
                  <a:cubicBezTo>
                    <a:pt x="242" y="376"/>
                    <a:pt x="244" y="376"/>
                    <a:pt x="246" y="375"/>
                  </a:cubicBezTo>
                  <a:cubicBezTo>
                    <a:pt x="248" y="374"/>
                    <a:pt x="248" y="373"/>
                    <a:pt x="251" y="374"/>
                  </a:cubicBezTo>
                  <a:cubicBezTo>
                    <a:pt x="253" y="375"/>
                    <a:pt x="255" y="378"/>
                    <a:pt x="257" y="378"/>
                  </a:cubicBezTo>
                  <a:cubicBezTo>
                    <a:pt x="259" y="378"/>
                    <a:pt x="261" y="378"/>
                    <a:pt x="263" y="378"/>
                  </a:cubicBezTo>
                  <a:cubicBezTo>
                    <a:pt x="266" y="379"/>
                    <a:pt x="269" y="380"/>
                    <a:pt x="271" y="381"/>
                  </a:cubicBezTo>
                  <a:cubicBezTo>
                    <a:pt x="272" y="381"/>
                    <a:pt x="273" y="382"/>
                    <a:pt x="274" y="382"/>
                  </a:cubicBezTo>
                  <a:cubicBezTo>
                    <a:pt x="275" y="382"/>
                    <a:pt x="275" y="382"/>
                    <a:pt x="275" y="382"/>
                  </a:cubicBezTo>
                  <a:cubicBezTo>
                    <a:pt x="278" y="382"/>
                    <a:pt x="281" y="384"/>
                    <a:pt x="283" y="384"/>
                  </a:cubicBezTo>
                  <a:cubicBezTo>
                    <a:pt x="285" y="384"/>
                    <a:pt x="285" y="384"/>
                    <a:pt x="286" y="383"/>
                  </a:cubicBezTo>
                  <a:cubicBezTo>
                    <a:pt x="288" y="382"/>
                    <a:pt x="289" y="382"/>
                    <a:pt x="290" y="381"/>
                  </a:cubicBezTo>
                  <a:cubicBezTo>
                    <a:pt x="292" y="379"/>
                    <a:pt x="293" y="379"/>
                    <a:pt x="295" y="379"/>
                  </a:cubicBezTo>
                  <a:cubicBezTo>
                    <a:pt x="297" y="379"/>
                    <a:pt x="299" y="380"/>
                    <a:pt x="300" y="378"/>
                  </a:cubicBezTo>
                  <a:cubicBezTo>
                    <a:pt x="301" y="377"/>
                    <a:pt x="300" y="376"/>
                    <a:pt x="300" y="375"/>
                  </a:cubicBezTo>
                  <a:cubicBezTo>
                    <a:pt x="301" y="373"/>
                    <a:pt x="304" y="372"/>
                    <a:pt x="305" y="371"/>
                  </a:cubicBezTo>
                  <a:cubicBezTo>
                    <a:pt x="307" y="370"/>
                    <a:pt x="308" y="369"/>
                    <a:pt x="308" y="367"/>
                  </a:cubicBezTo>
                  <a:cubicBezTo>
                    <a:pt x="308" y="366"/>
                    <a:pt x="308" y="365"/>
                    <a:pt x="308" y="364"/>
                  </a:cubicBezTo>
                  <a:cubicBezTo>
                    <a:pt x="309" y="363"/>
                    <a:pt x="311" y="362"/>
                    <a:pt x="313" y="361"/>
                  </a:cubicBezTo>
                  <a:cubicBezTo>
                    <a:pt x="314" y="360"/>
                    <a:pt x="315" y="359"/>
                    <a:pt x="316" y="359"/>
                  </a:cubicBezTo>
                  <a:cubicBezTo>
                    <a:pt x="318" y="357"/>
                    <a:pt x="321" y="357"/>
                    <a:pt x="324" y="356"/>
                  </a:cubicBezTo>
                  <a:cubicBezTo>
                    <a:pt x="326" y="355"/>
                    <a:pt x="328" y="355"/>
                    <a:pt x="331" y="355"/>
                  </a:cubicBezTo>
                  <a:cubicBezTo>
                    <a:pt x="333" y="354"/>
                    <a:pt x="334" y="354"/>
                    <a:pt x="335" y="353"/>
                  </a:cubicBezTo>
                  <a:cubicBezTo>
                    <a:pt x="338" y="352"/>
                    <a:pt x="341" y="350"/>
                    <a:pt x="344" y="350"/>
                  </a:cubicBezTo>
                  <a:cubicBezTo>
                    <a:pt x="346" y="350"/>
                    <a:pt x="349" y="350"/>
                    <a:pt x="351" y="350"/>
                  </a:cubicBezTo>
                  <a:cubicBezTo>
                    <a:pt x="354" y="350"/>
                    <a:pt x="356" y="350"/>
                    <a:pt x="358" y="349"/>
                  </a:cubicBezTo>
                  <a:cubicBezTo>
                    <a:pt x="361" y="348"/>
                    <a:pt x="363" y="347"/>
                    <a:pt x="366" y="345"/>
                  </a:cubicBezTo>
                  <a:cubicBezTo>
                    <a:pt x="368" y="344"/>
                    <a:pt x="370" y="342"/>
                    <a:pt x="373" y="343"/>
                  </a:cubicBezTo>
                  <a:cubicBezTo>
                    <a:pt x="374" y="343"/>
                    <a:pt x="376" y="344"/>
                    <a:pt x="377" y="345"/>
                  </a:cubicBezTo>
                  <a:cubicBezTo>
                    <a:pt x="378" y="345"/>
                    <a:pt x="380" y="346"/>
                    <a:pt x="382" y="347"/>
                  </a:cubicBezTo>
                  <a:cubicBezTo>
                    <a:pt x="383" y="348"/>
                    <a:pt x="383" y="349"/>
                    <a:pt x="384" y="350"/>
                  </a:cubicBezTo>
                  <a:cubicBezTo>
                    <a:pt x="385" y="351"/>
                    <a:pt x="386" y="351"/>
                    <a:pt x="387" y="352"/>
                  </a:cubicBezTo>
                  <a:cubicBezTo>
                    <a:pt x="388" y="352"/>
                    <a:pt x="389" y="353"/>
                    <a:pt x="390" y="353"/>
                  </a:cubicBezTo>
                  <a:cubicBezTo>
                    <a:pt x="390" y="353"/>
                    <a:pt x="392" y="353"/>
                    <a:pt x="393" y="353"/>
                  </a:cubicBezTo>
                  <a:cubicBezTo>
                    <a:pt x="394" y="353"/>
                    <a:pt x="396" y="354"/>
                    <a:pt x="397" y="355"/>
                  </a:cubicBezTo>
                  <a:cubicBezTo>
                    <a:pt x="398" y="355"/>
                    <a:pt x="398" y="355"/>
                    <a:pt x="399" y="355"/>
                  </a:cubicBezTo>
                  <a:cubicBezTo>
                    <a:pt x="399" y="355"/>
                    <a:pt x="401" y="354"/>
                    <a:pt x="401" y="354"/>
                  </a:cubicBezTo>
                  <a:cubicBezTo>
                    <a:pt x="402" y="354"/>
                    <a:pt x="403" y="354"/>
                    <a:pt x="404" y="354"/>
                  </a:cubicBezTo>
                  <a:cubicBezTo>
                    <a:pt x="407" y="354"/>
                    <a:pt x="406" y="354"/>
                    <a:pt x="407" y="356"/>
                  </a:cubicBezTo>
                  <a:cubicBezTo>
                    <a:pt x="407" y="357"/>
                    <a:pt x="408" y="357"/>
                    <a:pt x="408" y="358"/>
                  </a:cubicBezTo>
                  <a:cubicBezTo>
                    <a:pt x="409" y="358"/>
                    <a:pt x="410" y="360"/>
                    <a:pt x="410" y="360"/>
                  </a:cubicBezTo>
                  <a:cubicBezTo>
                    <a:pt x="411" y="360"/>
                    <a:pt x="413" y="360"/>
                    <a:pt x="414" y="360"/>
                  </a:cubicBezTo>
                  <a:cubicBezTo>
                    <a:pt x="415" y="359"/>
                    <a:pt x="420" y="355"/>
                    <a:pt x="421" y="357"/>
                  </a:cubicBezTo>
                  <a:cubicBezTo>
                    <a:pt x="421" y="358"/>
                    <a:pt x="421" y="358"/>
                    <a:pt x="421" y="359"/>
                  </a:cubicBezTo>
                  <a:cubicBezTo>
                    <a:pt x="421" y="359"/>
                    <a:pt x="421" y="360"/>
                    <a:pt x="422" y="360"/>
                  </a:cubicBezTo>
                  <a:cubicBezTo>
                    <a:pt x="423" y="362"/>
                    <a:pt x="423" y="362"/>
                    <a:pt x="423" y="364"/>
                  </a:cubicBezTo>
                  <a:cubicBezTo>
                    <a:pt x="424" y="365"/>
                    <a:pt x="423" y="366"/>
                    <a:pt x="424" y="367"/>
                  </a:cubicBezTo>
                  <a:cubicBezTo>
                    <a:pt x="425" y="368"/>
                    <a:pt x="425" y="368"/>
                    <a:pt x="426" y="368"/>
                  </a:cubicBezTo>
                  <a:cubicBezTo>
                    <a:pt x="426" y="368"/>
                    <a:pt x="426" y="369"/>
                    <a:pt x="426" y="369"/>
                  </a:cubicBezTo>
                  <a:cubicBezTo>
                    <a:pt x="427" y="370"/>
                    <a:pt x="428" y="370"/>
                    <a:pt x="428" y="372"/>
                  </a:cubicBezTo>
                  <a:cubicBezTo>
                    <a:pt x="429" y="372"/>
                    <a:pt x="428" y="373"/>
                    <a:pt x="429" y="373"/>
                  </a:cubicBezTo>
                  <a:cubicBezTo>
                    <a:pt x="429" y="374"/>
                    <a:pt x="430" y="375"/>
                    <a:pt x="431" y="375"/>
                  </a:cubicBezTo>
                  <a:cubicBezTo>
                    <a:pt x="433" y="376"/>
                    <a:pt x="436" y="376"/>
                    <a:pt x="439" y="377"/>
                  </a:cubicBezTo>
                  <a:cubicBezTo>
                    <a:pt x="441" y="377"/>
                    <a:pt x="443" y="378"/>
                    <a:pt x="446" y="379"/>
                  </a:cubicBezTo>
                  <a:cubicBezTo>
                    <a:pt x="449" y="379"/>
                    <a:pt x="452" y="379"/>
                    <a:pt x="456" y="379"/>
                  </a:cubicBezTo>
                  <a:cubicBezTo>
                    <a:pt x="456" y="379"/>
                    <a:pt x="456" y="379"/>
                    <a:pt x="456" y="379"/>
                  </a:cubicBezTo>
                  <a:cubicBezTo>
                    <a:pt x="456" y="379"/>
                    <a:pt x="455" y="379"/>
                    <a:pt x="455" y="379"/>
                  </a:cubicBezTo>
                  <a:cubicBezTo>
                    <a:pt x="456" y="379"/>
                    <a:pt x="456" y="379"/>
                    <a:pt x="456" y="379"/>
                  </a:cubicBezTo>
                  <a:cubicBezTo>
                    <a:pt x="456" y="378"/>
                    <a:pt x="456" y="377"/>
                    <a:pt x="456" y="376"/>
                  </a:cubicBezTo>
                  <a:cubicBezTo>
                    <a:pt x="457" y="372"/>
                    <a:pt x="458" y="369"/>
                    <a:pt x="458" y="366"/>
                  </a:cubicBezTo>
                  <a:cubicBezTo>
                    <a:pt x="458" y="362"/>
                    <a:pt x="458" y="359"/>
                    <a:pt x="458" y="356"/>
                  </a:cubicBezTo>
                  <a:cubicBezTo>
                    <a:pt x="458" y="347"/>
                    <a:pt x="457" y="340"/>
                    <a:pt x="462" y="332"/>
                  </a:cubicBezTo>
                  <a:cubicBezTo>
                    <a:pt x="465" y="330"/>
                    <a:pt x="466" y="328"/>
                    <a:pt x="466" y="325"/>
                  </a:cubicBezTo>
                  <a:cubicBezTo>
                    <a:pt x="466" y="323"/>
                    <a:pt x="466" y="322"/>
                    <a:pt x="466" y="321"/>
                  </a:cubicBezTo>
                  <a:cubicBezTo>
                    <a:pt x="466" y="321"/>
                    <a:pt x="467" y="319"/>
                    <a:pt x="467" y="319"/>
                  </a:cubicBezTo>
                  <a:cubicBezTo>
                    <a:pt x="467" y="318"/>
                    <a:pt x="467" y="317"/>
                    <a:pt x="468" y="316"/>
                  </a:cubicBezTo>
                  <a:cubicBezTo>
                    <a:pt x="469" y="314"/>
                    <a:pt x="469" y="312"/>
                    <a:pt x="469" y="309"/>
                  </a:cubicBezTo>
                  <a:cubicBezTo>
                    <a:pt x="469" y="308"/>
                    <a:pt x="468" y="306"/>
                    <a:pt x="467" y="305"/>
                  </a:cubicBezTo>
                  <a:cubicBezTo>
                    <a:pt x="466" y="304"/>
                    <a:pt x="465" y="304"/>
                    <a:pt x="464" y="302"/>
                  </a:cubicBezTo>
                  <a:cubicBezTo>
                    <a:pt x="466" y="302"/>
                    <a:pt x="468" y="302"/>
                    <a:pt x="470" y="302"/>
                  </a:cubicBezTo>
                  <a:cubicBezTo>
                    <a:pt x="472" y="302"/>
                    <a:pt x="472" y="301"/>
                    <a:pt x="474" y="299"/>
                  </a:cubicBezTo>
                  <a:cubicBezTo>
                    <a:pt x="475" y="297"/>
                    <a:pt x="476" y="296"/>
                    <a:pt x="476" y="294"/>
                  </a:cubicBezTo>
                  <a:cubicBezTo>
                    <a:pt x="476" y="291"/>
                    <a:pt x="473" y="290"/>
                    <a:pt x="472" y="288"/>
                  </a:cubicBezTo>
                  <a:cubicBezTo>
                    <a:pt x="471" y="284"/>
                    <a:pt x="472" y="279"/>
                    <a:pt x="475" y="278"/>
                  </a:cubicBezTo>
                  <a:cubicBezTo>
                    <a:pt x="477" y="277"/>
                    <a:pt x="479" y="278"/>
                    <a:pt x="481" y="277"/>
                  </a:cubicBezTo>
                  <a:cubicBezTo>
                    <a:pt x="483" y="277"/>
                    <a:pt x="482" y="274"/>
                    <a:pt x="484" y="274"/>
                  </a:cubicBezTo>
                  <a:cubicBezTo>
                    <a:pt x="485" y="279"/>
                    <a:pt x="479" y="280"/>
                    <a:pt x="478" y="285"/>
                  </a:cubicBezTo>
                  <a:cubicBezTo>
                    <a:pt x="477" y="290"/>
                    <a:pt x="488" y="288"/>
                    <a:pt x="491" y="289"/>
                  </a:cubicBezTo>
                  <a:cubicBezTo>
                    <a:pt x="492" y="289"/>
                    <a:pt x="493" y="288"/>
                    <a:pt x="494" y="289"/>
                  </a:cubicBezTo>
                  <a:cubicBezTo>
                    <a:pt x="494" y="290"/>
                    <a:pt x="494" y="291"/>
                    <a:pt x="494" y="292"/>
                  </a:cubicBezTo>
                  <a:cubicBezTo>
                    <a:pt x="496" y="293"/>
                    <a:pt x="500" y="292"/>
                    <a:pt x="502" y="292"/>
                  </a:cubicBezTo>
                  <a:cubicBezTo>
                    <a:pt x="507" y="292"/>
                    <a:pt x="512" y="292"/>
                    <a:pt x="515" y="288"/>
                  </a:cubicBezTo>
                  <a:cubicBezTo>
                    <a:pt x="516" y="287"/>
                    <a:pt x="516" y="286"/>
                    <a:pt x="517" y="285"/>
                  </a:cubicBezTo>
                  <a:cubicBezTo>
                    <a:pt x="517" y="284"/>
                    <a:pt x="517" y="281"/>
                    <a:pt x="518" y="280"/>
                  </a:cubicBezTo>
                  <a:cubicBezTo>
                    <a:pt x="518" y="278"/>
                    <a:pt x="518" y="276"/>
                    <a:pt x="518" y="274"/>
                  </a:cubicBezTo>
                  <a:cubicBezTo>
                    <a:pt x="518" y="271"/>
                    <a:pt x="520" y="268"/>
                    <a:pt x="521" y="265"/>
                  </a:cubicBezTo>
                  <a:cubicBezTo>
                    <a:pt x="521" y="262"/>
                    <a:pt x="522" y="259"/>
                    <a:pt x="523" y="257"/>
                  </a:cubicBezTo>
                  <a:cubicBezTo>
                    <a:pt x="523" y="257"/>
                    <a:pt x="525" y="255"/>
                    <a:pt x="525" y="255"/>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18" name="Freeform 35">
              <a:extLst>
                <a:ext uri="{FF2B5EF4-FFF2-40B4-BE49-F238E27FC236}">
                  <a16:creationId xmlns:a16="http://schemas.microsoft.com/office/drawing/2014/main" id="{CB0C38CF-8E27-374E-8CDD-259F52553B2D}"/>
                </a:ext>
              </a:extLst>
            </p:cNvPr>
            <p:cNvSpPr>
              <a:spLocks/>
            </p:cNvSpPr>
            <p:nvPr/>
          </p:nvSpPr>
          <p:spPr bwMode="auto">
            <a:xfrm>
              <a:off x="6130925" y="4779963"/>
              <a:ext cx="336550" cy="477838"/>
            </a:xfrm>
            <a:custGeom>
              <a:avLst/>
              <a:gdLst/>
              <a:ahLst/>
              <a:cxnLst>
                <a:cxn ang="0">
                  <a:pos x="169" y="144"/>
                </a:cxn>
                <a:cxn ang="0">
                  <a:pos x="163" y="133"/>
                </a:cxn>
                <a:cxn ang="0">
                  <a:pos x="158" y="123"/>
                </a:cxn>
                <a:cxn ang="0">
                  <a:pos x="159" y="115"/>
                </a:cxn>
                <a:cxn ang="0">
                  <a:pos x="160" y="101"/>
                </a:cxn>
                <a:cxn ang="0">
                  <a:pos x="150" y="101"/>
                </a:cxn>
                <a:cxn ang="0">
                  <a:pos x="144" y="96"/>
                </a:cxn>
                <a:cxn ang="0">
                  <a:pos x="136" y="85"/>
                </a:cxn>
                <a:cxn ang="0">
                  <a:pos x="139" y="74"/>
                </a:cxn>
                <a:cxn ang="0">
                  <a:pos x="141" y="63"/>
                </a:cxn>
                <a:cxn ang="0">
                  <a:pos x="141" y="56"/>
                </a:cxn>
                <a:cxn ang="0">
                  <a:pos x="141" y="48"/>
                </a:cxn>
                <a:cxn ang="0">
                  <a:pos x="130" y="48"/>
                </a:cxn>
                <a:cxn ang="0">
                  <a:pos x="121" y="45"/>
                </a:cxn>
                <a:cxn ang="0">
                  <a:pos x="115" y="35"/>
                </a:cxn>
                <a:cxn ang="0">
                  <a:pos x="107" y="31"/>
                </a:cxn>
                <a:cxn ang="0">
                  <a:pos x="97" y="37"/>
                </a:cxn>
                <a:cxn ang="0">
                  <a:pos x="95" y="29"/>
                </a:cxn>
                <a:cxn ang="0">
                  <a:pos x="92" y="24"/>
                </a:cxn>
                <a:cxn ang="0">
                  <a:pos x="80" y="23"/>
                </a:cxn>
                <a:cxn ang="0">
                  <a:pos x="75" y="18"/>
                </a:cxn>
                <a:cxn ang="0">
                  <a:pos x="60" y="7"/>
                </a:cxn>
                <a:cxn ang="0">
                  <a:pos x="48" y="4"/>
                </a:cxn>
                <a:cxn ang="0">
                  <a:pos x="36" y="6"/>
                </a:cxn>
                <a:cxn ang="0">
                  <a:pos x="25" y="11"/>
                </a:cxn>
                <a:cxn ang="0">
                  <a:pos x="12" y="13"/>
                </a:cxn>
                <a:cxn ang="0">
                  <a:pos x="4" y="7"/>
                </a:cxn>
                <a:cxn ang="0">
                  <a:pos x="2" y="18"/>
                </a:cxn>
                <a:cxn ang="0">
                  <a:pos x="11" y="33"/>
                </a:cxn>
                <a:cxn ang="0">
                  <a:pos x="34" y="65"/>
                </a:cxn>
                <a:cxn ang="0">
                  <a:pos x="38" y="84"/>
                </a:cxn>
                <a:cxn ang="0">
                  <a:pos x="51" y="98"/>
                </a:cxn>
                <a:cxn ang="0">
                  <a:pos x="67" y="125"/>
                </a:cxn>
                <a:cxn ang="0">
                  <a:pos x="84" y="157"/>
                </a:cxn>
                <a:cxn ang="0">
                  <a:pos x="77" y="227"/>
                </a:cxn>
                <a:cxn ang="0">
                  <a:pos x="88" y="252"/>
                </a:cxn>
                <a:cxn ang="0">
                  <a:pos x="98" y="253"/>
                </a:cxn>
                <a:cxn ang="0">
                  <a:pos x="99" y="244"/>
                </a:cxn>
                <a:cxn ang="0">
                  <a:pos x="101" y="234"/>
                </a:cxn>
                <a:cxn ang="0">
                  <a:pos x="108" y="228"/>
                </a:cxn>
                <a:cxn ang="0">
                  <a:pos x="126" y="211"/>
                </a:cxn>
                <a:cxn ang="0">
                  <a:pos x="128" y="195"/>
                </a:cxn>
                <a:cxn ang="0">
                  <a:pos x="126" y="182"/>
                </a:cxn>
                <a:cxn ang="0">
                  <a:pos x="127" y="172"/>
                </a:cxn>
                <a:cxn ang="0">
                  <a:pos x="143" y="169"/>
                </a:cxn>
                <a:cxn ang="0">
                  <a:pos x="142" y="180"/>
                </a:cxn>
                <a:cxn ang="0">
                  <a:pos x="146" y="171"/>
                </a:cxn>
                <a:cxn ang="0">
                  <a:pos x="155" y="176"/>
                </a:cxn>
                <a:cxn ang="0">
                  <a:pos x="163" y="185"/>
                </a:cxn>
                <a:cxn ang="0">
                  <a:pos x="171" y="172"/>
                </a:cxn>
                <a:cxn ang="0">
                  <a:pos x="178" y="165"/>
                </a:cxn>
              </a:cxnLst>
              <a:rect l="0" t="0" r="r" b="b"/>
              <a:pathLst>
                <a:path w="180" h="256">
                  <a:moveTo>
                    <a:pt x="180" y="147"/>
                  </a:moveTo>
                  <a:cubicBezTo>
                    <a:pt x="180" y="144"/>
                    <a:pt x="178" y="144"/>
                    <a:pt x="176" y="143"/>
                  </a:cubicBezTo>
                  <a:cubicBezTo>
                    <a:pt x="175" y="142"/>
                    <a:pt x="174" y="141"/>
                    <a:pt x="173" y="142"/>
                  </a:cubicBezTo>
                  <a:cubicBezTo>
                    <a:pt x="171" y="143"/>
                    <a:pt x="170" y="143"/>
                    <a:pt x="169" y="144"/>
                  </a:cubicBezTo>
                  <a:cubicBezTo>
                    <a:pt x="168" y="144"/>
                    <a:pt x="168" y="144"/>
                    <a:pt x="167" y="143"/>
                  </a:cubicBezTo>
                  <a:cubicBezTo>
                    <a:pt x="167" y="141"/>
                    <a:pt x="165" y="138"/>
                    <a:pt x="165" y="136"/>
                  </a:cubicBezTo>
                  <a:cubicBezTo>
                    <a:pt x="165" y="135"/>
                    <a:pt x="165" y="135"/>
                    <a:pt x="164" y="134"/>
                  </a:cubicBezTo>
                  <a:cubicBezTo>
                    <a:pt x="164" y="134"/>
                    <a:pt x="163" y="133"/>
                    <a:pt x="163" y="133"/>
                  </a:cubicBezTo>
                  <a:cubicBezTo>
                    <a:pt x="163" y="132"/>
                    <a:pt x="163" y="130"/>
                    <a:pt x="164" y="128"/>
                  </a:cubicBezTo>
                  <a:cubicBezTo>
                    <a:pt x="164" y="128"/>
                    <a:pt x="164" y="127"/>
                    <a:pt x="164" y="126"/>
                  </a:cubicBezTo>
                  <a:cubicBezTo>
                    <a:pt x="164" y="126"/>
                    <a:pt x="164" y="124"/>
                    <a:pt x="163" y="123"/>
                  </a:cubicBezTo>
                  <a:cubicBezTo>
                    <a:pt x="162" y="123"/>
                    <a:pt x="159" y="123"/>
                    <a:pt x="158" y="123"/>
                  </a:cubicBezTo>
                  <a:cubicBezTo>
                    <a:pt x="156" y="123"/>
                    <a:pt x="152" y="122"/>
                    <a:pt x="154" y="120"/>
                  </a:cubicBezTo>
                  <a:cubicBezTo>
                    <a:pt x="155" y="118"/>
                    <a:pt x="156" y="119"/>
                    <a:pt x="158" y="120"/>
                  </a:cubicBezTo>
                  <a:cubicBezTo>
                    <a:pt x="157" y="119"/>
                    <a:pt x="157" y="118"/>
                    <a:pt x="157" y="117"/>
                  </a:cubicBezTo>
                  <a:cubicBezTo>
                    <a:pt x="158" y="115"/>
                    <a:pt x="158" y="116"/>
                    <a:pt x="159" y="115"/>
                  </a:cubicBezTo>
                  <a:cubicBezTo>
                    <a:pt x="159" y="114"/>
                    <a:pt x="159" y="114"/>
                    <a:pt x="159" y="113"/>
                  </a:cubicBezTo>
                  <a:cubicBezTo>
                    <a:pt x="159" y="113"/>
                    <a:pt x="159" y="112"/>
                    <a:pt x="159" y="112"/>
                  </a:cubicBezTo>
                  <a:cubicBezTo>
                    <a:pt x="158" y="109"/>
                    <a:pt x="160" y="109"/>
                    <a:pt x="161" y="107"/>
                  </a:cubicBezTo>
                  <a:cubicBezTo>
                    <a:pt x="162" y="105"/>
                    <a:pt x="160" y="103"/>
                    <a:pt x="160" y="101"/>
                  </a:cubicBezTo>
                  <a:cubicBezTo>
                    <a:pt x="160" y="99"/>
                    <a:pt x="160" y="98"/>
                    <a:pt x="160" y="97"/>
                  </a:cubicBezTo>
                  <a:cubicBezTo>
                    <a:pt x="159" y="97"/>
                    <a:pt x="158" y="97"/>
                    <a:pt x="157" y="98"/>
                  </a:cubicBezTo>
                  <a:cubicBezTo>
                    <a:pt x="157" y="98"/>
                    <a:pt x="156" y="98"/>
                    <a:pt x="156" y="98"/>
                  </a:cubicBezTo>
                  <a:cubicBezTo>
                    <a:pt x="154" y="100"/>
                    <a:pt x="153" y="103"/>
                    <a:pt x="150" y="101"/>
                  </a:cubicBezTo>
                  <a:cubicBezTo>
                    <a:pt x="149" y="101"/>
                    <a:pt x="148" y="100"/>
                    <a:pt x="147" y="100"/>
                  </a:cubicBezTo>
                  <a:cubicBezTo>
                    <a:pt x="146" y="99"/>
                    <a:pt x="146" y="97"/>
                    <a:pt x="146" y="96"/>
                  </a:cubicBezTo>
                  <a:cubicBezTo>
                    <a:pt x="146" y="96"/>
                    <a:pt x="145" y="95"/>
                    <a:pt x="145" y="94"/>
                  </a:cubicBezTo>
                  <a:cubicBezTo>
                    <a:pt x="145" y="95"/>
                    <a:pt x="144" y="96"/>
                    <a:pt x="144" y="96"/>
                  </a:cubicBezTo>
                  <a:cubicBezTo>
                    <a:pt x="143" y="96"/>
                    <a:pt x="141" y="95"/>
                    <a:pt x="141" y="94"/>
                  </a:cubicBezTo>
                  <a:cubicBezTo>
                    <a:pt x="141" y="93"/>
                    <a:pt x="141" y="92"/>
                    <a:pt x="140" y="91"/>
                  </a:cubicBezTo>
                  <a:cubicBezTo>
                    <a:pt x="139" y="90"/>
                    <a:pt x="139" y="89"/>
                    <a:pt x="138" y="89"/>
                  </a:cubicBezTo>
                  <a:cubicBezTo>
                    <a:pt x="137" y="88"/>
                    <a:pt x="137" y="86"/>
                    <a:pt x="136" y="85"/>
                  </a:cubicBezTo>
                  <a:cubicBezTo>
                    <a:pt x="135" y="84"/>
                    <a:pt x="135" y="84"/>
                    <a:pt x="135" y="84"/>
                  </a:cubicBezTo>
                  <a:cubicBezTo>
                    <a:pt x="135" y="83"/>
                    <a:pt x="135" y="82"/>
                    <a:pt x="135" y="81"/>
                  </a:cubicBezTo>
                  <a:cubicBezTo>
                    <a:pt x="134" y="80"/>
                    <a:pt x="134" y="79"/>
                    <a:pt x="135" y="78"/>
                  </a:cubicBezTo>
                  <a:cubicBezTo>
                    <a:pt x="136" y="76"/>
                    <a:pt x="139" y="76"/>
                    <a:pt x="139" y="74"/>
                  </a:cubicBezTo>
                  <a:cubicBezTo>
                    <a:pt x="139" y="74"/>
                    <a:pt x="139" y="73"/>
                    <a:pt x="139" y="72"/>
                  </a:cubicBezTo>
                  <a:cubicBezTo>
                    <a:pt x="139" y="71"/>
                    <a:pt x="139" y="70"/>
                    <a:pt x="139" y="70"/>
                  </a:cubicBezTo>
                  <a:cubicBezTo>
                    <a:pt x="140" y="68"/>
                    <a:pt x="140" y="67"/>
                    <a:pt x="140" y="66"/>
                  </a:cubicBezTo>
                  <a:cubicBezTo>
                    <a:pt x="140" y="65"/>
                    <a:pt x="141" y="64"/>
                    <a:pt x="141" y="63"/>
                  </a:cubicBezTo>
                  <a:cubicBezTo>
                    <a:pt x="142" y="63"/>
                    <a:pt x="143" y="63"/>
                    <a:pt x="142" y="62"/>
                  </a:cubicBezTo>
                  <a:cubicBezTo>
                    <a:pt x="141" y="61"/>
                    <a:pt x="140" y="61"/>
                    <a:pt x="140" y="60"/>
                  </a:cubicBezTo>
                  <a:cubicBezTo>
                    <a:pt x="140" y="60"/>
                    <a:pt x="140" y="59"/>
                    <a:pt x="140" y="59"/>
                  </a:cubicBezTo>
                  <a:cubicBezTo>
                    <a:pt x="141" y="58"/>
                    <a:pt x="141" y="58"/>
                    <a:pt x="141" y="56"/>
                  </a:cubicBezTo>
                  <a:cubicBezTo>
                    <a:pt x="141" y="56"/>
                    <a:pt x="141" y="55"/>
                    <a:pt x="141" y="55"/>
                  </a:cubicBezTo>
                  <a:cubicBezTo>
                    <a:pt x="141" y="54"/>
                    <a:pt x="141" y="54"/>
                    <a:pt x="142" y="53"/>
                  </a:cubicBezTo>
                  <a:cubicBezTo>
                    <a:pt x="142" y="53"/>
                    <a:pt x="142" y="53"/>
                    <a:pt x="142" y="52"/>
                  </a:cubicBezTo>
                  <a:cubicBezTo>
                    <a:pt x="143" y="51"/>
                    <a:pt x="143" y="49"/>
                    <a:pt x="141" y="48"/>
                  </a:cubicBezTo>
                  <a:cubicBezTo>
                    <a:pt x="141" y="48"/>
                    <a:pt x="140" y="48"/>
                    <a:pt x="139" y="48"/>
                  </a:cubicBezTo>
                  <a:cubicBezTo>
                    <a:pt x="138" y="47"/>
                    <a:pt x="137" y="47"/>
                    <a:pt x="136" y="46"/>
                  </a:cubicBezTo>
                  <a:cubicBezTo>
                    <a:pt x="135" y="46"/>
                    <a:pt x="133" y="45"/>
                    <a:pt x="132" y="46"/>
                  </a:cubicBezTo>
                  <a:cubicBezTo>
                    <a:pt x="131" y="47"/>
                    <a:pt x="131" y="48"/>
                    <a:pt x="130" y="48"/>
                  </a:cubicBezTo>
                  <a:cubicBezTo>
                    <a:pt x="130" y="48"/>
                    <a:pt x="129" y="48"/>
                    <a:pt x="129" y="48"/>
                  </a:cubicBezTo>
                  <a:cubicBezTo>
                    <a:pt x="128" y="48"/>
                    <a:pt x="126" y="48"/>
                    <a:pt x="125" y="48"/>
                  </a:cubicBezTo>
                  <a:cubicBezTo>
                    <a:pt x="124" y="47"/>
                    <a:pt x="125" y="47"/>
                    <a:pt x="124" y="46"/>
                  </a:cubicBezTo>
                  <a:cubicBezTo>
                    <a:pt x="123" y="45"/>
                    <a:pt x="123" y="45"/>
                    <a:pt x="121" y="45"/>
                  </a:cubicBezTo>
                  <a:cubicBezTo>
                    <a:pt x="120" y="45"/>
                    <a:pt x="120" y="43"/>
                    <a:pt x="119" y="42"/>
                  </a:cubicBezTo>
                  <a:cubicBezTo>
                    <a:pt x="117" y="40"/>
                    <a:pt x="117" y="40"/>
                    <a:pt x="117" y="38"/>
                  </a:cubicBezTo>
                  <a:cubicBezTo>
                    <a:pt x="117" y="37"/>
                    <a:pt x="118" y="35"/>
                    <a:pt x="117" y="35"/>
                  </a:cubicBezTo>
                  <a:cubicBezTo>
                    <a:pt x="116" y="34"/>
                    <a:pt x="116" y="35"/>
                    <a:pt x="115" y="35"/>
                  </a:cubicBezTo>
                  <a:cubicBezTo>
                    <a:pt x="114" y="34"/>
                    <a:pt x="114" y="33"/>
                    <a:pt x="113" y="33"/>
                  </a:cubicBezTo>
                  <a:cubicBezTo>
                    <a:pt x="112" y="32"/>
                    <a:pt x="113" y="32"/>
                    <a:pt x="111" y="32"/>
                  </a:cubicBezTo>
                  <a:cubicBezTo>
                    <a:pt x="111" y="32"/>
                    <a:pt x="110" y="32"/>
                    <a:pt x="109" y="32"/>
                  </a:cubicBezTo>
                  <a:cubicBezTo>
                    <a:pt x="109" y="32"/>
                    <a:pt x="108" y="31"/>
                    <a:pt x="107" y="31"/>
                  </a:cubicBezTo>
                  <a:cubicBezTo>
                    <a:pt x="106" y="30"/>
                    <a:pt x="105" y="30"/>
                    <a:pt x="104" y="30"/>
                  </a:cubicBezTo>
                  <a:cubicBezTo>
                    <a:pt x="103" y="30"/>
                    <a:pt x="100" y="29"/>
                    <a:pt x="99" y="30"/>
                  </a:cubicBezTo>
                  <a:cubicBezTo>
                    <a:pt x="99" y="31"/>
                    <a:pt x="99" y="33"/>
                    <a:pt x="99" y="34"/>
                  </a:cubicBezTo>
                  <a:cubicBezTo>
                    <a:pt x="99" y="35"/>
                    <a:pt x="98" y="37"/>
                    <a:pt x="97" y="37"/>
                  </a:cubicBezTo>
                  <a:cubicBezTo>
                    <a:pt x="97" y="37"/>
                    <a:pt x="97" y="36"/>
                    <a:pt x="97" y="35"/>
                  </a:cubicBezTo>
                  <a:cubicBezTo>
                    <a:pt x="96" y="35"/>
                    <a:pt x="96" y="35"/>
                    <a:pt x="95" y="35"/>
                  </a:cubicBezTo>
                  <a:cubicBezTo>
                    <a:pt x="95" y="35"/>
                    <a:pt x="95" y="33"/>
                    <a:pt x="95" y="32"/>
                  </a:cubicBezTo>
                  <a:cubicBezTo>
                    <a:pt x="95" y="32"/>
                    <a:pt x="95" y="30"/>
                    <a:pt x="95" y="29"/>
                  </a:cubicBezTo>
                  <a:cubicBezTo>
                    <a:pt x="94" y="29"/>
                    <a:pt x="93" y="31"/>
                    <a:pt x="92" y="31"/>
                  </a:cubicBezTo>
                  <a:cubicBezTo>
                    <a:pt x="91" y="31"/>
                    <a:pt x="90" y="32"/>
                    <a:pt x="89" y="31"/>
                  </a:cubicBezTo>
                  <a:cubicBezTo>
                    <a:pt x="89" y="30"/>
                    <a:pt x="90" y="30"/>
                    <a:pt x="91" y="29"/>
                  </a:cubicBezTo>
                  <a:cubicBezTo>
                    <a:pt x="92" y="28"/>
                    <a:pt x="93" y="26"/>
                    <a:pt x="92" y="24"/>
                  </a:cubicBezTo>
                  <a:cubicBezTo>
                    <a:pt x="91" y="22"/>
                    <a:pt x="90" y="23"/>
                    <a:pt x="88" y="23"/>
                  </a:cubicBezTo>
                  <a:cubicBezTo>
                    <a:pt x="87" y="24"/>
                    <a:pt x="86" y="23"/>
                    <a:pt x="84" y="23"/>
                  </a:cubicBezTo>
                  <a:cubicBezTo>
                    <a:pt x="84" y="24"/>
                    <a:pt x="83" y="24"/>
                    <a:pt x="83" y="25"/>
                  </a:cubicBezTo>
                  <a:cubicBezTo>
                    <a:pt x="82" y="25"/>
                    <a:pt x="80" y="24"/>
                    <a:pt x="80" y="23"/>
                  </a:cubicBezTo>
                  <a:cubicBezTo>
                    <a:pt x="79" y="22"/>
                    <a:pt x="80" y="22"/>
                    <a:pt x="79" y="21"/>
                  </a:cubicBezTo>
                  <a:cubicBezTo>
                    <a:pt x="77" y="21"/>
                    <a:pt x="77" y="22"/>
                    <a:pt x="77" y="20"/>
                  </a:cubicBezTo>
                  <a:cubicBezTo>
                    <a:pt x="77" y="20"/>
                    <a:pt x="77" y="19"/>
                    <a:pt x="77" y="19"/>
                  </a:cubicBezTo>
                  <a:cubicBezTo>
                    <a:pt x="77" y="18"/>
                    <a:pt x="76" y="18"/>
                    <a:pt x="75" y="18"/>
                  </a:cubicBezTo>
                  <a:cubicBezTo>
                    <a:pt x="73" y="17"/>
                    <a:pt x="71" y="14"/>
                    <a:pt x="69" y="13"/>
                  </a:cubicBezTo>
                  <a:cubicBezTo>
                    <a:pt x="68" y="12"/>
                    <a:pt x="66" y="12"/>
                    <a:pt x="64" y="11"/>
                  </a:cubicBezTo>
                  <a:cubicBezTo>
                    <a:pt x="63" y="10"/>
                    <a:pt x="62" y="9"/>
                    <a:pt x="61" y="8"/>
                  </a:cubicBezTo>
                  <a:cubicBezTo>
                    <a:pt x="61" y="8"/>
                    <a:pt x="60" y="8"/>
                    <a:pt x="60" y="7"/>
                  </a:cubicBezTo>
                  <a:cubicBezTo>
                    <a:pt x="58" y="6"/>
                    <a:pt x="59" y="6"/>
                    <a:pt x="57" y="6"/>
                  </a:cubicBezTo>
                  <a:cubicBezTo>
                    <a:pt x="56" y="6"/>
                    <a:pt x="54" y="6"/>
                    <a:pt x="54" y="5"/>
                  </a:cubicBezTo>
                  <a:cubicBezTo>
                    <a:pt x="53" y="5"/>
                    <a:pt x="51" y="0"/>
                    <a:pt x="49" y="2"/>
                  </a:cubicBezTo>
                  <a:cubicBezTo>
                    <a:pt x="48" y="2"/>
                    <a:pt x="48" y="4"/>
                    <a:pt x="48" y="4"/>
                  </a:cubicBezTo>
                  <a:cubicBezTo>
                    <a:pt x="48" y="7"/>
                    <a:pt x="45" y="9"/>
                    <a:pt x="42" y="10"/>
                  </a:cubicBezTo>
                  <a:cubicBezTo>
                    <a:pt x="41" y="10"/>
                    <a:pt x="40" y="10"/>
                    <a:pt x="39" y="9"/>
                  </a:cubicBezTo>
                  <a:cubicBezTo>
                    <a:pt x="38" y="8"/>
                    <a:pt x="38" y="7"/>
                    <a:pt x="37" y="7"/>
                  </a:cubicBezTo>
                  <a:cubicBezTo>
                    <a:pt x="37" y="6"/>
                    <a:pt x="36" y="5"/>
                    <a:pt x="36" y="6"/>
                  </a:cubicBezTo>
                  <a:cubicBezTo>
                    <a:pt x="35" y="6"/>
                    <a:pt x="35" y="7"/>
                    <a:pt x="35" y="8"/>
                  </a:cubicBezTo>
                  <a:cubicBezTo>
                    <a:pt x="34" y="9"/>
                    <a:pt x="33" y="9"/>
                    <a:pt x="32" y="10"/>
                  </a:cubicBezTo>
                  <a:cubicBezTo>
                    <a:pt x="31" y="11"/>
                    <a:pt x="28" y="12"/>
                    <a:pt x="26" y="12"/>
                  </a:cubicBezTo>
                  <a:cubicBezTo>
                    <a:pt x="25" y="12"/>
                    <a:pt x="25" y="12"/>
                    <a:pt x="25" y="11"/>
                  </a:cubicBezTo>
                  <a:cubicBezTo>
                    <a:pt x="24" y="9"/>
                    <a:pt x="23" y="8"/>
                    <a:pt x="21" y="8"/>
                  </a:cubicBezTo>
                  <a:cubicBezTo>
                    <a:pt x="19" y="7"/>
                    <a:pt x="19" y="7"/>
                    <a:pt x="19" y="9"/>
                  </a:cubicBezTo>
                  <a:cubicBezTo>
                    <a:pt x="18" y="11"/>
                    <a:pt x="18" y="12"/>
                    <a:pt x="15" y="13"/>
                  </a:cubicBezTo>
                  <a:cubicBezTo>
                    <a:pt x="14" y="14"/>
                    <a:pt x="13" y="14"/>
                    <a:pt x="12" y="13"/>
                  </a:cubicBezTo>
                  <a:cubicBezTo>
                    <a:pt x="12" y="12"/>
                    <a:pt x="12" y="11"/>
                    <a:pt x="11" y="11"/>
                  </a:cubicBezTo>
                  <a:cubicBezTo>
                    <a:pt x="10" y="10"/>
                    <a:pt x="9" y="11"/>
                    <a:pt x="8" y="10"/>
                  </a:cubicBezTo>
                  <a:cubicBezTo>
                    <a:pt x="6" y="10"/>
                    <a:pt x="7" y="7"/>
                    <a:pt x="6" y="7"/>
                  </a:cubicBezTo>
                  <a:cubicBezTo>
                    <a:pt x="5" y="7"/>
                    <a:pt x="4" y="7"/>
                    <a:pt x="4" y="7"/>
                  </a:cubicBezTo>
                  <a:cubicBezTo>
                    <a:pt x="2" y="8"/>
                    <a:pt x="1" y="8"/>
                    <a:pt x="1" y="10"/>
                  </a:cubicBezTo>
                  <a:cubicBezTo>
                    <a:pt x="1" y="11"/>
                    <a:pt x="1" y="12"/>
                    <a:pt x="1" y="13"/>
                  </a:cubicBezTo>
                  <a:cubicBezTo>
                    <a:pt x="1" y="14"/>
                    <a:pt x="2" y="14"/>
                    <a:pt x="2" y="15"/>
                  </a:cubicBezTo>
                  <a:cubicBezTo>
                    <a:pt x="2" y="16"/>
                    <a:pt x="2" y="17"/>
                    <a:pt x="2" y="18"/>
                  </a:cubicBezTo>
                  <a:cubicBezTo>
                    <a:pt x="1" y="19"/>
                    <a:pt x="1" y="19"/>
                    <a:pt x="0" y="20"/>
                  </a:cubicBezTo>
                  <a:cubicBezTo>
                    <a:pt x="0" y="20"/>
                    <a:pt x="0" y="20"/>
                    <a:pt x="0" y="21"/>
                  </a:cubicBezTo>
                  <a:cubicBezTo>
                    <a:pt x="1" y="21"/>
                    <a:pt x="2" y="21"/>
                    <a:pt x="3" y="21"/>
                  </a:cubicBezTo>
                  <a:cubicBezTo>
                    <a:pt x="7" y="23"/>
                    <a:pt x="8" y="29"/>
                    <a:pt x="11" y="33"/>
                  </a:cubicBezTo>
                  <a:cubicBezTo>
                    <a:pt x="13" y="36"/>
                    <a:pt x="15" y="38"/>
                    <a:pt x="18" y="41"/>
                  </a:cubicBezTo>
                  <a:cubicBezTo>
                    <a:pt x="20" y="45"/>
                    <a:pt x="24" y="46"/>
                    <a:pt x="25" y="51"/>
                  </a:cubicBezTo>
                  <a:cubicBezTo>
                    <a:pt x="26" y="53"/>
                    <a:pt x="26" y="55"/>
                    <a:pt x="27" y="56"/>
                  </a:cubicBezTo>
                  <a:cubicBezTo>
                    <a:pt x="29" y="59"/>
                    <a:pt x="32" y="61"/>
                    <a:pt x="34" y="65"/>
                  </a:cubicBezTo>
                  <a:cubicBezTo>
                    <a:pt x="36" y="68"/>
                    <a:pt x="36" y="72"/>
                    <a:pt x="36" y="76"/>
                  </a:cubicBezTo>
                  <a:cubicBezTo>
                    <a:pt x="36" y="77"/>
                    <a:pt x="35" y="78"/>
                    <a:pt x="36" y="79"/>
                  </a:cubicBezTo>
                  <a:cubicBezTo>
                    <a:pt x="36" y="81"/>
                    <a:pt x="37" y="81"/>
                    <a:pt x="37" y="82"/>
                  </a:cubicBezTo>
                  <a:cubicBezTo>
                    <a:pt x="38" y="83"/>
                    <a:pt x="37" y="84"/>
                    <a:pt x="38" y="84"/>
                  </a:cubicBezTo>
                  <a:cubicBezTo>
                    <a:pt x="39" y="85"/>
                    <a:pt x="40" y="85"/>
                    <a:pt x="40" y="86"/>
                  </a:cubicBezTo>
                  <a:cubicBezTo>
                    <a:pt x="41" y="86"/>
                    <a:pt x="40" y="87"/>
                    <a:pt x="40" y="87"/>
                  </a:cubicBezTo>
                  <a:cubicBezTo>
                    <a:pt x="42" y="89"/>
                    <a:pt x="45" y="89"/>
                    <a:pt x="47" y="91"/>
                  </a:cubicBezTo>
                  <a:cubicBezTo>
                    <a:pt x="49" y="92"/>
                    <a:pt x="49" y="96"/>
                    <a:pt x="51" y="98"/>
                  </a:cubicBezTo>
                  <a:cubicBezTo>
                    <a:pt x="52" y="100"/>
                    <a:pt x="53" y="102"/>
                    <a:pt x="54" y="103"/>
                  </a:cubicBezTo>
                  <a:cubicBezTo>
                    <a:pt x="55" y="104"/>
                    <a:pt x="57" y="105"/>
                    <a:pt x="58" y="106"/>
                  </a:cubicBezTo>
                  <a:cubicBezTo>
                    <a:pt x="60" y="109"/>
                    <a:pt x="60" y="110"/>
                    <a:pt x="62" y="111"/>
                  </a:cubicBezTo>
                  <a:cubicBezTo>
                    <a:pt x="65" y="115"/>
                    <a:pt x="66" y="120"/>
                    <a:pt x="67" y="125"/>
                  </a:cubicBezTo>
                  <a:cubicBezTo>
                    <a:pt x="67" y="128"/>
                    <a:pt x="66" y="131"/>
                    <a:pt x="68" y="134"/>
                  </a:cubicBezTo>
                  <a:cubicBezTo>
                    <a:pt x="70" y="138"/>
                    <a:pt x="73" y="140"/>
                    <a:pt x="77" y="140"/>
                  </a:cubicBezTo>
                  <a:cubicBezTo>
                    <a:pt x="80" y="140"/>
                    <a:pt x="78" y="144"/>
                    <a:pt x="80" y="147"/>
                  </a:cubicBezTo>
                  <a:cubicBezTo>
                    <a:pt x="80" y="149"/>
                    <a:pt x="84" y="155"/>
                    <a:pt x="84" y="157"/>
                  </a:cubicBezTo>
                  <a:cubicBezTo>
                    <a:pt x="84" y="160"/>
                    <a:pt x="82" y="165"/>
                    <a:pt x="83" y="167"/>
                  </a:cubicBezTo>
                  <a:cubicBezTo>
                    <a:pt x="85" y="170"/>
                    <a:pt x="84" y="178"/>
                    <a:pt x="83" y="180"/>
                  </a:cubicBezTo>
                  <a:cubicBezTo>
                    <a:pt x="79" y="190"/>
                    <a:pt x="77" y="194"/>
                    <a:pt x="76" y="204"/>
                  </a:cubicBezTo>
                  <a:cubicBezTo>
                    <a:pt x="76" y="210"/>
                    <a:pt x="75" y="223"/>
                    <a:pt x="77" y="227"/>
                  </a:cubicBezTo>
                  <a:cubicBezTo>
                    <a:pt x="79" y="230"/>
                    <a:pt x="79" y="238"/>
                    <a:pt x="78" y="242"/>
                  </a:cubicBezTo>
                  <a:cubicBezTo>
                    <a:pt x="75" y="249"/>
                    <a:pt x="78" y="252"/>
                    <a:pt x="82" y="256"/>
                  </a:cubicBezTo>
                  <a:cubicBezTo>
                    <a:pt x="83" y="256"/>
                    <a:pt x="84" y="255"/>
                    <a:pt x="85" y="254"/>
                  </a:cubicBezTo>
                  <a:cubicBezTo>
                    <a:pt x="86" y="253"/>
                    <a:pt x="87" y="252"/>
                    <a:pt x="88" y="252"/>
                  </a:cubicBezTo>
                  <a:cubicBezTo>
                    <a:pt x="91" y="249"/>
                    <a:pt x="91" y="256"/>
                    <a:pt x="94" y="256"/>
                  </a:cubicBezTo>
                  <a:cubicBezTo>
                    <a:pt x="95" y="256"/>
                    <a:pt x="95" y="256"/>
                    <a:pt x="96" y="255"/>
                  </a:cubicBezTo>
                  <a:cubicBezTo>
                    <a:pt x="96" y="255"/>
                    <a:pt x="96" y="254"/>
                    <a:pt x="97" y="254"/>
                  </a:cubicBezTo>
                  <a:cubicBezTo>
                    <a:pt x="97" y="253"/>
                    <a:pt x="98" y="253"/>
                    <a:pt x="98" y="253"/>
                  </a:cubicBezTo>
                  <a:cubicBezTo>
                    <a:pt x="98" y="252"/>
                    <a:pt x="98" y="251"/>
                    <a:pt x="98" y="250"/>
                  </a:cubicBezTo>
                  <a:cubicBezTo>
                    <a:pt x="98" y="250"/>
                    <a:pt x="98" y="249"/>
                    <a:pt x="99" y="248"/>
                  </a:cubicBezTo>
                  <a:cubicBezTo>
                    <a:pt x="99" y="247"/>
                    <a:pt x="99" y="246"/>
                    <a:pt x="99" y="245"/>
                  </a:cubicBezTo>
                  <a:cubicBezTo>
                    <a:pt x="99" y="245"/>
                    <a:pt x="99" y="244"/>
                    <a:pt x="99" y="244"/>
                  </a:cubicBezTo>
                  <a:cubicBezTo>
                    <a:pt x="99" y="244"/>
                    <a:pt x="100" y="243"/>
                    <a:pt x="100" y="243"/>
                  </a:cubicBezTo>
                  <a:cubicBezTo>
                    <a:pt x="101" y="241"/>
                    <a:pt x="99" y="240"/>
                    <a:pt x="99" y="238"/>
                  </a:cubicBezTo>
                  <a:cubicBezTo>
                    <a:pt x="99" y="237"/>
                    <a:pt x="99" y="236"/>
                    <a:pt x="99" y="235"/>
                  </a:cubicBezTo>
                  <a:cubicBezTo>
                    <a:pt x="99" y="234"/>
                    <a:pt x="100" y="234"/>
                    <a:pt x="101" y="234"/>
                  </a:cubicBezTo>
                  <a:cubicBezTo>
                    <a:pt x="102" y="233"/>
                    <a:pt x="102" y="233"/>
                    <a:pt x="102" y="232"/>
                  </a:cubicBezTo>
                  <a:cubicBezTo>
                    <a:pt x="102" y="231"/>
                    <a:pt x="103" y="230"/>
                    <a:pt x="104" y="230"/>
                  </a:cubicBezTo>
                  <a:cubicBezTo>
                    <a:pt x="104" y="229"/>
                    <a:pt x="105" y="229"/>
                    <a:pt x="106" y="228"/>
                  </a:cubicBezTo>
                  <a:cubicBezTo>
                    <a:pt x="107" y="228"/>
                    <a:pt x="107" y="228"/>
                    <a:pt x="108" y="228"/>
                  </a:cubicBezTo>
                  <a:cubicBezTo>
                    <a:pt x="109" y="228"/>
                    <a:pt x="110" y="227"/>
                    <a:pt x="111" y="227"/>
                  </a:cubicBezTo>
                  <a:cubicBezTo>
                    <a:pt x="113" y="225"/>
                    <a:pt x="112" y="223"/>
                    <a:pt x="111" y="221"/>
                  </a:cubicBezTo>
                  <a:cubicBezTo>
                    <a:pt x="110" y="219"/>
                    <a:pt x="113" y="217"/>
                    <a:pt x="115" y="216"/>
                  </a:cubicBezTo>
                  <a:cubicBezTo>
                    <a:pt x="118" y="214"/>
                    <a:pt x="122" y="213"/>
                    <a:pt x="126" y="211"/>
                  </a:cubicBezTo>
                  <a:cubicBezTo>
                    <a:pt x="127" y="210"/>
                    <a:pt x="128" y="210"/>
                    <a:pt x="128" y="209"/>
                  </a:cubicBezTo>
                  <a:cubicBezTo>
                    <a:pt x="128" y="208"/>
                    <a:pt x="127" y="207"/>
                    <a:pt x="126" y="206"/>
                  </a:cubicBezTo>
                  <a:cubicBezTo>
                    <a:pt x="125" y="204"/>
                    <a:pt x="127" y="202"/>
                    <a:pt x="128" y="200"/>
                  </a:cubicBezTo>
                  <a:cubicBezTo>
                    <a:pt x="129" y="198"/>
                    <a:pt x="129" y="197"/>
                    <a:pt x="128" y="195"/>
                  </a:cubicBezTo>
                  <a:cubicBezTo>
                    <a:pt x="128" y="194"/>
                    <a:pt x="128" y="194"/>
                    <a:pt x="127" y="193"/>
                  </a:cubicBezTo>
                  <a:cubicBezTo>
                    <a:pt x="126" y="193"/>
                    <a:pt x="124" y="194"/>
                    <a:pt x="124" y="193"/>
                  </a:cubicBezTo>
                  <a:cubicBezTo>
                    <a:pt x="123" y="192"/>
                    <a:pt x="125" y="189"/>
                    <a:pt x="125" y="188"/>
                  </a:cubicBezTo>
                  <a:cubicBezTo>
                    <a:pt x="126" y="186"/>
                    <a:pt x="126" y="184"/>
                    <a:pt x="126" y="182"/>
                  </a:cubicBezTo>
                  <a:cubicBezTo>
                    <a:pt x="126" y="181"/>
                    <a:pt x="127" y="180"/>
                    <a:pt x="127" y="179"/>
                  </a:cubicBezTo>
                  <a:cubicBezTo>
                    <a:pt x="126" y="177"/>
                    <a:pt x="125" y="178"/>
                    <a:pt x="124" y="177"/>
                  </a:cubicBezTo>
                  <a:cubicBezTo>
                    <a:pt x="124" y="176"/>
                    <a:pt x="125" y="174"/>
                    <a:pt x="125" y="174"/>
                  </a:cubicBezTo>
                  <a:cubicBezTo>
                    <a:pt x="126" y="172"/>
                    <a:pt x="126" y="172"/>
                    <a:pt x="127" y="172"/>
                  </a:cubicBezTo>
                  <a:cubicBezTo>
                    <a:pt x="129" y="171"/>
                    <a:pt x="130" y="170"/>
                    <a:pt x="131" y="170"/>
                  </a:cubicBezTo>
                  <a:cubicBezTo>
                    <a:pt x="132" y="170"/>
                    <a:pt x="133" y="170"/>
                    <a:pt x="134" y="169"/>
                  </a:cubicBezTo>
                  <a:cubicBezTo>
                    <a:pt x="135" y="169"/>
                    <a:pt x="134" y="169"/>
                    <a:pt x="135" y="168"/>
                  </a:cubicBezTo>
                  <a:cubicBezTo>
                    <a:pt x="137" y="166"/>
                    <a:pt x="143" y="164"/>
                    <a:pt x="143" y="169"/>
                  </a:cubicBezTo>
                  <a:cubicBezTo>
                    <a:pt x="143" y="171"/>
                    <a:pt x="142" y="172"/>
                    <a:pt x="141" y="174"/>
                  </a:cubicBezTo>
                  <a:cubicBezTo>
                    <a:pt x="139" y="176"/>
                    <a:pt x="139" y="177"/>
                    <a:pt x="139" y="179"/>
                  </a:cubicBezTo>
                  <a:cubicBezTo>
                    <a:pt x="140" y="180"/>
                    <a:pt x="140" y="183"/>
                    <a:pt x="141" y="182"/>
                  </a:cubicBezTo>
                  <a:cubicBezTo>
                    <a:pt x="142" y="181"/>
                    <a:pt x="142" y="180"/>
                    <a:pt x="142" y="180"/>
                  </a:cubicBezTo>
                  <a:cubicBezTo>
                    <a:pt x="142" y="179"/>
                    <a:pt x="143" y="179"/>
                    <a:pt x="143" y="178"/>
                  </a:cubicBezTo>
                  <a:cubicBezTo>
                    <a:pt x="144" y="177"/>
                    <a:pt x="144" y="176"/>
                    <a:pt x="144" y="175"/>
                  </a:cubicBezTo>
                  <a:cubicBezTo>
                    <a:pt x="144" y="172"/>
                    <a:pt x="145" y="169"/>
                    <a:pt x="146" y="168"/>
                  </a:cubicBezTo>
                  <a:cubicBezTo>
                    <a:pt x="147" y="169"/>
                    <a:pt x="146" y="170"/>
                    <a:pt x="146" y="171"/>
                  </a:cubicBezTo>
                  <a:cubicBezTo>
                    <a:pt x="146" y="172"/>
                    <a:pt x="147" y="176"/>
                    <a:pt x="148" y="177"/>
                  </a:cubicBezTo>
                  <a:cubicBezTo>
                    <a:pt x="149" y="176"/>
                    <a:pt x="151" y="171"/>
                    <a:pt x="154" y="172"/>
                  </a:cubicBezTo>
                  <a:cubicBezTo>
                    <a:pt x="155" y="172"/>
                    <a:pt x="155" y="173"/>
                    <a:pt x="155" y="174"/>
                  </a:cubicBezTo>
                  <a:cubicBezTo>
                    <a:pt x="155" y="175"/>
                    <a:pt x="155" y="175"/>
                    <a:pt x="155" y="176"/>
                  </a:cubicBezTo>
                  <a:cubicBezTo>
                    <a:pt x="156" y="176"/>
                    <a:pt x="157" y="177"/>
                    <a:pt x="158" y="177"/>
                  </a:cubicBezTo>
                  <a:cubicBezTo>
                    <a:pt x="158" y="178"/>
                    <a:pt x="159" y="179"/>
                    <a:pt x="159" y="180"/>
                  </a:cubicBezTo>
                  <a:cubicBezTo>
                    <a:pt x="159" y="180"/>
                    <a:pt x="160" y="181"/>
                    <a:pt x="160" y="182"/>
                  </a:cubicBezTo>
                  <a:cubicBezTo>
                    <a:pt x="161" y="183"/>
                    <a:pt x="162" y="184"/>
                    <a:pt x="163" y="185"/>
                  </a:cubicBezTo>
                  <a:cubicBezTo>
                    <a:pt x="163" y="185"/>
                    <a:pt x="165" y="185"/>
                    <a:pt x="166" y="185"/>
                  </a:cubicBezTo>
                  <a:cubicBezTo>
                    <a:pt x="166" y="182"/>
                    <a:pt x="166" y="180"/>
                    <a:pt x="168" y="178"/>
                  </a:cubicBezTo>
                  <a:cubicBezTo>
                    <a:pt x="169" y="177"/>
                    <a:pt x="170" y="176"/>
                    <a:pt x="170" y="175"/>
                  </a:cubicBezTo>
                  <a:cubicBezTo>
                    <a:pt x="171" y="174"/>
                    <a:pt x="170" y="173"/>
                    <a:pt x="171" y="172"/>
                  </a:cubicBezTo>
                  <a:cubicBezTo>
                    <a:pt x="172" y="171"/>
                    <a:pt x="172" y="171"/>
                    <a:pt x="173" y="170"/>
                  </a:cubicBezTo>
                  <a:cubicBezTo>
                    <a:pt x="173" y="170"/>
                    <a:pt x="173" y="169"/>
                    <a:pt x="173" y="168"/>
                  </a:cubicBezTo>
                  <a:cubicBezTo>
                    <a:pt x="175" y="167"/>
                    <a:pt x="176" y="169"/>
                    <a:pt x="178" y="168"/>
                  </a:cubicBezTo>
                  <a:cubicBezTo>
                    <a:pt x="179" y="167"/>
                    <a:pt x="178" y="166"/>
                    <a:pt x="178" y="165"/>
                  </a:cubicBezTo>
                  <a:cubicBezTo>
                    <a:pt x="178" y="163"/>
                    <a:pt x="179" y="161"/>
                    <a:pt x="179" y="160"/>
                  </a:cubicBezTo>
                  <a:cubicBezTo>
                    <a:pt x="180" y="156"/>
                    <a:pt x="180" y="151"/>
                    <a:pt x="180" y="147"/>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19" name="Freeform 36">
              <a:extLst>
                <a:ext uri="{FF2B5EF4-FFF2-40B4-BE49-F238E27FC236}">
                  <a16:creationId xmlns:a16="http://schemas.microsoft.com/office/drawing/2014/main" id="{F5AB14BC-88D1-844A-83A6-845F25D66BDE}"/>
                </a:ext>
              </a:extLst>
            </p:cNvPr>
            <p:cNvSpPr>
              <a:spLocks/>
            </p:cNvSpPr>
            <p:nvPr/>
          </p:nvSpPr>
          <p:spPr bwMode="auto">
            <a:xfrm>
              <a:off x="5480050" y="3663950"/>
              <a:ext cx="346075" cy="179388"/>
            </a:xfrm>
            <a:custGeom>
              <a:avLst/>
              <a:gdLst/>
              <a:ahLst/>
              <a:cxnLst>
                <a:cxn ang="0">
                  <a:pos x="184" y="94"/>
                </a:cxn>
                <a:cxn ang="0">
                  <a:pos x="182" y="91"/>
                </a:cxn>
                <a:cxn ang="0">
                  <a:pos x="175" y="87"/>
                </a:cxn>
                <a:cxn ang="0">
                  <a:pos x="163" y="83"/>
                </a:cxn>
                <a:cxn ang="0">
                  <a:pos x="161" y="81"/>
                </a:cxn>
                <a:cxn ang="0">
                  <a:pos x="160" y="75"/>
                </a:cxn>
                <a:cxn ang="0">
                  <a:pos x="163" y="61"/>
                </a:cxn>
                <a:cxn ang="0">
                  <a:pos x="171" y="47"/>
                </a:cxn>
                <a:cxn ang="0">
                  <a:pos x="169" y="38"/>
                </a:cxn>
                <a:cxn ang="0">
                  <a:pos x="163" y="31"/>
                </a:cxn>
                <a:cxn ang="0">
                  <a:pos x="158" y="23"/>
                </a:cxn>
                <a:cxn ang="0">
                  <a:pos x="151" y="22"/>
                </a:cxn>
                <a:cxn ang="0">
                  <a:pos x="139" y="20"/>
                </a:cxn>
                <a:cxn ang="0">
                  <a:pos x="132" y="22"/>
                </a:cxn>
                <a:cxn ang="0">
                  <a:pos x="127" y="22"/>
                </a:cxn>
                <a:cxn ang="0">
                  <a:pos x="122" y="20"/>
                </a:cxn>
                <a:cxn ang="0">
                  <a:pos x="115" y="17"/>
                </a:cxn>
                <a:cxn ang="0">
                  <a:pos x="110" y="15"/>
                </a:cxn>
                <a:cxn ang="0">
                  <a:pos x="101" y="12"/>
                </a:cxn>
                <a:cxn ang="0">
                  <a:pos x="90" y="1"/>
                </a:cxn>
                <a:cxn ang="0">
                  <a:pos x="82" y="3"/>
                </a:cxn>
                <a:cxn ang="0">
                  <a:pos x="83" y="9"/>
                </a:cxn>
                <a:cxn ang="0">
                  <a:pos x="76" y="12"/>
                </a:cxn>
                <a:cxn ang="0">
                  <a:pos x="76" y="20"/>
                </a:cxn>
                <a:cxn ang="0">
                  <a:pos x="76" y="36"/>
                </a:cxn>
                <a:cxn ang="0">
                  <a:pos x="74" y="40"/>
                </a:cxn>
                <a:cxn ang="0">
                  <a:pos x="62" y="33"/>
                </a:cxn>
                <a:cxn ang="0">
                  <a:pos x="48" y="39"/>
                </a:cxn>
                <a:cxn ang="0">
                  <a:pos x="33" y="45"/>
                </a:cxn>
                <a:cxn ang="0">
                  <a:pos x="14" y="52"/>
                </a:cxn>
                <a:cxn ang="0">
                  <a:pos x="28" y="56"/>
                </a:cxn>
                <a:cxn ang="0">
                  <a:pos x="28" y="62"/>
                </a:cxn>
                <a:cxn ang="0">
                  <a:pos x="22" y="65"/>
                </a:cxn>
                <a:cxn ang="0">
                  <a:pos x="15" y="66"/>
                </a:cxn>
                <a:cxn ang="0">
                  <a:pos x="11" y="71"/>
                </a:cxn>
                <a:cxn ang="0">
                  <a:pos x="0" y="78"/>
                </a:cxn>
                <a:cxn ang="0">
                  <a:pos x="2" y="84"/>
                </a:cxn>
                <a:cxn ang="0">
                  <a:pos x="6" y="83"/>
                </a:cxn>
                <a:cxn ang="0">
                  <a:pos x="76" y="88"/>
                </a:cxn>
                <a:cxn ang="0">
                  <a:pos x="137" y="89"/>
                </a:cxn>
                <a:cxn ang="0">
                  <a:pos x="164" y="89"/>
                </a:cxn>
                <a:cxn ang="0">
                  <a:pos x="184" y="96"/>
                </a:cxn>
              </a:cxnLst>
              <a:rect l="0" t="0" r="r" b="b"/>
              <a:pathLst>
                <a:path w="185" h="96">
                  <a:moveTo>
                    <a:pt x="185" y="96"/>
                  </a:moveTo>
                  <a:cubicBezTo>
                    <a:pt x="185" y="96"/>
                    <a:pt x="184" y="95"/>
                    <a:pt x="184" y="94"/>
                  </a:cubicBezTo>
                  <a:cubicBezTo>
                    <a:pt x="183" y="94"/>
                    <a:pt x="184" y="93"/>
                    <a:pt x="183" y="92"/>
                  </a:cubicBezTo>
                  <a:cubicBezTo>
                    <a:pt x="183" y="92"/>
                    <a:pt x="182" y="91"/>
                    <a:pt x="182" y="91"/>
                  </a:cubicBezTo>
                  <a:cubicBezTo>
                    <a:pt x="181" y="90"/>
                    <a:pt x="180" y="89"/>
                    <a:pt x="179" y="88"/>
                  </a:cubicBezTo>
                  <a:cubicBezTo>
                    <a:pt x="178" y="87"/>
                    <a:pt x="177" y="87"/>
                    <a:pt x="175" y="87"/>
                  </a:cubicBezTo>
                  <a:cubicBezTo>
                    <a:pt x="173" y="87"/>
                    <a:pt x="171" y="86"/>
                    <a:pt x="169" y="85"/>
                  </a:cubicBezTo>
                  <a:cubicBezTo>
                    <a:pt x="167" y="85"/>
                    <a:pt x="165" y="84"/>
                    <a:pt x="163" y="83"/>
                  </a:cubicBezTo>
                  <a:cubicBezTo>
                    <a:pt x="163" y="82"/>
                    <a:pt x="163" y="82"/>
                    <a:pt x="162" y="82"/>
                  </a:cubicBezTo>
                  <a:cubicBezTo>
                    <a:pt x="162" y="81"/>
                    <a:pt x="161" y="81"/>
                    <a:pt x="161" y="81"/>
                  </a:cubicBezTo>
                  <a:cubicBezTo>
                    <a:pt x="160" y="81"/>
                    <a:pt x="160" y="81"/>
                    <a:pt x="160" y="80"/>
                  </a:cubicBezTo>
                  <a:cubicBezTo>
                    <a:pt x="160" y="78"/>
                    <a:pt x="160" y="76"/>
                    <a:pt x="160" y="75"/>
                  </a:cubicBezTo>
                  <a:cubicBezTo>
                    <a:pt x="160" y="73"/>
                    <a:pt x="161" y="72"/>
                    <a:pt x="161" y="71"/>
                  </a:cubicBezTo>
                  <a:cubicBezTo>
                    <a:pt x="161" y="67"/>
                    <a:pt x="162" y="64"/>
                    <a:pt x="163" y="61"/>
                  </a:cubicBezTo>
                  <a:cubicBezTo>
                    <a:pt x="163" y="58"/>
                    <a:pt x="163" y="57"/>
                    <a:pt x="165" y="55"/>
                  </a:cubicBezTo>
                  <a:cubicBezTo>
                    <a:pt x="167" y="53"/>
                    <a:pt x="169" y="50"/>
                    <a:pt x="171" y="47"/>
                  </a:cubicBezTo>
                  <a:cubicBezTo>
                    <a:pt x="172" y="47"/>
                    <a:pt x="172" y="46"/>
                    <a:pt x="172" y="45"/>
                  </a:cubicBezTo>
                  <a:cubicBezTo>
                    <a:pt x="172" y="42"/>
                    <a:pt x="169" y="40"/>
                    <a:pt x="169" y="38"/>
                  </a:cubicBezTo>
                  <a:cubicBezTo>
                    <a:pt x="168" y="37"/>
                    <a:pt x="168" y="35"/>
                    <a:pt x="167" y="33"/>
                  </a:cubicBezTo>
                  <a:cubicBezTo>
                    <a:pt x="166" y="32"/>
                    <a:pt x="164" y="32"/>
                    <a:pt x="163" y="31"/>
                  </a:cubicBezTo>
                  <a:cubicBezTo>
                    <a:pt x="162" y="30"/>
                    <a:pt x="159" y="28"/>
                    <a:pt x="159" y="27"/>
                  </a:cubicBezTo>
                  <a:cubicBezTo>
                    <a:pt x="158" y="26"/>
                    <a:pt x="159" y="25"/>
                    <a:pt x="158" y="23"/>
                  </a:cubicBezTo>
                  <a:cubicBezTo>
                    <a:pt x="157" y="22"/>
                    <a:pt x="155" y="20"/>
                    <a:pt x="154" y="20"/>
                  </a:cubicBezTo>
                  <a:cubicBezTo>
                    <a:pt x="152" y="20"/>
                    <a:pt x="152" y="21"/>
                    <a:pt x="151" y="22"/>
                  </a:cubicBezTo>
                  <a:cubicBezTo>
                    <a:pt x="150" y="22"/>
                    <a:pt x="149" y="22"/>
                    <a:pt x="148" y="22"/>
                  </a:cubicBezTo>
                  <a:cubicBezTo>
                    <a:pt x="144" y="22"/>
                    <a:pt x="142" y="21"/>
                    <a:pt x="139" y="20"/>
                  </a:cubicBezTo>
                  <a:cubicBezTo>
                    <a:pt x="137" y="19"/>
                    <a:pt x="136" y="19"/>
                    <a:pt x="134" y="20"/>
                  </a:cubicBezTo>
                  <a:cubicBezTo>
                    <a:pt x="133" y="21"/>
                    <a:pt x="132" y="22"/>
                    <a:pt x="132" y="22"/>
                  </a:cubicBezTo>
                  <a:cubicBezTo>
                    <a:pt x="131" y="23"/>
                    <a:pt x="132" y="24"/>
                    <a:pt x="130" y="24"/>
                  </a:cubicBezTo>
                  <a:cubicBezTo>
                    <a:pt x="129" y="24"/>
                    <a:pt x="128" y="22"/>
                    <a:pt x="127" y="22"/>
                  </a:cubicBezTo>
                  <a:cubicBezTo>
                    <a:pt x="126" y="21"/>
                    <a:pt x="125" y="18"/>
                    <a:pt x="124" y="19"/>
                  </a:cubicBezTo>
                  <a:cubicBezTo>
                    <a:pt x="123" y="19"/>
                    <a:pt x="123" y="20"/>
                    <a:pt x="122" y="20"/>
                  </a:cubicBezTo>
                  <a:cubicBezTo>
                    <a:pt x="121" y="20"/>
                    <a:pt x="121" y="19"/>
                    <a:pt x="120" y="18"/>
                  </a:cubicBezTo>
                  <a:cubicBezTo>
                    <a:pt x="119" y="17"/>
                    <a:pt x="116" y="18"/>
                    <a:pt x="115" y="17"/>
                  </a:cubicBezTo>
                  <a:cubicBezTo>
                    <a:pt x="114" y="17"/>
                    <a:pt x="113" y="16"/>
                    <a:pt x="112" y="15"/>
                  </a:cubicBezTo>
                  <a:cubicBezTo>
                    <a:pt x="111" y="15"/>
                    <a:pt x="110" y="15"/>
                    <a:pt x="110" y="15"/>
                  </a:cubicBezTo>
                  <a:cubicBezTo>
                    <a:pt x="109" y="14"/>
                    <a:pt x="108" y="14"/>
                    <a:pt x="107" y="13"/>
                  </a:cubicBezTo>
                  <a:cubicBezTo>
                    <a:pt x="105" y="13"/>
                    <a:pt x="103" y="12"/>
                    <a:pt x="101" y="12"/>
                  </a:cubicBezTo>
                  <a:cubicBezTo>
                    <a:pt x="99" y="12"/>
                    <a:pt x="98" y="10"/>
                    <a:pt x="97" y="9"/>
                  </a:cubicBezTo>
                  <a:cubicBezTo>
                    <a:pt x="95" y="6"/>
                    <a:pt x="93" y="2"/>
                    <a:pt x="90" y="1"/>
                  </a:cubicBezTo>
                  <a:cubicBezTo>
                    <a:pt x="88" y="0"/>
                    <a:pt x="87" y="1"/>
                    <a:pt x="85" y="2"/>
                  </a:cubicBezTo>
                  <a:cubicBezTo>
                    <a:pt x="85" y="2"/>
                    <a:pt x="83" y="3"/>
                    <a:pt x="82" y="3"/>
                  </a:cubicBezTo>
                  <a:cubicBezTo>
                    <a:pt x="82" y="4"/>
                    <a:pt x="82" y="4"/>
                    <a:pt x="83" y="5"/>
                  </a:cubicBezTo>
                  <a:cubicBezTo>
                    <a:pt x="83" y="7"/>
                    <a:pt x="84" y="8"/>
                    <a:pt x="83" y="9"/>
                  </a:cubicBezTo>
                  <a:cubicBezTo>
                    <a:pt x="82" y="10"/>
                    <a:pt x="80" y="10"/>
                    <a:pt x="79" y="10"/>
                  </a:cubicBezTo>
                  <a:cubicBezTo>
                    <a:pt x="77" y="10"/>
                    <a:pt x="76" y="10"/>
                    <a:pt x="76" y="12"/>
                  </a:cubicBezTo>
                  <a:cubicBezTo>
                    <a:pt x="76" y="13"/>
                    <a:pt x="76" y="14"/>
                    <a:pt x="76" y="15"/>
                  </a:cubicBezTo>
                  <a:cubicBezTo>
                    <a:pt x="76" y="16"/>
                    <a:pt x="76" y="18"/>
                    <a:pt x="76" y="20"/>
                  </a:cubicBezTo>
                  <a:cubicBezTo>
                    <a:pt x="76" y="22"/>
                    <a:pt x="76" y="25"/>
                    <a:pt x="76" y="27"/>
                  </a:cubicBezTo>
                  <a:cubicBezTo>
                    <a:pt x="76" y="30"/>
                    <a:pt x="76" y="33"/>
                    <a:pt x="76" y="36"/>
                  </a:cubicBezTo>
                  <a:cubicBezTo>
                    <a:pt x="76" y="37"/>
                    <a:pt x="77" y="38"/>
                    <a:pt x="76" y="39"/>
                  </a:cubicBezTo>
                  <a:cubicBezTo>
                    <a:pt x="75" y="39"/>
                    <a:pt x="75" y="40"/>
                    <a:pt x="74" y="40"/>
                  </a:cubicBezTo>
                  <a:cubicBezTo>
                    <a:pt x="73" y="40"/>
                    <a:pt x="72" y="40"/>
                    <a:pt x="71" y="39"/>
                  </a:cubicBezTo>
                  <a:cubicBezTo>
                    <a:pt x="68" y="37"/>
                    <a:pt x="66" y="34"/>
                    <a:pt x="62" y="33"/>
                  </a:cubicBezTo>
                  <a:cubicBezTo>
                    <a:pt x="58" y="33"/>
                    <a:pt x="54" y="30"/>
                    <a:pt x="50" y="31"/>
                  </a:cubicBezTo>
                  <a:cubicBezTo>
                    <a:pt x="47" y="32"/>
                    <a:pt x="48" y="36"/>
                    <a:pt x="48" y="39"/>
                  </a:cubicBezTo>
                  <a:cubicBezTo>
                    <a:pt x="45" y="39"/>
                    <a:pt x="40" y="36"/>
                    <a:pt x="37" y="39"/>
                  </a:cubicBezTo>
                  <a:cubicBezTo>
                    <a:pt x="35" y="40"/>
                    <a:pt x="35" y="44"/>
                    <a:pt x="33" y="45"/>
                  </a:cubicBezTo>
                  <a:cubicBezTo>
                    <a:pt x="28" y="48"/>
                    <a:pt x="23" y="49"/>
                    <a:pt x="18" y="50"/>
                  </a:cubicBezTo>
                  <a:cubicBezTo>
                    <a:pt x="17" y="50"/>
                    <a:pt x="15" y="51"/>
                    <a:pt x="14" y="52"/>
                  </a:cubicBezTo>
                  <a:cubicBezTo>
                    <a:pt x="14" y="54"/>
                    <a:pt x="17" y="55"/>
                    <a:pt x="19" y="56"/>
                  </a:cubicBezTo>
                  <a:cubicBezTo>
                    <a:pt x="22" y="56"/>
                    <a:pt x="25" y="56"/>
                    <a:pt x="28" y="56"/>
                  </a:cubicBezTo>
                  <a:cubicBezTo>
                    <a:pt x="30" y="56"/>
                    <a:pt x="33" y="56"/>
                    <a:pt x="34" y="57"/>
                  </a:cubicBezTo>
                  <a:cubicBezTo>
                    <a:pt x="37" y="60"/>
                    <a:pt x="30" y="61"/>
                    <a:pt x="28" y="62"/>
                  </a:cubicBezTo>
                  <a:cubicBezTo>
                    <a:pt x="26" y="62"/>
                    <a:pt x="25" y="63"/>
                    <a:pt x="24" y="64"/>
                  </a:cubicBezTo>
                  <a:cubicBezTo>
                    <a:pt x="23" y="64"/>
                    <a:pt x="22" y="64"/>
                    <a:pt x="22" y="65"/>
                  </a:cubicBezTo>
                  <a:cubicBezTo>
                    <a:pt x="21" y="66"/>
                    <a:pt x="21" y="67"/>
                    <a:pt x="20" y="67"/>
                  </a:cubicBezTo>
                  <a:cubicBezTo>
                    <a:pt x="17" y="68"/>
                    <a:pt x="17" y="67"/>
                    <a:pt x="15" y="66"/>
                  </a:cubicBezTo>
                  <a:cubicBezTo>
                    <a:pt x="14" y="65"/>
                    <a:pt x="13" y="65"/>
                    <a:pt x="12" y="66"/>
                  </a:cubicBezTo>
                  <a:cubicBezTo>
                    <a:pt x="10" y="67"/>
                    <a:pt x="11" y="68"/>
                    <a:pt x="11" y="71"/>
                  </a:cubicBezTo>
                  <a:cubicBezTo>
                    <a:pt x="10" y="75"/>
                    <a:pt x="6" y="72"/>
                    <a:pt x="4" y="73"/>
                  </a:cubicBezTo>
                  <a:cubicBezTo>
                    <a:pt x="2" y="73"/>
                    <a:pt x="1" y="76"/>
                    <a:pt x="0" y="78"/>
                  </a:cubicBezTo>
                  <a:cubicBezTo>
                    <a:pt x="0" y="80"/>
                    <a:pt x="1" y="80"/>
                    <a:pt x="2" y="82"/>
                  </a:cubicBezTo>
                  <a:cubicBezTo>
                    <a:pt x="2" y="83"/>
                    <a:pt x="2" y="83"/>
                    <a:pt x="2" y="84"/>
                  </a:cubicBezTo>
                  <a:cubicBezTo>
                    <a:pt x="2" y="83"/>
                    <a:pt x="3" y="83"/>
                    <a:pt x="3" y="82"/>
                  </a:cubicBezTo>
                  <a:cubicBezTo>
                    <a:pt x="4" y="82"/>
                    <a:pt x="5" y="82"/>
                    <a:pt x="6" y="83"/>
                  </a:cubicBezTo>
                  <a:cubicBezTo>
                    <a:pt x="13" y="84"/>
                    <a:pt x="20" y="85"/>
                    <a:pt x="27" y="86"/>
                  </a:cubicBezTo>
                  <a:cubicBezTo>
                    <a:pt x="43" y="87"/>
                    <a:pt x="59" y="88"/>
                    <a:pt x="76" y="88"/>
                  </a:cubicBezTo>
                  <a:cubicBezTo>
                    <a:pt x="88" y="89"/>
                    <a:pt x="100" y="88"/>
                    <a:pt x="112" y="88"/>
                  </a:cubicBezTo>
                  <a:cubicBezTo>
                    <a:pt x="120" y="88"/>
                    <a:pt x="129" y="89"/>
                    <a:pt x="137" y="89"/>
                  </a:cubicBezTo>
                  <a:cubicBezTo>
                    <a:pt x="144" y="89"/>
                    <a:pt x="150" y="89"/>
                    <a:pt x="157" y="89"/>
                  </a:cubicBezTo>
                  <a:cubicBezTo>
                    <a:pt x="159" y="89"/>
                    <a:pt x="162" y="89"/>
                    <a:pt x="164" y="89"/>
                  </a:cubicBezTo>
                  <a:cubicBezTo>
                    <a:pt x="166" y="89"/>
                    <a:pt x="168" y="90"/>
                    <a:pt x="170" y="90"/>
                  </a:cubicBezTo>
                  <a:cubicBezTo>
                    <a:pt x="175" y="92"/>
                    <a:pt x="179" y="95"/>
                    <a:pt x="184" y="96"/>
                  </a:cubicBezTo>
                  <a:cubicBezTo>
                    <a:pt x="184" y="96"/>
                    <a:pt x="185" y="96"/>
                    <a:pt x="185" y="96"/>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20" name="Freeform 37">
              <a:extLst>
                <a:ext uri="{FF2B5EF4-FFF2-40B4-BE49-F238E27FC236}">
                  <a16:creationId xmlns:a16="http://schemas.microsoft.com/office/drawing/2014/main" id="{EA807ABD-76BA-5B41-9BA2-1AC599414F4F}"/>
                </a:ext>
              </a:extLst>
            </p:cNvPr>
            <p:cNvSpPr>
              <a:spLocks/>
            </p:cNvSpPr>
            <p:nvPr/>
          </p:nvSpPr>
          <p:spPr bwMode="auto">
            <a:xfrm>
              <a:off x="5607050" y="3459163"/>
              <a:ext cx="592138" cy="452438"/>
            </a:xfrm>
            <a:custGeom>
              <a:avLst/>
              <a:gdLst/>
              <a:ahLst/>
              <a:cxnLst>
                <a:cxn ang="0">
                  <a:pos x="305" y="111"/>
                </a:cxn>
                <a:cxn ang="0">
                  <a:pos x="303" y="97"/>
                </a:cxn>
                <a:cxn ang="0">
                  <a:pos x="309" y="76"/>
                </a:cxn>
                <a:cxn ang="0">
                  <a:pos x="291" y="69"/>
                </a:cxn>
                <a:cxn ang="0">
                  <a:pos x="278" y="50"/>
                </a:cxn>
                <a:cxn ang="0">
                  <a:pos x="252" y="32"/>
                </a:cxn>
                <a:cxn ang="0">
                  <a:pos x="229" y="29"/>
                </a:cxn>
                <a:cxn ang="0">
                  <a:pos x="213" y="9"/>
                </a:cxn>
                <a:cxn ang="0">
                  <a:pos x="208" y="2"/>
                </a:cxn>
                <a:cxn ang="0">
                  <a:pos x="200" y="11"/>
                </a:cxn>
                <a:cxn ang="0">
                  <a:pos x="189" y="18"/>
                </a:cxn>
                <a:cxn ang="0">
                  <a:pos x="168" y="16"/>
                </a:cxn>
                <a:cxn ang="0">
                  <a:pos x="154" y="13"/>
                </a:cxn>
                <a:cxn ang="0">
                  <a:pos x="137" y="10"/>
                </a:cxn>
                <a:cxn ang="0">
                  <a:pos x="121" y="10"/>
                </a:cxn>
                <a:cxn ang="0">
                  <a:pos x="112" y="6"/>
                </a:cxn>
                <a:cxn ang="0">
                  <a:pos x="101" y="7"/>
                </a:cxn>
                <a:cxn ang="0">
                  <a:pos x="78" y="5"/>
                </a:cxn>
                <a:cxn ang="0">
                  <a:pos x="53" y="3"/>
                </a:cxn>
                <a:cxn ang="0">
                  <a:pos x="36" y="13"/>
                </a:cxn>
                <a:cxn ang="0">
                  <a:pos x="20" y="23"/>
                </a:cxn>
                <a:cxn ang="0">
                  <a:pos x="12" y="27"/>
                </a:cxn>
                <a:cxn ang="0">
                  <a:pos x="8" y="34"/>
                </a:cxn>
                <a:cxn ang="0">
                  <a:pos x="1" y="51"/>
                </a:cxn>
                <a:cxn ang="0">
                  <a:pos x="3" y="65"/>
                </a:cxn>
                <a:cxn ang="0">
                  <a:pos x="8" y="74"/>
                </a:cxn>
                <a:cxn ang="0">
                  <a:pos x="9" y="90"/>
                </a:cxn>
                <a:cxn ang="0">
                  <a:pos x="15" y="106"/>
                </a:cxn>
                <a:cxn ang="0">
                  <a:pos x="22" y="110"/>
                </a:cxn>
                <a:cxn ang="0">
                  <a:pos x="42" y="124"/>
                </a:cxn>
                <a:cxn ang="0">
                  <a:pos x="54" y="129"/>
                </a:cxn>
                <a:cxn ang="0">
                  <a:pos x="64" y="131"/>
                </a:cxn>
                <a:cxn ang="0">
                  <a:pos x="83" y="131"/>
                </a:cxn>
                <a:cxn ang="0">
                  <a:pos x="95" y="140"/>
                </a:cxn>
                <a:cxn ang="0">
                  <a:pos x="103" y="156"/>
                </a:cxn>
                <a:cxn ang="0">
                  <a:pos x="92" y="184"/>
                </a:cxn>
                <a:cxn ang="0">
                  <a:pos x="95" y="192"/>
                </a:cxn>
                <a:cxn ang="0">
                  <a:pos x="114" y="200"/>
                </a:cxn>
                <a:cxn ang="0">
                  <a:pos x="128" y="207"/>
                </a:cxn>
                <a:cxn ang="0">
                  <a:pos x="138" y="221"/>
                </a:cxn>
                <a:cxn ang="0">
                  <a:pos x="137" y="237"/>
                </a:cxn>
                <a:cxn ang="0">
                  <a:pos x="144" y="235"/>
                </a:cxn>
                <a:cxn ang="0">
                  <a:pos x="159" y="236"/>
                </a:cxn>
                <a:cxn ang="0">
                  <a:pos x="185" y="240"/>
                </a:cxn>
                <a:cxn ang="0">
                  <a:pos x="195" y="232"/>
                </a:cxn>
                <a:cxn ang="0">
                  <a:pos x="203" y="234"/>
                </a:cxn>
                <a:cxn ang="0">
                  <a:pos x="207" y="222"/>
                </a:cxn>
                <a:cxn ang="0">
                  <a:pos x="223" y="220"/>
                </a:cxn>
                <a:cxn ang="0">
                  <a:pos x="237" y="204"/>
                </a:cxn>
                <a:cxn ang="0">
                  <a:pos x="247" y="212"/>
                </a:cxn>
                <a:cxn ang="0">
                  <a:pos x="259" y="217"/>
                </a:cxn>
                <a:cxn ang="0">
                  <a:pos x="251" y="202"/>
                </a:cxn>
                <a:cxn ang="0">
                  <a:pos x="251" y="191"/>
                </a:cxn>
                <a:cxn ang="0">
                  <a:pos x="258" y="164"/>
                </a:cxn>
                <a:cxn ang="0">
                  <a:pos x="261" y="149"/>
                </a:cxn>
                <a:cxn ang="0">
                  <a:pos x="274" y="142"/>
                </a:cxn>
                <a:cxn ang="0">
                  <a:pos x="283" y="135"/>
                </a:cxn>
                <a:cxn ang="0">
                  <a:pos x="289" y="129"/>
                </a:cxn>
                <a:cxn ang="0">
                  <a:pos x="304" y="123"/>
                </a:cxn>
                <a:cxn ang="0">
                  <a:pos x="312" y="116"/>
                </a:cxn>
              </a:cxnLst>
              <a:rect l="0" t="0" r="r" b="b"/>
              <a:pathLst>
                <a:path w="317" h="242">
                  <a:moveTo>
                    <a:pt x="316" y="111"/>
                  </a:moveTo>
                  <a:cubicBezTo>
                    <a:pt x="314" y="110"/>
                    <a:pt x="310" y="110"/>
                    <a:pt x="308" y="110"/>
                  </a:cubicBezTo>
                  <a:cubicBezTo>
                    <a:pt x="308" y="110"/>
                    <a:pt x="307" y="110"/>
                    <a:pt x="306" y="110"/>
                  </a:cubicBezTo>
                  <a:cubicBezTo>
                    <a:pt x="306" y="110"/>
                    <a:pt x="305" y="111"/>
                    <a:pt x="305" y="111"/>
                  </a:cubicBezTo>
                  <a:cubicBezTo>
                    <a:pt x="303" y="111"/>
                    <a:pt x="302" y="109"/>
                    <a:pt x="301" y="108"/>
                  </a:cubicBezTo>
                  <a:cubicBezTo>
                    <a:pt x="300" y="106"/>
                    <a:pt x="300" y="106"/>
                    <a:pt x="301" y="105"/>
                  </a:cubicBezTo>
                  <a:cubicBezTo>
                    <a:pt x="302" y="103"/>
                    <a:pt x="304" y="102"/>
                    <a:pt x="304" y="100"/>
                  </a:cubicBezTo>
                  <a:cubicBezTo>
                    <a:pt x="304" y="98"/>
                    <a:pt x="304" y="98"/>
                    <a:pt x="303" y="97"/>
                  </a:cubicBezTo>
                  <a:cubicBezTo>
                    <a:pt x="302" y="96"/>
                    <a:pt x="300" y="97"/>
                    <a:pt x="301" y="94"/>
                  </a:cubicBezTo>
                  <a:cubicBezTo>
                    <a:pt x="301" y="94"/>
                    <a:pt x="301" y="93"/>
                    <a:pt x="302" y="92"/>
                  </a:cubicBezTo>
                  <a:cubicBezTo>
                    <a:pt x="304" y="91"/>
                    <a:pt x="305" y="89"/>
                    <a:pt x="306" y="87"/>
                  </a:cubicBezTo>
                  <a:cubicBezTo>
                    <a:pt x="307" y="85"/>
                    <a:pt x="312" y="78"/>
                    <a:pt x="309" y="76"/>
                  </a:cubicBezTo>
                  <a:cubicBezTo>
                    <a:pt x="308" y="75"/>
                    <a:pt x="306" y="75"/>
                    <a:pt x="305" y="75"/>
                  </a:cubicBezTo>
                  <a:cubicBezTo>
                    <a:pt x="303" y="75"/>
                    <a:pt x="301" y="74"/>
                    <a:pt x="299" y="74"/>
                  </a:cubicBezTo>
                  <a:cubicBezTo>
                    <a:pt x="297" y="73"/>
                    <a:pt x="293" y="73"/>
                    <a:pt x="292" y="72"/>
                  </a:cubicBezTo>
                  <a:cubicBezTo>
                    <a:pt x="291" y="71"/>
                    <a:pt x="291" y="70"/>
                    <a:pt x="291" y="69"/>
                  </a:cubicBezTo>
                  <a:cubicBezTo>
                    <a:pt x="290" y="67"/>
                    <a:pt x="288" y="65"/>
                    <a:pt x="287" y="63"/>
                  </a:cubicBezTo>
                  <a:cubicBezTo>
                    <a:pt x="286" y="62"/>
                    <a:pt x="285" y="61"/>
                    <a:pt x="285" y="60"/>
                  </a:cubicBezTo>
                  <a:cubicBezTo>
                    <a:pt x="284" y="60"/>
                    <a:pt x="284" y="59"/>
                    <a:pt x="284" y="58"/>
                  </a:cubicBezTo>
                  <a:cubicBezTo>
                    <a:pt x="283" y="55"/>
                    <a:pt x="280" y="52"/>
                    <a:pt x="278" y="50"/>
                  </a:cubicBezTo>
                  <a:cubicBezTo>
                    <a:pt x="275" y="48"/>
                    <a:pt x="273" y="46"/>
                    <a:pt x="270" y="44"/>
                  </a:cubicBezTo>
                  <a:cubicBezTo>
                    <a:pt x="267" y="42"/>
                    <a:pt x="265" y="40"/>
                    <a:pt x="262" y="39"/>
                  </a:cubicBezTo>
                  <a:cubicBezTo>
                    <a:pt x="260" y="37"/>
                    <a:pt x="258" y="36"/>
                    <a:pt x="255" y="35"/>
                  </a:cubicBezTo>
                  <a:cubicBezTo>
                    <a:pt x="254" y="34"/>
                    <a:pt x="253" y="32"/>
                    <a:pt x="252" y="32"/>
                  </a:cubicBezTo>
                  <a:cubicBezTo>
                    <a:pt x="250" y="30"/>
                    <a:pt x="248" y="30"/>
                    <a:pt x="246" y="30"/>
                  </a:cubicBezTo>
                  <a:cubicBezTo>
                    <a:pt x="243" y="30"/>
                    <a:pt x="239" y="31"/>
                    <a:pt x="236" y="29"/>
                  </a:cubicBezTo>
                  <a:cubicBezTo>
                    <a:pt x="235" y="29"/>
                    <a:pt x="234" y="27"/>
                    <a:pt x="233" y="27"/>
                  </a:cubicBezTo>
                  <a:cubicBezTo>
                    <a:pt x="232" y="26"/>
                    <a:pt x="229" y="27"/>
                    <a:pt x="229" y="29"/>
                  </a:cubicBezTo>
                  <a:cubicBezTo>
                    <a:pt x="227" y="29"/>
                    <a:pt x="226" y="26"/>
                    <a:pt x="226" y="25"/>
                  </a:cubicBezTo>
                  <a:cubicBezTo>
                    <a:pt x="223" y="24"/>
                    <a:pt x="222" y="22"/>
                    <a:pt x="221" y="19"/>
                  </a:cubicBezTo>
                  <a:cubicBezTo>
                    <a:pt x="219" y="16"/>
                    <a:pt x="217" y="14"/>
                    <a:pt x="216" y="11"/>
                  </a:cubicBezTo>
                  <a:cubicBezTo>
                    <a:pt x="215" y="10"/>
                    <a:pt x="214" y="9"/>
                    <a:pt x="213" y="9"/>
                  </a:cubicBezTo>
                  <a:cubicBezTo>
                    <a:pt x="213" y="8"/>
                    <a:pt x="213" y="8"/>
                    <a:pt x="213" y="7"/>
                  </a:cubicBezTo>
                  <a:cubicBezTo>
                    <a:pt x="214" y="6"/>
                    <a:pt x="213" y="6"/>
                    <a:pt x="214" y="5"/>
                  </a:cubicBezTo>
                  <a:cubicBezTo>
                    <a:pt x="217" y="3"/>
                    <a:pt x="217" y="3"/>
                    <a:pt x="217" y="3"/>
                  </a:cubicBezTo>
                  <a:cubicBezTo>
                    <a:pt x="217" y="0"/>
                    <a:pt x="210" y="0"/>
                    <a:pt x="208" y="2"/>
                  </a:cubicBezTo>
                  <a:cubicBezTo>
                    <a:pt x="208" y="2"/>
                    <a:pt x="208" y="3"/>
                    <a:pt x="207" y="3"/>
                  </a:cubicBezTo>
                  <a:cubicBezTo>
                    <a:pt x="207" y="4"/>
                    <a:pt x="206" y="4"/>
                    <a:pt x="205" y="4"/>
                  </a:cubicBezTo>
                  <a:cubicBezTo>
                    <a:pt x="204" y="5"/>
                    <a:pt x="202" y="6"/>
                    <a:pt x="201" y="7"/>
                  </a:cubicBezTo>
                  <a:cubicBezTo>
                    <a:pt x="200" y="8"/>
                    <a:pt x="200" y="10"/>
                    <a:pt x="200" y="11"/>
                  </a:cubicBezTo>
                  <a:cubicBezTo>
                    <a:pt x="200" y="12"/>
                    <a:pt x="200" y="13"/>
                    <a:pt x="200" y="14"/>
                  </a:cubicBezTo>
                  <a:cubicBezTo>
                    <a:pt x="199" y="14"/>
                    <a:pt x="198" y="14"/>
                    <a:pt x="197" y="14"/>
                  </a:cubicBezTo>
                  <a:cubicBezTo>
                    <a:pt x="196" y="15"/>
                    <a:pt x="196" y="16"/>
                    <a:pt x="195" y="17"/>
                  </a:cubicBezTo>
                  <a:cubicBezTo>
                    <a:pt x="193" y="18"/>
                    <a:pt x="190" y="18"/>
                    <a:pt x="189" y="18"/>
                  </a:cubicBezTo>
                  <a:cubicBezTo>
                    <a:pt x="184" y="17"/>
                    <a:pt x="179" y="15"/>
                    <a:pt x="175" y="18"/>
                  </a:cubicBezTo>
                  <a:cubicBezTo>
                    <a:pt x="174" y="18"/>
                    <a:pt x="173" y="20"/>
                    <a:pt x="171" y="20"/>
                  </a:cubicBezTo>
                  <a:cubicBezTo>
                    <a:pt x="170" y="20"/>
                    <a:pt x="169" y="20"/>
                    <a:pt x="169" y="19"/>
                  </a:cubicBezTo>
                  <a:cubicBezTo>
                    <a:pt x="168" y="18"/>
                    <a:pt x="169" y="17"/>
                    <a:pt x="168" y="16"/>
                  </a:cubicBezTo>
                  <a:cubicBezTo>
                    <a:pt x="168" y="15"/>
                    <a:pt x="166" y="15"/>
                    <a:pt x="165" y="15"/>
                  </a:cubicBezTo>
                  <a:cubicBezTo>
                    <a:pt x="163" y="14"/>
                    <a:pt x="161" y="13"/>
                    <a:pt x="159" y="12"/>
                  </a:cubicBezTo>
                  <a:cubicBezTo>
                    <a:pt x="158" y="11"/>
                    <a:pt x="157" y="10"/>
                    <a:pt x="156" y="10"/>
                  </a:cubicBezTo>
                  <a:cubicBezTo>
                    <a:pt x="154" y="10"/>
                    <a:pt x="155" y="13"/>
                    <a:pt x="154" y="13"/>
                  </a:cubicBezTo>
                  <a:cubicBezTo>
                    <a:pt x="153" y="12"/>
                    <a:pt x="153" y="10"/>
                    <a:pt x="153" y="9"/>
                  </a:cubicBezTo>
                  <a:cubicBezTo>
                    <a:pt x="150" y="8"/>
                    <a:pt x="148" y="8"/>
                    <a:pt x="145" y="9"/>
                  </a:cubicBezTo>
                  <a:cubicBezTo>
                    <a:pt x="144" y="9"/>
                    <a:pt x="143" y="10"/>
                    <a:pt x="142" y="10"/>
                  </a:cubicBezTo>
                  <a:cubicBezTo>
                    <a:pt x="140" y="10"/>
                    <a:pt x="138" y="10"/>
                    <a:pt x="137" y="10"/>
                  </a:cubicBezTo>
                  <a:cubicBezTo>
                    <a:pt x="135" y="9"/>
                    <a:pt x="134" y="8"/>
                    <a:pt x="132" y="8"/>
                  </a:cubicBezTo>
                  <a:cubicBezTo>
                    <a:pt x="131" y="8"/>
                    <a:pt x="129" y="7"/>
                    <a:pt x="128" y="7"/>
                  </a:cubicBezTo>
                  <a:cubicBezTo>
                    <a:pt x="127" y="8"/>
                    <a:pt x="127" y="10"/>
                    <a:pt x="125" y="10"/>
                  </a:cubicBezTo>
                  <a:cubicBezTo>
                    <a:pt x="124" y="10"/>
                    <a:pt x="122" y="9"/>
                    <a:pt x="121" y="10"/>
                  </a:cubicBezTo>
                  <a:cubicBezTo>
                    <a:pt x="121" y="12"/>
                    <a:pt x="117" y="14"/>
                    <a:pt x="115" y="14"/>
                  </a:cubicBezTo>
                  <a:cubicBezTo>
                    <a:pt x="113" y="13"/>
                    <a:pt x="113" y="10"/>
                    <a:pt x="113" y="9"/>
                  </a:cubicBezTo>
                  <a:cubicBezTo>
                    <a:pt x="113" y="8"/>
                    <a:pt x="112" y="8"/>
                    <a:pt x="112" y="8"/>
                  </a:cubicBezTo>
                  <a:cubicBezTo>
                    <a:pt x="112" y="7"/>
                    <a:pt x="112" y="6"/>
                    <a:pt x="112" y="6"/>
                  </a:cubicBezTo>
                  <a:cubicBezTo>
                    <a:pt x="112" y="5"/>
                    <a:pt x="110" y="6"/>
                    <a:pt x="110" y="6"/>
                  </a:cubicBezTo>
                  <a:cubicBezTo>
                    <a:pt x="109" y="5"/>
                    <a:pt x="107" y="5"/>
                    <a:pt x="106" y="5"/>
                  </a:cubicBezTo>
                  <a:cubicBezTo>
                    <a:pt x="105" y="5"/>
                    <a:pt x="104" y="5"/>
                    <a:pt x="103" y="5"/>
                  </a:cubicBezTo>
                  <a:cubicBezTo>
                    <a:pt x="102" y="6"/>
                    <a:pt x="102" y="7"/>
                    <a:pt x="101" y="7"/>
                  </a:cubicBezTo>
                  <a:cubicBezTo>
                    <a:pt x="100" y="7"/>
                    <a:pt x="99" y="7"/>
                    <a:pt x="99" y="7"/>
                  </a:cubicBezTo>
                  <a:cubicBezTo>
                    <a:pt x="97" y="7"/>
                    <a:pt x="96" y="7"/>
                    <a:pt x="94" y="7"/>
                  </a:cubicBezTo>
                  <a:cubicBezTo>
                    <a:pt x="91" y="7"/>
                    <a:pt x="89" y="7"/>
                    <a:pt x="86" y="6"/>
                  </a:cubicBezTo>
                  <a:cubicBezTo>
                    <a:pt x="83" y="5"/>
                    <a:pt x="81" y="5"/>
                    <a:pt x="78" y="5"/>
                  </a:cubicBezTo>
                  <a:cubicBezTo>
                    <a:pt x="75" y="5"/>
                    <a:pt x="71" y="5"/>
                    <a:pt x="67" y="4"/>
                  </a:cubicBezTo>
                  <a:cubicBezTo>
                    <a:pt x="66" y="4"/>
                    <a:pt x="65" y="3"/>
                    <a:pt x="64" y="3"/>
                  </a:cubicBezTo>
                  <a:cubicBezTo>
                    <a:pt x="63" y="3"/>
                    <a:pt x="62" y="2"/>
                    <a:pt x="61" y="2"/>
                  </a:cubicBezTo>
                  <a:cubicBezTo>
                    <a:pt x="60" y="1"/>
                    <a:pt x="54" y="1"/>
                    <a:pt x="53" y="3"/>
                  </a:cubicBezTo>
                  <a:cubicBezTo>
                    <a:pt x="52" y="5"/>
                    <a:pt x="54" y="7"/>
                    <a:pt x="50" y="7"/>
                  </a:cubicBezTo>
                  <a:cubicBezTo>
                    <a:pt x="49" y="7"/>
                    <a:pt x="48" y="7"/>
                    <a:pt x="47" y="8"/>
                  </a:cubicBezTo>
                  <a:cubicBezTo>
                    <a:pt x="45" y="8"/>
                    <a:pt x="42" y="9"/>
                    <a:pt x="41" y="10"/>
                  </a:cubicBezTo>
                  <a:cubicBezTo>
                    <a:pt x="39" y="12"/>
                    <a:pt x="39" y="13"/>
                    <a:pt x="36" y="13"/>
                  </a:cubicBezTo>
                  <a:cubicBezTo>
                    <a:pt x="33" y="13"/>
                    <a:pt x="31" y="12"/>
                    <a:pt x="29" y="14"/>
                  </a:cubicBezTo>
                  <a:cubicBezTo>
                    <a:pt x="28" y="14"/>
                    <a:pt x="26" y="16"/>
                    <a:pt x="25" y="17"/>
                  </a:cubicBezTo>
                  <a:cubicBezTo>
                    <a:pt x="23" y="17"/>
                    <a:pt x="22" y="17"/>
                    <a:pt x="21" y="19"/>
                  </a:cubicBezTo>
                  <a:cubicBezTo>
                    <a:pt x="21" y="20"/>
                    <a:pt x="21" y="22"/>
                    <a:pt x="20" y="23"/>
                  </a:cubicBezTo>
                  <a:cubicBezTo>
                    <a:pt x="19" y="23"/>
                    <a:pt x="18" y="24"/>
                    <a:pt x="17" y="24"/>
                  </a:cubicBezTo>
                  <a:cubicBezTo>
                    <a:pt x="16" y="24"/>
                    <a:pt x="15" y="25"/>
                    <a:pt x="15" y="25"/>
                  </a:cubicBezTo>
                  <a:cubicBezTo>
                    <a:pt x="15" y="25"/>
                    <a:pt x="14" y="26"/>
                    <a:pt x="14" y="26"/>
                  </a:cubicBezTo>
                  <a:cubicBezTo>
                    <a:pt x="14" y="26"/>
                    <a:pt x="12" y="26"/>
                    <a:pt x="12" y="27"/>
                  </a:cubicBezTo>
                  <a:cubicBezTo>
                    <a:pt x="11" y="27"/>
                    <a:pt x="12" y="28"/>
                    <a:pt x="12" y="28"/>
                  </a:cubicBezTo>
                  <a:cubicBezTo>
                    <a:pt x="12" y="29"/>
                    <a:pt x="11" y="29"/>
                    <a:pt x="11" y="29"/>
                  </a:cubicBezTo>
                  <a:cubicBezTo>
                    <a:pt x="11" y="30"/>
                    <a:pt x="10" y="31"/>
                    <a:pt x="10" y="31"/>
                  </a:cubicBezTo>
                  <a:cubicBezTo>
                    <a:pt x="9" y="32"/>
                    <a:pt x="9" y="33"/>
                    <a:pt x="8" y="34"/>
                  </a:cubicBezTo>
                  <a:cubicBezTo>
                    <a:pt x="7" y="34"/>
                    <a:pt x="6" y="33"/>
                    <a:pt x="5" y="34"/>
                  </a:cubicBezTo>
                  <a:cubicBezTo>
                    <a:pt x="3" y="35"/>
                    <a:pt x="3" y="38"/>
                    <a:pt x="3" y="40"/>
                  </a:cubicBezTo>
                  <a:cubicBezTo>
                    <a:pt x="2" y="43"/>
                    <a:pt x="2" y="46"/>
                    <a:pt x="2" y="49"/>
                  </a:cubicBezTo>
                  <a:cubicBezTo>
                    <a:pt x="2" y="50"/>
                    <a:pt x="2" y="50"/>
                    <a:pt x="1" y="51"/>
                  </a:cubicBezTo>
                  <a:cubicBezTo>
                    <a:pt x="0" y="52"/>
                    <a:pt x="0" y="53"/>
                    <a:pt x="0" y="55"/>
                  </a:cubicBezTo>
                  <a:cubicBezTo>
                    <a:pt x="0" y="57"/>
                    <a:pt x="0" y="61"/>
                    <a:pt x="1" y="63"/>
                  </a:cubicBezTo>
                  <a:cubicBezTo>
                    <a:pt x="1" y="63"/>
                    <a:pt x="2" y="63"/>
                    <a:pt x="2" y="64"/>
                  </a:cubicBezTo>
                  <a:cubicBezTo>
                    <a:pt x="2" y="64"/>
                    <a:pt x="3" y="65"/>
                    <a:pt x="3" y="65"/>
                  </a:cubicBezTo>
                  <a:cubicBezTo>
                    <a:pt x="4" y="67"/>
                    <a:pt x="5" y="67"/>
                    <a:pt x="5" y="69"/>
                  </a:cubicBezTo>
                  <a:cubicBezTo>
                    <a:pt x="5" y="68"/>
                    <a:pt x="6" y="70"/>
                    <a:pt x="6" y="70"/>
                  </a:cubicBezTo>
                  <a:cubicBezTo>
                    <a:pt x="6" y="70"/>
                    <a:pt x="7" y="70"/>
                    <a:pt x="7" y="71"/>
                  </a:cubicBezTo>
                  <a:cubicBezTo>
                    <a:pt x="8" y="72"/>
                    <a:pt x="7" y="73"/>
                    <a:pt x="8" y="74"/>
                  </a:cubicBezTo>
                  <a:cubicBezTo>
                    <a:pt x="8" y="76"/>
                    <a:pt x="8" y="76"/>
                    <a:pt x="8" y="78"/>
                  </a:cubicBezTo>
                  <a:cubicBezTo>
                    <a:pt x="9" y="81"/>
                    <a:pt x="8" y="84"/>
                    <a:pt x="8" y="88"/>
                  </a:cubicBezTo>
                  <a:cubicBezTo>
                    <a:pt x="8" y="88"/>
                    <a:pt x="8" y="89"/>
                    <a:pt x="8" y="89"/>
                  </a:cubicBezTo>
                  <a:cubicBezTo>
                    <a:pt x="9" y="90"/>
                    <a:pt x="9" y="90"/>
                    <a:pt x="9" y="90"/>
                  </a:cubicBezTo>
                  <a:cubicBezTo>
                    <a:pt x="10" y="92"/>
                    <a:pt x="12" y="95"/>
                    <a:pt x="12" y="97"/>
                  </a:cubicBezTo>
                  <a:cubicBezTo>
                    <a:pt x="12" y="99"/>
                    <a:pt x="12" y="101"/>
                    <a:pt x="12" y="102"/>
                  </a:cubicBezTo>
                  <a:cubicBezTo>
                    <a:pt x="12" y="103"/>
                    <a:pt x="12" y="104"/>
                    <a:pt x="13" y="105"/>
                  </a:cubicBezTo>
                  <a:cubicBezTo>
                    <a:pt x="13" y="105"/>
                    <a:pt x="14" y="105"/>
                    <a:pt x="15" y="106"/>
                  </a:cubicBezTo>
                  <a:cubicBezTo>
                    <a:pt x="15" y="107"/>
                    <a:pt x="15" y="107"/>
                    <a:pt x="15" y="108"/>
                  </a:cubicBezTo>
                  <a:cubicBezTo>
                    <a:pt x="16" y="109"/>
                    <a:pt x="18" y="109"/>
                    <a:pt x="19" y="110"/>
                  </a:cubicBezTo>
                  <a:cubicBezTo>
                    <a:pt x="19" y="111"/>
                    <a:pt x="19" y="111"/>
                    <a:pt x="19" y="111"/>
                  </a:cubicBezTo>
                  <a:cubicBezTo>
                    <a:pt x="20" y="110"/>
                    <a:pt x="20" y="109"/>
                    <a:pt x="22" y="110"/>
                  </a:cubicBezTo>
                  <a:cubicBezTo>
                    <a:pt x="25" y="111"/>
                    <a:pt x="27" y="115"/>
                    <a:pt x="29" y="118"/>
                  </a:cubicBezTo>
                  <a:cubicBezTo>
                    <a:pt x="30" y="119"/>
                    <a:pt x="31" y="121"/>
                    <a:pt x="33" y="121"/>
                  </a:cubicBezTo>
                  <a:cubicBezTo>
                    <a:pt x="35" y="121"/>
                    <a:pt x="37" y="122"/>
                    <a:pt x="39" y="122"/>
                  </a:cubicBezTo>
                  <a:cubicBezTo>
                    <a:pt x="40" y="123"/>
                    <a:pt x="41" y="123"/>
                    <a:pt x="42" y="124"/>
                  </a:cubicBezTo>
                  <a:cubicBezTo>
                    <a:pt x="42" y="124"/>
                    <a:pt x="43" y="124"/>
                    <a:pt x="44" y="124"/>
                  </a:cubicBezTo>
                  <a:cubicBezTo>
                    <a:pt x="45" y="125"/>
                    <a:pt x="46" y="126"/>
                    <a:pt x="47" y="126"/>
                  </a:cubicBezTo>
                  <a:cubicBezTo>
                    <a:pt x="48" y="127"/>
                    <a:pt x="51" y="126"/>
                    <a:pt x="52" y="127"/>
                  </a:cubicBezTo>
                  <a:cubicBezTo>
                    <a:pt x="53" y="128"/>
                    <a:pt x="53" y="129"/>
                    <a:pt x="54" y="129"/>
                  </a:cubicBezTo>
                  <a:cubicBezTo>
                    <a:pt x="55" y="129"/>
                    <a:pt x="55" y="128"/>
                    <a:pt x="56" y="128"/>
                  </a:cubicBezTo>
                  <a:cubicBezTo>
                    <a:pt x="57" y="127"/>
                    <a:pt x="58" y="130"/>
                    <a:pt x="59" y="131"/>
                  </a:cubicBezTo>
                  <a:cubicBezTo>
                    <a:pt x="60" y="131"/>
                    <a:pt x="61" y="133"/>
                    <a:pt x="62" y="133"/>
                  </a:cubicBezTo>
                  <a:cubicBezTo>
                    <a:pt x="64" y="133"/>
                    <a:pt x="63" y="132"/>
                    <a:pt x="64" y="131"/>
                  </a:cubicBezTo>
                  <a:cubicBezTo>
                    <a:pt x="64" y="131"/>
                    <a:pt x="65" y="130"/>
                    <a:pt x="66" y="129"/>
                  </a:cubicBezTo>
                  <a:cubicBezTo>
                    <a:pt x="68" y="128"/>
                    <a:pt x="69" y="128"/>
                    <a:pt x="71" y="129"/>
                  </a:cubicBezTo>
                  <a:cubicBezTo>
                    <a:pt x="74" y="130"/>
                    <a:pt x="76" y="131"/>
                    <a:pt x="80" y="131"/>
                  </a:cubicBezTo>
                  <a:cubicBezTo>
                    <a:pt x="81" y="131"/>
                    <a:pt x="82" y="131"/>
                    <a:pt x="83" y="131"/>
                  </a:cubicBezTo>
                  <a:cubicBezTo>
                    <a:pt x="84" y="130"/>
                    <a:pt x="84" y="129"/>
                    <a:pt x="86" y="129"/>
                  </a:cubicBezTo>
                  <a:cubicBezTo>
                    <a:pt x="87" y="129"/>
                    <a:pt x="89" y="131"/>
                    <a:pt x="90" y="132"/>
                  </a:cubicBezTo>
                  <a:cubicBezTo>
                    <a:pt x="91" y="134"/>
                    <a:pt x="90" y="135"/>
                    <a:pt x="91" y="136"/>
                  </a:cubicBezTo>
                  <a:cubicBezTo>
                    <a:pt x="91" y="137"/>
                    <a:pt x="94" y="139"/>
                    <a:pt x="95" y="140"/>
                  </a:cubicBezTo>
                  <a:cubicBezTo>
                    <a:pt x="96" y="141"/>
                    <a:pt x="98" y="141"/>
                    <a:pt x="99" y="142"/>
                  </a:cubicBezTo>
                  <a:cubicBezTo>
                    <a:pt x="100" y="144"/>
                    <a:pt x="100" y="146"/>
                    <a:pt x="101" y="147"/>
                  </a:cubicBezTo>
                  <a:cubicBezTo>
                    <a:pt x="101" y="149"/>
                    <a:pt x="104" y="151"/>
                    <a:pt x="104" y="154"/>
                  </a:cubicBezTo>
                  <a:cubicBezTo>
                    <a:pt x="104" y="155"/>
                    <a:pt x="104" y="156"/>
                    <a:pt x="103" y="156"/>
                  </a:cubicBezTo>
                  <a:cubicBezTo>
                    <a:pt x="101" y="159"/>
                    <a:pt x="99" y="162"/>
                    <a:pt x="97" y="164"/>
                  </a:cubicBezTo>
                  <a:cubicBezTo>
                    <a:pt x="95" y="166"/>
                    <a:pt x="95" y="167"/>
                    <a:pt x="95" y="170"/>
                  </a:cubicBezTo>
                  <a:cubicBezTo>
                    <a:pt x="94" y="173"/>
                    <a:pt x="93" y="176"/>
                    <a:pt x="93" y="180"/>
                  </a:cubicBezTo>
                  <a:cubicBezTo>
                    <a:pt x="93" y="181"/>
                    <a:pt x="92" y="182"/>
                    <a:pt x="92" y="184"/>
                  </a:cubicBezTo>
                  <a:cubicBezTo>
                    <a:pt x="92" y="185"/>
                    <a:pt x="92" y="187"/>
                    <a:pt x="92" y="189"/>
                  </a:cubicBezTo>
                  <a:cubicBezTo>
                    <a:pt x="92" y="190"/>
                    <a:pt x="92" y="190"/>
                    <a:pt x="93" y="190"/>
                  </a:cubicBezTo>
                  <a:cubicBezTo>
                    <a:pt x="93" y="190"/>
                    <a:pt x="94" y="190"/>
                    <a:pt x="94" y="191"/>
                  </a:cubicBezTo>
                  <a:cubicBezTo>
                    <a:pt x="95" y="191"/>
                    <a:pt x="95" y="191"/>
                    <a:pt x="95" y="192"/>
                  </a:cubicBezTo>
                  <a:cubicBezTo>
                    <a:pt x="97" y="193"/>
                    <a:pt x="99" y="194"/>
                    <a:pt x="101" y="194"/>
                  </a:cubicBezTo>
                  <a:cubicBezTo>
                    <a:pt x="103" y="195"/>
                    <a:pt x="105" y="196"/>
                    <a:pt x="107" y="196"/>
                  </a:cubicBezTo>
                  <a:cubicBezTo>
                    <a:pt x="109" y="196"/>
                    <a:pt x="110" y="196"/>
                    <a:pt x="111" y="197"/>
                  </a:cubicBezTo>
                  <a:cubicBezTo>
                    <a:pt x="112" y="198"/>
                    <a:pt x="113" y="199"/>
                    <a:pt x="114" y="200"/>
                  </a:cubicBezTo>
                  <a:cubicBezTo>
                    <a:pt x="114" y="200"/>
                    <a:pt x="115" y="201"/>
                    <a:pt x="115" y="201"/>
                  </a:cubicBezTo>
                  <a:cubicBezTo>
                    <a:pt x="116" y="202"/>
                    <a:pt x="115" y="203"/>
                    <a:pt x="116" y="203"/>
                  </a:cubicBezTo>
                  <a:cubicBezTo>
                    <a:pt x="116" y="204"/>
                    <a:pt x="117" y="205"/>
                    <a:pt x="117" y="205"/>
                  </a:cubicBezTo>
                  <a:cubicBezTo>
                    <a:pt x="121" y="206"/>
                    <a:pt x="125" y="205"/>
                    <a:pt x="128" y="207"/>
                  </a:cubicBezTo>
                  <a:cubicBezTo>
                    <a:pt x="129" y="208"/>
                    <a:pt x="131" y="210"/>
                    <a:pt x="132" y="210"/>
                  </a:cubicBezTo>
                  <a:cubicBezTo>
                    <a:pt x="132" y="211"/>
                    <a:pt x="132" y="212"/>
                    <a:pt x="132" y="213"/>
                  </a:cubicBezTo>
                  <a:cubicBezTo>
                    <a:pt x="132" y="215"/>
                    <a:pt x="134" y="216"/>
                    <a:pt x="134" y="217"/>
                  </a:cubicBezTo>
                  <a:cubicBezTo>
                    <a:pt x="135" y="218"/>
                    <a:pt x="137" y="219"/>
                    <a:pt x="138" y="221"/>
                  </a:cubicBezTo>
                  <a:cubicBezTo>
                    <a:pt x="139" y="223"/>
                    <a:pt x="139" y="228"/>
                    <a:pt x="138" y="230"/>
                  </a:cubicBezTo>
                  <a:cubicBezTo>
                    <a:pt x="138" y="231"/>
                    <a:pt x="137" y="230"/>
                    <a:pt x="137" y="231"/>
                  </a:cubicBezTo>
                  <a:cubicBezTo>
                    <a:pt x="136" y="232"/>
                    <a:pt x="137" y="233"/>
                    <a:pt x="137" y="233"/>
                  </a:cubicBezTo>
                  <a:cubicBezTo>
                    <a:pt x="137" y="234"/>
                    <a:pt x="136" y="236"/>
                    <a:pt x="137" y="237"/>
                  </a:cubicBezTo>
                  <a:cubicBezTo>
                    <a:pt x="137" y="238"/>
                    <a:pt x="137" y="239"/>
                    <a:pt x="138" y="240"/>
                  </a:cubicBezTo>
                  <a:cubicBezTo>
                    <a:pt x="138" y="240"/>
                    <a:pt x="138" y="240"/>
                    <a:pt x="139" y="239"/>
                  </a:cubicBezTo>
                  <a:cubicBezTo>
                    <a:pt x="139" y="238"/>
                    <a:pt x="140" y="237"/>
                    <a:pt x="141" y="237"/>
                  </a:cubicBezTo>
                  <a:cubicBezTo>
                    <a:pt x="142" y="235"/>
                    <a:pt x="142" y="235"/>
                    <a:pt x="144" y="235"/>
                  </a:cubicBezTo>
                  <a:cubicBezTo>
                    <a:pt x="147" y="234"/>
                    <a:pt x="149" y="234"/>
                    <a:pt x="152" y="234"/>
                  </a:cubicBezTo>
                  <a:cubicBezTo>
                    <a:pt x="153" y="234"/>
                    <a:pt x="154" y="234"/>
                    <a:pt x="155" y="234"/>
                  </a:cubicBezTo>
                  <a:cubicBezTo>
                    <a:pt x="156" y="235"/>
                    <a:pt x="156" y="235"/>
                    <a:pt x="157" y="235"/>
                  </a:cubicBezTo>
                  <a:cubicBezTo>
                    <a:pt x="158" y="236"/>
                    <a:pt x="159" y="236"/>
                    <a:pt x="159" y="236"/>
                  </a:cubicBezTo>
                  <a:cubicBezTo>
                    <a:pt x="161" y="236"/>
                    <a:pt x="166" y="238"/>
                    <a:pt x="167" y="236"/>
                  </a:cubicBezTo>
                  <a:cubicBezTo>
                    <a:pt x="167" y="236"/>
                    <a:pt x="167" y="237"/>
                    <a:pt x="167" y="237"/>
                  </a:cubicBezTo>
                  <a:cubicBezTo>
                    <a:pt x="170" y="238"/>
                    <a:pt x="174" y="237"/>
                    <a:pt x="176" y="238"/>
                  </a:cubicBezTo>
                  <a:cubicBezTo>
                    <a:pt x="179" y="239"/>
                    <a:pt x="182" y="242"/>
                    <a:pt x="185" y="240"/>
                  </a:cubicBezTo>
                  <a:cubicBezTo>
                    <a:pt x="187" y="240"/>
                    <a:pt x="187" y="239"/>
                    <a:pt x="188" y="237"/>
                  </a:cubicBezTo>
                  <a:cubicBezTo>
                    <a:pt x="189" y="236"/>
                    <a:pt x="190" y="236"/>
                    <a:pt x="192" y="235"/>
                  </a:cubicBezTo>
                  <a:cubicBezTo>
                    <a:pt x="192" y="235"/>
                    <a:pt x="193" y="234"/>
                    <a:pt x="194" y="234"/>
                  </a:cubicBezTo>
                  <a:cubicBezTo>
                    <a:pt x="194" y="233"/>
                    <a:pt x="195" y="233"/>
                    <a:pt x="195" y="232"/>
                  </a:cubicBezTo>
                  <a:cubicBezTo>
                    <a:pt x="196" y="232"/>
                    <a:pt x="197" y="232"/>
                    <a:pt x="197" y="232"/>
                  </a:cubicBezTo>
                  <a:cubicBezTo>
                    <a:pt x="198" y="231"/>
                    <a:pt x="199" y="230"/>
                    <a:pt x="200" y="230"/>
                  </a:cubicBezTo>
                  <a:cubicBezTo>
                    <a:pt x="201" y="232"/>
                    <a:pt x="198" y="236"/>
                    <a:pt x="202" y="234"/>
                  </a:cubicBezTo>
                  <a:cubicBezTo>
                    <a:pt x="202" y="234"/>
                    <a:pt x="203" y="234"/>
                    <a:pt x="203" y="234"/>
                  </a:cubicBezTo>
                  <a:cubicBezTo>
                    <a:pt x="204" y="233"/>
                    <a:pt x="204" y="233"/>
                    <a:pt x="205" y="232"/>
                  </a:cubicBezTo>
                  <a:cubicBezTo>
                    <a:pt x="206" y="231"/>
                    <a:pt x="207" y="232"/>
                    <a:pt x="208" y="231"/>
                  </a:cubicBezTo>
                  <a:cubicBezTo>
                    <a:pt x="209" y="229"/>
                    <a:pt x="207" y="228"/>
                    <a:pt x="207" y="226"/>
                  </a:cubicBezTo>
                  <a:cubicBezTo>
                    <a:pt x="207" y="225"/>
                    <a:pt x="207" y="223"/>
                    <a:pt x="207" y="222"/>
                  </a:cubicBezTo>
                  <a:cubicBezTo>
                    <a:pt x="207" y="221"/>
                    <a:pt x="208" y="218"/>
                    <a:pt x="210" y="218"/>
                  </a:cubicBezTo>
                  <a:cubicBezTo>
                    <a:pt x="211" y="217"/>
                    <a:pt x="214" y="216"/>
                    <a:pt x="216" y="216"/>
                  </a:cubicBezTo>
                  <a:cubicBezTo>
                    <a:pt x="217" y="217"/>
                    <a:pt x="217" y="219"/>
                    <a:pt x="219" y="219"/>
                  </a:cubicBezTo>
                  <a:cubicBezTo>
                    <a:pt x="220" y="220"/>
                    <a:pt x="222" y="220"/>
                    <a:pt x="223" y="220"/>
                  </a:cubicBezTo>
                  <a:cubicBezTo>
                    <a:pt x="228" y="220"/>
                    <a:pt x="227" y="215"/>
                    <a:pt x="227" y="212"/>
                  </a:cubicBezTo>
                  <a:cubicBezTo>
                    <a:pt x="227" y="208"/>
                    <a:pt x="231" y="204"/>
                    <a:pt x="235" y="205"/>
                  </a:cubicBezTo>
                  <a:cubicBezTo>
                    <a:pt x="236" y="205"/>
                    <a:pt x="236" y="205"/>
                    <a:pt x="236" y="205"/>
                  </a:cubicBezTo>
                  <a:cubicBezTo>
                    <a:pt x="237" y="205"/>
                    <a:pt x="237" y="205"/>
                    <a:pt x="237" y="204"/>
                  </a:cubicBezTo>
                  <a:cubicBezTo>
                    <a:pt x="238" y="204"/>
                    <a:pt x="238" y="204"/>
                    <a:pt x="238" y="204"/>
                  </a:cubicBezTo>
                  <a:cubicBezTo>
                    <a:pt x="241" y="204"/>
                    <a:pt x="244" y="204"/>
                    <a:pt x="246" y="204"/>
                  </a:cubicBezTo>
                  <a:cubicBezTo>
                    <a:pt x="246" y="206"/>
                    <a:pt x="248" y="206"/>
                    <a:pt x="248" y="208"/>
                  </a:cubicBezTo>
                  <a:cubicBezTo>
                    <a:pt x="248" y="210"/>
                    <a:pt x="247" y="210"/>
                    <a:pt x="247" y="212"/>
                  </a:cubicBezTo>
                  <a:cubicBezTo>
                    <a:pt x="246" y="213"/>
                    <a:pt x="246" y="215"/>
                    <a:pt x="246" y="216"/>
                  </a:cubicBezTo>
                  <a:cubicBezTo>
                    <a:pt x="246" y="218"/>
                    <a:pt x="246" y="218"/>
                    <a:pt x="248" y="219"/>
                  </a:cubicBezTo>
                  <a:cubicBezTo>
                    <a:pt x="250" y="219"/>
                    <a:pt x="254" y="219"/>
                    <a:pt x="256" y="219"/>
                  </a:cubicBezTo>
                  <a:cubicBezTo>
                    <a:pt x="257" y="219"/>
                    <a:pt x="259" y="218"/>
                    <a:pt x="259" y="217"/>
                  </a:cubicBezTo>
                  <a:cubicBezTo>
                    <a:pt x="261" y="214"/>
                    <a:pt x="259" y="211"/>
                    <a:pt x="257" y="209"/>
                  </a:cubicBezTo>
                  <a:cubicBezTo>
                    <a:pt x="257" y="208"/>
                    <a:pt x="256" y="207"/>
                    <a:pt x="255" y="207"/>
                  </a:cubicBezTo>
                  <a:cubicBezTo>
                    <a:pt x="254" y="206"/>
                    <a:pt x="253" y="205"/>
                    <a:pt x="252" y="204"/>
                  </a:cubicBezTo>
                  <a:cubicBezTo>
                    <a:pt x="252" y="204"/>
                    <a:pt x="252" y="202"/>
                    <a:pt x="251" y="202"/>
                  </a:cubicBezTo>
                  <a:cubicBezTo>
                    <a:pt x="250" y="200"/>
                    <a:pt x="249" y="201"/>
                    <a:pt x="249" y="199"/>
                  </a:cubicBezTo>
                  <a:cubicBezTo>
                    <a:pt x="249" y="198"/>
                    <a:pt x="249" y="197"/>
                    <a:pt x="249" y="196"/>
                  </a:cubicBezTo>
                  <a:cubicBezTo>
                    <a:pt x="249" y="195"/>
                    <a:pt x="249" y="194"/>
                    <a:pt x="250" y="193"/>
                  </a:cubicBezTo>
                  <a:cubicBezTo>
                    <a:pt x="250" y="192"/>
                    <a:pt x="251" y="191"/>
                    <a:pt x="251" y="191"/>
                  </a:cubicBezTo>
                  <a:cubicBezTo>
                    <a:pt x="252" y="189"/>
                    <a:pt x="253" y="188"/>
                    <a:pt x="254" y="186"/>
                  </a:cubicBezTo>
                  <a:cubicBezTo>
                    <a:pt x="255" y="184"/>
                    <a:pt x="256" y="183"/>
                    <a:pt x="257" y="180"/>
                  </a:cubicBezTo>
                  <a:cubicBezTo>
                    <a:pt x="257" y="179"/>
                    <a:pt x="258" y="177"/>
                    <a:pt x="258" y="176"/>
                  </a:cubicBezTo>
                  <a:cubicBezTo>
                    <a:pt x="259" y="172"/>
                    <a:pt x="258" y="168"/>
                    <a:pt x="258" y="164"/>
                  </a:cubicBezTo>
                  <a:cubicBezTo>
                    <a:pt x="258" y="161"/>
                    <a:pt x="258" y="158"/>
                    <a:pt x="258" y="155"/>
                  </a:cubicBezTo>
                  <a:cubicBezTo>
                    <a:pt x="258" y="155"/>
                    <a:pt x="258" y="154"/>
                    <a:pt x="258" y="154"/>
                  </a:cubicBezTo>
                  <a:cubicBezTo>
                    <a:pt x="259" y="153"/>
                    <a:pt x="259" y="153"/>
                    <a:pt x="259" y="152"/>
                  </a:cubicBezTo>
                  <a:cubicBezTo>
                    <a:pt x="260" y="150"/>
                    <a:pt x="260" y="150"/>
                    <a:pt x="261" y="149"/>
                  </a:cubicBezTo>
                  <a:cubicBezTo>
                    <a:pt x="263" y="148"/>
                    <a:pt x="264" y="148"/>
                    <a:pt x="265" y="148"/>
                  </a:cubicBezTo>
                  <a:cubicBezTo>
                    <a:pt x="266" y="147"/>
                    <a:pt x="268" y="146"/>
                    <a:pt x="269" y="145"/>
                  </a:cubicBezTo>
                  <a:cubicBezTo>
                    <a:pt x="269" y="145"/>
                    <a:pt x="269" y="144"/>
                    <a:pt x="270" y="144"/>
                  </a:cubicBezTo>
                  <a:cubicBezTo>
                    <a:pt x="271" y="143"/>
                    <a:pt x="273" y="143"/>
                    <a:pt x="274" y="142"/>
                  </a:cubicBezTo>
                  <a:cubicBezTo>
                    <a:pt x="276" y="142"/>
                    <a:pt x="277" y="142"/>
                    <a:pt x="279" y="142"/>
                  </a:cubicBezTo>
                  <a:cubicBezTo>
                    <a:pt x="281" y="142"/>
                    <a:pt x="281" y="142"/>
                    <a:pt x="282" y="141"/>
                  </a:cubicBezTo>
                  <a:cubicBezTo>
                    <a:pt x="282" y="140"/>
                    <a:pt x="283" y="139"/>
                    <a:pt x="283" y="138"/>
                  </a:cubicBezTo>
                  <a:cubicBezTo>
                    <a:pt x="283" y="137"/>
                    <a:pt x="283" y="136"/>
                    <a:pt x="283" y="135"/>
                  </a:cubicBezTo>
                  <a:cubicBezTo>
                    <a:pt x="283" y="135"/>
                    <a:pt x="284" y="135"/>
                    <a:pt x="284" y="134"/>
                  </a:cubicBezTo>
                  <a:cubicBezTo>
                    <a:pt x="284" y="134"/>
                    <a:pt x="284" y="134"/>
                    <a:pt x="284" y="133"/>
                  </a:cubicBezTo>
                  <a:cubicBezTo>
                    <a:pt x="285" y="133"/>
                    <a:pt x="285" y="132"/>
                    <a:pt x="285" y="132"/>
                  </a:cubicBezTo>
                  <a:cubicBezTo>
                    <a:pt x="287" y="131"/>
                    <a:pt x="288" y="130"/>
                    <a:pt x="289" y="129"/>
                  </a:cubicBezTo>
                  <a:cubicBezTo>
                    <a:pt x="291" y="129"/>
                    <a:pt x="293" y="128"/>
                    <a:pt x="294" y="127"/>
                  </a:cubicBezTo>
                  <a:cubicBezTo>
                    <a:pt x="295" y="126"/>
                    <a:pt x="295" y="126"/>
                    <a:pt x="296" y="125"/>
                  </a:cubicBezTo>
                  <a:cubicBezTo>
                    <a:pt x="298" y="125"/>
                    <a:pt x="299" y="124"/>
                    <a:pt x="301" y="124"/>
                  </a:cubicBezTo>
                  <a:cubicBezTo>
                    <a:pt x="302" y="123"/>
                    <a:pt x="303" y="124"/>
                    <a:pt x="304" y="123"/>
                  </a:cubicBezTo>
                  <a:cubicBezTo>
                    <a:pt x="305" y="123"/>
                    <a:pt x="305" y="122"/>
                    <a:pt x="306" y="122"/>
                  </a:cubicBezTo>
                  <a:cubicBezTo>
                    <a:pt x="307" y="121"/>
                    <a:pt x="308" y="121"/>
                    <a:pt x="309" y="120"/>
                  </a:cubicBezTo>
                  <a:cubicBezTo>
                    <a:pt x="310" y="118"/>
                    <a:pt x="309" y="118"/>
                    <a:pt x="311" y="117"/>
                  </a:cubicBezTo>
                  <a:cubicBezTo>
                    <a:pt x="311" y="117"/>
                    <a:pt x="312" y="117"/>
                    <a:pt x="312" y="116"/>
                  </a:cubicBezTo>
                  <a:cubicBezTo>
                    <a:pt x="313" y="116"/>
                    <a:pt x="313" y="116"/>
                    <a:pt x="314" y="116"/>
                  </a:cubicBezTo>
                  <a:cubicBezTo>
                    <a:pt x="316" y="115"/>
                    <a:pt x="317" y="113"/>
                    <a:pt x="316" y="111"/>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21" name="Freeform 38">
              <a:extLst>
                <a:ext uri="{FF2B5EF4-FFF2-40B4-BE49-F238E27FC236}">
                  <a16:creationId xmlns:a16="http://schemas.microsoft.com/office/drawing/2014/main" id="{3D7434B7-D03B-4F4F-A833-7D944CC58093}"/>
                </a:ext>
              </a:extLst>
            </p:cNvPr>
            <p:cNvSpPr>
              <a:spLocks noEditPoints="1"/>
            </p:cNvSpPr>
            <p:nvPr/>
          </p:nvSpPr>
          <p:spPr bwMode="auto">
            <a:xfrm>
              <a:off x="5846763" y="3511550"/>
              <a:ext cx="947738" cy="849313"/>
            </a:xfrm>
            <a:custGeom>
              <a:avLst/>
              <a:gdLst/>
              <a:ahLst/>
              <a:cxnLst>
                <a:cxn ang="0">
                  <a:pos x="493" y="252"/>
                </a:cxn>
                <a:cxn ang="0">
                  <a:pos x="479" y="230"/>
                </a:cxn>
                <a:cxn ang="0">
                  <a:pos x="455" y="220"/>
                </a:cxn>
                <a:cxn ang="0">
                  <a:pos x="426" y="174"/>
                </a:cxn>
                <a:cxn ang="0">
                  <a:pos x="418" y="142"/>
                </a:cxn>
                <a:cxn ang="0">
                  <a:pos x="406" y="117"/>
                </a:cxn>
                <a:cxn ang="0">
                  <a:pos x="412" y="91"/>
                </a:cxn>
                <a:cxn ang="0">
                  <a:pos x="408" y="69"/>
                </a:cxn>
                <a:cxn ang="0">
                  <a:pos x="383" y="37"/>
                </a:cxn>
                <a:cxn ang="0">
                  <a:pos x="354" y="34"/>
                </a:cxn>
                <a:cxn ang="0">
                  <a:pos x="329" y="44"/>
                </a:cxn>
                <a:cxn ang="0">
                  <a:pos x="294" y="18"/>
                </a:cxn>
                <a:cxn ang="0">
                  <a:pos x="256" y="8"/>
                </a:cxn>
                <a:cxn ang="0">
                  <a:pos x="210" y="33"/>
                </a:cxn>
                <a:cxn ang="0">
                  <a:pos x="185" y="47"/>
                </a:cxn>
                <a:cxn ang="0">
                  <a:pos x="173" y="66"/>
                </a:cxn>
                <a:cxn ang="0">
                  <a:pos x="178" y="82"/>
                </a:cxn>
                <a:cxn ang="0">
                  <a:pos x="181" y="92"/>
                </a:cxn>
                <a:cxn ang="0">
                  <a:pos x="161" y="101"/>
                </a:cxn>
                <a:cxn ang="0">
                  <a:pos x="154" y="113"/>
                </a:cxn>
                <a:cxn ang="0">
                  <a:pos x="133" y="121"/>
                </a:cxn>
                <a:cxn ang="0">
                  <a:pos x="129" y="152"/>
                </a:cxn>
                <a:cxn ang="0">
                  <a:pos x="123" y="174"/>
                </a:cxn>
                <a:cxn ang="0">
                  <a:pos x="120" y="191"/>
                </a:cxn>
                <a:cxn ang="0">
                  <a:pos x="109" y="176"/>
                </a:cxn>
                <a:cxn ang="0">
                  <a:pos x="88" y="188"/>
                </a:cxn>
                <a:cxn ang="0">
                  <a:pos x="75" y="206"/>
                </a:cxn>
                <a:cxn ang="0">
                  <a:pos x="64" y="207"/>
                </a:cxn>
                <a:cxn ang="0">
                  <a:pos x="31" y="208"/>
                </a:cxn>
                <a:cxn ang="0">
                  <a:pos x="11" y="211"/>
                </a:cxn>
                <a:cxn ang="0">
                  <a:pos x="22" y="253"/>
                </a:cxn>
                <a:cxn ang="0">
                  <a:pos x="38" y="294"/>
                </a:cxn>
                <a:cxn ang="0">
                  <a:pos x="40" y="316"/>
                </a:cxn>
                <a:cxn ang="0">
                  <a:pos x="20" y="331"/>
                </a:cxn>
                <a:cxn ang="0">
                  <a:pos x="4" y="360"/>
                </a:cxn>
                <a:cxn ang="0">
                  <a:pos x="23" y="380"/>
                </a:cxn>
                <a:cxn ang="0">
                  <a:pos x="13" y="404"/>
                </a:cxn>
                <a:cxn ang="0">
                  <a:pos x="43" y="408"/>
                </a:cxn>
                <a:cxn ang="0">
                  <a:pos x="69" y="393"/>
                </a:cxn>
                <a:cxn ang="0">
                  <a:pos x="118" y="394"/>
                </a:cxn>
                <a:cxn ang="0">
                  <a:pos x="148" y="398"/>
                </a:cxn>
                <a:cxn ang="0">
                  <a:pos x="200" y="407"/>
                </a:cxn>
                <a:cxn ang="0">
                  <a:pos x="215" y="420"/>
                </a:cxn>
                <a:cxn ang="0">
                  <a:pos x="242" y="423"/>
                </a:cxn>
                <a:cxn ang="0">
                  <a:pos x="272" y="425"/>
                </a:cxn>
                <a:cxn ang="0">
                  <a:pos x="296" y="425"/>
                </a:cxn>
                <a:cxn ang="0">
                  <a:pos x="322" y="435"/>
                </a:cxn>
                <a:cxn ang="0">
                  <a:pos x="370" y="445"/>
                </a:cxn>
                <a:cxn ang="0">
                  <a:pos x="391" y="406"/>
                </a:cxn>
                <a:cxn ang="0">
                  <a:pos x="406" y="384"/>
                </a:cxn>
                <a:cxn ang="0">
                  <a:pos x="427" y="375"/>
                </a:cxn>
                <a:cxn ang="0">
                  <a:pos x="443" y="363"/>
                </a:cxn>
                <a:cxn ang="0">
                  <a:pos x="436" y="319"/>
                </a:cxn>
                <a:cxn ang="0">
                  <a:pos x="444" y="280"/>
                </a:cxn>
                <a:cxn ang="0">
                  <a:pos x="483" y="284"/>
                </a:cxn>
                <a:cxn ang="0">
                  <a:pos x="500" y="270"/>
                </a:cxn>
              </a:cxnLst>
              <a:rect l="0" t="0" r="r" b="b"/>
              <a:pathLst>
                <a:path w="507" h="454">
                  <a:moveTo>
                    <a:pt x="9" y="209"/>
                  </a:moveTo>
                  <a:cubicBezTo>
                    <a:pt x="9" y="210"/>
                    <a:pt x="9" y="210"/>
                    <a:pt x="9" y="211"/>
                  </a:cubicBezTo>
                  <a:cubicBezTo>
                    <a:pt x="9" y="210"/>
                    <a:pt x="9" y="210"/>
                    <a:pt x="9" y="209"/>
                  </a:cubicBezTo>
                  <a:moveTo>
                    <a:pt x="505" y="257"/>
                  </a:moveTo>
                  <a:cubicBezTo>
                    <a:pt x="503" y="254"/>
                    <a:pt x="502" y="255"/>
                    <a:pt x="498" y="255"/>
                  </a:cubicBezTo>
                  <a:cubicBezTo>
                    <a:pt x="496" y="255"/>
                    <a:pt x="495" y="255"/>
                    <a:pt x="493" y="252"/>
                  </a:cubicBezTo>
                  <a:cubicBezTo>
                    <a:pt x="491" y="249"/>
                    <a:pt x="491" y="246"/>
                    <a:pt x="491" y="242"/>
                  </a:cubicBezTo>
                  <a:cubicBezTo>
                    <a:pt x="491" y="241"/>
                    <a:pt x="490" y="239"/>
                    <a:pt x="490" y="238"/>
                  </a:cubicBezTo>
                  <a:cubicBezTo>
                    <a:pt x="490" y="236"/>
                    <a:pt x="492" y="232"/>
                    <a:pt x="491" y="230"/>
                  </a:cubicBezTo>
                  <a:cubicBezTo>
                    <a:pt x="489" y="229"/>
                    <a:pt x="487" y="232"/>
                    <a:pt x="484" y="232"/>
                  </a:cubicBezTo>
                  <a:cubicBezTo>
                    <a:pt x="483" y="232"/>
                    <a:pt x="483" y="231"/>
                    <a:pt x="482" y="231"/>
                  </a:cubicBezTo>
                  <a:cubicBezTo>
                    <a:pt x="481" y="230"/>
                    <a:pt x="480" y="231"/>
                    <a:pt x="479" y="230"/>
                  </a:cubicBezTo>
                  <a:cubicBezTo>
                    <a:pt x="478" y="230"/>
                    <a:pt x="478" y="231"/>
                    <a:pt x="476" y="229"/>
                  </a:cubicBezTo>
                  <a:cubicBezTo>
                    <a:pt x="475" y="228"/>
                    <a:pt x="475" y="227"/>
                    <a:pt x="474" y="226"/>
                  </a:cubicBezTo>
                  <a:cubicBezTo>
                    <a:pt x="472" y="225"/>
                    <a:pt x="468" y="226"/>
                    <a:pt x="466" y="225"/>
                  </a:cubicBezTo>
                  <a:cubicBezTo>
                    <a:pt x="462" y="225"/>
                    <a:pt x="457" y="227"/>
                    <a:pt x="453" y="227"/>
                  </a:cubicBezTo>
                  <a:cubicBezTo>
                    <a:pt x="452" y="225"/>
                    <a:pt x="453" y="225"/>
                    <a:pt x="454" y="224"/>
                  </a:cubicBezTo>
                  <a:cubicBezTo>
                    <a:pt x="454" y="223"/>
                    <a:pt x="454" y="221"/>
                    <a:pt x="455" y="220"/>
                  </a:cubicBezTo>
                  <a:cubicBezTo>
                    <a:pt x="457" y="215"/>
                    <a:pt x="458" y="211"/>
                    <a:pt x="458" y="206"/>
                  </a:cubicBezTo>
                  <a:cubicBezTo>
                    <a:pt x="457" y="204"/>
                    <a:pt x="456" y="203"/>
                    <a:pt x="456" y="201"/>
                  </a:cubicBezTo>
                  <a:cubicBezTo>
                    <a:pt x="455" y="199"/>
                    <a:pt x="454" y="198"/>
                    <a:pt x="453" y="197"/>
                  </a:cubicBezTo>
                  <a:cubicBezTo>
                    <a:pt x="446" y="193"/>
                    <a:pt x="438" y="200"/>
                    <a:pt x="435" y="190"/>
                  </a:cubicBezTo>
                  <a:cubicBezTo>
                    <a:pt x="434" y="188"/>
                    <a:pt x="434" y="185"/>
                    <a:pt x="432" y="182"/>
                  </a:cubicBezTo>
                  <a:cubicBezTo>
                    <a:pt x="431" y="179"/>
                    <a:pt x="428" y="177"/>
                    <a:pt x="426" y="174"/>
                  </a:cubicBezTo>
                  <a:cubicBezTo>
                    <a:pt x="425" y="171"/>
                    <a:pt x="425" y="167"/>
                    <a:pt x="422" y="165"/>
                  </a:cubicBezTo>
                  <a:cubicBezTo>
                    <a:pt x="421" y="164"/>
                    <a:pt x="417" y="165"/>
                    <a:pt x="416" y="163"/>
                  </a:cubicBezTo>
                  <a:cubicBezTo>
                    <a:pt x="415" y="161"/>
                    <a:pt x="416" y="160"/>
                    <a:pt x="417" y="159"/>
                  </a:cubicBezTo>
                  <a:cubicBezTo>
                    <a:pt x="419" y="156"/>
                    <a:pt x="421" y="154"/>
                    <a:pt x="422" y="150"/>
                  </a:cubicBezTo>
                  <a:cubicBezTo>
                    <a:pt x="423" y="149"/>
                    <a:pt x="422" y="147"/>
                    <a:pt x="422" y="145"/>
                  </a:cubicBezTo>
                  <a:cubicBezTo>
                    <a:pt x="421" y="142"/>
                    <a:pt x="420" y="142"/>
                    <a:pt x="418" y="142"/>
                  </a:cubicBezTo>
                  <a:cubicBezTo>
                    <a:pt x="415" y="142"/>
                    <a:pt x="414" y="143"/>
                    <a:pt x="413" y="141"/>
                  </a:cubicBezTo>
                  <a:cubicBezTo>
                    <a:pt x="411" y="140"/>
                    <a:pt x="411" y="139"/>
                    <a:pt x="409" y="138"/>
                  </a:cubicBezTo>
                  <a:cubicBezTo>
                    <a:pt x="406" y="136"/>
                    <a:pt x="402" y="137"/>
                    <a:pt x="401" y="132"/>
                  </a:cubicBezTo>
                  <a:cubicBezTo>
                    <a:pt x="399" y="129"/>
                    <a:pt x="403" y="126"/>
                    <a:pt x="402" y="123"/>
                  </a:cubicBezTo>
                  <a:cubicBezTo>
                    <a:pt x="402" y="121"/>
                    <a:pt x="400" y="120"/>
                    <a:pt x="402" y="118"/>
                  </a:cubicBezTo>
                  <a:cubicBezTo>
                    <a:pt x="403" y="117"/>
                    <a:pt x="405" y="117"/>
                    <a:pt x="406" y="117"/>
                  </a:cubicBezTo>
                  <a:cubicBezTo>
                    <a:pt x="406" y="116"/>
                    <a:pt x="407" y="115"/>
                    <a:pt x="408" y="115"/>
                  </a:cubicBezTo>
                  <a:cubicBezTo>
                    <a:pt x="408" y="114"/>
                    <a:pt x="408" y="112"/>
                    <a:pt x="408" y="111"/>
                  </a:cubicBezTo>
                  <a:cubicBezTo>
                    <a:pt x="410" y="111"/>
                    <a:pt x="411" y="110"/>
                    <a:pt x="412" y="109"/>
                  </a:cubicBezTo>
                  <a:cubicBezTo>
                    <a:pt x="412" y="108"/>
                    <a:pt x="412" y="106"/>
                    <a:pt x="412" y="105"/>
                  </a:cubicBezTo>
                  <a:cubicBezTo>
                    <a:pt x="411" y="102"/>
                    <a:pt x="411" y="102"/>
                    <a:pt x="412" y="100"/>
                  </a:cubicBezTo>
                  <a:cubicBezTo>
                    <a:pt x="413" y="97"/>
                    <a:pt x="412" y="94"/>
                    <a:pt x="412" y="91"/>
                  </a:cubicBezTo>
                  <a:cubicBezTo>
                    <a:pt x="410" y="91"/>
                    <a:pt x="406" y="89"/>
                    <a:pt x="405" y="88"/>
                  </a:cubicBezTo>
                  <a:cubicBezTo>
                    <a:pt x="404" y="86"/>
                    <a:pt x="405" y="87"/>
                    <a:pt x="405" y="85"/>
                  </a:cubicBezTo>
                  <a:cubicBezTo>
                    <a:pt x="405" y="83"/>
                    <a:pt x="405" y="81"/>
                    <a:pt x="406" y="80"/>
                  </a:cubicBezTo>
                  <a:cubicBezTo>
                    <a:pt x="407" y="79"/>
                    <a:pt x="408" y="79"/>
                    <a:pt x="408" y="78"/>
                  </a:cubicBezTo>
                  <a:cubicBezTo>
                    <a:pt x="408" y="77"/>
                    <a:pt x="408" y="76"/>
                    <a:pt x="408" y="76"/>
                  </a:cubicBezTo>
                  <a:cubicBezTo>
                    <a:pt x="408" y="73"/>
                    <a:pt x="408" y="71"/>
                    <a:pt x="408" y="69"/>
                  </a:cubicBezTo>
                  <a:cubicBezTo>
                    <a:pt x="408" y="64"/>
                    <a:pt x="410" y="63"/>
                    <a:pt x="411" y="58"/>
                  </a:cubicBezTo>
                  <a:cubicBezTo>
                    <a:pt x="411" y="57"/>
                    <a:pt x="411" y="54"/>
                    <a:pt x="409" y="54"/>
                  </a:cubicBezTo>
                  <a:cubicBezTo>
                    <a:pt x="407" y="53"/>
                    <a:pt x="404" y="54"/>
                    <a:pt x="402" y="54"/>
                  </a:cubicBezTo>
                  <a:cubicBezTo>
                    <a:pt x="396" y="54"/>
                    <a:pt x="399" y="49"/>
                    <a:pt x="397" y="45"/>
                  </a:cubicBezTo>
                  <a:cubicBezTo>
                    <a:pt x="396" y="43"/>
                    <a:pt x="393" y="42"/>
                    <a:pt x="391" y="41"/>
                  </a:cubicBezTo>
                  <a:cubicBezTo>
                    <a:pt x="388" y="39"/>
                    <a:pt x="386" y="38"/>
                    <a:pt x="383" y="37"/>
                  </a:cubicBezTo>
                  <a:cubicBezTo>
                    <a:pt x="381" y="37"/>
                    <a:pt x="379" y="36"/>
                    <a:pt x="377" y="34"/>
                  </a:cubicBezTo>
                  <a:cubicBezTo>
                    <a:pt x="376" y="33"/>
                    <a:pt x="375" y="31"/>
                    <a:pt x="374" y="29"/>
                  </a:cubicBezTo>
                  <a:cubicBezTo>
                    <a:pt x="371" y="26"/>
                    <a:pt x="365" y="30"/>
                    <a:pt x="362" y="32"/>
                  </a:cubicBezTo>
                  <a:cubicBezTo>
                    <a:pt x="362" y="32"/>
                    <a:pt x="362" y="33"/>
                    <a:pt x="362" y="33"/>
                  </a:cubicBezTo>
                  <a:cubicBezTo>
                    <a:pt x="360" y="33"/>
                    <a:pt x="359" y="32"/>
                    <a:pt x="357" y="32"/>
                  </a:cubicBezTo>
                  <a:cubicBezTo>
                    <a:pt x="355" y="32"/>
                    <a:pt x="355" y="32"/>
                    <a:pt x="354" y="34"/>
                  </a:cubicBezTo>
                  <a:cubicBezTo>
                    <a:pt x="351" y="36"/>
                    <a:pt x="352" y="39"/>
                    <a:pt x="350" y="42"/>
                  </a:cubicBezTo>
                  <a:cubicBezTo>
                    <a:pt x="348" y="41"/>
                    <a:pt x="346" y="39"/>
                    <a:pt x="343" y="39"/>
                  </a:cubicBezTo>
                  <a:cubicBezTo>
                    <a:pt x="342" y="39"/>
                    <a:pt x="341" y="40"/>
                    <a:pt x="340" y="41"/>
                  </a:cubicBezTo>
                  <a:cubicBezTo>
                    <a:pt x="338" y="43"/>
                    <a:pt x="339" y="43"/>
                    <a:pt x="337" y="44"/>
                  </a:cubicBezTo>
                  <a:cubicBezTo>
                    <a:pt x="337" y="44"/>
                    <a:pt x="336" y="44"/>
                    <a:pt x="335" y="45"/>
                  </a:cubicBezTo>
                  <a:cubicBezTo>
                    <a:pt x="334" y="45"/>
                    <a:pt x="330" y="45"/>
                    <a:pt x="329" y="44"/>
                  </a:cubicBezTo>
                  <a:cubicBezTo>
                    <a:pt x="327" y="43"/>
                    <a:pt x="328" y="36"/>
                    <a:pt x="328" y="35"/>
                  </a:cubicBezTo>
                  <a:cubicBezTo>
                    <a:pt x="328" y="33"/>
                    <a:pt x="328" y="31"/>
                    <a:pt x="328" y="29"/>
                  </a:cubicBezTo>
                  <a:cubicBezTo>
                    <a:pt x="329" y="28"/>
                    <a:pt x="330" y="27"/>
                    <a:pt x="330" y="25"/>
                  </a:cubicBezTo>
                  <a:cubicBezTo>
                    <a:pt x="329" y="18"/>
                    <a:pt x="321" y="16"/>
                    <a:pt x="315" y="16"/>
                  </a:cubicBezTo>
                  <a:cubicBezTo>
                    <a:pt x="311" y="16"/>
                    <a:pt x="306" y="16"/>
                    <a:pt x="302" y="18"/>
                  </a:cubicBezTo>
                  <a:cubicBezTo>
                    <a:pt x="299" y="19"/>
                    <a:pt x="297" y="21"/>
                    <a:pt x="294" y="18"/>
                  </a:cubicBezTo>
                  <a:cubicBezTo>
                    <a:pt x="291" y="17"/>
                    <a:pt x="290" y="13"/>
                    <a:pt x="289" y="10"/>
                  </a:cubicBezTo>
                  <a:cubicBezTo>
                    <a:pt x="287" y="6"/>
                    <a:pt x="286" y="4"/>
                    <a:pt x="282" y="6"/>
                  </a:cubicBezTo>
                  <a:cubicBezTo>
                    <a:pt x="278" y="7"/>
                    <a:pt x="274" y="9"/>
                    <a:pt x="270" y="8"/>
                  </a:cubicBezTo>
                  <a:cubicBezTo>
                    <a:pt x="269" y="8"/>
                    <a:pt x="265" y="7"/>
                    <a:pt x="264" y="6"/>
                  </a:cubicBezTo>
                  <a:cubicBezTo>
                    <a:pt x="264" y="6"/>
                    <a:pt x="264" y="2"/>
                    <a:pt x="263" y="1"/>
                  </a:cubicBezTo>
                  <a:cubicBezTo>
                    <a:pt x="262" y="0"/>
                    <a:pt x="257" y="6"/>
                    <a:pt x="256" y="8"/>
                  </a:cubicBezTo>
                  <a:cubicBezTo>
                    <a:pt x="253" y="11"/>
                    <a:pt x="249" y="16"/>
                    <a:pt x="245" y="16"/>
                  </a:cubicBezTo>
                  <a:cubicBezTo>
                    <a:pt x="240" y="17"/>
                    <a:pt x="237" y="19"/>
                    <a:pt x="236" y="24"/>
                  </a:cubicBezTo>
                  <a:cubicBezTo>
                    <a:pt x="235" y="28"/>
                    <a:pt x="238" y="33"/>
                    <a:pt x="234" y="36"/>
                  </a:cubicBezTo>
                  <a:cubicBezTo>
                    <a:pt x="230" y="39"/>
                    <a:pt x="227" y="34"/>
                    <a:pt x="223" y="35"/>
                  </a:cubicBezTo>
                  <a:cubicBezTo>
                    <a:pt x="220" y="35"/>
                    <a:pt x="217" y="35"/>
                    <a:pt x="215" y="35"/>
                  </a:cubicBezTo>
                  <a:cubicBezTo>
                    <a:pt x="212" y="34"/>
                    <a:pt x="212" y="34"/>
                    <a:pt x="210" y="33"/>
                  </a:cubicBezTo>
                  <a:cubicBezTo>
                    <a:pt x="207" y="31"/>
                    <a:pt x="203" y="33"/>
                    <a:pt x="201" y="35"/>
                  </a:cubicBezTo>
                  <a:cubicBezTo>
                    <a:pt x="200" y="35"/>
                    <a:pt x="200" y="37"/>
                    <a:pt x="199" y="37"/>
                  </a:cubicBezTo>
                  <a:cubicBezTo>
                    <a:pt x="198" y="37"/>
                    <a:pt x="197" y="37"/>
                    <a:pt x="196" y="38"/>
                  </a:cubicBezTo>
                  <a:cubicBezTo>
                    <a:pt x="195" y="38"/>
                    <a:pt x="193" y="39"/>
                    <a:pt x="193" y="40"/>
                  </a:cubicBezTo>
                  <a:cubicBezTo>
                    <a:pt x="191" y="41"/>
                    <a:pt x="190" y="44"/>
                    <a:pt x="189" y="45"/>
                  </a:cubicBezTo>
                  <a:cubicBezTo>
                    <a:pt x="188" y="47"/>
                    <a:pt x="187" y="47"/>
                    <a:pt x="185" y="47"/>
                  </a:cubicBezTo>
                  <a:cubicBezTo>
                    <a:pt x="183" y="47"/>
                    <a:pt x="181" y="46"/>
                    <a:pt x="180" y="46"/>
                  </a:cubicBezTo>
                  <a:cubicBezTo>
                    <a:pt x="179" y="47"/>
                    <a:pt x="179" y="47"/>
                    <a:pt x="178" y="47"/>
                  </a:cubicBezTo>
                  <a:cubicBezTo>
                    <a:pt x="179" y="47"/>
                    <a:pt x="181" y="47"/>
                    <a:pt x="181" y="48"/>
                  </a:cubicBezTo>
                  <a:cubicBezTo>
                    <a:pt x="184" y="50"/>
                    <a:pt x="179" y="57"/>
                    <a:pt x="178" y="59"/>
                  </a:cubicBezTo>
                  <a:cubicBezTo>
                    <a:pt x="177" y="61"/>
                    <a:pt x="176" y="63"/>
                    <a:pt x="174" y="64"/>
                  </a:cubicBezTo>
                  <a:cubicBezTo>
                    <a:pt x="173" y="65"/>
                    <a:pt x="173" y="66"/>
                    <a:pt x="173" y="66"/>
                  </a:cubicBezTo>
                  <a:cubicBezTo>
                    <a:pt x="172" y="69"/>
                    <a:pt x="174" y="68"/>
                    <a:pt x="175" y="69"/>
                  </a:cubicBezTo>
                  <a:cubicBezTo>
                    <a:pt x="176" y="70"/>
                    <a:pt x="176" y="70"/>
                    <a:pt x="176" y="72"/>
                  </a:cubicBezTo>
                  <a:cubicBezTo>
                    <a:pt x="176" y="74"/>
                    <a:pt x="174" y="75"/>
                    <a:pt x="173" y="77"/>
                  </a:cubicBezTo>
                  <a:cubicBezTo>
                    <a:pt x="172" y="78"/>
                    <a:pt x="172" y="78"/>
                    <a:pt x="173" y="80"/>
                  </a:cubicBezTo>
                  <a:cubicBezTo>
                    <a:pt x="174" y="81"/>
                    <a:pt x="175" y="83"/>
                    <a:pt x="177" y="83"/>
                  </a:cubicBezTo>
                  <a:cubicBezTo>
                    <a:pt x="177" y="83"/>
                    <a:pt x="178" y="82"/>
                    <a:pt x="178" y="82"/>
                  </a:cubicBezTo>
                  <a:cubicBezTo>
                    <a:pt x="179" y="82"/>
                    <a:pt x="180" y="82"/>
                    <a:pt x="180" y="82"/>
                  </a:cubicBezTo>
                  <a:cubicBezTo>
                    <a:pt x="182" y="82"/>
                    <a:pt x="186" y="82"/>
                    <a:pt x="188" y="83"/>
                  </a:cubicBezTo>
                  <a:cubicBezTo>
                    <a:pt x="189" y="85"/>
                    <a:pt x="188" y="87"/>
                    <a:pt x="186" y="88"/>
                  </a:cubicBezTo>
                  <a:cubicBezTo>
                    <a:pt x="185" y="88"/>
                    <a:pt x="185" y="88"/>
                    <a:pt x="184" y="88"/>
                  </a:cubicBezTo>
                  <a:cubicBezTo>
                    <a:pt x="184" y="89"/>
                    <a:pt x="183" y="89"/>
                    <a:pt x="183" y="89"/>
                  </a:cubicBezTo>
                  <a:cubicBezTo>
                    <a:pt x="181" y="90"/>
                    <a:pt x="182" y="90"/>
                    <a:pt x="181" y="92"/>
                  </a:cubicBezTo>
                  <a:cubicBezTo>
                    <a:pt x="180" y="93"/>
                    <a:pt x="179" y="93"/>
                    <a:pt x="178" y="94"/>
                  </a:cubicBezTo>
                  <a:cubicBezTo>
                    <a:pt x="177" y="94"/>
                    <a:pt x="177" y="95"/>
                    <a:pt x="176" y="95"/>
                  </a:cubicBezTo>
                  <a:cubicBezTo>
                    <a:pt x="175" y="96"/>
                    <a:pt x="174" y="95"/>
                    <a:pt x="173" y="96"/>
                  </a:cubicBezTo>
                  <a:cubicBezTo>
                    <a:pt x="171" y="96"/>
                    <a:pt x="170" y="97"/>
                    <a:pt x="168" y="97"/>
                  </a:cubicBezTo>
                  <a:cubicBezTo>
                    <a:pt x="167" y="98"/>
                    <a:pt x="167" y="98"/>
                    <a:pt x="166" y="99"/>
                  </a:cubicBezTo>
                  <a:cubicBezTo>
                    <a:pt x="165" y="100"/>
                    <a:pt x="163" y="101"/>
                    <a:pt x="161" y="101"/>
                  </a:cubicBezTo>
                  <a:cubicBezTo>
                    <a:pt x="160" y="102"/>
                    <a:pt x="159" y="103"/>
                    <a:pt x="157" y="104"/>
                  </a:cubicBezTo>
                  <a:cubicBezTo>
                    <a:pt x="157" y="104"/>
                    <a:pt x="157" y="105"/>
                    <a:pt x="156" y="105"/>
                  </a:cubicBezTo>
                  <a:cubicBezTo>
                    <a:pt x="156" y="106"/>
                    <a:pt x="156" y="106"/>
                    <a:pt x="156" y="106"/>
                  </a:cubicBezTo>
                  <a:cubicBezTo>
                    <a:pt x="156" y="107"/>
                    <a:pt x="155" y="107"/>
                    <a:pt x="155" y="107"/>
                  </a:cubicBezTo>
                  <a:cubicBezTo>
                    <a:pt x="155" y="108"/>
                    <a:pt x="155" y="109"/>
                    <a:pt x="155" y="110"/>
                  </a:cubicBezTo>
                  <a:cubicBezTo>
                    <a:pt x="155" y="111"/>
                    <a:pt x="154" y="112"/>
                    <a:pt x="154" y="113"/>
                  </a:cubicBezTo>
                  <a:cubicBezTo>
                    <a:pt x="153" y="114"/>
                    <a:pt x="153" y="114"/>
                    <a:pt x="151" y="114"/>
                  </a:cubicBezTo>
                  <a:cubicBezTo>
                    <a:pt x="149" y="114"/>
                    <a:pt x="148" y="114"/>
                    <a:pt x="146" y="114"/>
                  </a:cubicBezTo>
                  <a:cubicBezTo>
                    <a:pt x="145" y="115"/>
                    <a:pt x="143" y="115"/>
                    <a:pt x="142" y="116"/>
                  </a:cubicBezTo>
                  <a:cubicBezTo>
                    <a:pt x="141" y="116"/>
                    <a:pt x="141" y="117"/>
                    <a:pt x="141" y="117"/>
                  </a:cubicBezTo>
                  <a:cubicBezTo>
                    <a:pt x="140" y="118"/>
                    <a:pt x="138" y="119"/>
                    <a:pt x="137" y="120"/>
                  </a:cubicBezTo>
                  <a:cubicBezTo>
                    <a:pt x="136" y="120"/>
                    <a:pt x="135" y="120"/>
                    <a:pt x="133" y="121"/>
                  </a:cubicBezTo>
                  <a:cubicBezTo>
                    <a:pt x="132" y="122"/>
                    <a:pt x="132" y="122"/>
                    <a:pt x="131" y="124"/>
                  </a:cubicBezTo>
                  <a:cubicBezTo>
                    <a:pt x="131" y="125"/>
                    <a:pt x="131" y="125"/>
                    <a:pt x="130" y="126"/>
                  </a:cubicBezTo>
                  <a:cubicBezTo>
                    <a:pt x="130" y="126"/>
                    <a:pt x="130" y="127"/>
                    <a:pt x="130" y="127"/>
                  </a:cubicBezTo>
                  <a:cubicBezTo>
                    <a:pt x="130" y="130"/>
                    <a:pt x="130" y="133"/>
                    <a:pt x="130" y="136"/>
                  </a:cubicBezTo>
                  <a:cubicBezTo>
                    <a:pt x="130" y="140"/>
                    <a:pt x="131" y="144"/>
                    <a:pt x="130" y="148"/>
                  </a:cubicBezTo>
                  <a:cubicBezTo>
                    <a:pt x="130" y="149"/>
                    <a:pt x="129" y="151"/>
                    <a:pt x="129" y="152"/>
                  </a:cubicBezTo>
                  <a:cubicBezTo>
                    <a:pt x="128" y="155"/>
                    <a:pt x="127" y="156"/>
                    <a:pt x="126" y="158"/>
                  </a:cubicBezTo>
                  <a:cubicBezTo>
                    <a:pt x="125" y="160"/>
                    <a:pt x="124" y="161"/>
                    <a:pt x="123" y="163"/>
                  </a:cubicBezTo>
                  <a:cubicBezTo>
                    <a:pt x="123" y="163"/>
                    <a:pt x="122" y="164"/>
                    <a:pt x="122" y="165"/>
                  </a:cubicBezTo>
                  <a:cubicBezTo>
                    <a:pt x="121" y="166"/>
                    <a:pt x="121" y="167"/>
                    <a:pt x="121" y="168"/>
                  </a:cubicBezTo>
                  <a:cubicBezTo>
                    <a:pt x="121" y="169"/>
                    <a:pt x="121" y="170"/>
                    <a:pt x="121" y="171"/>
                  </a:cubicBezTo>
                  <a:cubicBezTo>
                    <a:pt x="121" y="173"/>
                    <a:pt x="122" y="172"/>
                    <a:pt x="123" y="174"/>
                  </a:cubicBezTo>
                  <a:cubicBezTo>
                    <a:pt x="124" y="174"/>
                    <a:pt x="124" y="176"/>
                    <a:pt x="124" y="176"/>
                  </a:cubicBezTo>
                  <a:cubicBezTo>
                    <a:pt x="125" y="177"/>
                    <a:pt x="126" y="178"/>
                    <a:pt x="127" y="179"/>
                  </a:cubicBezTo>
                  <a:cubicBezTo>
                    <a:pt x="128" y="179"/>
                    <a:pt x="129" y="180"/>
                    <a:pt x="129" y="181"/>
                  </a:cubicBezTo>
                  <a:cubicBezTo>
                    <a:pt x="131" y="183"/>
                    <a:pt x="133" y="186"/>
                    <a:pt x="131" y="189"/>
                  </a:cubicBezTo>
                  <a:cubicBezTo>
                    <a:pt x="131" y="190"/>
                    <a:pt x="129" y="191"/>
                    <a:pt x="128" y="191"/>
                  </a:cubicBezTo>
                  <a:cubicBezTo>
                    <a:pt x="126" y="191"/>
                    <a:pt x="122" y="191"/>
                    <a:pt x="120" y="191"/>
                  </a:cubicBezTo>
                  <a:cubicBezTo>
                    <a:pt x="118" y="190"/>
                    <a:pt x="118" y="190"/>
                    <a:pt x="118" y="188"/>
                  </a:cubicBezTo>
                  <a:cubicBezTo>
                    <a:pt x="118" y="187"/>
                    <a:pt x="118" y="185"/>
                    <a:pt x="119" y="184"/>
                  </a:cubicBezTo>
                  <a:cubicBezTo>
                    <a:pt x="119" y="182"/>
                    <a:pt x="120" y="182"/>
                    <a:pt x="120" y="180"/>
                  </a:cubicBezTo>
                  <a:cubicBezTo>
                    <a:pt x="120" y="178"/>
                    <a:pt x="118" y="178"/>
                    <a:pt x="118" y="176"/>
                  </a:cubicBezTo>
                  <a:cubicBezTo>
                    <a:pt x="116" y="176"/>
                    <a:pt x="113" y="176"/>
                    <a:pt x="110" y="176"/>
                  </a:cubicBezTo>
                  <a:cubicBezTo>
                    <a:pt x="110" y="176"/>
                    <a:pt x="110" y="176"/>
                    <a:pt x="109" y="176"/>
                  </a:cubicBezTo>
                  <a:cubicBezTo>
                    <a:pt x="109" y="177"/>
                    <a:pt x="109" y="177"/>
                    <a:pt x="108" y="177"/>
                  </a:cubicBezTo>
                  <a:cubicBezTo>
                    <a:pt x="108" y="177"/>
                    <a:pt x="108" y="177"/>
                    <a:pt x="107" y="177"/>
                  </a:cubicBezTo>
                  <a:cubicBezTo>
                    <a:pt x="103" y="176"/>
                    <a:pt x="99" y="180"/>
                    <a:pt x="99" y="184"/>
                  </a:cubicBezTo>
                  <a:cubicBezTo>
                    <a:pt x="99" y="187"/>
                    <a:pt x="100" y="192"/>
                    <a:pt x="95" y="192"/>
                  </a:cubicBezTo>
                  <a:cubicBezTo>
                    <a:pt x="94" y="192"/>
                    <a:pt x="92" y="192"/>
                    <a:pt x="91" y="191"/>
                  </a:cubicBezTo>
                  <a:cubicBezTo>
                    <a:pt x="89" y="191"/>
                    <a:pt x="89" y="189"/>
                    <a:pt x="88" y="188"/>
                  </a:cubicBezTo>
                  <a:cubicBezTo>
                    <a:pt x="86" y="188"/>
                    <a:pt x="83" y="189"/>
                    <a:pt x="82" y="190"/>
                  </a:cubicBezTo>
                  <a:cubicBezTo>
                    <a:pt x="80" y="190"/>
                    <a:pt x="79" y="193"/>
                    <a:pt x="79" y="194"/>
                  </a:cubicBezTo>
                  <a:cubicBezTo>
                    <a:pt x="79" y="195"/>
                    <a:pt x="79" y="197"/>
                    <a:pt x="79" y="198"/>
                  </a:cubicBezTo>
                  <a:cubicBezTo>
                    <a:pt x="79" y="200"/>
                    <a:pt x="81" y="201"/>
                    <a:pt x="80" y="203"/>
                  </a:cubicBezTo>
                  <a:cubicBezTo>
                    <a:pt x="79" y="204"/>
                    <a:pt x="78" y="203"/>
                    <a:pt x="77" y="204"/>
                  </a:cubicBezTo>
                  <a:cubicBezTo>
                    <a:pt x="76" y="205"/>
                    <a:pt x="76" y="205"/>
                    <a:pt x="75" y="206"/>
                  </a:cubicBezTo>
                  <a:cubicBezTo>
                    <a:pt x="75" y="206"/>
                    <a:pt x="74" y="206"/>
                    <a:pt x="74" y="206"/>
                  </a:cubicBezTo>
                  <a:cubicBezTo>
                    <a:pt x="70" y="208"/>
                    <a:pt x="73" y="204"/>
                    <a:pt x="72" y="202"/>
                  </a:cubicBezTo>
                  <a:cubicBezTo>
                    <a:pt x="71" y="202"/>
                    <a:pt x="70" y="203"/>
                    <a:pt x="69" y="204"/>
                  </a:cubicBezTo>
                  <a:cubicBezTo>
                    <a:pt x="69" y="204"/>
                    <a:pt x="68" y="204"/>
                    <a:pt x="67" y="204"/>
                  </a:cubicBezTo>
                  <a:cubicBezTo>
                    <a:pt x="67" y="205"/>
                    <a:pt x="66" y="205"/>
                    <a:pt x="66" y="206"/>
                  </a:cubicBezTo>
                  <a:cubicBezTo>
                    <a:pt x="65" y="206"/>
                    <a:pt x="64" y="207"/>
                    <a:pt x="64" y="207"/>
                  </a:cubicBezTo>
                  <a:cubicBezTo>
                    <a:pt x="62" y="208"/>
                    <a:pt x="61" y="208"/>
                    <a:pt x="60" y="209"/>
                  </a:cubicBezTo>
                  <a:cubicBezTo>
                    <a:pt x="59" y="211"/>
                    <a:pt x="59" y="212"/>
                    <a:pt x="57" y="212"/>
                  </a:cubicBezTo>
                  <a:cubicBezTo>
                    <a:pt x="54" y="214"/>
                    <a:pt x="51" y="211"/>
                    <a:pt x="48" y="210"/>
                  </a:cubicBezTo>
                  <a:cubicBezTo>
                    <a:pt x="46" y="209"/>
                    <a:pt x="42" y="210"/>
                    <a:pt x="39" y="209"/>
                  </a:cubicBezTo>
                  <a:cubicBezTo>
                    <a:pt x="39" y="209"/>
                    <a:pt x="39" y="208"/>
                    <a:pt x="39" y="208"/>
                  </a:cubicBezTo>
                  <a:cubicBezTo>
                    <a:pt x="38" y="210"/>
                    <a:pt x="33" y="208"/>
                    <a:pt x="31" y="208"/>
                  </a:cubicBezTo>
                  <a:cubicBezTo>
                    <a:pt x="31" y="208"/>
                    <a:pt x="30" y="208"/>
                    <a:pt x="29" y="207"/>
                  </a:cubicBezTo>
                  <a:cubicBezTo>
                    <a:pt x="28" y="207"/>
                    <a:pt x="28" y="207"/>
                    <a:pt x="27" y="206"/>
                  </a:cubicBezTo>
                  <a:cubicBezTo>
                    <a:pt x="26" y="206"/>
                    <a:pt x="25" y="206"/>
                    <a:pt x="24" y="206"/>
                  </a:cubicBezTo>
                  <a:cubicBezTo>
                    <a:pt x="21" y="206"/>
                    <a:pt x="19" y="206"/>
                    <a:pt x="16" y="207"/>
                  </a:cubicBezTo>
                  <a:cubicBezTo>
                    <a:pt x="14" y="207"/>
                    <a:pt x="14" y="207"/>
                    <a:pt x="13" y="209"/>
                  </a:cubicBezTo>
                  <a:cubicBezTo>
                    <a:pt x="12" y="209"/>
                    <a:pt x="11" y="210"/>
                    <a:pt x="11" y="211"/>
                  </a:cubicBezTo>
                  <a:cubicBezTo>
                    <a:pt x="10" y="212"/>
                    <a:pt x="10" y="212"/>
                    <a:pt x="10" y="212"/>
                  </a:cubicBezTo>
                  <a:cubicBezTo>
                    <a:pt x="11" y="215"/>
                    <a:pt x="13" y="217"/>
                    <a:pt x="14" y="220"/>
                  </a:cubicBezTo>
                  <a:cubicBezTo>
                    <a:pt x="14" y="222"/>
                    <a:pt x="13" y="223"/>
                    <a:pt x="12" y="225"/>
                  </a:cubicBezTo>
                  <a:cubicBezTo>
                    <a:pt x="11" y="227"/>
                    <a:pt x="11" y="227"/>
                    <a:pt x="11" y="230"/>
                  </a:cubicBezTo>
                  <a:cubicBezTo>
                    <a:pt x="11" y="234"/>
                    <a:pt x="14" y="236"/>
                    <a:pt x="15" y="239"/>
                  </a:cubicBezTo>
                  <a:cubicBezTo>
                    <a:pt x="17" y="244"/>
                    <a:pt x="20" y="248"/>
                    <a:pt x="22" y="253"/>
                  </a:cubicBezTo>
                  <a:cubicBezTo>
                    <a:pt x="25" y="259"/>
                    <a:pt x="26" y="264"/>
                    <a:pt x="28" y="270"/>
                  </a:cubicBezTo>
                  <a:cubicBezTo>
                    <a:pt x="30" y="273"/>
                    <a:pt x="31" y="277"/>
                    <a:pt x="33" y="279"/>
                  </a:cubicBezTo>
                  <a:cubicBezTo>
                    <a:pt x="33" y="281"/>
                    <a:pt x="34" y="281"/>
                    <a:pt x="35" y="282"/>
                  </a:cubicBezTo>
                  <a:cubicBezTo>
                    <a:pt x="35" y="284"/>
                    <a:pt x="34" y="287"/>
                    <a:pt x="34" y="289"/>
                  </a:cubicBezTo>
                  <a:cubicBezTo>
                    <a:pt x="35" y="291"/>
                    <a:pt x="35" y="291"/>
                    <a:pt x="36" y="293"/>
                  </a:cubicBezTo>
                  <a:cubicBezTo>
                    <a:pt x="37" y="293"/>
                    <a:pt x="37" y="294"/>
                    <a:pt x="38" y="294"/>
                  </a:cubicBezTo>
                  <a:cubicBezTo>
                    <a:pt x="39" y="295"/>
                    <a:pt x="39" y="293"/>
                    <a:pt x="40" y="293"/>
                  </a:cubicBezTo>
                  <a:cubicBezTo>
                    <a:pt x="44" y="292"/>
                    <a:pt x="43" y="296"/>
                    <a:pt x="43" y="298"/>
                  </a:cubicBezTo>
                  <a:cubicBezTo>
                    <a:pt x="43" y="300"/>
                    <a:pt x="43" y="302"/>
                    <a:pt x="43" y="304"/>
                  </a:cubicBezTo>
                  <a:cubicBezTo>
                    <a:pt x="43" y="306"/>
                    <a:pt x="43" y="307"/>
                    <a:pt x="42" y="309"/>
                  </a:cubicBezTo>
                  <a:cubicBezTo>
                    <a:pt x="42" y="310"/>
                    <a:pt x="41" y="311"/>
                    <a:pt x="40" y="312"/>
                  </a:cubicBezTo>
                  <a:cubicBezTo>
                    <a:pt x="40" y="313"/>
                    <a:pt x="40" y="315"/>
                    <a:pt x="40" y="316"/>
                  </a:cubicBezTo>
                  <a:cubicBezTo>
                    <a:pt x="40" y="318"/>
                    <a:pt x="39" y="320"/>
                    <a:pt x="38" y="321"/>
                  </a:cubicBezTo>
                  <a:cubicBezTo>
                    <a:pt x="37" y="323"/>
                    <a:pt x="38" y="323"/>
                    <a:pt x="35" y="324"/>
                  </a:cubicBezTo>
                  <a:cubicBezTo>
                    <a:pt x="32" y="324"/>
                    <a:pt x="30" y="323"/>
                    <a:pt x="27" y="324"/>
                  </a:cubicBezTo>
                  <a:cubicBezTo>
                    <a:pt x="25" y="325"/>
                    <a:pt x="24" y="326"/>
                    <a:pt x="23" y="327"/>
                  </a:cubicBezTo>
                  <a:cubicBezTo>
                    <a:pt x="22" y="328"/>
                    <a:pt x="21" y="328"/>
                    <a:pt x="21" y="329"/>
                  </a:cubicBezTo>
                  <a:cubicBezTo>
                    <a:pt x="20" y="329"/>
                    <a:pt x="20" y="331"/>
                    <a:pt x="20" y="331"/>
                  </a:cubicBezTo>
                  <a:cubicBezTo>
                    <a:pt x="19" y="333"/>
                    <a:pt x="19" y="334"/>
                    <a:pt x="18" y="336"/>
                  </a:cubicBezTo>
                  <a:cubicBezTo>
                    <a:pt x="17" y="338"/>
                    <a:pt x="18" y="337"/>
                    <a:pt x="16" y="338"/>
                  </a:cubicBezTo>
                  <a:cubicBezTo>
                    <a:pt x="14" y="341"/>
                    <a:pt x="11" y="342"/>
                    <a:pt x="8" y="344"/>
                  </a:cubicBezTo>
                  <a:cubicBezTo>
                    <a:pt x="6" y="345"/>
                    <a:pt x="4" y="346"/>
                    <a:pt x="3" y="347"/>
                  </a:cubicBezTo>
                  <a:cubicBezTo>
                    <a:pt x="3" y="349"/>
                    <a:pt x="3" y="351"/>
                    <a:pt x="2" y="352"/>
                  </a:cubicBezTo>
                  <a:cubicBezTo>
                    <a:pt x="1" y="355"/>
                    <a:pt x="0" y="360"/>
                    <a:pt x="4" y="360"/>
                  </a:cubicBezTo>
                  <a:cubicBezTo>
                    <a:pt x="8" y="359"/>
                    <a:pt x="8" y="360"/>
                    <a:pt x="10" y="363"/>
                  </a:cubicBezTo>
                  <a:cubicBezTo>
                    <a:pt x="11" y="365"/>
                    <a:pt x="12" y="367"/>
                    <a:pt x="14" y="368"/>
                  </a:cubicBezTo>
                  <a:cubicBezTo>
                    <a:pt x="16" y="368"/>
                    <a:pt x="16" y="368"/>
                    <a:pt x="18" y="370"/>
                  </a:cubicBezTo>
                  <a:cubicBezTo>
                    <a:pt x="19" y="371"/>
                    <a:pt x="20" y="372"/>
                    <a:pt x="21" y="373"/>
                  </a:cubicBezTo>
                  <a:cubicBezTo>
                    <a:pt x="22" y="375"/>
                    <a:pt x="23" y="375"/>
                    <a:pt x="23" y="377"/>
                  </a:cubicBezTo>
                  <a:cubicBezTo>
                    <a:pt x="23" y="377"/>
                    <a:pt x="23" y="379"/>
                    <a:pt x="23" y="380"/>
                  </a:cubicBezTo>
                  <a:cubicBezTo>
                    <a:pt x="23" y="381"/>
                    <a:pt x="22" y="380"/>
                    <a:pt x="22" y="381"/>
                  </a:cubicBezTo>
                  <a:cubicBezTo>
                    <a:pt x="20" y="382"/>
                    <a:pt x="21" y="383"/>
                    <a:pt x="21" y="385"/>
                  </a:cubicBezTo>
                  <a:cubicBezTo>
                    <a:pt x="20" y="388"/>
                    <a:pt x="19" y="390"/>
                    <a:pt x="18" y="392"/>
                  </a:cubicBezTo>
                  <a:cubicBezTo>
                    <a:pt x="17" y="394"/>
                    <a:pt x="17" y="394"/>
                    <a:pt x="16" y="396"/>
                  </a:cubicBezTo>
                  <a:cubicBezTo>
                    <a:pt x="16" y="397"/>
                    <a:pt x="16" y="399"/>
                    <a:pt x="16" y="400"/>
                  </a:cubicBezTo>
                  <a:cubicBezTo>
                    <a:pt x="15" y="402"/>
                    <a:pt x="14" y="402"/>
                    <a:pt x="13" y="404"/>
                  </a:cubicBezTo>
                  <a:cubicBezTo>
                    <a:pt x="13" y="406"/>
                    <a:pt x="13" y="408"/>
                    <a:pt x="13" y="410"/>
                  </a:cubicBezTo>
                  <a:cubicBezTo>
                    <a:pt x="13" y="413"/>
                    <a:pt x="12" y="416"/>
                    <a:pt x="15" y="417"/>
                  </a:cubicBezTo>
                  <a:cubicBezTo>
                    <a:pt x="17" y="418"/>
                    <a:pt x="17" y="416"/>
                    <a:pt x="19" y="418"/>
                  </a:cubicBezTo>
                  <a:cubicBezTo>
                    <a:pt x="22" y="418"/>
                    <a:pt x="25" y="417"/>
                    <a:pt x="28" y="416"/>
                  </a:cubicBezTo>
                  <a:cubicBezTo>
                    <a:pt x="31" y="416"/>
                    <a:pt x="32" y="416"/>
                    <a:pt x="35" y="414"/>
                  </a:cubicBezTo>
                  <a:cubicBezTo>
                    <a:pt x="37" y="412"/>
                    <a:pt x="42" y="412"/>
                    <a:pt x="43" y="408"/>
                  </a:cubicBezTo>
                  <a:cubicBezTo>
                    <a:pt x="45" y="405"/>
                    <a:pt x="43" y="402"/>
                    <a:pt x="46" y="399"/>
                  </a:cubicBezTo>
                  <a:cubicBezTo>
                    <a:pt x="47" y="397"/>
                    <a:pt x="49" y="396"/>
                    <a:pt x="50" y="396"/>
                  </a:cubicBezTo>
                  <a:cubicBezTo>
                    <a:pt x="51" y="396"/>
                    <a:pt x="52" y="396"/>
                    <a:pt x="53" y="396"/>
                  </a:cubicBezTo>
                  <a:cubicBezTo>
                    <a:pt x="53" y="396"/>
                    <a:pt x="55" y="394"/>
                    <a:pt x="55" y="394"/>
                  </a:cubicBezTo>
                  <a:cubicBezTo>
                    <a:pt x="57" y="392"/>
                    <a:pt x="60" y="391"/>
                    <a:pt x="63" y="392"/>
                  </a:cubicBezTo>
                  <a:cubicBezTo>
                    <a:pt x="65" y="392"/>
                    <a:pt x="67" y="392"/>
                    <a:pt x="69" y="393"/>
                  </a:cubicBezTo>
                  <a:cubicBezTo>
                    <a:pt x="71" y="393"/>
                    <a:pt x="73" y="395"/>
                    <a:pt x="75" y="395"/>
                  </a:cubicBezTo>
                  <a:cubicBezTo>
                    <a:pt x="76" y="395"/>
                    <a:pt x="78" y="395"/>
                    <a:pt x="80" y="394"/>
                  </a:cubicBezTo>
                  <a:cubicBezTo>
                    <a:pt x="83" y="394"/>
                    <a:pt x="86" y="391"/>
                    <a:pt x="89" y="392"/>
                  </a:cubicBezTo>
                  <a:cubicBezTo>
                    <a:pt x="91" y="392"/>
                    <a:pt x="92" y="392"/>
                    <a:pt x="94" y="392"/>
                  </a:cubicBezTo>
                  <a:cubicBezTo>
                    <a:pt x="98" y="392"/>
                    <a:pt x="102" y="393"/>
                    <a:pt x="106" y="393"/>
                  </a:cubicBezTo>
                  <a:cubicBezTo>
                    <a:pt x="110" y="393"/>
                    <a:pt x="114" y="394"/>
                    <a:pt x="118" y="394"/>
                  </a:cubicBezTo>
                  <a:cubicBezTo>
                    <a:pt x="120" y="394"/>
                    <a:pt x="123" y="393"/>
                    <a:pt x="124" y="394"/>
                  </a:cubicBezTo>
                  <a:cubicBezTo>
                    <a:pt x="125" y="394"/>
                    <a:pt x="126" y="395"/>
                    <a:pt x="127" y="395"/>
                  </a:cubicBezTo>
                  <a:cubicBezTo>
                    <a:pt x="128" y="396"/>
                    <a:pt x="130" y="396"/>
                    <a:pt x="131" y="396"/>
                  </a:cubicBezTo>
                  <a:cubicBezTo>
                    <a:pt x="133" y="396"/>
                    <a:pt x="135" y="396"/>
                    <a:pt x="138" y="397"/>
                  </a:cubicBezTo>
                  <a:cubicBezTo>
                    <a:pt x="139" y="397"/>
                    <a:pt x="141" y="398"/>
                    <a:pt x="143" y="398"/>
                  </a:cubicBezTo>
                  <a:cubicBezTo>
                    <a:pt x="144" y="398"/>
                    <a:pt x="147" y="397"/>
                    <a:pt x="148" y="398"/>
                  </a:cubicBezTo>
                  <a:cubicBezTo>
                    <a:pt x="151" y="399"/>
                    <a:pt x="150" y="402"/>
                    <a:pt x="152" y="403"/>
                  </a:cubicBezTo>
                  <a:cubicBezTo>
                    <a:pt x="154" y="404"/>
                    <a:pt x="157" y="403"/>
                    <a:pt x="159" y="402"/>
                  </a:cubicBezTo>
                  <a:cubicBezTo>
                    <a:pt x="163" y="402"/>
                    <a:pt x="166" y="402"/>
                    <a:pt x="169" y="402"/>
                  </a:cubicBezTo>
                  <a:cubicBezTo>
                    <a:pt x="171" y="403"/>
                    <a:pt x="174" y="404"/>
                    <a:pt x="176" y="405"/>
                  </a:cubicBezTo>
                  <a:cubicBezTo>
                    <a:pt x="178" y="406"/>
                    <a:pt x="180" y="408"/>
                    <a:pt x="183" y="409"/>
                  </a:cubicBezTo>
                  <a:cubicBezTo>
                    <a:pt x="188" y="410"/>
                    <a:pt x="195" y="401"/>
                    <a:pt x="200" y="407"/>
                  </a:cubicBezTo>
                  <a:cubicBezTo>
                    <a:pt x="201" y="408"/>
                    <a:pt x="201" y="410"/>
                    <a:pt x="202" y="412"/>
                  </a:cubicBezTo>
                  <a:cubicBezTo>
                    <a:pt x="202" y="412"/>
                    <a:pt x="203" y="413"/>
                    <a:pt x="203" y="414"/>
                  </a:cubicBezTo>
                  <a:cubicBezTo>
                    <a:pt x="204" y="415"/>
                    <a:pt x="204" y="415"/>
                    <a:pt x="204" y="416"/>
                  </a:cubicBezTo>
                  <a:cubicBezTo>
                    <a:pt x="205" y="418"/>
                    <a:pt x="205" y="418"/>
                    <a:pt x="206" y="419"/>
                  </a:cubicBezTo>
                  <a:cubicBezTo>
                    <a:pt x="206" y="420"/>
                    <a:pt x="206" y="421"/>
                    <a:pt x="207" y="422"/>
                  </a:cubicBezTo>
                  <a:cubicBezTo>
                    <a:pt x="209" y="423"/>
                    <a:pt x="212" y="420"/>
                    <a:pt x="215" y="420"/>
                  </a:cubicBezTo>
                  <a:cubicBezTo>
                    <a:pt x="218" y="420"/>
                    <a:pt x="221" y="420"/>
                    <a:pt x="222" y="423"/>
                  </a:cubicBezTo>
                  <a:cubicBezTo>
                    <a:pt x="223" y="426"/>
                    <a:pt x="224" y="429"/>
                    <a:pt x="225" y="431"/>
                  </a:cubicBezTo>
                  <a:cubicBezTo>
                    <a:pt x="227" y="434"/>
                    <a:pt x="228" y="434"/>
                    <a:pt x="231" y="432"/>
                  </a:cubicBezTo>
                  <a:cubicBezTo>
                    <a:pt x="233" y="430"/>
                    <a:pt x="234" y="429"/>
                    <a:pt x="235" y="427"/>
                  </a:cubicBezTo>
                  <a:cubicBezTo>
                    <a:pt x="235" y="425"/>
                    <a:pt x="234" y="422"/>
                    <a:pt x="236" y="421"/>
                  </a:cubicBezTo>
                  <a:cubicBezTo>
                    <a:pt x="237" y="420"/>
                    <a:pt x="240" y="423"/>
                    <a:pt x="242" y="423"/>
                  </a:cubicBezTo>
                  <a:cubicBezTo>
                    <a:pt x="245" y="423"/>
                    <a:pt x="246" y="422"/>
                    <a:pt x="247" y="420"/>
                  </a:cubicBezTo>
                  <a:cubicBezTo>
                    <a:pt x="247" y="418"/>
                    <a:pt x="248" y="413"/>
                    <a:pt x="251" y="414"/>
                  </a:cubicBezTo>
                  <a:cubicBezTo>
                    <a:pt x="255" y="414"/>
                    <a:pt x="257" y="423"/>
                    <a:pt x="258" y="426"/>
                  </a:cubicBezTo>
                  <a:cubicBezTo>
                    <a:pt x="260" y="429"/>
                    <a:pt x="261" y="430"/>
                    <a:pt x="263" y="429"/>
                  </a:cubicBezTo>
                  <a:cubicBezTo>
                    <a:pt x="264" y="428"/>
                    <a:pt x="265" y="426"/>
                    <a:pt x="267" y="425"/>
                  </a:cubicBezTo>
                  <a:cubicBezTo>
                    <a:pt x="268" y="425"/>
                    <a:pt x="271" y="425"/>
                    <a:pt x="272" y="425"/>
                  </a:cubicBezTo>
                  <a:cubicBezTo>
                    <a:pt x="278" y="427"/>
                    <a:pt x="276" y="436"/>
                    <a:pt x="276" y="441"/>
                  </a:cubicBezTo>
                  <a:cubicBezTo>
                    <a:pt x="278" y="441"/>
                    <a:pt x="281" y="441"/>
                    <a:pt x="282" y="440"/>
                  </a:cubicBezTo>
                  <a:cubicBezTo>
                    <a:pt x="284" y="439"/>
                    <a:pt x="282" y="434"/>
                    <a:pt x="282" y="432"/>
                  </a:cubicBezTo>
                  <a:cubicBezTo>
                    <a:pt x="283" y="430"/>
                    <a:pt x="283" y="431"/>
                    <a:pt x="286" y="430"/>
                  </a:cubicBezTo>
                  <a:cubicBezTo>
                    <a:pt x="288" y="429"/>
                    <a:pt x="289" y="429"/>
                    <a:pt x="291" y="428"/>
                  </a:cubicBezTo>
                  <a:cubicBezTo>
                    <a:pt x="293" y="428"/>
                    <a:pt x="295" y="427"/>
                    <a:pt x="296" y="425"/>
                  </a:cubicBezTo>
                  <a:cubicBezTo>
                    <a:pt x="297" y="424"/>
                    <a:pt x="297" y="422"/>
                    <a:pt x="299" y="421"/>
                  </a:cubicBezTo>
                  <a:cubicBezTo>
                    <a:pt x="304" y="419"/>
                    <a:pt x="306" y="424"/>
                    <a:pt x="307" y="427"/>
                  </a:cubicBezTo>
                  <a:cubicBezTo>
                    <a:pt x="307" y="431"/>
                    <a:pt x="309" y="438"/>
                    <a:pt x="312" y="441"/>
                  </a:cubicBezTo>
                  <a:cubicBezTo>
                    <a:pt x="313" y="442"/>
                    <a:pt x="316" y="443"/>
                    <a:pt x="318" y="443"/>
                  </a:cubicBezTo>
                  <a:cubicBezTo>
                    <a:pt x="320" y="442"/>
                    <a:pt x="320" y="441"/>
                    <a:pt x="321" y="440"/>
                  </a:cubicBezTo>
                  <a:cubicBezTo>
                    <a:pt x="322" y="438"/>
                    <a:pt x="322" y="437"/>
                    <a:pt x="322" y="435"/>
                  </a:cubicBezTo>
                  <a:cubicBezTo>
                    <a:pt x="323" y="430"/>
                    <a:pt x="328" y="427"/>
                    <a:pt x="332" y="429"/>
                  </a:cubicBezTo>
                  <a:cubicBezTo>
                    <a:pt x="335" y="430"/>
                    <a:pt x="336" y="433"/>
                    <a:pt x="336" y="436"/>
                  </a:cubicBezTo>
                  <a:cubicBezTo>
                    <a:pt x="339" y="436"/>
                    <a:pt x="343" y="436"/>
                    <a:pt x="346" y="436"/>
                  </a:cubicBezTo>
                  <a:cubicBezTo>
                    <a:pt x="350" y="435"/>
                    <a:pt x="354" y="431"/>
                    <a:pt x="357" y="433"/>
                  </a:cubicBezTo>
                  <a:cubicBezTo>
                    <a:pt x="360" y="434"/>
                    <a:pt x="361" y="439"/>
                    <a:pt x="363" y="440"/>
                  </a:cubicBezTo>
                  <a:cubicBezTo>
                    <a:pt x="365" y="442"/>
                    <a:pt x="368" y="442"/>
                    <a:pt x="370" y="445"/>
                  </a:cubicBezTo>
                  <a:cubicBezTo>
                    <a:pt x="372" y="447"/>
                    <a:pt x="374" y="449"/>
                    <a:pt x="376" y="451"/>
                  </a:cubicBezTo>
                  <a:cubicBezTo>
                    <a:pt x="377" y="452"/>
                    <a:pt x="378" y="453"/>
                    <a:pt x="380" y="453"/>
                  </a:cubicBezTo>
                  <a:cubicBezTo>
                    <a:pt x="383" y="454"/>
                    <a:pt x="385" y="451"/>
                    <a:pt x="386" y="449"/>
                  </a:cubicBezTo>
                  <a:cubicBezTo>
                    <a:pt x="387" y="446"/>
                    <a:pt x="385" y="443"/>
                    <a:pt x="384" y="440"/>
                  </a:cubicBezTo>
                  <a:cubicBezTo>
                    <a:pt x="382" y="432"/>
                    <a:pt x="380" y="423"/>
                    <a:pt x="385" y="415"/>
                  </a:cubicBezTo>
                  <a:cubicBezTo>
                    <a:pt x="387" y="412"/>
                    <a:pt x="389" y="409"/>
                    <a:pt x="391" y="406"/>
                  </a:cubicBezTo>
                  <a:cubicBezTo>
                    <a:pt x="392" y="404"/>
                    <a:pt x="392" y="403"/>
                    <a:pt x="394" y="402"/>
                  </a:cubicBezTo>
                  <a:cubicBezTo>
                    <a:pt x="394" y="401"/>
                    <a:pt x="395" y="401"/>
                    <a:pt x="396" y="400"/>
                  </a:cubicBezTo>
                  <a:cubicBezTo>
                    <a:pt x="397" y="399"/>
                    <a:pt x="399" y="396"/>
                    <a:pt x="400" y="394"/>
                  </a:cubicBezTo>
                  <a:cubicBezTo>
                    <a:pt x="401" y="393"/>
                    <a:pt x="401" y="392"/>
                    <a:pt x="402" y="391"/>
                  </a:cubicBezTo>
                  <a:cubicBezTo>
                    <a:pt x="403" y="390"/>
                    <a:pt x="403" y="390"/>
                    <a:pt x="404" y="390"/>
                  </a:cubicBezTo>
                  <a:cubicBezTo>
                    <a:pt x="405" y="388"/>
                    <a:pt x="406" y="386"/>
                    <a:pt x="406" y="384"/>
                  </a:cubicBezTo>
                  <a:cubicBezTo>
                    <a:pt x="406" y="383"/>
                    <a:pt x="405" y="380"/>
                    <a:pt x="406" y="379"/>
                  </a:cubicBezTo>
                  <a:cubicBezTo>
                    <a:pt x="408" y="377"/>
                    <a:pt x="409" y="380"/>
                    <a:pt x="410" y="381"/>
                  </a:cubicBezTo>
                  <a:cubicBezTo>
                    <a:pt x="411" y="382"/>
                    <a:pt x="410" y="382"/>
                    <a:pt x="412" y="383"/>
                  </a:cubicBezTo>
                  <a:cubicBezTo>
                    <a:pt x="414" y="384"/>
                    <a:pt x="418" y="383"/>
                    <a:pt x="420" y="383"/>
                  </a:cubicBezTo>
                  <a:cubicBezTo>
                    <a:pt x="421" y="382"/>
                    <a:pt x="423" y="379"/>
                    <a:pt x="424" y="377"/>
                  </a:cubicBezTo>
                  <a:cubicBezTo>
                    <a:pt x="425" y="375"/>
                    <a:pt x="425" y="375"/>
                    <a:pt x="427" y="375"/>
                  </a:cubicBezTo>
                  <a:cubicBezTo>
                    <a:pt x="434" y="375"/>
                    <a:pt x="441" y="377"/>
                    <a:pt x="447" y="378"/>
                  </a:cubicBezTo>
                  <a:cubicBezTo>
                    <a:pt x="449" y="379"/>
                    <a:pt x="452" y="381"/>
                    <a:pt x="453" y="379"/>
                  </a:cubicBezTo>
                  <a:cubicBezTo>
                    <a:pt x="454" y="377"/>
                    <a:pt x="452" y="376"/>
                    <a:pt x="452" y="375"/>
                  </a:cubicBezTo>
                  <a:cubicBezTo>
                    <a:pt x="450" y="372"/>
                    <a:pt x="450" y="371"/>
                    <a:pt x="449" y="368"/>
                  </a:cubicBezTo>
                  <a:cubicBezTo>
                    <a:pt x="448" y="366"/>
                    <a:pt x="448" y="366"/>
                    <a:pt x="446" y="365"/>
                  </a:cubicBezTo>
                  <a:cubicBezTo>
                    <a:pt x="445" y="365"/>
                    <a:pt x="444" y="364"/>
                    <a:pt x="443" y="363"/>
                  </a:cubicBezTo>
                  <a:cubicBezTo>
                    <a:pt x="440" y="361"/>
                    <a:pt x="442" y="360"/>
                    <a:pt x="442" y="357"/>
                  </a:cubicBezTo>
                  <a:cubicBezTo>
                    <a:pt x="442" y="354"/>
                    <a:pt x="439" y="351"/>
                    <a:pt x="439" y="347"/>
                  </a:cubicBezTo>
                  <a:cubicBezTo>
                    <a:pt x="439" y="346"/>
                    <a:pt x="439" y="345"/>
                    <a:pt x="439" y="344"/>
                  </a:cubicBezTo>
                  <a:cubicBezTo>
                    <a:pt x="440" y="342"/>
                    <a:pt x="441" y="343"/>
                    <a:pt x="442" y="341"/>
                  </a:cubicBezTo>
                  <a:cubicBezTo>
                    <a:pt x="445" y="337"/>
                    <a:pt x="439" y="334"/>
                    <a:pt x="437" y="331"/>
                  </a:cubicBezTo>
                  <a:cubicBezTo>
                    <a:pt x="436" y="328"/>
                    <a:pt x="436" y="323"/>
                    <a:pt x="436" y="319"/>
                  </a:cubicBezTo>
                  <a:cubicBezTo>
                    <a:pt x="436" y="313"/>
                    <a:pt x="434" y="309"/>
                    <a:pt x="430" y="304"/>
                  </a:cubicBezTo>
                  <a:cubicBezTo>
                    <a:pt x="427" y="300"/>
                    <a:pt x="423" y="296"/>
                    <a:pt x="428" y="293"/>
                  </a:cubicBezTo>
                  <a:cubicBezTo>
                    <a:pt x="431" y="291"/>
                    <a:pt x="430" y="291"/>
                    <a:pt x="430" y="288"/>
                  </a:cubicBezTo>
                  <a:cubicBezTo>
                    <a:pt x="430" y="286"/>
                    <a:pt x="429" y="281"/>
                    <a:pt x="430" y="280"/>
                  </a:cubicBezTo>
                  <a:cubicBezTo>
                    <a:pt x="432" y="278"/>
                    <a:pt x="436" y="280"/>
                    <a:pt x="438" y="280"/>
                  </a:cubicBezTo>
                  <a:cubicBezTo>
                    <a:pt x="440" y="280"/>
                    <a:pt x="442" y="279"/>
                    <a:pt x="444" y="280"/>
                  </a:cubicBezTo>
                  <a:cubicBezTo>
                    <a:pt x="447" y="281"/>
                    <a:pt x="448" y="283"/>
                    <a:pt x="450" y="285"/>
                  </a:cubicBezTo>
                  <a:cubicBezTo>
                    <a:pt x="451" y="285"/>
                    <a:pt x="453" y="285"/>
                    <a:pt x="453" y="286"/>
                  </a:cubicBezTo>
                  <a:cubicBezTo>
                    <a:pt x="454" y="286"/>
                    <a:pt x="454" y="286"/>
                    <a:pt x="454" y="287"/>
                  </a:cubicBezTo>
                  <a:cubicBezTo>
                    <a:pt x="455" y="287"/>
                    <a:pt x="456" y="288"/>
                    <a:pt x="457" y="288"/>
                  </a:cubicBezTo>
                  <a:cubicBezTo>
                    <a:pt x="463" y="289"/>
                    <a:pt x="471" y="289"/>
                    <a:pt x="477" y="288"/>
                  </a:cubicBezTo>
                  <a:cubicBezTo>
                    <a:pt x="479" y="287"/>
                    <a:pt x="481" y="286"/>
                    <a:pt x="483" y="284"/>
                  </a:cubicBezTo>
                  <a:cubicBezTo>
                    <a:pt x="483" y="283"/>
                    <a:pt x="483" y="282"/>
                    <a:pt x="484" y="281"/>
                  </a:cubicBezTo>
                  <a:cubicBezTo>
                    <a:pt x="485" y="280"/>
                    <a:pt x="486" y="280"/>
                    <a:pt x="487" y="279"/>
                  </a:cubicBezTo>
                  <a:cubicBezTo>
                    <a:pt x="488" y="278"/>
                    <a:pt x="489" y="277"/>
                    <a:pt x="490" y="276"/>
                  </a:cubicBezTo>
                  <a:cubicBezTo>
                    <a:pt x="492" y="275"/>
                    <a:pt x="493" y="275"/>
                    <a:pt x="494" y="274"/>
                  </a:cubicBezTo>
                  <a:cubicBezTo>
                    <a:pt x="496" y="273"/>
                    <a:pt x="496" y="271"/>
                    <a:pt x="497" y="270"/>
                  </a:cubicBezTo>
                  <a:cubicBezTo>
                    <a:pt x="498" y="269"/>
                    <a:pt x="499" y="270"/>
                    <a:pt x="500" y="270"/>
                  </a:cubicBezTo>
                  <a:cubicBezTo>
                    <a:pt x="502" y="269"/>
                    <a:pt x="501" y="269"/>
                    <a:pt x="502" y="268"/>
                  </a:cubicBezTo>
                  <a:cubicBezTo>
                    <a:pt x="504" y="266"/>
                    <a:pt x="504" y="266"/>
                    <a:pt x="505" y="263"/>
                  </a:cubicBezTo>
                  <a:cubicBezTo>
                    <a:pt x="505" y="262"/>
                    <a:pt x="506" y="261"/>
                    <a:pt x="506" y="260"/>
                  </a:cubicBezTo>
                  <a:cubicBezTo>
                    <a:pt x="507" y="258"/>
                    <a:pt x="506" y="258"/>
                    <a:pt x="505" y="257"/>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22" name="Freeform 39">
              <a:extLst>
                <a:ext uri="{FF2B5EF4-FFF2-40B4-BE49-F238E27FC236}">
                  <a16:creationId xmlns:a16="http://schemas.microsoft.com/office/drawing/2014/main" id="{8CE8CA4D-FA84-9F48-ADAA-19283CCF9950}"/>
                </a:ext>
              </a:extLst>
            </p:cNvPr>
            <p:cNvSpPr>
              <a:spLocks/>
            </p:cNvSpPr>
            <p:nvPr/>
          </p:nvSpPr>
          <p:spPr bwMode="auto">
            <a:xfrm>
              <a:off x="5592763" y="3159125"/>
              <a:ext cx="746125" cy="441325"/>
            </a:xfrm>
            <a:custGeom>
              <a:avLst/>
              <a:gdLst/>
              <a:ahLst/>
              <a:cxnLst>
                <a:cxn ang="0">
                  <a:pos x="394" y="150"/>
                </a:cxn>
                <a:cxn ang="0">
                  <a:pos x="386" y="137"/>
                </a:cxn>
                <a:cxn ang="0">
                  <a:pos x="375" y="124"/>
                </a:cxn>
                <a:cxn ang="0">
                  <a:pos x="376" y="94"/>
                </a:cxn>
                <a:cxn ang="0">
                  <a:pos x="378" y="77"/>
                </a:cxn>
                <a:cxn ang="0">
                  <a:pos x="359" y="56"/>
                </a:cxn>
                <a:cxn ang="0">
                  <a:pos x="349" y="50"/>
                </a:cxn>
                <a:cxn ang="0">
                  <a:pos x="332" y="49"/>
                </a:cxn>
                <a:cxn ang="0">
                  <a:pos x="311" y="53"/>
                </a:cxn>
                <a:cxn ang="0">
                  <a:pos x="294" y="48"/>
                </a:cxn>
                <a:cxn ang="0">
                  <a:pos x="279" y="32"/>
                </a:cxn>
                <a:cxn ang="0">
                  <a:pos x="255" y="15"/>
                </a:cxn>
                <a:cxn ang="0">
                  <a:pos x="237" y="7"/>
                </a:cxn>
                <a:cxn ang="0">
                  <a:pos x="219" y="10"/>
                </a:cxn>
                <a:cxn ang="0">
                  <a:pos x="192" y="22"/>
                </a:cxn>
                <a:cxn ang="0">
                  <a:pos x="189" y="60"/>
                </a:cxn>
                <a:cxn ang="0">
                  <a:pos x="174" y="94"/>
                </a:cxn>
                <a:cxn ang="0">
                  <a:pos x="146" y="109"/>
                </a:cxn>
                <a:cxn ang="0">
                  <a:pos x="127" y="96"/>
                </a:cxn>
                <a:cxn ang="0">
                  <a:pos x="124" y="77"/>
                </a:cxn>
                <a:cxn ang="0">
                  <a:pos x="110" y="64"/>
                </a:cxn>
                <a:cxn ang="0">
                  <a:pos x="96" y="50"/>
                </a:cxn>
                <a:cxn ang="0">
                  <a:pos x="93" y="33"/>
                </a:cxn>
                <a:cxn ang="0">
                  <a:pos x="75" y="38"/>
                </a:cxn>
                <a:cxn ang="0">
                  <a:pos x="57" y="51"/>
                </a:cxn>
                <a:cxn ang="0">
                  <a:pos x="39" y="58"/>
                </a:cxn>
                <a:cxn ang="0">
                  <a:pos x="28" y="75"/>
                </a:cxn>
                <a:cxn ang="0">
                  <a:pos x="17" y="117"/>
                </a:cxn>
                <a:cxn ang="0">
                  <a:pos x="8" y="131"/>
                </a:cxn>
                <a:cxn ang="0">
                  <a:pos x="1" y="189"/>
                </a:cxn>
                <a:cxn ang="0">
                  <a:pos x="10" y="204"/>
                </a:cxn>
                <a:cxn ang="0">
                  <a:pos x="18" y="192"/>
                </a:cxn>
                <a:cxn ang="0">
                  <a:pos x="22" y="187"/>
                </a:cxn>
                <a:cxn ang="0">
                  <a:pos x="29" y="180"/>
                </a:cxn>
                <a:cxn ang="0">
                  <a:pos x="49" y="171"/>
                </a:cxn>
                <a:cxn ang="0">
                  <a:pos x="69" y="163"/>
                </a:cxn>
                <a:cxn ang="0">
                  <a:pos x="94" y="167"/>
                </a:cxn>
                <a:cxn ang="0">
                  <a:pos x="111" y="166"/>
                </a:cxn>
                <a:cxn ang="0">
                  <a:pos x="120" y="169"/>
                </a:cxn>
                <a:cxn ang="0">
                  <a:pos x="133" y="171"/>
                </a:cxn>
                <a:cxn ang="0">
                  <a:pos x="150" y="171"/>
                </a:cxn>
                <a:cxn ang="0">
                  <a:pos x="164" y="171"/>
                </a:cxn>
                <a:cxn ang="0">
                  <a:pos x="177" y="180"/>
                </a:cxn>
                <a:cxn ang="0">
                  <a:pos x="203" y="178"/>
                </a:cxn>
                <a:cxn ang="0">
                  <a:pos x="209" y="168"/>
                </a:cxn>
                <a:cxn ang="0">
                  <a:pos x="225" y="164"/>
                </a:cxn>
                <a:cxn ang="0">
                  <a:pos x="224" y="172"/>
                </a:cxn>
                <a:cxn ang="0">
                  <a:pos x="241" y="188"/>
                </a:cxn>
                <a:cxn ang="0">
                  <a:pos x="263" y="196"/>
                </a:cxn>
                <a:cxn ang="0">
                  <a:pos x="292" y="219"/>
                </a:cxn>
                <a:cxn ang="0">
                  <a:pos x="300" y="233"/>
                </a:cxn>
                <a:cxn ang="0">
                  <a:pos x="316" y="235"/>
                </a:cxn>
                <a:cxn ang="0">
                  <a:pos x="332" y="227"/>
                </a:cxn>
                <a:cxn ang="0">
                  <a:pos x="351" y="224"/>
                </a:cxn>
                <a:cxn ang="0">
                  <a:pos x="381" y="205"/>
                </a:cxn>
                <a:cxn ang="0">
                  <a:pos x="399" y="173"/>
                </a:cxn>
              </a:cxnLst>
              <a:rect l="0" t="0" r="r" b="b"/>
              <a:pathLst>
                <a:path w="399" h="236">
                  <a:moveTo>
                    <a:pt x="399" y="162"/>
                  </a:moveTo>
                  <a:cubicBezTo>
                    <a:pt x="399" y="161"/>
                    <a:pt x="398" y="161"/>
                    <a:pt x="397" y="159"/>
                  </a:cubicBezTo>
                  <a:cubicBezTo>
                    <a:pt x="396" y="157"/>
                    <a:pt x="398" y="153"/>
                    <a:pt x="397" y="151"/>
                  </a:cubicBezTo>
                  <a:cubicBezTo>
                    <a:pt x="396" y="149"/>
                    <a:pt x="396" y="150"/>
                    <a:pt x="394" y="150"/>
                  </a:cubicBezTo>
                  <a:cubicBezTo>
                    <a:pt x="392" y="149"/>
                    <a:pt x="392" y="148"/>
                    <a:pt x="391" y="146"/>
                  </a:cubicBezTo>
                  <a:cubicBezTo>
                    <a:pt x="391" y="143"/>
                    <a:pt x="392" y="143"/>
                    <a:pt x="390" y="142"/>
                  </a:cubicBezTo>
                  <a:cubicBezTo>
                    <a:pt x="389" y="141"/>
                    <a:pt x="387" y="141"/>
                    <a:pt x="387" y="140"/>
                  </a:cubicBezTo>
                  <a:cubicBezTo>
                    <a:pt x="386" y="139"/>
                    <a:pt x="386" y="138"/>
                    <a:pt x="386" y="137"/>
                  </a:cubicBezTo>
                  <a:cubicBezTo>
                    <a:pt x="385" y="135"/>
                    <a:pt x="384" y="135"/>
                    <a:pt x="384" y="133"/>
                  </a:cubicBezTo>
                  <a:cubicBezTo>
                    <a:pt x="385" y="130"/>
                    <a:pt x="387" y="129"/>
                    <a:pt x="387" y="126"/>
                  </a:cubicBezTo>
                  <a:cubicBezTo>
                    <a:pt x="382" y="126"/>
                    <a:pt x="383" y="124"/>
                    <a:pt x="383" y="121"/>
                  </a:cubicBezTo>
                  <a:cubicBezTo>
                    <a:pt x="380" y="120"/>
                    <a:pt x="378" y="123"/>
                    <a:pt x="375" y="124"/>
                  </a:cubicBezTo>
                  <a:cubicBezTo>
                    <a:pt x="373" y="124"/>
                    <a:pt x="371" y="124"/>
                    <a:pt x="369" y="125"/>
                  </a:cubicBezTo>
                  <a:cubicBezTo>
                    <a:pt x="367" y="121"/>
                    <a:pt x="373" y="118"/>
                    <a:pt x="373" y="114"/>
                  </a:cubicBezTo>
                  <a:cubicBezTo>
                    <a:pt x="374" y="110"/>
                    <a:pt x="372" y="110"/>
                    <a:pt x="371" y="107"/>
                  </a:cubicBezTo>
                  <a:cubicBezTo>
                    <a:pt x="369" y="101"/>
                    <a:pt x="374" y="98"/>
                    <a:pt x="376" y="94"/>
                  </a:cubicBezTo>
                  <a:cubicBezTo>
                    <a:pt x="377" y="94"/>
                    <a:pt x="377" y="93"/>
                    <a:pt x="377" y="93"/>
                  </a:cubicBezTo>
                  <a:cubicBezTo>
                    <a:pt x="378" y="92"/>
                    <a:pt x="380" y="91"/>
                    <a:pt x="380" y="91"/>
                  </a:cubicBezTo>
                  <a:cubicBezTo>
                    <a:pt x="381" y="90"/>
                    <a:pt x="381" y="87"/>
                    <a:pt x="381" y="86"/>
                  </a:cubicBezTo>
                  <a:cubicBezTo>
                    <a:pt x="382" y="83"/>
                    <a:pt x="381" y="79"/>
                    <a:pt x="378" y="77"/>
                  </a:cubicBezTo>
                  <a:cubicBezTo>
                    <a:pt x="376" y="75"/>
                    <a:pt x="373" y="75"/>
                    <a:pt x="370" y="73"/>
                  </a:cubicBezTo>
                  <a:cubicBezTo>
                    <a:pt x="369" y="72"/>
                    <a:pt x="368" y="70"/>
                    <a:pt x="367" y="69"/>
                  </a:cubicBezTo>
                  <a:cubicBezTo>
                    <a:pt x="364" y="66"/>
                    <a:pt x="361" y="65"/>
                    <a:pt x="358" y="63"/>
                  </a:cubicBezTo>
                  <a:cubicBezTo>
                    <a:pt x="359" y="61"/>
                    <a:pt x="359" y="58"/>
                    <a:pt x="359" y="56"/>
                  </a:cubicBezTo>
                  <a:cubicBezTo>
                    <a:pt x="357" y="56"/>
                    <a:pt x="355" y="56"/>
                    <a:pt x="354" y="56"/>
                  </a:cubicBezTo>
                  <a:cubicBezTo>
                    <a:pt x="353" y="55"/>
                    <a:pt x="353" y="55"/>
                    <a:pt x="353" y="54"/>
                  </a:cubicBezTo>
                  <a:cubicBezTo>
                    <a:pt x="351" y="52"/>
                    <a:pt x="350" y="50"/>
                    <a:pt x="349" y="47"/>
                  </a:cubicBezTo>
                  <a:cubicBezTo>
                    <a:pt x="349" y="48"/>
                    <a:pt x="349" y="49"/>
                    <a:pt x="349" y="50"/>
                  </a:cubicBezTo>
                  <a:cubicBezTo>
                    <a:pt x="349" y="53"/>
                    <a:pt x="350" y="54"/>
                    <a:pt x="350" y="56"/>
                  </a:cubicBezTo>
                  <a:cubicBezTo>
                    <a:pt x="346" y="57"/>
                    <a:pt x="343" y="56"/>
                    <a:pt x="340" y="54"/>
                  </a:cubicBezTo>
                  <a:cubicBezTo>
                    <a:pt x="338" y="53"/>
                    <a:pt x="336" y="53"/>
                    <a:pt x="334" y="52"/>
                  </a:cubicBezTo>
                  <a:cubicBezTo>
                    <a:pt x="333" y="51"/>
                    <a:pt x="333" y="50"/>
                    <a:pt x="332" y="49"/>
                  </a:cubicBezTo>
                  <a:cubicBezTo>
                    <a:pt x="331" y="48"/>
                    <a:pt x="329" y="48"/>
                    <a:pt x="327" y="48"/>
                  </a:cubicBezTo>
                  <a:cubicBezTo>
                    <a:pt x="326" y="47"/>
                    <a:pt x="327" y="47"/>
                    <a:pt x="325" y="47"/>
                  </a:cubicBezTo>
                  <a:cubicBezTo>
                    <a:pt x="324" y="46"/>
                    <a:pt x="320" y="46"/>
                    <a:pt x="319" y="47"/>
                  </a:cubicBezTo>
                  <a:cubicBezTo>
                    <a:pt x="314" y="48"/>
                    <a:pt x="315" y="52"/>
                    <a:pt x="311" y="53"/>
                  </a:cubicBezTo>
                  <a:cubicBezTo>
                    <a:pt x="310" y="53"/>
                    <a:pt x="309" y="53"/>
                    <a:pt x="308" y="53"/>
                  </a:cubicBezTo>
                  <a:cubicBezTo>
                    <a:pt x="306" y="52"/>
                    <a:pt x="303" y="52"/>
                    <a:pt x="301" y="51"/>
                  </a:cubicBezTo>
                  <a:cubicBezTo>
                    <a:pt x="300" y="51"/>
                    <a:pt x="300" y="50"/>
                    <a:pt x="299" y="50"/>
                  </a:cubicBezTo>
                  <a:cubicBezTo>
                    <a:pt x="297" y="49"/>
                    <a:pt x="296" y="48"/>
                    <a:pt x="294" y="48"/>
                  </a:cubicBezTo>
                  <a:cubicBezTo>
                    <a:pt x="294" y="48"/>
                    <a:pt x="292" y="49"/>
                    <a:pt x="291" y="48"/>
                  </a:cubicBezTo>
                  <a:cubicBezTo>
                    <a:pt x="289" y="48"/>
                    <a:pt x="288" y="45"/>
                    <a:pt x="287" y="43"/>
                  </a:cubicBezTo>
                  <a:cubicBezTo>
                    <a:pt x="285" y="41"/>
                    <a:pt x="284" y="39"/>
                    <a:pt x="282" y="36"/>
                  </a:cubicBezTo>
                  <a:cubicBezTo>
                    <a:pt x="281" y="34"/>
                    <a:pt x="281" y="33"/>
                    <a:pt x="279" y="32"/>
                  </a:cubicBezTo>
                  <a:cubicBezTo>
                    <a:pt x="276" y="31"/>
                    <a:pt x="276" y="31"/>
                    <a:pt x="276" y="28"/>
                  </a:cubicBezTo>
                  <a:cubicBezTo>
                    <a:pt x="275" y="25"/>
                    <a:pt x="277" y="24"/>
                    <a:pt x="274" y="22"/>
                  </a:cubicBezTo>
                  <a:cubicBezTo>
                    <a:pt x="271" y="21"/>
                    <a:pt x="268" y="22"/>
                    <a:pt x="266" y="20"/>
                  </a:cubicBezTo>
                  <a:cubicBezTo>
                    <a:pt x="262" y="17"/>
                    <a:pt x="262" y="13"/>
                    <a:pt x="255" y="15"/>
                  </a:cubicBezTo>
                  <a:cubicBezTo>
                    <a:pt x="256" y="10"/>
                    <a:pt x="251" y="7"/>
                    <a:pt x="247" y="5"/>
                  </a:cubicBezTo>
                  <a:cubicBezTo>
                    <a:pt x="245" y="5"/>
                    <a:pt x="244" y="4"/>
                    <a:pt x="243" y="4"/>
                  </a:cubicBezTo>
                  <a:cubicBezTo>
                    <a:pt x="241" y="2"/>
                    <a:pt x="240" y="0"/>
                    <a:pt x="237" y="0"/>
                  </a:cubicBezTo>
                  <a:cubicBezTo>
                    <a:pt x="237" y="2"/>
                    <a:pt x="237" y="5"/>
                    <a:pt x="237" y="7"/>
                  </a:cubicBezTo>
                  <a:cubicBezTo>
                    <a:pt x="232" y="8"/>
                    <a:pt x="235" y="2"/>
                    <a:pt x="233" y="1"/>
                  </a:cubicBezTo>
                  <a:cubicBezTo>
                    <a:pt x="231" y="0"/>
                    <a:pt x="226" y="4"/>
                    <a:pt x="224" y="5"/>
                  </a:cubicBezTo>
                  <a:cubicBezTo>
                    <a:pt x="223" y="6"/>
                    <a:pt x="222" y="6"/>
                    <a:pt x="221" y="7"/>
                  </a:cubicBezTo>
                  <a:cubicBezTo>
                    <a:pt x="220" y="8"/>
                    <a:pt x="219" y="9"/>
                    <a:pt x="219" y="10"/>
                  </a:cubicBezTo>
                  <a:cubicBezTo>
                    <a:pt x="215" y="13"/>
                    <a:pt x="209" y="12"/>
                    <a:pt x="204" y="13"/>
                  </a:cubicBezTo>
                  <a:cubicBezTo>
                    <a:pt x="201" y="13"/>
                    <a:pt x="202" y="13"/>
                    <a:pt x="201" y="15"/>
                  </a:cubicBezTo>
                  <a:cubicBezTo>
                    <a:pt x="199" y="17"/>
                    <a:pt x="198" y="18"/>
                    <a:pt x="196" y="20"/>
                  </a:cubicBezTo>
                  <a:cubicBezTo>
                    <a:pt x="195" y="20"/>
                    <a:pt x="193" y="22"/>
                    <a:pt x="192" y="22"/>
                  </a:cubicBezTo>
                  <a:cubicBezTo>
                    <a:pt x="189" y="23"/>
                    <a:pt x="188" y="22"/>
                    <a:pt x="188" y="21"/>
                  </a:cubicBezTo>
                  <a:cubicBezTo>
                    <a:pt x="188" y="23"/>
                    <a:pt x="188" y="25"/>
                    <a:pt x="188" y="27"/>
                  </a:cubicBezTo>
                  <a:cubicBezTo>
                    <a:pt x="188" y="30"/>
                    <a:pt x="189" y="34"/>
                    <a:pt x="189" y="37"/>
                  </a:cubicBezTo>
                  <a:cubicBezTo>
                    <a:pt x="189" y="45"/>
                    <a:pt x="189" y="52"/>
                    <a:pt x="189" y="60"/>
                  </a:cubicBezTo>
                  <a:cubicBezTo>
                    <a:pt x="189" y="68"/>
                    <a:pt x="190" y="77"/>
                    <a:pt x="189" y="85"/>
                  </a:cubicBezTo>
                  <a:cubicBezTo>
                    <a:pt x="188" y="90"/>
                    <a:pt x="185" y="91"/>
                    <a:pt x="181" y="92"/>
                  </a:cubicBezTo>
                  <a:cubicBezTo>
                    <a:pt x="179" y="93"/>
                    <a:pt x="178" y="94"/>
                    <a:pt x="176" y="94"/>
                  </a:cubicBezTo>
                  <a:cubicBezTo>
                    <a:pt x="175" y="94"/>
                    <a:pt x="174" y="94"/>
                    <a:pt x="174" y="94"/>
                  </a:cubicBezTo>
                  <a:cubicBezTo>
                    <a:pt x="173" y="93"/>
                    <a:pt x="173" y="92"/>
                    <a:pt x="172" y="92"/>
                  </a:cubicBezTo>
                  <a:cubicBezTo>
                    <a:pt x="165" y="90"/>
                    <a:pt x="163" y="102"/>
                    <a:pt x="159" y="105"/>
                  </a:cubicBezTo>
                  <a:cubicBezTo>
                    <a:pt x="158" y="106"/>
                    <a:pt x="156" y="106"/>
                    <a:pt x="154" y="107"/>
                  </a:cubicBezTo>
                  <a:cubicBezTo>
                    <a:pt x="151" y="108"/>
                    <a:pt x="148" y="109"/>
                    <a:pt x="146" y="109"/>
                  </a:cubicBezTo>
                  <a:cubicBezTo>
                    <a:pt x="142" y="110"/>
                    <a:pt x="140" y="108"/>
                    <a:pt x="140" y="104"/>
                  </a:cubicBezTo>
                  <a:cubicBezTo>
                    <a:pt x="138" y="104"/>
                    <a:pt x="135" y="105"/>
                    <a:pt x="133" y="104"/>
                  </a:cubicBezTo>
                  <a:cubicBezTo>
                    <a:pt x="131" y="103"/>
                    <a:pt x="131" y="103"/>
                    <a:pt x="131" y="101"/>
                  </a:cubicBezTo>
                  <a:cubicBezTo>
                    <a:pt x="129" y="99"/>
                    <a:pt x="128" y="98"/>
                    <a:pt x="127" y="96"/>
                  </a:cubicBezTo>
                  <a:cubicBezTo>
                    <a:pt x="127" y="96"/>
                    <a:pt x="127" y="95"/>
                    <a:pt x="127" y="95"/>
                  </a:cubicBezTo>
                  <a:cubicBezTo>
                    <a:pt x="126" y="94"/>
                    <a:pt x="125" y="93"/>
                    <a:pt x="125" y="92"/>
                  </a:cubicBezTo>
                  <a:cubicBezTo>
                    <a:pt x="124" y="91"/>
                    <a:pt x="124" y="90"/>
                    <a:pt x="124" y="88"/>
                  </a:cubicBezTo>
                  <a:cubicBezTo>
                    <a:pt x="124" y="85"/>
                    <a:pt x="124" y="81"/>
                    <a:pt x="124" y="77"/>
                  </a:cubicBezTo>
                  <a:cubicBezTo>
                    <a:pt x="124" y="73"/>
                    <a:pt x="125" y="72"/>
                    <a:pt x="121" y="71"/>
                  </a:cubicBezTo>
                  <a:cubicBezTo>
                    <a:pt x="118" y="70"/>
                    <a:pt x="114" y="70"/>
                    <a:pt x="112" y="68"/>
                  </a:cubicBezTo>
                  <a:cubicBezTo>
                    <a:pt x="111" y="67"/>
                    <a:pt x="110" y="67"/>
                    <a:pt x="110" y="66"/>
                  </a:cubicBezTo>
                  <a:cubicBezTo>
                    <a:pt x="110" y="65"/>
                    <a:pt x="110" y="64"/>
                    <a:pt x="110" y="64"/>
                  </a:cubicBezTo>
                  <a:cubicBezTo>
                    <a:pt x="110" y="63"/>
                    <a:pt x="109" y="62"/>
                    <a:pt x="108" y="62"/>
                  </a:cubicBezTo>
                  <a:cubicBezTo>
                    <a:pt x="107" y="61"/>
                    <a:pt x="105" y="59"/>
                    <a:pt x="105" y="57"/>
                  </a:cubicBezTo>
                  <a:cubicBezTo>
                    <a:pt x="103" y="57"/>
                    <a:pt x="101" y="58"/>
                    <a:pt x="99" y="56"/>
                  </a:cubicBezTo>
                  <a:cubicBezTo>
                    <a:pt x="98" y="54"/>
                    <a:pt x="98" y="52"/>
                    <a:pt x="96" y="50"/>
                  </a:cubicBezTo>
                  <a:cubicBezTo>
                    <a:pt x="96" y="49"/>
                    <a:pt x="95" y="49"/>
                    <a:pt x="94" y="48"/>
                  </a:cubicBezTo>
                  <a:cubicBezTo>
                    <a:pt x="92" y="47"/>
                    <a:pt x="92" y="48"/>
                    <a:pt x="92" y="45"/>
                  </a:cubicBezTo>
                  <a:cubicBezTo>
                    <a:pt x="92" y="43"/>
                    <a:pt x="92" y="41"/>
                    <a:pt x="92" y="39"/>
                  </a:cubicBezTo>
                  <a:cubicBezTo>
                    <a:pt x="92" y="38"/>
                    <a:pt x="93" y="35"/>
                    <a:pt x="93" y="33"/>
                  </a:cubicBezTo>
                  <a:cubicBezTo>
                    <a:pt x="92" y="32"/>
                    <a:pt x="91" y="32"/>
                    <a:pt x="91" y="30"/>
                  </a:cubicBezTo>
                  <a:cubicBezTo>
                    <a:pt x="90" y="30"/>
                    <a:pt x="88" y="32"/>
                    <a:pt x="87" y="33"/>
                  </a:cubicBezTo>
                  <a:cubicBezTo>
                    <a:pt x="85" y="35"/>
                    <a:pt x="86" y="35"/>
                    <a:pt x="84" y="35"/>
                  </a:cubicBezTo>
                  <a:cubicBezTo>
                    <a:pt x="81" y="36"/>
                    <a:pt x="78" y="37"/>
                    <a:pt x="75" y="38"/>
                  </a:cubicBezTo>
                  <a:cubicBezTo>
                    <a:pt x="73" y="39"/>
                    <a:pt x="72" y="40"/>
                    <a:pt x="70" y="41"/>
                  </a:cubicBezTo>
                  <a:cubicBezTo>
                    <a:pt x="68" y="43"/>
                    <a:pt x="67" y="42"/>
                    <a:pt x="65" y="43"/>
                  </a:cubicBezTo>
                  <a:cubicBezTo>
                    <a:pt x="61" y="45"/>
                    <a:pt x="61" y="48"/>
                    <a:pt x="61" y="51"/>
                  </a:cubicBezTo>
                  <a:cubicBezTo>
                    <a:pt x="59" y="51"/>
                    <a:pt x="58" y="51"/>
                    <a:pt x="57" y="51"/>
                  </a:cubicBezTo>
                  <a:cubicBezTo>
                    <a:pt x="57" y="51"/>
                    <a:pt x="55" y="50"/>
                    <a:pt x="55" y="50"/>
                  </a:cubicBezTo>
                  <a:cubicBezTo>
                    <a:pt x="54" y="49"/>
                    <a:pt x="52" y="49"/>
                    <a:pt x="50" y="49"/>
                  </a:cubicBezTo>
                  <a:cubicBezTo>
                    <a:pt x="47" y="49"/>
                    <a:pt x="44" y="51"/>
                    <a:pt x="42" y="53"/>
                  </a:cubicBezTo>
                  <a:cubicBezTo>
                    <a:pt x="41" y="55"/>
                    <a:pt x="40" y="56"/>
                    <a:pt x="39" y="58"/>
                  </a:cubicBezTo>
                  <a:cubicBezTo>
                    <a:pt x="37" y="59"/>
                    <a:pt x="37" y="62"/>
                    <a:pt x="36" y="64"/>
                  </a:cubicBezTo>
                  <a:cubicBezTo>
                    <a:pt x="34" y="66"/>
                    <a:pt x="33" y="67"/>
                    <a:pt x="32" y="69"/>
                  </a:cubicBezTo>
                  <a:cubicBezTo>
                    <a:pt x="31" y="70"/>
                    <a:pt x="31" y="71"/>
                    <a:pt x="30" y="72"/>
                  </a:cubicBezTo>
                  <a:cubicBezTo>
                    <a:pt x="30" y="73"/>
                    <a:pt x="28" y="74"/>
                    <a:pt x="28" y="75"/>
                  </a:cubicBezTo>
                  <a:cubicBezTo>
                    <a:pt x="27" y="77"/>
                    <a:pt x="26" y="80"/>
                    <a:pt x="25" y="83"/>
                  </a:cubicBezTo>
                  <a:cubicBezTo>
                    <a:pt x="24" y="88"/>
                    <a:pt x="26" y="94"/>
                    <a:pt x="25" y="99"/>
                  </a:cubicBezTo>
                  <a:cubicBezTo>
                    <a:pt x="24" y="103"/>
                    <a:pt x="23" y="107"/>
                    <a:pt x="22" y="110"/>
                  </a:cubicBezTo>
                  <a:cubicBezTo>
                    <a:pt x="21" y="113"/>
                    <a:pt x="19" y="115"/>
                    <a:pt x="17" y="117"/>
                  </a:cubicBezTo>
                  <a:cubicBezTo>
                    <a:pt x="17" y="117"/>
                    <a:pt x="15" y="118"/>
                    <a:pt x="15" y="119"/>
                  </a:cubicBezTo>
                  <a:cubicBezTo>
                    <a:pt x="14" y="120"/>
                    <a:pt x="14" y="120"/>
                    <a:pt x="14" y="122"/>
                  </a:cubicBezTo>
                  <a:cubicBezTo>
                    <a:pt x="13" y="123"/>
                    <a:pt x="12" y="125"/>
                    <a:pt x="11" y="126"/>
                  </a:cubicBezTo>
                  <a:cubicBezTo>
                    <a:pt x="10" y="128"/>
                    <a:pt x="9" y="130"/>
                    <a:pt x="8" y="131"/>
                  </a:cubicBezTo>
                  <a:cubicBezTo>
                    <a:pt x="7" y="135"/>
                    <a:pt x="8" y="141"/>
                    <a:pt x="6" y="146"/>
                  </a:cubicBezTo>
                  <a:cubicBezTo>
                    <a:pt x="5" y="149"/>
                    <a:pt x="2" y="152"/>
                    <a:pt x="1" y="156"/>
                  </a:cubicBezTo>
                  <a:cubicBezTo>
                    <a:pt x="0" y="160"/>
                    <a:pt x="0" y="164"/>
                    <a:pt x="0" y="168"/>
                  </a:cubicBezTo>
                  <a:cubicBezTo>
                    <a:pt x="0" y="175"/>
                    <a:pt x="0" y="182"/>
                    <a:pt x="1" y="189"/>
                  </a:cubicBezTo>
                  <a:cubicBezTo>
                    <a:pt x="1" y="191"/>
                    <a:pt x="0" y="191"/>
                    <a:pt x="2" y="193"/>
                  </a:cubicBezTo>
                  <a:cubicBezTo>
                    <a:pt x="2" y="194"/>
                    <a:pt x="3" y="194"/>
                    <a:pt x="4" y="195"/>
                  </a:cubicBezTo>
                  <a:cubicBezTo>
                    <a:pt x="5" y="196"/>
                    <a:pt x="6" y="198"/>
                    <a:pt x="6" y="199"/>
                  </a:cubicBezTo>
                  <a:cubicBezTo>
                    <a:pt x="7" y="201"/>
                    <a:pt x="9" y="202"/>
                    <a:pt x="10" y="204"/>
                  </a:cubicBezTo>
                  <a:cubicBezTo>
                    <a:pt x="11" y="203"/>
                    <a:pt x="11" y="202"/>
                    <a:pt x="11" y="201"/>
                  </a:cubicBezTo>
                  <a:cubicBezTo>
                    <a:pt x="11" y="199"/>
                    <a:pt x="11" y="196"/>
                    <a:pt x="13" y="195"/>
                  </a:cubicBezTo>
                  <a:cubicBezTo>
                    <a:pt x="14" y="194"/>
                    <a:pt x="15" y="195"/>
                    <a:pt x="16" y="195"/>
                  </a:cubicBezTo>
                  <a:cubicBezTo>
                    <a:pt x="17" y="194"/>
                    <a:pt x="17" y="193"/>
                    <a:pt x="18" y="192"/>
                  </a:cubicBezTo>
                  <a:cubicBezTo>
                    <a:pt x="18" y="192"/>
                    <a:pt x="19" y="191"/>
                    <a:pt x="19" y="190"/>
                  </a:cubicBezTo>
                  <a:cubicBezTo>
                    <a:pt x="19" y="190"/>
                    <a:pt x="20" y="190"/>
                    <a:pt x="20" y="189"/>
                  </a:cubicBezTo>
                  <a:cubicBezTo>
                    <a:pt x="20" y="189"/>
                    <a:pt x="19" y="188"/>
                    <a:pt x="20" y="188"/>
                  </a:cubicBezTo>
                  <a:cubicBezTo>
                    <a:pt x="20" y="187"/>
                    <a:pt x="22" y="187"/>
                    <a:pt x="22" y="187"/>
                  </a:cubicBezTo>
                  <a:cubicBezTo>
                    <a:pt x="22" y="187"/>
                    <a:pt x="23" y="186"/>
                    <a:pt x="23" y="186"/>
                  </a:cubicBezTo>
                  <a:cubicBezTo>
                    <a:pt x="23" y="186"/>
                    <a:pt x="24" y="185"/>
                    <a:pt x="25" y="185"/>
                  </a:cubicBezTo>
                  <a:cubicBezTo>
                    <a:pt x="26" y="185"/>
                    <a:pt x="27" y="184"/>
                    <a:pt x="28" y="184"/>
                  </a:cubicBezTo>
                  <a:cubicBezTo>
                    <a:pt x="29" y="183"/>
                    <a:pt x="29" y="181"/>
                    <a:pt x="29" y="180"/>
                  </a:cubicBezTo>
                  <a:cubicBezTo>
                    <a:pt x="30" y="178"/>
                    <a:pt x="31" y="178"/>
                    <a:pt x="33" y="178"/>
                  </a:cubicBezTo>
                  <a:cubicBezTo>
                    <a:pt x="34" y="177"/>
                    <a:pt x="36" y="175"/>
                    <a:pt x="37" y="175"/>
                  </a:cubicBezTo>
                  <a:cubicBezTo>
                    <a:pt x="39" y="173"/>
                    <a:pt x="41" y="174"/>
                    <a:pt x="44" y="174"/>
                  </a:cubicBezTo>
                  <a:cubicBezTo>
                    <a:pt x="47" y="174"/>
                    <a:pt x="47" y="173"/>
                    <a:pt x="49" y="171"/>
                  </a:cubicBezTo>
                  <a:cubicBezTo>
                    <a:pt x="50" y="170"/>
                    <a:pt x="53" y="169"/>
                    <a:pt x="55" y="169"/>
                  </a:cubicBezTo>
                  <a:cubicBezTo>
                    <a:pt x="56" y="168"/>
                    <a:pt x="57" y="168"/>
                    <a:pt x="58" y="168"/>
                  </a:cubicBezTo>
                  <a:cubicBezTo>
                    <a:pt x="62" y="168"/>
                    <a:pt x="60" y="166"/>
                    <a:pt x="61" y="164"/>
                  </a:cubicBezTo>
                  <a:cubicBezTo>
                    <a:pt x="62" y="162"/>
                    <a:pt x="68" y="162"/>
                    <a:pt x="69" y="163"/>
                  </a:cubicBezTo>
                  <a:cubicBezTo>
                    <a:pt x="70" y="163"/>
                    <a:pt x="71" y="164"/>
                    <a:pt x="72" y="164"/>
                  </a:cubicBezTo>
                  <a:cubicBezTo>
                    <a:pt x="73" y="164"/>
                    <a:pt x="74" y="165"/>
                    <a:pt x="75" y="165"/>
                  </a:cubicBezTo>
                  <a:cubicBezTo>
                    <a:pt x="79" y="166"/>
                    <a:pt x="83" y="166"/>
                    <a:pt x="86" y="166"/>
                  </a:cubicBezTo>
                  <a:cubicBezTo>
                    <a:pt x="89" y="166"/>
                    <a:pt x="91" y="166"/>
                    <a:pt x="94" y="167"/>
                  </a:cubicBezTo>
                  <a:cubicBezTo>
                    <a:pt x="97" y="168"/>
                    <a:pt x="99" y="168"/>
                    <a:pt x="102" y="168"/>
                  </a:cubicBezTo>
                  <a:cubicBezTo>
                    <a:pt x="104" y="168"/>
                    <a:pt x="105" y="168"/>
                    <a:pt x="107" y="168"/>
                  </a:cubicBezTo>
                  <a:cubicBezTo>
                    <a:pt x="107" y="168"/>
                    <a:pt x="108" y="168"/>
                    <a:pt x="109" y="168"/>
                  </a:cubicBezTo>
                  <a:cubicBezTo>
                    <a:pt x="110" y="168"/>
                    <a:pt x="110" y="167"/>
                    <a:pt x="111" y="166"/>
                  </a:cubicBezTo>
                  <a:cubicBezTo>
                    <a:pt x="112" y="166"/>
                    <a:pt x="113" y="166"/>
                    <a:pt x="114" y="166"/>
                  </a:cubicBezTo>
                  <a:cubicBezTo>
                    <a:pt x="115" y="166"/>
                    <a:pt x="117" y="166"/>
                    <a:pt x="118" y="167"/>
                  </a:cubicBezTo>
                  <a:cubicBezTo>
                    <a:pt x="118" y="167"/>
                    <a:pt x="120" y="166"/>
                    <a:pt x="120" y="167"/>
                  </a:cubicBezTo>
                  <a:cubicBezTo>
                    <a:pt x="120" y="167"/>
                    <a:pt x="120" y="168"/>
                    <a:pt x="120" y="169"/>
                  </a:cubicBezTo>
                  <a:cubicBezTo>
                    <a:pt x="120" y="169"/>
                    <a:pt x="121" y="169"/>
                    <a:pt x="121" y="170"/>
                  </a:cubicBezTo>
                  <a:cubicBezTo>
                    <a:pt x="121" y="171"/>
                    <a:pt x="121" y="174"/>
                    <a:pt x="123" y="175"/>
                  </a:cubicBezTo>
                  <a:cubicBezTo>
                    <a:pt x="125" y="175"/>
                    <a:pt x="129" y="173"/>
                    <a:pt x="129" y="171"/>
                  </a:cubicBezTo>
                  <a:cubicBezTo>
                    <a:pt x="130" y="170"/>
                    <a:pt x="132" y="171"/>
                    <a:pt x="133" y="171"/>
                  </a:cubicBezTo>
                  <a:cubicBezTo>
                    <a:pt x="135" y="171"/>
                    <a:pt x="135" y="169"/>
                    <a:pt x="136" y="168"/>
                  </a:cubicBezTo>
                  <a:cubicBezTo>
                    <a:pt x="137" y="168"/>
                    <a:pt x="139" y="169"/>
                    <a:pt x="140" y="169"/>
                  </a:cubicBezTo>
                  <a:cubicBezTo>
                    <a:pt x="142" y="169"/>
                    <a:pt x="143" y="170"/>
                    <a:pt x="145" y="171"/>
                  </a:cubicBezTo>
                  <a:cubicBezTo>
                    <a:pt x="146" y="171"/>
                    <a:pt x="148" y="171"/>
                    <a:pt x="150" y="171"/>
                  </a:cubicBezTo>
                  <a:cubicBezTo>
                    <a:pt x="151" y="171"/>
                    <a:pt x="152" y="170"/>
                    <a:pt x="153" y="170"/>
                  </a:cubicBezTo>
                  <a:cubicBezTo>
                    <a:pt x="156" y="169"/>
                    <a:pt x="158" y="169"/>
                    <a:pt x="161" y="170"/>
                  </a:cubicBezTo>
                  <a:cubicBezTo>
                    <a:pt x="161" y="171"/>
                    <a:pt x="161" y="173"/>
                    <a:pt x="162" y="174"/>
                  </a:cubicBezTo>
                  <a:cubicBezTo>
                    <a:pt x="163" y="174"/>
                    <a:pt x="162" y="171"/>
                    <a:pt x="164" y="171"/>
                  </a:cubicBezTo>
                  <a:cubicBezTo>
                    <a:pt x="165" y="171"/>
                    <a:pt x="166" y="172"/>
                    <a:pt x="167" y="173"/>
                  </a:cubicBezTo>
                  <a:cubicBezTo>
                    <a:pt x="169" y="174"/>
                    <a:pt x="171" y="175"/>
                    <a:pt x="173" y="176"/>
                  </a:cubicBezTo>
                  <a:cubicBezTo>
                    <a:pt x="174" y="176"/>
                    <a:pt x="176" y="176"/>
                    <a:pt x="176" y="177"/>
                  </a:cubicBezTo>
                  <a:cubicBezTo>
                    <a:pt x="177" y="178"/>
                    <a:pt x="176" y="179"/>
                    <a:pt x="177" y="180"/>
                  </a:cubicBezTo>
                  <a:cubicBezTo>
                    <a:pt x="177" y="181"/>
                    <a:pt x="178" y="181"/>
                    <a:pt x="179" y="181"/>
                  </a:cubicBezTo>
                  <a:cubicBezTo>
                    <a:pt x="181" y="181"/>
                    <a:pt x="182" y="179"/>
                    <a:pt x="183" y="179"/>
                  </a:cubicBezTo>
                  <a:cubicBezTo>
                    <a:pt x="187" y="176"/>
                    <a:pt x="192" y="178"/>
                    <a:pt x="197" y="179"/>
                  </a:cubicBezTo>
                  <a:cubicBezTo>
                    <a:pt x="198" y="179"/>
                    <a:pt x="201" y="179"/>
                    <a:pt x="203" y="178"/>
                  </a:cubicBezTo>
                  <a:cubicBezTo>
                    <a:pt x="204" y="177"/>
                    <a:pt x="204" y="176"/>
                    <a:pt x="205" y="175"/>
                  </a:cubicBezTo>
                  <a:cubicBezTo>
                    <a:pt x="206" y="175"/>
                    <a:pt x="207" y="175"/>
                    <a:pt x="208" y="175"/>
                  </a:cubicBezTo>
                  <a:cubicBezTo>
                    <a:pt x="208" y="174"/>
                    <a:pt x="208" y="173"/>
                    <a:pt x="208" y="172"/>
                  </a:cubicBezTo>
                  <a:cubicBezTo>
                    <a:pt x="208" y="171"/>
                    <a:pt x="208" y="169"/>
                    <a:pt x="209" y="168"/>
                  </a:cubicBezTo>
                  <a:cubicBezTo>
                    <a:pt x="210" y="167"/>
                    <a:pt x="212" y="166"/>
                    <a:pt x="213" y="165"/>
                  </a:cubicBezTo>
                  <a:cubicBezTo>
                    <a:pt x="214" y="165"/>
                    <a:pt x="215" y="165"/>
                    <a:pt x="215" y="164"/>
                  </a:cubicBezTo>
                  <a:cubicBezTo>
                    <a:pt x="216" y="164"/>
                    <a:pt x="216" y="163"/>
                    <a:pt x="216" y="163"/>
                  </a:cubicBezTo>
                  <a:cubicBezTo>
                    <a:pt x="218" y="161"/>
                    <a:pt x="225" y="161"/>
                    <a:pt x="225" y="164"/>
                  </a:cubicBezTo>
                  <a:cubicBezTo>
                    <a:pt x="222" y="166"/>
                    <a:pt x="222" y="166"/>
                    <a:pt x="222" y="166"/>
                  </a:cubicBezTo>
                  <a:cubicBezTo>
                    <a:pt x="221" y="167"/>
                    <a:pt x="222" y="167"/>
                    <a:pt x="221" y="168"/>
                  </a:cubicBezTo>
                  <a:cubicBezTo>
                    <a:pt x="221" y="169"/>
                    <a:pt x="221" y="169"/>
                    <a:pt x="221" y="170"/>
                  </a:cubicBezTo>
                  <a:cubicBezTo>
                    <a:pt x="222" y="170"/>
                    <a:pt x="223" y="171"/>
                    <a:pt x="224" y="172"/>
                  </a:cubicBezTo>
                  <a:cubicBezTo>
                    <a:pt x="225" y="175"/>
                    <a:pt x="227" y="177"/>
                    <a:pt x="229" y="180"/>
                  </a:cubicBezTo>
                  <a:cubicBezTo>
                    <a:pt x="230" y="183"/>
                    <a:pt x="231" y="185"/>
                    <a:pt x="234" y="186"/>
                  </a:cubicBezTo>
                  <a:cubicBezTo>
                    <a:pt x="234" y="187"/>
                    <a:pt x="235" y="190"/>
                    <a:pt x="237" y="190"/>
                  </a:cubicBezTo>
                  <a:cubicBezTo>
                    <a:pt x="237" y="188"/>
                    <a:pt x="240" y="187"/>
                    <a:pt x="241" y="188"/>
                  </a:cubicBezTo>
                  <a:cubicBezTo>
                    <a:pt x="242" y="188"/>
                    <a:pt x="243" y="190"/>
                    <a:pt x="244" y="190"/>
                  </a:cubicBezTo>
                  <a:cubicBezTo>
                    <a:pt x="247" y="192"/>
                    <a:pt x="251" y="191"/>
                    <a:pt x="254" y="191"/>
                  </a:cubicBezTo>
                  <a:cubicBezTo>
                    <a:pt x="256" y="191"/>
                    <a:pt x="258" y="191"/>
                    <a:pt x="260" y="193"/>
                  </a:cubicBezTo>
                  <a:cubicBezTo>
                    <a:pt x="261" y="193"/>
                    <a:pt x="262" y="195"/>
                    <a:pt x="263" y="196"/>
                  </a:cubicBezTo>
                  <a:cubicBezTo>
                    <a:pt x="266" y="197"/>
                    <a:pt x="268" y="198"/>
                    <a:pt x="270" y="200"/>
                  </a:cubicBezTo>
                  <a:cubicBezTo>
                    <a:pt x="273" y="201"/>
                    <a:pt x="275" y="203"/>
                    <a:pt x="278" y="205"/>
                  </a:cubicBezTo>
                  <a:cubicBezTo>
                    <a:pt x="281" y="207"/>
                    <a:pt x="283" y="209"/>
                    <a:pt x="286" y="211"/>
                  </a:cubicBezTo>
                  <a:cubicBezTo>
                    <a:pt x="288" y="213"/>
                    <a:pt x="291" y="216"/>
                    <a:pt x="292" y="219"/>
                  </a:cubicBezTo>
                  <a:cubicBezTo>
                    <a:pt x="292" y="220"/>
                    <a:pt x="292" y="221"/>
                    <a:pt x="293" y="221"/>
                  </a:cubicBezTo>
                  <a:cubicBezTo>
                    <a:pt x="293" y="222"/>
                    <a:pt x="294" y="223"/>
                    <a:pt x="295" y="224"/>
                  </a:cubicBezTo>
                  <a:cubicBezTo>
                    <a:pt x="296" y="226"/>
                    <a:pt x="298" y="228"/>
                    <a:pt x="299" y="230"/>
                  </a:cubicBezTo>
                  <a:cubicBezTo>
                    <a:pt x="299" y="231"/>
                    <a:pt x="299" y="232"/>
                    <a:pt x="300" y="233"/>
                  </a:cubicBezTo>
                  <a:cubicBezTo>
                    <a:pt x="301" y="234"/>
                    <a:pt x="305" y="234"/>
                    <a:pt x="307" y="235"/>
                  </a:cubicBezTo>
                  <a:cubicBezTo>
                    <a:pt x="309" y="235"/>
                    <a:pt x="311" y="236"/>
                    <a:pt x="313" y="236"/>
                  </a:cubicBezTo>
                  <a:cubicBezTo>
                    <a:pt x="313" y="236"/>
                    <a:pt x="313" y="236"/>
                    <a:pt x="314" y="236"/>
                  </a:cubicBezTo>
                  <a:cubicBezTo>
                    <a:pt x="315" y="236"/>
                    <a:pt x="315" y="236"/>
                    <a:pt x="316" y="235"/>
                  </a:cubicBezTo>
                  <a:cubicBezTo>
                    <a:pt x="317" y="235"/>
                    <a:pt x="319" y="236"/>
                    <a:pt x="321" y="236"/>
                  </a:cubicBezTo>
                  <a:cubicBezTo>
                    <a:pt x="323" y="236"/>
                    <a:pt x="324" y="236"/>
                    <a:pt x="325" y="234"/>
                  </a:cubicBezTo>
                  <a:cubicBezTo>
                    <a:pt x="326" y="233"/>
                    <a:pt x="327" y="230"/>
                    <a:pt x="329" y="229"/>
                  </a:cubicBezTo>
                  <a:cubicBezTo>
                    <a:pt x="329" y="228"/>
                    <a:pt x="331" y="227"/>
                    <a:pt x="332" y="227"/>
                  </a:cubicBezTo>
                  <a:cubicBezTo>
                    <a:pt x="333" y="226"/>
                    <a:pt x="334" y="226"/>
                    <a:pt x="335" y="226"/>
                  </a:cubicBezTo>
                  <a:cubicBezTo>
                    <a:pt x="336" y="226"/>
                    <a:pt x="336" y="224"/>
                    <a:pt x="337" y="224"/>
                  </a:cubicBezTo>
                  <a:cubicBezTo>
                    <a:pt x="339" y="222"/>
                    <a:pt x="343" y="220"/>
                    <a:pt x="346" y="222"/>
                  </a:cubicBezTo>
                  <a:cubicBezTo>
                    <a:pt x="348" y="223"/>
                    <a:pt x="348" y="223"/>
                    <a:pt x="351" y="224"/>
                  </a:cubicBezTo>
                  <a:cubicBezTo>
                    <a:pt x="353" y="224"/>
                    <a:pt x="356" y="224"/>
                    <a:pt x="359" y="224"/>
                  </a:cubicBezTo>
                  <a:cubicBezTo>
                    <a:pt x="363" y="223"/>
                    <a:pt x="366" y="228"/>
                    <a:pt x="370" y="225"/>
                  </a:cubicBezTo>
                  <a:cubicBezTo>
                    <a:pt x="374" y="222"/>
                    <a:pt x="371" y="217"/>
                    <a:pt x="372" y="213"/>
                  </a:cubicBezTo>
                  <a:cubicBezTo>
                    <a:pt x="373" y="208"/>
                    <a:pt x="376" y="206"/>
                    <a:pt x="381" y="205"/>
                  </a:cubicBezTo>
                  <a:cubicBezTo>
                    <a:pt x="385" y="205"/>
                    <a:pt x="389" y="200"/>
                    <a:pt x="392" y="197"/>
                  </a:cubicBezTo>
                  <a:cubicBezTo>
                    <a:pt x="392" y="196"/>
                    <a:pt x="393" y="195"/>
                    <a:pt x="394" y="194"/>
                  </a:cubicBezTo>
                  <a:cubicBezTo>
                    <a:pt x="394" y="191"/>
                    <a:pt x="395" y="188"/>
                    <a:pt x="395" y="187"/>
                  </a:cubicBezTo>
                  <a:cubicBezTo>
                    <a:pt x="396" y="182"/>
                    <a:pt x="398" y="177"/>
                    <a:pt x="399" y="173"/>
                  </a:cubicBezTo>
                  <a:cubicBezTo>
                    <a:pt x="399" y="170"/>
                    <a:pt x="399" y="167"/>
                    <a:pt x="399" y="165"/>
                  </a:cubicBezTo>
                  <a:cubicBezTo>
                    <a:pt x="399" y="164"/>
                    <a:pt x="399" y="162"/>
                    <a:pt x="399" y="162"/>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23" name="Freeform 40">
              <a:extLst>
                <a:ext uri="{FF2B5EF4-FFF2-40B4-BE49-F238E27FC236}">
                  <a16:creationId xmlns:a16="http://schemas.microsoft.com/office/drawing/2014/main" id="{F716246E-FCF1-FD48-B1CF-C2AFEFC06FEE}"/>
                </a:ext>
              </a:extLst>
            </p:cNvPr>
            <p:cNvSpPr>
              <a:spLocks/>
            </p:cNvSpPr>
            <p:nvPr/>
          </p:nvSpPr>
          <p:spPr bwMode="auto">
            <a:xfrm>
              <a:off x="5822950" y="2852738"/>
              <a:ext cx="508000" cy="412750"/>
            </a:xfrm>
            <a:custGeom>
              <a:avLst/>
              <a:gdLst/>
              <a:ahLst/>
              <a:cxnLst>
                <a:cxn ang="0">
                  <a:pos x="269" y="22"/>
                </a:cxn>
                <a:cxn ang="0">
                  <a:pos x="268" y="32"/>
                </a:cxn>
                <a:cxn ang="0">
                  <a:pos x="255" y="49"/>
                </a:cxn>
                <a:cxn ang="0">
                  <a:pos x="252" y="66"/>
                </a:cxn>
                <a:cxn ang="0">
                  <a:pos x="234" y="69"/>
                </a:cxn>
                <a:cxn ang="0">
                  <a:pos x="209" y="77"/>
                </a:cxn>
                <a:cxn ang="0">
                  <a:pos x="212" y="94"/>
                </a:cxn>
                <a:cxn ang="0">
                  <a:pos x="219" y="119"/>
                </a:cxn>
                <a:cxn ang="0">
                  <a:pos x="240" y="136"/>
                </a:cxn>
                <a:cxn ang="0">
                  <a:pos x="237" y="157"/>
                </a:cxn>
                <a:cxn ang="0">
                  <a:pos x="242" y="171"/>
                </a:cxn>
                <a:cxn ang="0">
                  <a:pos x="248" y="184"/>
                </a:cxn>
                <a:cxn ang="0">
                  <a:pos x="236" y="187"/>
                </a:cxn>
                <a:cxn ang="0">
                  <a:pos x="232" y="195"/>
                </a:cxn>
                <a:cxn ang="0">
                  <a:pos x="228" y="209"/>
                </a:cxn>
                <a:cxn ang="0">
                  <a:pos x="217" y="218"/>
                </a:cxn>
                <a:cxn ang="0">
                  <a:pos x="204" y="212"/>
                </a:cxn>
                <a:cxn ang="0">
                  <a:pos x="188" y="217"/>
                </a:cxn>
                <a:cxn ang="0">
                  <a:pos x="176" y="214"/>
                </a:cxn>
                <a:cxn ang="0">
                  <a:pos x="164" y="207"/>
                </a:cxn>
                <a:cxn ang="0">
                  <a:pos x="153" y="192"/>
                </a:cxn>
                <a:cxn ang="0">
                  <a:pos x="132" y="179"/>
                </a:cxn>
                <a:cxn ang="0">
                  <a:pos x="114" y="164"/>
                </a:cxn>
                <a:cxn ang="0">
                  <a:pos x="101" y="169"/>
                </a:cxn>
                <a:cxn ang="0">
                  <a:pos x="81" y="177"/>
                </a:cxn>
                <a:cxn ang="0">
                  <a:pos x="69" y="186"/>
                </a:cxn>
                <a:cxn ang="0">
                  <a:pos x="70" y="159"/>
                </a:cxn>
                <a:cxn ang="0">
                  <a:pos x="78" y="138"/>
                </a:cxn>
                <a:cxn ang="0">
                  <a:pos x="44" y="143"/>
                </a:cxn>
                <a:cxn ang="0">
                  <a:pos x="23" y="119"/>
                </a:cxn>
                <a:cxn ang="0">
                  <a:pos x="21" y="107"/>
                </a:cxn>
                <a:cxn ang="0">
                  <a:pos x="28" y="96"/>
                </a:cxn>
                <a:cxn ang="0">
                  <a:pos x="22" y="87"/>
                </a:cxn>
                <a:cxn ang="0">
                  <a:pos x="20" y="68"/>
                </a:cxn>
                <a:cxn ang="0">
                  <a:pos x="3" y="63"/>
                </a:cxn>
                <a:cxn ang="0">
                  <a:pos x="13" y="59"/>
                </a:cxn>
                <a:cxn ang="0">
                  <a:pos x="17" y="44"/>
                </a:cxn>
                <a:cxn ang="0">
                  <a:pos x="29" y="39"/>
                </a:cxn>
                <a:cxn ang="0">
                  <a:pos x="46" y="32"/>
                </a:cxn>
                <a:cxn ang="0">
                  <a:pos x="58" y="25"/>
                </a:cxn>
                <a:cxn ang="0">
                  <a:pos x="81" y="18"/>
                </a:cxn>
                <a:cxn ang="0">
                  <a:pos x="97" y="8"/>
                </a:cxn>
                <a:cxn ang="0">
                  <a:pos x="109" y="14"/>
                </a:cxn>
                <a:cxn ang="0">
                  <a:pos x="128" y="5"/>
                </a:cxn>
                <a:cxn ang="0">
                  <a:pos x="136" y="4"/>
                </a:cxn>
                <a:cxn ang="0">
                  <a:pos x="153" y="6"/>
                </a:cxn>
                <a:cxn ang="0">
                  <a:pos x="167" y="6"/>
                </a:cxn>
                <a:cxn ang="0">
                  <a:pos x="183" y="12"/>
                </a:cxn>
                <a:cxn ang="0">
                  <a:pos x="195" y="14"/>
                </a:cxn>
                <a:cxn ang="0">
                  <a:pos x="227" y="23"/>
                </a:cxn>
                <a:cxn ang="0">
                  <a:pos x="247" y="19"/>
                </a:cxn>
              </a:cxnLst>
              <a:rect l="0" t="0" r="r" b="b"/>
              <a:pathLst>
                <a:path w="272" h="221">
                  <a:moveTo>
                    <a:pt x="264" y="14"/>
                  </a:moveTo>
                  <a:cubicBezTo>
                    <a:pt x="264" y="14"/>
                    <a:pt x="264" y="15"/>
                    <a:pt x="264" y="15"/>
                  </a:cubicBezTo>
                  <a:cubicBezTo>
                    <a:pt x="265" y="18"/>
                    <a:pt x="267" y="20"/>
                    <a:pt x="269" y="22"/>
                  </a:cubicBezTo>
                  <a:cubicBezTo>
                    <a:pt x="270" y="23"/>
                    <a:pt x="271" y="24"/>
                    <a:pt x="271" y="26"/>
                  </a:cubicBezTo>
                  <a:cubicBezTo>
                    <a:pt x="272" y="28"/>
                    <a:pt x="271" y="27"/>
                    <a:pt x="270" y="29"/>
                  </a:cubicBezTo>
                  <a:cubicBezTo>
                    <a:pt x="269" y="30"/>
                    <a:pt x="269" y="31"/>
                    <a:pt x="268" y="32"/>
                  </a:cubicBezTo>
                  <a:cubicBezTo>
                    <a:pt x="267" y="35"/>
                    <a:pt x="265" y="34"/>
                    <a:pt x="264" y="35"/>
                  </a:cubicBezTo>
                  <a:cubicBezTo>
                    <a:pt x="260" y="37"/>
                    <a:pt x="257" y="41"/>
                    <a:pt x="256" y="45"/>
                  </a:cubicBezTo>
                  <a:cubicBezTo>
                    <a:pt x="255" y="46"/>
                    <a:pt x="255" y="48"/>
                    <a:pt x="255" y="49"/>
                  </a:cubicBezTo>
                  <a:cubicBezTo>
                    <a:pt x="254" y="51"/>
                    <a:pt x="254" y="53"/>
                    <a:pt x="254" y="54"/>
                  </a:cubicBezTo>
                  <a:cubicBezTo>
                    <a:pt x="254" y="57"/>
                    <a:pt x="253" y="58"/>
                    <a:pt x="253" y="60"/>
                  </a:cubicBezTo>
                  <a:cubicBezTo>
                    <a:pt x="252" y="62"/>
                    <a:pt x="253" y="64"/>
                    <a:pt x="252" y="66"/>
                  </a:cubicBezTo>
                  <a:cubicBezTo>
                    <a:pt x="251" y="69"/>
                    <a:pt x="248" y="71"/>
                    <a:pt x="245" y="71"/>
                  </a:cubicBezTo>
                  <a:cubicBezTo>
                    <a:pt x="242" y="71"/>
                    <a:pt x="242" y="70"/>
                    <a:pt x="240" y="69"/>
                  </a:cubicBezTo>
                  <a:cubicBezTo>
                    <a:pt x="238" y="68"/>
                    <a:pt x="236" y="69"/>
                    <a:pt x="234" y="69"/>
                  </a:cubicBezTo>
                  <a:cubicBezTo>
                    <a:pt x="230" y="69"/>
                    <a:pt x="227" y="71"/>
                    <a:pt x="223" y="72"/>
                  </a:cubicBezTo>
                  <a:cubicBezTo>
                    <a:pt x="220" y="73"/>
                    <a:pt x="218" y="73"/>
                    <a:pt x="215" y="74"/>
                  </a:cubicBezTo>
                  <a:cubicBezTo>
                    <a:pt x="213" y="75"/>
                    <a:pt x="211" y="76"/>
                    <a:pt x="209" y="77"/>
                  </a:cubicBezTo>
                  <a:cubicBezTo>
                    <a:pt x="206" y="79"/>
                    <a:pt x="202" y="80"/>
                    <a:pt x="203" y="84"/>
                  </a:cubicBezTo>
                  <a:cubicBezTo>
                    <a:pt x="204" y="86"/>
                    <a:pt x="207" y="89"/>
                    <a:pt x="209" y="91"/>
                  </a:cubicBezTo>
                  <a:cubicBezTo>
                    <a:pt x="210" y="92"/>
                    <a:pt x="211" y="93"/>
                    <a:pt x="212" y="94"/>
                  </a:cubicBezTo>
                  <a:cubicBezTo>
                    <a:pt x="215" y="97"/>
                    <a:pt x="215" y="101"/>
                    <a:pt x="216" y="105"/>
                  </a:cubicBezTo>
                  <a:cubicBezTo>
                    <a:pt x="216" y="108"/>
                    <a:pt x="216" y="111"/>
                    <a:pt x="216" y="114"/>
                  </a:cubicBezTo>
                  <a:cubicBezTo>
                    <a:pt x="217" y="116"/>
                    <a:pt x="218" y="117"/>
                    <a:pt x="219" y="119"/>
                  </a:cubicBezTo>
                  <a:cubicBezTo>
                    <a:pt x="220" y="123"/>
                    <a:pt x="219" y="126"/>
                    <a:pt x="222" y="129"/>
                  </a:cubicBezTo>
                  <a:cubicBezTo>
                    <a:pt x="224" y="130"/>
                    <a:pt x="229" y="131"/>
                    <a:pt x="229" y="135"/>
                  </a:cubicBezTo>
                  <a:cubicBezTo>
                    <a:pt x="232" y="136"/>
                    <a:pt x="237" y="134"/>
                    <a:pt x="240" y="136"/>
                  </a:cubicBezTo>
                  <a:cubicBezTo>
                    <a:pt x="243" y="140"/>
                    <a:pt x="237" y="140"/>
                    <a:pt x="236" y="141"/>
                  </a:cubicBezTo>
                  <a:cubicBezTo>
                    <a:pt x="235" y="142"/>
                    <a:pt x="235" y="144"/>
                    <a:pt x="235" y="146"/>
                  </a:cubicBezTo>
                  <a:cubicBezTo>
                    <a:pt x="235" y="151"/>
                    <a:pt x="234" y="154"/>
                    <a:pt x="237" y="157"/>
                  </a:cubicBezTo>
                  <a:cubicBezTo>
                    <a:pt x="238" y="159"/>
                    <a:pt x="239" y="161"/>
                    <a:pt x="240" y="163"/>
                  </a:cubicBezTo>
                  <a:cubicBezTo>
                    <a:pt x="241" y="165"/>
                    <a:pt x="242" y="166"/>
                    <a:pt x="242" y="168"/>
                  </a:cubicBezTo>
                  <a:cubicBezTo>
                    <a:pt x="242" y="169"/>
                    <a:pt x="242" y="170"/>
                    <a:pt x="242" y="171"/>
                  </a:cubicBezTo>
                  <a:cubicBezTo>
                    <a:pt x="242" y="172"/>
                    <a:pt x="244" y="173"/>
                    <a:pt x="244" y="174"/>
                  </a:cubicBezTo>
                  <a:cubicBezTo>
                    <a:pt x="245" y="174"/>
                    <a:pt x="245" y="177"/>
                    <a:pt x="245" y="178"/>
                  </a:cubicBezTo>
                  <a:cubicBezTo>
                    <a:pt x="245" y="180"/>
                    <a:pt x="246" y="182"/>
                    <a:pt x="248" y="184"/>
                  </a:cubicBezTo>
                  <a:cubicBezTo>
                    <a:pt x="248" y="185"/>
                    <a:pt x="250" y="184"/>
                    <a:pt x="250" y="186"/>
                  </a:cubicBezTo>
                  <a:cubicBezTo>
                    <a:pt x="249" y="188"/>
                    <a:pt x="248" y="187"/>
                    <a:pt x="247" y="187"/>
                  </a:cubicBezTo>
                  <a:cubicBezTo>
                    <a:pt x="244" y="188"/>
                    <a:pt x="239" y="186"/>
                    <a:pt x="236" y="187"/>
                  </a:cubicBezTo>
                  <a:cubicBezTo>
                    <a:pt x="234" y="188"/>
                    <a:pt x="235" y="189"/>
                    <a:pt x="234" y="191"/>
                  </a:cubicBezTo>
                  <a:cubicBezTo>
                    <a:pt x="233" y="192"/>
                    <a:pt x="232" y="191"/>
                    <a:pt x="232" y="193"/>
                  </a:cubicBezTo>
                  <a:cubicBezTo>
                    <a:pt x="232" y="194"/>
                    <a:pt x="232" y="195"/>
                    <a:pt x="232" y="195"/>
                  </a:cubicBezTo>
                  <a:cubicBezTo>
                    <a:pt x="234" y="198"/>
                    <a:pt x="234" y="197"/>
                    <a:pt x="234" y="200"/>
                  </a:cubicBezTo>
                  <a:cubicBezTo>
                    <a:pt x="234" y="200"/>
                    <a:pt x="235" y="203"/>
                    <a:pt x="234" y="204"/>
                  </a:cubicBezTo>
                  <a:cubicBezTo>
                    <a:pt x="233" y="207"/>
                    <a:pt x="230" y="207"/>
                    <a:pt x="228" y="209"/>
                  </a:cubicBezTo>
                  <a:cubicBezTo>
                    <a:pt x="226" y="210"/>
                    <a:pt x="226" y="211"/>
                    <a:pt x="226" y="214"/>
                  </a:cubicBezTo>
                  <a:cubicBezTo>
                    <a:pt x="226" y="217"/>
                    <a:pt x="227" y="218"/>
                    <a:pt x="227" y="220"/>
                  </a:cubicBezTo>
                  <a:cubicBezTo>
                    <a:pt x="223" y="221"/>
                    <a:pt x="220" y="220"/>
                    <a:pt x="217" y="218"/>
                  </a:cubicBezTo>
                  <a:cubicBezTo>
                    <a:pt x="215" y="217"/>
                    <a:pt x="213" y="217"/>
                    <a:pt x="211" y="216"/>
                  </a:cubicBezTo>
                  <a:cubicBezTo>
                    <a:pt x="210" y="215"/>
                    <a:pt x="210" y="214"/>
                    <a:pt x="209" y="213"/>
                  </a:cubicBezTo>
                  <a:cubicBezTo>
                    <a:pt x="208" y="212"/>
                    <a:pt x="206" y="212"/>
                    <a:pt x="204" y="212"/>
                  </a:cubicBezTo>
                  <a:cubicBezTo>
                    <a:pt x="203" y="211"/>
                    <a:pt x="204" y="211"/>
                    <a:pt x="202" y="211"/>
                  </a:cubicBezTo>
                  <a:cubicBezTo>
                    <a:pt x="201" y="210"/>
                    <a:pt x="197" y="210"/>
                    <a:pt x="196" y="211"/>
                  </a:cubicBezTo>
                  <a:cubicBezTo>
                    <a:pt x="191" y="212"/>
                    <a:pt x="192" y="216"/>
                    <a:pt x="188" y="217"/>
                  </a:cubicBezTo>
                  <a:cubicBezTo>
                    <a:pt x="187" y="217"/>
                    <a:pt x="186" y="217"/>
                    <a:pt x="185" y="217"/>
                  </a:cubicBezTo>
                  <a:cubicBezTo>
                    <a:pt x="183" y="216"/>
                    <a:pt x="180" y="216"/>
                    <a:pt x="178" y="215"/>
                  </a:cubicBezTo>
                  <a:cubicBezTo>
                    <a:pt x="177" y="215"/>
                    <a:pt x="177" y="214"/>
                    <a:pt x="176" y="214"/>
                  </a:cubicBezTo>
                  <a:cubicBezTo>
                    <a:pt x="174" y="213"/>
                    <a:pt x="173" y="212"/>
                    <a:pt x="171" y="212"/>
                  </a:cubicBezTo>
                  <a:cubicBezTo>
                    <a:pt x="171" y="212"/>
                    <a:pt x="169" y="213"/>
                    <a:pt x="168" y="212"/>
                  </a:cubicBezTo>
                  <a:cubicBezTo>
                    <a:pt x="166" y="212"/>
                    <a:pt x="165" y="209"/>
                    <a:pt x="164" y="207"/>
                  </a:cubicBezTo>
                  <a:cubicBezTo>
                    <a:pt x="162" y="205"/>
                    <a:pt x="161" y="203"/>
                    <a:pt x="159" y="200"/>
                  </a:cubicBezTo>
                  <a:cubicBezTo>
                    <a:pt x="158" y="198"/>
                    <a:pt x="158" y="197"/>
                    <a:pt x="156" y="196"/>
                  </a:cubicBezTo>
                  <a:cubicBezTo>
                    <a:pt x="153" y="195"/>
                    <a:pt x="153" y="195"/>
                    <a:pt x="153" y="192"/>
                  </a:cubicBezTo>
                  <a:cubicBezTo>
                    <a:pt x="152" y="189"/>
                    <a:pt x="154" y="188"/>
                    <a:pt x="151" y="186"/>
                  </a:cubicBezTo>
                  <a:cubicBezTo>
                    <a:pt x="148" y="185"/>
                    <a:pt x="145" y="186"/>
                    <a:pt x="143" y="184"/>
                  </a:cubicBezTo>
                  <a:cubicBezTo>
                    <a:pt x="139" y="181"/>
                    <a:pt x="139" y="177"/>
                    <a:pt x="132" y="179"/>
                  </a:cubicBezTo>
                  <a:cubicBezTo>
                    <a:pt x="133" y="174"/>
                    <a:pt x="128" y="171"/>
                    <a:pt x="124" y="169"/>
                  </a:cubicBezTo>
                  <a:cubicBezTo>
                    <a:pt x="122" y="169"/>
                    <a:pt x="121" y="168"/>
                    <a:pt x="120" y="168"/>
                  </a:cubicBezTo>
                  <a:cubicBezTo>
                    <a:pt x="118" y="166"/>
                    <a:pt x="117" y="164"/>
                    <a:pt x="114" y="164"/>
                  </a:cubicBezTo>
                  <a:cubicBezTo>
                    <a:pt x="114" y="166"/>
                    <a:pt x="114" y="169"/>
                    <a:pt x="114" y="171"/>
                  </a:cubicBezTo>
                  <a:cubicBezTo>
                    <a:pt x="109" y="172"/>
                    <a:pt x="112" y="166"/>
                    <a:pt x="110" y="165"/>
                  </a:cubicBezTo>
                  <a:cubicBezTo>
                    <a:pt x="108" y="164"/>
                    <a:pt x="103" y="168"/>
                    <a:pt x="101" y="169"/>
                  </a:cubicBezTo>
                  <a:cubicBezTo>
                    <a:pt x="100" y="170"/>
                    <a:pt x="99" y="170"/>
                    <a:pt x="98" y="171"/>
                  </a:cubicBezTo>
                  <a:cubicBezTo>
                    <a:pt x="97" y="172"/>
                    <a:pt x="96" y="173"/>
                    <a:pt x="96" y="174"/>
                  </a:cubicBezTo>
                  <a:cubicBezTo>
                    <a:pt x="92" y="177"/>
                    <a:pt x="86" y="176"/>
                    <a:pt x="81" y="177"/>
                  </a:cubicBezTo>
                  <a:cubicBezTo>
                    <a:pt x="78" y="177"/>
                    <a:pt x="79" y="177"/>
                    <a:pt x="78" y="179"/>
                  </a:cubicBezTo>
                  <a:cubicBezTo>
                    <a:pt x="76" y="181"/>
                    <a:pt x="75" y="182"/>
                    <a:pt x="73" y="184"/>
                  </a:cubicBezTo>
                  <a:cubicBezTo>
                    <a:pt x="72" y="184"/>
                    <a:pt x="70" y="186"/>
                    <a:pt x="69" y="186"/>
                  </a:cubicBezTo>
                  <a:cubicBezTo>
                    <a:pt x="65" y="188"/>
                    <a:pt x="65" y="185"/>
                    <a:pt x="64" y="182"/>
                  </a:cubicBezTo>
                  <a:cubicBezTo>
                    <a:pt x="63" y="176"/>
                    <a:pt x="67" y="174"/>
                    <a:pt x="68" y="169"/>
                  </a:cubicBezTo>
                  <a:cubicBezTo>
                    <a:pt x="70" y="165"/>
                    <a:pt x="71" y="163"/>
                    <a:pt x="70" y="159"/>
                  </a:cubicBezTo>
                  <a:cubicBezTo>
                    <a:pt x="70" y="157"/>
                    <a:pt x="70" y="156"/>
                    <a:pt x="69" y="154"/>
                  </a:cubicBezTo>
                  <a:cubicBezTo>
                    <a:pt x="69" y="150"/>
                    <a:pt x="70" y="145"/>
                    <a:pt x="73" y="142"/>
                  </a:cubicBezTo>
                  <a:cubicBezTo>
                    <a:pt x="74" y="140"/>
                    <a:pt x="77" y="140"/>
                    <a:pt x="78" y="138"/>
                  </a:cubicBezTo>
                  <a:cubicBezTo>
                    <a:pt x="76" y="135"/>
                    <a:pt x="64" y="134"/>
                    <a:pt x="62" y="137"/>
                  </a:cubicBezTo>
                  <a:cubicBezTo>
                    <a:pt x="59" y="140"/>
                    <a:pt x="59" y="144"/>
                    <a:pt x="55" y="147"/>
                  </a:cubicBezTo>
                  <a:cubicBezTo>
                    <a:pt x="51" y="150"/>
                    <a:pt x="47" y="147"/>
                    <a:pt x="44" y="143"/>
                  </a:cubicBezTo>
                  <a:cubicBezTo>
                    <a:pt x="43" y="140"/>
                    <a:pt x="37" y="130"/>
                    <a:pt x="33" y="134"/>
                  </a:cubicBezTo>
                  <a:cubicBezTo>
                    <a:pt x="31" y="131"/>
                    <a:pt x="30" y="127"/>
                    <a:pt x="27" y="124"/>
                  </a:cubicBezTo>
                  <a:cubicBezTo>
                    <a:pt x="26" y="122"/>
                    <a:pt x="24" y="121"/>
                    <a:pt x="23" y="119"/>
                  </a:cubicBezTo>
                  <a:cubicBezTo>
                    <a:pt x="22" y="118"/>
                    <a:pt x="23" y="114"/>
                    <a:pt x="23" y="112"/>
                  </a:cubicBezTo>
                  <a:cubicBezTo>
                    <a:pt x="22" y="111"/>
                    <a:pt x="22" y="110"/>
                    <a:pt x="21" y="109"/>
                  </a:cubicBezTo>
                  <a:cubicBezTo>
                    <a:pt x="21" y="108"/>
                    <a:pt x="21" y="108"/>
                    <a:pt x="21" y="107"/>
                  </a:cubicBezTo>
                  <a:cubicBezTo>
                    <a:pt x="21" y="107"/>
                    <a:pt x="21" y="106"/>
                    <a:pt x="20" y="106"/>
                  </a:cubicBezTo>
                  <a:cubicBezTo>
                    <a:pt x="19" y="104"/>
                    <a:pt x="16" y="97"/>
                    <a:pt x="20" y="96"/>
                  </a:cubicBezTo>
                  <a:cubicBezTo>
                    <a:pt x="22" y="95"/>
                    <a:pt x="26" y="97"/>
                    <a:pt x="28" y="96"/>
                  </a:cubicBezTo>
                  <a:cubicBezTo>
                    <a:pt x="28" y="96"/>
                    <a:pt x="30" y="93"/>
                    <a:pt x="30" y="93"/>
                  </a:cubicBezTo>
                  <a:cubicBezTo>
                    <a:pt x="31" y="91"/>
                    <a:pt x="32" y="90"/>
                    <a:pt x="32" y="88"/>
                  </a:cubicBezTo>
                  <a:cubicBezTo>
                    <a:pt x="28" y="87"/>
                    <a:pt x="25" y="88"/>
                    <a:pt x="22" y="87"/>
                  </a:cubicBezTo>
                  <a:cubicBezTo>
                    <a:pt x="22" y="86"/>
                    <a:pt x="22" y="84"/>
                    <a:pt x="22" y="82"/>
                  </a:cubicBezTo>
                  <a:cubicBezTo>
                    <a:pt x="21" y="80"/>
                    <a:pt x="18" y="79"/>
                    <a:pt x="17" y="76"/>
                  </a:cubicBezTo>
                  <a:cubicBezTo>
                    <a:pt x="16" y="72"/>
                    <a:pt x="18" y="70"/>
                    <a:pt x="20" y="68"/>
                  </a:cubicBezTo>
                  <a:cubicBezTo>
                    <a:pt x="19" y="66"/>
                    <a:pt x="14" y="67"/>
                    <a:pt x="12" y="67"/>
                  </a:cubicBezTo>
                  <a:cubicBezTo>
                    <a:pt x="9" y="67"/>
                    <a:pt x="6" y="70"/>
                    <a:pt x="4" y="69"/>
                  </a:cubicBezTo>
                  <a:cubicBezTo>
                    <a:pt x="0" y="68"/>
                    <a:pt x="1" y="64"/>
                    <a:pt x="3" y="63"/>
                  </a:cubicBezTo>
                  <a:cubicBezTo>
                    <a:pt x="6" y="62"/>
                    <a:pt x="6" y="62"/>
                    <a:pt x="8" y="63"/>
                  </a:cubicBezTo>
                  <a:cubicBezTo>
                    <a:pt x="10" y="63"/>
                    <a:pt x="11" y="62"/>
                    <a:pt x="12" y="61"/>
                  </a:cubicBezTo>
                  <a:cubicBezTo>
                    <a:pt x="12" y="60"/>
                    <a:pt x="12" y="59"/>
                    <a:pt x="13" y="59"/>
                  </a:cubicBezTo>
                  <a:cubicBezTo>
                    <a:pt x="13" y="58"/>
                    <a:pt x="14" y="59"/>
                    <a:pt x="14" y="58"/>
                  </a:cubicBezTo>
                  <a:cubicBezTo>
                    <a:pt x="16" y="57"/>
                    <a:pt x="16" y="57"/>
                    <a:pt x="17" y="55"/>
                  </a:cubicBezTo>
                  <a:cubicBezTo>
                    <a:pt x="18" y="51"/>
                    <a:pt x="17" y="48"/>
                    <a:pt x="17" y="44"/>
                  </a:cubicBezTo>
                  <a:cubicBezTo>
                    <a:pt x="16" y="40"/>
                    <a:pt x="17" y="37"/>
                    <a:pt x="21" y="39"/>
                  </a:cubicBezTo>
                  <a:cubicBezTo>
                    <a:pt x="22" y="39"/>
                    <a:pt x="23" y="41"/>
                    <a:pt x="25" y="41"/>
                  </a:cubicBezTo>
                  <a:cubicBezTo>
                    <a:pt x="27" y="42"/>
                    <a:pt x="28" y="40"/>
                    <a:pt x="29" y="39"/>
                  </a:cubicBezTo>
                  <a:cubicBezTo>
                    <a:pt x="31" y="37"/>
                    <a:pt x="41" y="36"/>
                    <a:pt x="41" y="40"/>
                  </a:cubicBezTo>
                  <a:cubicBezTo>
                    <a:pt x="43" y="40"/>
                    <a:pt x="52" y="40"/>
                    <a:pt x="50" y="36"/>
                  </a:cubicBezTo>
                  <a:cubicBezTo>
                    <a:pt x="50" y="34"/>
                    <a:pt x="47" y="34"/>
                    <a:pt x="46" y="32"/>
                  </a:cubicBezTo>
                  <a:cubicBezTo>
                    <a:pt x="45" y="30"/>
                    <a:pt x="47" y="29"/>
                    <a:pt x="48" y="29"/>
                  </a:cubicBezTo>
                  <a:cubicBezTo>
                    <a:pt x="50" y="29"/>
                    <a:pt x="52" y="30"/>
                    <a:pt x="53" y="29"/>
                  </a:cubicBezTo>
                  <a:cubicBezTo>
                    <a:pt x="56" y="29"/>
                    <a:pt x="56" y="27"/>
                    <a:pt x="58" y="25"/>
                  </a:cubicBezTo>
                  <a:cubicBezTo>
                    <a:pt x="61" y="22"/>
                    <a:pt x="66" y="20"/>
                    <a:pt x="69" y="20"/>
                  </a:cubicBezTo>
                  <a:cubicBezTo>
                    <a:pt x="72" y="20"/>
                    <a:pt x="73" y="20"/>
                    <a:pt x="75" y="19"/>
                  </a:cubicBezTo>
                  <a:cubicBezTo>
                    <a:pt x="77" y="19"/>
                    <a:pt x="79" y="18"/>
                    <a:pt x="81" y="18"/>
                  </a:cubicBezTo>
                  <a:cubicBezTo>
                    <a:pt x="83" y="17"/>
                    <a:pt x="83" y="17"/>
                    <a:pt x="84" y="16"/>
                  </a:cubicBezTo>
                  <a:cubicBezTo>
                    <a:pt x="85" y="15"/>
                    <a:pt x="87" y="15"/>
                    <a:pt x="89" y="14"/>
                  </a:cubicBezTo>
                  <a:cubicBezTo>
                    <a:pt x="92" y="11"/>
                    <a:pt x="93" y="9"/>
                    <a:pt x="97" y="8"/>
                  </a:cubicBezTo>
                  <a:cubicBezTo>
                    <a:pt x="100" y="7"/>
                    <a:pt x="102" y="8"/>
                    <a:pt x="105" y="10"/>
                  </a:cubicBezTo>
                  <a:cubicBezTo>
                    <a:pt x="106" y="11"/>
                    <a:pt x="108" y="11"/>
                    <a:pt x="109" y="12"/>
                  </a:cubicBezTo>
                  <a:cubicBezTo>
                    <a:pt x="109" y="13"/>
                    <a:pt x="109" y="14"/>
                    <a:pt x="109" y="14"/>
                  </a:cubicBezTo>
                  <a:cubicBezTo>
                    <a:pt x="110" y="14"/>
                    <a:pt x="111" y="14"/>
                    <a:pt x="111" y="14"/>
                  </a:cubicBezTo>
                  <a:cubicBezTo>
                    <a:pt x="116" y="16"/>
                    <a:pt x="123" y="16"/>
                    <a:pt x="128" y="15"/>
                  </a:cubicBezTo>
                  <a:cubicBezTo>
                    <a:pt x="128" y="12"/>
                    <a:pt x="127" y="8"/>
                    <a:pt x="128" y="5"/>
                  </a:cubicBezTo>
                  <a:cubicBezTo>
                    <a:pt x="128" y="4"/>
                    <a:pt x="128" y="2"/>
                    <a:pt x="130" y="3"/>
                  </a:cubicBezTo>
                  <a:cubicBezTo>
                    <a:pt x="133" y="3"/>
                    <a:pt x="132" y="7"/>
                    <a:pt x="132" y="9"/>
                  </a:cubicBezTo>
                  <a:cubicBezTo>
                    <a:pt x="136" y="10"/>
                    <a:pt x="135" y="5"/>
                    <a:pt x="136" y="4"/>
                  </a:cubicBezTo>
                  <a:cubicBezTo>
                    <a:pt x="139" y="0"/>
                    <a:pt x="140" y="6"/>
                    <a:pt x="141" y="8"/>
                  </a:cubicBezTo>
                  <a:cubicBezTo>
                    <a:pt x="143" y="8"/>
                    <a:pt x="145" y="9"/>
                    <a:pt x="147" y="8"/>
                  </a:cubicBezTo>
                  <a:cubicBezTo>
                    <a:pt x="150" y="8"/>
                    <a:pt x="151" y="7"/>
                    <a:pt x="153" y="6"/>
                  </a:cubicBezTo>
                  <a:cubicBezTo>
                    <a:pt x="156" y="5"/>
                    <a:pt x="158" y="5"/>
                    <a:pt x="161" y="5"/>
                  </a:cubicBezTo>
                  <a:cubicBezTo>
                    <a:pt x="163" y="4"/>
                    <a:pt x="163" y="3"/>
                    <a:pt x="166" y="4"/>
                  </a:cubicBezTo>
                  <a:cubicBezTo>
                    <a:pt x="166" y="5"/>
                    <a:pt x="167" y="6"/>
                    <a:pt x="167" y="6"/>
                  </a:cubicBezTo>
                  <a:cubicBezTo>
                    <a:pt x="168" y="7"/>
                    <a:pt x="169" y="7"/>
                    <a:pt x="170" y="7"/>
                  </a:cubicBezTo>
                  <a:cubicBezTo>
                    <a:pt x="172" y="8"/>
                    <a:pt x="173" y="9"/>
                    <a:pt x="175" y="9"/>
                  </a:cubicBezTo>
                  <a:cubicBezTo>
                    <a:pt x="177" y="10"/>
                    <a:pt x="180" y="12"/>
                    <a:pt x="183" y="12"/>
                  </a:cubicBezTo>
                  <a:cubicBezTo>
                    <a:pt x="183" y="11"/>
                    <a:pt x="183" y="9"/>
                    <a:pt x="183" y="8"/>
                  </a:cubicBezTo>
                  <a:cubicBezTo>
                    <a:pt x="185" y="8"/>
                    <a:pt x="187" y="10"/>
                    <a:pt x="188" y="11"/>
                  </a:cubicBezTo>
                  <a:cubicBezTo>
                    <a:pt x="191" y="13"/>
                    <a:pt x="192" y="14"/>
                    <a:pt x="195" y="14"/>
                  </a:cubicBezTo>
                  <a:cubicBezTo>
                    <a:pt x="198" y="15"/>
                    <a:pt x="202" y="14"/>
                    <a:pt x="205" y="16"/>
                  </a:cubicBezTo>
                  <a:cubicBezTo>
                    <a:pt x="209" y="17"/>
                    <a:pt x="211" y="20"/>
                    <a:pt x="214" y="21"/>
                  </a:cubicBezTo>
                  <a:cubicBezTo>
                    <a:pt x="218" y="23"/>
                    <a:pt x="223" y="23"/>
                    <a:pt x="227" y="23"/>
                  </a:cubicBezTo>
                  <a:cubicBezTo>
                    <a:pt x="231" y="22"/>
                    <a:pt x="233" y="20"/>
                    <a:pt x="237" y="19"/>
                  </a:cubicBezTo>
                  <a:cubicBezTo>
                    <a:pt x="238" y="19"/>
                    <a:pt x="243" y="17"/>
                    <a:pt x="244" y="17"/>
                  </a:cubicBezTo>
                  <a:cubicBezTo>
                    <a:pt x="246" y="18"/>
                    <a:pt x="245" y="18"/>
                    <a:pt x="247" y="19"/>
                  </a:cubicBezTo>
                  <a:cubicBezTo>
                    <a:pt x="251" y="22"/>
                    <a:pt x="259" y="21"/>
                    <a:pt x="264" y="21"/>
                  </a:cubicBezTo>
                  <a:lnTo>
                    <a:pt x="264" y="14"/>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24" name="Freeform 41">
              <a:extLst>
                <a:ext uri="{FF2B5EF4-FFF2-40B4-BE49-F238E27FC236}">
                  <a16:creationId xmlns:a16="http://schemas.microsoft.com/office/drawing/2014/main" id="{F88F7CA9-ED95-FC47-90C9-C78DDD03D70C}"/>
                </a:ext>
              </a:extLst>
            </p:cNvPr>
            <p:cNvSpPr>
              <a:spLocks/>
            </p:cNvSpPr>
            <p:nvPr/>
          </p:nvSpPr>
          <p:spPr bwMode="auto">
            <a:xfrm>
              <a:off x="5683250" y="3044825"/>
              <a:ext cx="171450" cy="144463"/>
            </a:xfrm>
            <a:custGeom>
              <a:avLst/>
              <a:gdLst/>
              <a:ahLst/>
              <a:cxnLst>
                <a:cxn ang="0">
                  <a:pos x="83" y="0"/>
                </a:cxn>
                <a:cxn ang="0">
                  <a:pos x="76" y="1"/>
                </a:cxn>
                <a:cxn ang="0">
                  <a:pos x="75" y="8"/>
                </a:cxn>
                <a:cxn ang="0">
                  <a:pos x="75" y="11"/>
                </a:cxn>
                <a:cxn ang="0">
                  <a:pos x="72" y="9"/>
                </a:cxn>
                <a:cxn ang="0">
                  <a:pos x="69" y="8"/>
                </a:cxn>
                <a:cxn ang="0">
                  <a:pos x="66" y="6"/>
                </a:cxn>
                <a:cxn ang="0">
                  <a:pos x="62" y="6"/>
                </a:cxn>
                <a:cxn ang="0">
                  <a:pos x="59" y="4"/>
                </a:cxn>
                <a:cxn ang="0">
                  <a:pos x="55" y="9"/>
                </a:cxn>
                <a:cxn ang="0">
                  <a:pos x="49" y="9"/>
                </a:cxn>
                <a:cxn ang="0">
                  <a:pos x="46" y="7"/>
                </a:cxn>
                <a:cxn ang="0">
                  <a:pos x="42" y="7"/>
                </a:cxn>
                <a:cxn ang="0">
                  <a:pos x="38" y="3"/>
                </a:cxn>
                <a:cxn ang="0">
                  <a:pos x="36" y="7"/>
                </a:cxn>
                <a:cxn ang="0">
                  <a:pos x="32" y="9"/>
                </a:cxn>
                <a:cxn ang="0">
                  <a:pos x="28" y="20"/>
                </a:cxn>
                <a:cxn ang="0">
                  <a:pos x="22" y="18"/>
                </a:cxn>
                <a:cxn ang="0">
                  <a:pos x="22" y="13"/>
                </a:cxn>
                <a:cxn ang="0">
                  <a:pos x="16" y="25"/>
                </a:cxn>
                <a:cxn ang="0">
                  <a:pos x="7" y="17"/>
                </a:cxn>
                <a:cxn ang="0">
                  <a:pos x="1" y="20"/>
                </a:cxn>
                <a:cxn ang="0">
                  <a:pos x="7" y="27"/>
                </a:cxn>
                <a:cxn ang="0">
                  <a:pos x="5" y="31"/>
                </a:cxn>
                <a:cxn ang="0">
                  <a:pos x="9" y="36"/>
                </a:cxn>
                <a:cxn ang="0">
                  <a:pos x="3" y="39"/>
                </a:cxn>
                <a:cxn ang="0">
                  <a:pos x="10" y="42"/>
                </a:cxn>
                <a:cxn ang="0">
                  <a:pos x="19" y="51"/>
                </a:cxn>
                <a:cxn ang="0">
                  <a:pos x="20" y="59"/>
                </a:cxn>
                <a:cxn ang="0">
                  <a:pos x="14" y="63"/>
                </a:cxn>
                <a:cxn ang="0">
                  <a:pos x="18" y="77"/>
                </a:cxn>
                <a:cxn ang="0">
                  <a:pos x="22" y="75"/>
                </a:cxn>
                <a:cxn ang="0">
                  <a:pos x="23" y="69"/>
                </a:cxn>
                <a:cxn ang="0">
                  <a:pos x="22" y="64"/>
                </a:cxn>
                <a:cxn ang="0">
                  <a:pos x="21" y="59"/>
                </a:cxn>
                <a:cxn ang="0">
                  <a:pos x="24" y="53"/>
                </a:cxn>
                <a:cxn ang="0">
                  <a:pos x="27" y="49"/>
                </a:cxn>
                <a:cxn ang="0">
                  <a:pos x="28" y="48"/>
                </a:cxn>
                <a:cxn ang="0">
                  <a:pos x="31" y="50"/>
                </a:cxn>
                <a:cxn ang="0">
                  <a:pos x="34" y="48"/>
                </a:cxn>
                <a:cxn ang="0">
                  <a:pos x="39" y="50"/>
                </a:cxn>
                <a:cxn ang="0">
                  <a:pos x="48" y="45"/>
                </a:cxn>
                <a:cxn ang="0">
                  <a:pos x="56" y="44"/>
                </a:cxn>
                <a:cxn ang="0">
                  <a:pos x="57" y="38"/>
                </a:cxn>
                <a:cxn ang="0">
                  <a:pos x="62" y="37"/>
                </a:cxn>
                <a:cxn ang="0">
                  <a:pos x="68" y="31"/>
                </a:cxn>
                <a:cxn ang="0">
                  <a:pos x="72" y="27"/>
                </a:cxn>
                <a:cxn ang="0">
                  <a:pos x="80" y="20"/>
                </a:cxn>
                <a:cxn ang="0">
                  <a:pos x="75" y="17"/>
                </a:cxn>
                <a:cxn ang="0">
                  <a:pos x="72" y="13"/>
                </a:cxn>
                <a:cxn ang="0">
                  <a:pos x="90" y="12"/>
                </a:cxn>
                <a:cxn ang="0">
                  <a:pos x="82" y="1"/>
                </a:cxn>
                <a:cxn ang="0">
                  <a:pos x="83" y="0"/>
                </a:cxn>
              </a:cxnLst>
              <a:rect l="0" t="0" r="r" b="b"/>
              <a:pathLst>
                <a:path w="91" h="77">
                  <a:moveTo>
                    <a:pt x="83" y="0"/>
                  </a:moveTo>
                  <a:cubicBezTo>
                    <a:pt x="81" y="0"/>
                    <a:pt x="77" y="0"/>
                    <a:pt x="76" y="1"/>
                  </a:cubicBezTo>
                  <a:cubicBezTo>
                    <a:pt x="72" y="2"/>
                    <a:pt x="74" y="5"/>
                    <a:pt x="75" y="8"/>
                  </a:cubicBezTo>
                  <a:cubicBezTo>
                    <a:pt x="75" y="9"/>
                    <a:pt x="76" y="10"/>
                    <a:pt x="75" y="11"/>
                  </a:cubicBezTo>
                  <a:cubicBezTo>
                    <a:pt x="73" y="12"/>
                    <a:pt x="73" y="10"/>
                    <a:pt x="72" y="9"/>
                  </a:cubicBezTo>
                  <a:cubicBezTo>
                    <a:pt x="70" y="8"/>
                    <a:pt x="70" y="9"/>
                    <a:pt x="69" y="8"/>
                  </a:cubicBezTo>
                  <a:cubicBezTo>
                    <a:pt x="68" y="7"/>
                    <a:pt x="68" y="7"/>
                    <a:pt x="66" y="6"/>
                  </a:cubicBezTo>
                  <a:cubicBezTo>
                    <a:pt x="65" y="6"/>
                    <a:pt x="63" y="6"/>
                    <a:pt x="62" y="6"/>
                  </a:cubicBezTo>
                  <a:cubicBezTo>
                    <a:pt x="61" y="6"/>
                    <a:pt x="60" y="4"/>
                    <a:pt x="59" y="4"/>
                  </a:cubicBezTo>
                  <a:cubicBezTo>
                    <a:pt x="56" y="4"/>
                    <a:pt x="57" y="8"/>
                    <a:pt x="55" y="9"/>
                  </a:cubicBezTo>
                  <a:cubicBezTo>
                    <a:pt x="54" y="9"/>
                    <a:pt x="50" y="9"/>
                    <a:pt x="49" y="9"/>
                  </a:cubicBezTo>
                  <a:cubicBezTo>
                    <a:pt x="48" y="8"/>
                    <a:pt x="47" y="7"/>
                    <a:pt x="46" y="7"/>
                  </a:cubicBezTo>
                  <a:cubicBezTo>
                    <a:pt x="44" y="7"/>
                    <a:pt x="43" y="7"/>
                    <a:pt x="42" y="7"/>
                  </a:cubicBezTo>
                  <a:cubicBezTo>
                    <a:pt x="41" y="5"/>
                    <a:pt x="41" y="1"/>
                    <a:pt x="38" y="3"/>
                  </a:cubicBezTo>
                  <a:cubicBezTo>
                    <a:pt x="36" y="4"/>
                    <a:pt x="37" y="6"/>
                    <a:pt x="36" y="7"/>
                  </a:cubicBezTo>
                  <a:cubicBezTo>
                    <a:pt x="34" y="9"/>
                    <a:pt x="33" y="8"/>
                    <a:pt x="32" y="9"/>
                  </a:cubicBezTo>
                  <a:cubicBezTo>
                    <a:pt x="28" y="11"/>
                    <a:pt x="31" y="17"/>
                    <a:pt x="28" y="20"/>
                  </a:cubicBezTo>
                  <a:cubicBezTo>
                    <a:pt x="27" y="21"/>
                    <a:pt x="23" y="19"/>
                    <a:pt x="22" y="18"/>
                  </a:cubicBezTo>
                  <a:cubicBezTo>
                    <a:pt x="22" y="17"/>
                    <a:pt x="23" y="15"/>
                    <a:pt x="22" y="13"/>
                  </a:cubicBezTo>
                  <a:cubicBezTo>
                    <a:pt x="16" y="12"/>
                    <a:pt x="16" y="21"/>
                    <a:pt x="16" y="25"/>
                  </a:cubicBezTo>
                  <a:cubicBezTo>
                    <a:pt x="12" y="27"/>
                    <a:pt x="9" y="18"/>
                    <a:pt x="7" y="17"/>
                  </a:cubicBezTo>
                  <a:cubicBezTo>
                    <a:pt x="5" y="15"/>
                    <a:pt x="0" y="16"/>
                    <a:pt x="1" y="20"/>
                  </a:cubicBezTo>
                  <a:cubicBezTo>
                    <a:pt x="5" y="20"/>
                    <a:pt x="7" y="24"/>
                    <a:pt x="7" y="27"/>
                  </a:cubicBezTo>
                  <a:cubicBezTo>
                    <a:pt x="6" y="28"/>
                    <a:pt x="5" y="29"/>
                    <a:pt x="5" y="31"/>
                  </a:cubicBezTo>
                  <a:cubicBezTo>
                    <a:pt x="4" y="34"/>
                    <a:pt x="7" y="34"/>
                    <a:pt x="9" y="36"/>
                  </a:cubicBezTo>
                  <a:cubicBezTo>
                    <a:pt x="8" y="38"/>
                    <a:pt x="4" y="37"/>
                    <a:pt x="3" y="39"/>
                  </a:cubicBezTo>
                  <a:cubicBezTo>
                    <a:pt x="1" y="42"/>
                    <a:pt x="8" y="42"/>
                    <a:pt x="10" y="42"/>
                  </a:cubicBezTo>
                  <a:cubicBezTo>
                    <a:pt x="10" y="48"/>
                    <a:pt x="18" y="45"/>
                    <a:pt x="19" y="51"/>
                  </a:cubicBezTo>
                  <a:cubicBezTo>
                    <a:pt x="19" y="53"/>
                    <a:pt x="21" y="57"/>
                    <a:pt x="20" y="59"/>
                  </a:cubicBezTo>
                  <a:cubicBezTo>
                    <a:pt x="19" y="60"/>
                    <a:pt x="16" y="62"/>
                    <a:pt x="14" y="63"/>
                  </a:cubicBezTo>
                  <a:cubicBezTo>
                    <a:pt x="9" y="67"/>
                    <a:pt x="10" y="77"/>
                    <a:pt x="18" y="77"/>
                  </a:cubicBezTo>
                  <a:cubicBezTo>
                    <a:pt x="21" y="77"/>
                    <a:pt x="21" y="77"/>
                    <a:pt x="22" y="75"/>
                  </a:cubicBezTo>
                  <a:cubicBezTo>
                    <a:pt x="23" y="74"/>
                    <a:pt x="24" y="70"/>
                    <a:pt x="23" y="69"/>
                  </a:cubicBezTo>
                  <a:cubicBezTo>
                    <a:pt x="23" y="67"/>
                    <a:pt x="22" y="66"/>
                    <a:pt x="22" y="64"/>
                  </a:cubicBezTo>
                  <a:cubicBezTo>
                    <a:pt x="21" y="62"/>
                    <a:pt x="22" y="61"/>
                    <a:pt x="21" y="59"/>
                  </a:cubicBezTo>
                  <a:cubicBezTo>
                    <a:pt x="23" y="59"/>
                    <a:pt x="23" y="55"/>
                    <a:pt x="24" y="53"/>
                  </a:cubicBezTo>
                  <a:cubicBezTo>
                    <a:pt x="25" y="52"/>
                    <a:pt x="25" y="50"/>
                    <a:pt x="27" y="49"/>
                  </a:cubicBezTo>
                  <a:cubicBezTo>
                    <a:pt x="28" y="48"/>
                    <a:pt x="27" y="48"/>
                    <a:pt x="28" y="48"/>
                  </a:cubicBezTo>
                  <a:cubicBezTo>
                    <a:pt x="30" y="48"/>
                    <a:pt x="30" y="50"/>
                    <a:pt x="31" y="50"/>
                  </a:cubicBezTo>
                  <a:cubicBezTo>
                    <a:pt x="33" y="51"/>
                    <a:pt x="32" y="49"/>
                    <a:pt x="34" y="48"/>
                  </a:cubicBezTo>
                  <a:cubicBezTo>
                    <a:pt x="37" y="46"/>
                    <a:pt x="38" y="49"/>
                    <a:pt x="39" y="50"/>
                  </a:cubicBezTo>
                  <a:cubicBezTo>
                    <a:pt x="44" y="53"/>
                    <a:pt x="46" y="47"/>
                    <a:pt x="48" y="45"/>
                  </a:cubicBezTo>
                  <a:cubicBezTo>
                    <a:pt x="51" y="42"/>
                    <a:pt x="53" y="45"/>
                    <a:pt x="56" y="44"/>
                  </a:cubicBezTo>
                  <a:cubicBezTo>
                    <a:pt x="56" y="42"/>
                    <a:pt x="55" y="40"/>
                    <a:pt x="57" y="38"/>
                  </a:cubicBezTo>
                  <a:cubicBezTo>
                    <a:pt x="59" y="36"/>
                    <a:pt x="60" y="37"/>
                    <a:pt x="62" y="37"/>
                  </a:cubicBezTo>
                  <a:cubicBezTo>
                    <a:pt x="66" y="36"/>
                    <a:pt x="66" y="34"/>
                    <a:pt x="68" y="31"/>
                  </a:cubicBezTo>
                  <a:cubicBezTo>
                    <a:pt x="69" y="28"/>
                    <a:pt x="69" y="28"/>
                    <a:pt x="72" y="27"/>
                  </a:cubicBezTo>
                  <a:cubicBezTo>
                    <a:pt x="76" y="25"/>
                    <a:pt x="84" y="25"/>
                    <a:pt x="80" y="20"/>
                  </a:cubicBezTo>
                  <a:cubicBezTo>
                    <a:pt x="79" y="17"/>
                    <a:pt x="77" y="17"/>
                    <a:pt x="75" y="17"/>
                  </a:cubicBezTo>
                  <a:cubicBezTo>
                    <a:pt x="72" y="16"/>
                    <a:pt x="73" y="15"/>
                    <a:pt x="72" y="13"/>
                  </a:cubicBezTo>
                  <a:cubicBezTo>
                    <a:pt x="76" y="15"/>
                    <a:pt x="87" y="17"/>
                    <a:pt x="90" y="12"/>
                  </a:cubicBezTo>
                  <a:cubicBezTo>
                    <a:pt x="91" y="8"/>
                    <a:pt x="85" y="2"/>
                    <a:pt x="82" y="1"/>
                  </a:cubicBezTo>
                  <a:lnTo>
                    <a:pt x="83" y="0"/>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25" name="Freeform 42">
              <a:extLst>
                <a:ext uri="{FF2B5EF4-FFF2-40B4-BE49-F238E27FC236}">
                  <a16:creationId xmlns:a16="http://schemas.microsoft.com/office/drawing/2014/main" id="{B0A20BC2-E684-7747-B102-49458CA77792}"/>
                </a:ext>
              </a:extLst>
            </p:cNvPr>
            <p:cNvSpPr>
              <a:spLocks/>
            </p:cNvSpPr>
            <p:nvPr/>
          </p:nvSpPr>
          <p:spPr bwMode="auto">
            <a:xfrm>
              <a:off x="5713413" y="2960688"/>
              <a:ext cx="101600" cy="79375"/>
            </a:xfrm>
            <a:custGeom>
              <a:avLst/>
              <a:gdLst/>
              <a:ahLst/>
              <a:cxnLst>
                <a:cxn ang="0">
                  <a:pos x="50" y="21"/>
                </a:cxn>
                <a:cxn ang="0">
                  <a:pos x="53" y="27"/>
                </a:cxn>
                <a:cxn ang="0">
                  <a:pos x="44" y="26"/>
                </a:cxn>
                <a:cxn ang="0">
                  <a:pos x="36" y="25"/>
                </a:cxn>
                <a:cxn ang="0">
                  <a:pos x="37" y="34"/>
                </a:cxn>
                <a:cxn ang="0">
                  <a:pos x="38" y="39"/>
                </a:cxn>
                <a:cxn ang="0">
                  <a:pos x="31" y="38"/>
                </a:cxn>
                <a:cxn ang="0">
                  <a:pos x="29" y="36"/>
                </a:cxn>
                <a:cxn ang="0">
                  <a:pos x="28" y="40"/>
                </a:cxn>
                <a:cxn ang="0">
                  <a:pos x="23" y="41"/>
                </a:cxn>
                <a:cxn ang="0">
                  <a:pos x="20" y="36"/>
                </a:cxn>
                <a:cxn ang="0">
                  <a:pos x="14" y="25"/>
                </a:cxn>
                <a:cxn ang="0">
                  <a:pos x="3" y="24"/>
                </a:cxn>
                <a:cxn ang="0">
                  <a:pos x="1" y="19"/>
                </a:cxn>
                <a:cxn ang="0">
                  <a:pos x="1" y="16"/>
                </a:cxn>
                <a:cxn ang="0">
                  <a:pos x="10" y="17"/>
                </a:cxn>
                <a:cxn ang="0">
                  <a:pos x="12" y="16"/>
                </a:cxn>
                <a:cxn ang="0">
                  <a:pos x="16" y="17"/>
                </a:cxn>
                <a:cxn ang="0">
                  <a:pos x="20" y="6"/>
                </a:cxn>
                <a:cxn ang="0">
                  <a:pos x="28" y="4"/>
                </a:cxn>
                <a:cxn ang="0">
                  <a:pos x="34" y="0"/>
                </a:cxn>
                <a:cxn ang="0">
                  <a:pos x="35" y="9"/>
                </a:cxn>
                <a:cxn ang="0">
                  <a:pos x="41" y="10"/>
                </a:cxn>
                <a:cxn ang="0">
                  <a:pos x="43" y="15"/>
                </a:cxn>
                <a:cxn ang="0">
                  <a:pos x="53" y="17"/>
                </a:cxn>
                <a:cxn ang="0">
                  <a:pos x="53" y="23"/>
                </a:cxn>
                <a:cxn ang="0">
                  <a:pos x="50" y="21"/>
                </a:cxn>
              </a:cxnLst>
              <a:rect l="0" t="0" r="r" b="b"/>
              <a:pathLst>
                <a:path w="54" h="42">
                  <a:moveTo>
                    <a:pt x="50" y="21"/>
                  </a:moveTo>
                  <a:cubicBezTo>
                    <a:pt x="50" y="24"/>
                    <a:pt x="54" y="24"/>
                    <a:pt x="53" y="27"/>
                  </a:cubicBezTo>
                  <a:cubicBezTo>
                    <a:pt x="50" y="28"/>
                    <a:pt x="47" y="27"/>
                    <a:pt x="44" y="26"/>
                  </a:cubicBezTo>
                  <a:cubicBezTo>
                    <a:pt x="41" y="24"/>
                    <a:pt x="39" y="21"/>
                    <a:pt x="36" y="25"/>
                  </a:cubicBezTo>
                  <a:cubicBezTo>
                    <a:pt x="34" y="29"/>
                    <a:pt x="34" y="31"/>
                    <a:pt x="37" y="34"/>
                  </a:cubicBezTo>
                  <a:cubicBezTo>
                    <a:pt x="38" y="36"/>
                    <a:pt x="39" y="37"/>
                    <a:pt x="38" y="39"/>
                  </a:cubicBezTo>
                  <a:cubicBezTo>
                    <a:pt x="36" y="39"/>
                    <a:pt x="33" y="39"/>
                    <a:pt x="31" y="38"/>
                  </a:cubicBezTo>
                  <a:cubicBezTo>
                    <a:pt x="30" y="38"/>
                    <a:pt x="31" y="36"/>
                    <a:pt x="29" y="36"/>
                  </a:cubicBezTo>
                  <a:cubicBezTo>
                    <a:pt x="28" y="37"/>
                    <a:pt x="29" y="39"/>
                    <a:pt x="28" y="40"/>
                  </a:cubicBezTo>
                  <a:cubicBezTo>
                    <a:pt x="28" y="42"/>
                    <a:pt x="25" y="42"/>
                    <a:pt x="23" y="41"/>
                  </a:cubicBezTo>
                  <a:cubicBezTo>
                    <a:pt x="20" y="40"/>
                    <a:pt x="20" y="39"/>
                    <a:pt x="20" y="36"/>
                  </a:cubicBezTo>
                  <a:cubicBezTo>
                    <a:pt x="20" y="31"/>
                    <a:pt x="20" y="26"/>
                    <a:pt x="14" y="25"/>
                  </a:cubicBezTo>
                  <a:cubicBezTo>
                    <a:pt x="11" y="25"/>
                    <a:pt x="5" y="27"/>
                    <a:pt x="3" y="24"/>
                  </a:cubicBezTo>
                  <a:cubicBezTo>
                    <a:pt x="2" y="23"/>
                    <a:pt x="1" y="20"/>
                    <a:pt x="1" y="19"/>
                  </a:cubicBezTo>
                  <a:cubicBezTo>
                    <a:pt x="1" y="18"/>
                    <a:pt x="0" y="17"/>
                    <a:pt x="1" y="16"/>
                  </a:cubicBezTo>
                  <a:cubicBezTo>
                    <a:pt x="4" y="15"/>
                    <a:pt x="6" y="18"/>
                    <a:pt x="10" y="17"/>
                  </a:cubicBezTo>
                  <a:cubicBezTo>
                    <a:pt x="10" y="17"/>
                    <a:pt x="11" y="16"/>
                    <a:pt x="12" y="16"/>
                  </a:cubicBezTo>
                  <a:cubicBezTo>
                    <a:pt x="14" y="16"/>
                    <a:pt x="15" y="17"/>
                    <a:pt x="16" y="17"/>
                  </a:cubicBezTo>
                  <a:cubicBezTo>
                    <a:pt x="17" y="12"/>
                    <a:pt x="14" y="9"/>
                    <a:pt x="20" y="6"/>
                  </a:cubicBezTo>
                  <a:cubicBezTo>
                    <a:pt x="22" y="5"/>
                    <a:pt x="25" y="5"/>
                    <a:pt x="28" y="4"/>
                  </a:cubicBezTo>
                  <a:cubicBezTo>
                    <a:pt x="30" y="3"/>
                    <a:pt x="31" y="1"/>
                    <a:pt x="34" y="0"/>
                  </a:cubicBezTo>
                  <a:cubicBezTo>
                    <a:pt x="34" y="3"/>
                    <a:pt x="34" y="6"/>
                    <a:pt x="35" y="9"/>
                  </a:cubicBezTo>
                  <a:cubicBezTo>
                    <a:pt x="37" y="9"/>
                    <a:pt x="39" y="9"/>
                    <a:pt x="41" y="10"/>
                  </a:cubicBezTo>
                  <a:cubicBezTo>
                    <a:pt x="42" y="12"/>
                    <a:pt x="41" y="14"/>
                    <a:pt x="43" y="15"/>
                  </a:cubicBezTo>
                  <a:cubicBezTo>
                    <a:pt x="45" y="17"/>
                    <a:pt x="50" y="14"/>
                    <a:pt x="53" y="17"/>
                  </a:cubicBezTo>
                  <a:cubicBezTo>
                    <a:pt x="53" y="18"/>
                    <a:pt x="54" y="21"/>
                    <a:pt x="53" y="23"/>
                  </a:cubicBezTo>
                  <a:lnTo>
                    <a:pt x="50" y="21"/>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26" name="Freeform 43">
              <a:extLst>
                <a:ext uri="{FF2B5EF4-FFF2-40B4-BE49-F238E27FC236}">
                  <a16:creationId xmlns:a16="http://schemas.microsoft.com/office/drawing/2014/main" id="{54EA1941-D84A-9A4B-882A-1BAF6E998463}"/>
                </a:ext>
              </a:extLst>
            </p:cNvPr>
            <p:cNvSpPr>
              <a:spLocks noEditPoints="1"/>
            </p:cNvSpPr>
            <p:nvPr/>
          </p:nvSpPr>
          <p:spPr bwMode="auto">
            <a:xfrm>
              <a:off x="5429250" y="5822950"/>
              <a:ext cx="688975" cy="779463"/>
            </a:xfrm>
            <a:custGeom>
              <a:avLst/>
              <a:gdLst/>
              <a:ahLst/>
              <a:cxnLst>
                <a:cxn ang="0">
                  <a:pos x="116" y="274"/>
                </a:cxn>
                <a:cxn ang="0">
                  <a:pos x="84" y="265"/>
                </a:cxn>
                <a:cxn ang="0">
                  <a:pos x="52" y="293"/>
                </a:cxn>
                <a:cxn ang="0">
                  <a:pos x="79" y="343"/>
                </a:cxn>
                <a:cxn ang="0">
                  <a:pos x="77" y="372"/>
                </a:cxn>
                <a:cxn ang="0">
                  <a:pos x="109" y="379"/>
                </a:cxn>
                <a:cxn ang="0">
                  <a:pos x="139" y="385"/>
                </a:cxn>
                <a:cxn ang="0">
                  <a:pos x="154" y="408"/>
                </a:cxn>
                <a:cxn ang="0">
                  <a:pos x="155" y="380"/>
                </a:cxn>
                <a:cxn ang="0">
                  <a:pos x="142" y="334"/>
                </a:cxn>
                <a:cxn ang="0">
                  <a:pos x="160" y="334"/>
                </a:cxn>
                <a:cxn ang="0">
                  <a:pos x="171" y="346"/>
                </a:cxn>
                <a:cxn ang="0">
                  <a:pos x="183" y="335"/>
                </a:cxn>
                <a:cxn ang="0">
                  <a:pos x="160" y="315"/>
                </a:cxn>
                <a:cxn ang="0">
                  <a:pos x="158" y="293"/>
                </a:cxn>
                <a:cxn ang="0">
                  <a:pos x="18" y="191"/>
                </a:cxn>
                <a:cxn ang="0">
                  <a:pos x="48" y="216"/>
                </a:cxn>
                <a:cxn ang="0">
                  <a:pos x="24" y="239"/>
                </a:cxn>
                <a:cxn ang="0">
                  <a:pos x="40" y="236"/>
                </a:cxn>
                <a:cxn ang="0">
                  <a:pos x="69" y="257"/>
                </a:cxn>
                <a:cxn ang="0">
                  <a:pos x="120" y="261"/>
                </a:cxn>
                <a:cxn ang="0">
                  <a:pos x="155" y="271"/>
                </a:cxn>
                <a:cxn ang="0">
                  <a:pos x="152" y="289"/>
                </a:cxn>
                <a:cxn ang="0">
                  <a:pos x="180" y="295"/>
                </a:cxn>
                <a:cxn ang="0">
                  <a:pos x="211" y="312"/>
                </a:cxn>
                <a:cxn ang="0">
                  <a:pos x="216" y="287"/>
                </a:cxn>
                <a:cxn ang="0">
                  <a:pos x="247" y="294"/>
                </a:cxn>
                <a:cxn ang="0">
                  <a:pos x="224" y="248"/>
                </a:cxn>
                <a:cxn ang="0">
                  <a:pos x="168" y="210"/>
                </a:cxn>
                <a:cxn ang="0">
                  <a:pos x="162" y="230"/>
                </a:cxn>
                <a:cxn ang="0">
                  <a:pos x="176" y="249"/>
                </a:cxn>
                <a:cxn ang="0">
                  <a:pos x="149" y="219"/>
                </a:cxn>
                <a:cxn ang="0">
                  <a:pos x="166" y="201"/>
                </a:cxn>
                <a:cxn ang="0">
                  <a:pos x="155" y="166"/>
                </a:cxn>
                <a:cxn ang="0">
                  <a:pos x="132" y="116"/>
                </a:cxn>
                <a:cxn ang="0">
                  <a:pos x="156" y="96"/>
                </a:cxn>
                <a:cxn ang="0">
                  <a:pos x="178" y="138"/>
                </a:cxn>
                <a:cxn ang="0">
                  <a:pos x="196" y="124"/>
                </a:cxn>
                <a:cxn ang="0">
                  <a:pos x="208" y="110"/>
                </a:cxn>
                <a:cxn ang="0">
                  <a:pos x="238" y="121"/>
                </a:cxn>
                <a:cxn ang="0">
                  <a:pos x="210" y="92"/>
                </a:cxn>
                <a:cxn ang="0">
                  <a:pos x="228" y="72"/>
                </a:cxn>
                <a:cxn ang="0">
                  <a:pos x="275" y="53"/>
                </a:cxn>
                <a:cxn ang="0">
                  <a:pos x="333" y="79"/>
                </a:cxn>
                <a:cxn ang="0">
                  <a:pos x="366" y="22"/>
                </a:cxn>
                <a:cxn ang="0">
                  <a:pos x="338" y="13"/>
                </a:cxn>
                <a:cxn ang="0">
                  <a:pos x="320" y="33"/>
                </a:cxn>
                <a:cxn ang="0">
                  <a:pos x="283" y="36"/>
                </a:cxn>
                <a:cxn ang="0">
                  <a:pos x="258" y="27"/>
                </a:cxn>
                <a:cxn ang="0">
                  <a:pos x="239" y="13"/>
                </a:cxn>
                <a:cxn ang="0">
                  <a:pos x="214" y="17"/>
                </a:cxn>
                <a:cxn ang="0">
                  <a:pos x="180" y="25"/>
                </a:cxn>
                <a:cxn ang="0">
                  <a:pos x="155" y="22"/>
                </a:cxn>
                <a:cxn ang="0">
                  <a:pos x="144" y="40"/>
                </a:cxn>
                <a:cxn ang="0">
                  <a:pos x="118" y="37"/>
                </a:cxn>
                <a:cxn ang="0">
                  <a:pos x="93" y="52"/>
                </a:cxn>
                <a:cxn ang="0">
                  <a:pos x="70" y="57"/>
                </a:cxn>
                <a:cxn ang="0">
                  <a:pos x="50" y="82"/>
                </a:cxn>
                <a:cxn ang="0">
                  <a:pos x="33" y="100"/>
                </a:cxn>
                <a:cxn ang="0">
                  <a:pos x="22" y="120"/>
                </a:cxn>
                <a:cxn ang="0">
                  <a:pos x="12" y="140"/>
                </a:cxn>
                <a:cxn ang="0">
                  <a:pos x="2" y="153"/>
                </a:cxn>
              </a:cxnLst>
              <a:rect l="0" t="0" r="r" b="b"/>
              <a:pathLst>
                <a:path w="368" h="417">
                  <a:moveTo>
                    <a:pt x="155" y="296"/>
                  </a:moveTo>
                  <a:cubicBezTo>
                    <a:pt x="155" y="296"/>
                    <a:pt x="155" y="296"/>
                    <a:pt x="155" y="296"/>
                  </a:cubicBezTo>
                  <a:cubicBezTo>
                    <a:pt x="151" y="295"/>
                    <a:pt x="146" y="291"/>
                    <a:pt x="145" y="290"/>
                  </a:cubicBezTo>
                  <a:cubicBezTo>
                    <a:pt x="144" y="289"/>
                    <a:pt x="142" y="288"/>
                    <a:pt x="141" y="287"/>
                  </a:cubicBezTo>
                  <a:cubicBezTo>
                    <a:pt x="141" y="285"/>
                    <a:pt x="140" y="283"/>
                    <a:pt x="139" y="282"/>
                  </a:cubicBezTo>
                  <a:cubicBezTo>
                    <a:pt x="137" y="281"/>
                    <a:pt x="135" y="282"/>
                    <a:pt x="134" y="281"/>
                  </a:cubicBezTo>
                  <a:cubicBezTo>
                    <a:pt x="132" y="281"/>
                    <a:pt x="131" y="280"/>
                    <a:pt x="129" y="279"/>
                  </a:cubicBezTo>
                  <a:cubicBezTo>
                    <a:pt x="125" y="277"/>
                    <a:pt x="120" y="275"/>
                    <a:pt x="116" y="274"/>
                  </a:cubicBezTo>
                  <a:cubicBezTo>
                    <a:pt x="114" y="273"/>
                    <a:pt x="112" y="272"/>
                    <a:pt x="110" y="271"/>
                  </a:cubicBezTo>
                  <a:cubicBezTo>
                    <a:pt x="109" y="271"/>
                    <a:pt x="108" y="271"/>
                    <a:pt x="107" y="270"/>
                  </a:cubicBezTo>
                  <a:cubicBezTo>
                    <a:pt x="106" y="269"/>
                    <a:pt x="107" y="268"/>
                    <a:pt x="106" y="267"/>
                  </a:cubicBezTo>
                  <a:cubicBezTo>
                    <a:pt x="104" y="265"/>
                    <a:pt x="100" y="267"/>
                    <a:pt x="98" y="264"/>
                  </a:cubicBezTo>
                  <a:cubicBezTo>
                    <a:pt x="97" y="262"/>
                    <a:pt x="97" y="261"/>
                    <a:pt x="94" y="261"/>
                  </a:cubicBezTo>
                  <a:cubicBezTo>
                    <a:pt x="92" y="261"/>
                    <a:pt x="91" y="260"/>
                    <a:pt x="89" y="261"/>
                  </a:cubicBezTo>
                  <a:cubicBezTo>
                    <a:pt x="87" y="261"/>
                    <a:pt x="87" y="262"/>
                    <a:pt x="86" y="263"/>
                  </a:cubicBezTo>
                  <a:cubicBezTo>
                    <a:pt x="85" y="264"/>
                    <a:pt x="85" y="265"/>
                    <a:pt x="84" y="265"/>
                  </a:cubicBezTo>
                  <a:cubicBezTo>
                    <a:pt x="82" y="266"/>
                    <a:pt x="81" y="267"/>
                    <a:pt x="79" y="268"/>
                  </a:cubicBezTo>
                  <a:cubicBezTo>
                    <a:pt x="78" y="268"/>
                    <a:pt x="77" y="270"/>
                    <a:pt x="77" y="270"/>
                  </a:cubicBezTo>
                  <a:cubicBezTo>
                    <a:pt x="75" y="271"/>
                    <a:pt x="73" y="270"/>
                    <a:pt x="71" y="269"/>
                  </a:cubicBezTo>
                  <a:cubicBezTo>
                    <a:pt x="70" y="269"/>
                    <a:pt x="67" y="266"/>
                    <a:pt x="65" y="266"/>
                  </a:cubicBezTo>
                  <a:cubicBezTo>
                    <a:pt x="65" y="269"/>
                    <a:pt x="66" y="274"/>
                    <a:pt x="64" y="276"/>
                  </a:cubicBezTo>
                  <a:cubicBezTo>
                    <a:pt x="63" y="277"/>
                    <a:pt x="61" y="277"/>
                    <a:pt x="60" y="278"/>
                  </a:cubicBezTo>
                  <a:cubicBezTo>
                    <a:pt x="57" y="281"/>
                    <a:pt x="55" y="288"/>
                    <a:pt x="55" y="292"/>
                  </a:cubicBezTo>
                  <a:cubicBezTo>
                    <a:pt x="54" y="292"/>
                    <a:pt x="53" y="293"/>
                    <a:pt x="52" y="293"/>
                  </a:cubicBezTo>
                  <a:cubicBezTo>
                    <a:pt x="51" y="293"/>
                    <a:pt x="49" y="292"/>
                    <a:pt x="48" y="293"/>
                  </a:cubicBezTo>
                  <a:cubicBezTo>
                    <a:pt x="45" y="294"/>
                    <a:pt x="44" y="297"/>
                    <a:pt x="46" y="299"/>
                  </a:cubicBezTo>
                  <a:cubicBezTo>
                    <a:pt x="49" y="302"/>
                    <a:pt x="54" y="301"/>
                    <a:pt x="57" y="304"/>
                  </a:cubicBezTo>
                  <a:cubicBezTo>
                    <a:pt x="60" y="307"/>
                    <a:pt x="56" y="309"/>
                    <a:pt x="57" y="312"/>
                  </a:cubicBezTo>
                  <a:cubicBezTo>
                    <a:pt x="61" y="313"/>
                    <a:pt x="65" y="314"/>
                    <a:pt x="69" y="315"/>
                  </a:cubicBezTo>
                  <a:cubicBezTo>
                    <a:pt x="74" y="316"/>
                    <a:pt x="75" y="319"/>
                    <a:pt x="75" y="325"/>
                  </a:cubicBezTo>
                  <a:cubicBezTo>
                    <a:pt x="75" y="328"/>
                    <a:pt x="74" y="331"/>
                    <a:pt x="75" y="334"/>
                  </a:cubicBezTo>
                  <a:cubicBezTo>
                    <a:pt x="76" y="337"/>
                    <a:pt x="80" y="340"/>
                    <a:pt x="79" y="343"/>
                  </a:cubicBezTo>
                  <a:cubicBezTo>
                    <a:pt x="79" y="345"/>
                    <a:pt x="76" y="345"/>
                    <a:pt x="74" y="345"/>
                  </a:cubicBezTo>
                  <a:cubicBezTo>
                    <a:pt x="70" y="346"/>
                    <a:pt x="70" y="346"/>
                    <a:pt x="71" y="349"/>
                  </a:cubicBezTo>
                  <a:cubicBezTo>
                    <a:pt x="71" y="352"/>
                    <a:pt x="71" y="355"/>
                    <a:pt x="71" y="358"/>
                  </a:cubicBezTo>
                  <a:cubicBezTo>
                    <a:pt x="72" y="359"/>
                    <a:pt x="72" y="361"/>
                    <a:pt x="72" y="361"/>
                  </a:cubicBezTo>
                  <a:cubicBezTo>
                    <a:pt x="73" y="362"/>
                    <a:pt x="74" y="362"/>
                    <a:pt x="74" y="362"/>
                  </a:cubicBezTo>
                  <a:cubicBezTo>
                    <a:pt x="75" y="363"/>
                    <a:pt x="75" y="364"/>
                    <a:pt x="76" y="364"/>
                  </a:cubicBezTo>
                  <a:cubicBezTo>
                    <a:pt x="77" y="366"/>
                    <a:pt x="77" y="368"/>
                    <a:pt x="78" y="370"/>
                  </a:cubicBezTo>
                  <a:cubicBezTo>
                    <a:pt x="78" y="371"/>
                    <a:pt x="77" y="371"/>
                    <a:pt x="77" y="372"/>
                  </a:cubicBezTo>
                  <a:cubicBezTo>
                    <a:pt x="75" y="376"/>
                    <a:pt x="76" y="380"/>
                    <a:pt x="77" y="384"/>
                  </a:cubicBezTo>
                  <a:cubicBezTo>
                    <a:pt x="80" y="384"/>
                    <a:pt x="82" y="384"/>
                    <a:pt x="84" y="386"/>
                  </a:cubicBezTo>
                  <a:cubicBezTo>
                    <a:pt x="85" y="387"/>
                    <a:pt x="86" y="388"/>
                    <a:pt x="87" y="389"/>
                  </a:cubicBezTo>
                  <a:cubicBezTo>
                    <a:pt x="88" y="390"/>
                    <a:pt x="90" y="390"/>
                    <a:pt x="90" y="390"/>
                  </a:cubicBezTo>
                  <a:cubicBezTo>
                    <a:pt x="94" y="385"/>
                    <a:pt x="90" y="377"/>
                    <a:pt x="91" y="371"/>
                  </a:cubicBezTo>
                  <a:cubicBezTo>
                    <a:pt x="92" y="364"/>
                    <a:pt x="98" y="366"/>
                    <a:pt x="103" y="367"/>
                  </a:cubicBezTo>
                  <a:cubicBezTo>
                    <a:pt x="103" y="369"/>
                    <a:pt x="103" y="372"/>
                    <a:pt x="104" y="373"/>
                  </a:cubicBezTo>
                  <a:cubicBezTo>
                    <a:pt x="105" y="375"/>
                    <a:pt x="107" y="377"/>
                    <a:pt x="109" y="379"/>
                  </a:cubicBezTo>
                  <a:cubicBezTo>
                    <a:pt x="111" y="381"/>
                    <a:pt x="112" y="383"/>
                    <a:pt x="113" y="386"/>
                  </a:cubicBezTo>
                  <a:cubicBezTo>
                    <a:pt x="114" y="389"/>
                    <a:pt x="116" y="391"/>
                    <a:pt x="117" y="394"/>
                  </a:cubicBezTo>
                  <a:cubicBezTo>
                    <a:pt x="119" y="400"/>
                    <a:pt x="113" y="411"/>
                    <a:pt x="120" y="414"/>
                  </a:cubicBezTo>
                  <a:cubicBezTo>
                    <a:pt x="126" y="417"/>
                    <a:pt x="124" y="408"/>
                    <a:pt x="124" y="405"/>
                  </a:cubicBezTo>
                  <a:cubicBezTo>
                    <a:pt x="124" y="401"/>
                    <a:pt x="123" y="399"/>
                    <a:pt x="125" y="396"/>
                  </a:cubicBezTo>
                  <a:cubicBezTo>
                    <a:pt x="126" y="393"/>
                    <a:pt x="127" y="392"/>
                    <a:pt x="129" y="390"/>
                  </a:cubicBezTo>
                  <a:cubicBezTo>
                    <a:pt x="132" y="388"/>
                    <a:pt x="131" y="385"/>
                    <a:pt x="135" y="385"/>
                  </a:cubicBezTo>
                  <a:cubicBezTo>
                    <a:pt x="136" y="385"/>
                    <a:pt x="138" y="384"/>
                    <a:pt x="139" y="385"/>
                  </a:cubicBezTo>
                  <a:cubicBezTo>
                    <a:pt x="141" y="385"/>
                    <a:pt x="140" y="386"/>
                    <a:pt x="140" y="387"/>
                  </a:cubicBezTo>
                  <a:cubicBezTo>
                    <a:pt x="141" y="389"/>
                    <a:pt x="140" y="389"/>
                    <a:pt x="141" y="391"/>
                  </a:cubicBezTo>
                  <a:cubicBezTo>
                    <a:pt x="142" y="391"/>
                    <a:pt x="143" y="391"/>
                    <a:pt x="144" y="392"/>
                  </a:cubicBezTo>
                  <a:cubicBezTo>
                    <a:pt x="145" y="393"/>
                    <a:pt x="145" y="393"/>
                    <a:pt x="145" y="394"/>
                  </a:cubicBezTo>
                  <a:cubicBezTo>
                    <a:pt x="146" y="396"/>
                    <a:pt x="145" y="398"/>
                    <a:pt x="146" y="400"/>
                  </a:cubicBezTo>
                  <a:cubicBezTo>
                    <a:pt x="146" y="402"/>
                    <a:pt x="146" y="402"/>
                    <a:pt x="147" y="403"/>
                  </a:cubicBezTo>
                  <a:cubicBezTo>
                    <a:pt x="148" y="405"/>
                    <a:pt x="148" y="406"/>
                    <a:pt x="150" y="407"/>
                  </a:cubicBezTo>
                  <a:cubicBezTo>
                    <a:pt x="151" y="407"/>
                    <a:pt x="153" y="407"/>
                    <a:pt x="154" y="408"/>
                  </a:cubicBezTo>
                  <a:cubicBezTo>
                    <a:pt x="155" y="409"/>
                    <a:pt x="155" y="410"/>
                    <a:pt x="155" y="411"/>
                  </a:cubicBezTo>
                  <a:cubicBezTo>
                    <a:pt x="156" y="412"/>
                    <a:pt x="160" y="415"/>
                    <a:pt x="162" y="415"/>
                  </a:cubicBezTo>
                  <a:cubicBezTo>
                    <a:pt x="162" y="413"/>
                    <a:pt x="160" y="412"/>
                    <a:pt x="160" y="410"/>
                  </a:cubicBezTo>
                  <a:cubicBezTo>
                    <a:pt x="159" y="408"/>
                    <a:pt x="159" y="405"/>
                    <a:pt x="157" y="404"/>
                  </a:cubicBezTo>
                  <a:cubicBezTo>
                    <a:pt x="156" y="401"/>
                    <a:pt x="155" y="402"/>
                    <a:pt x="155" y="399"/>
                  </a:cubicBezTo>
                  <a:cubicBezTo>
                    <a:pt x="155" y="397"/>
                    <a:pt x="154" y="395"/>
                    <a:pt x="155" y="393"/>
                  </a:cubicBezTo>
                  <a:cubicBezTo>
                    <a:pt x="155" y="390"/>
                    <a:pt x="157" y="389"/>
                    <a:pt x="156" y="386"/>
                  </a:cubicBezTo>
                  <a:cubicBezTo>
                    <a:pt x="156" y="384"/>
                    <a:pt x="155" y="382"/>
                    <a:pt x="155" y="380"/>
                  </a:cubicBezTo>
                  <a:cubicBezTo>
                    <a:pt x="154" y="378"/>
                    <a:pt x="155" y="375"/>
                    <a:pt x="155" y="373"/>
                  </a:cubicBezTo>
                  <a:cubicBezTo>
                    <a:pt x="155" y="371"/>
                    <a:pt x="155" y="368"/>
                    <a:pt x="155" y="367"/>
                  </a:cubicBezTo>
                  <a:cubicBezTo>
                    <a:pt x="154" y="366"/>
                    <a:pt x="152" y="365"/>
                    <a:pt x="150" y="363"/>
                  </a:cubicBezTo>
                  <a:cubicBezTo>
                    <a:pt x="149" y="362"/>
                    <a:pt x="149" y="361"/>
                    <a:pt x="149" y="359"/>
                  </a:cubicBezTo>
                  <a:cubicBezTo>
                    <a:pt x="149" y="356"/>
                    <a:pt x="150" y="352"/>
                    <a:pt x="149" y="350"/>
                  </a:cubicBezTo>
                  <a:cubicBezTo>
                    <a:pt x="148" y="349"/>
                    <a:pt x="147" y="348"/>
                    <a:pt x="146" y="347"/>
                  </a:cubicBezTo>
                  <a:cubicBezTo>
                    <a:pt x="145" y="345"/>
                    <a:pt x="144" y="342"/>
                    <a:pt x="144" y="340"/>
                  </a:cubicBezTo>
                  <a:cubicBezTo>
                    <a:pt x="143" y="338"/>
                    <a:pt x="143" y="337"/>
                    <a:pt x="142" y="334"/>
                  </a:cubicBezTo>
                  <a:cubicBezTo>
                    <a:pt x="141" y="333"/>
                    <a:pt x="141" y="332"/>
                    <a:pt x="141" y="331"/>
                  </a:cubicBezTo>
                  <a:cubicBezTo>
                    <a:pt x="140" y="330"/>
                    <a:pt x="139" y="329"/>
                    <a:pt x="139" y="329"/>
                  </a:cubicBezTo>
                  <a:cubicBezTo>
                    <a:pt x="138" y="327"/>
                    <a:pt x="138" y="323"/>
                    <a:pt x="140" y="322"/>
                  </a:cubicBezTo>
                  <a:cubicBezTo>
                    <a:pt x="141" y="322"/>
                    <a:pt x="142" y="324"/>
                    <a:pt x="143" y="325"/>
                  </a:cubicBezTo>
                  <a:cubicBezTo>
                    <a:pt x="145" y="325"/>
                    <a:pt x="147" y="324"/>
                    <a:pt x="149" y="326"/>
                  </a:cubicBezTo>
                  <a:cubicBezTo>
                    <a:pt x="149" y="326"/>
                    <a:pt x="150" y="328"/>
                    <a:pt x="150" y="328"/>
                  </a:cubicBezTo>
                  <a:cubicBezTo>
                    <a:pt x="150" y="329"/>
                    <a:pt x="152" y="330"/>
                    <a:pt x="152" y="330"/>
                  </a:cubicBezTo>
                  <a:cubicBezTo>
                    <a:pt x="154" y="332"/>
                    <a:pt x="158" y="332"/>
                    <a:pt x="160" y="334"/>
                  </a:cubicBezTo>
                  <a:cubicBezTo>
                    <a:pt x="160" y="335"/>
                    <a:pt x="159" y="337"/>
                    <a:pt x="159" y="339"/>
                  </a:cubicBezTo>
                  <a:cubicBezTo>
                    <a:pt x="159" y="341"/>
                    <a:pt x="160" y="343"/>
                    <a:pt x="158" y="345"/>
                  </a:cubicBezTo>
                  <a:cubicBezTo>
                    <a:pt x="157" y="347"/>
                    <a:pt x="155" y="347"/>
                    <a:pt x="156" y="350"/>
                  </a:cubicBezTo>
                  <a:cubicBezTo>
                    <a:pt x="156" y="352"/>
                    <a:pt x="156" y="352"/>
                    <a:pt x="158" y="352"/>
                  </a:cubicBezTo>
                  <a:cubicBezTo>
                    <a:pt x="158" y="352"/>
                    <a:pt x="160" y="352"/>
                    <a:pt x="161" y="352"/>
                  </a:cubicBezTo>
                  <a:cubicBezTo>
                    <a:pt x="163" y="351"/>
                    <a:pt x="163" y="349"/>
                    <a:pt x="165" y="349"/>
                  </a:cubicBezTo>
                  <a:cubicBezTo>
                    <a:pt x="165" y="347"/>
                    <a:pt x="165" y="346"/>
                    <a:pt x="165" y="345"/>
                  </a:cubicBezTo>
                  <a:cubicBezTo>
                    <a:pt x="167" y="345"/>
                    <a:pt x="169" y="346"/>
                    <a:pt x="171" y="346"/>
                  </a:cubicBezTo>
                  <a:cubicBezTo>
                    <a:pt x="173" y="346"/>
                    <a:pt x="180" y="347"/>
                    <a:pt x="180" y="344"/>
                  </a:cubicBezTo>
                  <a:cubicBezTo>
                    <a:pt x="179" y="344"/>
                    <a:pt x="178" y="344"/>
                    <a:pt x="177" y="344"/>
                  </a:cubicBezTo>
                  <a:cubicBezTo>
                    <a:pt x="175" y="343"/>
                    <a:pt x="174" y="343"/>
                    <a:pt x="172" y="343"/>
                  </a:cubicBezTo>
                  <a:cubicBezTo>
                    <a:pt x="170" y="343"/>
                    <a:pt x="168" y="342"/>
                    <a:pt x="170" y="339"/>
                  </a:cubicBezTo>
                  <a:cubicBezTo>
                    <a:pt x="171" y="339"/>
                    <a:pt x="172" y="340"/>
                    <a:pt x="172" y="339"/>
                  </a:cubicBezTo>
                  <a:cubicBezTo>
                    <a:pt x="172" y="339"/>
                    <a:pt x="173" y="338"/>
                    <a:pt x="173" y="338"/>
                  </a:cubicBezTo>
                  <a:cubicBezTo>
                    <a:pt x="173" y="337"/>
                    <a:pt x="174" y="336"/>
                    <a:pt x="175" y="336"/>
                  </a:cubicBezTo>
                  <a:cubicBezTo>
                    <a:pt x="177" y="334"/>
                    <a:pt x="180" y="336"/>
                    <a:pt x="183" y="335"/>
                  </a:cubicBezTo>
                  <a:cubicBezTo>
                    <a:pt x="184" y="333"/>
                    <a:pt x="184" y="331"/>
                    <a:pt x="183" y="330"/>
                  </a:cubicBezTo>
                  <a:cubicBezTo>
                    <a:pt x="182" y="329"/>
                    <a:pt x="177" y="327"/>
                    <a:pt x="176" y="327"/>
                  </a:cubicBezTo>
                  <a:cubicBezTo>
                    <a:pt x="174" y="327"/>
                    <a:pt x="172" y="329"/>
                    <a:pt x="170" y="329"/>
                  </a:cubicBezTo>
                  <a:cubicBezTo>
                    <a:pt x="169" y="328"/>
                    <a:pt x="169" y="326"/>
                    <a:pt x="167" y="325"/>
                  </a:cubicBezTo>
                  <a:cubicBezTo>
                    <a:pt x="166" y="325"/>
                    <a:pt x="166" y="326"/>
                    <a:pt x="165" y="326"/>
                  </a:cubicBezTo>
                  <a:cubicBezTo>
                    <a:pt x="164" y="326"/>
                    <a:pt x="161" y="324"/>
                    <a:pt x="161" y="323"/>
                  </a:cubicBezTo>
                  <a:cubicBezTo>
                    <a:pt x="160" y="321"/>
                    <a:pt x="161" y="319"/>
                    <a:pt x="161" y="318"/>
                  </a:cubicBezTo>
                  <a:cubicBezTo>
                    <a:pt x="161" y="317"/>
                    <a:pt x="160" y="316"/>
                    <a:pt x="160" y="315"/>
                  </a:cubicBezTo>
                  <a:cubicBezTo>
                    <a:pt x="159" y="313"/>
                    <a:pt x="160" y="313"/>
                    <a:pt x="161" y="312"/>
                  </a:cubicBezTo>
                  <a:cubicBezTo>
                    <a:pt x="162" y="310"/>
                    <a:pt x="162" y="311"/>
                    <a:pt x="162" y="309"/>
                  </a:cubicBezTo>
                  <a:cubicBezTo>
                    <a:pt x="162" y="305"/>
                    <a:pt x="162" y="304"/>
                    <a:pt x="159" y="301"/>
                  </a:cubicBezTo>
                  <a:cubicBezTo>
                    <a:pt x="157" y="300"/>
                    <a:pt x="154" y="299"/>
                    <a:pt x="155" y="296"/>
                  </a:cubicBezTo>
                  <a:moveTo>
                    <a:pt x="158" y="293"/>
                  </a:moveTo>
                  <a:cubicBezTo>
                    <a:pt x="156" y="293"/>
                    <a:pt x="155" y="294"/>
                    <a:pt x="155" y="296"/>
                  </a:cubicBezTo>
                  <a:cubicBezTo>
                    <a:pt x="156" y="296"/>
                    <a:pt x="157" y="295"/>
                    <a:pt x="158" y="294"/>
                  </a:cubicBezTo>
                  <a:cubicBezTo>
                    <a:pt x="158" y="293"/>
                    <a:pt x="158" y="293"/>
                    <a:pt x="158" y="293"/>
                  </a:cubicBezTo>
                  <a:moveTo>
                    <a:pt x="0" y="153"/>
                  </a:moveTo>
                  <a:cubicBezTo>
                    <a:pt x="0" y="154"/>
                    <a:pt x="0" y="155"/>
                    <a:pt x="0" y="156"/>
                  </a:cubicBezTo>
                  <a:cubicBezTo>
                    <a:pt x="0" y="158"/>
                    <a:pt x="1" y="159"/>
                    <a:pt x="1" y="161"/>
                  </a:cubicBezTo>
                  <a:cubicBezTo>
                    <a:pt x="2" y="163"/>
                    <a:pt x="2" y="164"/>
                    <a:pt x="2" y="165"/>
                  </a:cubicBezTo>
                  <a:cubicBezTo>
                    <a:pt x="2" y="169"/>
                    <a:pt x="2" y="171"/>
                    <a:pt x="4" y="174"/>
                  </a:cubicBezTo>
                  <a:cubicBezTo>
                    <a:pt x="6" y="176"/>
                    <a:pt x="7" y="179"/>
                    <a:pt x="8" y="181"/>
                  </a:cubicBezTo>
                  <a:cubicBezTo>
                    <a:pt x="10" y="183"/>
                    <a:pt x="13" y="182"/>
                    <a:pt x="15" y="182"/>
                  </a:cubicBezTo>
                  <a:cubicBezTo>
                    <a:pt x="18" y="184"/>
                    <a:pt x="18" y="188"/>
                    <a:pt x="18" y="191"/>
                  </a:cubicBezTo>
                  <a:cubicBezTo>
                    <a:pt x="19" y="196"/>
                    <a:pt x="23" y="197"/>
                    <a:pt x="26" y="200"/>
                  </a:cubicBezTo>
                  <a:cubicBezTo>
                    <a:pt x="28" y="202"/>
                    <a:pt x="29" y="204"/>
                    <a:pt x="30" y="207"/>
                  </a:cubicBezTo>
                  <a:cubicBezTo>
                    <a:pt x="33" y="208"/>
                    <a:pt x="33" y="202"/>
                    <a:pt x="34" y="200"/>
                  </a:cubicBezTo>
                  <a:cubicBezTo>
                    <a:pt x="35" y="199"/>
                    <a:pt x="39" y="198"/>
                    <a:pt x="41" y="199"/>
                  </a:cubicBezTo>
                  <a:cubicBezTo>
                    <a:pt x="43" y="200"/>
                    <a:pt x="42" y="204"/>
                    <a:pt x="43" y="205"/>
                  </a:cubicBezTo>
                  <a:cubicBezTo>
                    <a:pt x="45" y="207"/>
                    <a:pt x="48" y="205"/>
                    <a:pt x="51" y="206"/>
                  </a:cubicBezTo>
                  <a:cubicBezTo>
                    <a:pt x="53" y="206"/>
                    <a:pt x="53" y="207"/>
                    <a:pt x="54" y="209"/>
                  </a:cubicBezTo>
                  <a:cubicBezTo>
                    <a:pt x="57" y="214"/>
                    <a:pt x="54" y="217"/>
                    <a:pt x="48" y="216"/>
                  </a:cubicBezTo>
                  <a:cubicBezTo>
                    <a:pt x="48" y="214"/>
                    <a:pt x="49" y="211"/>
                    <a:pt x="48" y="210"/>
                  </a:cubicBezTo>
                  <a:cubicBezTo>
                    <a:pt x="47" y="208"/>
                    <a:pt x="38" y="209"/>
                    <a:pt x="36" y="210"/>
                  </a:cubicBezTo>
                  <a:cubicBezTo>
                    <a:pt x="30" y="211"/>
                    <a:pt x="32" y="215"/>
                    <a:pt x="32" y="220"/>
                  </a:cubicBezTo>
                  <a:cubicBezTo>
                    <a:pt x="30" y="219"/>
                    <a:pt x="30" y="216"/>
                    <a:pt x="28" y="215"/>
                  </a:cubicBezTo>
                  <a:cubicBezTo>
                    <a:pt x="25" y="215"/>
                    <a:pt x="23" y="218"/>
                    <a:pt x="22" y="220"/>
                  </a:cubicBezTo>
                  <a:cubicBezTo>
                    <a:pt x="21" y="222"/>
                    <a:pt x="22" y="223"/>
                    <a:pt x="20" y="224"/>
                  </a:cubicBezTo>
                  <a:cubicBezTo>
                    <a:pt x="18" y="227"/>
                    <a:pt x="14" y="230"/>
                    <a:pt x="15" y="233"/>
                  </a:cubicBezTo>
                  <a:cubicBezTo>
                    <a:pt x="19" y="234"/>
                    <a:pt x="20" y="238"/>
                    <a:pt x="24" y="239"/>
                  </a:cubicBezTo>
                  <a:cubicBezTo>
                    <a:pt x="25" y="239"/>
                    <a:pt x="28" y="238"/>
                    <a:pt x="29" y="236"/>
                  </a:cubicBezTo>
                  <a:cubicBezTo>
                    <a:pt x="31" y="233"/>
                    <a:pt x="29" y="233"/>
                    <a:pt x="28" y="231"/>
                  </a:cubicBezTo>
                  <a:cubicBezTo>
                    <a:pt x="27" y="230"/>
                    <a:pt x="28" y="227"/>
                    <a:pt x="28" y="226"/>
                  </a:cubicBezTo>
                  <a:cubicBezTo>
                    <a:pt x="29" y="226"/>
                    <a:pt x="30" y="227"/>
                    <a:pt x="32" y="226"/>
                  </a:cubicBezTo>
                  <a:cubicBezTo>
                    <a:pt x="32" y="224"/>
                    <a:pt x="32" y="223"/>
                    <a:pt x="34" y="224"/>
                  </a:cubicBezTo>
                  <a:cubicBezTo>
                    <a:pt x="34" y="225"/>
                    <a:pt x="34" y="226"/>
                    <a:pt x="34" y="227"/>
                  </a:cubicBezTo>
                  <a:cubicBezTo>
                    <a:pt x="35" y="227"/>
                    <a:pt x="36" y="227"/>
                    <a:pt x="37" y="227"/>
                  </a:cubicBezTo>
                  <a:cubicBezTo>
                    <a:pt x="40" y="230"/>
                    <a:pt x="40" y="232"/>
                    <a:pt x="40" y="236"/>
                  </a:cubicBezTo>
                  <a:cubicBezTo>
                    <a:pt x="40" y="238"/>
                    <a:pt x="39" y="240"/>
                    <a:pt x="40" y="242"/>
                  </a:cubicBezTo>
                  <a:cubicBezTo>
                    <a:pt x="41" y="243"/>
                    <a:pt x="44" y="245"/>
                    <a:pt x="46" y="246"/>
                  </a:cubicBezTo>
                  <a:cubicBezTo>
                    <a:pt x="48" y="247"/>
                    <a:pt x="49" y="247"/>
                    <a:pt x="48" y="250"/>
                  </a:cubicBezTo>
                  <a:cubicBezTo>
                    <a:pt x="47" y="252"/>
                    <a:pt x="46" y="252"/>
                    <a:pt x="46" y="254"/>
                  </a:cubicBezTo>
                  <a:cubicBezTo>
                    <a:pt x="45" y="258"/>
                    <a:pt x="46" y="261"/>
                    <a:pt x="51" y="261"/>
                  </a:cubicBezTo>
                  <a:cubicBezTo>
                    <a:pt x="54" y="262"/>
                    <a:pt x="57" y="260"/>
                    <a:pt x="59" y="258"/>
                  </a:cubicBezTo>
                  <a:cubicBezTo>
                    <a:pt x="61" y="257"/>
                    <a:pt x="63" y="256"/>
                    <a:pt x="65" y="256"/>
                  </a:cubicBezTo>
                  <a:cubicBezTo>
                    <a:pt x="67" y="256"/>
                    <a:pt x="68" y="256"/>
                    <a:pt x="69" y="257"/>
                  </a:cubicBezTo>
                  <a:cubicBezTo>
                    <a:pt x="70" y="258"/>
                    <a:pt x="69" y="260"/>
                    <a:pt x="71" y="260"/>
                  </a:cubicBezTo>
                  <a:cubicBezTo>
                    <a:pt x="71" y="255"/>
                    <a:pt x="77" y="260"/>
                    <a:pt x="79" y="260"/>
                  </a:cubicBezTo>
                  <a:cubicBezTo>
                    <a:pt x="81" y="260"/>
                    <a:pt x="83" y="258"/>
                    <a:pt x="86" y="258"/>
                  </a:cubicBezTo>
                  <a:cubicBezTo>
                    <a:pt x="88" y="258"/>
                    <a:pt x="91" y="259"/>
                    <a:pt x="91" y="256"/>
                  </a:cubicBezTo>
                  <a:cubicBezTo>
                    <a:pt x="95" y="256"/>
                    <a:pt x="100" y="256"/>
                    <a:pt x="103" y="258"/>
                  </a:cubicBezTo>
                  <a:cubicBezTo>
                    <a:pt x="107" y="259"/>
                    <a:pt x="110" y="262"/>
                    <a:pt x="115" y="262"/>
                  </a:cubicBezTo>
                  <a:cubicBezTo>
                    <a:pt x="116" y="262"/>
                    <a:pt x="117" y="262"/>
                    <a:pt x="118" y="262"/>
                  </a:cubicBezTo>
                  <a:cubicBezTo>
                    <a:pt x="119" y="262"/>
                    <a:pt x="119" y="261"/>
                    <a:pt x="120" y="261"/>
                  </a:cubicBezTo>
                  <a:cubicBezTo>
                    <a:pt x="121" y="260"/>
                    <a:pt x="123" y="259"/>
                    <a:pt x="124" y="259"/>
                  </a:cubicBezTo>
                  <a:cubicBezTo>
                    <a:pt x="126" y="259"/>
                    <a:pt x="125" y="261"/>
                    <a:pt x="126" y="263"/>
                  </a:cubicBezTo>
                  <a:cubicBezTo>
                    <a:pt x="127" y="265"/>
                    <a:pt x="129" y="267"/>
                    <a:pt x="132" y="266"/>
                  </a:cubicBezTo>
                  <a:cubicBezTo>
                    <a:pt x="133" y="264"/>
                    <a:pt x="131" y="260"/>
                    <a:pt x="134" y="259"/>
                  </a:cubicBezTo>
                  <a:cubicBezTo>
                    <a:pt x="138" y="259"/>
                    <a:pt x="137" y="267"/>
                    <a:pt x="139" y="269"/>
                  </a:cubicBezTo>
                  <a:cubicBezTo>
                    <a:pt x="139" y="266"/>
                    <a:pt x="139" y="266"/>
                    <a:pt x="141" y="266"/>
                  </a:cubicBezTo>
                  <a:cubicBezTo>
                    <a:pt x="144" y="265"/>
                    <a:pt x="146" y="267"/>
                    <a:pt x="148" y="268"/>
                  </a:cubicBezTo>
                  <a:cubicBezTo>
                    <a:pt x="150" y="270"/>
                    <a:pt x="152" y="270"/>
                    <a:pt x="155" y="271"/>
                  </a:cubicBezTo>
                  <a:cubicBezTo>
                    <a:pt x="157" y="272"/>
                    <a:pt x="159" y="274"/>
                    <a:pt x="161" y="275"/>
                  </a:cubicBezTo>
                  <a:cubicBezTo>
                    <a:pt x="164" y="276"/>
                    <a:pt x="167" y="275"/>
                    <a:pt x="170" y="275"/>
                  </a:cubicBezTo>
                  <a:cubicBezTo>
                    <a:pt x="172" y="275"/>
                    <a:pt x="173" y="275"/>
                    <a:pt x="171" y="278"/>
                  </a:cubicBezTo>
                  <a:cubicBezTo>
                    <a:pt x="171" y="279"/>
                    <a:pt x="169" y="280"/>
                    <a:pt x="168" y="281"/>
                  </a:cubicBezTo>
                  <a:cubicBezTo>
                    <a:pt x="168" y="282"/>
                    <a:pt x="166" y="283"/>
                    <a:pt x="165" y="283"/>
                  </a:cubicBezTo>
                  <a:cubicBezTo>
                    <a:pt x="163" y="284"/>
                    <a:pt x="161" y="282"/>
                    <a:pt x="158" y="282"/>
                  </a:cubicBezTo>
                  <a:cubicBezTo>
                    <a:pt x="155" y="282"/>
                    <a:pt x="149" y="282"/>
                    <a:pt x="150" y="286"/>
                  </a:cubicBezTo>
                  <a:cubicBezTo>
                    <a:pt x="151" y="288"/>
                    <a:pt x="151" y="288"/>
                    <a:pt x="152" y="289"/>
                  </a:cubicBezTo>
                  <a:cubicBezTo>
                    <a:pt x="153" y="290"/>
                    <a:pt x="152" y="290"/>
                    <a:pt x="153" y="291"/>
                  </a:cubicBezTo>
                  <a:cubicBezTo>
                    <a:pt x="154" y="292"/>
                    <a:pt x="155" y="291"/>
                    <a:pt x="155" y="291"/>
                  </a:cubicBezTo>
                  <a:cubicBezTo>
                    <a:pt x="156" y="292"/>
                    <a:pt x="157" y="292"/>
                    <a:pt x="158" y="293"/>
                  </a:cubicBezTo>
                  <a:cubicBezTo>
                    <a:pt x="159" y="292"/>
                    <a:pt x="160" y="292"/>
                    <a:pt x="161" y="292"/>
                  </a:cubicBezTo>
                  <a:cubicBezTo>
                    <a:pt x="160" y="289"/>
                    <a:pt x="162" y="290"/>
                    <a:pt x="163" y="291"/>
                  </a:cubicBezTo>
                  <a:cubicBezTo>
                    <a:pt x="165" y="291"/>
                    <a:pt x="164" y="292"/>
                    <a:pt x="166" y="292"/>
                  </a:cubicBezTo>
                  <a:cubicBezTo>
                    <a:pt x="169" y="292"/>
                    <a:pt x="171" y="288"/>
                    <a:pt x="175" y="287"/>
                  </a:cubicBezTo>
                  <a:cubicBezTo>
                    <a:pt x="179" y="287"/>
                    <a:pt x="181" y="291"/>
                    <a:pt x="180" y="295"/>
                  </a:cubicBezTo>
                  <a:cubicBezTo>
                    <a:pt x="180" y="297"/>
                    <a:pt x="178" y="299"/>
                    <a:pt x="179" y="302"/>
                  </a:cubicBezTo>
                  <a:cubicBezTo>
                    <a:pt x="181" y="303"/>
                    <a:pt x="184" y="302"/>
                    <a:pt x="187" y="301"/>
                  </a:cubicBezTo>
                  <a:cubicBezTo>
                    <a:pt x="187" y="297"/>
                    <a:pt x="186" y="292"/>
                    <a:pt x="186" y="288"/>
                  </a:cubicBezTo>
                  <a:cubicBezTo>
                    <a:pt x="188" y="287"/>
                    <a:pt x="188" y="288"/>
                    <a:pt x="190" y="289"/>
                  </a:cubicBezTo>
                  <a:cubicBezTo>
                    <a:pt x="191" y="289"/>
                    <a:pt x="194" y="289"/>
                    <a:pt x="195" y="290"/>
                  </a:cubicBezTo>
                  <a:cubicBezTo>
                    <a:pt x="199" y="293"/>
                    <a:pt x="197" y="298"/>
                    <a:pt x="198" y="302"/>
                  </a:cubicBezTo>
                  <a:cubicBezTo>
                    <a:pt x="198" y="305"/>
                    <a:pt x="201" y="309"/>
                    <a:pt x="203" y="311"/>
                  </a:cubicBezTo>
                  <a:cubicBezTo>
                    <a:pt x="206" y="313"/>
                    <a:pt x="208" y="312"/>
                    <a:pt x="211" y="312"/>
                  </a:cubicBezTo>
                  <a:cubicBezTo>
                    <a:pt x="211" y="314"/>
                    <a:pt x="211" y="315"/>
                    <a:pt x="211" y="316"/>
                  </a:cubicBezTo>
                  <a:cubicBezTo>
                    <a:pt x="212" y="317"/>
                    <a:pt x="211" y="318"/>
                    <a:pt x="211" y="320"/>
                  </a:cubicBezTo>
                  <a:cubicBezTo>
                    <a:pt x="212" y="323"/>
                    <a:pt x="213" y="323"/>
                    <a:pt x="216" y="322"/>
                  </a:cubicBezTo>
                  <a:cubicBezTo>
                    <a:pt x="217" y="319"/>
                    <a:pt x="216" y="316"/>
                    <a:pt x="216" y="312"/>
                  </a:cubicBezTo>
                  <a:cubicBezTo>
                    <a:pt x="216" y="309"/>
                    <a:pt x="216" y="306"/>
                    <a:pt x="215" y="303"/>
                  </a:cubicBezTo>
                  <a:cubicBezTo>
                    <a:pt x="215" y="301"/>
                    <a:pt x="214" y="299"/>
                    <a:pt x="214" y="297"/>
                  </a:cubicBezTo>
                  <a:cubicBezTo>
                    <a:pt x="215" y="295"/>
                    <a:pt x="216" y="294"/>
                    <a:pt x="216" y="293"/>
                  </a:cubicBezTo>
                  <a:cubicBezTo>
                    <a:pt x="216" y="291"/>
                    <a:pt x="216" y="288"/>
                    <a:pt x="216" y="287"/>
                  </a:cubicBezTo>
                  <a:cubicBezTo>
                    <a:pt x="215" y="285"/>
                    <a:pt x="214" y="285"/>
                    <a:pt x="214" y="283"/>
                  </a:cubicBezTo>
                  <a:cubicBezTo>
                    <a:pt x="213" y="281"/>
                    <a:pt x="215" y="280"/>
                    <a:pt x="216" y="278"/>
                  </a:cubicBezTo>
                  <a:cubicBezTo>
                    <a:pt x="216" y="277"/>
                    <a:pt x="220" y="272"/>
                    <a:pt x="221" y="272"/>
                  </a:cubicBezTo>
                  <a:cubicBezTo>
                    <a:pt x="223" y="272"/>
                    <a:pt x="226" y="280"/>
                    <a:pt x="227" y="282"/>
                  </a:cubicBezTo>
                  <a:cubicBezTo>
                    <a:pt x="229" y="284"/>
                    <a:pt x="230" y="286"/>
                    <a:pt x="231" y="288"/>
                  </a:cubicBezTo>
                  <a:cubicBezTo>
                    <a:pt x="232" y="291"/>
                    <a:pt x="233" y="291"/>
                    <a:pt x="235" y="293"/>
                  </a:cubicBezTo>
                  <a:cubicBezTo>
                    <a:pt x="237" y="296"/>
                    <a:pt x="238" y="298"/>
                    <a:pt x="241" y="297"/>
                  </a:cubicBezTo>
                  <a:cubicBezTo>
                    <a:pt x="244" y="297"/>
                    <a:pt x="246" y="296"/>
                    <a:pt x="247" y="294"/>
                  </a:cubicBezTo>
                  <a:cubicBezTo>
                    <a:pt x="250" y="292"/>
                    <a:pt x="250" y="286"/>
                    <a:pt x="249" y="283"/>
                  </a:cubicBezTo>
                  <a:cubicBezTo>
                    <a:pt x="247" y="279"/>
                    <a:pt x="241" y="281"/>
                    <a:pt x="238" y="280"/>
                  </a:cubicBezTo>
                  <a:cubicBezTo>
                    <a:pt x="235" y="279"/>
                    <a:pt x="233" y="279"/>
                    <a:pt x="231" y="277"/>
                  </a:cubicBezTo>
                  <a:cubicBezTo>
                    <a:pt x="230" y="276"/>
                    <a:pt x="230" y="274"/>
                    <a:pt x="229" y="273"/>
                  </a:cubicBezTo>
                  <a:cubicBezTo>
                    <a:pt x="228" y="273"/>
                    <a:pt x="226" y="272"/>
                    <a:pt x="225" y="271"/>
                  </a:cubicBezTo>
                  <a:cubicBezTo>
                    <a:pt x="223" y="270"/>
                    <a:pt x="221" y="268"/>
                    <a:pt x="220" y="265"/>
                  </a:cubicBezTo>
                  <a:cubicBezTo>
                    <a:pt x="217" y="261"/>
                    <a:pt x="216" y="258"/>
                    <a:pt x="220" y="254"/>
                  </a:cubicBezTo>
                  <a:cubicBezTo>
                    <a:pt x="222" y="252"/>
                    <a:pt x="224" y="252"/>
                    <a:pt x="224" y="248"/>
                  </a:cubicBezTo>
                  <a:cubicBezTo>
                    <a:pt x="224" y="247"/>
                    <a:pt x="224" y="246"/>
                    <a:pt x="222" y="245"/>
                  </a:cubicBezTo>
                  <a:cubicBezTo>
                    <a:pt x="217" y="242"/>
                    <a:pt x="209" y="241"/>
                    <a:pt x="204" y="238"/>
                  </a:cubicBezTo>
                  <a:cubicBezTo>
                    <a:pt x="203" y="237"/>
                    <a:pt x="203" y="236"/>
                    <a:pt x="202" y="236"/>
                  </a:cubicBezTo>
                  <a:cubicBezTo>
                    <a:pt x="201" y="235"/>
                    <a:pt x="199" y="234"/>
                    <a:pt x="198" y="234"/>
                  </a:cubicBezTo>
                  <a:cubicBezTo>
                    <a:pt x="196" y="233"/>
                    <a:pt x="195" y="232"/>
                    <a:pt x="193" y="231"/>
                  </a:cubicBezTo>
                  <a:cubicBezTo>
                    <a:pt x="190" y="228"/>
                    <a:pt x="183" y="229"/>
                    <a:pt x="182" y="224"/>
                  </a:cubicBezTo>
                  <a:cubicBezTo>
                    <a:pt x="180" y="219"/>
                    <a:pt x="182" y="214"/>
                    <a:pt x="181" y="209"/>
                  </a:cubicBezTo>
                  <a:cubicBezTo>
                    <a:pt x="177" y="210"/>
                    <a:pt x="172" y="209"/>
                    <a:pt x="168" y="210"/>
                  </a:cubicBezTo>
                  <a:cubicBezTo>
                    <a:pt x="167" y="211"/>
                    <a:pt x="165" y="211"/>
                    <a:pt x="164" y="213"/>
                  </a:cubicBezTo>
                  <a:cubicBezTo>
                    <a:pt x="163" y="214"/>
                    <a:pt x="164" y="215"/>
                    <a:pt x="163" y="216"/>
                  </a:cubicBezTo>
                  <a:cubicBezTo>
                    <a:pt x="161" y="218"/>
                    <a:pt x="157" y="218"/>
                    <a:pt x="155" y="218"/>
                  </a:cubicBezTo>
                  <a:cubicBezTo>
                    <a:pt x="151" y="218"/>
                    <a:pt x="145" y="220"/>
                    <a:pt x="145" y="224"/>
                  </a:cubicBezTo>
                  <a:cubicBezTo>
                    <a:pt x="148" y="225"/>
                    <a:pt x="148" y="225"/>
                    <a:pt x="150" y="226"/>
                  </a:cubicBezTo>
                  <a:cubicBezTo>
                    <a:pt x="152" y="228"/>
                    <a:pt x="155" y="229"/>
                    <a:pt x="157" y="229"/>
                  </a:cubicBezTo>
                  <a:cubicBezTo>
                    <a:pt x="158" y="229"/>
                    <a:pt x="159" y="229"/>
                    <a:pt x="160" y="229"/>
                  </a:cubicBezTo>
                  <a:cubicBezTo>
                    <a:pt x="161" y="229"/>
                    <a:pt x="161" y="230"/>
                    <a:pt x="162" y="230"/>
                  </a:cubicBezTo>
                  <a:cubicBezTo>
                    <a:pt x="165" y="231"/>
                    <a:pt x="167" y="230"/>
                    <a:pt x="169" y="231"/>
                  </a:cubicBezTo>
                  <a:cubicBezTo>
                    <a:pt x="170" y="232"/>
                    <a:pt x="172" y="233"/>
                    <a:pt x="172" y="234"/>
                  </a:cubicBezTo>
                  <a:cubicBezTo>
                    <a:pt x="173" y="235"/>
                    <a:pt x="172" y="237"/>
                    <a:pt x="172" y="239"/>
                  </a:cubicBezTo>
                  <a:cubicBezTo>
                    <a:pt x="173" y="241"/>
                    <a:pt x="177" y="241"/>
                    <a:pt x="180" y="242"/>
                  </a:cubicBezTo>
                  <a:cubicBezTo>
                    <a:pt x="182" y="243"/>
                    <a:pt x="189" y="246"/>
                    <a:pt x="189" y="249"/>
                  </a:cubicBezTo>
                  <a:cubicBezTo>
                    <a:pt x="189" y="250"/>
                    <a:pt x="188" y="252"/>
                    <a:pt x="186" y="253"/>
                  </a:cubicBezTo>
                  <a:cubicBezTo>
                    <a:pt x="184" y="254"/>
                    <a:pt x="178" y="254"/>
                    <a:pt x="177" y="252"/>
                  </a:cubicBezTo>
                  <a:cubicBezTo>
                    <a:pt x="176" y="252"/>
                    <a:pt x="177" y="250"/>
                    <a:pt x="176" y="249"/>
                  </a:cubicBezTo>
                  <a:cubicBezTo>
                    <a:pt x="175" y="248"/>
                    <a:pt x="175" y="247"/>
                    <a:pt x="174" y="246"/>
                  </a:cubicBezTo>
                  <a:cubicBezTo>
                    <a:pt x="170" y="244"/>
                    <a:pt x="167" y="241"/>
                    <a:pt x="164" y="239"/>
                  </a:cubicBezTo>
                  <a:cubicBezTo>
                    <a:pt x="163" y="238"/>
                    <a:pt x="161" y="237"/>
                    <a:pt x="160" y="236"/>
                  </a:cubicBezTo>
                  <a:cubicBezTo>
                    <a:pt x="158" y="234"/>
                    <a:pt x="157" y="234"/>
                    <a:pt x="154" y="233"/>
                  </a:cubicBezTo>
                  <a:cubicBezTo>
                    <a:pt x="151" y="232"/>
                    <a:pt x="148" y="229"/>
                    <a:pt x="145" y="228"/>
                  </a:cubicBezTo>
                  <a:cubicBezTo>
                    <a:pt x="142" y="228"/>
                    <a:pt x="132" y="227"/>
                    <a:pt x="133" y="223"/>
                  </a:cubicBezTo>
                  <a:cubicBezTo>
                    <a:pt x="133" y="219"/>
                    <a:pt x="139" y="221"/>
                    <a:pt x="141" y="221"/>
                  </a:cubicBezTo>
                  <a:cubicBezTo>
                    <a:pt x="145" y="222"/>
                    <a:pt x="146" y="221"/>
                    <a:pt x="149" y="219"/>
                  </a:cubicBezTo>
                  <a:cubicBezTo>
                    <a:pt x="152" y="217"/>
                    <a:pt x="157" y="217"/>
                    <a:pt x="161" y="215"/>
                  </a:cubicBezTo>
                  <a:cubicBezTo>
                    <a:pt x="157" y="216"/>
                    <a:pt x="157" y="209"/>
                    <a:pt x="157" y="207"/>
                  </a:cubicBezTo>
                  <a:cubicBezTo>
                    <a:pt x="157" y="205"/>
                    <a:pt x="156" y="205"/>
                    <a:pt x="156" y="204"/>
                  </a:cubicBezTo>
                  <a:cubicBezTo>
                    <a:pt x="155" y="202"/>
                    <a:pt x="156" y="202"/>
                    <a:pt x="155" y="200"/>
                  </a:cubicBezTo>
                  <a:cubicBezTo>
                    <a:pt x="153" y="198"/>
                    <a:pt x="150" y="196"/>
                    <a:pt x="150" y="193"/>
                  </a:cubicBezTo>
                  <a:cubicBezTo>
                    <a:pt x="151" y="191"/>
                    <a:pt x="153" y="189"/>
                    <a:pt x="154" y="188"/>
                  </a:cubicBezTo>
                  <a:cubicBezTo>
                    <a:pt x="157" y="185"/>
                    <a:pt x="161" y="186"/>
                    <a:pt x="163" y="189"/>
                  </a:cubicBezTo>
                  <a:cubicBezTo>
                    <a:pt x="165" y="192"/>
                    <a:pt x="163" y="199"/>
                    <a:pt x="166" y="201"/>
                  </a:cubicBezTo>
                  <a:cubicBezTo>
                    <a:pt x="168" y="202"/>
                    <a:pt x="174" y="199"/>
                    <a:pt x="175" y="198"/>
                  </a:cubicBezTo>
                  <a:cubicBezTo>
                    <a:pt x="178" y="197"/>
                    <a:pt x="177" y="193"/>
                    <a:pt x="175" y="192"/>
                  </a:cubicBezTo>
                  <a:cubicBezTo>
                    <a:pt x="173" y="190"/>
                    <a:pt x="171" y="189"/>
                    <a:pt x="170" y="187"/>
                  </a:cubicBezTo>
                  <a:cubicBezTo>
                    <a:pt x="169" y="185"/>
                    <a:pt x="169" y="184"/>
                    <a:pt x="168" y="182"/>
                  </a:cubicBezTo>
                  <a:cubicBezTo>
                    <a:pt x="166" y="181"/>
                    <a:pt x="164" y="179"/>
                    <a:pt x="163" y="177"/>
                  </a:cubicBezTo>
                  <a:cubicBezTo>
                    <a:pt x="161" y="175"/>
                    <a:pt x="160" y="172"/>
                    <a:pt x="158" y="170"/>
                  </a:cubicBezTo>
                  <a:cubicBezTo>
                    <a:pt x="158" y="169"/>
                    <a:pt x="157" y="169"/>
                    <a:pt x="156" y="168"/>
                  </a:cubicBezTo>
                  <a:cubicBezTo>
                    <a:pt x="156" y="167"/>
                    <a:pt x="156" y="167"/>
                    <a:pt x="155" y="166"/>
                  </a:cubicBezTo>
                  <a:cubicBezTo>
                    <a:pt x="154" y="165"/>
                    <a:pt x="151" y="166"/>
                    <a:pt x="150" y="165"/>
                  </a:cubicBezTo>
                  <a:cubicBezTo>
                    <a:pt x="149" y="165"/>
                    <a:pt x="147" y="163"/>
                    <a:pt x="146" y="162"/>
                  </a:cubicBezTo>
                  <a:cubicBezTo>
                    <a:pt x="144" y="160"/>
                    <a:pt x="143" y="158"/>
                    <a:pt x="143" y="155"/>
                  </a:cubicBezTo>
                  <a:cubicBezTo>
                    <a:pt x="142" y="152"/>
                    <a:pt x="143" y="150"/>
                    <a:pt x="143" y="148"/>
                  </a:cubicBezTo>
                  <a:cubicBezTo>
                    <a:pt x="143" y="144"/>
                    <a:pt x="143" y="143"/>
                    <a:pt x="141" y="140"/>
                  </a:cubicBezTo>
                  <a:cubicBezTo>
                    <a:pt x="139" y="138"/>
                    <a:pt x="138" y="136"/>
                    <a:pt x="137" y="133"/>
                  </a:cubicBezTo>
                  <a:cubicBezTo>
                    <a:pt x="136" y="132"/>
                    <a:pt x="135" y="131"/>
                    <a:pt x="134" y="129"/>
                  </a:cubicBezTo>
                  <a:cubicBezTo>
                    <a:pt x="131" y="126"/>
                    <a:pt x="131" y="120"/>
                    <a:pt x="132" y="116"/>
                  </a:cubicBezTo>
                  <a:cubicBezTo>
                    <a:pt x="132" y="113"/>
                    <a:pt x="135" y="111"/>
                    <a:pt x="135" y="109"/>
                  </a:cubicBezTo>
                  <a:cubicBezTo>
                    <a:pt x="135" y="107"/>
                    <a:pt x="135" y="105"/>
                    <a:pt x="135" y="104"/>
                  </a:cubicBezTo>
                  <a:cubicBezTo>
                    <a:pt x="135" y="102"/>
                    <a:pt x="136" y="97"/>
                    <a:pt x="133" y="97"/>
                  </a:cubicBezTo>
                  <a:cubicBezTo>
                    <a:pt x="135" y="91"/>
                    <a:pt x="138" y="86"/>
                    <a:pt x="144" y="83"/>
                  </a:cubicBezTo>
                  <a:cubicBezTo>
                    <a:pt x="147" y="82"/>
                    <a:pt x="155" y="79"/>
                    <a:pt x="157" y="84"/>
                  </a:cubicBezTo>
                  <a:cubicBezTo>
                    <a:pt x="157" y="86"/>
                    <a:pt x="157" y="88"/>
                    <a:pt x="157" y="90"/>
                  </a:cubicBezTo>
                  <a:cubicBezTo>
                    <a:pt x="157" y="92"/>
                    <a:pt x="158" y="93"/>
                    <a:pt x="157" y="95"/>
                  </a:cubicBezTo>
                  <a:cubicBezTo>
                    <a:pt x="157" y="95"/>
                    <a:pt x="157" y="95"/>
                    <a:pt x="156" y="96"/>
                  </a:cubicBezTo>
                  <a:cubicBezTo>
                    <a:pt x="156" y="96"/>
                    <a:pt x="155" y="96"/>
                    <a:pt x="155" y="96"/>
                  </a:cubicBezTo>
                  <a:cubicBezTo>
                    <a:pt x="153" y="101"/>
                    <a:pt x="158" y="105"/>
                    <a:pt x="162" y="106"/>
                  </a:cubicBezTo>
                  <a:cubicBezTo>
                    <a:pt x="164" y="108"/>
                    <a:pt x="166" y="108"/>
                    <a:pt x="168" y="110"/>
                  </a:cubicBezTo>
                  <a:cubicBezTo>
                    <a:pt x="170" y="112"/>
                    <a:pt x="172" y="113"/>
                    <a:pt x="173" y="115"/>
                  </a:cubicBezTo>
                  <a:cubicBezTo>
                    <a:pt x="176" y="116"/>
                    <a:pt x="177" y="116"/>
                    <a:pt x="177" y="119"/>
                  </a:cubicBezTo>
                  <a:cubicBezTo>
                    <a:pt x="177" y="123"/>
                    <a:pt x="176" y="127"/>
                    <a:pt x="175" y="131"/>
                  </a:cubicBezTo>
                  <a:cubicBezTo>
                    <a:pt x="175" y="132"/>
                    <a:pt x="175" y="135"/>
                    <a:pt x="175" y="137"/>
                  </a:cubicBezTo>
                  <a:cubicBezTo>
                    <a:pt x="176" y="138"/>
                    <a:pt x="177" y="138"/>
                    <a:pt x="178" y="138"/>
                  </a:cubicBezTo>
                  <a:cubicBezTo>
                    <a:pt x="183" y="139"/>
                    <a:pt x="189" y="140"/>
                    <a:pt x="194" y="140"/>
                  </a:cubicBezTo>
                  <a:cubicBezTo>
                    <a:pt x="194" y="136"/>
                    <a:pt x="194" y="134"/>
                    <a:pt x="190" y="133"/>
                  </a:cubicBezTo>
                  <a:cubicBezTo>
                    <a:pt x="187" y="132"/>
                    <a:pt x="186" y="132"/>
                    <a:pt x="184" y="128"/>
                  </a:cubicBezTo>
                  <a:cubicBezTo>
                    <a:pt x="183" y="125"/>
                    <a:pt x="180" y="121"/>
                    <a:pt x="180" y="118"/>
                  </a:cubicBezTo>
                  <a:cubicBezTo>
                    <a:pt x="181" y="114"/>
                    <a:pt x="183" y="116"/>
                    <a:pt x="186" y="116"/>
                  </a:cubicBezTo>
                  <a:cubicBezTo>
                    <a:pt x="187" y="117"/>
                    <a:pt x="188" y="116"/>
                    <a:pt x="190" y="117"/>
                  </a:cubicBezTo>
                  <a:cubicBezTo>
                    <a:pt x="191" y="117"/>
                    <a:pt x="192" y="119"/>
                    <a:pt x="193" y="119"/>
                  </a:cubicBezTo>
                  <a:cubicBezTo>
                    <a:pt x="195" y="121"/>
                    <a:pt x="195" y="123"/>
                    <a:pt x="196" y="124"/>
                  </a:cubicBezTo>
                  <a:cubicBezTo>
                    <a:pt x="196" y="125"/>
                    <a:pt x="197" y="126"/>
                    <a:pt x="198" y="127"/>
                  </a:cubicBezTo>
                  <a:cubicBezTo>
                    <a:pt x="200" y="130"/>
                    <a:pt x="201" y="136"/>
                    <a:pt x="204" y="137"/>
                  </a:cubicBezTo>
                  <a:cubicBezTo>
                    <a:pt x="206" y="138"/>
                    <a:pt x="212" y="137"/>
                    <a:pt x="214" y="137"/>
                  </a:cubicBezTo>
                  <a:cubicBezTo>
                    <a:pt x="215" y="136"/>
                    <a:pt x="215" y="135"/>
                    <a:pt x="214" y="134"/>
                  </a:cubicBezTo>
                  <a:cubicBezTo>
                    <a:pt x="214" y="131"/>
                    <a:pt x="214" y="132"/>
                    <a:pt x="212" y="130"/>
                  </a:cubicBezTo>
                  <a:cubicBezTo>
                    <a:pt x="210" y="128"/>
                    <a:pt x="208" y="126"/>
                    <a:pt x="205" y="123"/>
                  </a:cubicBezTo>
                  <a:cubicBezTo>
                    <a:pt x="202" y="121"/>
                    <a:pt x="194" y="118"/>
                    <a:pt x="196" y="113"/>
                  </a:cubicBezTo>
                  <a:cubicBezTo>
                    <a:pt x="199" y="107"/>
                    <a:pt x="203" y="108"/>
                    <a:pt x="208" y="110"/>
                  </a:cubicBezTo>
                  <a:cubicBezTo>
                    <a:pt x="211" y="111"/>
                    <a:pt x="214" y="111"/>
                    <a:pt x="217" y="112"/>
                  </a:cubicBezTo>
                  <a:cubicBezTo>
                    <a:pt x="219" y="112"/>
                    <a:pt x="220" y="113"/>
                    <a:pt x="221" y="114"/>
                  </a:cubicBezTo>
                  <a:cubicBezTo>
                    <a:pt x="222" y="114"/>
                    <a:pt x="222" y="115"/>
                    <a:pt x="223" y="116"/>
                  </a:cubicBezTo>
                  <a:cubicBezTo>
                    <a:pt x="225" y="117"/>
                    <a:pt x="227" y="119"/>
                    <a:pt x="228" y="121"/>
                  </a:cubicBezTo>
                  <a:cubicBezTo>
                    <a:pt x="229" y="122"/>
                    <a:pt x="230" y="125"/>
                    <a:pt x="232" y="125"/>
                  </a:cubicBezTo>
                  <a:cubicBezTo>
                    <a:pt x="232" y="126"/>
                    <a:pt x="238" y="126"/>
                    <a:pt x="238" y="125"/>
                  </a:cubicBezTo>
                  <a:cubicBezTo>
                    <a:pt x="239" y="124"/>
                    <a:pt x="239" y="123"/>
                    <a:pt x="239" y="122"/>
                  </a:cubicBezTo>
                  <a:cubicBezTo>
                    <a:pt x="238" y="122"/>
                    <a:pt x="238" y="121"/>
                    <a:pt x="238" y="121"/>
                  </a:cubicBezTo>
                  <a:cubicBezTo>
                    <a:pt x="237" y="120"/>
                    <a:pt x="237" y="119"/>
                    <a:pt x="237" y="119"/>
                  </a:cubicBezTo>
                  <a:cubicBezTo>
                    <a:pt x="235" y="116"/>
                    <a:pt x="231" y="115"/>
                    <a:pt x="229" y="113"/>
                  </a:cubicBezTo>
                  <a:cubicBezTo>
                    <a:pt x="226" y="109"/>
                    <a:pt x="223" y="107"/>
                    <a:pt x="218" y="106"/>
                  </a:cubicBezTo>
                  <a:cubicBezTo>
                    <a:pt x="215" y="105"/>
                    <a:pt x="212" y="105"/>
                    <a:pt x="210" y="104"/>
                  </a:cubicBezTo>
                  <a:cubicBezTo>
                    <a:pt x="208" y="104"/>
                    <a:pt x="208" y="103"/>
                    <a:pt x="206" y="103"/>
                  </a:cubicBezTo>
                  <a:cubicBezTo>
                    <a:pt x="205" y="101"/>
                    <a:pt x="206" y="100"/>
                    <a:pt x="207" y="98"/>
                  </a:cubicBezTo>
                  <a:cubicBezTo>
                    <a:pt x="207" y="97"/>
                    <a:pt x="207" y="96"/>
                    <a:pt x="207" y="96"/>
                  </a:cubicBezTo>
                  <a:cubicBezTo>
                    <a:pt x="207" y="94"/>
                    <a:pt x="208" y="93"/>
                    <a:pt x="210" y="92"/>
                  </a:cubicBezTo>
                  <a:cubicBezTo>
                    <a:pt x="207" y="91"/>
                    <a:pt x="208" y="88"/>
                    <a:pt x="207" y="86"/>
                  </a:cubicBezTo>
                  <a:cubicBezTo>
                    <a:pt x="205" y="84"/>
                    <a:pt x="204" y="84"/>
                    <a:pt x="202" y="83"/>
                  </a:cubicBezTo>
                  <a:cubicBezTo>
                    <a:pt x="198" y="80"/>
                    <a:pt x="203" y="75"/>
                    <a:pt x="204" y="72"/>
                  </a:cubicBezTo>
                  <a:cubicBezTo>
                    <a:pt x="205" y="70"/>
                    <a:pt x="207" y="67"/>
                    <a:pt x="209" y="68"/>
                  </a:cubicBezTo>
                  <a:cubicBezTo>
                    <a:pt x="212" y="68"/>
                    <a:pt x="212" y="70"/>
                    <a:pt x="212" y="72"/>
                  </a:cubicBezTo>
                  <a:cubicBezTo>
                    <a:pt x="213" y="75"/>
                    <a:pt x="213" y="75"/>
                    <a:pt x="217" y="76"/>
                  </a:cubicBezTo>
                  <a:cubicBezTo>
                    <a:pt x="219" y="76"/>
                    <a:pt x="220" y="76"/>
                    <a:pt x="223" y="76"/>
                  </a:cubicBezTo>
                  <a:cubicBezTo>
                    <a:pt x="225" y="75"/>
                    <a:pt x="226" y="73"/>
                    <a:pt x="228" y="72"/>
                  </a:cubicBezTo>
                  <a:cubicBezTo>
                    <a:pt x="230" y="71"/>
                    <a:pt x="232" y="70"/>
                    <a:pt x="234" y="70"/>
                  </a:cubicBezTo>
                  <a:cubicBezTo>
                    <a:pt x="237" y="68"/>
                    <a:pt x="237" y="65"/>
                    <a:pt x="239" y="62"/>
                  </a:cubicBezTo>
                  <a:cubicBezTo>
                    <a:pt x="240" y="60"/>
                    <a:pt x="241" y="59"/>
                    <a:pt x="243" y="59"/>
                  </a:cubicBezTo>
                  <a:cubicBezTo>
                    <a:pt x="245" y="59"/>
                    <a:pt x="247" y="60"/>
                    <a:pt x="249" y="61"/>
                  </a:cubicBezTo>
                  <a:cubicBezTo>
                    <a:pt x="250" y="61"/>
                    <a:pt x="251" y="61"/>
                    <a:pt x="252" y="61"/>
                  </a:cubicBezTo>
                  <a:cubicBezTo>
                    <a:pt x="255" y="61"/>
                    <a:pt x="257" y="63"/>
                    <a:pt x="259" y="63"/>
                  </a:cubicBezTo>
                  <a:cubicBezTo>
                    <a:pt x="262" y="64"/>
                    <a:pt x="267" y="63"/>
                    <a:pt x="269" y="61"/>
                  </a:cubicBezTo>
                  <a:cubicBezTo>
                    <a:pt x="271" y="59"/>
                    <a:pt x="272" y="54"/>
                    <a:pt x="275" y="53"/>
                  </a:cubicBezTo>
                  <a:cubicBezTo>
                    <a:pt x="280" y="52"/>
                    <a:pt x="279" y="56"/>
                    <a:pt x="279" y="59"/>
                  </a:cubicBezTo>
                  <a:cubicBezTo>
                    <a:pt x="278" y="62"/>
                    <a:pt x="279" y="62"/>
                    <a:pt x="282" y="63"/>
                  </a:cubicBezTo>
                  <a:cubicBezTo>
                    <a:pt x="283" y="63"/>
                    <a:pt x="284" y="65"/>
                    <a:pt x="285" y="66"/>
                  </a:cubicBezTo>
                  <a:cubicBezTo>
                    <a:pt x="288" y="68"/>
                    <a:pt x="293" y="70"/>
                    <a:pt x="297" y="70"/>
                  </a:cubicBezTo>
                  <a:cubicBezTo>
                    <a:pt x="303" y="70"/>
                    <a:pt x="309" y="70"/>
                    <a:pt x="315" y="70"/>
                  </a:cubicBezTo>
                  <a:cubicBezTo>
                    <a:pt x="317" y="70"/>
                    <a:pt x="318" y="70"/>
                    <a:pt x="320" y="71"/>
                  </a:cubicBezTo>
                  <a:cubicBezTo>
                    <a:pt x="323" y="72"/>
                    <a:pt x="326" y="73"/>
                    <a:pt x="328" y="74"/>
                  </a:cubicBezTo>
                  <a:cubicBezTo>
                    <a:pt x="329" y="75"/>
                    <a:pt x="333" y="79"/>
                    <a:pt x="333" y="79"/>
                  </a:cubicBezTo>
                  <a:cubicBezTo>
                    <a:pt x="335" y="79"/>
                    <a:pt x="335" y="77"/>
                    <a:pt x="336" y="75"/>
                  </a:cubicBezTo>
                  <a:cubicBezTo>
                    <a:pt x="338" y="72"/>
                    <a:pt x="339" y="69"/>
                    <a:pt x="342" y="67"/>
                  </a:cubicBezTo>
                  <a:cubicBezTo>
                    <a:pt x="344" y="65"/>
                    <a:pt x="348" y="63"/>
                    <a:pt x="349" y="61"/>
                  </a:cubicBezTo>
                  <a:cubicBezTo>
                    <a:pt x="350" y="59"/>
                    <a:pt x="350" y="59"/>
                    <a:pt x="350" y="57"/>
                  </a:cubicBezTo>
                  <a:cubicBezTo>
                    <a:pt x="350" y="53"/>
                    <a:pt x="351" y="50"/>
                    <a:pt x="351" y="46"/>
                  </a:cubicBezTo>
                  <a:cubicBezTo>
                    <a:pt x="351" y="42"/>
                    <a:pt x="351" y="37"/>
                    <a:pt x="355" y="35"/>
                  </a:cubicBezTo>
                  <a:cubicBezTo>
                    <a:pt x="357" y="33"/>
                    <a:pt x="362" y="35"/>
                    <a:pt x="364" y="33"/>
                  </a:cubicBezTo>
                  <a:cubicBezTo>
                    <a:pt x="368" y="31"/>
                    <a:pt x="366" y="26"/>
                    <a:pt x="366" y="22"/>
                  </a:cubicBezTo>
                  <a:cubicBezTo>
                    <a:pt x="365" y="18"/>
                    <a:pt x="365" y="15"/>
                    <a:pt x="365" y="10"/>
                  </a:cubicBezTo>
                  <a:cubicBezTo>
                    <a:pt x="365" y="6"/>
                    <a:pt x="362" y="7"/>
                    <a:pt x="359" y="6"/>
                  </a:cubicBezTo>
                  <a:cubicBezTo>
                    <a:pt x="357" y="5"/>
                    <a:pt x="356" y="3"/>
                    <a:pt x="354" y="2"/>
                  </a:cubicBezTo>
                  <a:cubicBezTo>
                    <a:pt x="354" y="3"/>
                    <a:pt x="354" y="4"/>
                    <a:pt x="354" y="5"/>
                  </a:cubicBezTo>
                  <a:cubicBezTo>
                    <a:pt x="351" y="5"/>
                    <a:pt x="348" y="3"/>
                    <a:pt x="346" y="3"/>
                  </a:cubicBezTo>
                  <a:cubicBezTo>
                    <a:pt x="344" y="2"/>
                    <a:pt x="342" y="0"/>
                    <a:pt x="340" y="0"/>
                  </a:cubicBezTo>
                  <a:cubicBezTo>
                    <a:pt x="336" y="0"/>
                    <a:pt x="333" y="2"/>
                    <a:pt x="334" y="6"/>
                  </a:cubicBezTo>
                  <a:cubicBezTo>
                    <a:pt x="335" y="9"/>
                    <a:pt x="338" y="10"/>
                    <a:pt x="338" y="13"/>
                  </a:cubicBezTo>
                  <a:cubicBezTo>
                    <a:pt x="338" y="15"/>
                    <a:pt x="339" y="16"/>
                    <a:pt x="338" y="18"/>
                  </a:cubicBezTo>
                  <a:cubicBezTo>
                    <a:pt x="338" y="19"/>
                    <a:pt x="337" y="19"/>
                    <a:pt x="337" y="21"/>
                  </a:cubicBezTo>
                  <a:cubicBezTo>
                    <a:pt x="337" y="21"/>
                    <a:pt x="337" y="22"/>
                    <a:pt x="337" y="22"/>
                  </a:cubicBezTo>
                  <a:cubicBezTo>
                    <a:pt x="337" y="25"/>
                    <a:pt x="338" y="28"/>
                    <a:pt x="336" y="30"/>
                  </a:cubicBezTo>
                  <a:cubicBezTo>
                    <a:pt x="335" y="30"/>
                    <a:pt x="334" y="30"/>
                    <a:pt x="333" y="31"/>
                  </a:cubicBezTo>
                  <a:cubicBezTo>
                    <a:pt x="332" y="31"/>
                    <a:pt x="331" y="32"/>
                    <a:pt x="330" y="33"/>
                  </a:cubicBezTo>
                  <a:cubicBezTo>
                    <a:pt x="329" y="33"/>
                    <a:pt x="327" y="34"/>
                    <a:pt x="326" y="34"/>
                  </a:cubicBezTo>
                  <a:cubicBezTo>
                    <a:pt x="323" y="35"/>
                    <a:pt x="322" y="34"/>
                    <a:pt x="320" y="33"/>
                  </a:cubicBezTo>
                  <a:cubicBezTo>
                    <a:pt x="319" y="33"/>
                    <a:pt x="318" y="32"/>
                    <a:pt x="317" y="32"/>
                  </a:cubicBezTo>
                  <a:cubicBezTo>
                    <a:pt x="316" y="32"/>
                    <a:pt x="316" y="32"/>
                    <a:pt x="315" y="33"/>
                  </a:cubicBezTo>
                  <a:cubicBezTo>
                    <a:pt x="312" y="34"/>
                    <a:pt x="310" y="30"/>
                    <a:pt x="307" y="31"/>
                  </a:cubicBezTo>
                  <a:cubicBezTo>
                    <a:pt x="309" y="32"/>
                    <a:pt x="309" y="34"/>
                    <a:pt x="309" y="36"/>
                  </a:cubicBezTo>
                  <a:cubicBezTo>
                    <a:pt x="304" y="36"/>
                    <a:pt x="298" y="37"/>
                    <a:pt x="293" y="37"/>
                  </a:cubicBezTo>
                  <a:cubicBezTo>
                    <a:pt x="291" y="37"/>
                    <a:pt x="289" y="37"/>
                    <a:pt x="287" y="37"/>
                  </a:cubicBezTo>
                  <a:cubicBezTo>
                    <a:pt x="287" y="37"/>
                    <a:pt x="286" y="37"/>
                    <a:pt x="286" y="36"/>
                  </a:cubicBezTo>
                  <a:cubicBezTo>
                    <a:pt x="285" y="36"/>
                    <a:pt x="284" y="37"/>
                    <a:pt x="283" y="36"/>
                  </a:cubicBezTo>
                  <a:cubicBezTo>
                    <a:pt x="282" y="36"/>
                    <a:pt x="281" y="34"/>
                    <a:pt x="279" y="33"/>
                  </a:cubicBezTo>
                  <a:cubicBezTo>
                    <a:pt x="279" y="33"/>
                    <a:pt x="278" y="32"/>
                    <a:pt x="277" y="32"/>
                  </a:cubicBezTo>
                  <a:cubicBezTo>
                    <a:pt x="275" y="32"/>
                    <a:pt x="274" y="33"/>
                    <a:pt x="273" y="31"/>
                  </a:cubicBezTo>
                  <a:cubicBezTo>
                    <a:pt x="272" y="31"/>
                    <a:pt x="271" y="31"/>
                    <a:pt x="270" y="30"/>
                  </a:cubicBezTo>
                  <a:cubicBezTo>
                    <a:pt x="269" y="30"/>
                    <a:pt x="269" y="29"/>
                    <a:pt x="268" y="28"/>
                  </a:cubicBezTo>
                  <a:cubicBezTo>
                    <a:pt x="266" y="28"/>
                    <a:pt x="264" y="29"/>
                    <a:pt x="262" y="29"/>
                  </a:cubicBezTo>
                  <a:cubicBezTo>
                    <a:pt x="261" y="30"/>
                    <a:pt x="261" y="31"/>
                    <a:pt x="260" y="30"/>
                  </a:cubicBezTo>
                  <a:cubicBezTo>
                    <a:pt x="259" y="29"/>
                    <a:pt x="259" y="27"/>
                    <a:pt x="258" y="27"/>
                  </a:cubicBezTo>
                  <a:cubicBezTo>
                    <a:pt x="257" y="26"/>
                    <a:pt x="257" y="26"/>
                    <a:pt x="257" y="26"/>
                  </a:cubicBezTo>
                  <a:cubicBezTo>
                    <a:pt x="256" y="25"/>
                    <a:pt x="255" y="24"/>
                    <a:pt x="255" y="23"/>
                  </a:cubicBezTo>
                  <a:cubicBezTo>
                    <a:pt x="253" y="21"/>
                    <a:pt x="251" y="21"/>
                    <a:pt x="249" y="20"/>
                  </a:cubicBezTo>
                  <a:cubicBezTo>
                    <a:pt x="248" y="20"/>
                    <a:pt x="247" y="19"/>
                    <a:pt x="247" y="18"/>
                  </a:cubicBezTo>
                  <a:cubicBezTo>
                    <a:pt x="247" y="18"/>
                    <a:pt x="246" y="17"/>
                    <a:pt x="246" y="17"/>
                  </a:cubicBezTo>
                  <a:cubicBezTo>
                    <a:pt x="245" y="16"/>
                    <a:pt x="246" y="13"/>
                    <a:pt x="245" y="12"/>
                  </a:cubicBezTo>
                  <a:cubicBezTo>
                    <a:pt x="244" y="11"/>
                    <a:pt x="242" y="12"/>
                    <a:pt x="241" y="13"/>
                  </a:cubicBezTo>
                  <a:cubicBezTo>
                    <a:pt x="241" y="11"/>
                    <a:pt x="240" y="13"/>
                    <a:pt x="239" y="13"/>
                  </a:cubicBezTo>
                  <a:cubicBezTo>
                    <a:pt x="237" y="13"/>
                    <a:pt x="238" y="11"/>
                    <a:pt x="236" y="11"/>
                  </a:cubicBezTo>
                  <a:cubicBezTo>
                    <a:pt x="236" y="12"/>
                    <a:pt x="235" y="11"/>
                    <a:pt x="235" y="12"/>
                  </a:cubicBezTo>
                  <a:cubicBezTo>
                    <a:pt x="234" y="12"/>
                    <a:pt x="234" y="13"/>
                    <a:pt x="234" y="13"/>
                  </a:cubicBezTo>
                  <a:cubicBezTo>
                    <a:pt x="232" y="14"/>
                    <a:pt x="231" y="13"/>
                    <a:pt x="229" y="13"/>
                  </a:cubicBezTo>
                  <a:cubicBezTo>
                    <a:pt x="228" y="13"/>
                    <a:pt x="226" y="13"/>
                    <a:pt x="225" y="13"/>
                  </a:cubicBezTo>
                  <a:cubicBezTo>
                    <a:pt x="224" y="13"/>
                    <a:pt x="223" y="12"/>
                    <a:pt x="222" y="11"/>
                  </a:cubicBezTo>
                  <a:cubicBezTo>
                    <a:pt x="219" y="10"/>
                    <a:pt x="220" y="14"/>
                    <a:pt x="220" y="15"/>
                  </a:cubicBezTo>
                  <a:cubicBezTo>
                    <a:pt x="219" y="18"/>
                    <a:pt x="216" y="19"/>
                    <a:pt x="214" y="17"/>
                  </a:cubicBezTo>
                  <a:cubicBezTo>
                    <a:pt x="213" y="18"/>
                    <a:pt x="212" y="19"/>
                    <a:pt x="211" y="19"/>
                  </a:cubicBezTo>
                  <a:cubicBezTo>
                    <a:pt x="211" y="19"/>
                    <a:pt x="210" y="19"/>
                    <a:pt x="209" y="19"/>
                  </a:cubicBezTo>
                  <a:cubicBezTo>
                    <a:pt x="208" y="19"/>
                    <a:pt x="208" y="20"/>
                    <a:pt x="207" y="21"/>
                  </a:cubicBezTo>
                  <a:cubicBezTo>
                    <a:pt x="206" y="22"/>
                    <a:pt x="203" y="23"/>
                    <a:pt x="201" y="23"/>
                  </a:cubicBezTo>
                  <a:cubicBezTo>
                    <a:pt x="199" y="24"/>
                    <a:pt x="197" y="23"/>
                    <a:pt x="195" y="24"/>
                  </a:cubicBezTo>
                  <a:cubicBezTo>
                    <a:pt x="194" y="24"/>
                    <a:pt x="193" y="24"/>
                    <a:pt x="191" y="24"/>
                  </a:cubicBezTo>
                  <a:cubicBezTo>
                    <a:pt x="190" y="24"/>
                    <a:pt x="189" y="23"/>
                    <a:pt x="188" y="23"/>
                  </a:cubicBezTo>
                  <a:cubicBezTo>
                    <a:pt x="186" y="22"/>
                    <a:pt x="182" y="24"/>
                    <a:pt x="180" y="25"/>
                  </a:cubicBezTo>
                  <a:cubicBezTo>
                    <a:pt x="177" y="26"/>
                    <a:pt x="175" y="26"/>
                    <a:pt x="172" y="26"/>
                  </a:cubicBezTo>
                  <a:cubicBezTo>
                    <a:pt x="170" y="26"/>
                    <a:pt x="168" y="26"/>
                    <a:pt x="167" y="26"/>
                  </a:cubicBezTo>
                  <a:cubicBezTo>
                    <a:pt x="165" y="26"/>
                    <a:pt x="164" y="27"/>
                    <a:pt x="163" y="26"/>
                  </a:cubicBezTo>
                  <a:cubicBezTo>
                    <a:pt x="162" y="25"/>
                    <a:pt x="162" y="24"/>
                    <a:pt x="161" y="24"/>
                  </a:cubicBezTo>
                  <a:cubicBezTo>
                    <a:pt x="160" y="23"/>
                    <a:pt x="159" y="22"/>
                    <a:pt x="158" y="21"/>
                  </a:cubicBezTo>
                  <a:cubicBezTo>
                    <a:pt x="158" y="21"/>
                    <a:pt x="158" y="21"/>
                    <a:pt x="158" y="21"/>
                  </a:cubicBezTo>
                  <a:cubicBezTo>
                    <a:pt x="158" y="21"/>
                    <a:pt x="157" y="21"/>
                    <a:pt x="157" y="21"/>
                  </a:cubicBezTo>
                  <a:cubicBezTo>
                    <a:pt x="157" y="22"/>
                    <a:pt x="156" y="22"/>
                    <a:pt x="155" y="22"/>
                  </a:cubicBezTo>
                  <a:cubicBezTo>
                    <a:pt x="154" y="23"/>
                    <a:pt x="154" y="23"/>
                    <a:pt x="153" y="24"/>
                  </a:cubicBezTo>
                  <a:cubicBezTo>
                    <a:pt x="152" y="24"/>
                    <a:pt x="151" y="26"/>
                    <a:pt x="150" y="26"/>
                  </a:cubicBezTo>
                  <a:cubicBezTo>
                    <a:pt x="149" y="26"/>
                    <a:pt x="147" y="25"/>
                    <a:pt x="147" y="27"/>
                  </a:cubicBezTo>
                  <a:cubicBezTo>
                    <a:pt x="146" y="27"/>
                    <a:pt x="147" y="29"/>
                    <a:pt x="147" y="29"/>
                  </a:cubicBezTo>
                  <a:cubicBezTo>
                    <a:pt x="146" y="30"/>
                    <a:pt x="146" y="30"/>
                    <a:pt x="146" y="30"/>
                  </a:cubicBezTo>
                  <a:cubicBezTo>
                    <a:pt x="146" y="31"/>
                    <a:pt x="146" y="31"/>
                    <a:pt x="146" y="32"/>
                  </a:cubicBezTo>
                  <a:cubicBezTo>
                    <a:pt x="145" y="34"/>
                    <a:pt x="145" y="35"/>
                    <a:pt x="145" y="37"/>
                  </a:cubicBezTo>
                  <a:cubicBezTo>
                    <a:pt x="145" y="38"/>
                    <a:pt x="145" y="39"/>
                    <a:pt x="144" y="40"/>
                  </a:cubicBezTo>
                  <a:cubicBezTo>
                    <a:pt x="143" y="40"/>
                    <a:pt x="143" y="38"/>
                    <a:pt x="142" y="37"/>
                  </a:cubicBezTo>
                  <a:cubicBezTo>
                    <a:pt x="141" y="37"/>
                    <a:pt x="138" y="39"/>
                    <a:pt x="138" y="40"/>
                  </a:cubicBezTo>
                  <a:cubicBezTo>
                    <a:pt x="137" y="40"/>
                    <a:pt x="136" y="40"/>
                    <a:pt x="135" y="40"/>
                  </a:cubicBezTo>
                  <a:cubicBezTo>
                    <a:pt x="133" y="40"/>
                    <a:pt x="132" y="39"/>
                    <a:pt x="131" y="39"/>
                  </a:cubicBezTo>
                  <a:cubicBezTo>
                    <a:pt x="129" y="39"/>
                    <a:pt x="127" y="39"/>
                    <a:pt x="125" y="39"/>
                  </a:cubicBezTo>
                  <a:cubicBezTo>
                    <a:pt x="125" y="39"/>
                    <a:pt x="124" y="39"/>
                    <a:pt x="124" y="39"/>
                  </a:cubicBezTo>
                  <a:cubicBezTo>
                    <a:pt x="123" y="39"/>
                    <a:pt x="123" y="39"/>
                    <a:pt x="122" y="39"/>
                  </a:cubicBezTo>
                  <a:cubicBezTo>
                    <a:pt x="121" y="38"/>
                    <a:pt x="119" y="38"/>
                    <a:pt x="118" y="37"/>
                  </a:cubicBezTo>
                  <a:cubicBezTo>
                    <a:pt x="117" y="37"/>
                    <a:pt x="116" y="37"/>
                    <a:pt x="115" y="38"/>
                  </a:cubicBezTo>
                  <a:cubicBezTo>
                    <a:pt x="115" y="38"/>
                    <a:pt x="114" y="39"/>
                    <a:pt x="113" y="39"/>
                  </a:cubicBezTo>
                  <a:cubicBezTo>
                    <a:pt x="112" y="39"/>
                    <a:pt x="110" y="38"/>
                    <a:pt x="109" y="38"/>
                  </a:cubicBezTo>
                  <a:cubicBezTo>
                    <a:pt x="108" y="37"/>
                    <a:pt x="107" y="37"/>
                    <a:pt x="107" y="37"/>
                  </a:cubicBezTo>
                  <a:cubicBezTo>
                    <a:pt x="105" y="37"/>
                    <a:pt x="103" y="39"/>
                    <a:pt x="102" y="41"/>
                  </a:cubicBezTo>
                  <a:cubicBezTo>
                    <a:pt x="101" y="42"/>
                    <a:pt x="100" y="43"/>
                    <a:pt x="99" y="44"/>
                  </a:cubicBezTo>
                  <a:cubicBezTo>
                    <a:pt x="98" y="46"/>
                    <a:pt x="95" y="47"/>
                    <a:pt x="94" y="49"/>
                  </a:cubicBezTo>
                  <a:cubicBezTo>
                    <a:pt x="93" y="50"/>
                    <a:pt x="93" y="51"/>
                    <a:pt x="93" y="52"/>
                  </a:cubicBezTo>
                  <a:cubicBezTo>
                    <a:pt x="92" y="52"/>
                    <a:pt x="91" y="54"/>
                    <a:pt x="90" y="54"/>
                  </a:cubicBezTo>
                  <a:cubicBezTo>
                    <a:pt x="89" y="55"/>
                    <a:pt x="87" y="56"/>
                    <a:pt x="86" y="56"/>
                  </a:cubicBezTo>
                  <a:cubicBezTo>
                    <a:pt x="85" y="56"/>
                    <a:pt x="83" y="56"/>
                    <a:pt x="82" y="56"/>
                  </a:cubicBezTo>
                  <a:cubicBezTo>
                    <a:pt x="81" y="57"/>
                    <a:pt x="80" y="56"/>
                    <a:pt x="79" y="56"/>
                  </a:cubicBezTo>
                  <a:cubicBezTo>
                    <a:pt x="79" y="56"/>
                    <a:pt x="78" y="56"/>
                    <a:pt x="78" y="56"/>
                  </a:cubicBezTo>
                  <a:cubicBezTo>
                    <a:pt x="77" y="57"/>
                    <a:pt x="78" y="57"/>
                    <a:pt x="77" y="58"/>
                  </a:cubicBezTo>
                  <a:cubicBezTo>
                    <a:pt x="77" y="58"/>
                    <a:pt x="76" y="58"/>
                    <a:pt x="75" y="58"/>
                  </a:cubicBezTo>
                  <a:cubicBezTo>
                    <a:pt x="73" y="58"/>
                    <a:pt x="72" y="57"/>
                    <a:pt x="70" y="57"/>
                  </a:cubicBezTo>
                  <a:cubicBezTo>
                    <a:pt x="68" y="57"/>
                    <a:pt x="67" y="57"/>
                    <a:pt x="65" y="57"/>
                  </a:cubicBezTo>
                  <a:cubicBezTo>
                    <a:pt x="64" y="57"/>
                    <a:pt x="62" y="57"/>
                    <a:pt x="60" y="57"/>
                  </a:cubicBezTo>
                  <a:cubicBezTo>
                    <a:pt x="59" y="58"/>
                    <a:pt x="57" y="59"/>
                    <a:pt x="56" y="60"/>
                  </a:cubicBezTo>
                  <a:cubicBezTo>
                    <a:pt x="54" y="60"/>
                    <a:pt x="52" y="61"/>
                    <a:pt x="51" y="62"/>
                  </a:cubicBezTo>
                  <a:cubicBezTo>
                    <a:pt x="49" y="64"/>
                    <a:pt x="47" y="66"/>
                    <a:pt x="45" y="67"/>
                  </a:cubicBezTo>
                  <a:cubicBezTo>
                    <a:pt x="46" y="69"/>
                    <a:pt x="49" y="71"/>
                    <a:pt x="50" y="73"/>
                  </a:cubicBezTo>
                  <a:cubicBezTo>
                    <a:pt x="51" y="74"/>
                    <a:pt x="53" y="79"/>
                    <a:pt x="52" y="81"/>
                  </a:cubicBezTo>
                  <a:cubicBezTo>
                    <a:pt x="51" y="81"/>
                    <a:pt x="50" y="82"/>
                    <a:pt x="50" y="82"/>
                  </a:cubicBezTo>
                  <a:cubicBezTo>
                    <a:pt x="48" y="83"/>
                    <a:pt x="48" y="83"/>
                    <a:pt x="48" y="85"/>
                  </a:cubicBezTo>
                  <a:cubicBezTo>
                    <a:pt x="47" y="87"/>
                    <a:pt x="48" y="89"/>
                    <a:pt x="46" y="90"/>
                  </a:cubicBezTo>
                  <a:cubicBezTo>
                    <a:pt x="45" y="90"/>
                    <a:pt x="43" y="90"/>
                    <a:pt x="42" y="90"/>
                  </a:cubicBezTo>
                  <a:cubicBezTo>
                    <a:pt x="42" y="90"/>
                    <a:pt x="41" y="90"/>
                    <a:pt x="41" y="90"/>
                  </a:cubicBezTo>
                  <a:cubicBezTo>
                    <a:pt x="41" y="91"/>
                    <a:pt x="40" y="91"/>
                    <a:pt x="40" y="91"/>
                  </a:cubicBezTo>
                  <a:cubicBezTo>
                    <a:pt x="39" y="92"/>
                    <a:pt x="38" y="91"/>
                    <a:pt x="37" y="91"/>
                  </a:cubicBezTo>
                  <a:cubicBezTo>
                    <a:pt x="36" y="92"/>
                    <a:pt x="36" y="93"/>
                    <a:pt x="35" y="94"/>
                  </a:cubicBezTo>
                  <a:cubicBezTo>
                    <a:pt x="34" y="96"/>
                    <a:pt x="33" y="98"/>
                    <a:pt x="33" y="100"/>
                  </a:cubicBezTo>
                  <a:cubicBezTo>
                    <a:pt x="33" y="102"/>
                    <a:pt x="33" y="103"/>
                    <a:pt x="32" y="105"/>
                  </a:cubicBezTo>
                  <a:cubicBezTo>
                    <a:pt x="31" y="106"/>
                    <a:pt x="31" y="107"/>
                    <a:pt x="31" y="108"/>
                  </a:cubicBezTo>
                  <a:cubicBezTo>
                    <a:pt x="30" y="109"/>
                    <a:pt x="29" y="110"/>
                    <a:pt x="29" y="112"/>
                  </a:cubicBezTo>
                  <a:cubicBezTo>
                    <a:pt x="28" y="112"/>
                    <a:pt x="29" y="113"/>
                    <a:pt x="29" y="113"/>
                  </a:cubicBezTo>
                  <a:cubicBezTo>
                    <a:pt x="29" y="115"/>
                    <a:pt x="28" y="115"/>
                    <a:pt x="28" y="116"/>
                  </a:cubicBezTo>
                  <a:cubicBezTo>
                    <a:pt x="27" y="117"/>
                    <a:pt x="27" y="118"/>
                    <a:pt x="27" y="119"/>
                  </a:cubicBezTo>
                  <a:cubicBezTo>
                    <a:pt x="27" y="119"/>
                    <a:pt x="26" y="121"/>
                    <a:pt x="26" y="121"/>
                  </a:cubicBezTo>
                  <a:cubicBezTo>
                    <a:pt x="25" y="121"/>
                    <a:pt x="23" y="120"/>
                    <a:pt x="22" y="120"/>
                  </a:cubicBezTo>
                  <a:cubicBezTo>
                    <a:pt x="20" y="120"/>
                    <a:pt x="19" y="120"/>
                    <a:pt x="18" y="121"/>
                  </a:cubicBezTo>
                  <a:cubicBezTo>
                    <a:pt x="16" y="122"/>
                    <a:pt x="14" y="123"/>
                    <a:pt x="13" y="125"/>
                  </a:cubicBezTo>
                  <a:cubicBezTo>
                    <a:pt x="12" y="126"/>
                    <a:pt x="12" y="126"/>
                    <a:pt x="11" y="127"/>
                  </a:cubicBezTo>
                  <a:cubicBezTo>
                    <a:pt x="11" y="128"/>
                    <a:pt x="11" y="128"/>
                    <a:pt x="10" y="129"/>
                  </a:cubicBezTo>
                  <a:cubicBezTo>
                    <a:pt x="10" y="129"/>
                    <a:pt x="9" y="131"/>
                    <a:pt x="9" y="132"/>
                  </a:cubicBezTo>
                  <a:cubicBezTo>
                    <a:pt x="9" y="133"/>
                    <a:pt x="10" y="133"/>
                    <a:pt x="10" y="134"/>
                  </a:cubicBezTo>
                  <a:cubicBezTo>
                    <a:pt x="11" y="135"/>
                    <a:pt x="11" y="136"/>
                    <a:pt x="11" y="137"/>
                  </a:cubicBezTo>
                  <a:cubicBezTo>
                    <a:pt x="12" y="138"/>
                    <a:pt x="13" y="139"/>
                    <a:pt x="12" y="140"/>
                  </a:cubicBezTo>
                  <a:cubicBezTo>
                    <a:pt x="12" y="141"/>
                    <a:pt x="11" y="141"/>
                    <a:pt x="11" y="142"/>
                  </a:cubicBezTo>
                  <a:cubicBezTo>
                    <a:pt x="10" y="142"/>
                    <a:pt x="10" y="142"/>
                    <a:pt x="10" y="142"/>
                  </a:cubicBezTo>
                  <a:cubicBezTo>
                    <a:pt x="9" y="143"/>
                    <a:pt x="9" y="143"/>
                    <a:pt x="9" y="143"/>
                  </a:cubicBezTo>
                  <a:cubicBezTo>
                    <a:pt x="8" y="143"/>
                    <a:pt x="8" y="143"/>
                    <a:pt x="8" y="143"/>
                  </a:cubicBezTo>
                  <a:cubicBezTo>
                    <a:pt x="7" y="144"/>
                    <a:pt x="7" y="145"/>
                    <a:pt x="7" y="147"/>
                  </a:cubicBezTo>
                  <a:cubicBezTo>
                    <a:pt x="6" y="148"/>
                    <a:pt x="5" y="150"/>
                    <a:pt x="4" y="150"/>
                  </a:cubicBezTo>
                  <a:cubicBezTo>
                    <a:pt x="4" y="151"/>
                    <a:pt x="3" y="151"/>
                    <a:pt x="3" y="151"/>
                  </a:cubicBezTo>
                  <a:cubicBezTo>
                    <a:pt x="2" y="152"/>
                    <a:pt x="2" y="152"/>
                    <a:pt x="2" y="153"/>
                  </a:cubicBezTo>
                  <a:cubicBezTo>
                    <a:pt x="1" y="153"/>
                    <a:pt x="0" y="153"/>
                    <a:pt x="0" y="153"/>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27" name="Freeform 44">
              <a:extLst>
                <a:ext uri="{FF2B5EF4-FFF2-40B4-BE49-F238E27FC236}">
                  <a16:creationId xmlns:a16="http://schemas.microsoft.com/office/drawing/2014/main" id="{DBBC967F-5009-F749-AA5A-AA5B259278D0}"/>
                </a:ext>
              </a:extLst>
            </p:cNvPr>
            <p:cNvSpPr>
              <a:spLocks/>
            </p:cNvSpPr>
            <p:nvPr/>
          </p:nvSpPr>
          <p:spPr bwMode="auto">
            <a:xfrm>
              <a:off x="5437188" y="6280150"/>
              <a:ext cx="52388" cy="61913"/>
            </a:xfrm>
            <a:custGeom>
              <a:avLst/>
              <a:gdLst/>
              <a:ahLst/>
              <a:cxnLst>
                <a:cxn ang="0">
                  <a:pos x="23" y="23"/>
                </a:cxn>
                <a:cxn ang="0">
                  <a:pos x="17" y="16"/>
                </a:cxn>
                <a:cxn ang="0">
                  <a:pos x="17" y="8"/>
                </a:cxn>
                <a:cxn ang="0">
                  <a:pos x="12" y="3"/>
                </a:cxn>
                <a:cxn ang="0">
                  <a:pos x="12" y="12"/>
                </a:cxn>
                <a:cxn ang="0">
                  <a:pos x="7" y="14"/>
                </a:cxn>
                <a:cxn ang="0">
                  <a:pos x="2" y="20"/>
                </a:cxn>
                <a:cxn ang="0">
                  <a:pos x="2" y="27"/>
                </a:cxn>
                <a:cxn ang="0">
                  <a:pos x="6" y="22"/>
                </a:cxn>
                <a:cxn ang="0">
                  <a:pos x="8" y="28"/>
                </a:cxn>
                <a:cxn ang="0">
                  <a:pos x="13" y="31"/>
                </a:cxn>
                <a:cxn ang="0">
                  <a:pos x="26" y="32"/>
                </a:cxn>
                <a:cxn ang="0">
                  <a:pos x="25" y="23"/>
                </a:cxn>
                <a:cxn ang="0">
                  <a:pos x="23" y="23"/>
                </a:cxn>
              </a:cxnLst>
              <a:rect l="0" t="0" r="r" b="b"/>
              <a:pathLst>
                <a:path w="28" h="33">
                  <a:moveTo>
                    <a:pt x="23" y="23"/>
                  </a:moveTo>
                  <a:cubicBezTo>
                    <a:pt x="20" y="23"/>
                    <a:pt x="18" y="18"/>
                    <a:pt x="17" y="16"/>
                  </a:cubicBezTo>
                  <a:cubicBezTo>
                    <a:pt x="17" y="13"/>
                    <a:pt x="17" y="10"/>
                    <a:pt x="17" y="8"/>
                  </a:cubicBezTo>
                  <a:cubicBezTo>
                    <a:pt x="17" y="6"/>
                    <a:pt x="15" y="0"/>
                    <a:pt x="12" y="3"/>
                  </a:cubicBezTo>
                  <a:cubicBezTo>
                    <a:pt x="10" y="5"/>
                    <a:pt x="13" y="9"/>
                    <a:pt x="12" y="12"/>
                  </a:cubicBezTo>
                  <a:cubicBezTo>
                    <a:pt x="11" y="13"/>
                    <a:pt x="9" y="14"/>
                    <a:pt x="7" y="14"/>
                  </a:cubicBezTo>
                  <a:cubicBezTo>
                    <a:pt x="4" y="15"/>
                    <a:pt x="3" y="16"/>
                    <a:pt x="2" y="20"/>
                  </a:cubicBezTo>
                  <a:cubicBezTo>
                    <a:pt x="1" y="22"/>
                    <a:pt x="0" y="27"/>
                    <a:pt x="2" y="27"/>
                  </a:cubicBezTo>
                  <a:cubicBezTo>
                    <a:pt x="5" y="27"/>
                    <a:pt x="6" y="24"/>
                    <a:pt x="6" y="22"/>
                  </a:cubicBezTo>
                  <a:cubicBezTo>
                    <a:pt x="7" y="24"/>
                    <a:pt x="7" y="27"/>
                    <a:pt x="8" y="28"/>
                  </a:cubicBezTo>
                  <a:cubicBezTo>
                    <a:pt x="9" y="30"/>
                    <a:pt x="11" y="30"/>
                    <a:pt x="13" y="31"/>
                  </a:cubicBezTo>
                  <a:cubicBezTo>
                    <a:pt x="17" y="32"/>
                    <a:pt x="22" y="33"/>
                    <a:pt x="26" y="32"/>
                  </a:cubicBezTo>
                  <a:cubicBezTo>
                    <a:pt x="27" y="30"/>
                    <a:pt x="28" y="24"/>
                    <a:pt x="25" y="23"/>
                  </a:cubicBezTo>
                  <a:lnTo>
                    <a:pt x="23" y="23"/>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28" name="Freeform 45">
              <a:extLst>
                <a:ext uri="{FF2B5EF4-FFF2-40B4-BE49-F238E27FC236}">
                  <a16:creationId xmlns:a16="http://schemas.microsoft.com/office/drawing/2014/main" id="{702FB823-0782-FE4F-8A8B-1AC20E395BE6}"/>
                </a:ext>
              </a:extLst>
            </p:cNvPr>
            <p:cNvSpPr>
              <a:spLocks/>
            </p:cNvSpPr>
            <p:nvPr/>
          </p:nvSpPr>
          <p:spPr bwMode="auto">
            <a:xfrm>
              <a:off x="5465763" y="6359525"/>
              <a:ext cx="38100" cy="42863"/>
            </a:xfrm>
            <a:custGeom>
              <a:avLst/>
              <a:gdLst/>
              <a:ahLst/>
              <a:cxnLst>
                <a:cxn ang="0">
                  <a:pos x="10" y="7"/>
                </a:cxn>
                <a:cxn ang="0">
                  <a:pos x="3" y="2"/>
                </a:cxn>
                <a:cxn ang="0">
                  <a:pos x="1" y="11"/>
                </a:cxn>
                <a:cxn ang="0">
                  <a:pos x="4" y="18"/>
                </a:cxn>
                <a:cxn ang="0">
                  <a:pos x="8" y="22"/>
                </a:cxn>
                <a:cxn ang="0">
                  <a:pos x="13" y="23"/>
                </a:cxn>
                <a:cxn ang="0">
                  <a:pos x="14" y="20"/>
                </a:cxn>
                <a:cxn ang="0">
                  <a:pos x="19" y="20"/>
                </a:cxn>
                <a:cxn ang="0">
                  <a:pos x="12" y="8"/>
                </a:cxn>
                <a:cxn ang="0">
                  <a:pos x="10" y="7"/>
                </a:cxn>
              </a:cxnLst>
              <a:rect l="0" t="0" r="r" b="b"/>
              <a:pathLst>
                <a:path w="21" h="23">
                  <a:moveTo>
                    <a:pt x="10" y="7"/>
                  </a:moveTo>
                  <a:cubicBezTo>
                    <a:pt x="8" y="5"/>
                    <a:pt x="6" y="0"/>
                    <a:pt x="3" y="2"/>
                  </a:cubicBezTo>
                  <a:cubicBezTo>
                    <a:pt x="0" y="3"/>
                    <a:pt x="1" y="9"/>
                    <a:pt x="1" y="11"/>
                  </a:cubicBezTo>
                  <a:cubicBezTo>
                    <a:pt x="2" y="13"/>
                    <a:pt x="3" y="16"/>
                    <a:pt x="4" y="18"/>
                  </a:cubicBezTo>
                  <a:cubicBezTo>
                    <a:pt x="5" y="21"/>
                    <a:pt x="5" y="21"/>
                    <a:pt x="8" y="22"/>
                  </a:cubicBezTo>
                  <a:cubicBezTo>
                    <a:pt x="9" y="22"/>
                    <a:pt x="12" y="23"/>
                    <a:pt x="13" y="23"/>
                  </a:cubicBezTo>
                  <a:cubicBezTo>
                    <a:pt x="13" y="22"/>
                    <a:pt x="13" y="21"/>
                    <a:pt x="14" y="20"/>
                  </a:cubicBezTo>
                  <a:cubicBezTo>
                    <a:pt x="16" y="20"/>
                    <a:pt x="17" y="23"/>
                    <a:pt x="19" y="20"/>
                  </a:cubicBezTo>
                  <a:cubicBezTo>
                    <a:pt x="21" y="16"/>
                    <a:pt x="15" y="10"/>
                    <a:pt x="12" y="8"/>
                  </a:cubicBezTo>
                  <a:lnTo>
                    <a:pt x="10" y="7"/>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29" name="Freeform 46">
              <a:extLst>
                <a:ext uri="{FF2B5EF4-FFF2-40B4-BE49-F238E27FC236}">
                  <a16:creationId xmlns:a16="http://schemas.microsoft.com/office/drawing/2014/main" id="{327043F8-59F2-A64F-B9DD-46DE31FFAC23}"/>
                </a:ext>
              </a:extLst>
            </p:cNvPr>
            <p:cNvSpPr>
              <a:spLocks/>
            </p:cNvSpPr>
            <p:nvPr/>
          </p:nvSpPr>
          <p:spPr bwMode="auto">
            <a:xfrm>
              <a:off x="5902325" y="6384925"/>
              <a:ext cx="31750" cy="39688"/>
            </a:xfrm>
            <a:custGeom>
              <a:avLst/>
              <a:gdLst/>
              <a:ahLst/>
              <a:cxnLst>
                <a:cxn ang="0">
                  <a:pos x="10" y="6"/>
                </a:cxn>
                <a:cxn ang="0">
                  <a:pos x="1" y="1"/>
                </a:cxn>
                <a:cxn ang="0">
                  <a:pos x="7" y="12"/>
                </a:cxn>
                <a:cxn ang="0">
                  <a:pos x="16" y="21"/>
                </a:cxn>
                <a:cxn ang="0">
                  <a:pos x="15" y="14"/>
                </a:cxn>
                <a:cxn ang="0">
                  <a:pos x="10" y="7"/>
                </a:cxn>
                <a:cxn ang="0">
                  <a:pos x="10" y="6"/>
                </a:cxn>
              </a:cxnLst>
              <a:rect l="0" t="0" r="r" b="b"/>
              <a:pathLst>
                <a:path w="17" h="21">
                  <a:moveTo>
                    <a:pt x="10" y="6"/>
                  </a:moveTo>
                  <a:cubicBezTo>
                    <a:pt x="11" y="3"/>
                    <a:pt x="5" y="0"/>
                    <a:pt x="1" y="1"/>
                  </a:cubicBezTo>
                  <a:cubicBezTo>
                    <a:pt x="0" y="5"/>
                    <a:pt x="4" y="9"/>
                    <a:pt x="7" y="12"/>
                  </a:cubicBezTo>
                  <a:cubicBezTo>
                    <a:pt x="9" y="15"/>
                    <a:pt x="13" y="20"/>
                    <a:pt x="16" y="21"/>
                  </a:cubicBezTo>
                  <a:cubicBezTo>
                    <a:pt x="17" y="19"/>
                    <a:pt x="16" y="16"/>
                    <a:pt x="15" y="14"/>
                  </a:cubicBezTo>
                  <a:cubicBezTo>
                    <a:pt x="14" y="13"/>
                    <a:pt x="12" y="8"/>
                    <a:pt x="10" y="7"/>
                  </a:cubicBezTo>
                  <a:lnTo>
                    <a:pt x="10" y="6"/>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30" name="Freeform 47">
              <a:extLst>
                <a:ext uri="{FF2B5EF4-FFF2-40B4-BE49-F238E27FC236}">
                  <a16:creationId xmlns:a16="http://schemas.microsoft.com/office/drawing/2014/main" id="{AA2C8CF3-9875-DE4B-AD4B-20E01C8B2709}"/>
                </a:ext>
              </a:extLst>
            </p:cNvPr>
            <p:cNvSpPr>
              <a:spLocks/>
            </p:cNvSpPr>
            <p:nvPr/>
          </p:nvSpPr>
          <p:spPr bwMode="auto">
            <a:xfrm>
              <a:off x="5940425" y="6432550"/>
              <a:ext cx="31750" cy="15875"/>
            </a:xfrm>
            <a:custGeom>
              <a:avLst/>
              <a:gdLst/>
              <a:ahLst/>
              <a:cxnLst>
                <a:cxn ang="0">
                  <a:pos x="10" y="3"/>
                </a:cxn>
                <a:cxn ang="0">
                  <a:pos x="1" y="1"/>
                </a:cxn>
                <a:cxn ang="0">
                  <a:pos x="11" y="8"/>
                </a:cxn>
                <a:cxn ang="0">
                  <a:pos x="7" y="1"/>
                </a:cxn>
                <a:cxn ang="0">
                  <a:pos x="10" y="3"/>
                </a:cxn>
              </a:cxnLst>
              <a:rect l="0" t="0" r="r" b="b"/>
              <a:pathLst>
                <a:path w="17" h="9">
                  <a:moveTo>
                    <a:pt x="10" y="3"/>
                  </a:moveTo>
                  <a:cubicBezTo>
                    <a:pt x="7" y="2"/>
                    <a:pt x="4" y="0"/>
                    <a:pt x="1" y="1"/>
                  </a:cubicBezTo>
                  <a:cubicBezTo>
                    <a:pt x="0" y="6"/>
                    <a:pt x="6" y="9"/>
                    <a:pt x="11" y="8"/>
                  </a:cubicBezTo>
                  <a:cubicBezTo>
                    <a:pt x="17" y="8"/>
                    <a:pt x="11" y="1"/>
                    <a:pt x="7" y="1"/>
                  </a:cubicBezTo>
                  <a:lnTo>
                    <a:pt x="10" y="3"/>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31" name="Freeform 48">
              <a:extLst>
                <a:ext uri="{FF2B5EF4-FFF2-40B4-BE49-F238E27FC236}">
                  <a16:creationId xmlns:a16="http://schemas.microsoft.com/office/drawing/2014/main" id="{DABE8900-B124-5048-B1D7-249B28FE5998}"/>
                </a:ext>
              </a:extLst>
            </p:cNvPr>
            <p:cNvSpPr>
              <a:spLocks/>
            </p:cNvSpPr>
            <p:nvPr/>
          </p:nvSpPr>
          <p:spPr bwMode="auto">
            <a:xfrm>
              <a:off x="5964238" y="6497638"/>
              <a:ext cx="22225" cy="36513"/>
            </a:xfrm>
            <a:custGeom>
              <a:avLst/>
              <a:gdLst/>
              <a:ahLst/>
              <a:cxnLst>
                <a:cxn ang="0">
                  <a:pos x="12" y="1"/>
                </a:cxn>
                <a:cxn ang="0">
                  <a:pos x="1" y="3"/>
                </a:cxn>
                <a:cxn ang="0">
                  <a:pos x="1" y="10"/>
                </a:cxn>
                <a:cxn ang="0">
                  <a:pos x="11" y="19"/>
                </a:cxn>
                <a:cxn ang="0">
                  <a:pos x="12" y="5"/>
                </a:cxn>
                <a:cxn ang="0">
                  <a:pos x="12" y="1"/>
                </a:cxn>
              </a:cxnLst>
              <a:rect l="0" t="0" r="r" b="b"/>
              <a:pathLst>
                <a:path w="12" h="20">
                  <a:moveTo>
                    <a:pt x="12" y="1"/>
                  </a:moveTo>
                  <a:cubicBezTo>
                    <a:pt x="8" y="1"/>
                    <a:pt x="3" y="0"/>
                    <a:pt x="1" y="3"/>
                  </a:cubicBezTo>
                  <a:cubicBezTo>
                    <a:pt x="0" y="5"/>
                    <a:pt x="0" y="8"/>
                    <a:pt x="1" y="10"/>
                  </a:cubicBezTo>
                  <a:cubicBezTo>
                    <a:pt x="2" y="13"/>
                    <a:pt x="7" y="20"/>
                    <a:pt x="11" y="19"/>
                  </a:cubicBezTo>
                  <a:cubicBezTo>
                    <a:pt x="12" y="14"/>
                    <a:pt x="12" y="10"/>
                    <a:pt x="12" y="5"/>
                  </a:cubicBezTo>
                  <a:lnTo>
                    <a:pt x="12" y="1"/>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32" name="Freeform 49">
              <a:extLst>
                <a:ext uri="{FF2B5EF4-FFF2-40B4-BE49-F238E27FC236}">
                  <a16:creationId xmlns:a16="http://schemas.microsoft.com/office/drawing/2014/main" id="{1662AB52-69B7-854A-A306-50792E0D6237}"/>
                </a:ext>
              </a:extLst>
            </p:cNvPr>
            <p:cNvSpPr>
              <a:spLocks/>
            </p:cNvSpPr>
            <p:nvPr/>
          </p:nvSpPr>
          <p:spPr bwMode="auto">
            <a:xfrm>
              <a:off x="5929313" y="6503988"/>
              <a:ext cx="17463" cy="28575"/>
            </a:xfrm>
            <a:custGeom>
              <a:avLst/>
              <a:gdLst/>
              <a:ahLst/>
              <a:cxnLst>
                <a:cxn ang="0">
                  <a:pos x="10" y="0"/>
                </a:cxn>
                <a:cxn ang="0">
                  <a:pos x="0" y="11"/>
                </a:cxn>
                <a:cxn ang="0">
                  <a:pos x="8" y="14"/>
                </a:cxn>
                <a:cxn ang="0">
                  <a:pos x="9" y="4"/>
                </a:cxn>
                <a:cxn ang="0">
                  <a:pos x="10" y="0"/>
                </a:cxn>
              </a:cxnLst>
              <a:rect l="0" t="0" r="r" b="b"/>
              <a:pathLst>
                <a:path w="10" h="15">
                  <a:moveTo>
                    <a:pt x="10" y="0"/>
                  </a:moveTo>
                  <a:cubicBezTo>
                    <a:pt x="7" y="0"/>
                    <a:pt x="0" y="8"/>
                    <a:pt x="0" y="11"/>
                  </a:cubicBezTo>
                  <a:cubicBezTo>
                    <a:pt x="0" y="15"/>
                    <a:pt x="5" y="14"/>
                    <a:pt x="8" y="14"/>
                  </a:cubicBezTo>
                  <a:cubicBezTo>
                    <a:pt x="8" y="11"/>
                    <a:pt x="9" y="7"/>
                    <a:pt x="9" y="4"/>
                  </a:cubicBezTo>
                  <a:lnTo>
                    <a:pt x="10" y="0"/>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33" name="Freeform 50">
              <a:extLst>
                <a:ext uri="{FF2B5EF4-FFF2-40B4-BE49-F238E27FC236}">
                  <a16:creationId xmlns:a16="http://schemas.microsoft.com/office/drawing/2014/main" id="{49860FD8-87E3-9948-8E7D-74315008A2A9}"/>
                </a:ext>
              </a:extLst>
            </p:cNvPr>
            <p:cNvSpPr>
              <a:spLocks/>
            </p:cNvSpPr>
            <p:nvPr/>
          </p:nvSpPr>
          <p:spPr bwMode="auto">
            <a:xfrm>
              <a:off x="5730875" y="6650038"/>
              <a:ext cx="273050" cy="58738"/>
            </a:xfrm>
            <a:custGeom>
              <a:avLst/>
              <a:gdLst/>
              <a:ahLst/>
              <a:cxnLst>
                <a:cxn ang="0">
                  <a:pos x="116" y="7"/>
                </a:cxn>
                <a:cxn ang="0">
                  <a:pos x="95" y="5"/>
                </a:cxn>
                <a:cxn ang="0">
                  <a:pos x="67" y="4"/>
                </a:cxn>
                <a:cxn ang="0">
                  <a:pos x="57" y="3"/>
                </a:cxn>
                <a:cxn ang="0">
                  <a:pos x="37" y="1"/>
                </a:cxn>
                <a:cxn ang="0">
                  <a:pos x="22" y="0"/>
                </a:cxn>
                <a:cxn ang="0">
                  <a:pos x="5" y="3"/>
                </a:cxn>
                <a:cxn ang="0">
                  <a:pos x="1" y="8"/>
                </a:cxn>
                <a:cxn ang="0">
                  <a:pos x="13" y="13"/>
                </a:cxn>
                <a:cxn ang="0">
                  <a:pos x="41" y="15"/>
                </a:cxn>
                <a:cxn ang="0">
                  <a:pos x="57" y="16"/>
                </a:cxn>
                <a:cxn ang="0">
                  <a:pos x="65" y="19"/>
                </a:cxn>
                <a:cxn ang="0">
                  <a:pos x="68" y="25"/>
                </a:cxn>
                <a:cxn ang="0">
                  <a:pos x="71" y="30"/>
                </a:cxn>
                <a:cxn ang="0">
                  <a:pos x="76" y="31"/>
                </a:cxn>
                <a:cxn ang="0">
                  <a:pos x="93" y="28"/>
                </a:cxn>
                <a:cxn ang="0">
                  <a:pos x="127" y="27"/>
                </a:cxn>
                <a:cxn ang="0">
                  <a:pos x="142" y="25"/>
                </a:cxn>
                <a:cxn ang="0">
                  <a:pos x="146" y="22"/>
                </a:cxn>
                <a:cxn ang="0">
                  <a:pos x="139" y="15"/>
                </a:cxn>
                <a:cxn ang="0">
                  <a:pos x="123" y="8"/>
                </a:cxn>
                <a:cxn ang="0">
                  <a:pos x="116" y="7"/>
                </a:cxn>
              </a:cxnLst>
              <a:rect l="0" t="0" r="r" b="b"/>
              <a:pathLst>
                <a:path w="146" h="31">
                  <a:moveTo>
                    <a:pt x="116" y="7"/>
                  </a:moveTo>
                  <a:cubicBezTo>
                    <a:pt x="109" y="5"/>
                    <a:pt x="102" y="5"/>
                    <a:pt x="95" y="5"/>
                  </a:cubicBezTo>
                  <a:cubicBezTo>
                    <a:pt x="86" y="5"/>
                    <a:pt x="77" y="4"/>
                    <a:pt x="67" y="4"/>
                  </a:cubicBezTo>
                  <a:cubicBezTo>
                    <a:pt x="64" y="3"/>
                    <a:pt x="60" y="3"/>
                    <a:pt x="57" y="3"/>
                  </a:cubicBezTo>
                  <a:cubicBezTo>
                    <a:pt x="50" y="3"/>
                    <a:pt x="44" y="1"/>
                    <a:pt x="37" y="1"/>
                  </a:cubicBezTo>
                  <a:cubicBezTo>
                    <a:pt x="32" y="0"/>
                    <a:pt x="27" y="1"/>
                    <a:pt x="22" y="0"/>
                  </a:cubicBezTo>
                  <a:cubicBezTo>
                    <a:pt x="16" y="0"/>
                    <a:pt x="10" y="0"/>
                    <a:pt x="5" y="3"/>
                  </a:cubicBezTo>
                  <a:cubicBezTo>
                    <a:pt x="3" y="4"/>
                    <a:pt x="0" y="5"/>
                    <a:pt x="1" y="8"/>
                  </a:cubicBezTo>
                  <a:cubicBezTo>
                    <a:pt x="3" y="11"/>
                    <a:pt x="11" y="12"/>
                    <a:pt x="13" y="13"/>
                  </a:cubicBezTo>
                  <a:cubicBezTo>
                    <a:pt x="22" y="14"/>
                    <a:pt x="31" y="14"/>
                    <a:pt x="41" y="15"/>
                  </a:cubicBezTo>
                  <a:cubicBezTo>
                    <a:pt x="46" y="15"/>
                    <a:pt x="52" y="15"/>
                    <a:pt x="57" y="16"/>
                  </a:cubicBezTo>
                  <a:cubicBezTo>
                    <a:pt x="59" y="17"/>
                    <a:pt x="64" y="18"/>
                    <a:pt x="65" y="19"/>
                  </a:cubicBezTo>
                  <a:cubicBezTo>
                    <a:pt x="67" y="21"/>
                    <a:pt x="67" y="23"/>
                    <a:pt x="68" y="25"/>
                  </a:cubicBezTo>
                  <a:cubicBezTo>
                    <a:pt x="68" y="27"/>
                    <a:pt x="69" y="30"/>
                    <a:pt x="71" y="30"/>
                  </a:cubicBezTo>
                  <a:cubicBezTo>
                    <a:pt x="72" y="31"/>
                    <a:pt x="75" y="31"/>
                    <a:pt x="76" y="31"/>
                  </a:cubicBezTo>
                  <a:cubicBezTo>
                    <a:pt x="82" y="30"/>
                    <a:pt x="88" y="28"/>
                    <a:pt x="93" y="28"/>
                  </a:cubicBezTo>
                  <a:cubicBezTo>
                    <a:pt x="104" y="27"/>
                    <a:pt x="116" y="27"/>
                    <a:pt x="127" y="27"/>
                  </a:cubicBezTo>
                  <a:cubicBezTo>
                    <a:pt x="132" y="27"/>
                    <a:pt x="137" y="27"/>
                    <a:pt x="142" y="25"/>
                  </a:cubicBezTo>
                  <a:cubicBezTo>
                    <a:pt x="143" y="25"/>
                    <a:pt x="145" y="23"/>
                    <a:pt x="146" y="22"/>
                  </a:cubicBezTo>
                  <a:cubicBezTo>
                    <a:pt x="146" y="19"/>
                    <a:pt x="140" y="16"/>
                    <a:pt x="139" y="15"/>
                  </a:cubicBezTo>
                  <a:cubicBezTo>
                    <a:pt x="134" y="12"/>
                    <a:pt x="129" y="10"/>
                    <a:pt x="123" y="8"/>
                  </a:cubicBezTo>
                  <a:lnTo>
                    <a:pt x="116" y="7"/>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34" name="Freeform 51">
              <a:extLst>
                <a:ext uri="{FF2B5EF4-FFF2-40B4-BE49-F238E27FC236}">
                  <a16:creationId xmlns:a16="http://schemas.microsoft.com/office/drawing/2014/main" id="{A3234C34-6226-D14F-801B-F595930AC050}"/>
                </a:ext>
              </a:extLst>
            </p:cNvPr>
            <p:cNvSpPr>
              <a:spLocks/>
            </p:cNvSpPr>
            <p:nvPr/>
          </p:nvSpPr>
          <p:spPr bwMode="auto">
            <a:xfrm>
              <a:off x="6022975" y="6275388"/>
              <a:ext cx="39688" cy="76200"/>
            </a:xfrm>
            <a:custGeom>
              <a:avLst/>
              <a:gdLst/>
              <a:ahLst/>
              <a:cxnLst>
                <a:cxn ang="0">
                  <a:pos x="17" y="12"/>
                </a:cxn>
                <a:cxn ang="0">
                  <a:pos x="1" y="5"/>
                </a:cxn>
                <a:cxn ang="0">
                  <a:pos x="0" y="10"/>
                </a:cxn>
                <a:cxn ang="0">
                  <a:pos x="2" y="17"/>
                </a:cxn>
                <a:cxn ang="0">
                  <a:pos x="7" y="22"/>
                </a:cxn>
                <a:cxn ang="0">
                  <a:pos x="4" y="25"/>
                </a:cxn>
                <a:cxn ang="0">
                  <a:pos x="1" y="31"/>
                </a:cxn>
                <a:cxn ang="0">
                  <a:pos x="8" y="36"/>
                </a:cxn>
                <a:cxn ang="0">
                  <a:pos x="13" y="41"/>
                </a:cxn>
                <a:cxn ang="0">
                  <a:pos x="15" y="34"/>
                </a:cxn>
                <a:cxn ang="0">
                  <a:pos x="19" y="25"/>
                </a:cxn>
                <a:cxn ang="0">
                  <a:pos x="16" y="13"/>
                </a:cxn>
                <a:cxn ang="0">
                  <a:pos x="17" y="12"/>
                </a:cxn>
              </a:cxnLst>
              <a:rect l="0" t="0" r="r" b="b"/>
              <a:pathLst>
                <a:path w="22" h="41">
                  <a:moveTo>
                    <a:pt x="17" y="12"/>
                  </a:moveTo>
                  <a:cubicBezTo>
                    <a:pt x="14" y="9"/>
                    <a:pt x="6" y="0"/>
                    <a:pt x="1" y="5"/>
                  </a:cubicBezTo>
                  <a:cubicBezTo>
                    <a:pt x="0" y="7"/>
                    <a:pt x="0" y="9"/>
                    <a:pt x="0" y="10"/>
                  </a:cubicBezTo>
                  <a:cubicBezTo>
                    <a:pt x="0" y="13"/>
                    <a:pt x="1" y="15"/>
                    <a:pt x="2" y="17"/>
                  </a:cubicBezTo>
                  <a:cubicBezTo>
                    <a:pt x="3" y="18"/>
                    <a:pt x="6" y="20"/>
                    <a:pt x="7" y="22"/>
                  </a:cubicBezTo>
                  <a:cubicBezTo>
                    <a:pt x="8" y="25"/>
                    <a:pt x="6" y="24"/>
                    <a:pt x="4" y="25"/>
                  </a:cubicBezTo>
                  <a:cubicBezTo>
                    <a:pt x="1" y="26"/>
                    <a:pt x="1" y="28"/>
                    <a:pt x="1" y="31"/>
                  </a:cubicBezTo>
                  <a:cubicBezTo>
                    <a:pt x="2" y="35"/>
                    <a:pt x="5" y="34"/>
                    <a:pt x="8" y="36"/>
                  </a:cubicBezTo>
                  <a:cubicBezTo>
                    <a:pt x="10" y="38"/>
                    <a:pt x="10" y="41"/>
                    <a:pt x="13" y="41"/>
                  </a:cubicBezTo>
                  <a:cubicBezTo>
                    <a:pt x="15" y="40"/>
                    <a:pt x="15" y="36"/>
                    <a:pt x="15" y="34"/>
                  </a:cubicBezTo>
                  <a:cubicBezTo>
                    <a:pt x="15" y="29"/>
                    <a:pt x="17" y="28"/>
                    <a:pt x="19" y="25"/>
                  </a:cubicBezTo>
                  <a:cubicBezTo>
                    <a:pt x="22" y="21"/>
                    <a:pt x="22" y="14"/>
                    <a:pt x="16" y="13"/>
                  </a:cubicBezTo>
                  <a:lnTo>
                    <a:pt x="17" y="12"/>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35" name="Freeform 52">
              <a:extLst>
                <a:ext uri="{FF2B5EF4-FFF2-40B4-BE49-F238E27FC236}">
                  <a16:creationId xmlns:a16="http://schemas.microsoft.com/office/drawing/2014/main" id="{FB69F8A7-4B92-4546-BD55-2073FE35C574}"/>
                </a:ext>
              </a:extLst>
            </p:cNvPr>
            <p:cNvSpPr>
              <a:spLocks/>
            </p:cNvSpPr>
            <p:nvPr/>
          </p:nvSpPr>
          <p:spPr bwMode="auto">
            <a:xfrm>
              <a:off x="6022975" y="6175375"/>
              <a:ext cx="87313" cy="68263"/>
            </a:xfrm>
            <a:custGeom>
              <a:avLst/>
              <a:gdLst/>
              <a:ahLst/>
              <a:cxnLst>
                <a:cxn ang="0">
                  <a:pos x="39" y="6"/>
                </a:cxn>
                <a:cxn ang="0">
                  <a:pos x="35" y="5"/>
                </a:cxn>
                <a:cxn ang="0">
                  <a:pos x="25" y="0"/>
                </a:cxn>
                <a:cxn ang="0">
                  <a:pos x="19" y="3"/>
                </a:cxn>
                <a:cxn ang="0">
                  <a:pos x="16" y="5"/>
                </a:cxn>
                <a:cxn ang="0">
                  <a:pos x="5" y="9"/>
                </a:cxn>
                <a:cxn ang="0">
                  <a:pos x="0" y="14"/>
                </a:cxn>
                <a:cxn ang="0">
                  <a:pos x="6" y="20"/>
                </a:cxn>
                <a:cxn ang="0">
                  <a:pos x="10" y="23"/>
                </a:cxn>
                <a:cxn ang="0">
                  <a:pos x="12" y="22"/>
                </a:cxn>
                <a:cxn ang="0">
                  <a:pos x="31" y="22"/>
                </a:cxn>
                <a:cxn ang="0">
                  <a:pos x="20" y="30"/>
                </a:cxn>
                <a:cxn ang="0">
                  <a:pos x="33" y="33"/>
                </a:cxn>
                <a:cxn ang="0">
                  <a:pos x="39" y="34"/>
                </a:cxn>
                <a:cxn ang="0">
                  <a:pos x="43" y="35"/>
                </a:cxn>
                <a:cxn ang="0">
                  <a:pos x="45" y="27"/>
                </a:cxn>
                <a:cxn ang="0">
                  <a:pos x="40" y="25"/>
                </a:cxn>
                <a:cxn ang="0">
                  <a:pos x="39" y="21"/>
                </a:cxn>
                <a:cxn ang="0">
                  <a:pos x="37" y="16"/>
                </a:cxn>
                <a:cxn ang="0">
                  <a:pos x="34" y="11"/>
                </a:cxn>
                <a:cxn ang="0">
                  <a:pos x="34" y="5"/>
                </a:cxn>
                <a:cxn ang="0">
                  <a:pos x="39" y="6"/>
                </a:cxn>
              </a:cxnLst>
              <a:rect l="0" t="0" r="r" b="b"/>
              <a:pathLst>
                <a:path w="47" h="36">
                  <a:moveTo>
                    <a:pt x="39" y="6"/>
                  </a:moveTo>
                  <a:cubicBezTo>
                    <a:pt x="38" y="6"/>
                    <a:pt x="37" y="6"/>
                    <a:pt x="35" y="5"/>
                  </a:cubicBezTo>
                  <a:cubicBezTo>
                    <a:pt x="32" y="2"/>
                    <a:pt x="29" y="1"/>
                    <a:pt x="25" y="0"/>
                  </a:cubicBezTo>
                  <a:cubicBezTo>
                    <a:pt x="22" y="0"/>
                    <a:pt x="21" y="1"/>
                    <a:pt x="19" y="3"/>
                  </a:cubicBezTo>
                  <a:cubicBezTo>
                    <a:pt x="18" y="4"/>
                    <a:pt x="17" y="5"/>
                    <a:pt x="16" y="5"/>
                  </a:cubicBezTo>
                  <a:cubicBezTo>
                    <a:pt x="13" y="8"/>
                    <a:pt x="8" y="9"/>
                    <a:pt x="5" y="9"/>
                  </a:cubicBezTo>
                  <a:cubicBezTo>
                    <a:pt x="1" y="10"/>
                    <a:pt x="0" y="10"/>
                    <a:pt x="0" y="14"/>
                  </a:cubicBezTo>
                  <a:cubicBezTo>
                    <a:pt x="0" y="18"/>
                    <a:pt x="2" y="19"/>
                    <a:pt x="6" y="20"/>
                  </a:cubicBezTo>
                  <a:cubicBezTo>
                    <a:pt x="7" y="21"/>
                    <a:pt x="8" y="23"/>
                    <a:pt x="10" y="23"/>
                  </a:cubicBezTo>
                  <a:cubicBezTo>
                    <a:pt x="11" y="23"/>
                    <a:pt x="11" y="23"/>
                    <a:pt x="12" y="22"/>
                  </a:cubicBezTo>
                  <a:cubicBezTo>
                    <a:pt x="17" y="19"/>
                    <a:pt x="27" y="16"/>
                    <a:pt x="31" y="22"/>
                  </a:cubicBezTo>
                  <a:cubicBezTo>
                    <a:pt x="26" y="24"/>
                    <a:pt x="20" y="23"/>
                    <a:pt x="20" y="30"/>
                  </a:cubicBezTo>
                  <a:cubicBezTo>
                    <a:pt x="25" y="32"/>
                    <a:pt x="28" y="33"/>
                    <a:pt x="33" y="33"/>
                  </a:cubicBezTo>
                  <a:cubicBezTo>
                    <a:pt x="35" y="33"/>
                    <a:pt x="37" y="33"/>
                    <a:pt x="39" y="34"/>
                  </a:cubicBezTo>
                  <a:cubicBezTo>
                    <a:pt x="40" y="35"/>
                    <a:pt x="40" y="36"/>
                    <a:pt x="43" y="35"/>
                  </a:cubicBezTo>
                  <a:cubicBezTo>
                    <a:pt x="46" y="34"/>
                    <a:pt x="47" y="29"/>
                    <a:pt x="45" y="27"/>
                  </a:cubicBezTo>
                  <a:cubicBezTo>
                    <a:pt x="43" y="25"/>
                    <a:pt x="41" y="26"/>
                    <a:pt x="40" y="25"/>
                  </a:cubicBezTo>
                  <a:cubicBezTo>
                    <a:pt x="39" y="24"/>
                    <a:pt x="39" y="22"/>
                    <a:pt x="39" y="21"/>
                  </a:cubicBezTo>
                  <a:cubicBezTo>
                    <a:pt x="39" y="19"/>
                    <a:pt x="37" y="18"/>
                    <a:pt x="37" y="16"/>
                  </a:cubicBezTo>
                  <a:cubicBezTo>
                    <a:pt x="36" y="14"/>
                    <a:pt x="35" y="13"/>
                    <a:pt x="34" y="11"/>
                  </a:cubicBezTo>
                  <a:cubicBezTo>
                    <a:pt x="33" y="9"/>
                    <a:pt x="34" y="7"/>
                    <a:pt x="34" y="5"/>
                  </a:cubicBezTo>
                  <a:lnTo>
                    <a:pt x="39" y="6"/>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36" name="Freeform 53">
              <a:extLst>
                <a:ext uri="{FF2B5EF4-FFF2-40B4-BE49-F238E27FC236}">
                  <a16:creationId xmlns:a16="http://schemas.microsoft.com/office/drawing/2014/main" id="{71F9CB71-064E-BC4E-B2ED-D9571B9395B9}"/>
                </a:ext>
              </a:extLst>
            </p:cNvPr>
            <p:cNvSpPr>
              <a:spLocks/>
            </p:cNvSpPr>
            <p:nvPr/>
          </p:nvSpPr>
          <p:spPr bwMode="auto">
            <a:xfrm>
              <a:off x="6213475" y="6632575"/>
              <a:ext cx="69850" cy="68263"/>
            </a:xfrm>
            <a:custGeom>
              <a:avLst/>
              <a:gdLst/>
              <a:ahLst/>
              <a:cxnLst>
                <a:cxn ang="0">
                  <a:pos x="27" y="0"/>
                </a:cxn>
                <a:cxn ang="0">
                  <a:pos x="15" y="7"/>
                </a:cxn>
                <a:cxn ang="0">
                  <a:pos x="12" y="11"/>
                </a:cxn>
                <a:cxn ang="0">
                  <a:pos x="12" y="13"/>
                </a:cxn>
                <a:cxn ang="0">
                  <a:pos x="3" y="21"/>
                </a:cxn>
                <a:cxn ang="0">
                  <a:pos x="7" y="24"/>
                </a:cxn>
                <a:cxn ang="0">
                  <a:pos x="11" y="28"/>
                </a:cxn>
                <a:cxn ang="0">
                  <a:pos x="12" y="31"/>
                </a:cxn>
                <a:cxn ang="0">
                  <a:pos x="14" y="31"/>
                </a:cxn>
                <a:cxn ang="0">
                  <a:pos x="17" y="35"/>
                </a:cxn>
                <a:cxn ang="0">
                  <a:pos x="22" y="23"/>
                </a:cxn>
                <a:cxn ang="0">
                  <a:pos x="33" y="11"/>
                </a:cxn>
                <a:cxn ang="0">
                  <a:pos x="33" y="3"/>
                </a:cxn>
                <a:cxn ang="0">
                  <a:pos x="23" y="6"/>
                </a:cxn>
                <a:cxn ang="0">
                  <a:pos x="27" y="0"/>
                </a:cxn>
              </a:cxnLst>
              <a:rect l="0" t="0" r="r" b="b"/>
              <a:pathLst>
                <a:path w="38" h="37">
                  <a:moveTo>
                    <a:pt x="27" y="0"/>
                  </a:moveTo>
                  <a:cubicBezTo>
                    <a:pt x="23" y="2"/>
                    <a:pt x="18" y="4"/>
                    <a:pt x="15" y="7"/>
                  </a:cubicBezTo>
                  <a:cubicBezTo>
                    <a:pt x="14" y="8"/>
                    <a:pt x="13" y="9"/>
                    <a:pt x="12" y="11"/>
                  </a:cubicBezTo>
                  <a:cubicBezTo>
                    <a:pt x="12" y="12"/>
                    <a:pt x="13" y="12"/>
                    <a:pt x="12" y="13"/>
                  </a:cubicBezTo>
                  <a:cubicBezTo>
                    <a:pt x="11" y="16"/>
                    <a:pt x="0" y="17"/>
                    <a:pt x="3" y="21"/>
                  </a:cubicBezTo>
                  <a:cubicBezTo>
                    <a:pt x="4" y="22"/>
                    <a:pt x="6" y="23"/>
                    <a:pt x="7" y="24"/>
                  </a:cubicBezTo>
                  <a:cubicBezTo>
                    <a:pt x="9" y="25"/>
                    <a:pt x="9" y="25"/>
                    <a:pt x="11" y="28"/>
                  </a:cubicBezTo>
                  <a:cubicBezTo>
                    <a:pt x="11" y="29"/>
                    <a:pt x="12" y="30"/>
                    <a:pt x="12" y="31"/>
                  </a:cubicBezTo>
                  <a:cubicBezTo>
                    <a:pt x="13" y="31"/>
                    <a:pt x="14" y="31"/>
                    <a:pt x="14" y="31"/>
                  </a:cubicBezTo>
                  <a:cubicBezTo>
                    <a:pt x="15" y="33"/>
                    <a:pt x="15" y="35"/>
                    <a:pt x="17" y="35"/>
                  </a:cubicBezTo>
                  <a:cubicBezTo>
                    <a:pt x="20" y="37"/>
                    <a:pt x="22" y="25"/>
                    <a:pt x="22" y="23"/>
                  </a:cubicBezTo>
                  <a:cubicBezTo>
                    <a:pt x="24" y="18"/>
                    <a:pt x="30" y="15"/>
                    <a:pt x="33" y="11"/>
                  </a:cubicBezTo>
                  <a:cubicBezTo>
                    <a:pt x="35" y="8"/>
                    <a:pt x="38" y="4"/>
                    <a:pt x="33" y="3"/>
                  </a:cubicBezTo>
                  <a:cubicBezTo>
                    <a:pt x="31" y="2"/>
                    <a:pt x="22" y="1"/>
                    <a:pt x="23" y="6"/>
                  </a:cubicBezTo>
                  <a:lnTo>
                    <a:pt x="27" y="0"/>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37" name="Freeform 54">
              <a:extLst>
                <a:ext uri="{FF2B5EF4-FFF2-40B4-BE49-F238E27FC236}">
                  <a16:creationId xmlns:a16="http://schemas.microsoft.com/office/drawing/2014/main" id="{76BCF3B6-1DDD-9D47-BBAD-DCD3240C4476}"/>
                </a:ext>
              </a:extLst>
            </p:cNvPr>
            <p:cNvSpPr>
              <a:spLocks/>
            </p:cNvSpPr>
            <p:nvPr/>
          </p:nvSpPr>
          <p:spPr bwMode="auto">
            <a:xfrm>
              <a:off x="6135688" y="6553200"/>
              <a:ext cx="42863" cy="31750"/>
            </a:xfrm>
            <a:custGeom>
              <a:avLst/>
              <a:gdLst/>
              <a:ahLst/>
              <a:cxnLst>
                <a:cxn ang="0">
                  <a:pos x="21" y="2"/>
                </a:cxn>
                <a:cxn ang="0">
                  <a:pos x="5" y="7"/>
                </a:cxn>
                <a:cxn ang="0">
                  <a:pos x="3" y="15"/>
                </a:cxn>
                <a:cxn ang="0">
                  <a:pos x="18" y="5"/>
                </a:cxn>
                <a:cxn ang="0">
                  <a:pos x="22" y="3"/>
                </a:cxn>
                <a:cxn ang="0">
                  <a:pos x="23" y="0"/>
                </a:cxn>
                <a:cxn ang="0">
                  <a:pos x="21" y="2"/>
                </a:cxn>
              </a:cxnLst>
              <a:rect l="0" t="0" r="r" b="b"/>
              <a:pathLst>
                <a:path w="23" h="17">
                  <a:moveTo>
                    <a:pt x="21" y="2"/>
                  </a:moveTo>
                  <a:cubicBezTo>
                    <a:pt x="16" y="1"/>
                    <a:pt x="8" y="4"/>
                    <a:pt x="5" y="7"/>
                  </a:cubicBezTo>
                  <a:cubicBezTo>
                    <a:pt x="3" y="9"/>
                    <a:pt x="0" y="13"/>
                    <a:pt x="3" y="15"/>
                  </a:cubicBezTo>
                  <a:cubicBezTo>
                    <a:pt x="8" y="17"/>
                    <a:pt x="16" y="8"/>
                    <a:pt x="18" y="5"/>
                  </a:cubicBezTo>
                  <a:cubicBezTo>
                    <a:pt x="19" y="4"/>
                    <a:pt x="22" y="4"/>
                    <a:pt x="22" y="3"/>
                  </a:cubicBezTo>
                  <a:cubicBezTo>
                    <a:pt x="23" y="2"/>
                    <a:pt x="23" y="1"/>
                    <a:pt x="23" y="0"/>
                  </a:cubicBezTo>
                  <a:lnTo>
                    <a:pt x="21" y="2"/>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38" name="Freeform 55">
              <a:extLst>
                <a:ext uri="{FF2B5EF4-FFF2-40B4-BE49-F238E27FC236}">
                  <a16:creationId xmlns:a16="http://schemas.microsoft.com/office/drawing/2014/main" id="{521FFE0B-8674-2246-B6FC-7DDF0BE0FF3B}"/>
                </a:ext>
              </a:extLst>
            </p:cNvPr>
            <p:cNvSpPr>
              <a:spLocks/>
            </p:cNvSpPr>
            <p:nvPr/>
          </p:nvSpPr>
          <p:spPr bwMode="auto">
            <a:xfrm>
              <a:off x="6037263" y="6432550"/>
              <a:ext cx="42863" cy="22225"/>
            </a:xfrm>
            <a:custGeom>
              <a:avLst/>
              <a:gdLst/>
              <a:ahLst/>
              <a:cxnLst>
                <a:cxn ang="0">
                  <a:pos x="17" y="0"/>
                </a:cxn>
                <a:cxn ang="0">
                  <a:pos x="4" y="7"/>
                </a:cxn>
                <a:cxn ang="0">
                  <a:pos x="2" y="11"/>
                </a:cxn>
                <a:cxn ang="0">
                  <a:pos x="9" y="11"/>
                </a:cxn>
                <a:cxn ang="0">
                  <a:pos x="19" y="9"/>
                </a:cxn>
                <a:cxn ang="0">
                  <a:pos x="23" y="0"/>
                </a:cxn>
                <a:cxn ang="0">
                  <a:pos x="17" y="0"/>
                </a:cxn>
              </a:cxnLst>
              <a:rect l="0" t="0" r="r" b="b"/>
              <a:pathLst>
                <a:path w="23" h="12">
                  <a:moveTo>
                    <a:pt x="17" y="0"/>
                  </a:moveTo>
                  <a:cubicBezTo>
                    <a:pt x="11" y="0"/>
                    <a:pt x="8" y="4"/>
                    <a:pt x="4" y="7"/>
                  </a:cubicBezTo>
                  <a:cubicBezTo>
                    <a:pt x="3" y="8"/>
                    <a:pt x="0" y="9"/>
                    <a:pt x="2" y="11"/>
                  </a:cubicBezTo>
                  <a:cubicBezTo>
                    <a:pt x="3" y="12"/>
                    <a:pt x="7" y="11"/>
                    <a:pt x="9" y="11"/>
                  </a:cubicBezTo>
                  <a:cubicBezTo>
                    <a:pt x="13" y="11"/>
                    <a:pt x="16" y="12"/>
                    <a:pt x="19" y="9"/>
                  </a:cubicBezTo>
                  <a:cubicBezTo>
                    <a:pt x="23" y="7"/>
                    <a:pt x="23" y="4"/>
                    <a:pt x="23" y="0"/>
                  </a:cubicBezTo>
                  <a:lnTo>
                    <a:pt x="17" y="0"/>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39" name="Freeform 56">
              <a:extLst>
                <a:ext uri="{FF2B5EF4-FFF2-40B4-BE49-F238E27FC236}">
                  <a16:creationId xmlns:a16="http://schemas.microsoft.com/office/drawing/2014/main" id="{38C6C0E1-1B42-2241-9A56-F1489D22771F}"/>
                </a:ext>
              </a:extLst>
            </p:cNvPr>
            <p:cNvSpPr>
              <a:spLocks/>
            </p:cNvSpPr>
            <p:nvPr/>
          </p:nvSpPr>
          <p:spPr bwMode="auto">
            <a:xfrm>
              <a:off x="5934075" y="6078538"/>
              <a:ext cx="42863" cy="39688"/>
            </a:xfrm>
            <a:custGeom>
              <a:avLst/>
              <a:gdLst/>
              <a:ahLst/>
              <a:cxnLst>
                <a:cxn ang="0">
                  <a:pos x="19" y="5"/>
                </a:cxn>
                <a:cxn ang="0">
                  <a:pos x="20" y="3"/>
                </a:cxn>
                <a:cxn ang="0">
                  <a:pos x="17" y="1"/>
                </a:cxn>
                <a:cxn ang="0">
                  <a:pos x="14" y="1"/>
                </a:cxn>
                <a:cxn ang="0">
                  <a:pos x="13" y="3"/>
                </a:cxn>
                <a:cxn ang="0">
                  <a:pos x="6" y="1"/>
                </a:cxn>
                <a:cxn ang="0">
                  <a:pos x="3" y="3"/>
                </a:cxn>
                <a:cxn ang="0">
                  <a:pos x="2" y="13"/>
                </a:cxn>
                <a:cxn ang="0">
                  <a:pos x="14" y="11"/>
                </a:cxn>
                <a:cxn ang="0">
                  <a:pos x="21" y="17"/>
                </a:cxn>
                <a:cxn ang="0">
                  <a:pos x="22" y="9"/>
                </a:cxn>
                <a:cxn ang="0">
                  <a:pos x="18" y="5"/>
                </a:cxn>
                <a:cxn ang="0">
                  <a:pos x="19" y="5"/>
                </a:cxn>
              </a:cxnLst>
              <a:rect l="0" t="0" r="r" b="b"/>
              <a:pathLst>
                <a:path w="23" h="21">
                  <a:moveTo>
                    <a:pt x="19" y="5"/>
                  </a:moveTo>
                  <a:cubicBezTo>
                    <a:pt x="20" y="5"/>
                    <a:pt x="20" y="4"/>
                    <a:pt x="20" y="3"/>
                  </a:cubicBezTo>
                  <a:cubicBezTo>
                    <a:pt x="20" y="1"/>
                    <a:pt x="19" y="1"/>
                    <a:pt x="17" y="1"/>
                  </a:cubicBezTo>
                  <a:cubicBezTo>
                    <a:pt x="16" y="1"/>
                    <a:pt x="15" y="1"/>
                    <a:pt x="14" y="1"/>
                  </a:cubicBezTo>
                  <a:cubicBezTo>
                    <a:pt x="13" y="1"/>
                    <a:pt x="14" y="2"/>
                    <a:pt x="13" y="3"/>
                  </a:cubicBezTo>
                  <a:cubicBezTo>
                    <a:pt x="10" y="4"/>
                    <a:pt x="8" y="0"/>
                    <a:pt x="6" y="1"/>
                  </a:cubicBezTo>
                  <a:cubicBezTo>
                    <a:pt x="4" y="1"/>
                    <a:pt x="4" y="1"/>
                    <a:pt x="3" y="3"/>
                  </a:cubicBezTo>
                  <a:cubicBezTo>
                    <a:pt x="2" y="6"/>
                    <a:pt x="0" y="11"/>
                    <a:pt x="2" y="13"/>
                  </a:cubicBezTo>
                  <a:cubicBezTo>
                    <a:pt x="5" y="16"/>
                    <a:pt x="11" y="13"/>
                    <a:pt x="14" y="11"/>
                  </a:cubicBezTo>
                  <a:cubicBezTo>
                    <a:pt x="15" y="15"/>
                    <a:pt x="16" y="21"/>
                    <a:pt x="21" y="17"/>
                  </a:cubicBezTo>
                  <a:cubicBezTo>
                    <a:pt x="23" y="15"/>
                    <a:pt x="22" y="12"/>
                    <a:pt x="22" y="9"/>
                  </a:cubicBezTo>
                  <a:cubicBezTo>
                    <a:pt x="22" y="5"/>
                    <a:pt x="21" y="4"/>
                    <a:pt x="18" y="5"/>
                  </a:cubicBezTo>
                  <a:lnTo>
                    <a:pt x="19" y="5"/>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40" name="Freeform 57">
              <a:extLst>
                <a:ext uri="{FF2B5EF4-FFF2-40B4-BE49-F238E27FC236}">
                  <a16:creationId xmlns:a16="http://schemas.microsoft.com/office/drawing/2014/main" id="{36BE861D-4501-874B-9833-8D7AA2DF4222}"/>
                </a:ext>
              </a:extLst>
            </p:cNvPr>
            <p:cNvSpPr>
              <a:spLocks/>
            </p:cNvSpPr>
            <p:nvPr/>
          </p:nvSpPr>
          <p:spPr bwMode="auto">
            <a:xfrm>
              <a:off x="5883275" y="5954713"/>
              <a:ext cx="38100" cy="39688"/>
            </a:xfrm>
            <a:custGeom>
              <a:avLst/>
              <a:gdLst/>
              <a:ahLst/>
              <a:cxnLst>
                <a:cxn ang="0">
                  <a:pos x="16" y="2"/>
                </a:cxn>
                <a:cxn ang="0">
                  <a:pos x="5" y="1"/>
                </a:cxn>
                <a:cxn ang="0">
                  <a:pos x="1" y="12"/>
                </a:cxn>
                <a:cxn ang="0">
                  <a:pos x="15" y="17"/>
                </a:cxn>
                <a:cxn ang="0">
                  <a:pos x="14" y="4"/>
                </a:cxn>
                <a:cxn ang="0">
                  <a:pos x="16" y="2"/>
                </a:cxn>
              </a:cxnLst>
              <a:rect l="0" t="0" r="r" b="b"/>
              <a:pathLst>
                <a:path w="20" h="21">
                  <a:moveTo>
                    <a:pt x="16" y="2"/>
                  </a:moveTo>
                  <a:cubicBezTo>
                    <a:pt x="12" y="3"/>
                    <a:pt x="9" y="0"/>
                    <a:pt x="5" y="1"/>
                  </a:cubicBezTo>
                  <a:cubicBezTo>
                    <a:pt x="1" y="2"/>
                    <a:pt x="0" y="8"/>
                    <a:pt x="1" y="12"/>
                  </a:cubicBezTo>
                  <a:cubicBezTo>
                    <a:pt x="4" y="17"/>
                    <a:pt x="10" y="21"/>
                    <a:pt x="15" y="17"/>
                  </a:cubicBezTo>
                  <a:cubicBezTo>
                    <a:pt x="20" y="14"/>
                    <a:pt x="16" y="8"/>
                    <a:pt x="14" y="4"/>
                  </a:cubicBezTo>
                  <a:lnTo>
                    <a:pt x="16" y="2"/>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41" name="Freeform 58">
              <a:extLst>
                <a:ext uri="{FF2B5EF4-FFF2-40B4-BE49-F238E27FC236}">
                  <a16:creationId xmlns:a16="http://schemas.microsoft.com/office/drawing/2014/main" id="{8D129CD3-EF75-AF48-A6B9-25F2D32D5A48}"/>
                </a:ext>
              </a:extLst>
            </p:cNvPr>
            <p:cNvSpPr>
              <a:spLocks/>
            </p:cNvSpPr>
            <p:nvPr/>
          </p:nvSpPr>
          <p:spPr bwMode="auto">
            <a:xfrm>
              <a:off x="5981700" y="5995988"/>
              <a:ext cx="34925" cy="20638"/>
            </a:xfrm>
            <a:custGeom>
              <a:avLst/>
              <a:gdLst/>
              <a:ahLst/>
              <a:cxnLst>
                <a:cxn ang="0">
                  <a:pos x="17" y="7"/>
                </a:cxn>
                <a:cxn ang="0">
                  <a:pos x="5" y="2"/>
                </a:cxn>
                <a:cxn ang="0">
                  <a:pos x="0" y="8"/>
                </a:cxn>
                <a:cxn ang="0">
                  <a:pos x="8" y="11"/>
                </a:cxn>
                <a:cxn ang="0">
                  <a:pos x="19" y="11"/>
                </a:cxn>
                <a:cxn ang="0">
                  <a:pos x="16" y="9"/>
                </a:cxn>
                <a:cxn ang="0">
                  <a:pos x="17" y="7"/>
                </a:cxn>
              </a:cxnLst>
              <a:rect l="0" t="0" r="r" b="b"/>
              <a:pathLst>
                <a:path w="19" h="11">
                  <a:moveTo>
                    <a:pt x="17" y="7"/>
                  </a:moveTo>
                  <a:cubicBezTo>
                    <a:pt x="14" y="4"/>
                    <a:pt x="9" y="0"/>
                    <a:pt x="5" y="2"/>
                  </a:cubicBezTo>
                  <a:cubicBezTo>
                    <a:pt x="3" y="2"/>
                    <a:pt x="0" y="5"/>
                    <a:pt x="0" y="8"/>
                  </a:cubicBezTo>
                  <a:cubicBezTo>
                    <a:pt x="1" y="11"/>
                    <a:pt x="6" y="11"/>
                    <a:pt x="8" y="11"/>
                  </a:cubicBezTo>
                  <a:cubicBezTo>
                    <a:pt x="12" y="11"/>
                    <a:pt x="15" y="11"/>
                    <a:pt x="19" y="11"/>
                  </a:cubicBezTo>
                  <a:cubicBezTo>
                    <a:pt x="18" y="10"/>
                    <a:pt x="18" y="9"/>
                    <a:pt x="16" y="9"/>
                  </a:cubicBezTo>
                  <a:lnTo>
                    <a:pt x="17" y="7"/>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42" name="Freeform 59">
              <a:extLst>
                <a:ext uri="{FF2B5EF4-FFF2-40B4-BE49-F238E27FC236}">
                  <a16:creationId xmlns:a16="http://schemas.microsoft.com/office/drawing/2014/main" id="{63085D79-AE8A-AA45-8009-352F1187A172}"/>
                </a:ext>
              </a:extLst>
            </p:cNvPr>
            <p:cNvSpPr>
              <a:spLocks noEditPoints="1"/>
            </p:cNvSpPr>
            <p:nvPr/>
          </p:nvSpPr>
          <p:spPr bwMode="auto">
            <a:xfrm>
              <a:off x="6011863" y="5770563"/>
              <a:ext cx="2187575" cy="968375"/>
            </a:xfrm>
            <a:custGeom>
              <a:avLst/>
              <a:gdLst/>
              <a:ahLst/>
              <a:cxnLst>
                <a:cxn ang="0">
                  <a:pos x="135" y="37"/>
                </a:cxn>
                <a:cxn ang="0">
                  <a:pos x="102" y="10"/>
                </a:cxn>
                <a:cxn ang="0">
                  <a:pos x="53" y="16"/>
                </a:cxn>
                <a:cxn ang="0">
                  <a:pos x="54" y="38"/>
                </a:cxn>
                <a:cxn ang="0">
                  <a:pos x="19" y="104"/>
                </a:cxn>
                <a:cxn ang="0">
                  <a:pos x="59" y="122"/>
                </a:cxn>
                <a:cxn ang="0">
                  <a:pos x="74" y="124"/>
                </a:cxn>
                <a:cxn ang="0">
                  <a:pos x="113" y="111"/>
                </a:cxn>
                <a:cxn ang="0">
                  <a:pos x="104" y="96"/>
                </a:cxn>
                <a:cxn ang="0">
                  <a:pos x="141" y="88"/>
                </a:cxn>
                <a:cxn ang="0">
                  <a:pos x="187" y="95"/>
                </a:cxn>
                <a:cxn ang="0">
                  <a:pos x="311" y="435"/>
                </a:cxn>
                <a:cxn ang="0">
                  <a:pos x="1149" y="410"/>
                </a:cxn>
                <a:cxn ang="0">
                  <a:pos x="1131" y="343"/>
                </a:cxn>
                <a:cxn ang="0">
                  <a:pos x="1139" y="238"/>
                </a:cxn>
                <a:cxn ang="0">
                  <a:pos x="1079" y="167"/>
                </a:cxn>
                <a:cxn ang="0">
                  <a:pos x="1047" y="94"/>
                </a:cxn>
                <a:cxn ang="0">
                  <a:pos x="986" y="83"/>
                </a:cxn>
                <a:cxn ang="0">
                  <a:pos x="925" y="97"/>
                </a:cxn>
                <a:cxn ang="0">
                  <a:pos x="812" y="112"/>
                </a:cxn>
                <a:cxn ang="0">
                  <a:pos x="739" y="118"/>
                </a:cxn>
                <a:cxn ang="0">
                  <a:pos x="663" y="97"/>
                </a:cxn>
                <a:cxn ang="0">
                  <a:pos x="612" y="65"/>
                </a:cxn>
                <a:cxn ang="0">
                  <a:pos x="550" y="27"/>
                </a:cxn>
                <a:cxn ang="0">
                  <a:pos x="477" y="22"/>
                </a:cxn>
                <a:cxn ang="0">
                  <a:pos x="367" y="43"/>
                </a:cxn>
                <a:cxn ang="0">
                  <a:pos x="321" y="86"/>
                </a:cxn>
                <a:cxn ang="0">
                  <a:pos x="208" y="75"/>
                </a:cxn>
                <a:cxn ang="0">
                  <a:pos x="194" y="88"/>
                </a:cxn>
                <a:cxn ang="0">
                  <a:pos x="199" y="100"/>
                </a:cxn>
                <a:cxn ang="0">
                  <a:pos x="242" y="115"/>
                </a:cxn>
                <a:cxn ang="0">
                  <a:pos x="208" y="119"/>
                </a:cxn>
                <a:cxn ang="0">
                  <a:pos x="178" y="135"/>
                </a:cxn>
                <a:cxn ang="0">
                  <a:pos x="141" y="140"/>
                </a:cxn>
                <a:cxn ang="0">
                  <a:pos x="119" y="137"/>
                </a:cxn>
                <a:cxn ang="0">
                  <a:pos x="86" y="135"/>
                </a:cxn>
                <a:cxn ang="0">
                  <a:pos x="59" y="130"/>
                </a:cxn>
                <a:cxn ang="0">
                  <a:pos x="1" y="158"/>
                </a:cxn>
                <a:cxn ang="0">
                  <a:pos x="29" y="171"/>
                </a:cxn>
                <a:cxn ang="0">
                  <a:pos x="60" y="208"/>
                </a:cxn>
                <a:cxn ang="0">
                  <a:pos x="67" y="265"/>
                </a:cxn>
                <a:cxn ang="0">
                  <a:pos x="41" y="277"/>
                </a:cxn>
                <a:cxn ang="0">
                  <a:pos x="86" y="340"/>
                </a:cxn>
                <a:cxn ang="0">
                  <a:pos x="65" y="361"/>
                </a:cxn>
                <a:cxn ang="0">
                  <a:pos x="98" y="400"/>
                </a:cxn>
                <a:cxn ang="0">
                  <a:pos x="146" y="416"/>
                </a:cxn>
                <a:cxn ang="0">
                  <a:pos x="125" y="439"/>
                </a:cxn>
                <a:cxn ang="0">
                  <a:pos x="187" y="443"/>
                </a:cxn>
                <a:cxn ang="0">
                  <a:pos x="272" y="477"/>
                </a:cxn>
                <a:cxn ang="0">
                  <a:pos x="345" y="445"/>
                </a:cxn>
                <a:cxn ang="0">
                  <a:pos x="381" y="481"/>
                </a:cxn>
                <a:cxn ang="0">
                  <a:pos x="492" y="491"/>
                </a:cxn>
                <a:cxn ang="0">
                  <a:pos x="542" y="456"/>
                </a:cxn>
                <a:cxn ang="0">
                  <a:pos x="595" y="462"/>
                </a:cxn>
                <a:cxn ang="0">
                  <a:pos x="617" y="517"/>
                </a:cxn>
                <a:cxn ang="0">
                  <a:pos x="669" y="462"/>
                </a:cxn>
                <a:cxn ang="0">
                  <a:pos x="764" y="454"/>
                </a:cxn>
                <a:cxn ang="0">
                  <a:pos x="882" y="455"/>
                </a:cxn>
                <a:cxn ang="0">
                  <a:pos x="983" y="447"/>
                </a:cxn>
                <a:cxn ang="0">
                  <a:pos x="1079" y="436"/>
                </a:cxn>
              </a:cxnLst>
              <a:rect l="0" t="0" r="r" b="b"/>
              <a:pathLst>
                <a:path w="1171" h="518">
                  <a:moveTo>
                    <a:pt x="197" y="70"/>
                  </a:moveTo>
                  <a:cubicBezTo>
                    <a:pt x="193" y="69"/>
                    <a:pt x="188" y="67"/>
                    <a:pt x="184" y="66"/>
                  </a:cubicBezTo>
                  <a:cubicBezTo>
                    <a:pt x="181" y="65"/>
                    <a:pt x="178" y="66"/>
                    <a:pt x="175" y="65"/>
                  </a:cubicBezTo>
                  <a:cubicBezTo>
                    <a:pt x="172" y="65"/>
                    <a:pt x="171" y="64"/>
                    <a:pt x="168" y="63"/>
                  </a:cubicBezTo>
                  <a:cubicBezTo>
                    <a:pt x="165" y="61"/>
                    <a:pt x="164" y="62"/>
                    <a:pt x="162" y="59"/>
                  </a:cubicBezTo>
                  <a:cubicBezTo>
                    <a:pt x="161" y="58"/>
                    <a:pt x="160" y="56"/>
                    <a:pt x="159" y="55"/>
                  </a:cubicBezTo>
                  <a:cubicBezTo>
                    <a:pt x="158" y="53"/>
                    <a:pt x="156" y="54"/>
                    <a:pt x="154" y="54"/>
                  </a:cubicBezTo>
                  <a:cubicBezTo>
                    <a:pt x="152" y="53"/>
                    <a:pt x="150" y="51"/>
                    <a:pt x="148" y="49"/>
                  </a:cubicBezTo>
                  <a:cubicBezTo>
                    <a:pt x="145" y="47"/>
                    <a:pt x="142" y="48"/>
                    <a:pt x="140" y="47"/>
                  </a:cubicBezTo>
                  <a:cubicBezTo>
                    <a:pt x="135" y="45"/>
                    <a:pt x="137" y="41"/>
                    <a:pt x="135" y="37"/>
                  </a:cubicBezTo>
                  <a:cubicBezTo>
                    <a:pt x="135" y="36"/>
                    <a:pt x="134" y="35"/>
                    <a:pt x="134" y="34"/>
                  </a:cubicBezTo>
                  <a:cubicBezTo>
                    <a:pt x="134" y="32"/>
                    <a:pt x="134" y="30"/>
                    <a:pt x="134" y="28"/>
                  </a:cubicBezTo>
                  <a:cubicBezTo>
                    <a:pt x="133" y="24"/>
                    <a:pt x="131" y="23"/>
                    <a:pt x="131" y="19"/>
                  </a:cubicBezTo>
                  <a:cubicBezTo>
                    <a:pt x="131" y="16"/>
                    <a:pt x="130" y="14"/>
                    <a:pt x="128" y="11"/>
                  </a:cubicBezTo>
                  <a:cubicBezTo>
                    <a:pt x="128" y="11"/>
                    <a:pt x="127" y="11"/>
                    <a:pt x="126" y="11"/>
                  </a:cubicBezTo>
                  <a:cubicBezTo>
                    <a:pt x="123" y="12"/>
                    <a:pt x="121" y="13"/>
                    <a:pt x="118" y="13"/>
                  </a:cubicBezTo>
                  <a:cubicBezTo>
                    <a:pt x="116" y="13"/>
                    <a:pt x="114" y="14"/>
                    <a:pt x="112" y="15"/>
                  </a:cubicBezTo>
                  <a:cubicBezTo>
                    <a:pt x="111" y="15"/>
                    <a:pt x="110" y="16"/>
                    <a:pt x="108" y="16"/>
                  </a:cubicBezTo>
                  <a:cubicBezTo>
                    <a:pt x="106" y="16"/>
                    <a:pt x="107" y="16"/>
                    <a:pt x="106" y="14"/>
                  </a:cubicBezTo>
                  <a:cubicBezTo>
                    <a:pt x="105" y="13"/>
                    <a:pt x="103" y="11"/>
                    <a:pt x="102" y="10"/>
                  </a:cubicBezTo>
                  <a:cubicBezTo>
                    <a:pt x="101" y="8"/>
                    <a:pt x="101" y="8"/>
                    <a:pt x="99" y="8"/>
                  </a:cubicBezTo>
                  <a:cubicBezTo>
                    <a:pt x="98" y="7"/>
                    <a:pt x="98" y="6"/>
                    <a:pt x="97" y="6"/>
                  </a:cubicBezTo>
                  <a:cubicBezTo>
                    <a:pt x="96" y="5"/>
                    <a:pt x="95" y="6"/>
                    <a:pt x="93" y="6"/>
                  </a:cubicBezTo>
                  <a:cubicBezTo>
                    <a:pt x="90" y="6"/>
                    <a:pt x="88" y="3"/>
                    <a:pt x="86" y="2"/>
                  </a:cubicBezTo>
                  <a:cubicBezTo>
                    <a:pt x="83" y="0"/>
                    <a:pt x="82" y="3"/>
                    <a:pt x="80" y="4"/>
                  </a:cubicBezTo>
                  <a:cubicBezTo>
                    <a:pt x="76" y="6"/>
                    <a:pt x="74" y="8"/>
                    <a:pt x="71" y="10"/>
                  </a:cubicBezTo>
                  <a:cubicBezTo>
                    <a:pt x="69" y="11"/>
                    <a:pt x="69" y="11"/>
                    <a:pt x="67" y="10"/>
                  </a:cubicBezTo>
                  <a:cubicBezTo>
                    <a:pt x="66" y="10"/>
                    <a:pt x="65" y="11"/>
                    <a:pt x="64" y="11"/>
                  </a:cubicBezTo>
                  <a:cubicBezTo>
                    <a:pt x="62" y="12"/>
                    <a:pt x="60" y="12"/>
                    <a:pt x="58" y="12"/>
                  </a:cubicBezTo>
                  <a:cubicBezTo>
                    <a:pt x="57" y="13"/>
                    <a:pt x="55" y="14"/>
                    <a:pt x="53" y="16"/>
                  </a:cubicBezTo>
                  <a:cubicBezTo>
                    <a:pt x="53" y="16"/>
                    <a:pt x="53" y="17"/>
                    <a:pt x="53" y="17"/>
                  </a:cubicBezTo>
                  <a:cubicBezTo>
                    <a:pt x="52" y="18"/>
                    <a:pt x="52" y="18"/>
                    <a:pt x="51" y="19"/>
                  </a:cubicBezTo>
                  <a:cubicBezTo>
                    <a:pt x="51" y="19"/>
                    <a:pt x="50" y="19"/>
                    <a:pt x="50" y="20"/>
                  </a:cubicBezTo>
                  <a:cubicBezTo>
                    <a:pt x="50" y="20"/>
                    <a:pt x="49" y="20"/>
                    <a:pt x="50" y="21"/>
                  </a:cubicBezTo>
                  <a:cubicBezTo>
                    <a:pt x="47" y="21"/>
                    <a:pt x="47" y="21"/>
                    <a:pt x="45" y="23"/>
                  </a:cubicBezTo>
                  <a:cubicBezTo>
                    <a:pt x="44" y="24"/>
                    <a:pt x="44" y="25"/>
                    <a:pt x="43" y="27"/>
                  </a:cubicBezTo>
                  <a:cubicBezTo>
                    <a:pt x="43" y="29"/>
                    <a:pt x="43" y="31"/>
                    <a:pt x="43" y="33"/>
                  </a:cubicBezTo>
                  <a:cubicBezTo>
                    <a:pt x="43" y="32"/>
                    <a:pt x="43" y="31"/>
                    <a:pt x="43" y="30"/>
                  </a:cubicBezTo>
                  <a:cubicBezTo>
                    <a:pt x="45" y="31"/>
                    <a:pt x="46" y="33"/>
                    <a:pt x="48" y="34"/>
                  </a:cubicBezTo>
                  <a:cubicBezTo>
                    <a:pt x="51" y="35"/>
                    <a:pt x="54" y="34"/>
                    <a:pt x="54" y="38"/>
                  </a:cubicBezTo>
                  <a:cubicBezTo>
                    <a:pt x="54" y="43"/>
                    <a:pt x="54" y="46"/>
                    <a:pt x="55" y="50"/>
                  </a:cubicBezTo>
                  <a:cubicBezTo>
                    <a:pt x="55" y="54"/>
                    <a:pt x="57" y="59"/>
                    <a:pt x="53" y="61"/>
                  </a:cubicBezTo>
                  <a:cubicBezTo>
                    <a:pt x="51" y="63"/>
                    <a:pt x="46" y="61"/>
                    <a:pt x="44" y="63"/>
                  </a:cubicBezTo>
                  <a:cubicBezTo>
                    <a:pt x="40" y="65"/>
                    <a:pt x="40" y="70"/>
                    <a:pt x="40" y="74"/>
                  </a:cubicBezTo>
                  <a:cubicBezTo>
                    <a:pt x="40" y="78"/>
                    <a:pt x="39" y="81"/>
                    <a:pt x="39" y="85"/>
                  </a:cubicBezTo>
                  <a:cubicBezTo>
                    <a:pt x="39" y="87"/>
                    <a:pt x="39" y="87"/>
                    <a:pt x="38" y="89"/>
                  </a:cubicBezTo>
                  <a:cubicBezTo>
                    <a:pt x="37" y="91"/>
                    <a:pt x="33" y="93"/>
                    <a:pt x="31" y="95"/>
                  </a:cubicBezTo>
                  <a:cubicBezTo>
                    <a:pt x="28" y="97"/>
                    <a:pt x="27" y="100"/>
                    <a:pt x="25" y="103"/>
                  </a:cubicBezTo>
                  <a:cubicBezTo>
                    <a:pt x="24" y="105"/>
                    <a:pt x="24" y="107"/>
                    <a:pt x="22" y="107"/>
                  </a:cubicBezTo>
                  <a:cubicBezTo>
                    <a:pt x="22" y="107"/>
                    <a:pt x="21" y="106"/>
                    <a:pt x="19" y="104"/>
                  </a:cubicBezTo>
                  <a:cubicBezTo>
                    <a:pt x="19" y="105"/>
                    <a:pt x="19" y="106"/>
                    <a:pt x="19" y="107"/>
                  </a:cubicBezTo>
                  <a:cubicBezTo>
                    <a:pt x="20" y="108"/>
                    <a:pt x="21" y="109"/>
                    <a:pt x="21" y="111"/>
                  </a:cubicBezTo>
                  <a:cubicBezTo>
                    <a:pt x="22" y="116"/>
                    <a:pt x="22" y="120"/>
                    <a:pt x="29" y="121"/>
                  </a:cubicBezTo>
                  <a:cubicBezTo>
                    <a:pt x="35" y="122"/>
                    <a:pt x="42" y="121"/>
                    <a:pt x="48" y="121"/>
                  </a:cubicBezTo>
                  <a:cubicBezTo>
                    <a:pt x="50" y="121"/>
                    <a:pt x="51" y="121"/>
                    <a:pt x="52" y="122"/>
                  </a:cubicBezTo>
                  <a:cubicBezTo>
                    <a:pt x="51" y="121"/>
                    <a:pt x="56" y="124"/>
                    <a:pt x="56" y="123"/>
                  </a:cubicBezTo>
                  <a:cubicBezTo>
                    <a:pt x="57" y="124"/>
                    <a:pt x="57" y="126"/>
                    <a:pt x="58" y="126"/>
                  </a:cubicBezTo>
                  <a:cubicBezTo>
                    <a:pt x="58" y="126"/>
                    <a:pt x="59" y="126"/>
                    <a:pt x="59" y="126"/>
                  </a:cubicBezTo>
                  <a:cubicBezTo>
                    <a:pt x="59" y="126"/>
                    <a:pt x="59" y="126"/>
                    <a:pt x="59" y="125"/>
                  </a:cubicBezTo>
                  <a:cubicBezTo>
                    <a:pt x="59" y="124"/>
                    <a:pt x="58" y="123"/>
                    <a:pt x="59" y="122"/>
                  </a:cubicBezTo>
                  <a:cubicBezTo>
                    <a:pt x="59" y="121"/>
                    <a:pt x="59" y="121"/>
                    <a:pt x="59" y="121"/>
                  </a:cubicBezTo>
                  <a:cubicBezTo>
                    <a:pt x="60" y="122"/>
                    <a:pt x="60" y="123"/>
                    <a:pt x="61" y="123"/>
                  </a:cubicBezTo>
                  <a:cubicBezTo>
                    <a:pt x="61" y="124"/>
                    <a:pt x="61" y="125"/>
                    <a:pt x="61" y="126"/>
                  </a:cubicBezTo>
                  <a:cubicBezTo>
                    <a:pt x="62" y="126"/>
                    <a:pt x="62" y="126"/>
                    <a:pt x="62" y="126"/>
                  </a:cubicBezTo>
                  <a:cubicBezTo>
                    <a:pt x="62" y="127"/>
                    <a:pt x="62" y="127"/>
                    <a:pt x="62" y="128"/>
                  </a:cubicBezTo>
                  <a:cubicBezTo>
                    <a:pt x="62" y="128"/>
                    <a:pt x="63" y="128"/>
                    <a:pt x="63" y="128"/>
                  </a:cubicBezTo>
                  <a:cubicBezTo>
                    <a:pt x="64" y="128"/>
                    <a:pt x="64" y="128"/>
                    <a:pt x="65" y="128"/>
                  </a:cubicBezTo>
                  <a:cubicBezTo>
                    <a:pt x="66" y="128"/>
                    <a:pt x="67" y="128"/>
                    <a:pt x="68" y="128"/>
                  </a:cubicBezTo>
                  <a:cubicBezTo>
                    <a:pt x="69" y="127"/>
                    <a:pt x="70" y="126"/>
                    <a:pt x="71" y="126"/>
                  </a:cubicBezTo>
                  <a:cubicBezTo>
                    <a:pt x="72" y="125"/>
                    <a:pt x="73" y="124"/>
                    <a:pt x="74" y="124"/>
                  </a:cubicBezTo>
                  <a:cubicBezTo>
                    <a:pt x="75" y="124"/>
                    <a:pt x="76" y="124"/>
                    <a:pt x="76" y="124"/>
                  </a:cubicBezTo>
                  <a:cubicBezTo>
                    <a:pt x="77" y="123"/>
                    <a:pt x="78" y="122"/>
                    <a:pt x="79" y="121"/>
                  </a:cubicBezTo>
                  <a:cubicBezTo>
                    <a:pt x="81" y="120"/>
                    <a:pt x="84" y="119"/>
                    <a:pt x="85" y="117"/>
                  </a:cubicBezTo>
                  <a:cubicBezTo>
                    <a:pt x="85" y="116"/>
                    <a:pt x="85" y="115"/>
                    <a:pt x="86" y="114"/>
                  </a:cubicBezTo>
                  <a:cubicBezTo>
                    <a:pt x="87" y="113"/>
                    <a:pt x="90" y="112"/>
                    <a:pt x="92" y="112"/>
                  </a:cubicBezTo>
                  <a:cubicBezTo>
                    <a:pt x="93" y="112"/>
                    <a:pt x="94" y="112"/>
                    <a:pt x="95" y="112"/>
                  </a:cubicBezTo>
                  <a:cubicBezTo>
                    <a:pt x="97" y="112"/>
                    <a:pt x="100" y="112"/>
                    <a:pt x="103" y="112"/>
                  </a:cubicBezTo>
                  <a:cubicBezTo>
                    <a:pt x="104" y="112"/>
                    <a:pt x="105" y="112"/>
                    <a:pt x="106" y="112"/>
                  </a:cubicBezTo>
                  <a:cubicBezTo>
                    <a:pt x="107" y="111"/>
                    <a:pt x="107" y="111"/>
                    <a:pt x="108" y="111"/>
                  </a:cubicBezTo>
                  <a:cubicBezTo>
                    <a:pt x="109" y="110"/>
                    <a:pt x="111" y="111"/>
                    <a:pt x="113" y="111"/>
                  </a:cubicBezTo>
                  <a:cubicBezTo>
                    <a:pt x="113" y="111"/>
                    <a:pt x="114" y="111"/>
                    <a:pt x="115" y="111"/>
                  </a:cubicBezTo>
                  <a:cubicBezTo>
                    <a:pt x="117" y="113"/>
                    <a:pt x="119" y="114"/>
                    <a:pt x="121" y="115"/>
                  </a:cubicBezTo>
                  <a:cubicBezTo>
                    <a:pt x="124" y="116"/>
                    <a:pt x="127" y="117"/>
                    <a:pt x="129" y="114"/>
                  </a:cubicBezTo>
                  <a:cubicBezTo>
                    <a:pt x="130" y="112"/>
                    <a:pt x="132" y="109"/>
                    <a:pt x="132" y="107"/>
                  </a:cubicBezTo>
                  <a:cubicBezTo>
                    <a:pt x="131" y="106"/>
                    <a:pt x="130" y="105"/>
                    <a:pt x="129" y="104"/>
                  </a:cubicBezTo>
                  <a:cubicBezTo>
                    <a:pt x="128" y="104"/>
                    <a:pt x="128" y="103"/>
                    <a:pt x="127" y="102"/>
                  </a:cubicBezTo>
                  <a:cubicBezTo>
                    <a:pt x="126" y="101"/>
                    <a:pt x="125" y="101"/>
                    <a:pt x="124" y="101"/>
                  </a:cubicBezTo>
                  <a:cubicBezTo>
                    <a:pt x="121" y="101"/>
                    <a:pt x="119" y="101"/>
                    <a:pt x="117" y="100"/>
                  </a:cubicBezTo>
                  <a:cubicBezTo>
                    <a:pt x="115" y="100"/>
                    <a:pt x="113" y="99"/>
                    <a:pt x="111" y="98"/>
                  </a:cubicBezTo>
                  <a:cubicBezTo>
                    <a:pt x="109" y="98"/>
                    <a:pt x="105" y="98"/>
                    <a:pt x="104" y="96"/>
                  </a:cubicBezTo>
                  <a:cubicBezTo>
                    <a:pt x="103" y="95"/>
                    <a:pt x="104" y="94"/>
                    <a:pt x="104" y="93"/>
                  </a:cubicBezTo>
                  <a:cubicBezTo>
                    <a:pt x="105" y="92"/>
                    <a:pt x="107" y="92"/>
                    <a:pt x="108" y="92"/>
                  </a:cubicBezTo>
                  <a:cubicBezTo>
                    <a:pt x="110" y="91"/>
                    <a:pt x="112" y="91"/>
                    <a:pt x="114" y="91"/>
                  </a:cubicBezTo>
                  <a:cubicBezTo>
                    <a:pt x="116" y="91"/>
                    <a:pt x="118" y="91"/>
                    <a:pt x="120" y="91"/>
                  </a:cubicBezTo>
                  <a:cubicBezTo>
                    <a:pt x="123" y="91"/>
                    <a:pt x="125" y="92"/>
                    <a:pt x="128" y="92"/>
                  </a:cubicBezTo>
                  <a:cubicBezTo>
                    <a:pt x="129" y="92"/>
                    <a:pt x="129" y="92"/>
                    <a:pt x="130" y="91"/>
                  </a:cubicBezTo>
                  <a:cubicBezTo>
                    <a:pt x="131" y="91"/>
                    <a:pt x="132" y="90"/>
                    <a:pt x="132" y="89"/>
                  </a:cubicBezTo>
                  <a:cubicBezTo>
                    <a:pt x="132" y="88"/>
                    <a:pt x="131" y="87"/>
                    <a:pt x="132" y="87"/>
                  </a:cubicBezTo>
                  <a:cubicBezTo>
                    <a:pt x="133" y="86"/>
                    <a:pt x="135" y="87"/>
                    <a:pt x="136" y="87"/>
                  </a:cubicBezTo>
                  <a:cubicBezTo>
                    <a:pt x="138" y="87"/>
                    <a:pt x="140" y="87"/>
                    <a:pt x="141" y="88"/>
                  </a:cubicBezTo>
                  <a:cubicBezTo>
                    <a:pt x="143" y="88"/>
                    <a:pt x="145" y="88"/>
                    <a:pt x="146" y="88"/>
                  </a:cubicBezTo>
                  <a:cubicBezTo>
                    <a:pt x="150" y="87"/>
                    <a:pt x="153" y="87"/>
                    <a:pt x="156" y="88"/>
                  </a:cubicBezTo>
                  <a:cubicBezTo>
                    <a:pt x="157" y="89"/>
                    <a:pt x="158" y="90"/>
                    <a:pt x="159" y="90"/>
                  </a:cubicBezTo>
                  <a:cubicBezTo>
                    <a:pt x="160" y="91"/>
                    <a:pt x="161" y="91"/>
                    <a:pt x="162" y="92"/>
                  </a:cubicBezTo>
                  <a:cubicBezTo>
                    <a:pt x="164" y="92"/>
                    <a:pt x="166" y="93"/>
                    <a:pt x="168" y="94"/>
                  </a:cubicBezTo>
                  <a:cubicBezTo>
                    <a:pt x="171" y="95"/>
                    <a:pt x="173" y="95"/>
                    <a:pt x="175" y="96"/>
                  </a:cubicBezTo>
                  <a:cubicBezTo>
                    <a:pt x="177" y="97"/>
                    <a:pt x="178" y="96"/>
                    <a:pt x="179" y="95"/>
                  </a:cubicBezTo>
                  <a:cubicBezTo>
                    <a:pt x="180" y="95"/>
                    <a:pt x="181" y="94"/>
                    <a:pt x="183" y="94"/>
                  </a:cubicBezTo>
                  <a:cubicBezTo>
                    <a:pt x="183" y="94"/>
                    <a:pt x="184" y="95"/>
                    <a:pt x="185" y="95"/>
                  </a:cubicBezTo>
                  <a:cubicBezTo>
                    <a:pt x="185" y="95"/>
                    <a:pt x="187" y="95"/>
                    <a:pt x="187" y="95"/>
                  </a:cubicBezTo>
                  <a:cubicBezTo>
                    <a:pt x="188" y="95"/>
                    <a:pt x="188" y="94"/>
                    <a:pt x="189" y="94"/>
                  </a:cubicBezTo>
                  <a:cubicBezTo>
                    <a:pt x="189" y="93"/>
                    <a:pt x="190" y="92"/>
                    <a:pt x="191" y="92"/>
                  </a:cubicBezTo>
                  <a:cubicBezTo>
                    <a:pt x="191" y="91"/>
                    <a:pt x="191" y="91"/>
                    <a:pt x="191" y="91"/>
                  </a:cubicBezTo>
                  <a:cubicBezTo>
                    <a:pt x="192" y="90"/>
                    <a:pt x="191" y="88"/>
                    <a:pt x="191" y="87"/>
                  </a:cubicBezTo>
                  <a:cubicBezTo>
                    <a:pt x="191" y="85"/>
                    <a:pt x="192" y="84"/>
                    <a:pt x="193" y="82"/>
                  </a:cubicBezTo>
                  <a:cubicBezTo>
                    <a:pt x="194" y="80"/>
                    <a:pt x="195" y="77"/>
                    <a:pt x="195" y="75"/>
                  </a:cubicBezTo>
                  <a:cubicBezTo>
                    <a:pt x="195" y="74"/>
                    <a:pt x="196" y="72"/>
                    <a:pt x="197" y="71"/>
                  </a:cubicBezTo>
                  <a:cubicBezTo>
                    <a:pt x="197" y="71"/>
                    <a:pt x="197" y="70"/>
                    <a:pt x="197" y="70"/>
                  </a:cubicBezTo>
                  <a:moveTo>
                    <a:pt x="312" y="435"/>
                  </a:moveTo>
                  <a:cubicBezTo>
                    <a:pt x="312" y="435"/>
                    <a:pt x="311" y="435"/>
                    <a:pt x="311" y="435"/>
                  </a:cubicBezTo>
                  <a:cubicBezTo>
                    <a:pt x="311" y="435"/>
                    <a:pt x="312" y="435"/>
                    <a:pt x="312" y="435"/>
                  </a:cubicBezTo>
                  <a:moveTo>
                    <a:pt x="668" y="97"/>
                  </a:moveTo>
                  <a:cubicBezTo>
                    <a:pt x="669" y="97"/>
                    <a:pt x="670" y="97"/>
                    <a:pt x="671" y="97"/>
                  </a:cubicBezTo>
                  <a:cubicBezTo>
                    <a:pt x="670" y="97"/>
                    <a:pt x="669" y="97"/>
                    <a:pt x="668" y="97"/>
                  </a:cubicBezTo>
                  <a:cubicBezTo>
                    <a:pt x="668" y="97"/>
                    <a:pt x="668" y="97"/>
                    <a:pt x="668" y="97"/>
                  </a:cubicBezTo>
                  <a:moveTo>
                    <a:pt x="1170" y="445"/>
                  </a:moveTo>
                  <a:cubicBezTo>
                    <a:pt x="1169" y="442"/>
                    <a:pt x="1168" y="441"/>
                    <a:pt x="1165" y="439"/>
                  </a:cubicBezTo>
                  <a:cubicBezTo>
                    <a:pt x="1161" y="437"/>
                    <a:pt x="1159" y="436"/>
                    <a:pt x="1156" y="432"/>
                  </a:cubicBezTo>
                  <a:cubicBezTo>
                    <a:pt x="1151" y="428"/>
                    <a:pt x="1148" y="425"/>
                    <a:pt x="1149" y="419"/>
                  </a:cubicBezTo>
                  <a:cubicBezTo>
                    <a:pt x="1149" y="416"/>
                    <a:pt x="1149" y="413"/>
                    <a:pt x="1149" y="410"/>
                  </a:cubicBezTo>
                  <a:cubicBezTo>
                    <a:pt x="1149" y="407"/>
                    <a:pt x="1151" y="399"/>
                    <a:pt x="1149" y="396"/>
                  </a:cubicBezTo>
                  <a:cubicBezTo>
                    <a:pt x="1149" y="396"/>
                    <a:pt x="1145" y="394"/>
                    <a:pt x="1144" y="394"/>
                  </a:cubicBezTo>
                  <a:cubicBezTo>
                    <a:pt x="1142" y="393"/>
                    <a:pt x="1139" y="391"/>
                    <a:pt x="1137" y="390"/>
                  </a:cubicBezTo>
                  <a:cubicBezTo>
                    <a:pt x="1133" y="389"/>
                    <a:pt x="1131" y="391"/>
                    <a:pt x="1130" y="387"/>
                  </a:cubicBezTo>
                  <a:cubicBezTo>
                    <a:pt x="1129" y="384"/>
                    <a:pt x="1130" y="382"/>
                    <a:pt x="1132" y="380"/>
                  </a:cubicBezTo>
                  <a:cubicBezTo>
                    <a:pt x="1134" y="378"/>
                    <a:pt x="1134" y="380"/>
                    <a:pt x="1136" y="376"/>
                  </a:cubicBezTo>
                  <a:cubicBezTo>
                    <a:pt x="1138" y="372"/>
                    <a:pt x="1141" y="368"/>
                    <a:pt x="1142" y="363"/>
                  </a:cubicBezTo>
                  <a:cubicBezTo>
                    <a:pt x="1142" y="361"/>
                    <a:pt x="1143" y="354"/>
                    <a:pt x="1141" y="352"/>
                  </a:cubicBezTo>
                  <a:cubicBezTo>
                    <a:pt x="1140" y="350"/>
                    <a:pt x="1136" y="351"/>
                    <a:pt x="1134" y="351"/>
                  </a:cubicBezTo>
                  <a:cubicBezTo>
                    <a:pt x="1130" y="350"/>
                    <a:pt x="1131" y="347"/>
                    <a:pt x="1131" y="343"/>
                  </a:cubicBezTo>
                  <a:cubicBezTo>
                    <a:pt x="1131" y="339"/>
                    <a:pt x="1131" y="335"/>
                    <a:pt x="1131" y="331"/>
                  </a:cubicBezTo>
                  <a:cubicBezTo>
                    <a:pt x="1131" y="322"/>
                    <a:pt x="1128" y="312"/>
                    <a:pt x="1124" y="302"/>
                  </a:cubicBezTo>
                  <a:cubicBezTo>
                    <a:pt x="1123" y="299"/>
                    <a:pt x="1120" y="295"/>
                    <a:pt x="1119" y="291"/>
                  </a:cubicBezTo>
                  <a:cubicBezTo>
                    <a:pt x="1116" y="283"/>
                    <a:pt x="1122" y="275"/>
                    <a:pt x="1120" y="268"/>
                  </a:cubicBezTo>
                  <a:cubicBezTo>
                    <a:pt x="1118" y="267"/>
                    <a:pt x="1114" y="268"/>
                    <a:pt x="1111" y="266"/>
                  </a:cubicBezTo>
                  <a:cubicBezTo>
                    <a:pt x="1106" y="263"/>
                    <a:pt x="1111" y="262"/>
                    <a:pt x="1115" y="261"/>
                  </a:cubicBezTo>
                  <a:cubicBezTo>
                    <a:pt x="1119" y="261"/>
                    <a:pt x="1126" y="261"/>
                    <a:pt x="1128" y="257"/>
                  </a:cubicBezTo>
                  <a:cubicBezTo>
                    <a:pt x="1129" y="256"/>
                    <a:pt x="1129" y="255"/>
                    <a:pt x="1129" y="253"/>
                  </a:cubicBezTo>
                  <a:cubicBezTo>
                    <a:pt x="1130" y="252"/>
                    <a:pt x="1132" y="250"/>
                    <a:pt x="1133" y="248"/>
                  </a:cubicBezTo>
                  <a:cubicBezTo>
                    <a:pt x="1135" y="245"/>
                    <a:pt x="1136" y="241"/>
                    <a:pt x="1139" y="238"/>
                  </a:cubicBezTo>
                  <a:cubicBezTo>
                    <a:pt x="1140" y="237"/>
                    <a:pt x="1142" y="236"/>
                    <a:pt x="1144" y="235"/>
                  </a:cubicBezTo>
                  <a:cubicBezTo>
                    <a:pt x="1146" y="234"/>
                    <a:pt x="1149" y="232"/>
                    <a:pt x="1151" y="230"/>
                  </a:cubicBezTo>
                  <a:cubicBezTo>
                    <a:pt x="1147" y="228"/>
                    <a:pt x="1144" y="226"/>
                    <a:pt x="1140" y="224"/>
                  </a:cubicBezTo>
                  <a:cubicBezTo>
                    <a:pt x="1140" y="224"/>
                    <a:pt x="1133" y="222"/>
                    <a:pt x="1133" y="221"/>
                  </a:cubicBezTo>
                  <a:cubicBezTo>
                    <a:pt x="1131" y="220"/>
                    <a:pt x="1131" y="218"/>
                    <a:pt x="1130" y="216"/>
                  </a:cubicBezTo>
                  <a:cubicBezTo>
                    <a:pt x="1125" y="213"/>
                    <a:pt x="1119" y="214"/>
                    <a:pt x="1113" y="214"/>
                  </a:cubicBezTo>
                  <a:cubicBezTo>
                    <a:pt x="1104" y="213"/>
                    <a:pt x="1096" y="206"/>
                    <a:pt x="1090" y="201"/>
                  </a:cubicBezTo>
                  <a:cubicBezTo>
                    <a:pt x="1084" y="195"/>
                    <a:pt x="1083" y="190"/>
                    <a:pt x="1081" y="181"/>
                  </a:cubicBezTo>
                  <a:cubicBezTo>
                    <a:pt x="1080" y="178"/>
                    <a:pt x="1079" y="177"/>
                    <a:pt x="1078" y="175"/>
                  </a:cubicBezTo>
                  <a:cubicBezTo>
                    <a:pt x="1077" y="172"/>
                    <a:pt x="1078" y="169"/>
                    <a:pt x="1079" y="167"/>
                  </a:cubicBezTo>
                  <a:cubicBezTo>
                    <a:pt x="1081" y="161"/>
                    <a:pt x="1085" y="154"/>
                    <a:pt x="1084" y="148"/>
                  </a:cubicBezTo>
                  <a:cubicBezTo>
                    <a:pt x="1084" y="146"/>
                    <a:pt x="1083" y="144"/>
                    <a:pt x="1082" y="142"/>
                  </a:cubicBezTo>
                  <a:cubicBezTo>
                    <a:pt x="1082" y="141"/>
                    <a:pt x="1079" y="138"/>
                    <a:pt x="1078" y="136"/>
                  </a:cubicBezTo>
                  <a:cubicBezTo>
                    <a:pt x="1077" y="134"/>
                    <a:pt x="1072" y="133"/>
                    <a:pt x="1072" y="131"/>
                  </a:cubicBezTo>
                  <a:cubicBezTo>
                    <a:pt x="1068" y="125"/>
                    <a:pt x="1082" y="122"/>
                    <a:pt x="1080" y="116"/>
                  </a:cubicBezTo>
                  <a:cubicBezTo>
                    <a:pt x="1072" y="114"/>
                    <a:pt x="1065" y="111"/>
                    <a:pt x="1057" y="108"/>
                  </a:cubicBezTo>
                  <a:cubicBezTo>
                    <a:pt x="1056" y="107"/>
                    <a:pt x="1054" y="107"/>
                    <a:pt x="1052" y="107"/>
                  </a:cubicBezTo>
                  <a:cubicBezTo>
                    <a:pt x="1051" y="106"/>
                    <a:pt x="1051" y="106"/>
                    <a:pt x="1049" y="105"/>
                  </a:cubicBezTo>
                  <a:cubicBezTo>
                    <a:pt x="1047" y="104"/>
                    <a:pt x="1045" y="104"/>
                    <a:pt x="1045" y="101"/>
                  </a:cubicBezTo>
                  <a:cubicBezTo>
                    <a:pt x="1045" y="98"/>
                    <a:pt x="1047" y="96"/>
                    <a:pt x="1047" y="94"/>
                  </a:cubicBezTo>
                  <a:cubicBezTo>
                    <a:pt x="1044" y="93"/>
                    <a:pt x="1039" y="96"/>
                    <a:pt x="1037" y="94"/>
                  </a:cubicBezTo>
                  <a:cubicBezTo>
                    <a:pt x="1036" y="93"/>
                    <a:pt x="1035" y="90"/>
                    <a:pt x="1034" y="89"/>
                  </a:cubicBezTo>
                  <a:cubicBezTo>
                    <a:pt x="1032" y="87"/>
                    <a:pt x="1028" y="87"/>
                    <a:pt x="1027" y="85"/>
                  </a:cubicBezTo>
                  <a:cubicBezTo>
                    <a:pt x="1025" y="84"/>
                    <a:pt x="1026" y="82"/>
                    <a:pt x="1025" y="80"/>
                  </a:cubicBezTo>
                  <a:cubicBezTo>
                    <a:pt x="1023" y="77"/>
                    <a:pt x="1017" y="76"/>
                    <a:pt x="1014" y="75"/>
                  </a:cubicBezTo>
                  <a:cubicBezTo>
                    <a:pt x="1012" y="74"/>
                    <a:pt x="1008" y="72"/>
                    <a:pt x="1006" y="73"/>
                  </a:cubicBezTo>
                  <a:cubicBezTo>
                    <a:pt x="1005" y="75"/>
                    <a:pt x="1006" y="80"/>
                    <a:pt x="1006" y="81"/>
                  </a:cubicBezTo>
                  <a:cubicBezTo>
                    <a:pt x="1003" y="82"/>
                    <a:pt x="1000" y="81"/>
                    <a:pt x="996" y="81"/>
                  </a:cubicBezTo>
                  <a:cubicBezTo>
                    <a:pt x="995" y="81"/>
                    <a:pt x="992" y="81"/>
                    <a:pt x="990" y="81"/>
                  </a:cubicBezTo>
                  <a:cubicBezTo>
                    <a:pt x="988" y="82"/>
                    <a:pt x="988" y="83"/>
                    <a:pt x="986" y="83"/>
                  </a:cubicBezTo>
                  <a:cubicBezTo>
                    <a:pt x="985" y="82"/>
                    <a:pt x="983" y="82"/>
                    <a:pt x="982" y="81"/>
                  </a:cubicBezTo>
                  <a:cubicBezTo>
                    <a:pt x="981" y="81"/>
                    <a:pt x="979" y="79"/>
                    <a:pt x="978" y="79"/>
                  </a:cubicBezTo>
                  <a:cubicBezTo>
                    <a:pt x="976" y="78"/>
                    <a:pt x="973" y="79"/>
                    <a:pt x="970" y="79"/>
                  </a:cubicBezTo>
                  <a:cubicBezTo>
                    <a:pt x="969" y="79"/>
                    <a:pt x="968" y="79"/>
                    <a:pt x="967" y="79"/>
                  </a:cubicBezTo>
                  <a:cubicBezTo>
                    <a:pt x="965" y="79"/>
                    <a:pt x="966" y="80"/>
                    <a:pt x="964" y="80"/>
                  </a:cubicBezTo>
                  <a:cubicBezTo>
                    <a:pt x="962" y="82"/>
                    <a:pt x="959" y="83"/>
                    <a:pt x="955" y="83"/>
                  </a:cubicBezTo>
                  <a:cubicBezTo>
                    <a:pt x="953" y="82"/>
                    <a:pt x="951" y="81"/>
                    <a:pt x="949" y="81"/>
                  </a:cubicBezTo>
                  <a:cubicBezTo>
                    <a:pt x="945" y="80"/>
                    <a:pt x="942" y="81"/>
                    <a:pt x="938" y="81"/>
                  </a:cubicBezTo>
                  <a:cubicBezTo>
                    <a:pt x="939" y="86"/>
                    <a:pt x="930" y="93"/>
                    <a:pt x="926" y="96"/>
                  </a:cubicBezTo>
                  <a:cubicBezTo>
                    <a:pt x="926" y="97"/>
                    <a:pt x="926" y="97"/>
                    <a:pt x="925" y="97"/>
                  </a:cubicBezTo>
                  <a:cubicBezTo>
                    <a:pt x="923" y="98"/>
                    <a:pt x="921" y="98"/>
                    <a:pt x="920" y="99"/>
                  </a:cubicBezTo>
                  <a:cubicBezTo>
                    <a:pt x="919" y="99"/>
                    <a:pt x="918" y="101"/>
                    <a:pt x="917" y="102"/>
                  </a:cubicBezTo>
                  <a:cubicBezTo>
                    <a:pt x="916" y="102"/>
                    <a:pt x="914" y="103"/>
                    <a:pt x="913" y="104"/>
                  </a:cubicBezTo>
                  <a:cubicBezTo>
                    <a:pt x="910" y="105"/>
                    <a:pt x="907" y="106"/>
                    <a:pt x="904" y="107"/>
                  </a:cubicBezTo>
                  <a:cubicBezTo>
                    <a:pt x="901" y="109"/>
                    <a:pt x="897" y="110"/>
                    <a:pt x="893" y="110"/>
                  </a:cubicBezTo>
                  <a:cubicBezTo>
                    <a:pt x="886" y="110"/>
                    <a:pt x="879" y="110"/>
                    <a:pt x="874" y="115"/>
                  </a:cubicBezTo>
                  <a:cubicBezTo>
                    <a:pt x="870" y="119"/>
                    <a:pt x="866" y="120"/>
                    <a:pt x="862" y="122"/>
                  </a:cubicBezTo>
                  <a:cubicBezTo>
                    <a:pt x="854" y="125"/>
                    <a:pt x="848" y="121"/>
                    <a:pt x="841" y="118"/>
                  </a:cubicBezTo>
                  <a:cubicBezTo>
                    <a:pt x="833" y="115"/>
                    <a:pt x="824" y="117"/>
                    <a:pt x="816" y="115"/>
                  </a:cubicBezTo>
                  <a:cubicBezTo>
                    <a:pt x="814" y="114"/>
                    <a:pt x="813" y="113"/>
                    <a:pt x="812" y="112"/>
                  </a:cubicBezTo>
                  <a:cubicBezTo>
                    <a:pt x="810" y="112"/>
                    <a:pt x="809" y="113"/>
                    <a:pt x="808" y="113"/>
                  </a:cubicBezTo>
                  <a:cubicBezTo>
                    <a:pt x="806" y="112"/>
                    <a:pt x="804" y="111"/>
                    <a:pt x="802" y="111"/>
                  </a:cubicBezTo>
                  <a:cubicBezTo>
                    <a:pt x="801" y="111"/>
                    <a:pt x="800" y="111"/>
                    <a:pt x="799" y="111"/>
                  </a:cubicBezTo>
                  <a:cubicBezTo>
                    <a:pt x="798" y="111"/>
                    <a:pt x="798" y="113"/>
                    <a:pt x="796" y="113"/>
                  </a:cubicBezTo>
                  <a:cubicBezTo>
                    <a:pt x="794" y="114"/>
                    <a:pt x="789" y="113"/>
                    <a:pt x="786" y="113"/>
                  </a:cubicBezTo>
                  <a:cubicBezTo>
                    <a:pt x="780" y="113"/>
                    <a:pt x="777" y="114"/>
                    <a:pt x="771" y="116"/>
                  </a:cubicBezTo>
                  <a:cubicBezTo>
                    <a:pt x="768" y="118"/>
                    <a:pt x="765" y="117"/>
                    <a:pt x="762" y="118"/>
                  </a:cubicBezTo>
                  <a:cubicBezTo>
                    <a:pt x="759" y="118"/>
                    <a:pt x="757" y="121"/>
                    <a:pt x="754" y="121"/>
                  </a:cubicBezTo>
                  <a:cubicBezTo>
                    <a:pt x="753" y="121"/>
                    <a:pt x="752" y="121"/>
                    <a:pt x="752" y="121"/>
                  </a:cubicBezTo>
                  <a:cubicBezTo>
                    <a:pt x="748" y="120"/>
                    <a:pt x="743" y="119"/>
                    <a:pt x="739" y="118"/>
                  </a:cubicBezTo>
                  <a:cubicBezTo>
                    <a:pt x="736" y="116"/>
                    <a:pt x="735" y="114"/>
                    <a:pt x="731" y="113"/>
                  </a:cubicBezTo>
                  <a:cubicBezTo>
                    <a:pt x="729" y="112"/>
                    <a:pt x="726" y="113"/>
                    <a:pt x="723" y="112"/>
                  </a:cubicBezTo>
                  <a:cubicBezTo>
                    <a:pt x="720" y="112"/>
                    <a:pt x="719" y="111"/>
                    <a:pt x="717" y="108"/>
                  </a:cubicBezTo>
                  <a:cubicBezTo>
                    <a:pt x="714" y="105"/>
                    <a:pt x="710" y="100"/>
                    <a:pt x="706" y="99"/>
                  </a:cubicBezTo>
                  <a:cubicBezTo>
                    <a:pt x="704" y="98"/>
                    <a:pt x="701" y="99"/>
                    <a:pt x="698" y="99"/>
                  </a:cubicBezTo>
                  <a:cubicBezTo>
                    <a:pt x="695" y="98"/>
                    <a:pt x="692" y="97"/>
                    <a:pt x="689" y="97"/>
                  </a:cubicBezTo>
                  <a:cubicBezTo>
                    <a:pt x="683" y="97"/>
                    <a:pt x="677" y="97"/>
                    <a:pt x="671" y="97"/>
                  </a:cubicBezTo>
                  <a:cubicBezTo>
                    <a:pt x="672" y="98"/>
                    <a:pt x="673" y="98"/>
                    <a:pt x="674" y="99"/>
                  </a:cubicBezTo>
                  <a:cubicBezTo>
                    <a:pt x="672" y="99"/>
                    <a:pt x="670" y="98"/>
                    <a:pt x="668" y="97"/>
                  </a:cubicBezTo>
                  <a:cubicBezTo>
                    <a:pt x="666" y="97"/>
                    <a:pt x="665" y="97"/>
                    <a:pt x="663" y="97"/>
                  </a:cubicBezTo>
                  <a:cubicBezTo>
                    <a:pt x="665" y="97"/>
                    <a:pt x="666" y="97"/>
                    <a:pt x="668" y="97"/>
                  </a:cubicBezTo>
                  <a:cubicBezTo>
                    <a:pt x="665" y="96"/>
                    <a:pt x="662" y="94"/>
                    <a:pt x="659" y="92"/>
                  </a:cubicBezTo>
                  <a:cubicBezTo>
                    <a:pt x="655" y="90"/>
                    <a:pt x="653" y="89"/>
                    <a:pt x="653" y="84"/>
                  </a:cubicBezTo>
                  <a:cubicBezTo>
                    <a:pt x="652" y="80"/>
                    <a:pt x="652" y="80"/>
                    <a:pt x="648" y="81"/>
                  </a:cubicBezTo>
                  <a:cubicBezTo>
                    <a:pt x="646" y="81"/>
                    <a:pt x="640" y="81"/>
                    <a:pt x="640" y="84"/>
                  </a:cubicBezTo>
                  <a:cubicBezTo>
                    <a:pt x="638" y="84"/>
                    <a:pt x="634" y="84"/>
                    <a:pt x="632" y="84"/>
                  </a:cubicBezTo>
                  <a:cubicBezTo>
                    <a:pt x="629" y="83"/>
                    <a:pt x="625" y="81"/>
                    <a:pt x="623" y="80"/>
                  </a:cubicBezTo>
                  <a:cubicBezTo>
                    <a:pt x="618" y="79"/>
                    <a:pt x="620" y="80"/>
                    <a:pt x="619" y="78"/>
                  </a:cubicBezTo>
                  <a:cubicBezTo>
                    <a:pt x="617" y="76"/>
                    <a:pt x="618" y="71"/>
                    <a:pt x="616" y="69"/>
                  </a:cubicBezTo>
                  <a:cubicBezTo>
                    <a:pt x="615" y="67"/>
                    <a:pt x="613" y="68"/>
                    <a:pt x="612" y="65"/>
                  </a:cubicBezTo>
                  <a:cubicBezTo>
                    <a:pt x="611" y="64"/>
                    <a:pt x="610" y="62"/>
                    <a:pt x="610" y="60"/>
                  </a:cubicBezTo>
                  <a:cubicBezTo>
                    <a:pt x="610" y="55"/>
                    <a:pt x="612" y="46"/>
                    <a:pt x="609" y="41"/>
                  </a:cubicBezTo>
                  <a:cubicBezTo>
                    <a:pt x="606" y="38"/>
                    <a:pt x="602" y="38"/>
                    <a:pt x="598" y="38"/>
                  </a:cubicBezTo>
                  <a:cubicBezTo>
                    <a:pt x="596" y="39"/>
                    <a:pt x="596" y="39"/>
                    <a:pt x="594" y="40"/>
                  </a:cubicBezTo>
                  <a:cubicBezTo>
                    <a:pt x="592" y="41"/>
                    <a:pt x="591" y="42"/>
                    <a:pt x="589" y="43"/>
                  </a:cubicBezTo>
                  <a:cubicBezTo>
                    <a:pt x="588" y="44"/>
                    <a:pt x="587" y="45"/>
                    <a:pt x="586" y="46"/>
                  </a:cubicBezTo>
                  <a:cubicBezTo>
                    <a:pt x="582" y="49"/>
                    <a:pt x="571" y="46"/>
                    <a:pt x="566" y="46"/>
                  </a:cubicBezTo>
                  <a:cubicBezTo>
                    <a:pt x="564" y="46"/>
                    <a:pt x="563" y="46"/>
                    <a:pt x="561" y="46"/>
                  </a:cubicBezTo>
                  <a:cubicBezTo>
                    <a:pt x="559" y="44"/>
                    <a:pt x="557" y="38"/>
                    <a:pt x="555" y="36"/>
                  </a:cubicBezTo>
                  <a:cubicBezTo>
                    <a:pt x="552" y="33"/>
                    <a:pt x="549" y="32"/>
                    <a:pt x="550" y="27"/>
                  </a:cubicBezTo>
                  <a:cubicBezTo>
                    <a:pt x="550" y="24"/>
                    <a:pt x="552" y="22"/>
                    <a:pt x="550" y="20"/>
                  </a:cubicBezTo>
                  <a:cubicBezTo>
                    <a:pt x="548" y="19"/>
                    <a:pt x="543" y="19"/>
                    <a:pt x="541" y="19"/>
                  </a:cubicBezTo>
                  <a:cubicBezTo>
                    <a:pt x="539" y="20"/>
                    <a:pt x="538" y="23"/>
                    <a:pt x="536" y="24"/>
                  </a:cubicBezTo>
                  <a:cubicBezTo>
                    <a:pt x="533" y="25"/>
                    <a:pt x="527" y="27"/>
                    <a:pt x="523" y="27"/>
                  </a:cubicBezTo>
                  <a:cubicBezTo>
                    <a:pt x="520" y="27"/>
                    <a:pt x="519" y="26"/>
                    <a:pt x="516" y="25"/>
                  </a:cubicBezTo>
                  <a:cubicBezTo>
                    <a:pt x="513" y="25"/>
                    <a:pt x="510" y="25"/>
                    <a:pt x="508" y="24"/>
                  </a:cubicBezTo>
                  <a:cubicBezTo>
                    <a:pt x="505" y="24"/>
                    <a:pt x="502" y="22"/>
                    <a:pt x="499" y="23"/>
                  </a:cubicBezTo>
                  <a:cubicBezTo>
                    <a:pt x="496" y="23"/>
                    <a:pt x="495" y="24"/>
                    <a:pt x="491" y="25"/>
                  </a:cubicBezTo>
                  <a:cubicBezTo>
                    <a:pt x="490" y="25"/>
                    <a:pt x="487" y="25"/>
                    <a:pt x="486" y="25"/>
                  </a:cubicBezTo>
                  <a:cubicBezTo>
                    <a:pt x="482" y="25"/>
                    <a:pt x="480" y="23"/>
                    <a:pt x="477" y="22"/>
                  </a:cubicBezTo>
                  <a:cubicBezTo>
                    <a:pt x="469" y="21"/>
                    <a:pt x="462" y="20"/>
                    <a:pt x="454" y="20"/>
                  </a:cubicBezTo>
                  <a:cubicBezTo>
                    <a:pt x="447" y="20"/>
                    <a:pt x="437" y="19"/>
                    <a:pt x="430" y="21"/>
                  </a:cubicBezTo>
                  <a:cubicBezTo>
                    <a:pt x="426" y="22"/>
                    <a:pt x="422" y="23"/>
                    <a:pt x="418" y="25"/>
                  </a:cubicBezTo>
                  <a:cubicBezTo>
                    <a:pt x="416" y="27"/>
                    <a:pt x="413" y="27"/>
                    <a:pt x="411" y="28"/>
                  </a:cubicBezTo>
                  <a:cubicBezTo>
                    <a:pt x="411" y="28"/>
                    <a:pt x="408" y="29"/>
                    <a:pt x="408" y="29"/>
                  </a:cubicBezTo>
                  <a:cubicBezTo>
                    <a:pt x="406" y="30"/>
                    <a:pt x="403" y="30"/>
                    <a:pt x="400" y="30"/>
                  </a:cubicBezTo>
                  <a:cubicBezTo>
                    <a:pt x="398" y="31"/>
                    <a:pt x="395" y="30"/>
                    <a:pt x="393" y="31"/>
                  </a:cubicBezTo>
                  <a:cubicBezTo>
                    <a:pt x="389" y="32"/>
                    <a:pt x="386" y="34"/>
                    <a:pt x="383" y="35"/>
                  </a:cubicBezTo>
                  <a:cubicBezTo>
                    <a:pt x="380" y="36"/>
                    <a:pt x="378" y="37"/>
                    <a:pt x="375" y="39"/>
                  </a:cubicBezTo>
                  <a:cubicBezTo>
                    <a:pt x="373" y="41"/>
                    <a:pt x="370" y="41"/>
                    <a:pt x="367" y="43"/>
                  </a:cubicBezTo>
                  <a:cubicBezTo>
                    <a:pt x="365" y="45"/>
                    <a:pt x="365" y="45"/>
                    <a:pt x="362" y="46"/>
                  </a:cubicBezTo>
                  <a:cubicBezTo>
                    <a:pt x="361" y="46"/>
                    <a:pt x="360" y="46"/>
                    <a:pt x="358" y="46"/>
                  </a:cubicBezTo>
                  <a:cubicBezTo>
                    <a:pt x="355" y="47"/>
                    <a:pt x="356" y="47"/>
                    <a:pt x="354" y="49"/>
                  </a:cubicBezTo>
                  <a:cubicBezTo>
                    <a:pt x="353" y="51"/>
                    <a:pt x="351" y="52"/>
                    <a:pt x="350" y="55"/>
                  </a:cubicBezTo>
                  <a:cubicBezTo>
                    <a:pt x="348" y="59"/>
                    <a:pt x="351" y="63"/>
                    <a:pt x="347" y="66"/>
                  </a:cubicBezTo>
                  <a:cubicBezTo>
                    <a:pt x="346" y="67"/>
                    <a:pt x="343" y="67"/>
                    <a:pt x="341" y="68"/>
                  </a:cubicBezTo>
                  <a:cubicBezTo>
                    <a:pt x="340" y="69"/>
                    <a:pt x="340" y="71"/>
                    <a:pt x="339" y="72"/>
                  </a:cubicBezTo>
                  <a:cubicBezTo>
                    <a:pt x="338" y="74"/>
                    <a:pt x="336" y="74"/>
                    <a:pt x="335" y="76"/>
                  </a:cubicBezTo>
                  <a:cubicBezTo>
                    <a:pt x="333" y="78"/>
                    <a:pt x="335" y="81"/>
                    <a:pt x="334" y="84"/>
                  </a:cubicBezTo>
                  <a:cubicBezTo>
                    <a:pt x="332" y="88"/>
                    <a:pt x="324" y="86"/>
                    <a:pt x="321" y="86"/>
                  </a:cubicBezTo>
                  <a:cubicBezTo>
                    <a:pt x="319" y="86"/>
                    <a:pt x="314" y="85"/>
                    <a:pt x="312" y="86"/>
                  </a:cubicBezTo>
                  <a:cubicBezTo>
                    <a:pt x="310" y="87"/>
                    <a:pt x="309" y="89"/>
                    <a:pt x="307" y="89"/>
                  </a:cubicBezTo>
                  <a:cubicBezTo>
                    <a:pt x="304" y="91"/>
                    <a:pt x="302" y="91"/>
                    <a:pt x="299" y="90"/>
                  </a:cubicBezTo>
                  <a:cubicBezTo>
                    <a:pt x="295" y="88"/>
                    <a:pt x="292" y="86"/>
                    <a:pt x="288" y="85"/>
                  </a:cubicBezTo>
                  <a:cubicBezTo>
                    <a:pt x="282" y="83"/>
                    <a:pt x="274" y="85"/>
                    <a:pt x="269" y="81"/>
                  </a:cubicBezTo>
                  <a:cubicBezTo>
                    <a:pt x="266" y="79"/>
                    <a:pt x="266" y="78"/>
                    <a:pt x="262" y="80"/>
                  </a:cubicBezTo>
                  <a:cubicBezTo>
                    <a:pt x="259" y="82"/>
                    <a:pt x="255" y="81"/>
                    <a:pt x="251" y="81"/>
                  </a:cubicBezTo>
                  <a:cubicBezTo>
                    <a:pt x="243" y="81"/>
                    <a:pt x="234" y="83"/>
                    <a:pt x="226" y="81"/>
                  </a:cubicBezTo>
                  <a:cubicBezTo>
                    <a:pt x="223" y="81"/>
                    <a:pt x="221" y="79"/>
                    <a:pt x="218" y="77"/>
                  </a:cubicBezTo>
                  <a:cubicBezTo>
                    <a:pt x="214" y="76"/>
                    <a:pt x="211" y="76"/>
                    <a:pt x="208" y="75"/>
                  </a:cubicBezTo>
                  <a:cubicBezTo>
                    <a:pt x="205" y="74"/>
                    <a:pt x="202" y="72"/>
                    <a:pt x="200" y="71"/>
                  </a:cubicBezTo>
                  <a:cubicBezTo>
                    <a:pt x="200" y="71"/>
                    <a:pt x="200" y="71"/>
                    <a:pt x="200" y="72"/>
                  </a:cubicBezTo>
                  <a:cubicBezTo>
                    <a:pt x="200" y="72"/>
                    <a:pt x="199" y="73"/>
                    <a:pt x="199" y="74"/>
                  </a:cubicBezTo>
                  <a:cubicBezTo>
                    <a:pt x="198" y="74"/>
                    <a:pt x="198" y="75"/>
                    <a:pt x="198" y="76"/>
                  </a:cubicBezTo>
                  <a:cubicBezTo>
                    <a:pt x="197" y="78"/>
                    <a:pt x="197" y="80"/>
                    <a:pt x="195" y="82"/>
                  </a:cubicBezTo>
                  <a:cubicBezTo>
                    <a:pt x="195" y="82"/>
                    <a:pt x="195" y="82"/>
                    <a:pt x="194" y="83"/>
                  </a:cubicBezTo>
                  <a:cubicBezTo>
                    <a:pt x="194" y="83"/>
                    <a:pt x="195" y="83"/>
                    <a:pt x="195" y="83"/>
                  </a:cubicBezTo>
                  <a:cubicBezTo>
                    <a:pt x="194" y="84"/>
                    <a:pt x="194" y="84"/>
                    <a:pt x="194" y="84"/>
                  </a:cubicBezTo>
                  <a:cubicBezTo>
                    <a:pt x="194" y="85"/>
                    <a:pt x="194" y="85"/>
                    <a:pt x="194" y="86"/>
                  </a:cubicBezTo>
                  <a:cubicBezTo>
                    <a:pt x="194" y="87"/>
                    <a:pt x="194" y="87"/>
                    <a:pt x="194" y="88"/>
                  </a:cubicBezTo>
                  <a:cubicBezTo>
                    <a:pt x="194" y="90"/>
                    <a:pt x="194" y="92"/>
                    <a:pt x="194" y="94"/>
                  </a:cubicBezTo>
                  <a:cubicBezTo>
                    <a:pt x="194" y="95"/>
                    <a:pt x="194" y="96"/>
                    <a:pt x="194" y="96"/>
                  </a:cubicBezTo>
                  <a:cubicBezTo>
                    <a:pt x="195" y="98"/>
                    <a:pt x="198" y="99"/>
                    <a:pt x="199" y="100"/>
                  </a:cubicBezTo>
                  <a:cubicBezTo>
                    <a:pt x="199" y="100"/>
                    <a:pt x="200" y="100"/>
                    <a:pt x="201" y="101"/>
                  </a:cubicBezTo>
                  <a:cubicBezTo>
                    <a:pt x="199" y="100"/>
                    <a:pt x="199" y="100"/>
                    <a:pt x="199" y="100"/>
                  </a:cubicBezTo>
                  <a:cubicBezTo>
                    <a:pt x="199" y="99"/>
                    <a:pt x="199" y="99"/>
                    <a:pt x="198" y="99"/>
                  </a:cubicBezTo>
                  <a:cubicBezTo>
                    <a:pt x="198" y="99"/>
                    <a:pt x="198" y="99"/>
                    <a:pt x="197" y="98"/>
                  </a:cubicBezTo>
                  <a:cubicBezTo>
                    <a:pt x="197" y="98"/>
                    <a:pt x="196" y="98"/>
                    <a:pt x="196" y="97"/>
                  </a:cubicBezTo>
                  <a:cubicBezTo>
                    <a:pt x="196" y="97"/>
                    <a:pt x="196" y="97"/>
                    <a:pt x="195" y="97"/>
                  </a:cubicBezTo>
                  <a:cubicBezTo>
                    <a:pt x="199" y="100"/>
                    <a:pt x="199" y="100"/>
                    <a:pt x="199" y="100"/>
                  </a:cubicBezTo>
                  <a:cubicBezTo>
                    <a:pt x="200" y="100"/>
                    <a:pt x="200" y="100"/>
                    <a:pt x="201" y="100"/>
                  </a:cubicBezTo>
                  <a:cubicBezTo>
                    <a:pt x="204" y="100"/>
                    <a:pt x="206" y="103"/>
                    <a:pt x="209" y="105"/>
                  </a:cubicBezTo>
                  <a:cubicBezTo>
                    <a:pt x="209" y="106"/>
                    <a:pt x="210" y="106"/>
                    <a:pt x="211" y="106"/>
                  </a:cubicBezTo>
                  <a:cubicBezTo>
                    <a:pt x="212" y="106"/>
                    <a:pt x="213" y="106"/>
                    <a:pt x="215" y="107"/>
                  </a:cubicBezTo>
                  <a:cubicBezTo>
                    <a:pt x="216" y="107"/>
                    <a:pt x="218" y="108"/>
                    <a:pt x="219" y="108"/>
                  </a:cubicBezTo>
                  <a:cubicBezTo>
                    <a:pt x="222" y="110"/>
                    <a:pt x="225" y="112"/>
                    <a:pt x="228" y="113"/>
                  </a:cubicBezTo>
                  <a:cubicBezTo>
                    <a:pt x="230" y="114"/>
                    <a:pt x="231" y="114"/>
                    <a:pt x="233" y="114"/>
                  </a:cubicBezTo>
                  <a:cubicBezTo>
                    <a:pt x="237" y="114"/>
                    <a:pt x="241" y="113"/>
                    <a:pt x="245" y="113"/>
                  </a:cubicBezTo>
                  <a:cubicBezTo>
                    <a:pt x="246" y="114"/>
                    <a:pt x="247" y="114"/>
                    <a:pt x="248" y="115"/>
                  </a:cubicBezTo>
                  <a:cubicBezTo>
                    <a:pt x="246" y="115"/>
                    <a:pt x="244" y="115"/>
                    <a:pt x="242" y="115"/>
                  </a:cubicBezTo>
                  <a:cubicBezTo>
                    <a:pt x="241" y="115"/>
                    <a:pt x="240" y="115"/>
                    <a:pt x="239" y="115"/>
                  </a:cubicBezTo>
                  <a:cubicBezTo>
                    <a:pt x="237" y="115"/>
                    <a:pt x="235" y="115"/>
                    <a:pt x="233" y="116"/>
                  </a:cubicBezTo>
                  <a:cubicBezTo>
                    <a:pt x="232" y="117"/>
                    <a:pt x="232" y="118"/>
                    <a:pt x="232" y="119"/>
                  </a:cubicBezTo>
                  <a:cubicBezTo>
                    <a:pt x="231" y="122"/>
                    <a:pt x="227" y="119"/>
                    <a:pt x="225" y="118"/>
                  </a:cubicBezTo>
                  <a:cubicBezTo>
                    <a:pt x="225" y="118"/>
                    <a:pt x="224" y="117"/>
                    <a:pt x="224" y="117"/>
                  </a:cubicBezTo>
                  <a:cubicBezTo>
                    <a:pt x="223" y="118"/>
                    <a:pt x="222" y="118"/>
                    <a:pt x="222" y="118"/>
                  </a:cubicBezTo>
                  <a:cubicBezTo>
                    <a:pt x="221" y="118"/>
                    <a:pt x="220" y="119"/>
                    <a:pt x="219" y="118"/>
                  </a:cubicBezTo>
                  <a:cubicBezTo>
                    <a:pt x="217" y="118"/>
                    <a:pt x="216" y="118"/>
                    <a:pt x="214" y="118"/>
                  </a:cubicBezTo>
                  <a:cubicBezTo>
                    <a:pt x="212" y="117"/>
                    <a:pt x="212" y="116"/>
                    <a:pt x="210" y="117"/>
                  </a:cubicBezTo>
                  <a:cubicBezTo>
                    <a:pt x="210" y="117"/>
                    <a:pt x="208" y="118"/>
                    <a:pt x="208" y="119"/>
                  </a:cubicBezTo>
                  <a:cubicBezTo>
                    <a:pt x="208" y="119"/>
                    <a:pt x="208" y="120"/>
                    <a:pt x="208" y="120"/>
                  </a:cubicBezTo>
                  <a:cubicBezTo>
                    <a:pt x="207" y="121"/>
                    <a:pt x="208" y="121"/>
                    <a:pt x="207" y="121"/>
                  </a:cubicBezTo>
                  <a:cubicBezTo>
                    <a:pt x="206" y="121"/>
                    <a:pt x="206" y="121"/>
                    <a:pt x="205" y="121"/>
                  </a:cubicBezTo>
                  <a:cubicBezTo>
                    <a:pt x="201" y="120"/>
                    <a:pt x="195" y="119"/>
                    <a:pt x="191" y="122"/>
                  </a:cubicBezTo>
                  <a:cubicBezTo>
                    <a:pt x="191" y="122"/>
                    <a:pt x="191" y="122"/>
                    <a:pt x="191" y="122"/>
                  </a:cubicBezTo>
                  <a:cubicBezTo>
                    <a:pt x="192" y="123"/>
                    <a:pt x="191" y="124"/>
                    <a:pt x="191" y="125"/>
                  </a:cubicBezTo>
                  <a:cubicBezTo>
                    <a:pt x="191" y="126"/>
                    <a:pt x="189" y="126"/>
                    <a:pt x="188" y="126"/>
                  </a:cubicBezTo>
                  <a:cubicBezTo>
                    <a:pt x="186" y="127"/>
                    <a:pt x="183" y="126"/>
                    <a:pt x="181" y="127"/>
                  </a:cubicBezTo>
                  <a:cubicBezTo>
                    <a:pt x="178" y="128"/>
                    <a:pt x="182" y="131"/>
                    <a:pt x="183" y="132"/>
                  </a:cubicBezTo>
                  <a:cubicBezTo>
                    <a:pt x="183" y="134"/>
                    <a:pt x="179" y="135"/>
                    <a:pt x="178" y="135"/>
                  </a:cubicBezTo>
                  <a:cubicBezTo>
                    <a:pt x="176" y="135"/>
                    <a:pt x="176" y="134"/>
                    <a:pt x="175" y="134"/>
                  </a:cubicBezTo>
                  <a:cubicBezTo>
                    <a:pt x="173" y="133"/>
                    <a:pt x="170" y="134"/>
                    <a:pt x="168" y="133"/>
                  </a:cubicBezTo>
                  <a:cubicBezTo>
                    <a:pt x="167" y="132"/>
                    <a:pt x="166" y="131"/>
                    <a:pt x="166" y="130"/>
                  </a:cubicBezTo>
                  <a:cubicBezTo>
                    <a:pt x="166" y="130"/>
                    <a:pt x="164" y="127"/>
                    <a:pt x="163" y="127"/>
                  </a:cubicBezTo>
                  <a:cubicBezTo>
                    <a:pt x="163" y="127"/>
                    <a:pt x="161" y="128"/>
                    <a:pt x="161" y="129"/>
                  </a:cubicBezTo>
                  <a:cubicBezTo>
                    <a:pt x="159" y="130"/>
                    <a:pt x="157" y="131"/>
                    <a:pt x="156" y="133"/>
                  </a:cubicBezTo>
                  <a:cubicBezTo>
                    <a:pt x="153" y="134"/>
                    <a:pt x="152" y="136"/>
                    <a:pt x="150" y="137"/>
                  </a:cubicBezTo>
                  <a:cubicBezTo>
                    <a:pt x="149" y="138"/>
                    <a:pt x="148" y="138"/>
                    <a:pt x="148" y="138"/>
                  </a:cubicBezTo>
                  <a:cubicBezTo>
                    <a:pt x="147" y="139"/>
                    <a:pt x="146" y="139"/>
                    <a:pt x="145" y="140"/>
                  </a:cubicBezTo>
                  <a:cubicBezTo>
                    <a:pt x="143" y="140"/>
                    <a:pt x="143" y="140"/>
                    <a:pt x="141" y="140"/>
                  </a:cubicBezTo>
                  <a:cubicBezTo>
                    <a:pt x="140" y="139"/>
                    <a:pt x="140" y="139"/>
                    <a:pt x="138" y="140"/>
                  </a:cubicBezTo>
                  <a:cubicBezTo>
                    <a:pt x="137" y="140"/>
                    <a:pt x="136" y="140"/>
                    <a:pt x="134" y="140"/>
                  </a:cubicBezTo>
                  <a:cubicBezTo>
                    <a:pt x="134" y="140"/>
                    <a:pt x="133" y="140"/>
                    <a:pt x="133" y="140"/>
                  </a:cubicBezTo>
                  <a:cubicBezTo>
                    <a:pt x="132" y="140"/>
                    <a:pt x="132" y="138"/>
                    <a:pt x="132" y="138"/>
                  </a:cubicBezTo>
                  <a:cubicBezTo>
                    <a:pt x="133" y="136"/>
                    <a:pt x="134" y="134"/>
                    <a:pt x="133" y="132"/>
                  </a:cubicBezTo>
                  <a:cubicBezTo>
                    <a:pt x="133" y="130"/>
                    <a:pt x="131" y="129"/>
                    <a:pt x="129" y="129"/>
                  </a:cubicBezTo>
                  <a:cubicBezTo>
                    <a:pt x="127" y="129"/>
                    <a:pt x="126" y="129"/>
                    <a:pt x="125" y="129"/>
                  </a:cubicBezTo>
                  <a:cubicBezTo>
                    <a:pt x="122" y="129"/>
                    <a:pt x="118" y="127"/>
                    <a:pt x="115" y="128"/>
                  </a:cubicBezTo>
                  <a:cubicBezTo>
                    <a:pt x="113" y="129"/>
                    <a:pt x="113" y="132"/>
                    <a:pt x="114" y="134"/>
                  </a:cubicBezTo>
                  <a:cubicBezTo>
                    <a:pt x="115" y="136"/>
                    <a:pt x="116" y="136"/>
                    <a:pt x="119" y="137"/>
                  </a:cubicBezTo>
                  <a:cubicBezTo>
                    <a:pt x="121" y="137"/>
                    <a:pt x="125" y="140"/>
                    <a:pt x="126" y="143"/>
                  </a:cubicBezTo>
                  <a:cubicBezTo>
                    <a:pt x="126" y="145"/>
                    <a:pt x="123" y="146"/>
                    <a:pt x="121" y="147"/>
                  </a:cubicBezTo>
                  <a:cubicBezTo>
                    <a:pt x="118" y="147"/>
                    <a:pt x="114" y="145"/>
                    <a:pt x="111" y="144"/>
                  </a:cubicBezTo>
                  <a:cubicBezTo>
                    <a:pt x="110" y="144"/>
                    <a:pt x="109" y="143"/>
                    <a:pt x="107" y="143"/>
                  </a:cubicBezTo>
                  <a:cubicBezTo>
                    <a:pt x="105" y="143"/>
                    <a:pt x="102" y="144"/>
                    <a:pt x="100" y="143"/>
                  </a:cubicBezTo>
                  <a:cubicBezTo>
                    <a:pt x="98" y="143"/>
                    <a:pt x="95" y="141"/>
                    <a:pt x="93" y="140"/>
                  </a:cubicBezTo>
                  <a:cubicBezTo>
                    <a:pt x="93" y="139"/>
                    <a:pt x="92" y="138"/>
                    <a:pt x="92" y="137"/>
                  </a:cubicBezTo>
                  <a:cubicBezTo>
                    <a:pt x="91" y="136"/>
                    <a:pt x="92" y="136"/>
                    <a:pt x="91" y="135"/>
                  </a:cubicBezTo>
                  <a:cubicBezTo>
                    <a:pt x="91" y="135"/>
                    <a:pt x="90" y="133"/>
                    <a:pt x="89" y="132"/>
                  </a:cubicBezTo>
                  <a:cubicBezTo>
                    <a:pt x="88" y="132"/>
                    <a:pt x="87" y="134"/>
                    <a:pt x="86" y="135"/>
                  </a:cubicBezTo>
                  <a:cubicBezTo>
                    <a:pt x="86" y="135"/>
                    <a:pt x="85" y="135"/>
                    <a:pt x="85" y="135"/>
                  </a:cubicBezTo>
                  <a:cubicBezTo>
                    <a:pt x="84" y="135"/>
                    <a:pt x="84" y="135"/>
                    <a:pt x="83" y="135"/>
                  </a:cubicBezTo>
                  <a:cubicBezTo>
                    <a:pt x="81" y="136"/>
                    <a:pt x="78" y="136"/>
                    <a:pt x="76" y="136"/>
                  </a:cubicBezTo>
                  <a:cubicBezTo>
                    <a:pt x="74" y="135"/>
                    <a:pt x="72" y="135"/>
                    <a:pt x="71" y="135"/>
                  </a:cubicBezTo>
                  <a:cubicBezTo>
                    <a:pt x="69" y="135"/>
                    <a:pt x="68" y="136"/>
                    <a:pt x="66" y="136"/>
                  </a:cubicBezTo>
                  <a:cubicBezTo>
                    <a:pt x="64" y="137"/>
                    <a:pt x="63" y="138"/>
                    <a:pt x="60" y="137"/>
                  </a:cubicBezTo>
                  <a:cubicBezTo>
                    <a:pt x="59" y="137"/>
                    <a:pt x="58" y="138"/>
                    <a:pt x="58" y="136"/>
                  </a:cubicBezTo>
                  <a:cubicBezTo>
                    <a:pt x="58" y="136"/>
                    <a:pt x="58" y="135"/>
                    <a:pt x="58" y="134"/>
                  </a:cubicBezTo>
                  <a:cubicBezTo>
                    <a:pt x="58" y="134"/>
                    <a:pt x="59" y="133"/>
                    <a:pt x="59" y="132"/>
                  </a:cubicBezTo>
                  <a:cubicBezTo>
                    <a:pt x="59" y="132"/>
                    <a:pt x="59" y="131"/>
                    <a:pt x="59" y="130"/>
                  </a:cubicBezTo>
                  <a:cubicBezTo>
                    <a:pt x="59" y="130"/>
                    <a:pt x="59" y="130"/>
                    <a:pt x="59" y="129"/>
                  </a:cubicBezTo>
                  <a:cubicBezTo>
                    <a:pt x="57" y="130"/>
                    <a:pt x="55" y="130"/>
                    <a:pt x="54" y="131"/>
                  </a:cubicBezTo>
                  <a:cubicBezTo>
                    <a:pt x="52" y="132"/>
                    <a:pt x="51" y="132"/>
                    <a:pt x="49" y="133"/>
                  </a:cubicBezTo>
                  <a:cubicBezTo>
                    <a:pt x="48" y="134"/>
                    <a:pt x="47" y="136"/>
                    <a:pt x="46" y="136"/>
                  </a:cubicBezTo>
                  <a:cubicBezTo>
                    <a:pt x="42" y="138"/>
                    <a:pt x="34" y="136"/>
                    <a:pt x="30" y="136"/>
                  </a:cubicBezTo>
                  <a:cubicBezTo>
                    <a:pt x="27" y="136"/>
                    <a:pt x="20" y="135"/>
                    <a:pt x="17" y="137"/>
                  </a:cubicBezTo>
                  <a:cubicBezTo>
                    <a:pt x="15" y="138"/>
                    <a:pt x="16" y="139"/>
                    <a:pt x="16" y="140"/>
                  </a:cubicBezTo>
                  <a:cubicBezTo>
                    <a:pt x="15" y="142"/>
                    <a:pt x="15" y="145"/>
                    <a:pt x="14" y="147"/>
                  </a:cubicBezTo>
                  <a:cubicBezTo>
                    <a:pt x="11" y="150"/>
                    <a:pt x="8" y="150"/>
                    <a:pt x="5" y="151"/>
                  </a:cubicBezTo>
                  <a:cubicBezTo>
                    <a:pt x="2" y="152"/>
                    <a:pt x="0" y="155"/>
                    <a:pt x="1" y="158"/>
                  </a:cubicBezTo>
                  <a:cubicBezTo>
                    <a:pt x="4" y="164"/>
                    <a:pt x="6" y="158"/>
                    <a:pt x="8" y="156"/>
                  </a:cubicBezTo>
                  <a:cubicBezTo>
                    <a:pt x="9" y="155"/>
                    <a:pt x="11" y="154"/>
                    <a:pt x="12" y="154"/>
                  </a:cubicBezTo>
                  <a:cubicBezTo>
                    <a:pt x="14" y="153"/>
                    <a:pt x="19" y="150"/>
                    <a:pt x="21" y="150"/>
                  </a:cubicBezTo>
                  <a:cubicBezTo>
                    <a:pt x="21" y="151"/>
                    <a:pt x="23" y="152"/>
                    <a:pt x="25" y="153"/>
                  </a:cubicBezTo>
                  <a:cubicBezTo>
                    <a:pt x="26" y="153"/>
                    <a:pt x="29" y="153"/>
                    <a:pt x="30" y="154"/>
                  </a:cubicBezTo>
                  <a:cubicBezTo>
                    <a:pt x="32" y="156"/>
                    <a:pt x="28" y="161"/>
                    <a:pt x="29" y="163"/>
                  </a:cubicBezTo>
                  <a:cubicBezTo>
                    <a:pt x="32" y="165"/>
                    <a:pt x="39" y="157"/>
                    <a:pt x="38" y="166"/>
                  </a:cubicBezTo>
                  <a:cubicBezTo>
                    <a:pt x="37" y="169"/>
                    <a:pt x="37" y="167"/>
                    <a:pt x="34" y="168"/>
                  </a:cubicBezTo>
                  <a:cubicBezTo>
                    <a:pt x="33" y="169"/>
                    <a:pt x="32" y="169"/>
                    <a:pt x="32" y="170"/>
                  </a:cubicBezTo>
                  <a:cubicBezTo>
                    <a:pt x="31" y="171"/>
                    <a:pt x="30" y="171"/>
                    <a:pt x="29" y="171"/>
                  </a:cubicBezTo>
                  <a:cubicBezTo>
                    <a:pt x="27" y="172"/>
                    <a:pt x="27" y="170"/>
                    <a:pt x="26" y="173"/>
                  </a:cubicBezTo>
                  <a:cubicBezTo>
                    <a:pt x="26" y="175"/>
                    <a:pt x="26" y="180"/>
                    <a:pt x="27" y="182"/>
                  </a:cubicBezTo>
                  <a:cubicBezTo>
                    <a:pt x="27" y="187"/>
                    <a:pt x="29" y="194"/>
                    <a:pt x="26" y="198"/>
                  </a:cubicBezTo>
                  <a:cubicBezTo>
                    <a:pt x="25" y="201"/>
                    <a:pt x="25" y="201"/>
                    <a:pt x="24" y="204"/>
                  </a:cubicBezTo>
                  <a:cubicBezTo>
                    <a:pt x="24" y="205"/>
                    <a:pt x="25" y="207"/>
                    <a:pt x="24" y="208"/>
                  </a:cubicBezTo>
                  <a:cubicBezTo>
                    <a:pt x="26" y="209"/>
                    <a:pt x="29" y="209"/>
                    <a:pt x="31" y="209"/>
                  </a:cubicBezTo>
                  <a:cubicBezTo>
                    <a:pt x="34" y="210"/>
                    <a:pt x="35" y="211"/>
                    <a:pt x="38" y="211"/>
                  </a:cubicBezTo>
                  <a:cubicBezTo>
                    <a:pt x="41" y="211"/>
                    <a:pt x="46" y="212"/>
                    <a:pt x="48" y="211"/>
                  </a:cubicBezTo>
                  <a:cubicBezTo>
                    <a:pt x="51" y="210"/>
                    <a:pt x="51" y="209"/>
                    <a:pt x="53" y="208"/>
                  </a:cubicBezTo>
                  <a:cubicBezTo>
                    <a:pt x="55" y="208"/>
                    <a:pt x="58" y="208"/>
                    <a:pt x="60" y="208"/>
                  </a:cubicBezTo>
                  <a:cubicBezTo>
                    <a:pt x="64" y="208"/>
                    <a:pt x="68" y="208"/>
                    <a:pt x="73" y="208"/>
                  </a:cubicBezTo>
                  <a:cubicBezTo>
                    <a:pt x="74" y="213"/>
                    <a:pt x="61" y="217"/>
                    <a:pt x="58" y="220"/>
                  </a:cubicBezTo>
                  <a:cubicBezTo>
                    <a:pt x="55" y="222"/>
                    <a:pt x="52" y="226"/>
                    <a:pt x="54" y="229"/>
                  </a:cubicBezTo>
                  <a:cubicBezTo>
                    <a:pt x="55" y="232"/>
                    <a:pt x="60" y="233"/>
                    <a:pt x="61" y="235"/>
                  </a:cubicBezTo>
                  <a:cubicBezTo>
                    <a:pt x="62" y="237"/>
                    <a:pt x="63" y="239"/>
                    <a:pt x="63" y="241"/>
                  </a:cubicBezTo>
                  <a:cubicBezTo>
                    <a:pt x="65" y="244"/>
                    <a:pt x="63" y="248"/>
                    <a:pt x="64" y="252"/>
                  </a:cubicBezTo>
                  <a:cubicBezTo>
                    <a:pt x="65" y="253"/>
                    <a:pt x="66" y="256"/>
                    <a:pt x="66" y="256"/>
                  </a:cubicBezTo>
                  <a:cubicBezTo>
                    <a:pt x="68" y="257"/>
                    <a:pt x="69" y="256"/>
                    <a:pt x="70" y="257"/>
                  </a:cubicBezTo>
                  <a:cubicBezTo>
                    <a:pt x="71" y="258"/>
                    <a:pt x="72" y="259"/>
                    <a:pt x="72" y="261"/>
                  </a:cubicBezTo>
                  <a:cubicBezTo>
                    <a:pt x="72" y="265"/>
                    <a:pt x="70" y="264"/>
                    <a:pt x="67" y="265"/>
                  </a:cubicBezTo>
                  <a:cubicBezTo>
                    <a:pt x="66" y="266"/>
                    <a:pt x="65" y="268"/>
                    <a:pt x="64" y="269"/>
                  </a:cubicBezTo>
                  <a:cubicBezTo>
                    <a:pt x="62" y="270"/>
                    <a:pt x="60" y="270"/>
                    <a:pt x="59" y="273"/>
                  </a:cubicBezTo>
                  <a:cubicBezTo>
                    <a:pt x="58" y="277"/>
                    <a:pt x="64" y="286"/>
                    <a:pt x="66" y="288"/>
                  </a:cubicBezTo>
                  <a:cubicBezTo>
                    <a:pt x="68" y="290"/>
                    <a:pt x="69" y="290"/>
                    <a:pt x="70" y="291"/>
                  </a:cubicBezTo>
                  <a:cubicBezTo>
                    <a:pt x="70" y="292"/>
                    <a:pt x="72" y="296"/>
                    <a:pt x="72" y="297"/>
                  </a:cubicBezTo>
                  <a:cubicBezTo>
                    <a:pt x="72" y="303"/>
                    <a:pt x="60" y="299"/>
                    <a:pt x="57" y="299"/>
                  </a:cubicBezTo>
                  <a:cubicBezTo>
                    <a:pt x="52" y="299"/>
                    <a:pt x="50" y="298"/>
                    <a:pt x="49" y="293"/>
                  </a:cubicBezTo>
                  <a:cubicBezTo>
                    <a:pt x="48" y="291"/>
                    <a:pt x="49" y="289"/>
                    <a:pt x="49" y="287"/>
                  </a:cubicBezTo>
                  <a:cubicBezTo>
                    <a:pt x="48" y="285"/>
                    <a:pt x="47" y="284"/>
                    <a:pt x="46" y="283"/>
                  </a:cubicBezTo>
                  <a:cubicBezTo>
                    <a:pt x="45" y="280"/>
                    <a:pt x="46" y="275"/>
                    <a:pt x="41" y="277"/>
                  </a:cubicBezTo>
                  <a:cubicBezTo>
                    <a:pt x="35" y="280"/>
                    <a:pt x="37" y="289"/>
                    <a:pt x="39" y="293"/>
                  </a:cubicBezTo>
                  <a:cubicBezTo>
                    <a:pt x="40" y="295"/>
                    <a:pt x="41" y="297"/>
                    <a:pt x="40" y="299"/>
                  </a:cubicBezTo>
                  <a:cubicBezTo>
                    <a:pt x="40" y="302"/>
                    <a:pt x="36" y="301"/>
                    <a:pt x="35" y="302"/>
                  </a:cubicBezTo>
                  <a:cubicBezTo>
                    <a:pt x="34" y="305"/>
                    <a:pt x="37" y="310"/>
                    <a:pt x="40" y="310"/>
                  </a:cubicBezTo>
                  <a:cubicBezTo>
                    <a:pt x="40" y="314"/>
                    <a:pt x="48" y="315"/>
                    <a:pt x="51" y="315"/>
                  </a:cubicBezTo>
                  <a:cubicBezTo>
                    <a:pt x="54" y="315"/>
                    <a:pt x="56" y="315"/>
                    <a:pt x="58" y="316"/>
                  </a:cubicBezTo>
                  <a:cubicBezTo>
                    <a:pt x="60" y="317"/>
                    <a:pt x="60" y="320"/>
                    <a:pt x="62" y="320"/>
                  </a:cubicBezTo>
                  <a:cubicBezTo>
                    <a:pt x="67" y="322"/>
                    <a:pt x="71" y="321"/>
                    <a:pt x="75" y="326"/>
                  </a:cubicBezTo>
                  <a:cubicBezTo>
                    <a:pt x="78" y="329"/>
                    <a:pt x="81" y="332"/>
                    <a:pt x="82" y="336"/>
                  </a:cubicBezTo>
                  <a:cubicBezTo>
                    <a:pt x="85" y="336"/>
                    <a:pt x="85" y="337"/>
                    <a:pt x="86" y="340"/>
                  </a:cubicBezTo>
                  <a:cubicBezTo>
                    <a:pt x="87" y="343"/>
                    <a:pt x="90" y="347"/>
                    <a:pt x="89" y="350"/>
                  </a:cubicBezTo>
                  <a:cubicBezTo>
                    <a:pt x="86" y="357"/>
                    <a:pt x="73" y="350"/>
                    <a:pt x="70" y="348"/>
                  </a:cubicBezTo>
                  <a:cubicBezTo>
                    <a:pt x="67" y="346"/>
                    <a:pt x="68" y="344"/>
                    <a:pt x="63" y="344"/>
                  </a:cubicBezTo>
                  <a:cubicBezTo>
                    <a:pt x="62" y="344"/>
                    <a:pt x="59" y="344"/>
                    <a:pt x="57" y="344"/>
                  </a:cubicBezTo>
                  <a:cubicBezTo>
                    <a:pt x="57" y="345"/>
                    <a:pt x="56" y="346"/>
                    <a:pt x="55" y="347"/>
                  </a:cubicBezTo>
                  <a:cubicBezTo>
                    <a:pt x="55" y="347"/>
                    <a:pt x="53" y="348"/>
                    <a:pt x="52" y="348"/>
                  </a:cubicBezTo>
                  <a:cubicBezTo>
                    <a:pt x="51" y="349"/>
                    <a:pt x="47" y="351"/>
                    <a:pt x="48" y="353"/>
                  </a:cubicBezTo>
                  <a:cubicBezTo>
                    <a:pt x="50" y="356"/>
                    <a:pt x="52" y="354"/>
                    <a:pt x="54" y="355"/>
                  </a:cubicBezTo>
                  <a:cubicBezTo>
                    <a:pt x="56" y="355"/>
                    <a:pt x="57" y="358"/>
                    <a:pt x="59" y="359"/>
                  </a:cubicBezTo>
                  <a:cubicBezTo>
                    <a:pt x="61" y="360"/>
                    <a:pt x="62" y="361"/>
                    <a:pt x="65" y="361"/>
                  </a:cubicBezTo>
                  <a:cubicBezTo>
                    <a:pt x="68" y="362"/>
                    <a:pt x="69" y="362"/>
                    <a:pt x="71" y="364"/>
                  </a:cubicBezTo>
                  <a:cubicBezTo>
                    <a:pt x="73" y="365"/>
                    <a:pt x="74" y="366"/>
                    <a:pt x="75" y="367"/>
                  </a:cubicBezTo>
                  <a:cubicBezTo>
                    <a:pt x="77" y="368"/>
                    <a:pt x="78" y="370"/>
                    <a:pt x="79" y="371"/>
                  </a:cubicBezTo>
                  <a:cubicBezTo>
                    <a:pt x="80" y="371"/>
                    <a:pt x="81" y="371"/>
                    <a:pt x="82" y="371"/>
                  </a:cubicBezTo>
                  <a:cubicBezTo>
                    <a:pt x="83" y="371"/>
                    <a:pt x="84" y="374"/>
                    <a:pt x="84" y="375"/>
                  </a:cubicBezTo>
                  <a:cubicBezTo>
                    <a:pt x="86" y="380"/>
                    <a:pt x="82" y="386"/>
                    <a:pt x="89" y="387"/>
                  </a:cubicBezTo>
                  <a:cubicBezTo>
                    <a:pt x="94" y="388"/>
                    <a:pt x="96" y="382"/>
                    <a:pt x="101" y="384"/>
                  </a:cubicBezTo>
                  <a:cubicBezTo>
                    <a:pt x="104" y="385"/>
                    <a:pt x="108" y="392"/>
                    <a:pt x="108" y="396"/>
                  </a:cubicBezTo>
                  <a:cubicBezTo>
                    <a:pt x="107" y="400"/>
                    <a:pt x="102" y="405"/>
                    <a:pt x="98" y="402"/>
                  </a:cubicBezTo>
                  <a:cubicBezTo>
                    <a:pt x="98" y="402"/>
                    <a:pt x="98" y="401"/>
                    <a:pt x="98" y="400"/>
                  </a:cubicBezTo>
                  <a:cubicBezTo>
                    <a:pt x="97" y="399"/>
                    <a:pt x="95" y="401"/>
                    <a:pt x="94" y="400"/>
                  </a:cubicBezTo>
                  <a:cubicBezTo>
                    <a:pt x="93" y="400"/>
                    <a:pt x="93" y="399"/>
                    <a:pt x="93" y="398"/>
                  </a:cubicBezTo>
                  <a:cubicBezTo>
                    <a:pt x="91" y="397"/>
                    <a:pt x="90" y="397"/>
                    <a:pt x="88" y="398"/>
                  </a:cubicBezTo>
                  <a:cubicBezTo>
                    <a:pt x="85" y="399"/>
                    <a:pt x="86" y="401"/>
                    <a:pt x="85" y="403"/>
                  </a:cubicBezTo>
                  <a:cubicBezTo>
                    <a:pt x="84" y="406"/>
                    <a:pt x="82" y="404"/>
                    <a:pt x="85" y="407"/>
                  </a:cubicBezTo>
                  <a:cubicBezTo>
                    <a:pt x="88" y="410"/>
                    <a:pt x="92" y="412"/>
                    <a:pt x="96" y="412"/>
                  </a:cubicBezTo>
                  <a:cubicBezTo>
                    <a:pt x="105" y="412"/>
                    <a:pt x="114" y="411"/>
                    <a:pt x="123" y="412"/>
                  </a:cubicBezTo>
                  <a:cubicBezTo>
                    <a:pt x="125" y="412"/>
                    <a:pt x="128" y="412"/>
                    <a:pt x="130" y="413"/>
                  </a:cubicBezTo>
                  <a:cubicBezTo>
                    <a:pt x="133" y="413"/>
                    <a:pt x="137" y="412"/>
                    <a:pt x="140" y="413"/>
                  </a:cubicBezTo>
                  <a:cubicBezTo>
                    <a:pt x="142" y="414"/>
                    <a:pt x="144" y="416"/>
                    <a:pt x="146" y="416"/>
                  </a:cubicBezTo>
                  <a:cubicBezTo>
                    <a:pt x="147" y="417"/>
                    <a:pt x="149" y="416"/>
                    <a:pt x="150" y="416"/>
                  </a:cubicBezTo>
                  <a:cubicBezTo>
                    <a:pt x="149" y="422"/>
                    <a:pt x="139" y="415"/>
                    <a:pt x="139" y="423"/>
                  </a:cubicBezTo>
                  <a:cubicBezTo>
                    <a:pt x="138" y="423"/>
                    <a:pt x="138" y="424"/>
                    <a:pt x="137" y="424"/>
                  </a:cubicBezTo>
                  <a:cubicBezTo>
                    <a:pt x="135" y="425"/>
                    <a:pt x="134" y="425"/>
                    <a:pt x="132" y="425"/>
                  </a:cubicBezTo>
                  <a:cubicBezTo>
                    <a:pt x="129" y="426"/>
                    <a:pt x="126" y="425"/>
                    <a:pt x="124" y="425"/>
                  </a:cubicBezTo>
                  <a:cubicBezTo>
                    <a:pt x="121" y="426"/>
                    <a:pt x="121" y="428"/>
                    <a:pt x="118" y="429"/>
                  </a:cubicBezTo>
                  <a:cubicBezTo>
                    <a:pt x="112" y="432"/>
                    <a:pt x="106" y="425"/>
                    <a:pt x="101" y="427"/>
                  </a:cubicBezTo>
                  <a:cubicBezTo>
                    <a:pt x="98" y="428"/>
                    <a:pt x="96" y="431"/>
                    <a:pt x="96" y="433"/>
                  </a:cubicBezTo>
                  <a:cubicBezTo>
                    <a:pt x="97" y="439"/>
                    <a:pt x="102" y="438"/>
                    <a:pt x="106" y="438"/>
                  </a:cubicBezTo>
                  <a:cubicBezTo>
                    <a:pt x="113" y="438"/>
                    <a:pt x="119" y="440"/>
                    <a:pt x="125" y="439"/>
                  </a:cubicBezTo>
                  <a:cubicBezTo>
                    <a:pt x="127" y="438"/>
                    <a:pt x="134" y="436"/>
                    <a:pt x="134" y="440"/>
                  </a:cubicBezTo>
                  <a:cubicBezTo>
                    <a:pt x="133" y="442"/>
                    <a:pt x="130" y="442"/>
                    <a:pt x="128" y="444"/>
                  </a:cubicBezTo>
                  <a:cubicBezTo>
                    <a:pt x="130" y="448"/>
                    <a:pt x="143" y="452"/>
                    <a:pt x="147" y="448"/>
                  </a:cubicBezTo>
                  <a:cubicBezTo>
                    <a:pt x="150" y="444"/>
                    <a:pt x="144" y="435"/>
                    <a:pt x="149" y="433"/>
                  </a:cubicBezTo>
                  <a:cubicBezTo>
                    <a:pt x="150" y="432"/>
                    <a:pt x="156" y="433"/>
                    <a:pt x="157" y="434"/>
                  </a:cubicBezTo>
                  <a:cubicBezTo>
                    <a:pt x="159" y="434"/>
                    <a:pt x="160" y="436"/>
                    <a:pt x="162" y="436"/>
                  </a:cubicBezTo>
                  <a:cubicBezTo>
                    <a:pt x="164" y="436"/>
                    <a:pt x="165" y="435"/>
                    <a:pt x="166" y="436"/>
                  </a:cubicBezTo>
                  <a:cubicBezTo>
                    <a:pt x="170" y="438"/>
                    <a:pt x="169" y="443"/>
                    <a:pt x="174" y="443"/>
                  </a:cubicBezTo>
                  <a:cubicBezTo>
                    <a:pt x="176" y="443"/>
                    <a:pt x="180" y="441"/>
                    <a:pt x="181" y="439"/>
                  </a:cubicBezTo>
                  <a:cubicBezTo>
                    <a:pt x="183" y="439"/>
                    <a:pt x="186" y="441"/>
                    <a:pt x="187" y="443"/>
                  </a:cubicBezTo>
                  <a:cubicBezTo>
                    <a:pt x="190" y="445"/>
                    <a:pt x="189" y="446"/>
                    <a:pt x="190" y="449"/>
                  </a:cubicBezTo>
                  <a:cubicBezTo>
                    <a:pt x="191" y="456"/>
                    <a:pt x="195" y="458"/>
                    <a:pt x="200" y="462"/>
                  </a:cubicBezTo>
                  <a:cubicBezTo>
                    <a:pt x="202" y="463"/>
                    <a:pt x="204" y="464"/>
                    <a:pt x="206" y="466"/>
                  </a:cubicBezTo>
                  <a:cubicBezTo>
                    <a:pt x="207" y="467"/>
                    <a:pt x="207" y="468"/>
                    <a:pt x="208" y="470"/>
                  </a:cubicBezTo>
                  <a:cubicBezTo>
                    <a:pt x="211" y="475"/>
                    <a:pt x="213" y="481"/>
                    <a:pt x="217" y="486"/>
                  </a:cubicBezTo>
                  <a:cubicBezTo>
                    <a:pt x="221" y="492"/>
                    <a:pt x="225" y="494"/>
                    <a:pt x="232" y="495"/>
                  </a:cubicBezTo>
                  <a:cubicBezTo>
                    <a:pt x="236" y="495"/>
                    <a:pt x="240" y="495"/>
                    <a:pt x="243" y="495"/>
                  </a:cubicBezTo>
                  <a:cubicBezTo>
                    <a:pt x="248" y="494"/>
                    <a:pt x="250" y="491"/>
                    <a:pt x="254" y="489"/>
                  </a:cubicBezTo>
                  <a:cubicBezTo>
                    <a:pt x="257" y="487"/>
                    <a:pt x="259" y="485"/>
                    <a:pt x="262" y="483"/>
                  </a:cubicBezTo>
                  <a:cubicBezTo>
                    <a:pt x="265" y="481"/>
                    <a:pt x="269" y="479"/>
                    <a:pt x="272" y="477"/>
                  </a:cubicBezTo>
                  <a:cubicBezTo>
                    <a:pt x="274" y="476"/>
                    <a:pt x="272" y="474"/>
                    <a:pt x="275" y="475"/>
                  </a:cubicBezTo>
                  <a:cubicBezTo>
                    <a:pt x="277" y="475"/>
                    <a:pt x="279" y="480"/>
                    <a:pt x="282" y="477"/>
                  </a:cubicBezTo>
                  <a:cubicBezTo>
                    <a:pt x="286" y="475"/>
                    <a:pt x="283" y="463"/>
                    <a:pt x="283" y="459"/>
                  </a:cubicBezTo>
                  <a:cubicBezTo>
                    <a:pt x="284" y="452"/>
                    <a:pt x="288" y="444"/>
                    <a:pt x="291" y="438"/>
                  </a:cubicBezTo>
                  <a:cubicBezTo>
                    <a:pt x="293" y="433"/>
                    <a:pt x="295" y="431"/>
                    <a:pt x="300" y="433"/>
                  </a:cubicBezTo>
                  <a:cubicBezTo>
                    <a:pt x="304" y="435"/>
                    <a:pt x="307" y="435"/>
                    <a:pt x="311" y="435"/>
                  </a:cubicBezTo>
                  <a:cubicBezTo>
                    <a:pt x="309" y="435"/>
                    <a:pt x="307" y="434"/>
                    <a:pt x="307" y="432"/>
                  </a:cubicBezTo>
                  <a:cubicBezTo>
                    <a:pt x="312" y="431"/>
                    <a:pt x="313" y="433"/>
                    <a:pt x="316" y="436"/>
                  </a:cubicBezTo>
                  <a:cubicBezTo>
                    <a:pt x="319" y="438"/>
                    <a:pt x="323" y="439"/>
                    <a:pt x="327" y="440"/>
                  </a:cubicBezTo>
                  <a:cubicBezTo>
                    <a:pt x="333" y="441"/>
                    <a:pt x="339" y="444"/>
                    <a:pt x="345" y="445"/>
                  </a:cubicBezTo>
                  <a:cubicBezTo>
                    <a:pt x="349" y="447"/>
                    <a:pt x="351" y="449"/>
                    <a:pt x="355" y="451"/>
                  </a:cubicBezTo>
                  <a:cubicBezTo>
                    <a:pt x="359" y="453"/>
                    <a:pt x="362" y="454"/>
                    <a:pt x="365" y="457"/>
                  </a:cubicBezTo>
                  <a:cubicBezTo>
                    <a:pt x="368" y="459"/>
                    <a:pt x="368" y="461"/>
                    <a:pt x="369" y="464"/>
                  </a:cubicBezTo>
                  <a:cubicBezTo>
                    <a:pt x="369" y="464"/>
                    <a:pt x="371" y="466"/>
                    <a:pt x="371" y="467"/>
                  </a:cubicBezTo>
                  <a:cubicBezTo>
                    <a:pt x="371" y="467"/>
                    <a:pt x="371" y="468"/>
                    <a:pt x="371" y="468"/>
                  </a:cubicBezTo>
                  <a:cubicBezTo>
                    <a:pt x="371" y="470"/>
                    <a:pt x="372" y="470"/>
                    <a:pt x="373" y="471"/>
                  </a:cubicBezTo>
                  <a:cubicBezTo>
                    <a:pt x="372" y="470"/>
                    <a:pt x="375" y="474"/>
                    <a:pt x="374" y="473"/>
                  </a:cubicBezTo>
                  <a:cubicBezTo>
                    <a:pt x="375" y="475"/>
                    <a:pt x="377" y="474"/>
                    <a:pt x="378" y="476"/>
                  </a:cubicBezTo>
                  <a:cubicBezTo>
                    <a:pt x="378" y="476"/>
                    <a:pt x="378" y="477"/>
                    <a:pt x="379" y="478"/>
                  </a:cubicBezTo>
                  <a:cubicBezTo>
                    <a:pt x="379" y="479"/>
                    <a:pt x="380" y="480"/>
                    <a:pt x="381" y="481"/>
                  </a:cubicBezTo>
                  <a:cubicBezTo>
                    <a:pt x="383" y="483"/>
                    <a:pt x="384" y="484"/>
                    <a:pt x="385" y="486"/>
                  </a:cubicBezTo>
                  <a:cubicBezTo>
                    <a:pt x="387" y="487"/>
                    <a:pt x="390" y="489"/>
                    <a:pt x="392" y="491"/>
                  </a:cubicBezTo>
                  <a:cubicBezTo>
                    <a:pt x="394" y="493"/>
                    <a:pt x="394" y="496"/>
                    <a:pt x="398" y="497"/>
                  </a:cubicBezTo>
                  <a:cubicBezTo>
                    <a:pt x="403" y="499"/>
                    <a:pt x="408" y="501"/>
                    <a:pt x="413" y="502"/>
                  </a:cubicBezTo>
                  <a:cubicBezTo>
                    <a:pt x="417" y="504"/>
                    <a:pt x="419" y="504"/>
                    <a:pt x="424" y="503"/>
                  </a:cubicBezTo>
                  <a:cubicBezTo>
                    <a:pt x="429" y="502"/>
                    <a:pt x="433" y="500"/>
                    <a:pt x="438" y="500"/>
                  </a:cubicBezTo>
                  <a:cubicBezTo>
                    <a:pt x="447" y="500"/>
                    <a:pt x="456" y="500"/>
                    <a:pt x="465" y="500"/>
                  </a:cubicBezTo>
                  <a:cubicBezTo>
                    <a:pt x="472" y="500"/>
                    <a:pt x="479" y="501"/>
                    <a:pt x="486" y="500"/>
                  </a:cubicBezTo>
                  <a:cubicBezTo>
                    <a:pt x="490" y="500"/>
                    <a:pt x="490" y="498"/>
                    <a:pt x="491" y="495"/>
                  </a:cubicBezTo>
                  <a:cubicBezTo>
                    <a:pt x="492" y="493"/>
                    <a:pt x="491" y="493"/>
                    <a:pt x="492" y="491"/>
                  </a:cubicBezTo>
                  <a:cubicBezTo>
                    <a:pt x="492" y="490"/>
                    <a:pt x="495" y="489"/>
                    <a:pt x="496" y="488"/>
                  </a:cubicBezTo>
                  <a:cubicBezTo>
                    <a:pt x="498" y="485"/>
                    <a:pt x="500" y="483"/>
                    <a:pt x="501" y="480"/>
                  </a:cubicBezTo>
                  <a:cubicBezTo>
                    <a:pt x="503" y="478"/>
                    <a:pt x="502" y="479"/>
                    <a:pt x="504" y="477"/>
                  </a:cubicBezTo>
                  <a:cubicBezTo>
                    <a:pt x="505" y="476"/>
                    <a:pt x="507" y="474"/>
                    <a:pt x="508" y="473"/>
                  </a:cubicBezTo>
                  <a:cubicBezTo>
                    <a:pt x="512" y="470"/>
                    <a:pt x="519" y="473"/>
                    <a:pt x="520" y="465"/>
                  </a:cubicBezTo>
                  <a:cubicBezTo>
                    <a:pt x="520" y="463"/>
                    <a:pt x="519" y="459"/>
                    <a:pt x="521" y="457"/>
                  </a:cubicBezTo>
                  <a:cubicBezTo>
                    <a:pt x="522" y="455"/>
                    <a:pt x="523" y="455"/>
                    <a:pt x="525" y="454"/>
                  </a:cubicBezTo>
                  <a:cubicBezTo>
                    <a:pt x="527" y="453"/>
                    <a:pt x="526" y="452"/>
                    <a:pt x="528" y="451"/>
                  </a:cubicBezTo>
                  <a:cubicBezTo>
                    <a:pt x="531" y="450"/>
                    <a:pt x="535" y="452"/>
                    <a:pt x="537" y="454"/>
                  </a:cubicBezTo>
                  <a:cubicBezTo>
                    <a:pt x="539" y="455"/>
                    <a:pt x="540" y="456"/>
                    <a:pt x="542" y="456"/>
                  </a:cubicBezTo>
                  <a:cubicBezTo>
                    <a:pt x="544" y="457"/>
                    <a:pt x="546" y="456"/>
                    <a:pt x="547" y="456"/>
                  </a:cubicBezTo>
                  <a:cubicBezTo>
                    <a:pt x="550" y="457"/>
                    <a:pt x="551" y="459"/>
                    <a:pt x="554" y="461"/>
                  </a:cubicBezTo>
                  <a:cubicBezTo>
                    <a:pt x="558" y="464"/>
                    <a:pt x="561" y="464"/>
                    <a:pt x="565" y="466"/>
                  </a:cubicBezTo>
                  <a:cubicBezTo>
                    <a:pt x="565" y="466"/>
                    <a:pt x="568" y="467"/>
                    <a:pt x="568" y="467"/>
                  </a:cubicBezTo>
                  <a:cubicBezTo>
                    <a:pt x="570" y="468"/>
                    <a:pt x="571" y="468"/>
                    <a:pt x="573" y="469"/>
                  </a:cubicBezTo>
                  <a:cubicBezTo>
                    <a:pt x="574" y="469"/>
                    <a:pt x="575" y="470"/>
                    <a:pt x="576" y="470"/>
                  </a:cubicBezTo>
                  <a:cubicBezTo>
                    <a:pt x="579" y="471"/>
                    <a:pt x="582" y="470"/>
                    <a:pt x="585" y="470"/>
                  </a:cubicBezTo>
                  <a:cubicBezTo>
                    <a:pt x="588" y="470"/>
                    <a:pt x="589" y="470"/>
                    <a:pt x="591" y="468"/>
                  </a:cubicBezTo>
                  <a:cubicBezTo>
                    <a:pt x="592" y="467"/>
                    <a:pt x="591" y="465"/>
                    <a:pt x="592" y="464"/>
                  </a:cubicBezTo>
                  <a:cubicBezTo>
                    <a:pt x="593" y="462"/>
                    <a:pt x="594" y="463"/>
                    <a:pt x="595" y="462"/>
                  </a:cubicBezTo>
                  <a:cubicBezTo>
                    <a:pt x="598" y="462"/>
                    <a:pt x="600" y="461"/>
                    <a:pt x="602" y="459"/>
                  </a:cubicBezTo>
                  <a:cubicBezTo>
                    <a:pt x="605" y="458"/>
                    <a:pt x="607" y="457"/>
                    <a:pt x="610" y="456"/>
                  </a:cubicBezTo>
                  <a:cubicBezTo>
                    <a:pt x="614" y="455"/>
                    <a:pt x="621" y="451"/>
                    <a:pt x="624" y="457"/>
                  </a:cubicBezTo>
                  <a:cubicBezTo>
                    <a:pt x="625" y="460"/>
                    <a:pt x="623" y="462"/>
                    <a:pt x="621" y="464"/>
                  </a:cubicBezTo>
                  <a:cubicBezTo>
                    <a:pt x="619" y="467"/>
                    <a:pt x="619" y="470"/>
                    <a:pt x="616" y="472"/>
                  </a:cubicBezTo>
                  <a:cubicBezTo>
                    <a:pt x="612" y="474"/>
                    <a:pt x="608" y="475"/>
                    <a:pt x="605" y="477"/>
                  </a:cubicBezTo>
                  <a:cubicBezTo>
                    <a:pt x="601" y="479"/>
                    <a:pt x="601" y="480"/>
                    <a:pt x="601" y="484"/>
                  </a:cubicBezTo>
                  <a:cubicBezTo>
                    <a:pt x="601" y="491"/>
                    <a:pt x="605" y="495"/>
                    <a:pt x="608" y="500"/>
                  </a:cubicBezTo>
                  <a:cubicBezTo>
                    <a:pt x="609" y="503"/>
                    <a:pt x="611" y="507"/>
                    <a:pt x="613" y="510"/>
                  </a:cubicBezTo>
                  <a:cubicBezTo>
                    <a:pt x="614" y="512"/>
                    <a:pt x="614" y="515"/>
                    <a:pt x="617" y="517"/>
                  </a:cubicBezTo>
                  <a:cubicBezTo>
                    <a:pt x="619" y="518"/>
                    <a:pt x="624" y="518"/>
                    <a:pt x="627" y="518"/>
                  </a:cubicBezTo>
                  <a:cubicBezTo>
                    <a:pt x="631" y="518"/>
                    <a:pt x="632" y="514"/>
                    <a:pt x="634" y="511"/>
                  </a:cubicBezTo>
                  <a:cubicBezTo>
                    <a:pt x="636" y="508"/>
                    <a:pt x="637" y="504"/>
                    <a:pt x="640" y="503"/>
                  </a:cubicBezTo>
                  <a:cubicBezTo>
                    <a:pt x="643" y="502"/>
                    <a:pt x="646" y="503"/>
                    <a:pt x="648" y="503"/>
                  </a:cubicBezTo>
                  <a:cubicBezTo>
                    <a:pt x="650" y="502"/>
                    <a:pt x="654" y="502"/>
                    <a:pt x="655" y="500"/>
                  </a:cubicBezTo>
                  <a:cubicBezTo>
                    <a:pt x="657" y="497"/>
                    <a:pt x="652" y="493"/>
                    <a:pt x="651" y="490"/>
                  </a:cubicBezTo>
                  <a:cubicBezTo>
                    <a:pt x="650" y="488"/>
                    <a:pt x="650" y="483"/>
                    <a:pt x="651" y="481"/>
                  </a:cubicBezTo>
                  <a:cubicBezTo>
                    <a:pt x="651" y="477"/>
                    <a:pt x="654" y="475"/>
                    <a:pt x="655" y="472"/>
                  </a:cubicBezTo>
                  <a:cubicBezTo>
                    <a:pt x="657" y="469"/>
                    <a:pt x="657" y="466"/>
                    <a:pt x="661" y="464"/>
                  </a:cubicBezTo>
                  <a:cubicBezTo>
                    <a:pt x="663" y="463"/>
                    <a:pt x="666" y="462"/>
                    <a:pt x="669" y="462"/>
                  </a:cubicBezTo>
                  <a:cubicBezTo>
                    <a:pt x="672" y="462"/>
                    <a:pt x="675" y="462"/>
                    <a:pt x="678" y="462"/>
                  </a:cubicBezTo>
                  <a:cubicBezTo>
                    <a:pt x="679" y="463"/>
                    <a:pt x="680" y="464"/>
                    <a:pt x="682" y="464"/>
                  </a:cubicBezTo>
                  <a:cubicBezTo>
                    <a:pt x="683" y="465"/>
                    <a:pt x="685" y="464"/>
                    <a:pt x="686" y="464"/>
                  </a:cubicBezTo>
                  <a:cubicBezTo>
                    <a:pt x="689" y="465"/>
                    <a:pt x="691" y="465"/>
                    <a:pt x="694" y="466"/>
                  </a:cubicBezTo>
                  <a:cubicBezTo>
                    <a:pt x="696" y="466"/>
                    <a:pt x="698" y="467"/>
                    <a:pt x="701" y="467"/>
                  </a:cubicBezTo>
                  <a:cubicBezTo>
                    <a:pt x="703" y="467"/>
                    <a:pt x="706" y="467"/>
                    <a:pt x="708" y="467"/>
                  </a:cubicBezTo>
                  <a:cubicBezTo>
                    <a:pt x="714" y="467"/>
                    <a:pt x="719" y="465"/>
                    <a:pt x="724" y="464"/>
                  </a:cubicBezTo>
                  <a:cubicBezTo>
                    <a:pt x="730" y="464"/>
                    <a:pt x="735" y="460"/>
                    <a:pt x="741" y="459"/>
                  </a:cubicBezTo>
                  <a:cubicBezTo>
                    <a:pt x="744" y="457"/>
                    <a:pt x="749" y="457"/>
                    <a:pt x="752" y="456"/>
                  </a:cubicBezTo>
                  <a:cubicBezTo>
                    <a:pt x="756" y="455"/>
                    <a:pt x="759" y="453"/>
                    <a:pt x="764" y="454"/>
                  </a:cubicBezTo>
                  <a:cubicBezTo>
                    <a:pt x="767" y="454"/>
                    <a:pt x="771" y="457"/>
                    <a:pt x="774" y="459"/>
                  </a:cubicBezTo>
                  <a:cubicBezTo>
                    <a:pt x="780" y="462"/>
                    <a:pt x="786" y="466"/>
                    <a:pt x="793" y="467"/>
                  </a:cubicBezTo>
                  <a:cubicBezTo>
                    <a:pt x="799" y="468"/>
                    <a:pt x="806" y="468"/>
                    <a:pt x="813" y="468"/>
                  </a:cubicBezTo>
                  <a:cubicBezTo>
                    <a:pt x="824" y="468"/>
                    <a:pt x="834" y="467"/>
                    <a:pt x="845" y="467"/>
                  </a:cubicBezTo>
                  <a:cubicBezTo>
                    <a:pt x="850" y="467"/>
                    <a:pt x="852" y="466"/>
                    <a:pt x="857" y="465"/>
                  </a:cubicBezTo>
                  <a:cubicBezTo>
                    <a:pt x="859" y="464"/>
                    <a:pt x="861" y="463"/>
                    <a:pt x="863" y="462"/>
                  </a:cubicBezTo>
                  <a:cubicBezTo>
                    <a:pt x="865" y="462"/>
                    <a:pt x="866" y="462"/>
                    <a:pt x="868" y="462"/>
                  </a:cubicBezTo>
                  <a:cubicBezTo>
                    <a:pt x="869" y="462"/>
                    <a:pt x="871" y="461"/>
                    <a:pt x="872" y="460"/>
                  </a:cubicBezTo>
                  <a:cubicBezTo>
                    <a:pt x="873" y="459"/>
                    <a:pt x="874" y="459"/>
                    <a:pt x="875" y="459"/>
                  </a:cubicBezTo>
                  <a:cubicBezTo>
                    <a:pt x="878" y="458"/>
                    <a:pt x="880" y="456"/>
                    <a:pt x="882" y="455"/>
                  </a:cubicBezTo>
                  <a:cubicBezTo>
                    <a:pt x="886" y="452"/>
                    <a:pt x="888" y="449"/>
                    <a:pt x="893" y="449"/>
                  </a:cubicBezTo>
                  <a:cubicBezTo>
                    <a:pt x="901" y="449"/>
                    <a:pt x="909" y="449"/>
                    <a:pt x="917" y="448"/>
                  </a:cubicBezTo>
                  <a:cubicBezTo>
                    <a:pt x="925" y="448"/>
                    <a:pt x="937" y="447"/>
                    <a:pt x="945" y="448"/>
                  </a:cubicBezTo>
                  <a:cubicBezTo>
                    <a:pt x="947" y="449"/>
                    <a:pt x="948" y="450"/>
                    <a:pt x="950" y="451"/>
                  </a:cubicBezTo>
                  <a:cubicBezTo>
                    <a:pt x="952" y="452"/>
                    <a:pt x="954" y="451"/>
                    <a:pt x="957" y="451"/>
                  </a:cubicBezTo>
                  <a:cubicBezTo>
                    <a:pt x="959" y="451"/>
                    <a:pt x="961" y="451"/>
                    <a:pt x="962" y="451"/>
                  </a:cubicBezTo>
                  <a:cubicBezTo>
                    <a:pt x="963" y="449"/>
                    <a:pt x="964" y="449"/>
                    <a:pt x="965" y="449"/>
                  </a:cubicBezTo>
                  <a:cubicBezTo>
                    <a:pt x="964" y="450"/>
                    <a:pt x="963" y="450"/>
                    <a:pt x="962" y="451"/>
                  </a:cubicBezTo>
                  <a:cubicBezTo>
                    <a:pt x="962" y="452"/>
                    <a:pt x="962" y="455"/>
                    <a:pt x="963" y="456"/>
                  </a:cubicBezTo>
                  <a:cubicBezTo>
                    <a:pt x="970" y="455"/>
                    <a:pt x="976" y="450"/>
                    <a:pt x="983" y="447"/>
                  </a:cubicBezTo>
                  <a:cubicBezTo>
                    <a:pt x="985" y="446"/>
                    <a:pt x="988" y="445"/>
                    <a:pt x="990" y="444"/>
                  </a:cubicBezTo>
                  <a:cubicBezTo>
                    <a:pt x="992" y="443"/>
                    <a:pt x="994" y="441"/>
                    <a:pt x="996" y="441"/>
                  </a:cubicBezTo>
                  <a:cubicBezTo>
                    <a:pt x="1001" y="440"/>
                    <a:pt x="999" y="442"/>
                    <a:pt x="1001" y="445"/>
                  </a:cubicBezTo>
                  <a:cubicBezTo>
                    <a:pt x="1003" y="448"/>
                    <a:pt x="1008" y="448"/>
                    <a:pt x="1011" y="449"/>
                  </a:cubicBezTo>
                  <a:cubicBezTo>
                    <a:pt x="1013" y="449"/>
                    <a:pt x="1016" y="450"/>
                    <a:pt x="1018" y="449"/>
                  </a:cubicBezTo>
                  <a:cubicBezTo>
                    <a:pt x="1021" y="448"/>
                    <a:pt x="1026" y="444"/>
                    <a:pt x="1026" y="441"/>
                  </a:cubicBezTo>
                  <a:cubicBezTo>
                    <a:pt x="1029" y="441"/>
                    <a:pt x="1032" y="439"/>
                    <a:pt x="1035" y="437"/>
                  </a:cubicBezTo>
                  <a:cubicBezTo>
                    <a:pt x="1038" y="436"/>
                    <a:pt x="1039" y="435"/>
                    <a:pt x="1043" y="435"/>
                  </a:cubicBezTo>
                  <a:cubicBezTo>
                    <a:pt x="1050" y="435"/>
                    <a:pt x="1057" y="435"/>
                    <a:pt x="1064" y="435"/>
                  </a:cubicBezTo>
                  <a:cubicBezTo>
                    <a:pt x="1068" y="435"/>
                    <a:pt x="1074" y="435"/>
                    <a:pt x="1079" y="436"/>
                  </a:cubicBezTo>
                  <a:cubicBezTo>
                    <a:pt x="1081" y="436"/>
                    <a:pt x="1082" y="438"/>
                    <a:pt x="1084" y="439"/>
                  </a:cubicBezTo>
                  <a:cubicBezTo>
                    <a:pt x="1087" y="441"/>
                    <a:pt x="1089" y="441"/>
                    <a:pt x="1092" y="441"/>
                  </a:cubicBezTo>
                  <a:cubicBezTo>
                    <a:pt x="1098" y="440"/>
                    <a:pt x="1103" y="441"/>
                    <a:pt x="1109" y="441"/>
                  </a:cubicBezTo>
                  <a:cubicBezTo>
                    <a:pt x="1113" y="441"/>
                    <a:pt x="1118" y="440"/>
                    <a:pt x="1122" y="441"/>
                  </a:cubicBezTo>
                  <a:cubicBezTo>
                    <a:pt x="1128" y="442"/>
                    <a:pt x="1130" y="447"/>
                    <a:pt x="1132" y="452"/>
                  </a:cubicBezTo>
                  <a:cubicBezTo>
                    <a:pt x="1135" y="457"/>
                    <a:pt x="1137" y="469"/>
                    <a:pt x="1144" y="468"/>
                  </a:cubicBezTo>
                  <a:cubicBezTo>
                    <a:pt x="1149" y="467"/>
                    <a:pt x="1151" y="462"/>
                    <a:pt x="1154" y="459"/>
                  </a:cubicBezTo>
                  <a:cubicBezTo>
                    <a:pt x="1157" y="457"/>
                    <a:pt x="1159" y="455"/>
                    <a:pt x="1162" y="453"/>
                  </a:cubicBezTo>
                  <a:cubicBezTo>
                    <a:pt x="1167" y="451"/>
                    <a:pt x="1171" y="453"/>
                    <a:pt x="1170" y="445"/>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43" name="Freeform 60">
              <a:extLst>
                <a:ext uri="{FF2B5EF4-FFF2-40B4-BE49-F238E27FC236}">
                  <a16:creationId xmlns:a16="http://schemas.microsoft.com/office/drawing/2014/main" id="{927A918A-9708-1B43-9A6B-4319C2AE8E27}"/>
                </a:ext>
              </a:extLst>
            </p:cNvPr>
            <p:cNvSpPr>
              <a:spLocks/>
            </p:cNvSpPr>
            <p:nvPr/>
          </p:nvSpPr>
          <p:spPr bwMode="auto">
            <a:xfrm>
              <a:off x="4605338" y="623888"/>
              <a:ext cx="1301750" cy="3043238"/>
            </a:xfrm>
            <a:custGeom>
              <a:avLst/>
              <a:gdLst/>
              <a:ahLst/>
              <a:cxnLst>
                <a:cxn ang="0">
                  <a:pos x="16" y="1348"/>
                </a:cxn>
                <a:cxn ang="0">
                  <a:pos x="39" y="1406"/>
                </a:cxn>
                <a:cxn ang="0">
                  <a:pos x="65" y="1460"/>
                </a:cxn>
                <a:cxn ang="0">
                  <a:pos x="92" y="1509"/>
                </a:cxn>
                <a:cxn ang="0">
                  <a:pos x="77" y="1543"/>
                </a:cxn>
                <a:cxn ang="0">
                  <a:pos x="98" y="1574"/>
                </a:cxn>
                <a:cxn ang="0">
                  <a:pos x="94" y="1619"/>
                </a:cxn>
                <a:cxn ang="0">
                  <a:pos x="174" y="1598"/>
                </a:cxn>
                <a:cxn ang="0">
                  <a:pos x="197" y="1550"/>
                </a:cxn>
                <a:cxn ang="0">
                  <a:pos x="256" y="1552"/>
                </a:cxn>
                <a:cxn ang="0">
                  <a:pos x="290" y="1530"/>
                </a:cxn>
                <a:cxn ang="0">
                  <a:pos x="323" y="1440"/>
                </a:cxn>
                <a:cxn ang="0">
                  <a:pos x="291" y="1465"/>
                </a:cxn>
                <a:cxn ang="0">
                  <a:pos x="306" y="1384"/>
                </a:cxn>
                <a:cxn ang="0">
                  <a:pos x="313" y="1309"/>
                </a:cxn>
                <a:cxn ang="0">
                  <a:pos x="368" y="1274"/>
                </a:cxn>
                <a:cxn ang="0">
                  <a:pos x="405" y="1223"/>
                </a:cxn>
                <a:cxn ang="0">
                  <a:pos x="423" y="1177"/>
                </a:cxn>
                <a:cxn ang="0">
                  <a:pos x="411" y="1135"/>
                </a:cxn>
                <a:cxn ang="0">
                  <a:pos x="374" y="1103"/>
                </a:cxn>
                <a:cxn ang="0">
                  <a:pos x="335" y="1060"/>
                </a:cxn>
                <a:cxn ang="0">
                  <a:pos x="330" y="993"/>
                </a:cxn>
                <a:cxn ang="0">
                  <a:pos x="343" y="889"/>
                </a:cxn>
                <a:cxn ang="0">
                  <a:pos x="385" y="832"/>
                </a:cxn>
                <a:cxn ang="0">
                  <a:pos x="390" y="802"/>
                </a:cxn>
                <a:cxn ang="0">
                  <a:pos x="466" y="744"/>
                </a:cxn>
                <a:cxn ang="0">
                  <a:pos x="529" y="678"/>
                </a:cxn>
                <a:cxn ang="0">
                  <a:pos x="535" y="588"/>
                </a:cxn>
                <a:cxn ang="0">
                  <a:pos x="570" y="518"/>
                </a:cxn>
                <a:cxn ang="0">
                  <a:pos x="603" y="480"/>
                </a:cxn>
                <a:cxn ang="0">
                  <a:pos x="665" y="465"/>
                </a:cxn>
                <a:cxn ang="0">
                  <a:pos x="684" y="410"/>
                </a:cxn>
                <a:cxn ang="0">
                  <a:pos x="669" y="276"/>
                </a:cxn>
                <a:cxn ang="0">
                  <a:pos x="664" y="221"/>
                </a:cxn>
                <a:cxn ang="0">
                  <a:pos x="642" y="140"/>
                </a:cxn>
                <a:cxn ang="0">
                  <a:pos x="591" y="84"/>
                </a:cxn>
                <a:cxn ang="0">
                  <a:pos x="525" y="28"/>
                </a:cxn>
                <a:cxn ang="0">
                  <a:pos x="485" y="12"/>
                </a:cxn>
                <a:cxn ang="0">
                  <a:pos x="478" y="95"/>
                </a:cxn>
                <a:cxn ang="0">
                  <a:pos x="379" y="78"/>
                </a:cxn>
                <a:cxn ang="0">
                  <a:pos x="349" y="151"/>
                </a:cxn>
                <a:cxn ang="0">
                  <a:pos x="288" y="188"/>
                </a:cxn>
                <a:cxn ang="0">
                  <a:pos x="267" y="249"/>
                </a:cxn>
                <a:cxn ang="0">
                  <a:pos x="250" y="327"/>
                </a:cxn>
                <a:cxn ang="0">
                  <a:pos x="178" y="415"/>
                </a:cxn>
                <a:cxn ang="0">
                  <a:pos x="174" y="490"/>
                </a:cxn>
                <a:cxn ang="0">
                  <a:pos x="151" y="582"/>
                </a:cxn>
                <a:cxn ang="0">
                  <a:pos x="155" y="665"/>
                </a:cxn>
                <a:cxn ang="0">
                  <a:pos x="76" y="696"/>
                </a:cxn>
                <a:cxn ang="0">
                  <a:pos x="46" y="775"/>
                </a:cxn>
                <a:cxn ang="0">
                  <a:pos x="45" y="822"/>
                </a:cxn>
                <a:cxn ang="0">
                  <a:pos x="54" y="944"/>
                </a:cxn>
                <a:cxn ang="0">
                  <a:pos x="90" y="1011"/>
                </a:cxn>
                <a:cxn ang="0">
                  <a:pos x="61" y="1039"/>
                </a:cxn>
                <a:cxn ang="0">
                  <a:pos x="70" y="1128"/>
                </a:cxn>
                <a:cxn ang="0">
                  <a:pos x="36" y="1187"/>
                </a:cxn>
                <a:cxn ang="0">
                  <a:pos x="16" y="1270"/>
                </a:cxn>
              </a:cxnLst>
              <a:rect l="0" t="0" r="r" b="b"/>
              <a:pathLst>
                <a:path w="696" h="1628">
                  <a:moveTo>
                    <a:pt x="2" y="1255"/>
                  </a:moveTo>
                  <a:cubicBezTo>
                    <a:pt x="1" y="1264"/>
                    <a:pt x="0" y="1275"/>
                    <a:pt x="2" y="1284"/>
                  </a:cubicBezTo>
                  <a:cubicBezTo>
                    <a:pt x="3" y="1292"/>
                    <a:pt x="5" y="1298"/>
                    <a:pt x="4" y="1306"/>
                  </a:cubicBezTo>
                  <a:cubicBezTo>
                    <a:pt x="4" y="1308"/>
                    <a:pt x="4" y="1310"/>
                    <a:pt x="5" y="1312"/>
                  </a:cubicBezTo>
                  <a:cubicBezTo>
                    <a:pt x="6" y="1314"/>
                    <a:pt x="8" y="1315"/>
                    <a:pt x="9" y="1317"/>
                  </a:cubicBezTo>
                  <a:cubicBezTo>
                    <a:pt x="10" y="1319"/>
                    <a:pt x="9" y="1321"/>
                    <a:pt x="8" y="1324"/>
                  </a:cubicBezTo>
                  <a:cubicBezTo>
                    <a:pt x="8" y="1327"/>
                    <a:pt x="8" y="1330"/>
                    <a:pt x="8" y="1333"/>
                  </a:cubicBezTo>
                  <a:cubicBezTo>
                    <a:pt x="9" y="1339"/>
                    <a:pt x="14" y="1342"/>
                    <a:pt x="16" y="1348"/>
                  </a:cubicBezTo>
                  <a:cubicBezTo>
                    <a:pt x="18" y="1350"/>
                    <a:pt x="19" y="1357"/>
                    <a:pt x="20" y="1359"/>
                  </a:cubicBezTo>
                  <a:cubicBezTo>
                    <a:pt x="20" y="1357"/>
                    <a:pt x="20" y="1356"/>
                    <a:pt x="21" y="1354"/>
                  </a:cubicBezTo>
                  <a:cubicBezTo>
                    <a:pt x="23" y="1353"/>
                    <a:pt x="30" y="1355"/>
                    <a:pt x="32" y="1356"/>
                  </a:cubicBezTo>
                  <a:cubicBezTo>
                    <a:pt x="36" y="1358"/>
                    <a:pt x="33" y="1360"/>
                    <a:pt x="30" y="1361"/>
                  </a:cubicBezTo>
                  <a:cubicBezTo>
                    <a:pt x="28" y="1362"/>
                    <a:pt x="27" y="1362"/>
                    <a:pt x="27" y="1365"/>
                  </a:cubicBezTo>
                  <a:cubicBezTo>
                    <a:pt x="25" y="1372"/>
                    <a:pt x="27" y="1379"/>
                    <a:pt x="31" y="1384"/>
                  </a:cubicBezTo>
                  <a:cubicBezTo>
                    <a:pt x="34" y="1388"/>
                    <a:pt x="34" y="1394"/>
                    <a:pt x="35" y="1398"/>
                  </a:cubicBezTo>
                  <a:cubicBezTo>
                    <a:pt x="36" y="1401"/>
                    <a:pt x="37" y="1404"/>
                    <a:pt x="39" y="1406"/>
                  </a:cubicBezTo>
                  <a:cubicBezTo>
                    <a:pt x="40" y="1407"/>
                    <a:pt x="40" y="1407"/>
                    <a:pt x="41" y="1407"/>
                  </a:cubicBezTo>
                  <a:cubicBezTo>
                    <a:pt x="43" y="1408"/>
                    <a:pt x="44" y="1410"/>
                    <a:pt x="47" y="1410"/>
                  </a:cubicBezTo>
                  <a:cubicBezTo>
                    <a:pt x="48" y="1415"/>
                    <a:pt x="49" y="1420"/>
                    <a:pt x="49" y="1425"/>
                  </a:cubicBezTo>
                  <a:cubicBezTo>
                    <a:pt x="51" y="1426"/>
                    <a:pt x="54" y="1426"/>
                    <a:pt x="55" y="1427"/>
                  </a:cubicBezTo>
                  <a:cubicBezTo>
                    <a:pt x="57" y="1429"/>
                    <a:pt x="56" y="1432"/>
                    <a:pt x="57" y="1434"/>
                  </a:cubicBezTo>
                  <a:cubicBezTo>
                    <a:pt x="57" y="1438"/>
                    <a:pt x="59" y="1441"/>
                    <a:pt x="60" y="1445"/>
                  </a:cubicBezTo>
                  <a:cubicBezTo>
                    <a:pt x="61" y="1448"/>
                    <a:pt x="60" y="1452"/>
                    <a:pt x="62" y="1455"/>
                  </a:cubicBezTo>
                  <a:cubicBezTo>
                    <a:pt x="63" y="1457"/>
                    <a:pt x="64" y="1459"/>
                    <a:pt x="65" y="1460"/>
                  </a:cubicBezTo>
                  <a:cubicBezTo>
                    <a:pt x="67" y="1462"/>
                    <a:pt x="67" y="1464"/>
                    <a:pt x="68" y="1466"/>
                  </a:cubicBezTo>
                  <a:cubicBezTo>
                    <a:pt x="70" y="1470"/>
                    <a:pt x="73" y="1474"/>
                    <a:pt x="75" y="1479"/>
                  </a:cubicBezTo>
                  <a:cubicBezTo>
                    <a:pt x="75" y="1474"/>
                    <a:pt x="79" y="1474"/>
                    <a:pt x="81" y="1478"/>
                  </a:cubicBezTo>
                  <a:cubicBezTo>
                    <a:pt x="82" y="1479"/>
                    <a:pt x="82" y="1483"/>
                    <a:pt x="83" y="1484"/>
                  </a:cubicBezTo>
                  <a:cubicBezTo>
                    <a:pt x="83" y="1487"/>
                    <a:pt x="83" y="1490"/>
                    <a:pt x="85" y="1493"/>
                  </a:cubicBezTo>
                  <a:cubicBezTo>
                    <a:pt x="86" y="1495"/>
                    <a:pt x="88" y="1497"/>
                    <a:pt x="89" y="1498"/>
                  </a:cubicBezTo>
                  <a:cubicBezTo>
                    <a:pt x="91" y="1501"/>
                    <a:pt x="89" y="1500"/>
                    <a:pt x="91" y="1500"/>
                  </a:cubicBezTo>
                  <a:cubicBezTo>
                    <a:pt x="91" y="1503"/>
                    <a:pt x="90" y="1507"/>
                    <a:pt x="92" y="1509"/>
                  </a:cubicBezTo>
                  <a:cubicBezTo>
                    <a:pt x="93" y="1510"/>
                    <a:pt x="101" y="1514"/>
                    <a:pt x="97" y="1517"/>
                  </a:cubicBezTo>
                  <a:cubicBezTo>
                    <a:pt x="93" y="1512"/>
                    <a:pt x="87" y="1515"/>
                    <a:pt x="85" y="1521"/>
                  </a:cubicBezTo>
                  <a:cubicBezTo>
                    <a:pt x="84" y="1523"/>
                    <a:pt x="84" y="1525"/>
                    <a:pt x="85" y="1527"/>
                  </a:cubicBezTo>
                  <a:cubicBezTo>
                    <a:pt x="86" y="1531"/>
                    <a:pt x="95" y="1535"/>
                    <a:pt x="92" y="1540"/>
                  </a:cubicBezTo>
                  <a:cubicBezTo>
                    <a:pt x="90" y="1540"/>
                    <a:pt x="87" y="1541"/>
                    <a:pt x="85" y="1540"/>
                  </a:cubicBezTo>
                  <a:cubicBezTo>
                    <a:pt x="82" y="1539"/>
                    <a:pt x="83" y="1537"/>
                    <a:pt x="82" y="1534"/>
                  </a:cubicBezTo>
                  <a:cubicBezTo>
                    <a:pt x="81" y="1533"/>
                    <a:pt x="76" y="1535"/>
                    <a:pt x="75" y="1537"/>
                  </a:cubicBezTo>
                  <a:cubicBezTo>
                    <a:pt x="74" y="1539"/>
                    <a:pt x="76" y="1541"/>
                    <a:pt x="77" y="1543"/>
                  </a:cubicBezTo>
                  <a:cubicBezTo>
                    <a:pt x="78" y="1545"/>
                    <a:pt x="79" y="1547"/>
                    <a:pt x="81" y="1549"/>
                  </a:cubicBezTo>
                  <a:cubicBezTo>
                    <a:pt x="82" y="1550"/>
                    <a:pt x="83" y="1551"/>
                    <a:pt x="83" y="1551"/>
                  </a:cubicBezTo>
                  <a:cubicBezTo>
                    <a:pt x="84" y="1553"/>
                    <a:pt x="85" y="1554"/>
                    <a:pt x="86" y="1555"/>
                  </a:cubicBezTo>
                  <a:cubicBezTo>
                    <a:pt x="88" y="1556"/>
                    <a:pt x="92" y="1554"/>
                    <a:pt x="91" y="1558"/>
                  </a:cubicBezTo>
                  <a:cubicBezTo>
                    <a:pt x="90" y="1560"/>
                    <a:pt x="88" y="1559"/>
                    <a:pt x="88" y="1562"/>
                  </a:cubicBezTo>
                  <a:cubicBezTo>
                    <a:pt x="87" y="1563"/>
                    <a:pt x="88" y="1566"/>
                    <a:pt x="89" y="1568"/>
                  </a:cubicBezTo>
                  <a:cubicBezTo>
                    <a:pt x="90" y="1570"/>
                    <a:pt x="88" y="1569"/>
                    <a:pt x="91" y="1571"/>
                  </a:cubicBezTo>
                  <a:cubicBezTo>
                    <a:pt x="93" y="1572"/>
                    <a:pt x="96" y="1573"/>
                    <a:pt x="98" y="1574"/>
                  </a:cubicBezTo>
                  <a:cubicBezTo>
                    <a:pt x="104" y="1578"/>
                    <a:pt x="99" y="1583"/>
                    <a:pt x="98" y="1589"/>
                  </a:cubicBezTo>
                  <a:cubicBezTo>
                    <a:pt x="98" y="1591"/>
                    <a:pt x="98" y="1594"/>
                    <a:pt x="99" y="1596"/>
                  </a:cubicBezTo>
                  <a:cubicBezTo>
                    <a:pt x="100" y="1598"/>
                    <a:pt x="101" y="1598"/>
                    <a:pt x="102" y="1601"/>
                  </a:cubicBezTo>
                  <a:cubicBezTo>
                    <a:pt x="103" y="1606"/>
                    <a:pt x="98" y="1606"/>
                    <a:pt x="94" y="1606"/>
                  </a:cubicBezTo>
                  <a:cubicBezTo>
                    <a:pt x="91" y="1606"/>
                    <a:pt x="89" y="1605"/>
                    <a:pt x="88" y="1609"/>
                  </a:cubicBezTo>
                  <a:cubicBezTo>
                    <a:pt x="87" y="1611"/>
                    <a:pt x="87" y="1615"/>
                    <a:pt x="89" y="1617"/>
                  </a:cubicBezTo>
                  <a:cubicBezTo>
                    <a:pt x="90" y="1617"/>
                    <a:pt x="91" y="1617"/>
                    <a:pt x="92" y="1617"/>
                  </a:cubicBezTo>
                  <a:cubicBezTo>
                    <a:pt x="93" y="1617"/>
                    <a:pt x="93" y="1618"/>
                    <a:pt x="94" y="1619"/>
                  </a:cubicBezTo>
                  <a:cubicBezTo>
                    <a:pt x="95" y="1620"/>
                    <a:pt x="99" y="1620"/>
                    <a:pt x="100" y="1621"/>
                  </a:cubicBezTo>
                  <a:cubicBezTo>
                    <a:pt x="107" y="1623"/>
                    <a:pt x="114" y="1624"/>
                    <a:pt x="121" y="1626"/>
                  </a:cubicBezTo>
                  <a:cubicBezTo>
                    <a:pt x="123" y="1627"/>
                    <a:pt x="125" y="1628"/>
                    <a:pt x="127" y="1627"/>
                  </a:cubicBezTo>
                  <a:cubicBezTo>
                    <a:pt x="131" y="1626"/>
                    <a:pt x="133" y="1624"/>
                    <a:pt x="138" y="1624"/>
                  </a:cubicBezTo>
                  <a:cubicBezTo>
                    <a:pt x="143" y="1624"/>
                    <a:pt x="148" y="1625"/>
                    <a:pt x="153" y="1624"/>
                  </a:cubicBezTo>
                  <a:cubicBezTo>
                    <a:pt x="157" y="1624"/>
                    <a:pt x="160" y="1622"/>
                    <a:pt x="163" y="1619"/>
                  </a:cubicBezTo>
                  <a:cubicBezTo>
                    <a:pt x="167" y="1616"/>
                    <a:pt x="172" y="1611"/>
                    <a:pt x="173" y="1606"/>
                  </a:cubicBezTo>
                  <a:cubicBezTo>
                    <a:pt x="174" y="1605"/>
                    <a:pt x="174" y="1599"/>
                    <a:pt x="174" y="1598"/>
                  </a:cubicBezTo>
                  <a:cubicBezTo>
                    <a:pt x="173" y="1595"/>
                    <a:pt x="172" y="1595"/>
                    <a:pt x="170" y="1594"/>
                  </a:cubicBezTo>
                  <a:cubicBezTo>
                    <a:pt x="166" y="1592"/>
                    <a:pt x="162" y="1591"/>
                    <a:pt x="164" y="1585"/>
                  </a:cubicBezTo>
                  <a:cubicBezTo>
                    <a:pt x="165" y="1581"/>
                    <a:pt x="168" y="1577"/>
                    <a:pt x="171" y="1575"/>
                  </a:cubicBezTo>
                  <a:cubicBezTo>
                    <a:pt x="174" y="1572"/>
                    <a:pt x="179" y="1572"/>
                    <a:pt x="180" y="1568"/>
                  </a:cubicBezTo>
                  <a:cubicBezTo>
                    <a:pt x="181" y="1566"/>
                    <a:pt x="180" y="1564"/>
                    <a:pt x="180" y="1562"/>
                  </a:cubicBezTo>
                  <a:cubicBezTo>
                    <a:pt x="180" y="1560"/>
                    <a:pt x="183" y="1553"/>
                    <a:pt x="185" y="1553"/>
                  </a:cubicBezTo>
                  <a:cubicBezTo>
                    <a:pt x="185" y="1556"/>
                    <a:pt x="196" y="1562"/>
                    <a:pt x="198" y="1559"/>
                  </a:cubicBezTo>
                  <a:cubicBezTo>
                    <a:pt x="200" y="1556"/>
                    <a:pt x="195" y="1553"/>
                    <a:pt x="197" y="1550"/>
                  </a:cubicBezTo>
                  <a:cubicBezTo>
                    <a:pt x="199" y="1547"/>
                    <a:pt x="203" y="1547"/>
                    <a:pt x="206" y="1546"/>
                  </a:cubicBezTo>
                  <a:cubicBezTo>
                    <a:pt x="206" y="1545"/>
                    <a:pt x="206" y="1545"/>
                    <a:pt x="207" y="1545"/>
                  </a:cubicBezTo>
                  <a:cubicBezTo>
                    <a:pt x="208" y="1545"/>
                    <a:pt x="209" y="1545"/>
                    <a:pt x="209" y="1545"/>
                  </a:cubicBezTo>
                  <a:cubicBezTo>
                    <a:pt x="212" y="1545"/>
                    <a:pt x="213" y="1545"/>
                    <a:pt x="216" y="1544"/>
                  </a:cubicBezTo>
                  <a:cubicBezTo>
                    <a:pt x="220" y="1543"/>
                    <a:pt x="224" y="1543"/>
                    <a:pt x="228" y="1542"/>
                  </a:cubicBezTo>
                  <a:cubicBezTo>
                    <a:pt x="233" y="1540"/>
                    <a:pt x="236" y="1539"/>
                    <a:pt x="240" y="1544"/>
                  </a:cubicBezTo>
                  <a:cubicBezTo>
                    <a:pt x="243" y="1549"/>
                    <a:pt x="243" y="1556"/>
                    <a:pt x="250" y="1554"/>
                  </a:cubicBezTo>
                  <a:cubicBezTo>
                    <a:pt x="252" y="1554"/>
                    <a:pt x="254" y="1553"/>
                    <a:pt x="256" y="1552"/>
                  </a:cubicBezTo>
                  <a:cubicBezTo>
                    <a:pt x="257" y="1552"/>
                    <a:pt x="259" y="1553"/>
                    <a:pt x="261" y="1552"/>
                  </a:cubicBezTo>
                  <a:cubicBezTo>
                    <a:pt x="261" y="1550"/>
                    <a:pt x="263" y="1548"/>
                    <a:pt x="264" y="1546"/>
                  </a:cubicBezTo>
                  <a:cubicBezTo>
                    <a:pt x="265" y="1545"/>
                    <a:pt x="267" y="1543"/>
                    <a:pt x="268" y="1540"/>
                  </a:cubicBezTo>
                  <a:cubicBezTo>
                    <a:pt x="270" y="1536"/>
                    <a:pt x="272" y="1533"/>
                    <a:pt x="274" y="1529"/>
                  </a:cubicBezTo>
                  <a:cubicBezTo>
                    <a:pt x="276" y="1524"/>
                    <a:pt x="277" y="1519"/>
                    <a:pt x="278" y="1515"/>
                  </a:cubicBezTo>
                  <a:cubicBezTo>
                    <a:pt x="279" y="1512"/>
                    <a:pt x="282" y="1502"/>
                    <a:pt x="286" y="1502"/>
                  </a:cubicBezTo>
                  <a:cubicBezTo>
                    <a:pt x="289" y="1503"/>
                    <a:pt x="289" y="1512"/>
                    <a:pt x="290" y="1515"/>
                  </a:cubicBezTo>
                  <a:cubicBezTo>
                    <a:pt x="291" y="1520"/>
                    <a:pt x="291" y="1524"/>
                    <a:pt x="290" y="1530"/>
                  </a:cubicBezTo>
                  <a:cubicBezTo>
                    <a:pt x="290" y="1533"/>
                    <a:pt x="288" y="1543"/>
                    <a:pt x="290" y="1545"/>
                  </a:cubicBezTo>
                  <a:cubicBezTo>
                    <a:pt x="292" y="1543"/>
                    <a:pt x="294" y="1541"/>
                    <a:pt x="295" y="1539"/>
                  </a:cubicBezTo>
                  <a:cubicBezTo>
                    <a:pt x="296" y="1536"/>
                    <a:pt x="296" y="1533"/>
                    <a:pt x="297" y="1530"/>
                  </a:cubicBezTo>
                  <a:cubicBezTo>
                    <a:pt x="298" y="1524"/>
                    <a:pt x="300" y="1520"/>
                    <a:pt x="301" y="1514"/>
                  </a:cubicBezTo>
                  <a:cubicBezTo>
                    <a:pt x="303" y="1507"/>
                    <a:pt x="306" y="1500"/>
                    <a:pt x="309" y="1493"/>
                  </a:cubicBezTo>
                  <a:cubicBezTo>
                    <a:pt x="313" y="1485"/>
                    <a:pt x="317" y="1476"/>
                    <a:pt x="320" y="1467"/>
                  </a:cubicBezTo>
                  <a:cubicBezTo>
                    <a:pt x="321" y="1462"/>
                    <a:pt x="322" y="1456"/>
                    <a:pt x="323" y="1451"/>
                  </a:cubicBezTo>
                  <a:cubicBezTo>
                    <a:pt x="323" y="1448"/>
                    <a:pt x="323" y="1444"/>
                    <a:pt x="323" y="1440"/>
                  </a:cubicBezTo>
                  <a:cubicBezTo>
                    <a:pt x="323" y="1438"/>
                    <a:pt x="324" y="1430"/>
                    <a:pt x="320" y="1433"/>
                  </a:cubicBezTo>
                  <a:cubicBezTo>
                    <a:pt x="318" y="1434"/>
                    <a:pt x="317" y="1439"/>
                    <a:pt x="316" y="1441"/>
                  </a:cubicBezTo>
                  <a:cubicBezTo>
                    <a:pt x="315" y="1444"/>
                    <a:pt x="314" y="1446"/>
                    <a:pt x="312" y="1449"/>
                  </a:cubicBezTo>
                  <a:cubicBezTo>
                    <a:pt x="310" y="1454"/>
                    <a:pt x="308" y="1458"/>
                    <a:pt x="306" y="1462"/>
                  </a:cubicBezTo>
                  <a:cubicBezTo>
                    <a:pt x="304" y="1465"/>
                    <a:pt x="303" y="1469"/>
                    <a:pt x="303" y="1473"/>
                  </a:cubicBezTo>
                  <a:cubicBezTo>
                    <a:pt x="302" y="1475"/>
                    <a:pt x="302" y="1480"/>
                    <a:pt x="300" y="1482"/>
                  </a:cubicBezTo>
                  <a:cubicBezTo>
                    <a:pt x="299" y="1483"/>
                    <a:pt x="294" y="1486"/>
                    <a:pt x="293" y="1485"/>
                  </a:cubicBezTo>
                  <a:cubicBezTo>
                    <a:pt x="289" y="1484"/>
                    <a:pt x="290" y="1469"/>
                    <a:pt x="291" y="1465"/>
                  </a:cubicBezTo>
                  <a:cubicBezTo>
                    <a:pt x="292" y="1460"/>
                    <a:pt x="293" y="1456"/>
                    <a:pt x="293" y="1451"/>
                  </a:cubicBezTo>
                  <a:cubicBezTo>
                    <a:pt x="292" y="1450"/>
                    <a:pt x="292" y="1449"/>
                    <a:pt x="292" y="1447"/>
                  </a:cubicBezTo>
                  <a:cubicBezTo>
                    <a:pt x="292" y="1444"/>
                    <a:pt x="293" y="1440"/>
                    <a:pt x="295" y="1437"/>
                  </a:cubicBezTo>
                  <a:cubicBezTo>
                    <a:pt x="297" y="1435"/>
                    <a:pt x="299" y="1436"/>
                    <a:pt x="300" y="1433"/>
                  </a:cubicBezTo>
                  <a:cubicBezTo>
                    <a:pt x="301" y="1430"/>
                    <a:pt x="301" y="1426"/>
                    <a:pt x="302" y="1423"/>
                  </a:cubicBezTo>
                  <a:cubicBezTo>
                    <a:pt x="302" y="1414"/>
                    <a:pt x="301" y="1406"/>
                    <a:pt x="302" y="1397"/>
                  </a:cubicBezTo>
                  <a:cubicBezTo>
                    <a:pt x="303" y="1394"/>
                    <a:pt x="303" y="1391"/>
                    <a:pt x="304" y="1388"/>
                  </a:cubicBezTo>
                  <a:cubicBezTo>
                    <a:pt x="304" y="1387"/>
                    <a:pt x="305" y="1386"/>
                    <a:pt x="306" y="1384"/>
                  </a:cubicBezTo>
                  <a:cubicBezTo>
                    <a:pt x="306" y="1382"/>
                    <a:pt x="306" y="1379"/>
                    <a:pt x="307" y="1376"/>
                  </a:cubicBezTo>
                  <a:cubicBezTo>
                    <a:pt x="308" y="1369"/>
                    <a:pt x="310" y="1363"/>
                    <a:pt x="309" y="1356"/>
                  </a:cubicBezTo>
                  <a:cubicBezTo>
                    <a:pt x="309" y="1353"/>
                    <a:pt x="308" y="1349"/>
                    <a:pt x="309" y="1345"/>
                  </a:cubicBezTo>
                  <a:cubicBezTo>
                    <a:pt x="310" y="1341"/>
                    <a:pt x="317" y="1337"/>
                    <a:pt x="312" y="1332"/>
                  </a:cubicBezTo>
                  <a:cubicBezTo>
                    <a:pt x="310" y="1329"/>
                    <a:pt x="308" y="1330"/>
                    <a:pt x="309" y="1326"/>
                  </a:cubicBezTo>
                  <a:cubicBezTo>
                    <a:pt x="309" y="1325"/>
                    <a:pt x="310" y="1322"/>
                    <a:pt x="311" y="1321"/>
                  </a:cubicBezTo>
                  <a:cubicBezTo>
                    <a:pt x="313" y="1318"/>
                    <a:pt x="318" y="1317"/>
                    <a:pt x="316" y="1313"/>
                  </a:cubicBezTo>
                  <a:cubicBezTo>
                    <a:pt x="315" y="1311"/>
                    <a:pt x="313" y="1310"/>
                    <a:pt x="313" y="1309"/>
                  </a:cubicBezTo>
                  <a:cubicBezTo>
                    <a:pt x="312" y="1307"/>
                    <a:pt x="314" y="1306"/>
                    <a:pt x="314" y="1304"/>
                  </a:cubicBezTo>
                  <a:cubicBezTo>
                    <a:pt x="316" y="1300"/>
                    <a:pt x="315" y="1298"/>
                    <a:pt x="319" y="1298"/>
                  </a:cubicBezTo>
                  <a:cubicBezTo>
                    <a:pt x="322" y="1297"/>
                    <a:pt x="323" y="1297"/>
                    <a:pt x="325" y="1296"/>
                  </a:cubicBezTo>
                  <a:cubicBezTo>
                    <a:pt x="328" y="1294"/>
                    <a:pt x="330" y="1290"/>
                    <a:pt x="333" y="1288"/>
                  </a:cubicBezTo>
                  <a:cubicBezTo>
                    <a:pt x="336" y="1285"/>
                    <a:pt x="342" y="1286"/>
                    <a:pt x="346" y="1283"/>
                  </a:cubicBezTo>
                  <a:cubicBezTo>
                    <a:pt x="351" y="1280"/>
                    <a:pt x="352" y="1271"/>
                    <a:pt x="357" y="1268"/>
                  </a:cubicBezTo>
                  <a:cubicBezTo>
                    <a:pt x="357" y="1271"/>
                    <a:pt x="357" y="1277"/>
                    <a:pt x="361" y="1278"/>
                  </a:cubicBezTo>
                  <a:cubicBezTo>
                    <a:pt x="363" y="1278"/>
                    <a:pt x="367" y="1275"/>
                    <a:pt x="368" y="1274"/>
                  </a:cubicBezTo>
                  <a:cubicBezTo>
                    <a:pt x="369" y="1271"/>
                    <a:pt x="367" y="1267"/>
                    <a:pt x="368" y="1264"/>
                  </a:cubicBezTo>
                  <a:cubicBezTo>
                    <a:pt x="376" y="1264"/>
                    <a:pt x="387" y="1267"/>
                    <a:pt x="393" y="1262"/>
                  </a:cubicBezTo>
                  <a:cubicBezTo>
                    <a:pt x="394" y="1262"/>
                    <a:pt x="394" y="1260"/>
                    <a:pt x="395" y="1260"/>
                  </a:cubicBezTo>
                  <a:cubicBezTo>
                    <a:pt x="397" y="1259"/>
                    <a:pt x="399" y="1258"/>
                    <a:pt x="401" y="1257"/>
                  </a:cubicBezTo>
                  <a:cubicBezTo>
                    <a:pt x="403" y="1256"/>
                    <a:pt x="409" y="1254"/>
                    <a:pt x="407" y="1250"/>
                  </a:cubicBezTo>
                  <a:cubicBezTo>
                    <a:pt x="403" y="1249"/>
                    <a:pt x="399" y="1250"/>
                    <a:pt x="395" y="1248"/>
                  </a:cubicBezTo>
                  <a:cubicBezTo>
                    <a:pt x="395" y="1240"/>
                    <a:pt x="386" y="1235"/>
                    <a:pt x="388" y="1226"/>
                  </a:cubicBezTo>
                  <a:cubicBezTo>
                    <a:pt x="392" y="1225"/>
                    <a:pt x="407" y="1233"/>
                    <a:pt x="405" y="1223"/>
                  </a:cubicBezTo>
                  <a:cubicBezTo>
                    <a:pt x="398" y="1220"/>
                    <a:pt x="389" y="1218"/>
                    <a:pt x="392" y="1208"/>
                  </a:cubicBezTo>
                  <a:cubicBezTo>
                    <a:pt x="393" y="1204"/>
                    <a:pt x="401" y="1205"/>
                    <a:pt x="405" y="1206"/>
                  </a:cubicBezTo>
                  <a:cubicBezTo>
                    <a:pt x="412" y="1207"/>
                    <a:pt x="408" y="1204"/>
                    <a:pt x="410" y="1199"/>
                  </a:cubicBezTo>
                  <a:cubicBezTo>
                    <a:pt x="411" y="1196"/>
                    <a:pt x="411" y="1196"/>
                    <a:pt x="414" y="1195"/>
                  </a:cubicBezTo>
                  <a:cubicBezTo>
                    <a:pt x="416" y="1194"/>
                    <a:pt x="420" y="1194"/>
                    <a:pt x="423" y="1192"/>
                  </a:cubicBezTo>
                  <a:cubicBezTo>
                    <a:pt x="425" y="1190"/>
                    <a:pt x="426" y="1190"/>
                    <a:pt x="424" y="1187"/>
                  </a:cubicBezTo>
                  <a:cubicBezTo>
                    <a:pt x="424" y="1186"/>
                    <a:pt x="422" y="1185"/>
                    <a:pt x="421" y="1185"/>
                  </a:cubicBezTo>
                  <a:cubicBezTo>
                    <a:pt x="421" y="1183"/>
                    <a:pt x="422" y="1178"/>
                    <a:pt x="423" y="1177"/>
                  </a:cubicBezTo>
                  <a:cubicBezTo>
                    <a:pt x="425" y="1176"/>
                    <a:pt x="428" y="1178"/>
                    <a:pt x="430" y="1176"/>
                  </a:cubicBezTo>
                  <a:cubicBezTo>
                    <a:pt x="434" y="1174"/>
                    <a:pt x="433" y="1169"/>
                    <a:pt x="432" y="1166"/>
                  </a:cubicBezTo>
                  <a:cubicBezTo>
                    <a:pt x="431" y="1163"/>
                    <a:pt x="430" y="1161"/>
                    <a:pt x="428" y="1159"/>
                  </a:cubicBezTo>
                  <a:cubicBezTo>
                    <a:pt x="427" y="1159"/>
                    <a:pt x="426" y="1158"/>
                    <a:pt x="426" y="1157"/>
                  </a:cubicBezTo>
                  <a:cubicBezTo>
                    <a:pt x="422" y="1155"/>
                    <a:pt x="419" y="1155"/>
                    <a:pt x="417" y="1151"/>
                  </a:cubicBezTo>
                  <a:cubicBezTo>
                    <a:pt x="416" y="1148"/>
                    <a:pt x="417" y="1145"/>
                    <a:pt x="416" y="1143"/>
                  </a:cubicBezTo>
                  <a:cubicBezTo>
                    <a:pt x="416" y="1142"/>
                    <a:pt x="414" y="1141"/>
                    <a:pt x="413" y="1140"/>
                  </a:cubicBezTo>
                  <a:cubicBezTo>
                    <a:pt x="412" y="1139"/>
                    <a:pt x="412" y="1137"/>
                    <a:pt x="411" y="1135"/>
                  </a:cubicBezTo>
                  <a:cubicBezTo>
                    <a:pt x="410" y="1134"/>
                    <a:pt x="408" y="1134"/>
                    <a:pt x="408" y="1133"/>
                  </a:cubicBezTo>
                  <a:cubicBezTo>
                    <a:pt x="407" y="1131"/>
                    <a:pt x="408" y="1127"/>
                    <a:pt x="407" y="1125"/>
                  </a:cubicBezTo>
                  <a:cubicBezTo>
                    <a:pt x="407" y="1122"/>
                    <a:pt x="406" y="1122"/>
                    <a:pt x="404" y="1120"/>
                  </a:cubicBezTo>
                  <a:cubicBezTo>
                    <a:pt x="403" y="1119"/>
                    <a:pt x="400" y="1118"/>
                    <a:pt x="399" y="1117"/>
                  </a:cubicBezTo>
                  <a:cubicBezTo>
                    <a:pt x="399" y="1116"/>
                    <a:pt x="399" y="1114"/>
                    <a:pt x="399" y="1113"/>
                  </a:cubicBezTo>
                  <a:cubicBezTo>
                    <a:pt x="398" y="1108"/>
                    <a:pt x="394" y="1099"/>
                    <a:pt x="389" y="1098"/>
                  </a:cubicBezTo>
                  <a:cubicBezTo>
                    <a:pt x="389" y="1102"/>
                    <a:pt x="390" y="1109"/>
                    <a:pt x="385" y="1110"/>
                  </a:cubicBezTo>
                  <a:cubicBezTo>
                    <a:pt x="381" y="1111"/>
                    <a:pt x="377" y="1106"/>
                    <a:pt x="374" y="1103"/>
                  </a:cubicBezTo>
                  <a:cubicBezTo>
                    <a:pt x="371" y="1099"/>
                    <a:pt x="368" y="1096"/>
                    <a:pt x="366" y="1091"/>
                  </a:cubicBezTo>
                  <a:cubicBezTo>
                    <a:pt x="365" y="1089"/>
                    <a:pt x="364" y="1087"/>
                    <a:pt x="361" y="1088"/>
                  </a:cubicBezTo>
                  <a:cubicBezTo>
                    <a:pt x="361" y="1089"/>
                    <a:pt x="361" y="1093"/>
                    <a:pt x="360" y="1094"/>
                  </a:cubicBezTo>
                  <a:cubicBezTo>
                    <a:pt x="357" y="1095"/>
                    <a:pt x="354" y="1089"/>
                    <a:pt x="353" y="1088"/>
                  </a:cubicBezTo>
                  <a:cubicBezTo>
                    <a:pt x="351" y="1084"/>
                    <a:pt x="353" y="1083"/>
                    <a:pt x="348" y="1083"/>
                  </a:cubicBezTo>
                  <a:cubicBezTo>
                    <a:pt x="344" y="1083"/>
                    <a:pt x="338" y="1081"/>
                    <a:pt x="336" y="1076"/>
                  </a:cubicBezTo>
                  <a:cubicBezTo>
                    <a:pt x="334" y="1070"/>
                    <a:pt x="341" y="1072"/>
                    <a:pt x="341" y="1068"/>
                  </a:cubicBezTo>
                  <a:cubicBezTo>
                    <a:pt x="341" y="1064"/>
                    <a:pt x="336" y="1063"/>
                    <a:pt x="335" y="1060"/>
                  </a:cubicBezTo>
                  <a:cubicBezTo>
                    <a:pt x="334" y="1057"/>
                    <a:pt x="334" y="1054"/>
                    <a:pt x="334" y="1051"/>
                  </a:cubicBezTo>
                  <a:cubicBezTo>
                    <a:pt x="334" y="1047"/>
                    <a:pt x="333" y="1044"/>
                    <a:pt x="332" y="1041"/>
                  </a:cubicBezTo>
                  <a:cubicBezTo>
                    <a:pt x="331" y="1040"/>
                    <a:pt x="331" y="1040"/>
                    <a:pt x="330" y="1039"/>
                  </a:cubicBezTo>
                  <a:cubicBezTo>
                    <a:pt x="330" y="1038"/>
                    <a:pt x="330" y="1037"/>
                    <a:pt x="330" y="1036"/>
                  </a:cubicBezTo>
                  <a:cubicBezTo>
                    <a:pt x="330" y="1034"/>
                    <a:pt x="330" y="1032"/>
                    <a:pt x="330" y="1029"/>
                  </a:cubicBezTo>
                  <a:cubicBezTo>
                    <a:pt x="330" y="1024"/>
                    <a:pt x="330" y="1018"/>
                    <a:pt x="330" y="1013"/>
                  </a:cubicBezTo>
                  <a:cubicBezTo>
                    <a:pt x="330" y="1009"/>
                    <a:pt x="330" y="1006"/>
                    <a:pt x="329" y="1003"/>
                  </a:cubicBezTo>
                  <a:cubicBezTo>
                    <a:pt x="329" y="1000"/>
                    <a:pt x="330" y="996"/>
                    <a:pt x="330" y="993"/>
                  </a:cubicBezTo>
                  <a:cubicBezTo>
                    <a:pt x="331" y="988"/>
                    <a:pt x="330" y="983"/>
                    <a:pt x="330" y="979"/>
                  </a:cubicBezTo>
                  <a:cubicBezTo>
                    <a:pt x="330" y="977"/>
                    <a:pt x="330" y="974"/>
                    <a:pt x="330" y="973"/>
                  </a:cubicBezTo>
                  <a:cubicBezTo>
                    <a:pt x="331" y="969"/>
                    <a:pt x="336" y="969"/>
                    <a:pt x="338" y="966"/>
                  </a:cubicBezTo>
                  <a:cubicBezTo>
                    <a:pt x="343" y="960"/>
                    <a:pt x="342" y="946"/>
                    <a:pt x="342" y="938"/>
                  </a:cubicBezTo>
                  <a:cubicBezTo>
                    <a:pt x="342" y="930"/>
                    <a:pt x="340" y="920"/>
                    <a:pt x="342" y="912"/>
                  </a:cubicBezTo>
                  <a:cubicBezTo>
                    <a:pt x="343" y="909"/>
                    <a:pt x="344" y="907"/>
                    <a:pt x="344" y="903"/>
                  </a:cubicBezTo>
                  <a:cubicBezTo>
                    <a:pt x="344" y="901"/>
                    <a:pt x="343" y="899"/>
                    <a:pt x="342" y="897"/>
                  </a:cubicBezTo>
                  <a:cubicBezTo>
                    <a:pt x="342" y="895"/>
                    <a:pt x="342" y="890"/>
                    <a:pt x="343" y="889"/>
                  </a:cubicBezTo>
                  <a:cubicBezTo>
                    <a:pt x="345" y="887"/>
                    <a:pt x="350" y="888"/>
                    <a:pt x="352" y="888"/>
                  </a:cubicBezTo>
                  <a:cubicBezTo>
                    <a:pt x="356" y="887"/>
                    <a:pt x="356" y="886"/>
                    <a:pt x="358" y="882"/>
                  </a:cubicBezTo>
                  <a:cubicBezTo>
                    <a:pt x="360" y="877"/>
                    <a:pt x="362" y="872"/>
                    <a:pt x="365" y="867"/>
                  </a:cubicBezTo>
                  <a:cubicBezTo>
                    <a:pt x="365" y="865"/>
                    <a:pt x="366" y="861"/>
                    <a:pt x="368" y="860"/>
                  </a:cubicBezTo>
                  <a:cubicBezTo>
                    <a:pt x="368" y="859"/>
                    <a:pt x="369" y="859"/>
                    <a:pt x="370" y="858"/>
                  </a:cubicBezTo>
                  <a:cubicBezTo>
                    <a:pt x="372" y="857"/>
                    <a:pt x="374" y="853"/>
                    <a:pt x="374" y="851"/>
                  </a:cubicBezTo>
                  <a:cubicBezTo>
                    <a:pt x="375" y="848"/>
                    <a:pt x="375" y="845"/>
                    <a:pt x="377" y="841"/>
                  </a:cubicBezTo>
                  <a:cubicBezTo>
                    <a:pt x="378" y="839"/>
                    <a:pt x="382" y="834"/>
                    <a:pt x="385" y="832"/>
                  </a:cubicBezTo>
                  <a:cubicBezTo>
                    <a:pt x="387" y="832"/>
                    <a:pt x="388" y="833"/>
                    <a:pt x="389" y="832"/>
                  </a:cubicBezTo>
                  <a:cubicBezTo>
                    <a:pt x="389" y="831"/>
                    <a:pt x="391" y="828"/>
                    <a:pt x="391" y="827"/>
                  </a:cubicBezTo>
                  <a:cubicBezTo>
                    <a:pt x="392" y="825"/>
                    <a:pt x="393" y="822"/>
                    <a:pt x="393" y="819"/>
                  </a:cubicBezTo>
                  <a:cubicBezTo>
                    <a:pt x="393" y="817"/>
                    <a:pt x="391" y="815"/>
                    <a:pt x="392" y="812"/>
                  </a:cubicBezTo>
                  <a:cubicBezTo>
                    <a:pt x="392" y="811"/>
                    <a:pt x="393" y="812"/>
                    <a:pt x="393" y="811"/>
                  </a:cubicBezTo>
                  <a:cubicBezTo>
                    <a:pt x="393" y="809"/>
                    <a:pt x="393" y="809"/>
                    <a:pt x="393" y="808"/>
                  </a:cubicBezTo>
                  <a:cubicBezTo>
                    <a:pt x="392" y="806"/>
                    <a:pt x="392" y="804"/>
                    <a:pt x="391" y="803"/>
                  </a:cubicBezTo>
                  <a:cubicBezTo>
                    <a:pt x="391" y="802"/>
                    <a:pt x="390" y="802"/>
                    <a:pt x="390" y="802"/>
                  </a:cubicBezTo>
                  <a:cubicBezTo>
                    <a:pt x="395" y="801"/>
                    <a:pt x="400" y="800"/>
                    <a:pt x="404" y="798"/>
                  </a:cubicBezTo>
                  <a:cubicBezTo>
                    <a:pt x="407" y="796"/>
                    <a:pt x="407" y="795"/>
                    <a:pt x="409" y="793"/>
                  </a:cubicBezTo>
                  <a:cubicBezTo>
                    <a:pt x="415" y="783"/>
                    <a:pt x="422" y="775"/>
                    <a:pt x="431" y="768"/>
                  </a:cubicBezTo>
                  <a:cubicBezTo>
                    <a:pt x="434" y="766"/>
                    <a:pt x="437" y="764"/>
                    <a:pt x="440" y="761"/>
                  </a:cubicBezTo>
                  <a:cubicBezTo>
                    <a:pt x="443" y="759"/>
                    <a:pt x="445" y="756"/>
                    <a:pt x="448" y="753"/>
                  </a:cubicBezTo>
                  <a:cubicBezTo>
                    <a:pt x="451" y="750"/>
                    <a:pt x="452" y="750"/>
                    <a:pt x="456" y="752"/>
                  </a:cubicBezTo>
                  <a:cubicBezTo>
                    <a:pt x="458" y="752"/>
                    <a:pt x="459" y="753"/>
                    <a:pt x="461" y="753"/>
                  </a:cubicBezTo>
                  <a:cubicBezTo>
                    <a:pt x="464" y="752"/>
                    <a:pt x="464" y="746"/>
                    <a:pt x="466" y="744"/>
                  </a:cubicBezTo>
                  <a:cubicBezTo>
                    <a:pt x="471" y="740"/>
                    <a:pt x="476" y="739"/>
                    <a:pt x="481" y="736"/>
                  </a:cubicBezTo>
                  <a:cubicBezTo>
                    <a:pt x="484" y="735"/>
                    <a:pt x="487" y="731"/>
                    <a:pt x="490" y="730"/>
                  </a:cubicBezTo>
                  <a:cubicBezTo>
                    <a:pt x="493" y="729"/>
                    <a:pt x="497" y="731"/>
                    <a:pt x="500" y="732"/>
                  </a:cubicBezTo>
                  <a:cubicBezTo>
                    <a:pt x="503" y="732"/>
                    <a:pt x="507" y="732"/>
                    <a:pt x="510" y="732"/>
                  </a:cubicBezTo>
                  <a:cubicBezTo>
                    <a:pt x="513" y="732"/>
                    <a:pt x="514" y="733"/>
                    <a:pt x="515" y="729"/>
                  </a:cubicBezTo>
                  <a:cubicBezTo>
                    <a:pt x="517" y="725"/>
                    <a:pt x="518" y="719"/>
                    <a:pt x="518" y="715"/>
                  </a:cubicBezTo>
                  <a:cubicBezTo>
                    <a:pt x="519" y="706"/>
                    <a:pt x="520" y="697"/>
                    <a:pt x="523" y="689"/>
                  </a:cubicBezTo>
                  <a:cubicBezTo>
                    <a:pt x="525" y="685"/>
                    <a:pt x="527" y="681"/>
                    <a:pt x="529" y="678"/>
                  </a:cubicBezTo>
                  <a:cubicBezTo>
                    <a:pt x="530" y="675"/>
                    <a:pt x="530" y="672"/>
                    <a:pt x="532" y="670"/>
                  </a:cubicBezTo>
                  <a:cubicBezTo>
                    <a:pt x="533" y="668"/>
                    <a:pt x="535" y="667"/>
                    <a:pt x="536" y="665"/>
                  </a:cubicBezTo>
                  <a:cubicBezTo>
                    <a:pt x="538" y="663"/>
                    <a:pt x="538" y="661"/>
                    <a:pt x="540" y="659"/>
                  </a:cubicBezTo>
                  <a:cubicBezTo>
                    <a:pt x="544" y="655"/>
                    <a:pt x="548" y="651"/>
                    <a:pt x="552" y="647"/>
                  </a:cubicBezTo>
                  <a:cubicBezTo>
                    <a:pt x="557" y="641"/>
                    <a:pt x="556" y="634"/>
                    <a:pt x="554" y="627"/>
                  </a:cubicBezTo>
                  <a:cubicBezTo>
                    <a:pt x="553" y="624"/>
                    <a:pt x="551" y="618"/>
                    <a:pt x="547" y="619"/>
                  </a:cubicBezTo>
                  <a:cubicBezTo>
                    <a:pt x="546" y="612"/>
                    <a:pt x="540" y="605"/>
                    <a:pt x="537" y="599"/>
                  </a:cubicBezTo>
                  <a:cubicBezTo>
                    <a:pt x="536" y="595"/>
                    <a:pt x="535" y="592"/>
                    <a:pt x="535" y="588"/>
                  </a:cubicBezTo>
                  <a:cubicBezTo>
                    <a:pt x="536" y="581"/>
                    <a:pt x="541" y="575"/>
                    <a:pt x="544" y="569"/>
                  </a:cubicBezTo>
                  <a:cubicBezTo>
                    <a:pt x="546" y="566"/>
                    <a:pt x="551" y="563"/>
                    <a:pt x="551" y="559"/>
                  </a:cubicBezTo>
                  <a:cubicBezTo>
                    <a:pt x="552" y="558"/>
                    <a:pt x="551" y="556"/>
                    <a:pt x="552" y="555"/>
                  </a:cubicBezTo>
                  <a:cubicBezTo>
                    <a:pt x="552" y="551"/>
                    <a:pt x="553" y="547"/>
                    <a:pt x="554" y="543"/>
                  </a:cubicBezTo>
                  <a:cubicBezTo>
                    <a:pt x="556" y="540"/>
                    <a:pt x="558" y="537"/>
                    <a:pt x="558" y="533"/>
                  </a:cubicBezTo>
                  <a:cubicBezTo>
                    <a:pt x="558" y="531"/>
                    <a:pt x="558" y="529"/>
                    <a:pt x="559" y="527"/>
                  </a:cubicBezTo>
                  <a:cubicBezTo>
                    <a:pt x="559" y="526"/>
                    <a:pt x="562" y="524"/>
                    <a:pt x="563" y="523"/>
                  </a:cubicBezTo>
                  <a:cubicBezTo>
                    <a:pt x="565" y="521"/>
                    <a:pt x="566" y="518"/>
                    <a:pt x="570" y="518"/>
                  </a:cubicBezTo>
                  <a:cubicBezTo>
                    <a:pt x="571" y="518"/>
                    <a:pt x="572" y="518"/>
                    <a:pt x="573" y="518"/>
                  </a:cubicBezTo>
                  <a:cubicBezTo>
                    <a:pt x="576" y="517"/>
                    <a:pt x="582" y="517"/>
                    <a:pt x="584" y="516"/>
                  </a:cubicBezTo>
                  <a:cubicBezTo>
                    <a:pt x="586" y="514"/>
                    <a:pt x="584" y="509"/>
                    <a:pt x="587" y="507"/>
                  </a:cubicBezTo>
                  <a:cubicBezTo>
                    <a:pt x="588" y="506"/>
                    <a:pt x="589" y="507"/>
                    <a:pt x="590" y="507"/>
                  </a:cubicBezTo>
                  <a:cubicBezTo>
                    <a:pt x="592" y="507"/>
                    <a:pt x="592" y="506"/>
                    <a:pt x="593" y="505"/>
                  </a:cubicBezTo>
                  <a:cubicBezTo>
                    <a:pt x="596" y="503"/>
                    <a:pt x="598" y="502"/>
                    <a:pt x="599" y="499"/>
                  </a:cubicBezTo>
                  <a:cubicBezTo>
                    <a:pt x="599" y="498"/>
                    <a:pt x="599" y="495"/>
                    <a:pt x="600" y="494"/>
                  </a:cubicBezTo>
                  <a:cubicBezTo>
                    <a:pt x="601" y="489"/>
                    <a:pt x="603" y="485"/>
                    <a:pt x="603" y="480"/>
                  </a:cubicBezTo>
                  <a:cubicBezTo>
                    <a:pt x="604" y="474"/>
                    <a:pt x="602" y="468"/>
                    <a:pt x="603" y="462"/>
                  </a:cubicBezTo>
                  <a:cubicBezTo>
                    <a:pt x="606" y="461"/>
                    <a:pt x="607" y="465"/>
                    <a:pt x="610" y="465"/>
                  </a:cubicBezTo>
                  <a:cubicBezTo>
                    <a:pt x="615" y="465"/>
                    <a:pt x="612" y="460"/>
                    <a:pt x="615" y="460"/>
                  </a:cubicBezTo>
                  <a:cubicBezTo>
                    <a:pt x="621" y="469"/>
                    <a:pt x="632" y="472"/>
                    <a:pt x="642" y="467"/>
                  </a:cubicBezTo>
                  <a:cubicBezTo>
                    <a:pt x="643" y="467"/>
                    <a:pt x="643" y="467"/>
                    <a:pt x="644" y="467"/>
                  </a:cubicBezTo>
                  <a:cubicBezTo>
                    <a:pt x="645" y="466"/>
                    <a:pt x="645" y="465"/>
                    <a:pt x="646" y="464"/>
                  </a:cubicBezTo>
                  <a:cubicBezTo>
                    <a:pt x="648" y="462"/>
                    <a:pt x="651" y="463"/>
                    <a:pt x="653" y="463"/>
                  </a:cubicBezTo>
                  <a:cubicBezTo>
                    <a:pt x="657" y="463"/>
                    <a:pt x="661" y="464"/>
                    <a:pt x="665" y="465"/>
                  </a:cubicBezTo>
                  <a:cubicBezTo>
                    <a:pt x="668" y="466"/>
                    <a:pt x="670" y="467"/>
                    <a:pt x="672" y="468"/>
                  </a:cubicBezTo>
                  <a:cubicBezTo>
                    <a:pt x="676" y="468"/>
                    <a:pt x="675" y="467"/>
                    <a:pt x="677" y="465"/>
                  </a:cubicBezTo>
                  <a:cubicBezTo>
                    <a:pt x="676" y="465"/>
                    <a:pt x="680" y="463"/>
                    <a:pt x="680" y="463"/>
                  </a:cubicBezTo>
                  <a:cubicBezTo>
                    <a:pt x="682" y="462"/>
                    <a:pt x="685" y="460"/>
                    <a:pt x="687" y="460"/>
                  </a:cubicBezTo>
                  <a:cubicBezTo>
                    <a:pt x="690" y="459"/>
                    <a:pt x="692" y="460"/>
                    <a:pt x="694" y="459"/>
                  </a:cubicBezTo>
                  <a:cubicBezTo>
                    <a:pt x="694" y="458"/>
                    <a:pt x="695" y="456"/>
                    <a:pt x="695" y="455"/>
                  </a:cubicBezTo>
                  <a:cubicBezTo>
                    <a:pt x="696" y="450"/>
                    <a:pt x="695" y="444"/>
                    <a:pt x="694" y="439"/>
                  </a:cubicBezTo>
                  <a:cubicBezTo>
                    <a:pt x="691" y="429"/>
                    <a:pt x="690" y="419"/>
                    <a:pt x="684" y="410"/>
                  </a:cubicBezTo>
                  <a:cubicBezTo>
                    <a:pt x="682" y="406"/>
                    <a:pt x="679" y="405"/>
                    <a:pt x="677" y="401"/>
                  </a:cubicBezTo>
                  <a:cubicBezTo>
                    <a:pt x="676" y="398"/>
                    <a:pt x="677" y="394"/>
                    <a:pt x="677" y="391"/>
                  </a:cubicBezTo>
                  <a:cubicBezTo>
                    <a:pt x="677" y="387"/>
                    <a:pt x="676" y="384"/>
                    <a:pt x="677" y="380"/>
                  </a:cubicBezTo>
                  <a:cubicBezTo>
                    <a:pt x="677" y="376"/>
                    <a:pt x="679" y="374"/>
                    <a:pt x="681" y="371"/>
                  </a:cubicBezTo>
                  <a:cubicBezTo>
                    <a:pt x="684" y="365"/>
                    <a:pt x="683" y="359"/>
                    <a:pt x="684" y="353"/>
                  </a:cubicBezTo>
                  <a:cubicBezTo>
                    <a:pt x="686" y="345"/>
                    <a:pt x="689" y="337"/>
                    <a:pt x="687" y="328"/>
                  </a:cubicBezTo>
                  <a:cubicBezTo>
                    <a:pt x="686" y="320"/>
                    <a:pt x="682" y="312"/>
                    <a:pt x="677" y="305"/>
                  </a:cubicBezTo>
                  <a:cubicBezTo>
                    <a:pt x="672" y="296"/>
                    <a:pt x="669" y="286"/>
                    <a:pt x="669" y="276"/>
                  </a:cubicBezTo>
                  <a:cubicBezTo>
                    <a:pt x="669" y="273"/>
                    <a:pt x="668" y="267"/>
                    <a:pt x="670" y="265"/>
                  </a:cubicBezTo>
                  <a:cubicBezTo>
                    <a:pt x="671" y="263"/>
                    <a:pt x="673" y="264"/>
                    <a:pt x="673" y="262"/>
                  </a:cubicBezTo>
                  <a:cubicBezTo>
                    <a:pt x="674" y="259"/>
                    <a:pt x="673" y="255"/>
                    <a:pt x="672" y="253"/>
                  </a:cubicBezTo>
                  <a:cubicBezTo>
                    <a:pt x="672" y="249"/>
                    <a:pt x="671" y="246"/>
                    <a:pt x="670" y="243"/>
                  </a:cubicBezTo>
                  <a:cubicBezTo>
                    <a:pt x="670" y="241"/>
                    <a:pt x="670" y="240"/>
                    <a:pt x="669" y="239"/>
                  </a:cubicBezTo>
                  <a:cubicBezTo>
                    <a:pt x="667" y="238"/>
                    <a:pt x="663" y="239"/>
                    <a:pt x="661" y="237"/>
                  </a:cubicBezTo>
                  <a:cubicBezTo>
                    <a:pt x="659" y="236"/>
                    <a:pt x="658" y="233"/>
                    <a:pt x="657" y="230"/>
                  </a:cubicBezTo>
                  <a:cubicBezTo>
                    <a:pt x="656" y="225"/>
                    <a:pt x="661" y="224"/>
                    <a:pt x="664" y="221"/>
                  </a:cubicBezTo>
                  <a:cubicBezTo>
                    <a:pt x="666" y="218"/>
                    <a:pt x="666" y="214"/>
                    <a:pt x="666" y="211"/>
                  </a:cubicBezTo>
                  <a:cubicBezTo>
                    <a:pt x="665" y="204"/>
                    <a:pt x="662" y="199"/>
                    <a:pt x="662" y="192"/>
                  </a:cubicBezTo>
                  <a:cubicBezTo>
                    <a:pt x="662" y="188"/>
                    <a:pt x="662" y="184"/>
                    <a:pt x="662" y="180"/>
                  </a:cubicBezTo>
                  <a:cubicBezTo>
                    <a:pt x="662" y="178"/>
                    <a:pt x="663" y="176"/>
                    <a:pt x="663" y="174"/>
                  </a:cubicBezTo>
                  <a:cubicBezTo>
                    <a:pt x="665" y="169"/>
                    <a:pt x="668" y="167"/>
                    <a:pt x="667" y="162"/>
                  </a:cubicBezTo>
                  <a:cubicBezTo>
                    <a:pt x="660" y="161"/>
                    <a:pt x="659" y="153"/>
                    <a:pt x="656" y="148"/>
                  </a:cubicBezTo>
                  <a:cubicBezTo>
                    <a:pt x="654" y="145"/>
                    <a:pt x="653" y="143"/>
                    <a:pt x="649" y="142"/>
                  </a:cubicBezTo>
                  <a:cubicBezTo>
                    <a:pt x="647" y="141"/>
                    <a:pt x="645" y="140"/>
                    <a:pt x="642" y="140"/>
                  </a:cubicBezTo>
                  <a:cubicBezTo>
                    <a:pt x="641" y="137"/>
                    <a:pt x="642" y="133"/>
                    <a:pt x="641" y="129"/>
                  </a:cubicBezTo>
                  <a:cubicBezTo>
                    <a:pt x="641" y="128"/>
                    <a:pt x="642" y="125"/>
                    <a:pt x="641" y="123"/>
                  </a:cubicBezTo>
                  <a:cubicBezTo>
                    <a:pt x="639" y="122"/>
                    <a:pt x="634" y="121"/>
                    <a:pt x="632" y="120"/>
                  </a:cubicBezTo>
                  <a:cubicBezTo>
                    <a:pt x="629" y="119"/>
                    <a:pt x="628" y="120"/>
                    <a:pt x="627" y="117"/>
                  </a:cubicBezTo>
                  <a:cubicBezTo>
                    <a:pt x="626" y="115"/>
                    <a:pt x="625" y="114"/>
                    <a:pt x="624" y="112"/>
                  </a:cubicBezTo>
                  <a:cubicBezTo>
                    <a:pt x="621" y="106"/>
                    <a:pt x="616" y="100"/>
                    <a:pt x="613" y="95"/>
                  </a:cubicBezTo>
                  <a:cubicBezTo>
                    <a:pt x="609" y="90"/>
                    <a:pt x="607" y="89"/>
                    <a:pt x="602" y="86"/>
                  </a:cubicBezTo>
                  <a:cubicBezTo>
                    <a:pt x="598" y="85"/>
                    <a:pt x="595" y="84"/>
                    <a:pt x="591" y="84"/>
                  </a:cubicBezTo>
                  <a:cubicBezTo>
                    <a:pt x="589" y="84"/>
                    <a:pt x="588" y="84"/>
                    <a:pt x="587" y="83"/>
                  </a:cubicBezTo>
                  <a:cubicBezTo>
                    <a:pt x="585" y="82"/>
                    <a:pt x="583" y="80"/>
                    <a:pt x="582" y="78"/>
                  </a:cubicBezTo>
                  <a:cubicBezTo>
                    <a:pt x="579" y="76"/>
                    <a:pt x="577" y="74"/>
                    <a:pt x="574" y="72"/>
                  </a:cubicBezTo>
                  <a:cubicBezTo>
                    <a:pt x="570" y="69"/>
                    <a:pt x="568" y="69"/>
                    <a:pt x="563" y="68"/>
                  </a:cubicBezTo>
                  <a:cubicBezTo>
                    <a:pt x="559" y="67"/>
                    <a:pt x="555" y="62"/>
                    <a:pt x="552" y="59"/>
                  </a:cubicBezTo>
                  <a:cubicBezTo>
                    <a:pt x="549" y="54"/>
                    <a:pt x="547" y="50"/>
                    <a:pt x="542" y="47"/>
                  </a:cubicBezTo>
                  <a:cubicBezTo>
                    <a:pt x="538" y="44"/>
                    <a:pt x="537" y="39"/>
                    <a:pt x="534" y="35"/>
                  </a:cubicBezTo>
                  <a:cubicBezTo>
                    <a:pt x="531" y="32"/>
                    <a:pt x="528" y="30"/>
                    <a:pt x="525" y="28"/>
                  </a:cubicBezTo>
                  <a:cubicBezTo>
                    <a:pt x="523" y="26"/>
                    <a:pt x="522" y="24"/>
                    <a:pt x="519" y="22"/>
                  </a:cubicBezTo>
                  <a:cubicBezTo>
                    <a:pt x="516" y="19"/>
                    <a:pt x="513" y="17"/>
                    <a:pt x="510" y="14"/>
                  </a:cubicBezTo>
                  <a:cubicBezTo>
                    <a:pt x="508" y="11"/>
                    <a:pt x="505" y="8"/>
                    <a:pt x="504" y="5"/>
                  </a:cubicBezTo>
                  <a:cubicBezTo>
                    <a:pt x="503" y="4"/>
                    <a:pt x="503" y="2"/>
                    <a:pt x="502" y="1"/>
                  </a:cubicBezTo>
                  <a:cubicBezTo>
                    <a:pt x="502" y="1"/>
                    <a:pt x="502" y="0"/>
                    <a:pt x="502" y="0"/>
                  </a:cubicBezTo>
                  <a:cubicBezTo>
                    <a:pt x="500" y="0"/>
                    <a:pt x="498" y="0"/>
                    <a:pt x="497" y="1"/>
                  </a:cubicBezTo>
                  <a:cubicBezTo>
                    <a:pt x="494" y="1"/>
                    <a:pt x="481" y="1"/>
                    <a:pt x="480" y="4"/>
                  </a:cubicBezTo>
                  <a:cubicBezTo>
                    <a:pt x="482" y="6"/>
                    <a:pt x="483" y="10"/>
                    <a:pt x="485" y="12"/>
                  </a:cubicBezTo>
                  <a:cubicBezTo>
                    <a:pt x="487" y="17"/>
                    <a:pt x="490" y="22"/>
                    <a:pt x="493" y="26"/>
                  </a:cubicBezTo>
                  <a:cubicBezTo>
                    <a:pt x="498" y="33"/>
                    <a:pt x="500" y="39"/>
                    <a:pt x="500" y="47"/>
                  </a:cubicBezTo>
                  <a:cubicBezTo>
                    <a:pt x="500" y="54"/>
                    <a:pt x="497" y="56"/>
                    <a:pt x="492" y="60"/>
                  </a:cubicBezTo>
                  <a:cubicBezTo>
                    <a:pt x="487" y="64"/>
                    <a:pt x="483" y="67"/>
                    <a:pt x="478" y="70"/>
                  </a:cubicBezTo>
                  <a:cubicBezTo>
                    <a:pt x="475" y="72"/>
                    <a:pt x="470" y="73"/>
                    <a:pt x="468" y="76"/>
                  </a:cubicBezTo>
                  <a:cubicBezTo>
                    <a:pt x="471" y="78"/>
                    <a:pt x="484" y="81"/>
                    <a:pt x="484" y="85"/>
                  </a:cubicBezTo>
                  <a:cubicBezTo>
                    <a:pt x="484" y="86"/>
                    <a:pt x="481" y="88"/>
                    <a:pt x="481" y="89"/>
                  </a:cubicBezTo>
                  <a:cubicBezTo>
                    <a:pt x="480" y="91"/>
                    <a:pt x="480" y="92"/>
                    <a:pt x="478" y="95"/>
                  </a:cubicBezTo>
                  <a:cubicBezTo>
                    <a:pt x="478" y="96"/>
                    <a:pt x="475" y="100"/>
                    <a:pt x="474" y="101"/>
                  </a:cubicBezTo>
                  <a:cubicBezTo>
                    <a:pt x="472" y="102"/>
                    <a:pt x="471" y="101"/>
                    <a:pt x="469" y="101"/>
                  </a:cubicBezTo>
                  <a:cubicBezTo>
                    <a:pt x="462" y="100"/>
                    <a:pt x="456" y="98"/>
                    <a:pt x="449" y="94"/>
                  </a:cubicBezTo>
                  <a:cubicBezTo>
                    <a:pt x="444" y="91"/>
                    <a:pt x="438" y="92"/>
                    <a:pt x="432" y="91"/>
                  </a:cubicBezTo>
                  <a:cubicBezTo>
                    <a:pt x="423" y="89"/>
                    <a:pt x="414" y="87"/>
                    <a:pt x="405" y="84"/>
                  </a:cubicBezTo>
                  <a:cubicBezTo>
                    <a:pt x="403" y="83"/>
                    <a:pt x="399" y="83"/>
                    <a:pt x="397" y="82"/>
                  </a:cubicBezTo>
                  <a:cubicBezTo>
                    <a:pt x="394" y="81"/>
                    <a:pt x="393" y="80"/>
                    <a:pt x="391" y="80"/>
                  </a:cubicBezTo>
                  <a:cubicBezTo>
                    <a:pt x="387" y="80"/>
                    <a:pt x="382" y="81"/>
                    <a:pt x="379" y="78"/>
                  </a:cubicBezTo>
                  <a:cubicBezTo>
                    <a:pt x="380" y="83"/>
                    <a:pt x="380" y="89"/>
                    <a:pt x="380" y="94"/>
                  </a:cubicBezTo>
                  <a:cubicBezTo>
                    <a:pt x="380" y="117"/>
                    <a:pt x="380" y="117"/>
                    <a:pt x="380" y="117"/>
                  </a:cubicBezTo>
                  <a:cubicBezTo>
                    <a:pt x="380" y="119"/>
                    <a:pt x="380" y="123"/>
                    <a:pt x="380" y="124"/>
                  </a:cubicBezTo>
                  <a:cubicBezTo>
                    <a:pt x="379" y="126"/>
                    <a:pt x="378" y="128"/>
                    <a:pt x="378" y="129"/>
                  </a:cubicBezTo>
                  <a:cubicBezTo>
                    <a:pt x="377" y="132"/>
                    <a:pt x="375" y="134"/>
                    <a:pt x="373" y="137"/>
                  </a:cubicBezTo>
                  <a:cubicBezTo>
                    <a:pt x="371" y="142"/>
                    <a:pt x="368" y="147"/>
                    <a:pt x="366" y="151"/>
                  </a:cubicBezTo>
                  <a:cubicBezTo>
                    <a:pt x="365" y="153"/>
                    <a:pt x="365" y="155"/>
                    <a:pt x="364" y="157"/>
                  </a:cubicBezTo>
                  <a:cubicBezTo>
                    <a:pt x="359" y="155"/>
                    <a:pt x="354" y="152"/>
                    <a:pt x="349" y="151"/>
                  </a:cubicBezTo>
                  <a:cubicBezTo>
                    <a:pt x="345" y="149"/>
                    <a:pt x="343" y="147"/>
                    <a:pt x="340" y="146"/>
                  </a:cubicBezTo>
                  <a:cubicBezTo>
                    <a:pt x="336" y="144"/>
                    <a:pt x="329" y="144"/>
                    <a:pt x="325" y="145"/>
                  </a:cubicBezTo>
                  <a:cubicBezTo>
                    <a:pt x="322" y="146"/>
                    <a:pt x="319" y="149"/>
                    <a:pt x="317" y="151"/>
                  </a:cubicBezTo>
                  <a:cubicBezTo>
                    <a:pt x="313" y="153"/>
                    <a:pt x="311" y="155"/>
                    <a:pt x="308" y="159"/>
                  </a:cubicBezTo>
                  <a:cubicBezTo>
                    <a:pt x="305" y="163"/>
                    <a:pt x="302" y="168"/>
                    <a:pt x="299" y="172"/>
                  </a:cubicBezTo>
                  <a:cubicBezTo>
                    <a:pt x="298" y="173"/>
                    <a:pt x="295" y="175"/>
                    <a:pt x="295" y="177"/>
                  </a:cubicBezTo>
                  <a:cubicBezTo>
                    <a:pt x="292" y="178"/>
                    <a:pt x="292" y="181"/>
                    <a:pt x="291" y="183"/>
                  </a:cubicBezTo>
                  <a:cubicBezTo>
                    <a:pt x="290" y="185"/>
                    <a:pt x="289" y="186"/>
                    <a:pt x="288" y="188"/>
                  </a:cubicBezTo>
                  <a:cubicBezTo>
                    <a:pt x="289" y="187"/>
                    <a:pt x="290" y="187"/>
                    <a:pt x="290" y="187"/>
                  </a:cubicBezTo>
                  <a:cubicBezTo>
                    <a:pt x="289" y="188"/>
                    <a:pt x="289" y="190"/>
                    <a:pt x="288" y="192"/>
                  </a:cubicBezTo>
                  <a:cubicBezTo>
                    <a:pt x="287" y="195"/>
                    <a:pt x="285" y="199"/>
                    <a:pt x="284" y="202"/>
                  </a:cubicBezTo>
                  <a:cubicBezTo>
                    <a:pt x="282" y="207"/>
                    <a:pt x="280" y="211"/>
                    <a:pt x="279" y="216"/>
                  </a:cubicBezTo>
                  <a:cubicBezTo>
                    <a:pt x="279" y="220"/>
                    <a:pt x="278" y="223"/>
                    <a:pt x="274" y="224"/>
                  </a:cubicBezTo>
                  <a:cubicBezTo>
                    <a:pt x="269" y="227"/>
                    <a:pt x="268" y="229"/>
                    <a:pt x="267" y="234"/>
                  </a:cubicBezTo>
                  <a:cubicBezTo>
                    <a:pt x="266" y="237"/>
                    <a:pt x="266" y="239"/>
                    <a:pt x="266" y="243"/>
                  </a:cubicBezTo>
                  <a:cubicBezTo>
                    <a:pt x="266" y="245"/>
                    <a:pt x="266" y="247"/>
                    <a:pt x="267" y="249"/>
                  </a:cubicBezTo>
                  <a:cubicBezTo>
                    <a:pt x="268" y="253"/>
                    <a:pt x="268" y="256"/>
                    <a:pt x="269" y="259"/>
                  </a:cubicBezTo>
                  <a:cubicBezTo>
                    <a:pt x="269" y="261"/>
                    <a:pt x="271" y="263"/>
                    <a:pt x="272" y="265"/>
                  </a:cubicBezTo>
                  <a:cubicBezTo>
                    <a:pt x="272" y="266"/>
                    <a:pt x="272" y="268"/>
                    <a:pt x="272" y="270"/>
                  </a:cubicBezTo>
                  <a:cubicBezTo>
                    <a:pt x="272" y="272"/>
                    <a:pt x="274" y="275"/>
                    <a:pt x="275" y="278"/>
                  </a:cubicBezTo>
                  <a:cubicBezTo>
                    <a:pt x="276" y="282"/>
                    <a:pt x="277" y="294"/>
                    <a:pt x="273" y="297"/>
                  </a:cubicBezTo>
                  <a:cubicBezTo>
                    <a:pt x="269" y="299"/>
                    <a:pt x="265" y="300"/>
                    <a:pt x="261" y="303"/>
                  </a:cubicBezTo>
                  <a:cubicBezTo>
                    <a:pt x="258" y="306"/>
                    <a:pt x="256" y="310"/>
                    <a:pt x="256" y="314"/>
                  </a:cubicBezTo>
                  <a:cubicBezTo>
                    <a:pt x="255" y="319"/>
                    <a:pt x="252" y="323"/>
                    <a:pt x="250" y="327"/>
                  </a:cubicBezTo>
                  <a:cubicBezTo>
                    <a:pt x="247" y="335"/>
                    <a:pt x="243" y="344"/>
                    <a:pt x="239" y="352"/>
                  </a:cubicBezTo>
                  <a:cubicBezTo>
                    <a:pt x="237" y="357"/>
                    <a:pt x="236" y="360"/>
                    <a:pt x="231" y="363"/>
                  </a:cubicBezTo>
                  <a:cubicBezTo>
                    <a:pt x="227" y="366"/>
                    <a:pt x="224" y="368"/>
                    <a:pt x="225" y="374"/>
                  </a:cubicBezTo>
                  <a:cubicBezTo>
                    <a:pt x="225" y="379"/>
                    <a:pt x="233" y="388"/>
                    <a:pt x="230" y="394"/>
                  </a:cubicBezTo>
                  <a:cubicBezTo>
                    <a:pt x="228" y="397"/>
                    <a:pt x="223" y="396"/>
                    <a:pt x="220" y="398"/>
                  </a:cubicBezTo>
                  <a:cubicBezTo>
                    <a:pt x="215" y="401"/>
                    <a:pt x="215" y="408"/>
                    <a:pt x="209" y="410"/>
                  </a:cubicBezTo>
                  <a:cubicBezTo>
                    <a:pt x="206" y="412"/>
                    <a:pt x="201" y="413"/>
                    <a:pt x="197" y="414"/>
                  </a:cubicBezTo>
                  <a:cubicBezTo>
                    <a:pt x="193" y="415"/>
                    <a:pt x="181" y="412"/>
                    <a:pt x="178" y="415"/>
                  </a:cubicBezTo>
                  <a:cubicBezTo>
                    <a:pt x="178" y="415"/>
                    <a:pt x="178" y="416"/>
                    <a:pt x="178" y="416"/>
                  </a:cubicBezTo>
                  <a:cubicBezTo>
                    <a:pt x="178" y="418"/>
                    <a:pt x="178" y="422"/>
                    <a:pt x="178" y="422"/>
                  </a:cubicBezTo>
                  <a:cubicBezTo>
                    <a:pt x="179" y="428"/>
                    <a:pt x="180" y="435"/>
                    <a:pt x="181" y="441"/>
                  </a:cubicBezTo>
                  <a:cubicBezTo>
                    <a:pt x="182" y="449"/>
                    <a:pt x="186" y="456"/>
                    <a:pt x="184" y="463"/>
                  </a:cubicBezTo>
                  <a:cubicBezTo>
                    <a:pt x="184" y="466"/>
                    <a:pt x="184" y="467"/>
                    <a:pt x="183" y="469"/>
                  </a:cubicBezTo>
                  <a:cubicBezTo>
                    <a:pt x="182" y="470"/>
                    <a:pt x="181" y="471"/>
                    <a:pt x="180" y="471"/>
                  </a:cubicBezTo>
                  <a:cubicBezTo>
                    <a:pt x="179" y="473"/>
                    <a:pt x="179" y="475"/>
                    <a:pt x="178" y="477"/>
                  </a:cubicBezTo>
                  <a:cubicBezTo>
                    <a:pt x="177" y="481"/>
                    <a:pt x="174" y="485"/>
                    <a:pt x="174" y="490"/>
                  </a:cubicBezTo>
                  <a:cubicBezTo>
                    <a:pt x="173" y="496"/>
                    <a:pt x="174" y="502"/>
                    <a:pt x="175" y="508"/>
                  </a:cubicBezTo>
                  <a:cubicBezTo>
                    <a:pt x="175" y="513"/>
                    <a:pt x="175" y="518"/>
                    <a:pt x="175" y="524"/>
                  </a:cubicBezTo>
                  <a:cubicBezTo>
                    <a:pt x="175" y="530"/>
                    <a:pt x="175" y="531"/>
                    <a:pt x="171" y="534"/>
                  </a:cubicBezTo>
                  <a:cubicBezTo>
                    <a:pt x="168" y="536"/>
                    <a:pt x="166" y="540"/>
                    <a:pt x="165" y="543"/>
                  </a:cubicBezTo>
                  <a:cubicBezTo>
                    <a:pt x="163" y="547"/>
                    <a:pt x="162" y="552"/>
                    <a:pt x="160" y="556"/>
                  </a:cubicBezTo>
                  <a:cubicBezTo>
                    <a:pt x="157" y="561"/>
                    <a:pt x="157" y="567"/>
                    <a:pt x="154" y="570"/>
                  </a:cubicBezTo>
                  <a:cubicBezTo>
                    <a:pt x="153" y="572"/>
                    <a:pt x="153" y="574"/>
                    <a:pt x="152" y="576"/>
                  </a:cubicBezTo>
                  <a:cubicBezTo>
                    <a:pt x="151" y="578"/>
                    <a:pt x="151" y="580"/>
                    <a:pt x="151" y="582"/>
                  </a:cubicBezTo>
                  <a:cubicBezTo>
                    <a:pt x="150" y="586"/>
                    <a:pt x="149" y="590"/>
                    <a:pt x="147" y="593"/>
                  </a:cubicBezTo>
                  <a:cubicBezTo>
                    <a:pt x="145" y="598"/>
                    <a:pt x="142" y="602"/>
                    <a:pt x="139" y="606"/>
                  </a:cubicBezTo>
                  <a:cubicBezTo>
                    <a:pt x="137" y="609"/>
                    <a:pt x="135" y="612"/>
                    <a:pt x="134" y="615"/>
                  </a:cubicBezTo>
                  <a:cubicBezTo>
                    <a:pt x="137" y="616"/>
                    <a:pt x="138" y="618"/>
                    <a:pt x="140" y="620"/>
                  </a:cubicBezTo>
                  <a:cubicBezTo>
                    <a:pt x="143" y="621"/>
                    <a:pt x="145" y="622"/>
                    <a:pt x="148" y="624"/>
                  </a:cubicBezTo>
                  <a:cubicBezTo>
                    <a:pt x="153" y="628"/>
                    <a:pt x="151" y="636"/>
                    <a:pt x="151" y="642"/>
                  </a:cubicBezTo>
                  <a:cubicBezTo>
                    <a:pt x="151" y="646"/>
                    <a:pt x="151" y="650"/>
                    <a:pt x="151" y="653"/>
                  </a:cubicBezTo>
                  <a:cubicBezTo>
                    <a:pt x="152" y="657"/>
                    <a:pt x="154" y="661"/>
                    <a:pt x="155" y="665"/>
                  </a:cubicBezTo>
                  <a:cubicBezTo>
                    <a:pt x="155" y="669"/>
                    <a:pt x="154" y="672"/>
                    <a:pt x="152" y="676"/>
                  </a:cubicBezTo>
                  <a:cubicBezTo>
                    <a:pt x="151" y="679"/>
                    <a:pt x="150" y="684"/>
                    <a:pt x="148" y="687"/>
                  </a:cubicBezTo>
                  <a:cubicBezTo>
                    <a:pt x="144" y="685"/>
                    <a:pt x="138" y="685"/>
                    <a:pt x="134" y="684"/>
                  </a:cubicBezTo>
                  <a:cubicBezTo>
                    <a:pt x="128" y="684"/>
                    <a:pt x="123" y="683"/>
                    <a:pt x="117" y="682"/>
                  </a:cubicBezTo>
                  <a:cubicBezTo>
                    <a:pt x="112" y="682"/>
                    <a:pt x="108" y="683"/>
                    <a:pt x="103" y="683"/>
                  </a:cubicBezTo>
                  <a:cubicBezTo>
                    <a:pt x="98" y="683"/>
                    <a:pt x="94" y="684"/>
                    <a:pt x="89" y="686"/>
                  </a:cubicBezTo>
                  <a:cubicBezTo>
                    <a:pt x="85" y="688"/>
                    <a:pt x="84" y="692"/>
                    <a:pt x="81" y="694"/>
                  </a:cubicBezTo>
                  <a:cubicBezTo>
                    <a:pt x="80" y="695"/>
                    <a:pt x="78" y="695"/>
                    <a:pt x="76" y="696"/>
                  </a:cubicBezTo>
                  <a:cubicBezTo>
                    <a:pt x="74" y="697"/>
                    <a:pt x="73" y="699"/>
                    <a:pt x="71" y="700"/>
                  </a:cubicBezTo>
                  <a:cubicBezTo>
                    <a:pt x="70" y="702"/>
                    <a:pt x="70" y="703"/>
                    <a:pt x="68" y="705"/>
                  </a:cubicBezTo>
                  <a:cubicBezTo>
                    <a:pt x="67" y="706"/>
                    <a:pt x="67" y="708"/>
                    <a:pt x="67" y="710"/>
                  </a:cubicBezTo>
                  <a:cubicBezTo>
                    <a:pt x="66" y="712"/>
                    <a:pt x="65" y="715"/>
                    <a:pt x="64" y="718"/>
                  </a:cubicBezTo>
                  <a:cubicBezTo>
                    <a:pt x="63" y="722"/>
                    <a:pt x="60" y="727"/>
                    <a:pt x="57" y="731"/>
                  </a:cubicBezTo>
                  <a:cubicBezTo>
                    <a:pt x="54" y="736"/>
                    <a:pt x="49" y="738"/>
                    <a:pt x="48" y="745"/>
                  </a:cubicBezTo>
                  <a:cubicBezTo>
                    <a:pt x="48" y="749"/>
                    <a:pt x="48" y="753"/>
                    <a:pt x="48" y="757"/>
                  </a:cubicBezTo>
                  <a:cubicBezTo>
                    <a:pt x="48" y="762"/>
                    <a:pt x="49" y="770"/>
                    <a:pt x="46" y="775"/>
                  </a:cubicBezTo>
                  <a:cubicBezTo>
                    <a:pt x="45" y="777"/>
                    <a:pt x="44" y="778"/>
                    <a:pt x="44" y="780"/>
                  </a:cubicBezTo>
                  <a:cubicBezTo>
                    <a:pt x="44" y="782"/>
                    <a:pt x="45" y="784"/>
                    <a:pt x="45" y="786"/>
                  </a:cubicBezTo>
                  <a:cubicBezTo>
                    <a:pt x="47" y="789"/>
                    <a:pt x="48" y="792"/>
                    <a:pt x="49" y="795"/>
                  </a:cubicBezTo>
                  <a:cubicBezTo>
                    <a:pt x="50" y="799"/>
                    <a:pt x="50" y="803"/>
                    <a:pt x="52" y="807"/>
                  </a:cubicBezTo>
                  <a:cubicBezTo>
                    <a:pt x="53" y="809"/>
                    <a:pt x="54" y="810"/>
                    <a:pt x="53" y="812"/>
                  </a:cubicBezTo>
                  <a:cubicBezTo>
                    <a:pt x="53" y="814"/>
                    <a:pt x="50" y="816"/>
                    <a:pt x="49" y="817"/>
                  </a:cubicBezTo>
                  <a:cubicBezTo>
                    <a:pt x="48" y="818"/>
                    <a:pt x="48" y="820"/>
                    <a:pt x="47" y="821"/>
                  </a:cubicBezTo>
                  <a:cubicBezTo>
                    <a:pt x="47" y="822"/>
                    <a:pt x="45" y="821"/>
                    <a:pt x="45" y="822"/>
                  </a:cubicBezTo>
                  <a:cubicBezTo>
                    <a:pt x="44" y="824"/>
                    <a:pt x="45" y="828"/>
                    <a:pt x="45" y="830"/>
                  </a:cubicBezTo>
                  <a:cubicBezTo>
                    <a:pt x="45" y="836"/>
                    <a:pt x="45" y="841"/>
                    <a:pt x="45" y="847"/>
                  </a:cubicBezTo>
                  <a:cubicBezTo>
                    <a:pt x="45" y="851"/>
                    <a:pt x="44" y="855"/>
                    <a:pt x="43" y="860"/>
                  </a:cubicBezTo>
                  <a:cubicBezTo>
                    <a:pt x="43" y="863"/>
                    <a:pt x="44" y="863"/>
                    <a:pt x="45" y="866"/>
                  </a:cubicBezTo>
                  <a:cubicBezTo>
                    <a:pt x="49" y="872"/>
                    <a:pt x="52" y="879"/>
                    <a:pt x="55" y="886"/>
                  </a:cubicBezTo>
                  <a:cubicBezTo>
                    <a:pt x="56" y="888"/>
                    <a:pt x="57" y="890"/>
                    <a:pt x="57" y="892"/>
                  </a:cubicBezTo>
                  <a:cubicBezTo>
                    <a:pt x="58" y="896"/>
                    <a:pt x="57" y="900"/>
                    <a:pt x="57" y="904"/>
                  </a:cubicBezTo>
                  <a:cubicBezTo>
                    <a:pt x="57" y="918"/>
                    <a:pt x="57" y="931"/>
                    <a:pt x="54" y="944"/>
                  </a:cubicBezTo>
                  <a:cubicBezTo>
                    <a:pt x="53" y="950"/>
                    <a:pt x="48" y="958"/>
                    <a:pt x="51" y="964"/>
                  </a:cubicBezTo>
                  <a:cubicBezTo>
                    <a:pt x="53" y="968"/>
                    <a:pt x="58" y="969"/>
                    <a:pt x="61" y="971"/>
                  </a:cubicBezTo>
                  <a:cubicBezTo>
                    <a:pt x="64" y="973"/>
                    <a:pt x="65" y="976"/>
                    <a:pt x="68" y="979"/>
                  </a:cubicBezTo>
                  <a:cubicBezTo>
                    <a:pt x="72" y="983"/>
                    <a:pt x="80" y="979"/>
                    <a:pt x="84" y="985"/>
                  </a:cubicBezTo>
                  <a:cubicBezTo>
                    <a:pt x="85" y="985"/>
                    <a:pt x="84" y="987"/>
                    <a:pt x="85" y="987"/>
                  </a:cubicBezTo>
                  <a:cubicBezTo>
                    <a:pt x="86" y="989"/>
                    <a:pt x="87" y="989"/>
                    <a:pt x="88" y="990"/>
                  </a:cubicBezTo>
                  <a:cubicBezTo>
                    <a:pt x="90" y="992"/>
                    <a:pt x="93" y="998"/>
                    <a:pt x="96" y="999"/>
                  </a:cubicBezTo>
                  <a:cubicBezTo>
                    <a:pt x="97" y="1003"/>
                    <a:pt x="92" y="1008"/>
                    <a:pt x="90" y="1011"/>
                  </a:cubicBezTo>
                  <a:cubicBezTo>
                    <a:pt x="88" y="1016"/>
                    <a:pt x="86" y="1021"/>
                    <a:pt x="84" y="1026"/>
                  </a:cubicBezTo>
                  <a:cubicBezTo>
                    <a:pt x="82" y="1029"/>
                    <a:pt x="82" y="1028"/>
                    <a:pt x="82" y="1030"/>
                  </a:cubicBezTo>
                  <a:cubicBezTo>
                    <a:pt x="81" y="1032"/>
                    <a:pt x="82" y="1032"/>
                    <a:pt x="81" y="1034"/>
                  </a:cubicBezTo>
                  <a:cubicBezTo>
                    <a:pt x="80" y="1034"/>
                    <a:pt x="79" y="1035"/>
                    <a:pt x="77" y="1035"/>
                  </a:cubicBezTo>
                  <a:cubicBezTo>
                    <a:pt x="76" y="1035"/>
                    <a:pt x="76" y="1035"/>
                    <a:pt x="76" y="1036"/>
                  </a:cubicBezTo>
                  <a:cubicBezTo>
                    <a:pt x="75" y="1036"/>
                    <a:pt x="74" y="1036"/>
                    <a:pt x="73" y="1037"/>
                  </a:cubicBezTo>
                  <a:cubicBezTo>
                    <a:pt x="71" y="1038"/>
                    <a:pt x="69" y="1039"/>
                    <a:pt x="66" y="1039"/>
                  </a:cubicBezTo>
                  <a:cubicBezTo>
                    <a:pt x="64" y="1040"/>
                    <a:pt x="63" y="1039"/>
                    <a:pt x="61" y="1039"/>
                  </a:cubicBezTo>
                  <a:cubicBezTo>
                    <a:pt x="60" y="1042"/>
                    <a:pt x="62" y="1048"/>
                    <a:pt x="62" y="1051"/>
                  </a:cubicBezTo>
                  <a:cubicBezTo>
                    <a:pt x="63" y="1055"/>
                    <a:pt x="64" y="1059"/>
                    <a:pt x="65" y="1063"/>
                  </a:cubicBezTo>
                  <a:cubicBezTo>
                    <a:pt x="68" y="1075"/>
                    <a:pt x="76" y="1084"/>
                    <a:pt x="78" y="1096"/>
                  </a:cubicBezTo>
                  <a:cubicBezTo>
                    <a:pt x="78" y="1099"/>
                    <a:pt x="79" y="1102"/>
                    <a:pt x="78" y="1105"/>
                  </a:cubicBezTo>
                  <a:cubicBezTo>
                    <a:pt x="78" y="1107"/>
                    <a:pt x="77" y="1108"/>
                    <a:pt x="75" y="1111"/>
                  </a:cubicBezTo>
                  <a:cubicBezTo>
                    <a:pt x="72" y="1116"/>
                    <a:pt x="67" y="1122"/>
                    <a:pt x="65" y="1129"/>
                  </a:cubicBezTo>
                  <a:cubicBezTo>
                    <a:pt x="66" y="1128"/>
                    <a:pt x="67" y="1128"/>
                    <a:pt x="67" y="1128"/>
                  </a:cubicBezTo>
                  <a:cubicBezTo>
                    <a:pt x="68" y="1127"/>
                    <a:pt x="69" y="1126"/>
                    <a:pt x="70" y="1128"/>
                  </a:cubicBezTo>
                  <a:cubicBezTo>
                    <a:pt x="69" y="1128"/>
                    <a:pt x="68" y="1128"/>
                    <a:pt x="67" y="1128"/>
                  </a:cubicBezTo>
                  <a:cubicBezTo>
                    <a:pt x="67" y="1129"/>
                    <a:pt x="67" y="1131"/>
                    <a:pt x="67" y="1131"/>
                  </a:cubicBezTo>
                  <a:cubicBezTo>
                    <a:pt x="66" y="1134"/>
                    <a:pt x="64" y="1135"/>
                    <a:pt x="63" y="1138"/>
                  </a:cubicBezTo>
                  <a:cubicBezTo>
                    <a:pt x="61" y="1143"/>
                    <a:pt x="62" y="1150"/>
                    <a:pt x="60" y="1154"/>
                  </a:cubicBezTo>
                  <a:cubicBezTo>
                    <a:pt x="57" y="1158"/>
                    <a:pt x="52" y="1161"/>
                    <a:pt x="49" y="1162"/>
                  </a:cubicBezTo>
                  <a:cubicBezTo>
                    <a:pt x="44" y="1164"/>
                    <a:pt x="41" y="1169"/>
                    <a:pt x="35" y="1169"/>
                  </a:cubicBezTo>
                  <a:cubicBezTo>
                    <a:pt x="34" y="1173"/>
                    <a:pt x="39" y="1177"/>
                    <a:pt x="39" y="1181"/>
                  </a:cubicBezTo>
                  <a:cubicBezTo>
                    <a:pt x="38" y="1184"/>
                    <a:pt x="38" y="1185"/>
                    <a:pt x="36" y="1187"/>
                  </a:cubicBezTo>
                  <a:cubicBezTo>
                    <a:pt x="35" y="1189"/>
                    <a:pt x="31" y="1192"/>
                    <a:pt x="30" y="1195"/>
                  </a:cubicBezTo>
                  <a:cubicBezTo>
                    <a:pt x="30" y="1197"/>
                    <a:pt x="30" y="1200"/>
                    <a:pt x="30" y="1202"/>
                  </a:cubicBezTo>
                  <a:cubicBezTo>
                    <a:pt x="30" y="1210"/>
                    <a:pt x="33" y="1218"/>
                    <a:pt x="33" y="1226"/>
                  </a:cubicBezTo>
                  <a:cubicBezTo>
                    <a:pt x="33" y="1235"/>
                    <a:pt x="33" y="1244"/>
                    <a:pt x="30" y="1253"/>
                  </a:cubicBezTo>
                  <a:cubicBezTo>
                    <a:pt x="29" y="1258"/>
                    <a:pt x="30" y="1262"/>
                    <a:pt x="29" y="1266"/>
                  </a:cubicBezTo>
                  <a:cubicBezTo>
                    <a:pt x="28" y="1270"/>
                    <a:pt x="26" y="1274"/>
                    <a:pt x="21" y="1273"/>
                  </a:cubicBezTo>
                  <a:cubicBezTo>
                    <a:pt x="20" y="1273"/>
                    <a:pt x="21" y="1271"/>
                    <a:pt x="19" y="1271"/>
                  </a:cubicBezTo>
                  <a:cubicBezTo>
                    <a:pt x="18" y="1270"/>
                    <a:pt x="17" y="1270"/>
                    <a:pt x="16" y="1270"/>
                  </a:cubicBezTo>
                  <a:cubicBezTo>
                    <a:pt x="13" y="1268"/>
                    <a:pt x="13" y="1265"/>
                    <a:pt x="12" y="1262"/>
                  </a:cubicBezTo>
                  <a:cubicBezTo>
                    <a:pt x="11" y="1259"/>
                    <a:pt x="11" y="1253"/>
                    <a:pt x="8" y="1252"/>
                  </a:cubicBezTo>
                  <a:cubicBezTo>
                    <a:pt x="6" y="1251"/>
                    <a:pt x="3" y="1253"/>
                    <a:pt x="2" y="1254"/>
                  </a:cubicBezTo>
                  <a:cubicBezTo>
                    <a:pt x="2" y="1254"/>
                    <a:pt x="2" y="1255"/>
                    <a:pt x="2" y="1255"/>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44" name="Freeform 61">
              <a:extLst>
                <a:ext uri="{FF2B5EF4-FFF2-40B4-BE49-F238E27FC236}">
                  <a16:creationId xmlns:a16="http://schemas.microsoft.com/office/drawing/2014/main" id="{DCC6E192-1C56-6349-9B7A-E1CA11F0B0EB}"/>
                </a:ext>
              </a:extLst>
            </p:cNvPr>
            <p:cNvSpPr>
              <a:spLocks/>
            </p:cNvSpPr>
            <p:nvPr/>
          </p:nvSpPr>
          <p:spPr bwMode="auto">
            <a:xfrm>
              <a:off x="5310188" y="3175000"/>
              <a:ext cx="106363" cy="204788"/>
            </a:xfrm>
            <a:custGeom>
              <a:avLst/>
              <a:gdLst/>
              <a:ahLst/>
              <a:cxnLst>
                <a:cxn ang="0">
                  <a:pos x="55" y="10"/>
                </a:cxn>
                <a:cxn ang="0">
                  <a:pos x="55" y="23"/>
                </a:cxn>
                <a:cxn ang="0">
                  <a:pos x="49" y="25"/>
                </a:cxn>
                <a:cxn ang="0">
                  <a:pos x="46" y="27"/>
                </a:cxn>
                <a:cxn ang="0">
                  <a:pos x="43" y="28"/>
                </a:cxn>
                <a:cxn ang="0">
                  <a:pos x="42" y="39"/>
                </a:cxn>
                <a:cxn ang="0">
                  <a:pos x="42" y="51"/>
                </a:cxn>
                <a:cxn ang="0">
                  <a:pos x="46" y="54"/>
                </a:cxn>
                <a:cxn ang="0">
                  <a:pos x="44" y="61"/>
                </a:cxn>
                <a:cxn ang="0">
                  <a:pos x="39" y="64"/>
                </a:cxn>
                <a:cxn ang="0">
                  <a:pos x="39" y="68"/>
                </a:cxn>
                <a:cxn ang="0">
                  <a:pos x="38" y="72"/>
                </a:cxn>
                <a:cxn ang="0">
                  <a:pos x="35" y="79"/>
                </a:cxn>
                <a:cxn ang="0">
                  <a:pos x="29" y="84"/>
                </a:cxn>
                <a:cxn ang="0">
                  <a:pos x="24" y="87"/>
                </a:cxn>
                <a:cxn ang="0">
                  <a:pos x="18" y="92"/>
                </a:cxn>
                <a:cxn ang="0">
                  <a:pos x="15" y="98"/>
                </a:cxn>
                <a:cxn ang="0">
                  <a:pos x="6" y="107"/>
                </a:cxn>
                <a:cxn ang="0">
                  <a:pos x="4" y="105"/>
                </a:cxn>
                <a:cxn ang="0">
                  <a:pos x="5" y="101"/>
                </a:cxn>
                <a:cxn ang="0">
                  <a:pos x="7" y="94"/>
                </a:cxn>
                <a:cxn ang="0">
                  <a:pos x="4" y="86"/>
                </a:cxn>
                <a:cxn ang="0">
                  <a:pos x="1" y="77"/>
                </a:cxn>
                <a:cxn ang="0">
                  <a:pos x="1" y="67"/>
                </a:cxn>
                <a:cxn ang="0">
                  <a:pos x="3" y="59"/>
                </a:cxn>
                <a:cxn ang="0">
                  <a:pos x="2" y="45"/>
                </a:cxn>
                <a:cxn ang="0">
                  <a:pos x="7" y="41"/>
                </a:cxn>
                <a:cxn ang="0">
                  <a:pos x="13" y="35"/>
                </a:cxn>
                <a:cxn ang="0">
                  <a:pos x="13" y="22"/>
                </a:cxn>
                <a:cxn ang="0">
                  <a:pos x="37" y="5"/>
                </a:cxn>
                <a:cxn ang="0">
                  <a:pos x="42" y="6"/>
                </a:cxn>
                <a:cxn ang="0">
                  <a:pos x="47" y="3"/>
                </a:cxn>
                <a:cxn ang="0">
                  <a:pos x="55" y="6"/>
                </a:cxn>
                <a:cxn ang="0">
                  <a:pos x="55" y="10"/>
                </a:cxn>
              </a:cxnLst>
              <a:rect l="0" t="0" r="r" b="b"/>
              <a:pathLst>
                <a:path w="57" h="109">
                  <a:moveTo>
                    <a:pt x="55" y="10"/>
                  </a:moveTo>
                  <a:cubicBezTo>
                    <a:pt x="55" y="13"/>
                    <a:pt x="57" y="20"/>
                    <a:pt x="55" y="23"/>
                  </a:cubicBezTo>
                  <a:cubicBezTo>
                    <a:pt x="54" y="26"/>
                    <a:pt x="51" y="24"/>
                    <a:pt x="49" y="25"/>
                  </a:cubicBezTo>
                  <a:cubicBezTo>
                    <a:pt x="48" y="26"/>
                    <a:pt x="46" y="27"/>
                    <a:pt x="46" y="27"/>
                  </a:cubicBezTo>
                  <a:cubicBezTo>
                    <a:pt x="44" y="27"/>
                    <a:pt x="45" y="26"/>
                    <a:pt x="43" y="28"/>
                  </a:cubicBezTo>
                  <a:cubicBezTo>
                    <a:pt x="39" y="31"/>
                    <a:pt x="42" y="36"/>
                    <a:pt x="42" y="39"/>
                  </a:cubicBezTo>
                  <a:cubicBezTo>
                    <a:pt x="42" y="43"/>
                    <a:pt x="40" y="47"/>
                    <a:pt x="42" y="51"/>
                  </a:cubicBezTo>
                  <a:cubicBezTo>
                    <a:pt x="43" y="53"/>
                    <a:pt x="45" y="52"/>
                    <a:pt x="46" y="54"/>
                  </a:cubicBezTo>
                  <a:cubicBezTo>
                    <a:pt x="48" y="55"/>
                    <a:pt x="45" y="59"/>
                    <a:pt x="44" y="61"/>
                  </a:cubicBezTo>
                  <a:cubicBezTo>
                    <a:pt x="43" y="62"/>
                    <a:pt x="40" y="62"/>
                    <a:pt x="39" y="64"/>
                  </a:cubicBezTo>
                  <a:cubicBezTo>
                    <a:pt x="38" y="65"/>
                    <a:pt x="39" y="67"/>
                    <a:pt x="39" y="68"/>
                  </a:cubicBezTo>
                  <a:cubicBezTo>
                    <a:pt x="39" y="69"/>
                    <a:pt x="38" y="70"/>
                    <a:pt x="38" y="72"/>
                  </a:cubicBezTo>
                  <a:cubicBezTo>
                    <a:pt x="37" y="74"/>
                    <a:pt x="37" y="77"/>
                    <a:pt x="35" y="79"/>
                  </a:cubicBezTo>
                  <a:cubicBezTo>
                    <a:pt x="34" y="81"/>
                    <a:pt x="31" y="83"/>
                    <a:pt x="29" y="84"/>
                  </a:cubicBezTo>
                  <a:cubicBezTo>
                    <a:pt x="27" y="86"/>
                    <a:pt x="26" y="86"/>
                    <a:pt x="24" y="87"/>
                  </a:cubicBezTo>
                  <a:cubicBezTo>
                    <a:pt x="21" y="88"/>
                    <a:pt x="20" y="90"/>
                    <a:pt x="18" y="92"/>
                  </a:cubicBezTo>
                  <a:cubicBezTo>
                    <a:pt x="14" y="94"/>
                    <a:pt x="15" y="94"/>
                    <a:pt x="15" y="98"/>
                  </a:cubicBezTo>
                  <a:cubicBezTo>
                    <a:pt x="15" y="102"/>
                    <a:pt x="12" y="109"/>
                    <a:pt x="6" y="107"/>
                  </a:cubicBezTo>
                  <a:cubicBezTo>
                    <a:pt x="4" y="106"/>
                    <a:pt x="5" y="108"/>
                    <a:pt x="4" y="105"/>
                  </a:cubicBezTo>
                  <a:cubicBezTo>
                    <a:pt x="3" y="103"/>
                    <a:pt x="4" y="102"/>
                    <a:pt x="5" y="101"/>
                  </a:cubicBezTo>
                  <a:cubicBezTo>
                    <a:pt x="6" y="98"/>
                    <a:pt x="7" y="97"/>
                    <a:pt x="7" y="94"/>
                  </a:cubicBezTo>
                  <a:cubicBezTo>
                    <a:pt x="8" y="91"/>
                    <a:pt x="6" y="89"/>
                    <a:pt x="4" y="86"/>
                  </a:cubicBezTo>
                  <a:cubicBezTo>
                    <a:pt x="3" y="83"/>
                    <a:pt x="2" y="80"/>
                    <a:pt x="1" y="77"/>
                  </a:cubicBezTo>
                  <a:cubicBezTo>
                    <a:pt x="1" y="74"/>
                    <a:pt x="0" y="71"/>
                    <a:pt x="1" y="67"/>
                  </a:cubicBezTo>
                  <a:cubicBezTo>
                    <a:pt x="1" y="64"/>
                    <a:pt x="3" y="62"/>
                    <a:pt x="3" y="59"/>
                  </a:cubicBezTo>
                  <a:cubicBezTo>
                    <a:pt x="2" y="55"/>
                    <a:pt x="0" y="48"/>
                    <a:pt x="2" y="45"/>
                  </a:cubicBezTo>
                  <a:cubicBezTo>
                    <a:pt x="4" y="43"/>
                    <a:pt x="6" y="42"/>
                    <a:pt x="7" y="41"/>
                  </a:cubicBezTo>
                  <a:cubicBezTo>
                    <a:pt x="9" y="39"/>
                    <a:pt x="11" y="37"/>
                    <a:pt x="13" y="35"/>
                  </a:cubicBezTo>
                  <a:cubicBezTo>
                    <a:pt x="16" y="32"/>
                    <a:pt x="14" y="27"/>
                    <a:pt x="13" y="22"/>
                  </a:cubicBezTo>
                  <a:cubicBezTo>
                    <a:pt x="7" y="8"/>
                    <a:pt x="37" y="17"/>
                    <a:pt x="37" y="5"/>
                  </a:cubicBezTo>
                  <a:cubicBezTo>
                    <a:pt x="39" y="4"/>
                    <a:pt x="40" y="6"/>
                    <a:pt x="42" y="6"/>
                  </a:cubicBezTo>
                  <a:cubicBezTo>
                    <a:pt x="45" y="6"/>
                    <a:pt x="45" y="5"/>
                    <a:pt x="47" y="3"/>
                  </a:cubicBezTo>
                  <a:cubicBezTo>
                    <a:pt x="51" y="0"/>
                    <a:pt x="55" y="1"/>
                    <a:pt x="55" y="6"/>
                  </a:cubicBezTo>
                  <a:lnTo>
                    <a:pt x="55" y="10"/>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45" name="Freeform 62">
              <a:extLst>
                <a:ext uri="{FF2B5EF4-FFF2-40B4-BE49-F238E27FC236}">
                  <a16:creationId xmlns:a16="http://schemas.microsoft.com/office/drawing/2014/main" id="{01419024-E269-D548-8693-82094095F75B}"/>
                </a:ext>
              </a:extLst>
            </p:cNvPr>
            <p:cNvSpPr>
              <a:spLocks noEditPoints="1"/>
            </p:cNvSpPr>
            <p:nvPr/>
          </p:nvSpPr>
          <p:spPr bwMode="auto">
            <a:xfrm>
              <a:off x="5534025" y="330200"/>
              <a:ext cx="1131888" cy="2497138"/>
            </a:xfrm>
            <a:custGeom>
              <a:avLst/>
              <a:gdLst/>
              <a:ahLst/>
              <a:cxnLst>
                <a:cxn ang="0">
                  <a:pos x="479" y="128"/>
                </a:cxn>
                <a:cxn ang="0">
                  <a:pos x="589" y="963"/>
                </a:cxn>
                <a:cxn ang="0">
                  <a:pos x="528" y="880"/>
                </a:cxn>
                <a:cxn ang="0">
                  <a:pos x="530" y="815"/>
                </a:cxn>
                <a:cxn ang="0">
                  <a:pos x="520" y="761"/>
                </a:cxn>
                <a:cxn ang="0">
                  <a:pos x="501" y="712"/>
                </a:cxn>
                <a:cxn ang="0">
                  <a:pos x="502" y="654"/>
                </a:cxn>
                <a:cxn ang="0">
                  <a:pos x="513" y="378"/>
                </a:cxn>
                <a:cxn ang="0">
                  <a:pos x="491" y="323"/>
                </a:cxn>
                <a:cxn ang="0">
                  <a:pos x="441" y="261"/>
                </a:cxn>
                <a:cxn ang="0">
                  <a:pos x="437" y="185"/>
                </a:cxn>
                <a:cxn ang="0">
                  <a:pos x="458" y="162"/>
                </a:cxn>
                <a:cxn ang="0">
                  <a:pos x="452" y="133"/>
                </a:cxn>
                <a:cxn ang="0">
                  <a:pos x="471" y="84"/>
                </a:cxn>
                <a:cxn ang="0">
                  <a:pos x="434" y="45"/>
                </a:cxn>
                <a:cxn ang="0">
                  <a:pos x="414" y="17"/>
                </a:cxn>
                <a:cxn ang="0">
                  <a:pos x="393" y="3"/>
                </a:cxn>
                <a:cxn ang="0">
                  <a:pos x="374" y="14"/>
                </a:cxn>
                <a:cxn ang="0">
                  <a:pos x="339" y="26"/>
                </a:cxn>
                <a:cxn ang="0">
                  <a:pos x="306" y="64"/>
                </a:cxn>
                <a:cxn ang="0">
                  <a:pos x="292" y="86"/>
                </a:cxn>
                <a:cxn ang="0">
                  <a:pos x="287" y="167"/>
                </a:cxn>
                <a:cxn ang="0">
                  <a:pos x="271" y="186"/>
                </a:cxn>
                <a:cxn ang="0">
                  <a:pos x="256" y="203"/>
                </a:cxn>
                <a:cxn ang="0">
                  <a:pos x="248" y="210"/>
                </a:cxn>
                <a:cxn ang="0">
                  <a:pos x="232" y="220"/>
                </a:cxn>
                <a:cxn ang="0">
                  <a:pos x="200" y="203"/>
                </a:cxn>
                <a:cxn ang="0">
                  <a:pos x="172" y="215"/>
                </a:cxn>
                <a:cxn ang="0">
                  <a:pos x="142" y="217"/>
                </a:cxn>
                <a:cxn ang="0">
                  <a:pos x="105" y="211"/>
                </a:cxn>
                <a:cxn ang="0">
                  <a:pos x="93" y="174"/>
                </a:cxn>
                <a:cxn ang="0">
                  <a:pos x="67" y="135"/>
                </a:cxn>
                <a:cxn ang="0">
                  <a:pos x="34" y="151"/>
                </a:cxn>
                <a:cxn ang="0">
                  <a:pos x="0" y="158"/>
                </a:cxn>
                <a:cxn ang="0">
                  <a:pos x="22" y="179"/>
                </a:cxn>
                <a:cxn ang="0">
                  <a:pos x="66" y="225"/>
                </a:cxn>
                <a:cxn ang="0">
                  <a:pos x="105" y="243"/>
                </a:cxn>
                <a:cxn ang="0">
                  <a:pos x="144" y="280"/>
                </a:cxn>
                <a:cxn ang="0">
                  <a:pos x="170" y="319"/>
                </a:cxn>
                <a:cxn ang="0">
                  <a:pos x="167" y="378"/>
                </a:cxn>
                <a:cxn ang="0">
                  <a:pos x="175" y="410"/>
                </a:cxn>
                <a:cxn ang="0">
                  <a:pos x="190" y="485"/>
                </a:cxn>
                <a:cxn ang="0">
                  <a:pos x="180" y="558"/>
                </a:cxn>
                <a:cxn ang="0">
                  <a:pos x="196" y="616"/>
                </a:cxn>
                <a:cxn ang="0">
                  <a:pos x="262" y="666"/>
                </a:cxn>
                <a:cxn ang="0">
                  <a:pos x="261" y="726"/>
                </a:cxn>
                <a:cxn ang="0">
                  <a:pos x="222" y="758"/>
                </a:cxn>
                <a:cxn ang="0">
                  <a:pos x="164" y="841"/>
                </a:cxn>
                <a:cxn ang="0">
                  <a:pos x="124" y="871"/>
                </a:cxn>
                <a:cxn ang="0">
                  <a:pos x="96" y="932"/>
                </a:cxn>
                <a:cxn ang="0">
                  <a:pos x="50" y="969"/>
                </a:cxn>
                <a:cxn ang="0">
                  <a:pos x="43" y="1013"/>
                </a:cxn>
                <a:cxn ang="0">
                  <a:pos x="60" y="1098"/>
                </a:cxn>
                <a:cxn ang="0">
                  <a:pos x="61" y="1178"/>
                </a:cxn>
                <a:cxn ang="0">
                  <a:pos x="50" y="1251"/>
                </a:cxn>
                <a:cxn ang="0">
                  <a:pos x="87" y="1294"/>
                </a:cxn>
                <a:cxn ang="0">
                  <a:pos x="130" y="1311"/>
                </a:cxn>
                <a:cxn ang="0">
                  <a:pos x="167" y="1328"/>
                </a:cxn>
                <a:cxn ang="0">
                  <a:pos x="210" y="1302"/>
                </a:cxn>
                <a:cxn ang="0">
                  <a:pos x="282" y="1292"/>
                </a:cxn>
                <a:cxn ang="0">
                  <a:pos x="347" y="1265"/>
                </a:cxn>
                <a:cxn ang="0">
                  <a:pos x="401" y="1244"/>
                </a:cxn>
                <a:cxn ang="0">
                  <a:pos x="494" y="1162"/>
                </a:cxn>
              </a:cxnLst>
              <a:rect l="0" t="0" r="r" b="b"/>
              <a:pathLst>
                <a:path w="605" h="1336">
                  <a:moveTo>
                    <a:pt x="477" y="135"/>
                  </a:moveTo>
                  <a:cubicBezTo>
                    <a:pt x="480" y="130"/>
                    <a:pt x="483" y="125"/>
                    <a:pt x="486" y="120"/>
                  </a:cubicBezTo>
                  <a:cubicBezTo>
                    <a:pt x="484" y="120"/>
                    <a:pt x="483" y="120"/>
                    <a:pt x="481" y="121"/>
                  </a:cubicBezTo>
                  <a:cubicBezTo>
                    <a:pt x="480" y="122"/>
                    <a:pt x="479" y="123"/>
                    <a:pt x="478" y="124"/>
                  </a:cubicBezTo>
                  <a:cubicBezTo>
                    <a:pt x="478" y="125"/>
                    <a:pt x="479" y="127"/>
                    <a:pt x="479" y="128"/>
                  </a:cubicBezTo>
                  <a:cubicBezTo>
                    <a:pt x="478" y="130"/>
                    <a:pt x="478" y="133"/>
                    <a:pt x="477" y="135"/>
                  </a:cubicBezTo>
                  <a:moveTo>
                    <a:pt x="603" y="991"/>
                  </a:moveTo>
                  <a:cubicBezTo>
                    <a:pt x="603" y="988"/>
                    <a:pt x="602" y="986"/>
                    <a:pt x="600" y="983"/>
                  </a:cubicBezTo>
                  <a:cubicBezTo>
                    <a:pt x="598" y="979"/>
                    <a:pt x="595" y="976"/>
                    <a:pt x="594" y="972"/>
                  </a:cubicBezTo>
                  <a:cubicBezTo>
                    <a:pt x="592" y="968"/>
                    <a:pt x="592" y="967"/>
                    <a:pt x="589" y="963"/>
                  </a:cubicBezTo>
                  <a:cubicBezTo>
                    <a:pt x="586" y="959"/>
                    <a:pt x="584" y="953"/>
                    <a:pt x="583" y="949"/>
                  </a:cubicBezTo>
                  <a:cubicBezTo>
                    <a:pt x="580" y="942"/>
                    <a:pt x="576" y="936"/>
                    <a:pt x="573" y="929"/>
                  </a:cubicBezTo>
                  <a:cubicBezTo>
                    <a:pt x="566" y="917"/>
                    <a:pt x="553" y="908"/>
                    <a:pt x="544" y="898"/>
                  </a:cubicBezTo>
                  <a:cubicBezTo>
                    <a:pt x="541" y="893"/>
                    <a:pt x="537" y="891"/>
                    <a:pt x="533" y="887"/>
                  </a:cubicBezTo>
                  <a:cubicBezTo>
                    <a:pt x="530" y="885"/>
                    <a:pt x="528" y="884"/>
                    <a:pt x="528" y="880"/>
                  </a:cubicBezTo>
                  <a:cubicBezTo>
                    <a:pt x="527" y="878"/>
                    <a:pt x="529" y="874"/>
                    <a:pt x="529" y="872"/>
                  </a:cubicBezTo>
                  <a:cubicBezTo>
                    <a:pt x="529" y="868"/>
                    <a:pt x="529" y="865"/>
                    <a:pt x="530" y="862"/>
                  </a:cubicBezTo>
                  <a:cubicBezTo>
                    <a:pt x="533" y="852"/>
                    <a:pt x="530" y="841"/>
                    <a:pt x="535" y="832"/>
                  </a:cubicBezTo>
                  <a:cubicBezTo>
                    <a:pt x="540" y="821"/>
                    <a:pt x="535" y="834"/>
                    <a:pt x="532" y="823"/>
                  </a:cubicBezTo>
                  <a:cubicBezTo>
                    <a:pt x="531" y="821"/>
                    <a:pt x="531" y="818"/>
                    <a:pt x="530" y="815"/>
                  </a:cubicBezTo>
                  <a:cubicBezTo>
                    <a:pt x="526" y="806"/>
                    <a:pt x="519" y="800"/>
                    <a:pt x="514" y="792"/>
                  </a:cubicBezTo>
                  <a:cubicBezTo>
                    <a:pt x="513" y="791"/>
                    <a:pt x="513" y="789"/>
                    <a:pt x="512" y="788"/>
                  </a:cubicBezTo>
                  <a:cubicBezTo>
                    <a:pt x="511" y="786"/>
                    <a:pt x="510" y="789"/>
                    <a:pt x="510" y="786"/>
                  </a:cubicBezTo>
                  <a:cubicBezTo>
                    <a:pt x="509" y="783"/>
                    <a:pt x="513" y="780"/>
                    <a:pt x="514" y="778"/>
                  </a:cubicBezTo>
                  <a:cubicBezTo>
                    <a:pt x="517" y="772"/>
                    <a:pt x="518" y="766"/>
                    <a:pt x="520" y="761"/>
                  </a:cubicBezTo>
                  <a:cubicBezTo>
                    <a:pt x="521" y="759"/>
                    <a:pt x="524" y="758"/>
                    <a:pt x="522" y="755"/>
                  </a:cubicBezTo>
                  <a:cubicBezTo>
                    <a:pt x="519" y="750"/>
                    <a:pt x="509" y="749"/>
                    <a:pt x="504" y="746"/>
                  </a:cubicBezTo>
                  <a:cubicBezTo>
                    <a:pt x="500" y="742"/>
                    <a:pt x="497" y="738"/>
                    <a:pt x="495" y="733"/>
                  </a:cubicBezTo>
                  <a:cubicBezTo>
                    <a:pt x="493" y="729"/>
                    <a:pt x="492" y="719"/>
                    <a:pt x="494" y="714"/>
                  </a:cubicBezTo>
                  <a:cubicBezTo>
                    <a:pt x="495" y="710"/>
                    <a:pt x="497" y="713"/>
                    <a:pt x="501" y="712"/>
                  </a:cubicBezTo>
                  <a:cubicBezTo>
                    <a:pt x="505" y="711"/>
                    <a:pt x="503" y="710"/>
                    <a:pt x="505" y="708"/>
                  </a:cubicBezTo>
                  <a:cubicBezTo>
                    <a:pt x="509" y="703"/>
                    <a:pt x="510" y="699"/>
                    <a:pt x="505" y="693"/>
                  </a:cubicBezTo>
                  <a:cubicBezTo>
                    <a:pt x="502" y="691"/>
                    <a:pt x="500" y="691"/>
                    <a:pt x="499" y="688"/>
                  </a:cubicBezTo>
                  <a:cubicBezTo>
                    <a:pt x="497" y="685"/>
                    <a:pt x="499" y="679"/>
                    <a:pt x="499" y="676"/>
                  </a:cubicBezTo>
                  <a:cubicBezTo>
                    <a:pt x="499" y="668"/>
                    <a:pt x="498" y="661"/>
                    <a:pt x="502" y="654"/>
                  </a:cubicBezTo>
                  <a:cubicBezTo>
                    <a:pt x="504" y="651"/>
                    <a:pt x="504" y="652"/>
                    <a:pt x="505" y="649"/>
                  </a:cubicBezTo>
                  <a:cubicBezTo>
                    <a:pt x="505" y="646"/>
                    <a:pt x="504" y="643"/>
                    <a:pt x="506" y="640"/>
                  </a:cubicBezTo>
                  <a:cubicBezTo>
                    <a:pt x="512" y="633"/>
                    <a:pt x="530" y="647"/>
                    <a:pt x="516" y="607"/>
                  </a:cubicBezTo>
                  <a:cubicBezTo>
                    <a:pt x="514" y="599"/>
                    <a:pt x="460" y="469"/>
                    <a:pt x="462" y="461"/>
                  </a:cubicBezTo>
                  <a:cubicBezTo>
                    <a:pt x="464" y="455"/>
                    <a:pt x="508" y="393"/>
                    <a:pt x="513" y="378"/>
                  </a:cubicBezTo>
                  <a:cubicBezTo>
                    <a:pt x="515" y="372"/>
                    <a:pt x="519" y="366"/>
                    <a:pt x="515" y="359"/>
                  </a:cubicBezTo>
                  <a:cubicBezTo>
                    <a:pt x="514" y="357"/>
                    <a:pt x="511" y="355"/>
                    <a:pt x="509" y="353"/>
                  </a:cubicBezTo>
                  <a:cubicBezTo>
                    <a:pt x="507" y="351"/>
                    <a:pt x="506" y="349"/>
                    <a:pt x="504" y="346"/>
                  </a:cubicBezTo>
                  <a:cubicBezTo>
                    <a:pt x="503" y="343"/>
                    <a:pt x="500" y="340"/>
                    <a:pt x="498" y="337"/>
                  </a:cubicBezTo>
                  <a:cubicBezTo>
                    <a:pt x="496" y="332"/>
                    <a:pt x="493" y="327"/>
                    <a:pt x="491" y="323"/>
                  </a:cubicBezTo>
                  <a:cubicBezTo>
                    <a:pt x="488" y="316"/>
                    <a:pt x="484" y="312"/>
                    <a:pt x="479" y="307"/>
                  </a:cubicBezTo>
                  <a:cubicBezTo>
                    <a:pt x="476" y="304"/>
                    <a:pt x="477" y="304"/>
                    <a:pt x="472" y="302"/>
                  </a:cubicBezTo>
                  <a:cubicBezTo>
                    <a:pt x="470" y="301"/>
                    <a:pt x="468" y="299"/>
                    <a:pt x="466" y="297"/>
                  </a:cubicBezTo>
                  <a:cubicBezTo>
                    <a:pt x="458" y="292"/>
                    <a:pt x="449" y="293"/>
                    <a:pt x="444" y="284"/>
                  </a:cubicBezTo>
                  <a:cubicBezTo>
                    <a:pt x="440" y="277"/>
                    <a:pt x="441" y="269"/>
                    <a:pt x="441" y="261"/>
                  </a:cubicBezTo>
                  <a:cubicBezTo>
                    <a:pt x="441" y="252"/>
                    <a:pt x="441" y="243"/>
                    <a:pt x="441" y="235"/>
                  </a:cubicBezTo>
                  <a:cubicBezTo>
                    <a:pt x="441" y="226"/>
                    <a:pt x="443" y="219"/>
                    <a:pt x="444" y="211"/>
                  </a:cubicBezTo>
                  <a:cubicBezTo>
                    <a:pt x="446" y="203"/>
                    <a:pt x="445" y="194"/>
                    <a:pt x="449" y="188"/>
                  </a:cubicBezTo>
                  <a:cubicBezTo>
                    <a:pt x="447" y="188"/>
                    <a:pt x="447" y="188"/>
                    <a:pt x="447" y="188"/>
                  </a:cubicBezTo>
                  <a:cubicBezTo>
                    <a:pt x="443" y="188"/>
                    <a:pt x="434" y="189"/>
                    <a:pt x="437" y="185"/>
                  </a:cubicBezTo>
                  <a:cubicBezTo>
                    <a:pt x="436" y="185"/>
                    <a:pt x="442" y="181"/>
                    <a:pt x="442" y="181"/>
                  </a:cubicBezTo>
                  <a:cubicBezTo>
                    <a:pt x="446" y="180"/>
                    <a:pt x="445" y="182"/>
                    <a:pt x="448" y="178"/>
                  </a:cubicBezTo>
                  <a:cubicBezTo>
                    <a:pt x="452" y="174"/>
                    <a:pt x="457" y="171"/>
                    <a:pt x="460" y="166"/>
                  </a:cubicBezTo>
                  <a:cubicBezTo>
                    <a:pt x="461" y="165"/>
                    <a:pt x="462" y="164"/>
                    <a:pt x="462" y="163"/>
                  </a:cubicBezTo>
                  <a:cubicBezTo>
                    <a:pt x="461" y="163"/>
                    <a:pt x="459" y="164"/>
                    <a:pt x="458" y="162"/>
                  </a:cubicBezTo>
                  <a:cubicBezTo>
                    <a:pt x="456" y="161"/>
                    <a:pt x="455" y="159"/>
                    <a:pt x="454" y="158"/>
                  </a:cubicBezTo>
                  <a:cubicBezTo>
                    <a:pt x="453" y="156"/>
                    <a:pt x="452" y="154"/>
                    <a:pt x="451" y="152"/>
                  </a:cubicBezTo>
                  <a:cubicBezTo>
                    <a:pt x="450" y="150"/>
                    <a:pt x="450" y="148"/>
                    <a:pt x="449" y="147"/>
                  </a:cubicBezTo>
                  <a:cubicBezTo>
                    <a:pt x="447" y="143"/>
                    <a:pt x="448" y="140"/>
                    <a:pt x="450" y="136"/>
                  </a:cubicBezTo>
                  <a:cubicBezTo>
                    <a:pt x="450" y="135"/>
                    <a:pt x="451" y="134"/>
                    <a:pt x="452" y="133"/>
                  </a:cubicBezTo>
                  <a:cubicBezTo>
                    <a:pt x="454" y="130"/>
                    <a:pt x="455" y="127"/>
                    <a:pt x="456" y="125"/>
                  </a:cubicBezTo>
                  <a:cubicBezTo>
                    <a:pt x="460" y="118"/>
                    <a:pt x="463" y="112"/>
                    <a:pt x="467" y="107"/>
                  </a:cubicBezTo>
                  <a:cubicBezTo>
                    <a:pt x="469" y="104"/>
                    <a:pt x="470" y="102"/>
                    <a:pt x="472" y="100"/>
                  </a:cubicBezTo>
                  <a:cubicBezTo>
                    <a:pt x="473" y="98"/>
                    <a:pt x="474" y="96"/>
                    <a:pt x="474" y="94"/>
                  </a:cubicBezTo>
                  <a:cubicBezTo>
                    <a:pt x="474" y="91"/>
                    <a:pt x="472" y="87"/>
                    <a:pt x="471" y="84"/>
                  </a:cubicBezTo>
                  <a:cubicBezTo>
                    <a:pt x="469" y="80"/>
                    <a:pt x="468" y="77"/>
                    <a:pt x="467" y="73"/>
                  </a:cubicBezTo>
                  <a:cubicBezTo>
                    <a:pt x="466" y="72"/>
                    <a:pt x="466" y="70"/>
                    <a:pt x="466" y="69"/>
                  </a:cubicBezTo>
                  <a:cubicBezTo>
                    <a:pt x="465" y="67"/>
                    <a:pt x="464" y="66"/>
                    <a:pt x="462" y="65"/>
                  </a:cubicBezTo>
                  <a:cubicBezTo>
                    <a:pt x="458" y="63"/>
                    <a:pt x="456" y="59"/>
                    <a:pt x="452" y="56"/>
                  </a:cubicBezTo>
                  <a:cubicBezTo>
                    <a:pt x="447" y="51"/>
                    <a:pt x="441" y="48"/>
                    <a:pt x="434" y="45"/>
                  </a:cubicBezTo>
                  <a:cubicBezTo>
                    <a:pt x="432" y="43"/>
                    <a:pt x="431" y="42"/>
                    <a:pt x="430" y="40"/>
                  </a:cubicBezTo>
                  <a:cubicBezTo>
                    <a:pt x="429" y="39"/>
                    <a:pt x="428" y="37"/>
                    <a:pt x="428" y="36"/>
                  </a:cubicBezTo>
                  <a:cubicBezTo>
                    <a:pt x="426" y="34"/>
                    <a:pt x="425" y="32"/>
                    <a:pt x="423" y="29"/>
                  </a:cubicBezTo>
                  <a:cubicBezTo>
                    <a:pt x="422" y="26"/>
                    <a:pt x="419" y="24"/>
                    <a:pt x="417" y="21"/>
                  </a:cubicBezTo>
                  <a:cubicBezTo>
                    <a:pt x="417" y="21"/>
                    <a:pt x="415" y="18"/>
                    <a:pt x="414" y="17"/>
                  </a:cubicBezTo>
                  <a:cubicBezTo>
                    <a:pt x="412" y="16"/>
                    <a:pt x="410" y="17"/>
                    <a:pt x="409" y="14"/>
                  </a:cubicBezTo>
                  <a:cubicBezTo>
                    <a:pt x="408" y="13"/>
                    <a:pt x="409" y="10"/>
                    <a:pt x="409" y="9"/>
                  </a:cubicBezTo>
                  <a:cubicBezTo>
                    <a:pt x="409" y="8"/>
                    <a:pt x="408" y="5"/>
                    <a:pt x="407" y="5"/>
                  </a:cubicBezTo>
                  <a:cubicBezTo>
                    <a:pt x="405" y="2"/>
                    <a:pt x="408" y="4"/>
                    <a:pt x="404" y="3"/>
                  </a:cubicBezTo>
                  <a:cubicBezTo>
                    <a:pt x="401" y="3"/>
                    <a:pt x="397" y="5"/>
                    <a:pt x="393" y="3"/>
                  </a:cubicBezTo>
                  <a:cubicBezTo>
                    <a:pt x="392" y="2"/>
                    <a:pt x="392" y="1"/>
                    <a:pt x="390" y="0"/>
                  </a:cubicBezTo>
                  <a:cubicBezTo>
                    <a:pt x="389" y="1"/>
                    <a:pt x="388" y="1"/>
                    <a:pt x="387" y="1"/>
                  </a:cubicBezTo>
                  <a:cubicBezTo>
                    <a:pt x="386" y="1"/>
                    <a:pt x="385" y="2"/>
                    <a:pt x="385" y="2"/>
                  </a:cubicBezTo>
                  <a:cubicBezTo>
                    <a:pt x="382" y="4"/>
                    <a:pt x="381" y="7"/>
                    <a:pt x="379" y="9"/>
                  </a:cubicBezTo>
                  <a:cubicBezTo>
                    <a:pt x="377" y="11"/>
                    <a:pt x="375" y="12"/>
                    <a:pt x="374" y="14"/>
                  </a:cubicBezTo>
                  <a:cubicBezTo>
                    <a:pt x="371" y="17"/>
                    <a:pt x="372" y="21"/>
                    <a:pt x="371" y="25"/>
                  </a:cubicBezTo>
                  <a:cubicBezTo>
                    <a:pt x="368" y="26"/>
                    <a:pt x="365" y="26"/>
                    <a:pt x="362" y="27"/>
                  </a:cubicBezTo>
                  <a:cubicBezTo>
                    <a:pt x="359" y="27"/>
                    <a:pt x="355" y="29"/>
                    <a:pt x="352" y="28"/>
                  </a:cubicBezTo>
                  <a:cubicBezTo>
                    <a:pt x="352" y="28"/>
                    <a:pt x="352" y="26"/>
                    <a:pt x="352" y="26"/>
                  </a:cubicBezTo>
                  <a:cubicBezTo>
                    <a:pt x="348" y="25"/>
                    <a:pt x="343" y="26"/>
                    <a:pt x="339" y="26"/>
                  </a:cubicBezTo>
                  <a:cubicBezTo>
                    <a:pt x="335" y="26"/>
                    <a:pt x="330" y="25"/>
                    <a:pt x="326" y="27"/>
                  </a:cubicBezTo>
                  <a:cubicBezTo>
                    <a:pt x="321" y="30"/>
                    <a:pt x="315" y="36"/>
                    <a:pt x="312" y="41"/>
                  </a:cubicBezTo>
                  <a:cubicBezTo>
                    <a:pt x="311" y="43"/>
                    <a:pt x="311" y="46"/>
                    <a:pt x="309" y="48"/>
                  </a:cubicBezTo>
                  <a:cubicBezTo>
                    <a:pt x="308" y="49"/>
                    <a:pt x="307" y="50"/>
                    <a:pt x="307" y="52"/>
                  </a:cubicBezTo>
                  <a:cubicBezTo>
                    <a:pt x="306" y="56"/>
                    <a:pt x="309" y="61"/>
                    <a:pt x="306" y="64"/>
                  </a:cubicBezTo>
                  <a:cubicBezTo>
                    <a:pt x="303" y="67"/>
                    <a:pt x="297" y="65"/>
                    <a:pt x="295" y="69"/>
                  </a:cubicBezTo>
                  <a:cubicBezTo>
                    <a:pt x="294" y="70"/>
                    <a:pt x="294" y="71"/>
                    <a:pt x="294" y="72"/>
                  </a:cubicBezTo>
                  <a:cubicBezTo>
                    <a:pt x="293" y="73"/>
                    <a:pt x="293" y="73"/>
                    <a:pt x="293" y="74"/>
                  </a:cubicBezTo>
                  <a:cubicBezTo>
                    <a:pt x="292" y="75"/>
                    <a:pt x="293" y="77"/>
                    <a:pt x="293" y="78"/>
                  </a:cubicBezTo>
                  <a:cubicBezTo>
                    <a:pt x="293" y="80"/>
                    <a:pt x="292" y="83"/>
                    <a:pt x="292" y="86"/>
                  </a:cubicBezTo>
                  <a:cubicBezTo>
                    <a:pt x="291" y="91"/>
                    <a:pt x="292" y="97"/>
                    <a:pt x="290" y="102"/>
                  </a:cubicBezTo>
                  <a:cubicBezTo>
                    <a:pt x="289" y="107"/>
                    <a:pt x="288" y="110"/>
                    <a:pt x="288" y="115"/>
                  </a:cubicBezTo>
                  <a:cubicBezTo>
                    <a:pt x="288" y="121"/>
                    <a:pt x="288" y="128"/>
                    <a:pt x="288" y="135"/>
                  </a:cubicBezTo>
                  <a:cubicBezTo>
                    <a:pt x="288" y="143"/>
                    <a:pt x="288" y="152"/>
                    <a:pt x="288" y="160"/>
                  </a:cubicBezTo>
                  <a:cubicBezTo>
                    <a:pt x="288" y="164"/>
                    <a:pt x="288" y="165"/>
                    <a:pt x="287" y="167"/>
                  </a:cubicBezTo>
                  <a:cubicBezTo>
                    <a:pt x="286" y="169"/>
                    <a:pt x="285" y="169"/>
                    <a:pt x="284" y="170"/>
                  </a:cubicBezTo>
                  <a:cubicBezTo>
                    <a:pt x="283" y="172"/>
                    <a:pt x="282" y="175"/>
                    <a:pt x="281" y="177"/>
                  </a:cubicBezTo>
                  <a:cubicBezTo>
                    <a:pt x="280" y="178"/>
                    <a:pt x="279" y="180"/>
                    <a:pt x="278" y="183"/>
                  </a:cubicBezTo>
                  <a:cubicBezTo>
                    <a:pt x="278" y="184"/>
                    <a:pt x="279" y="185"/>
                    <a:pt x="278" y="187"/>
                  </a:cubicBezTo>
                  <a:cubicBezTo>
                    <a:pt x="275" y="187"/>
                    <a:pt x="274" y="186"/>
                    <a:pt x="271" y="186"/>
                  </a:cubicBezTo>
                  <a:cubicBezTo>
                    <a:pt x="268" y="185"/>
                    <a:pt x="268" y="185"/>
                    <a:pt x="266" y="189"/>
                  </a:cubicBezTo>
                  <a:cubicBezTo>
                    <a:pt x="265" y="192"/>
                    <a:pt x="265" y="194"/>
                    <a:pt x="263" y="196"/>
                  </a:cubicBezTo>
                  <a:cubicBezTo>
                    <a:pt x="263" y="196"/>
                    <a:pt x="260" y="198"/>
                    <a:pt x="260" y="198"/>
                  </a:cubicBezTo>
                  <a:cubicBezTo>
                    <a:pt x="260" y="199"/>
                    <a:pt x="259" y="200"/>
                    <a:pt x="258" y="201"/>
                  </a:cubicBezTo>
                  <a:cubicBezTo>
                    <a:pt x="257" y="202"/>
                    <a:pt x="256" y="201"/>
                    <a:pt x="256" y="203"/>
                  </a:cubicBezTo>
                  <a:cubicBezTo>
                    <a:pt x="255" y="203"/>
                    <a:pt x="255" y="202"/>
                    <a:pt x="255" y="201"/>
                  </a:cubicBezTo>
                  <a:cubicBezTo>
                    <a:pt x="254" y="201"/>
                    <a:pt x="254" y="199"/>
                    <a:pt x="252" y="198"/>
                  </a:cubicBezTo>
                  <a:cubicBezTo>
                    <a:pt x="249" y="195"/>
                    <a:pt x="244" y="196"/>
                    <a:pt x="241" y="195"/>
                  </a:cubicBezTo>
                  <a:cubicBezTo>
                    <a:pt x="243" y="198"/>
                    <a:pt x="250" y="201"/>
                    <a:pt x="254" y="201"/>
                  </a:cubicBezTo>
                  <a:cubicBezTo>
                    <a:pt x="252" y="203"/>
                    <a:pt x="249" y="207"/>
                    <a:pt x="248" y="210"/>
                  </a:cubicBezTo>
                  <a:cubicBezTo>
                    <a:pt x="247" y="214"/>
                    <a:pt x="255" y="224"/>
                    <a:pt x="249" y="227"/>
                  </a:cubicBezTo>
                  <a:cubicBezTo>
                    <a:pt x="247" y="228"/>
                    <a:pt x="245" y="226"/>
                    <a:pt x="243" y="228"/>
                  </a:cubicBezTo>
                  <a:cubicBezTo>
                    <a:pt x="241" y="229"/>
                    <a:pt x="241" y="231"/>
                    <a:pt x="239" y="232"/>
                  </a:cubicBezTo>
                  <a:cubicBezTo>
                    <a:pt x="236" y="232"/>
                    <a:pt x="237" y="226"/>
                    <a:pt x="235" y="224"/>
                  </a:cubicBezTo>
                  <a:cubicBezTo>
                    <a:pt x="234" y="223"/>
                    <a:pt x="234" y="221"/>
                    <a:pt x="232" y="220"/>
                  </a:cubicBezTo>
                  <a:cubicBezTo>
                    <a:pt x="229" y="219"/>
                    <a:pt x="225" y="217"/>
                    <a:pt x="222" y="216"/>
                  </a:cubicBezTo>
                  <a:cubicBezTo>
                    <a:pt x="220" y="215"/>
                    <a:pt x="218" y="215"/>
                    <a:pt x="217" y="214"/>
                  </a:cubicBezTo>
                  <a:cubicBezTo>
                    <a:pt x="216" y="213"/>
                    <a:pt x="215" y="213"/>
                    <a:pt x="214" y="213"/>
                  </a:cubicBezTo>
                  <a:cubicBezTo>
                    <a:pt x="214" y="212"/>
                    <a:pt x="213" y="212"/>
                    <a:pt x="213" y="211"/>
                  </a:cubicBezTo>
                  <a:cubicBezTo>
                    <a:pt x="209" y="208"/>
                    <a:pt x="204" y="206"/>
                    <a:pt x="200" y="203"/>
                  </a:cubicBezTo>
                  <a:cubicBezTo>
                    <a:pt x="195" y="200"/>
                    <a:pt x="190" y="196"/>
                    <a:pt x="184" y="196"/>
                  </a:cubicBezTo>
                  <a:cubicBezTo>
                    <a:pt x="183" y="198"/>
                    <a:pt x="183" y="200"/>
                    <a:pt x="182" y="202"/>
                  </a:cubicBezTo>
                  <a:cubicBezTo>
                    <a:pt x="181" y="203"/>
                    <a:pt x="179" y="205"/>
                    <a:pt x="178" y="206"/>
                  </a:cubicBezTo>
                  <a:cubicBezTo>
                    <a:pt x="176" y="209"/>
                    <a:pt x="176" y="212"/>
                    <a:pt x="175" y="214"/>
                  </a:cubicBezTo>
                  <a:cubicBezTo>
                    <a:pt x="174" y="215"/>
                    <a:pt x="172" y="214"/>
                    <a:pt x="172" y="215"/>
                  </a:cubicBezTo>
                  <a:cubicBezTo>
                    <a:pt x="172" y="216"/>
                    <a:pt x="172" y="217"/>
                    <a:pt x="172" y="217"/>
                  </a:cubicBezTo>
                  <a:cubicBezTo>
                    <a:pt x="170" y="220"/>
                    <a:pt x="172" y="220"/>
                    <a:pt x="169" y="220"/>
                  </a:cubicBezTo>
                  <a:cubicBezTo>
                    <a:pt x="167" y="220"/>
                    <a:pt x="165" y="220"/>
                    <a:pt x="163" y="220"/>
                  </a:cubicBezTo>
                  <a:cubicBezTo>
                    <a:pt x="159" y="220"/>
                    <a:pt x="154" y="224"/>
                    <a:pt x="150" y="223"/>
                  </a:cubicBezTo>
                  <a:cubicBezTo>
                    <a:pt x="146" y="222"/>
                    <a:pt x="146" y="219"/>
                    <a:pt x="142" y="217"/>
                  </a:cubicBezTo>
                  <a:cubicBezTo>
                    <a:pt x="140" y="217"/>
                    <a:pt x="137" y="217"/>
                    <a:pt x="135" y="217"/>
                  </a:cubicBezTo>
                  <a:cubicBezTo>
                    <a:pt x="133" y="217"/>
                    <a:pt x="132" y="216"/>
                    <a:pt x="130" y="215"/>
                  </a:cubicBezTo>
                  <a:cubicBezTo>
                    <a:pt x="125" y="213"/>
                    <a:pt x="121" y="212"/>
                    <a:pt x="115" y="211"/>
                  </a:cubicBezTo>
                  <a:cubicBezTo>
                    <a:pt x="114" y="210"/>
                    <a:pt x="112" y="210"/>
                    <a:pt x="110" y="210"/>
                  </a:cubicBezTo>
                  <a:cubicBezTo>
                    <a:pt x="108" y="210"/>
                    <a:pt x="107" y="211"/>
                    <a:pt x="105" y="211"/>
                  </a:cubicBezTo>
                  <a:cubicBezTo>
                    <a:pt x="104" y="204"/>
                    <a:pt x="105" y="196"/>
                    <a:pt x="104" y="189"/>
                  </a:cubicBezTo>
                  <a:cubicBezTo>
                    <a:pt x="103" y="186"/>
                    <a:pt x="103" y="188"/>
                    <a:pt x="101" y="186"/>
                  </a:cubicBezTo>
                  <a:cubicBezTo>
                    <a:pt x="100" y="185"/>
                    <a:pt x="100" y="184"/>
                    <a:pt x="99" y="183"/>
                  </a:cubicBezTo>
                  <a:cubicBezTo>
                    <a:pt x="99" y="181"/>
                    <a:pt x="97" y="180"/>
                    <a:pt x="96" y="178"/>
                  </a:cubicBezTo>
                  <a:cubicBezTo>
                    <a:pt x="95" y="177"/>
                    <a:pt x="94" y="175"/>
                    <a:pt x="93" y="174"/>
                  </a:cubicBezTo>
                  <a:cubicBezTo>
                    <a:pt x="91" y="171"/>
                    <a:pt x="88" y="167"/>
                    <a:pt x="85" y="164"/>
                  </a:cubicBezTo>
                  <a:cubicBezTo>
                    <a:pt x="83" y="162"/>
                    <a:pt x="81" y="160"/>
                    <a:pt x="79" y="157"/>
                  </a:cubicBezTo>
                  <a:cubicBezTo>
                    <a:pt x="76" y="153"/>
                    <a:pt x="74" y="148"/>
                    <a:pt x="73" y="144"/>
                  </a:cubicBezTo>
                  <a:cubicBezTo>
                    <a:pt x="72" y="142"/>
                    <a:pt x="72" y="141"/>
                    <a:pt x="71" y="139"/>
                  </a:cubicBezTo>
                  <a:cubicBezTo>
                    <a:pt x="70" y="138"/>
                    <a:pt x="68" y="137"/>
                    <a:pt x="67" y="135"/>
                  </a:cubicBezTo>
                  <a:cubicBezTo>
                    <a:pt x="66" y="133"/>
                    <a:pt x="66" y="129"/>
                    <a:pt x="64" y="127"/>
                  </a:cubicBezTo>
                  <a:cubicBezTo>
                    <a:pt x="62" y="125"/>
                    <a:pt x="57" y="126"/>
                    <a:pt x="55" y="126"/>
                  </a:cubicBezTo>
                  <a:cubicBezTo>
                    <a:pt x="49" y="126"/>
                    <a:pt x="44" y="129"/>
                    <a:pt x="39" y="130"/>
                  </a:cubicBezTo>
                  <a:cubicBezTo>
                    <a:pt x="34" y="132"/>
                    <a:pt x="27" y="134"/>
                    <a:pt x="30" y="141"/>
                  </a:cubicBezTo>
                  <a:cubicBezTo>
                    <a:pt x="31" y="144"/>
                    <a:pt x="33" y="146"/>
                    <a:pt x="34" y="151"/>
                  </a:cubicBezTo>
                  <a:cubicBezTo>
                    <a:pt x="34" y="154"/>
                    <a:pt x="34" y="158"/>
                    <a:pt x="34" y="161"/>
                  </a:cubicBezTo>
                  <a:cubicBezTo>
                    <a:pt x="31" y="160"/>
                    <a:pt x="28" y="158"/>
                    <a:pt x="25" y="157"/>
                  </a:cubicBezTo>
                  <a:cubicBezTo>
                    <a:pt x="23" y="156"/>
                    <a:pt x="19" y="153"/>
                    <a:pt x="17" y="154"/>
                  </a:cubicBezTo>
                  <a:cubicBezTo>
                    <a:pt x="17" y="154"/>
                    <a:pt x="17" y="155"/>
                    <a:pt x="17" y="156"/>
                  </a:cubicBezTo>
                  <a:cubicBezTo>
                    <a:pt x="11" y="157"/>
                    <a:pt x="5" y="157"/>
                    <a:pt x="0" y="158"/>
                  </a:cubicBezTo>
                  <a:cubicBezTo>
                    <a:pt x="1" y="157"/>
                    <a:pt x="3" y="157"/>
                    <a:pt x="5" y="157"/>
                  </a:cubicBezTo>
                  <a:cubicBezTo>
                    <a:pt x="5" y="157"/>
                    <a:pt x="5" y="158"/>
                    <a:pt x="5" y="158"/>
                  </a:cubicBezTo>
                  <a:cubicBezTo>
                    <a:pt x="6" y="159"/>
                    <a:pt x="6" y="161"/>
                    <a:pt x="7" y="162"/>
                  </a:cubicBezTo>
                  <a:cubicBezTo>
                    <a:pt x="8" y="165"/>
                    <a:pt x="11" y="168"/>
                    <a:pt x="13" y="171"/>
                  </a:cubicBezTo>
                  <a:cubicBezTo>
                    <a:pt x="16" y="174"/>
                    <a:pt x="19" y="176"/>
                    <a:pt x="22" y="179"/>
                  </a:cubicBezTo>
                  <a:cubicBezTo>
                    <a:pt x="25" y="181"/>
                    <a:pt x="26" y="183"/>
                    <a:pt x="28" y="185"/>
                  </a:cubicBezTo>
                  <a:cubicBezTo>
                    <a:pt x="31" y="187"/>
                    <a:pt x="34" y="189"/>
                    <a:pt x="37" y="192"/>
                  </a:cubicBezTo>
                  <a:cubicBezTo>
                    <a:pt x="40" y="196"/>
                    <a:pt x="41" y="201"/>
                    <a:pt x="45" y="204"/>
                  </a:cubicBezTo>
                  <a:cubicBezTo>
                    <a:pt x="50" y="207"/>
                    <a:pt x="52" y="211"/>
                    <a:pt x="55" y="216"/>
                  </a:cubicBezTo>
                  <a:cubicBezTo>
                    <a:pt x="58" y="219"/>
                    <a:pt x="62" y="224"/>
                    <a:pt x="66" y="225"/>
                  </a:cubicBezTo>
                  <a:cubicBezTo>
                    <a:pt x="71" y="226"/>
                    <a:pt x="73" y="226"/>
                    <a:pt x="77" y="229"/>
                  </a:cubicBezTo>
                  <a:cubicBezTo>
                    <a:pt x="80" y="231"/>
                    <a:pt x="82" y="233"/>
                    <a:pt x="85" y="235"/>
                  </a:cubicBezTo>
                  <a:cubicBezTo>
                    <a:pt x="86" y="237"/>
                    <a:pt x="88" y="239"/>
                    <a:pt x="90" y="240"/>
                  </a:cubicBezTo>
                  <a:cubicBezTo>
                    <a:pt x="91" y="241"/>
                    <a:pt x="92" y="241"/>
                    <a:pt x="94" y="241"/>
                  </a:cubicBezTo>
                  <a:cubicBezTo>
                    <a:pt x="98" y="241"/>
                    <a:pt x="101" y="242"/>
                    <a:pt x="105" y="243"/>
                  </a:cubicBezTo>
                  <a:cubicBezTo>
                    <a:pt x="110" y="246"/>
                    <a:pt x="112" y="247"/>
                    <a:pt x="116" y="252"/>
                  </a:cubicBezTo>
                  <a:cubicBezTo>
                    <a:pt x="119" y="257"/>
                    <a:pt x="124" y="263"/>
                    <a:pt x="127" y="269"/>
                  </a:cubicBezTo>
                  <a:cubicBezTo>
                    <a:pt x="128" y="271"/>
                    <a:pt x="129" y="272"/>
                    <a:pt x="130" y="274"/>
                  </a:cubicBezTo>
                  <a:cubicBezTo>
                    <a:pt x="131" y="277"/>
                    <a:pt x="132" y="276"/>
                    <a:pt x="135" y="277"/>
                  </a:cubicBezTo>
                  <a:cubicBezTo>
                    <a:pt x="137" y="278"/>
                    <a:pt x="142" y="279"/>
                    <a:pt x="144" y="280"/>
                  </a:cubicBezTo>
                  <a:cubicBezTo>
                    <a:pt x="145" y="282"/>
                    <a:pt x="144" y="285"/>
                    <a:pt x="144" y="286"/>
                  </a:cubicBezTo>
                  <a:cubicBezTo>
                    <a:pt x="145" y="290"/>
                    <a:pt x="144" y="294"/>
                    <a:pt x="145" y="297"/>
                  </a:cubicBezTo>
                  <a:cubicBezTo>
                    <a:pt x="148" y="297"/>
                    <a:pt x="150" y="298"/>
                    <a:pt x="152" y="299"/>
                  </a:cubicBezTo>
                  <a:cubicBezTo>
                    <a:pt x="156" y="300"/>
                    <a:pt x="157" y="302"/>
                    <a:pt x="159" y="305"/>
                  </a:cubicBezTo>
                  <a:cubicBezTo>
                    <a:pt x="162" y="310"/>
                    <a:pt x="163" y="318"/>
                    <a:pt x="170" y="319"/>
                  </a:cubicBezTo>
                  <a:cubicBezTo>
                    <a:pt x="171" y="324"/>
                    <a:pt x="168" y="326"/>
                    <a:pt x="166" y="331"/>
                  </a:cubicBezTo>
                  <a:cubicBezTo>
                    <a:pt x="166" y="333"/>
                    <a:pt x="165" y="335"/>
                    <a:pt x="165" y="337"/>
                  </a:cubicBezTo>
                  <a:cubicBezTo>
                    <a:pt x="165" y="341"/>
                    <a:pt x="165" y="345"/>
                    <a:pt x="165" y="349"/>
                  </a:cubicBezTo>
                  <a:cubicBezTo>
                    <a:pt x="165" y="356"/>
                    <a:pt x="168" y="361"/>
                    <a:pt x="169" y="368"/>
                  </a:cubicBezTo>
                  <a:cubicBezTo>
                    <a:pt x="169" y="371"/>
                    <a:pt x="169" y="375"/>
                    <a:pt x="167" y="378"/>
                  </a:cubicBezTo>
                  <a:cubicBezTo>
                    <a:pt x="164" y="381"/>
                    <a:pt x="159" y="382"/>
                    <a:pt x="160" y="387"/>
                  </a:cubicBezTo>
                  <a:cubicBezTo>
                    <a:pt x="161" y="390"/>
                    <a:pt x="162" y="393"/>
                    <a:pt x="164" y="394"/>
                  </a:cubicBezTo>
                  <a:cubicBezTo>
                    <a:pt x="166" y="396"/>
                    <a:pt x="170" y="395"/>
                    <a:pt x="172" y="396"/>
                  </a:cubicBezTo>
                  <a:cubicBezTo>
                    <a:pt x="173" y="397"/>
                    <a:pt x="173" y="398"/>
                    <a:pt x="173" y="400"/>
                  </a:cubicBezTo>
                  <a:cubicBezTo>
                    <a:pt x="174" y="403"/>
                    <a:pt x="175" y="406"/>
                    <a:pt x="175" y="410"/>
                  </a:cubicBezTo>
                  <a:cubicBezTo>
                    <a:pt x="176" y="412"/>
                    <a:pt x="177" y="416"/>
                    <a:pt x="176" y="419"/>
                  </a:cubicBezTo>
                  <a:cubicBezTo>
                    <a:pt x="176" y="421"/>
                    <a:pt x="174" y="420"/>
                    <a:pt x="173" y="422"/>
                  </a:cubicBezTo>
                  <a:cubicBezTo>
                    <a:pt x="171" y="424"/>
                    <a:pt x="172" y="430"/>
                    <a:pt x="172" y="433"/>
                  </a:cubicBezTo>
                  <a:cubicBezTo>
                    <a:pt x="172" y="443"/>
                    <a:pt x="175" y="453"/>
                    <a:pt x="180" y="462"/>
                  </a:cubicBezTo>
                  <a:cubicBezTo>
                    <a:pt x="185" y="469"/>
                    <a:pt x="189" y="477"/>
                    <a:pt x="190" y="485"/>
                  </a:cubicBezTo>
                  <a:cubicBezTo>
                    <a:pt x="192" y="494"/>
                    <a:pt x="189" y="502"/>
                    <a:pt x="187" y="510"/>
                  </a:cubicBezTo>
                  <a:cubicBezTo>
                    <a:pt x="186" y="516"/>
                    <a:pt x="187" y="522"/>
                    <a:pt x="184" y="528"/>
                  </a:cubicBezTo>
                  <a:cubicBezTo>
                    <a:pt x="182" y="531"/>
                    <a:pt x="180" y="533"/>
                    <a:pt x="180" y="537"/>
                  </a:cubicBezTo>
                  <a:cubicBezTo>
                    <a:pt x="179" y="541"/>
                    <a:pt x="180" y="544"/>
                    <a:pt x="180" y="548"/>
                  </a:cubicBezTo>
                  <a:cubicBezTo>
                    <a:pt x="180" y="551"/>
                    <a:pt x="179" y="555"/>
                    <a:pt x="180" y="558"/>
                  </a:cubicBezTo>
                  <a:cubicBezTo>
                    <a:pt x="182" y="562"/>
                    <a:pt x="185" y="563"/>
                    <a:pt x="187" y="567"/>
                  </a:cubicBezTo>
                  <a:cubicBezTo>
                    <a:pt x="193" y="576"/>
                    <a:pt x="194" y="586"/>
                    <a:pt x="197" y="596"/>
                  </a:cubicBezTo>
                  <a:cubicBezTo>
                    <a:pt x="198" y="601"/>
                    <a:pt x="199" y="607"/>
                    <a:pt x="198" y="612"/>
                  </a:cubicBezTo>
                  <a:cubicBezTo>
                    <a:pt x="198" y="613"/>
                    <a:pt x="197" y="615"/>
                    <a:pt x="197" y="616"/>
                  </a:cubicBezTo>
                  <a:cubicBezTo>
                    <a:pt x="197" y="616"/>
                    <a:pt x="197" y="616"/>
                    <a:pt x="196" y="616"/>
                  </a:cubicBezTo>
                  <a:cubicBezTo>
                    <a:pt x="199" y="619"/>
                    <a:pt x="202" y="620"/>
                    <a:pt x="205" y="620"/>
                  </a:cubicBezTo>
                  <a:cubicBezTo>
                    <a:pt x="205" y="630"/>
                    <a:pt x="221" y="632"/>
                    <a:pt x="228" y="634"/>
                  </a:cubicBezTo>
                  <a:cubicBezTo>
                    <a:pt x="234" y="636"/>
                    <a:pt x="242" y="639"/>
                    <a:pt x="247" y="644"/>
                  </a:cubicBezTo>
                  <a:cubicBezTo>
                    <a:pt x="252" y="648"/>
                    <a:pt x="255" y="654"/>
                    <a:pt x="258" y="659"/>
                  </a:cubicBezTo>
                  <a:cubicBezTo>
                    <a:pt x="259" y="661"/>
                    <a:pt x="260" y="664"/>
                    <a:pt x="262" y="666"/>
                  </a:cubicBezTo>
                  <a:cubicBezTo>
                    <a:pt x="263" y="667"/>
                    <a:pt x="265" y="667"/>
                    <a:pt x="266" y="667"/>
                  </a:cubicBezTo>
                  <a:cubicBezTo>
                    <a:pt x="270" y="674"/>
                    <a:pt x="265" y="686"/>
                    <a:pt x="264" y="693"/>
                  </a:cubicBezTo>
                  <a:cubicBezTo>
                    <a:pt x="264" y="698"/>
                    <a:pt x="264" y="702"/>
                    <a:pt x="267" y="706"/>
                  </a:cubicBezTo>
                  <a:cubicBezTo>
                    <a:pt x="269" y="711"/>
                    <a:pt x="276" y="716"/>
                    <a:pt x="274" y="723"/>
                  </a:cubicBezTo>
                  <a:cubicBezTo>
                    <a:pt x="271" y="723"/>
                    <a:pt x="263" y="723"/>
                    <a:pt x="261" y="726"/>
                  </a:cubicBezTo>
                  <a:cubicBezTo>
                    <a:pt x="264" y="728"/>
                    <a:pt x="271" y="735"/>
                    <a:pt x="267" y="738"/>
                  </a:cubicBezTo>
                  <a:cubicBezTo>
                    <a:pt x="263" y="735"/>
                    <a:pt x="261" y="733"/>
                    <a:pt x="256" y="735"/>
                  </a:cubicBezTo>
                  <a:cubicBezTo>
                    <a:pt x="251" y="737"/>
                    <a:pt x="250" y="741"/>
                    <a:pt x="246" y="743"/>
                  </a:cubicBezTo>
                  <a:cubicBezTo>
                    <a:pt x="239" y="746"/>
                    <a:pt x="228" y="739"/>
                    <a:pt x="224" y="749"/>
                  </a:cubicBezTo>
                  <a:cubicBezTo>
                    <a:pt x="223" y="752"/>
                    <a:pt x="224" y="755"/>
                    <a:pt x="222" y="758"/>
                  </a:cubicBezTo>
                  <a:cubicBezTo>
                    <a:pt x="221" y="763"/>
                    <a:pt x="217" y="763"/>
                    <a:pt x="214" y="767"/>
                  </a:cubicBezTo>
                  <a:cubicBezTo>
                    <a:pt x="208" y="774"/>
                    <a:pt x="201" y="783"/>
                    <a:pt x="195" y="791"/>
                  </a:cubicBezTo>
                  <a:cubicBezTo>
                    <a:pt x="187" y="802"/>
                    <a:pt x="180" y="816"/>
                    <a:pt x="171" y="826"/>
                  </a:cubicBezTo>
                  <a:cubicBezTo>
                    <a:pt x="169" y="828"/>
                    <a:pt x="167" y="830"/>
                    <a:pt x="166" y="833"/>
                  </a:cubicBezTo>
                  <a:cubicBezTo>
                    <a:pt x="165" y="836"/>
                    <a:pt x="168" y="840"/>
                    <a:pt x="164" y="841"/>
                  </a:cubicBezTo>
                  <a:cubicBezTo>
                    <a:pt x="160" y="843"/>
                    <a:pt x="158" y="839"/>
                    <a:pt x="155" y="841"/>
                  </a:cubicBezTo>
                  <a:cubicBezTo>
                    <a:pt x="151" y="844"/>
                    <a:pt x="146" y="853"/>
                    <a:pt x="145" y="857"/>
                  </a:cubicBezTo>
                  <a:cubicBezTo>
                    <a:pt x="144" y="862"/>
                    <a:pt x="147" y="868"/>
                    <a:pt x="140" y="869"/>
                  </a:cubicBezTo>
                  <a:cubicBezTo>
                    <a:pt x="134" y="870"/>
                    <a:pt x="133" y="864"/>
                    <a:pt x="128" y="863"/>
                  </a:cubicBezTo>
                  <a:cubicBezTo>
                    <a:pt x="127" y="866"/>
                    <a:pt x="125" y="868"/>
                    <a:pt x="124" y="871"/>
                  </a:cubicBezTo>
                  <a:cubicBezTo>
                    <a:pt x="124" y="874"/>
                    <a:pt x="125" y="877"/>
                    <a:pt x="124" y="881"/>
                  </a:cubicBezTo>
                  <a:cubicBezTo>
                    <a:pt x="124" y="884"/>
                    <a:pt x="124" y="885"/>
                    <a:pt x="122" y="887"/>
                  </a:cubicBezTo>
                  <a:cubicBezTo>
                    <a:pt x="119" y="890"/>
                    <a:pt x="112" y="890"/>
                    <a:pt x="109" y="893"/>
                  </a:cubicBezTo>
                  <a:cubicBezTo>
                    <a:pt x="105" y="898"/>
                    <a:pt x="109" y="905"/>
                    <a:pt x="111" y="910"/>
                  </a:cubicBezTo>
                  <a:cubicBezTo>
                    <a:pt x="116" y="919"/>
                    <a:pt x="105" y="929"/>
                    <a:pt x="96" y="932"/>
                  </a:cubicBezTo>
                  <a:cubicBezTo>
                    <a:pt x="93" y="930"/>
                    <a:pt x="89" y="931"/>
                    <a:pt x="86" y="931"/>
                  </a:cubicBezTo>
                  <a:cubicBezTo>
                    <a:pt x="82" y="931"/>
                    <a:pt x="78" y="929"/>
                    <a:pt x="75" y="929"/>
                  </a:cubicBezTo>
                  <a:cubicBezTo>
                    <a:pt x="65" y="928"/>
                    <a:pt x="66" y="935"/>
                    <a:pt x="66" y="943"/>
                  </a:cubicBezTo>
                  <a:cubicBezTo>
                    <a:pt x="66" y="949"/>
                    <a:pt x="67" y="964"/>
                    <a:pt x="62" y="967"/>
                  </a:cubicBezTo>
                  <a:cubicBezTo>
                    <a:pt x="58" y="970"/>
                    <a:pt x="54" y="967"/>
                    <a:pt x="50" y="969"/>
                  </a:cubicBezTo>
                  <a:cubicBezTo>
                    <a:pt x="43" y="972"/>
                    <a:pt x="42" y="986"/>
                    <a:pt x="43" y="994"/>
                  </a:cubicBezTo>
                  <a:cubicBezTo>
                    <a:pt x="43" y="994"/>
                    <a:pt x="43" y="994"/>
                    <a:pt x="43" y="995"/>
                  </a:cubicBezTo>
                  <a:cubicBezTo>
                    <a:pt x="43" y="994"/>
                    <a:pt x="43" y="994"/>
                    <a:pt x="43" y="994"/>
                  </a:cubicBezTo>
                  <a:cubicBezTo>
                    <a:pt x="43" y="993"/>
                    <a:pt x="42" y="993"/>
                    <a:pt x="42" y="993"/>
                  </a:cubicBezTo>
                  <a:cubicBezTo>
                    <a:pt x="39" y="997"/>
                    <a:pt x="41" y="1008"/>
                    <a:pt x="43" y="1013"/>
                  </a:cubicBezTo>
                  <a:cubicBezTo>
                    <a:pt x="46" y="1025"/>
                    <a:pt x="59" y="1035"/>
                    <a:pt x="55" y="1049"/>
                  </a:cubicBezTo>
                  <a:cubicBezTo>
                    <a:pt x="53" y="1054"/>
                    <a:pt x="51" y="1056"/>
                    <a:pt x="52" y="1061"/>
                  </a:cubicBezTo>
                  <a:cubicBezTo>
                    <a:pt x="53" y="1066"/>
                    <a:pt x="54" y="1070"/>
                    <a:pt x="54" y="1075"/>
                  </a:cubicBezTo>
                  <a:cubicBezTo>
                    <a:pt x="54" y="1082"/>
                    <a:pt x="52" y="1095"/>
                    <a:pt x="56" y="1101"/>
                  </a:cubicBezTo>
                  <a:cubicBezTo>
                    <a:pt x="58" y="1101"/>
                    <a:pt x="60" y="1099"/>
                    <a:pt x="60" y="1098"/>
                  </a:cubicBezTo>
                  <a:cubicBezTo>
                    <a:pt x="58" y="1105"/>
                    <a:pt x="54" y="1112"/>
                    <a:pt x="55" y="1120"/>
                  </a:cubicBezTo>
                  <a:cubicBezTo>
                    <a:pt x="56" y="1127"/>
                    <a:pt x="61" y="1131"/>
                    <a:pt x="64" y="1137"/>
                  </a:cubicBezTo>
                  <a:cubicBezTo>
                    <a:pt x="68" y="1142"/>
                    <a:pt x="70" y="1145"/>
                    <a:pt x="68" y="1152"/>
                  </a:cubicBezTo>
                  <a:cubicBezTo>
                    <a:pt x="67" y="1156"/>
                    <a:pt x="64" y="1158"/>
                    <a:pt x="62" y="1162"/>
                  </a:cubicBezTo>
                  <a:cubicBezTo>
                    <a:pt x="60" y="1166"/>
                    <a:pt x="61" y="1173"/>
                    <a:pt x="61" y="1178"/>
                  </a:cubicBezTo>
                  <a:cubicBezTo>
                    <a:pt x="61" y="1180"/>
                    <a:pt x="62" y="1183"/>
                    <a:pt x="61" y="1185"/>
                  </a:cubicBezTo>
                  <a:cubicBezTo>
                    <a:pt x="60" y="1192"/>
                    <a:pt x="55" y="1197"/>
                    <a:pt x="55" y="1204"/>
                  </a:cubicBezTo>
                  <a:cubicBezTo>
                    <a:pt x="55" y="1210"/>
                    <a:pt x="57" y="1216"/>
                    <a:pt x="56" y="1221"/>
                  </a:cubicBezTo>
                  <a:cubicBezTo>
                    <a:pt x="55" y="1228"/>
                    <a:pt x="49" y="1232"/>
                    <a:pt x="47" y="1238"/>
                  </a:cubicBezTo>
                  <a:cubicBezTo>
                    <a:pt x="46" y="1243"/>
                    <a:pt x="47" y="1247"/>
                    <a:pt x="50" y="1251"/>
                  </a:cubicBezTo>
                  <a:cubicBezTo>
                    <a:pt x="53" y="1257"/>
                    <a:pt x="54" y="1254"/>
                    <a:pt x="59" y="1251"/>
                  </a:cubicBezTo>
                  <a:cubicBezTo>
                    <a:pt x="64" y="1249"/>
                    <a:pt x="68" y="1248"/>
                    <a:pt x="70" y="1253"/>
                  </a:cubicBezTo>
                  <a:cubicBezTo>
                    <a:pt x="73" y="1260"/>
                    <a:pt x="66" y="1266"/>
                    <a:pt x="65" y="1272"/>
                  </a:cubicBezTo>
                  <a:cubicBezTo>
                    <a:pt x="71" y="1275"/>
                    <a:pt x="76" y="1277"/>
                    <a:pt x="80" y="1282"/>
                  </a:cubicBezTo>
                  <a:cubicBezTo>
                    <a:pt x="84" y="1285"/>
                    <a:pt x="84" y="1292"/>
                    <a:pt x="87" y="1294"/>
                  </a:cubicBezTo>
                  <a:cubicBezTo>
                    <a:pt x="92" y="1288"/>
                    <a:pt x="97" y="1281"/>
                    <a:pt x="106" y="1280"/>
                  </a:cubicBezTo>
                  <a:cubicBezTo>
                    <a:pt x="113" y="1279"/>
                    <a:pt x="112" y="1282"/>
                    <a:pt x="114" y="1288"/>
                  </a:cubicBezTo>
                  <a:cubicBezTo>
                    <a:pt x="114" y="1291"/>
                    <a:pt x="117" y="1310"/>
                    <a:pt x="122" y="1309"/>
                  </a:cubicBezTo>
                  <a:cubicBezTo>
                    <a:pt x="125" y="1308"/>
                    <a:pt x="126" y="1302"/>
                    <a:pt x="129" y="1303"/>
                  </a:cubicBezTo>
                  <a:cubicBezTo>
                    <a:pt x="130" y="1306"/>
                    <a:pt x="129" y="1309"/>
                    <a:pt x="130" y="1311"/>
                  </a:cubicBezTo>
                  <a:cubicBezTo>
                    <a:pt x="134" y="1308"/>
                    <a:pt x="141" y="1303"/>
                    <a:pt x="146" y="1303"/>
                  </a:cubicBezTo>
                  <a:cubicBezTo>
                    <a:pt x="144" y="1307"/>
                    <a:pt x="134" y="1311"/>
                    <a:pt x="134" y="1316"/>
                  </a:cubicBezTo>
                  <a:cubicBezTo>
                    <a:pt x="135" y="1318"/>
                    <a:pt x="139" y="1322"/>
                    <a:pt x="140" y="1325"/>
                  </a:cubicBezTo>
                  <a:cubicBezTo>
                    <a:pt x="145" y="1336"/>
                    <a:pt x="151" y="1324"/>
                    <a:pt x="157" y="1319"/>
                  </a:cubicBezTo>
                  <a:cubicBezTo>
                    <a:pt x="161" y="1323"/>
                    <a:pt x="162" y="1327"/>
                    <a:pt x="167" y="1328"/>
                  </a:cubicBezTo>
                  <a:cubicBezTo>
                    <a:pt x="173" y="1328"/>
                    <a:pt x="175" y="1322"/>
                    <a:pt x="180" y="1319"/>
                  </a:cubicBezTo>
                  <a:cubicBezTo>
                    <a:pt x="186" y="1314"/>
                    <a:pt x="191" y="1311"/>
                    <a:pt x="199" y="1310"/>
                  </a:cubicBezTo>
                  <a:cubicBezTo>
                    <a:pt x="203" y="1309"/>
                    <a:pt x="209" y="1306"/>
                    <a:pt x="210" y="1302"/>
                  </a:cubicBezTo>
                  <a:cubicBezTo>
                    <a:pt x="210" y="1301"/>
                    <a:pt x="210" y="1301"/>
                    <a:pt x="211" y="1301"/>
                  </a:cubicBezTo>
                  <a:cubicBezTo>
                    <a:pt x="211" y="1301"/>
                    <a:pt x="210" y="1301"/>
                    <a:pt x="210" y="1302"/>
                  </a:cubicBezTo>
                  <a:cubicBezTo>
                    <a:pt x="213" y="1303"/>
                    <a:pt x="233" y="1303"/>
                    <a:pt x="240" y="1295"/>
                  </a:cubicBezTo>
                  <a:cubicBezTo>
                    <a:pt x="244" y="1296"/>
                    <a:pt x="249" y="1299"/>
                    <a:pt x="253" y="1297"/>
                  </a:cubicBezTo>
                  <a:cubicBezTo>
                    <a:pt x="257" y="1296"/>
                    <a:pt x="259" y="1289"/>
                    <a:pt x="263" y="1288"/>
                  </a:cubicBezTo>
                  <a:cubicBezTo>
                    <a:pt x="265" y="1287"/>
                    <a:pt x="266" y="1289"/>
                    <a:pt x="268" y="1290"/>
                  </a:cubicBezTo>
                  <a:cubicBezTo>
                    <a:pt x="272" y="1291"/>
                    <a:pt x="277" y="1291"/>
                    <a:pt x="282" y="1292"/>
                  </a:cubicBezTo>
                  <a:cubicBezTo>
                    <a:pt x="284" y="1293"/>
                    <a:pt x="291" y="1294"/>
                    <a:pt x="293" y="1291"/>
                  </a:cubicBezTo>
                  <a:cubicBezTo>
                    <a:pt x="295" y="1288"/>
                    <a:pt x="293" y="1275"/>
                    <a:pt x="293" y="1272"/>
                  </a:cubicBezTo>
                  <a:cubicBezTo>
                    <a:pt x="293" y="1267"/>
                    <a:pt x="292" y="1265"/>
                    <a:pt x="297" y="1263"/>
                  </a:cubicBezTo>
                  <a:cubicBezTo>
                    <a:pt x="303" y="1261"/>
                    <a:pt x="309" y="1266"/>
                    <a:pt x="314" y="1268"/>
                  </a:cubicBezTo>
                  <a:cubicBezTo>
                    <a:pt x="323" y="1270"/>
                    <a:pt x="338" y="1269"/>
                    <a:pt x="347" y="1265"/>
                  </a:cubicBezTo>
                  <a:cubicBezTo>
                    <a:pt x="352" y="1264"/>
                    <a:pt x="355" y="1259"/>
                    <a:pt x="359" y="1257"/>
                  </a:cubicBezTo>
                  <a:cubicBezTo>
                    <a:pt x="363" y="1256"/>
                    <a:pt x="370" y="1257"/>
                    <a:pt x="374" y="1257"/>
                  </a:cubicBezTo>
                  <a:cubicBezTo>
                    <a:pt x="382" y="1256"/>
                    <a:pt x="390" y="1255"/>
                    <a:pt x="398" y="1253"/>
                  </a:cubicBezTo>
                  <a:cubicBezTo>
                    <a:pt x="397" y="1251"/>
                    <a:pt x="399" y="1250"/>
                    <a:pt x="400" y="1248"/>
                  </a:cubicBezTo>
                  <a:cubicBezTo>
                    <a:pt x="401" y="1247"/>
                    <a:pt x="400" y="1246"/>
                    <a:pt x="401" y="1244"/>
                  </a:cubicBezTo>
                  <a:cubicBezTo>
                    <a:pt x="404" y="1242"/>
                    <a:pt x="409" y="1240"/>
                    <a:pt x="412" y="1239"/>
                  </a:cubicBezTo>
                  <a:cubicBezTo>
                    <a:pt x="423" y="1233"/>
                    <a:pt x="430" y="1223"/>
                    <a:pt x="439" y="1216"/>
                  </a:cubicBezTo>
                  <a:cubicBezTo>
                    <a:pt x="445" y="1211"/>
                    <a:pt x="451" y="1207"/>
                    <a:pt x="456" y="1201"/>
                  </a:cubicBezTo>
                  <a:cubicBezTo>
                    <a:pt x="462" y="1196"/>
                    <a:pt x="467" y="1190"/>
                    <a:pt x="472" y="1184"/>
                  </a:cubicBezTo>
                  <a:cubicBezTo>
                    <a:pt x="480" y="1177"/>
                    <a:pt x="488" y="1170"/>
                    <a:pt x="494" y="1162"/>
                  </a:cubicBezTo>
                  <a:cubicBezTo>
                    <a:pt x="498" y="1156"/>
                    <a:pt x="501" y="1149"/>
                    <a:pt x="505" y="1143"/>
                  </a:cubicBezTo>
                  <a:cubicBezTo>
                    <a:pt x="520" y="1121"/>
                    <a:pt x="533" y="1097"/>
                    <a:pt x="546" y="1073"/>
                  </a:cubicBezTo>
                  <a:cubicBezTo>
                    <a:pt x="555" y="1054"/>
                    <a:pt x="569" y="1034"/>
                    <a:pt x="586" y="1019"/>
                  </a:cubicBezTo>
                  <a:cubicBezTo>
                    <a:pt x="594" y="1012"/>
                    <a:pt x="605" y="1004"/>
                    <a:pt x="603" y="991"/>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46" name="Freeform 63">
              <a:extLst>
                <a:ext uri="{FF2B5EF4-FFF2-40B4-BE49-F238E27FC236}">
                  <a16:creationId xmlns:a16="http://schemas.microsoft.com/office/drawing/2014/main" id="{73B7DD24-A920-B449-A937-08FC569080A1}"/>
                </a:ext>
              </a:extLst>
            </p:cNvPr>
            <p:cNvSpPr>
              <a:spLocks noEditPoints="1"/>
            </p:cNvSpPr>
            <p:nvPr/>
          </p:nvSpPr>
          <p:spPr bwMode="auto">
            <a:xfrm>
              <a:off x="2730500" y="3097213"/>
              <a:ext cx="850900" cy="1528763"/>
            </a:xfrm>
            <a:custGeom>
              <a:avLst/>
              <a:gdLst/>
              <a:ahLst/>
              <a:cxnLst>
                <a:cxn ang="0">
                  <a:pos x="416" y="555"/>
                </a:cxn>
                <a:cxn ang="0">
                  <a:pos x="363" y="502"/>
                </a:cxn>
                <a:cxn ang="0">
                  <a:pos x="302" y="396"/>
                </a:cxn>
                <a:cxn ang="0">
                  <a:pos x="260" y="298"/>
                </a:cxn>
                <a:cxn ang="0">
                  <a:pos x="170" y="270"/>
                </a:cxn>
                <a:cxn ang="0">
                  <a:pos x="230" y="236"/>
                </a:cxn>
                <a:cxn ang="0">
                  <a:pos x="246" y="155"/>
                </a:cxn>
                <a:cxn ang="0">
                  <a:pos x="184" y="99"/>
                </a:cxn>
                <a:cxn ang="0">
                  <a:pos x="139" y="117"/>
                </a:cxn>
                <a:cxn ang="0">
                  <a:pos x="157" y="88"/>
                </a:cxn>
                <a:cxn ang="0">
                  <a:pos x="158" y="69"/>
                </a:cxn>
                <a:cxn ang="0">
                  <a:pos x="198" y="27"/>
                </a:cxn>
                <a:cxn ang="0">
                  <a:pos x="183" y="3"/>
                </a:cxn>
                <a:cxn ang="0">
                  <a:pos x="136" y="16"/>
                </a:cxn>
                <a:cxn ang="0">
                  <a:pos x="109" y="24"/>
                </a:cxn>
                <a:cxn ang="0">
                  <a:pos x="89" y="25"/>
                </a:cxn>
                <a:cxn ang="0">
                  <a:pos x="78" y="63"/>
                </a:cxn>
                <a:cxn ang="0">
                  <a:pos x="72" y="84"/>
                </a:cxn>
                <a:cxn ang="0">
                  <a:pos x="50" y="91"/>
                </a:cxn>
                <a:cxn ang="0">
                  <a:pos x="59" y="121"/>
                </a:cxn>
                <a:cxn ang="0">
                  <a:pos x="66" y="137"/>
                </a:cxn>
                <a:cxn ang="0">
                  <a:pos x="46" y="148"/>
                </a:cxn>
                <a:cxn ang="0">
                  <a:pos x="33" y="129"/>
                </a:cxn>
                <a:cxn ang="0">
                  <a:pos x="9" y="116"/>
                </a:cxn>
                <a:cxn ang="0">
                  <a:pos x="12" y="136"/>
                </a:cxn>
                <a:cxn ang="0">
                  <a:pos x="42" y="159"/>
                </a:cxn>
                <a:cxn ang="0">
                  <a:pos x="64" y="164"/>
                </a:cxn>
                <a:cxn ang="0">
                  <a:pos x="48" y="183"/>
                </a:cxn>
                <a:cxn ang="0">
                  <a:pos x="32" y="205"/>
                </a:cxn>
                <a:cxn ang="0">
                  <a:pos x="50" y="220"/>
                </a:cxn>
                <a:cxn ang="0">
                  <a:pos x="26" y="221"/>
                </a:cxn>
                <a:cxn ang="0">
                  <a:pos x="18" y="239"/>
                </a:cxn>
                <a:cxn ang="0">
                  <a:pos x="67" y="218"/>
                </a:cxn>
                <a:cxn ang="0">
                  <a:pos x="79" y="206"/>
                </a:cxn>
                <a:cxn ang="0">
                  <a:pos x="64" y="258"/>
                </a:cxn>
                <a:cxn ang="0">
                  <a:pos x="73" y="277"/>
                </a:cxn>
                <a:cxn ang="0">
                  <a:pos x="98" y="290"/>
                </a:cxn>
                <a:cxn ang="0">
                  <a:pos x="84" y="377"/>
                </a:cxn>
                <a:cxn ang="0">
                  <a:pos x="156" y="388"/>
                </a:cxn>
                <a:cxn ang="0">
                  <a:pos x="180" y="380"/>
                </a:cxn>
                <a:cxn ang="0">
                  <a:pos x="195" y="451"/>
                </a:cxn>
                <a:cxn ang="0">
                  <a:pos x="194" y="504"/>
                </a:cxn>
                <a:cxn ang="0">
                  <a:pos x="136" y="525"/>
                </a:cxn>
                <a:cxn ang="0">
                  <a:pos x="107" y="574"/>
                </a:cxn>
                <a:cxn ang="0">
                  <a:pos x="137" y="614"/>
                </a:cxn>
                <a:cxn ang="0">
                  <a:pos x="85" y="655"/>
                </a:cxn>
                <a:cxn ang="0">
                  <a:pos x="134" y="682"/>
                </a:cxn>
                <a:cxn ang="0">
                  <a:pos x="205" y="682"/>
                </a:cxn>
                <a:cxn ang="0">
                  <a:pos x="165" y="708"/>
                </a:cxn>
                <a:cxn ang="0">
                  <a:pos x="91" y="770"/>
                </a:cxn>
                <a:cxn ang="0">
                  <a:pos x="67" y="795"/>
                </a:cxn>
                <a:cxn ang="0">
                  <a:pos x="57" y="810"/>
                </a:cxn>
                <a:cxn ang="0">
                  <a:pos x="86" y="815"/>
                </a:cxn>
                <a:cxn ang="0">
                  <a:pos x="107" y="784"/>
                </a:cxn>
                <a:cxn ang="0">
                  <a:pos x="141" y="787"/>
                </a:cxn>
                <a:cxn ang="0">
                  <a:pos x="172" y="789"/>
                </a:cxn>
                <a:cxn ang="0">
                  <a:pos x="187" y="755"/>
                </a:cxn>
                <a:cxn ang="0">
                  <a:pos x="259" y="751"/>
                </a:cxn>
                <a:cxn ang="0">
                  <a:pos x="341" y="743"/>
                </a:cxn>
                <a:cxn ang="0">
                  <a:pos x="415" y="731"/>
                </a:cxn>
                <a:cxn ang="0">
                  <a:pos x="370" y="685"/>
                </a:cxn>
                <a:cxn ang="0">
                  <a:pos x="444" y="635"/>
                </a:cxn>
              </a:cxnLst>
              <a:rect l="0" t="0" r="r" b="b"/>
              <a:pathLst>
                <a:path w="455" h="818">
                  <a:moveTo>
                    <a:pt x="126" y="139"/>
                  </a:moveTo>
                  <a:cubicBezTo>
                    <a:pt x="126" y="141"/>
                    <a:pt x="126" y="142"/>
                    <a:pt x="125" y="144"/>
                  </a:cubicBezTo>
                  <a:cubicBezTo>
                    <a:pt x="124" y="145"/>
                    <a:pt x="117" y="155"/>
                    <a:pt x="116" y="157"/>
                  </a:cubicBezTo>
                  <a:cubicBezTo>
                    <a:pt x="114" y="159"/>
                    <a:pt x="111" y="160"/>
                    <a:pt x="110" y="163"/>
                  </a:cubicBezTo>
                  <a:cubicBezTo>
                    <a:pt x="106" y="164"/>
                    <a:pt x="109" y="162"/>
                    <a:pt x="109" y="161"/>
                  </a:cubicBezTo>
                  <a:cubicBezTo>
                    <a:pt x="110" y="160"/>
                    <a:pt x="112" y="159"/>
                    <a:pt x="112" y="157"/>
                  </a:cubicBezTo>
                  <a:cubicBezTo>
                    <a:pt x="113" y="154"/>
                    <a:pt x="117" y="148"/>
                    <a:pt x="118" y="147"/>
                  </a:cubicBezTo>
                  <a:cubicBezTo>
                    <a:pt x="119" y="146"/>
                    <a:pt x="119" y="145"/>
                    <a:pt x="120" y="144"/>
                  </a:cubicBezTo>
                  <a:cubicBezTo>
                    <a:pt x="120" y="144"/>
                    <a:pt x="122" y="142"/>
                    <a:pt x="122" y="141"/>
                  </a:cubicBezTo>
                  <a:cubicBezTo>
                    <a:pt x="123" y="140"/>
                    <a:pt x="124" y="139"/>
                    <a:pt x="124" y="138"/>
                  </a:cubicBezTo>
                  <a:cubicBezTo>
                    <a:pt x="126" y="137"/>
                    <a:pt x="126" y="138"/>
                    <a:pt x="126" y="139"/>
                  </a:cubicBezTo>
                  <a:moveTo>
                    <a:pt x="452" y="569"/>
                  </a:moveTo>
                  <a:cubicBezTo>
                    <a:pt x="450" y="566"/>
                    <a:pt x="446" y="568"/>
                    <a:pt x="443" y="567"/>
                  </a:cubicBezTo>
                  <a:cubicBezTo>
                    <a:pt x="441" y="566"/>
                    <a:pt x="441" y="564"/>
                    <a:pt x="440" y="563"/>
                  </a:cubicBezTo>
                  <a:cubicBezTo>
                    <a:pt x="439" y="562"/>
                    <a:pt x="436" y="561"/>
                    <a:pt x="434" y="560"/>
                  </a:cubicBezTo>
                  <a:cubicBezTo>
                    <a:pt x="432" y="559"/>
                    <a:pt x="431" y="559"/>
                    <a:pt x="429" y="558"/>
                  </a:cubicBezTo>
                  <a:cubicBezTo>
                    <a:pt x="427" y="558"/>
                    <a:pt x="425" y="555"/>
                    <a:pt x="422" y="555"/>
                  </a:cubicBezTo>
                  <a:cubicBezTo>
                    <a:pt x="420" y="554"/>
                    <a:pt x="418" y="555"/>
                    <a:pt x="416" y="555"/>
                  </a:cubicBezTo>
                  <a:cubicBezTo>
                    <a:pt x="413" y="556"/>
                    <a:pt x="410" y="555"/>
                    <a:pt x="407" y="555"/>
                  </a:cubicBezTo>
                  <a:cubicBezTo>
                    <a:pt x="402" y="555"/>
                    <a:pt x="398" y="554"/>
                    <a:pt x="393" y="554"/>
                  </a:cubicBezTo>
                  <a:cubicBezTo>
                    <a:pt x="388" y="554"/>
                    <a:pt x="387" y="555"/>
                    <a:pt x="385" y="559"/>
                  </a:cubicBezTo>
                  <a:cubicBezTo>
                    <a:pt x="384" y="561"/>
                    <a:pt x="383" y="562"/>
                    <a:pt x="382" y="563"/>
                  </a:cubicBezTo>
                  <a:cubicBezTo>
                    <a:pt x="380" y="565"/>
                    <a:pt x="380" y="567"/>
                    <a:pt x="378" y="568"/>
                  </a:cubicBezTo>
                  <a:cubicBezTo>
                    <a:pt x="376" y="570"/>
                    <a:pt x="375" y="570"/>
                    <a:pt x="373" y="569"/>
                  </a:cubicBezTo>
                  <a:cubicBezTo>
                    <a:pt x="370" y="568"/>
                    <a:pt x="371" y="565"/>
                    <a:pt x="368" y="563"/>
                  </a:cubicBezTo>
                  <a:cubicBezTo>
                    <a:pt x="366" y="561"/>
                    <a:pt x="364" y="562"/>
                    <a:pt x="364" y="558"/>
                  </a:cubicBezTo>
                  <a:cubicBezTo>
                    <a:pt x="364" y="556"/>
                    <a:pt x="364" y="555"/>
                    <a:pt x="365" y="553"/>
                  </a:cubicBezTo>
                  <a:cubicBezTo>
                    <a:pt x="367" y="550"/>
                    <a:pt x="372" y="551"/>
                    <a:pt x="375" y="549"/>
                  </a:cubicBezTo>
                  <a:cubicBezTo>
                    <a:pt x="377" y="547"/>
                    <a:pt x="377" y="545"/>
                    <a:pt x="378" y="543"/>
                  </a:cubicBezTo>
                  <a:cubicBezTo>
                    <a:pt x="378" y="540"/>
                    <a:pt x="380" y="538"/>
                    <a:pt x="380" y="536"/>
                  </a:cubicBezTo>
                  <a:cubicBezTo>
                    <a:pt x="382" y="532"/>
                    <a:pt x="381" y="528"/>
                    <a:pt x="380" y="524"/>
                  </a:cubicBezTo>
                  <a:cubicBezTo>
                    <a:pt x="379" y="522"/>
                    <a:pt x="379" y="519"/>
                    <a:pt x="378" y="518"/>
                  </a:cubicBezTo>
                  <a:cubicBezTo>
                    <a:pt x="377" y="517"/>
                    <a:pt x="376" y="518"/>
                    <a:pt x="375" y="517"/>
                  </a:cubicBezTo>
                  <a:cubicBezTo>
                    <a:pt x="373" y="517"/>
                    <a:pt x="372" y="514"/>
                    <a:pt x="370" y="513"/>
                  </a:cubicBezTo>
                  <a:cubicBezTo>
                    <a:pt x="368" y="511"/>
                    <a:pt x="368" y="508"/>
                    <a:pt x="367" y="506"/>
                  </a:cubicBezTo>
                  <a:cubicBezTo>
                    <a:pt x="366" y="505"/>
                    <a:pt x="365" y="502"/>
                    <a:pt x="363" y="502"/>
                  </a:cubicBezTo>
                  <a:cubicBezTo>
                    <a:pt x="362" y="501"/>
                    <a:pt x="358" y="501"/>
                    <a:pt x="358" y="499"/>
                  </a:cubicBezTo>
                  <a:cubicBezTo>
                    <a:pt x="360" y="498"/>
                    <a:pt x="365" y="498"/>
                    <a:pt x="367" y="499"/>
                  </a:cubicBezTo>
                  <a:cubicBezTo>
                    <a:pt x="370" y="499"/>
                    <a:pt x="371" y="501"/>
                    <a:pt x="375" y="501"/>
                  </a:cubicBezTo>
                  <a:cubicBezTo>
                    <a:pt x="376" y="498"/>
                    <a:pt x="374" y="498"/>
                    <a:pt x="372" y="497"/>
                  </a:cubicBezTo>
                  <a:cubicBezTo>
                    <a:pt x="371" y="496"/>
                    <a:pt x="370" y="495"/>
                    <a:pt x="369" y="495"/>
                  </a:cubicBezTo>
                  <a:cubicBezTo>
                    <a:pt x="368" y="489"/>
                    <a:pt x="364" y="485"/>
                    <a:pt x="361" y="481"/>
                  </a:cubicBezTo>
                  <a:cubicBezTo>
                    <a:pt x="359" y="476"/>
                    <a:pt x="358" y="470"/>
                    <a:pt x="354" y="466"/>
                  </a:cubicBezTo>
                  <a:cubicBezTo>
                    <a:pt x="352" y="464"/>
                    <a:pt x="350" y="459"/>
                    <a:pt x="349" y="456"/>
                  </a:cubicBezTo>
                  <a:cubicBezTo>
                    <a:pt x="348" y="452"/>
                    <a:pt x="354" y="451"/>
                    <a:pt x="354" y="447"/>
                  </a:cubicBezTo>
                  <a:cubicBezTo>
                    <a:pt x="350" y="445"/>
                    <a:pt x="347" y="443"/>
                    <a:pt x="345" y="439"/>
                  </a:cubicBezTo>
                  <a:cubicBezTo>
                    <a:pt x="344" y="437"/>
                    <a:pt x="343" y="434"/>
                    <a:pt x="341" y="432"/>
                  </a:cubicBezTo>
                  <a:cubicBezTo>
                    <a:pt x="340" y="430"/>
                    <a:pt x="338" y="429"/>
                    <a:pt x="337" y="427"/>
                  </a:cubicBezTo>
                  <a:cubicBezTo>
                    <a:pt x="335" y="424"/>
                    <a:pt x="333" y="419"/>
                    <a:pt x="330" y="417"/>
                  </a:cubicBezTo>
                  <a:cubicBezTo>
                    <a:pt x="327" y="414"/>
                    <a:pt x="323" y="414"/>
                    <a:pt x="319" y="412"/>
                  </a:cubicBezTo>
                  <a:cubicBezTo>
                    <a:pt x="317" y="410"/>
                    <a:pt x="315" y="408"/>
                    <a:pt x="313" y="407"/>
                  </a:cubicBezTo>
                  <a:cubicBezTo>
                    <a:pt x="312" y="406"/>
                    <a:pt x="310" y="406"/>
                    <a:pt x="308" y="405"/>
                  </a:cubicBezTo>
                  <a:cubicBezTo>
                    <a:pt x="306" y="403"/>
                    <a:pt x="304" y="403"/>
                    <a:pt x="304" y="400"/>
                  </a:cubicBezTo>
                  <a:cubicBezTo>
                    <a:pt x="304" y="397"/>
                    <a:pt x="305" y="397"/>
                    <a:pt x="302" y="396"/>
                  </a:cubicBezTo>
                  <a:cubicBezTo>
                    <a:pt x="299" y="396"/>
                    <a:pt x="292" y="397"/>
                    <a:pt x="292" y="392"/>
                  </a:cubicBezTo>
                  <a:cubicBezTo>
                    <a:pt x="291" y="388"/>
                    <a:pt x="293" y="391"/>
                    <a:pt x="295" y="390"/>
                  </a:cubicBezTo>
                  <a:cubicBezTo>
                    <a:pt x="296" y="389"/>
                    <a:pt x="297" y="386"/>
                    <a:pt x="295" y="385"/>
                  </a:cubicBezTo>
                  <a:cubicBezTo>
                    <a:pt x="297" y="385"/>
                    <a:pt x="299" y="382"/>
                    <a:pt x="299" y="380"/>
                  </a:cubicBezTo>
                  <a:cubicBezTo>
                    <a:pt x="299" y="378"/>
                    <a:pt x="297" y="377"/>
                    <a:pt x="295" y="376"/>
                  </a:cubicBezTo>
                  <a:cubicBezTo>
                    <a:pt x="292" y="374"/>
                    <a:pt x="290" y="373"/>
                    <a:pt x="290" y="368"/>
                  </a:cubicBezTo>
                  <a:cubicBezTo>
                    <a:pt x="290" y="364"/>
                    <a:pt x="292" y="360"/>
                    <a:pt x="288" y="357"/>
                  </a:cubicBezTo>
                  <a:cubicBezTo>
                    <a:pt x="286" y="356"/>
                    <a:pt x="284" y="356"/>
                    <a:pt x="282" y="358"/>
                  </a:cubicBezTo>
                  <a:cubicBezTo>
                    <a:pt x="282" y="359"/>
                    <a:pt x="282" y="359"/>
                    <a:pt x="280" y="360"/>
                  </a:cubicBezTo>
                  <a:cubicBezTo>
                    <a:pt x="281" y="359"/>
                    <a:pt x="282" y="358"/>
                    <a:pt x="282" y="358"/>
                  </a:cubicBezTo>
                  <a:cubicBezTo>
                    <a:pt x="284" y="353"/>
                    <a:pt x="279" y="343"/>
                    <a:pt x="278" y="341"/>
                  </a:cubicBezTo>
                  <a:cubicBezTo>
                    <a:pt x="277" y="338"/>
                    <a:pt x="276" y="336"/>
                    <a:pt x="276" y="332"/>
                  </a:cubicBezTo>
                  <a:cubicBezTo>
                    <a:pt x="276" y="327"/>
                    <a:pt x="277" y="324"/>
                    <a:pt x="283" y="328"/>
                  </a:cubicBezTo>
                  <a:cubicBezTo>
                    <a:pt x="279" y="323"/>
                    <a:pt x="277" y="318"/>
                    <a:pt x="274" y="312"/>
                  </a:cubicBezTo>
                  <a:cubicBezTo>
                    <a:pt x="272" y="310"/>
                    <a:pt x="272" y="310"/>
                    <a:pt x="270" y="309"/>
                  </a:cubicBezTo>
                  <a:cubicBezTo>
                    <a:pt x="268" y="308"/>
                    <a:pt x="267" y="308"/>
                    <a:pt x="267" y="306"/>
                  </a:cubicBezTo>
                  <a:cubicBezTo>
                    <a:pt x="266" y="303"/>
                    <a:pt x="269" y="302"/>
                    <a:pt x="266" y="300"/>
                  </a:cubicBezTo>
                  <a:cubicBezTo>
                    <a:pt x="265" y="299"/>
                    <a:pt x="262" y="298"/>
                    <a:pt x="260" y="298"/>
                  </a:cubicBezTo>
                  <a:cubicBezTo>
                    <a:pt x="256" y="297"/>
                    <a:pt x="251" y="294"/>
                    <a:pt x="250" y="290"/>
                  </a:cubicBezTo>
                  <a:cubicBezTo>
                    <a:pt x="249" y="286"/>
                    <a:pt x="252" y="283"/>
                    <a:pt x="252" y="279"/>
                  </a:cubicBezTo>
                  <a:cubicBezTo>
                    <a:pt x="251" y="277"/>
                    <a:pt x="250" y="275"/>
                    <a:pt x="249" y="273"/>
                  </a:cubicBezTo>
                  <a:cubicBezTo>
                    <a:pt x="248" y="273"/>
                    <a:pt x="245" y="271"/>
                    <a:pt x="243" y="271"/>
                  </a:cubicBezTo>
                  <a:cubicBezTo>
                    <a:pt x="239" y="271"/>
                    <a:pt x="239" y="277"/>
                    <a:pt x="233" y="273"/>
                  </a:cubicBezTo>
                  <a:cubicBezTo>
                    <a:pt x="233" y="273"/>
                    <a:pt x="233" y="272"/>
                    <a:pt x="232" y="272"/>
                  </a:cubicBezTo>
                  <a:cubicBezTo>
                    <a:pt x="231" y="271"/>
                    <a:pt x="229" y="271"/>
                    <a:pt x="229" y="271"/>
                  </a:cubicBezTo>
                  <a:cubicBezTo>
                    <a:pt x="227" y="270"/>
                    <a:pt x="227" y="267"/>
                    <a:pt x="224" y="268"/>
                  </a:cubicBezTo>
                  <a:cubicBezTo>
                    <a:pt x="225" y="272"/>
                    <a:pt x="222" y="269"/>
                    <a:pt x="221" y="268"/>
                  </a:cubicBezTo>
                  <a:cubicBezTo>
                    <a:pt x="220" y="266"/>
                    <a:pt x="220" y="266"/>
                    <a:pt x="217" y="266"/>
                  </a:cubicBezTo>
                  <a:cubicBezTo>
                    <a:pt x="214" y="266"/>
                    <a:pt x="209" y="265"/>
                    <a:pt x="207" y="268"/>
                  </a:cubicBezTo>
                  <a:cubicBezTo>
                    <a:pt x="207" y="269"/>
                    <a:pt x="208" y="271"/>
                    <a:pt x="206" y="272"/>
                  </a:cubicBezTo>
                  <a:cubicBezTo>
                    <a:pt x="204" y="273"/>
                    <a:pt x="203" y="271"/>
                    <a:pt x="202" y="270"/>
                  </a:cubicBezTo>
                  <a:cubicBezTo>
                    <a:pt x="198" y="270"/>
                    <a:pt x="195" y="274"/>
                    <a:pt x="192" y="275"/>
                  </a:cubicBezTo>
                  <a:cubicBezTo>
                    <a:pt x="190" y="276"/>
                    <a:pt x="187" y="275"/>
                    <a:pt x="185" y="274"/>
                  </a:cubicBezTo>
                  <a:cubicBezTo>
                    <a:pt x="184" y="274"/>
                    <a:pt x="183" y="274"/>
                    <a:pt x="183" y="274"/>
                  </a:cubicBezTo>
                  <a:cubicBezTo>
                    <a:pt x="182" y="274"/>
                    <a:pt x="181" y="273"/>
                    <a:pt x="180" y="272"/>
                  </a:cubicBezTo>
                  <a:cubicBezTo>
                    <a:pt x="177" y="270"/>
                    <a:pt x="174" y="271"/>
                    <a:pt x="170" y="270"/>
                  </a:cubicBezTo>
                  <a:cubicBezTo>
                    <a:pt x="167" y="270"/>
                    <a:pt x="163" y="270"/>
                    <a:pt x="160" y="269"/>
                  </a:cubicBezTo>
                  <a:cubicBezTo>
                    <a:pt x="158" y="269"/>
                    <a:pt x="156" y="268"/>
                    <a:pt x="154" y="268"/>
                  </a:cubicBezTo>
                  <a:cubicBezTo>
                    <a:pt x="152" y="268"/>
                    <a:pt x="152" y="269"/>
                    <a:pt x="150" y="269"/>
                  </a:cubicBezTo>
                  <a:cubicBezTo>
                    <a:pt x="149" y="268"/>
                    <a:pt x="149" y="268"/>
                    <a:pt x="150" y="267"/>
                  </a:cubicBezTo>
                  <a:cubicBezTo>
                    <a:pt x="156" y="266"/>
                    <a:pt x="163" y="267"/>
                    <a:pt x="170" y="267"/>
                  </a:cubicBezTo>
                  <a:cubicBezTo>
                    <a:pt x="173" y="267"/>
                    <a:pt x="176" y="267"/>
                    <a:pt x="179" y="267"/>
                  </a:cubicBezTo>
                  <a:cubicBezTo>
                    <a:pt x="182" y="267"/>
                    <a:pt x="185" y="268"/>
                    <a:pt x="188" y="268"/>
                  </a:cubicBezTo>
                  <a:cubicBezTo>
                    <a:pt x="188" y="264"/>
                    <a:pt x="191" y="266"/>
                    <a:pt x="193" y="265"/>
                  </a:cubicBezTo>
                  <a:cubicBezTo>
                    <a:pt x="196" y="264"/>
                    <a:pt x="194" y="261"/>
                    <a:pt x="195" y="258"/>
                  </a:cubicBezTo>
                  <a:cubicBezTo>
                    <a:pt x="196" y="256"/>
                    <a:pt x="200" y="256"/>
                    <a:pt x="202" y="255"/>
                  </a:cubicBezTo>
                  <a:cubicBezTo>
                    <a:pt x="204" y="254"/>
                    <a:pt x="205" y="254"/>
                    <a:pt x="206" y="253"/>
                  </a:cubicBezTo>
                  <a:cubicBezTo>
                    <a:pt x="207" y="252"/>
                    <a:pt x="208" y="251"/>
                    <a:pt x="210" y="251"/>
                  </a:cubicBezTo>
                  <a:cubicBezTo>
                    <a:pt x="210" y="252"/>
                    <a:pt x="210" y="253"/>
                    <a:pt x="210" y="254"/>
                  </a:cubicBezTo>
                  <a:cubicBezTo>
                    <a:pt x="212" y="255"/>
                    <a:pt x="214" y="254"/>
                    <a:pt x="216" y="254"/>
                  </a:cubicBezTo>
                  <a:cubicBezTo>
                    <a:pt x="216" y="252"/>
                    <a:pt x="216" y="249"/>
                    <a:pt x="217" y="247"/>
                  </a:cubicBezTo>
                  <a:cubicBezTo>
                    <a:pt x="218" y="243"/>
                    <a:pt x="222" y="243"/>
                    <a:pt x="225" y="243"/>
                  </a:cubicBezTo>
                  <a:cubicBezTo>
                    <a:pt x="228" y="243"/>
                    <a:pt x="230" y="243"/>
                    <a:pt x="232" y="241"/>
                  </a:cubicBezTo>
                  <a:cubicBezTo>
                    <a:pt x="234" y="239"/>
                    <a:pt x="233" y="237"/>
                    <a:pt x="230" y="236"/>
                  </a:cubicBezTo>
                  <a:cubicBezTo>
                    <a:pt x="227" y="236"/>
                    <a:pt x="226" y="237"/>
                    <a:pt x="224" y="237"/>
                  </a:cubicBezTo>
                  <a:cubicBezTo>
                    <a:pt x="221" y="237"/>
                    <a:pt x="219" y="234"/>
                    <a:pt x="217" y="233"/>
                  </a:cubicBezTo>
                  <a:cubicBezTo>
                    <a:pt x="215" y="232"/>
                    <a:pt x="213" y="231"/>
                    <a:pt x="212" y="230"/>
                  </a:cubicBezTo>
                  <a:cubicBezTo>
                    <a:pt x="210" y="228"/>
                    <a:pt x="212" y="225"/>
                    <a:pt x="209" y="224"/>
                  </a:cubicBezTo>
                  <a:cubicBezTo>
                    <a:pt x="213" y="223"/>
                    <a:pt x="215" y="219"/>
                    <a:pt x="220" y="219"/>
                  </a:cubicBezTo>
                  <a:cubicBezTo>
                    <a:pt x="221" y="219"/>
                    <a:pt x="222" y="219"/>
                    <a:pt x="223" y="219"/>
                  </a:cubicBezTo>
                  <a:cubicBezTo>
                    <a:pt x="224" y="219"/>
                    <a:pt x="224" y="217"/>
                    <a:pt x="225" y="217"/>
                  </a:cubicBezTo>
                  <a:cubicBezTo>
                    <a:pt x="225" y="216"/>
                    <a:pt x="226" y="216"/>
                    <a:pt x="227" y="216"/>
                  </a:cubicBezTo>
                  <a:cubicBezTo>
                    <a:pt x="228" y="215"/>
                    <a:pt x="230" y="210"/>
                    <a:pt x="230" y="209"/>
                  </a:cubicBezTo>
                  <a:cubicBezTo>
                    <a:pt x="231" y="205"/>
                    <a:pt x="230" y="202"/>
                    <a:pt x="227" y="201"/>
                  </a:cubicBezTo>
                  <a:cubicBezTo>
                    <a:pt x="227" y="198"/>
                    <a:pt x="228" y="196"/>
                    <a:pt x="230" y="195"/>
                  </a:cubicBezTo>
                  <a:cubicBezTo>
                    <a:pt x="231" y="194"/>
                    <a:pt x="232" y="194"/>
                    <a:pt x="233" y="194"/>
                  </a:cubicBezTo>
                  <a:cubicBezTo>
                    <a:pt x="235" y="193"/>
                    <a:pt x="235" y="192"/>
                    <a:pt x="237" y="191"/>
                  </a:cubicBezTo>
                  <a:cubicBezTo>
                    <a:pt x="239" y="190"/>
                    <a:pt x="240" y="188"/>
                    <a:pt x="242" y="186"/>
                  </a:cubicBezTo>
                  <a:cubicBezTo>
                    <a:pt x="245" y="183"/>
                    <a:pt x="247" y="183"/>
                    <a:pt x="246" y="179"/>
                  </a:cubicBezTo>
                  <a:cubicBezTo>
                    <a:pt x="246" y="177"/>
                    <a:pt x="245" y="174"/>
                    <a:pt x="245" y="172"/>
                  </a:cubicBezTo>
                  <a:cubicBezTo>
                    <a:pt x="246" y="169"/>
                    <a:pt x="248" y="169"/>
                    <a:pt x="250" y="167"/>
                  </a:cubicBezTo>
                  <a:cubicBezTo>
                    <a:pt x="251" y="164"/>
                    <a:pt x="250" y="151"/>
                    <a:pt x="246" y="155"/>
                  </a:cubicBezTo>
                  <a:cubicBezTo>
                    <a:pt x="249" y="154"/>
                    <a:pt x="251" y="151"/>
                    <a:pt x="252" y="149"/>
                  </a:cubicBezTo>
                  <a:cubicBezTo>
                    <a:pt x="253" y="145"/>
                    <a:pt x="255" y="145"/>
                    <a:pt x="258" y="142"/>
                  </a:cubicBezTo>
                  <a:cubicBezTo>
                    <a:pt x="261" y="140"/>
                    <a:pt x="265" y="138"/>
                    <a:pt x="266" y="134"/>
                  </a:cubicBezTo>
                  <a:cubicBezTo>
                    <a:pt x="266" y="130"/>
                    <a:pt x="266" y="126"/>
                    <a:pt x="266" y="123"/>
                  </a:cubicBezTo>
                  <a:cubicBezTo>
                    <a:pt x="266" y="120"/>
                    <a:pt x="267" y="115"/>
                    <a:pt x="266" y="112"/>
                  </a:cubicBezTo>
                  <a:cubicBezTo>
                    <a:pt x="264" y="109"/>
                    <a:pt x="261" y="107"/>
                    <a:pt x="258" y="106"/>
                  </a:cubicBezTo>
                  <a:cubicBezTo>
                    <a:pt x="257" y="106"/>
                    <a:pt x="254" y="104"/>
                    <a:pt x="253" y="104"/>
                  </a:cubicBezTo>
                  <a:cubicBezTo>
                    <a:pt x="252" y="102"/>
                    <a:pt x="252" y="100"/>
                    <a:pt x="250" y="100"/>
                  </a:cubicBezTo>
                  <a:cubicBezTo>
                    <a:pt x="247" y="99"/>
                    <a:pt x="243" y="103"/>
                    <a:pt x="242" y="105"/>
                  </a:cubicBezTo>
                  <a:cubicBezTo>
                    <a:pt x="238" y="106"/>
                    <a:pt x="236" y="104"/>
                    <a:pt x="232" y="106"/>
                  </a:cubicBezTo>
                  <a:cubicBezTo>
                    <a:pt x="231" y="107"/>
                    <a:pt x="230" y="108"/>
                    <a:pt x="228" y="108"/>
                  </a:cubicBezTo>
                  <a:cubicBezTo>
                    <a:pt x="228" y="107"/>
                    <a:pt x="227" y="106"/>
                    <a:pt x="226" y="105"/>
                  </a:cubicBezTo>
                  <a:cubicBezTo>
                    <a:pt x="225" y="105"/>
                    <a:pt x="225" y="105"/>
                    <a:pt x="224" y="105"/>
                  </a:cubicBezTo>
                  <a:cubicBezTo>
                    <a:pt x="222" y="104"/>
                    <a:pt x="222" y="102"/>
                    <a:pt x="220" y="102"/>
                  </a:cubicBezTo>
                  <a:cubicBezTo>
                    <a:pt x="219" y="101"/>
                    <a:pt x="215" y="102"/>
                    <a:pt x="213" y="102"/>
                  </a:cubicBezTo>
                  <a:cubicBezTo>
                    <a:pt x="210" y="102"/>
                    <a:pt x="206" y="101"/>
                    <a:pt x="203" y="102"/>
                  </a:cubicBezTo>
                  <a:cubicBezTo>
                    <a:pt x="202" y="107"/>
                    <a:pt x="197" y="105"/>
                    <a:pt x="194" y="104"/>
                  </a:cubicBezTo>
                  <a:cubicBezTo>
                    <a:pt x="191" y="101"/>
                    <a:pt x="188" y="99"/>
                    <a:pt x="184" y="99"/>
                  </a:cubicBezTo>
                  <a:cubicBezTo>
                    <a:pt x="182" y="99"/>
                    <a:pt x="177" y="99"/>
                    <a:pt x="176" y="101"/>
                  </a:cubicBezTo>
                  <a:cubicBezTo>
                    <a:pt x="174" y="103"/>
                    <a:pt x="175" y="105"/>
                    <a:pt x="174" y="106"/>
                  </a:cubicBezTo>
                  <a:cubicBezTo>
                    <a:pt x="173" y="107"/>
                    <a:pt x="171" y="106"/>
                    <a:pt x="169" y="106"/>
                  </a:cubicBezTo>
                  <a:cubicBezTo>
                    <a:pt x="167" y="107"/>
                    <a:pt x="165" y="108"/>
                    <a:pt x="162" y="109"/>
                  </a:cubicBezTo>
                  <a:cubicBezTo>
                    <a:pt x="161" y="110"/>
                    <a:pt x="159" y="111"/>
                    <a:pt x="157" y="112"/>
                  </a:cubicBezTo>
                  <a:cubicBezTo>
                    <a:pt x="157" y="113"/>
                    <a:pt x="157" y="113"/>
                    <a:pt x="157" y="114"/>
                  </a:cubicBezTo>
                  <a:cubicBezTo>
                    <a:pt x="157" y="114"/>
                    <a:pt x="157" y="115"/>
                    <a:pt x="156" y="115"/>
                  </a:cubicBezTo>
                  <a:cubicBezTo>
                    <a:pt x="156" y="115"/>
                    <a:pt x="153" y="117"/>
                    <a:pt x="153" y="117"/>
                  </a:cubicBezTo>
                  <a:cubicBezTo>
                    <a:pt x="150" y="117"/>
                    <a:pt x="147" y="116"/>
                    <a:pt x="144" y="117"/>
                  </a:cubicBezTo>
                  <a:cubicBezTo>
                    <a:pt x="142" y="118"/>
                    <a:pt x="143" y="118"/>
                    <a:pt x="141" y="120"/>
                  </a:cubicBezTo>
                  <a:cubicBezTo>
                    <a:pt x="140" y="122"/>
                    <a:pt x="139" y="122"/>
                    <a:pt x="136" y="123"/>
                  </a:cubicBezTo>
                  <a:cubicBezTo>
                    <a:pt x="134" y="125"/>
                    <a:pt x="134" y="126"/>
                    <a:pt x="132" y="128"/>
                  </a:cubicBezTo>
                  <a:cubicBezTo>
                    <a:pt x="130" y="129"/>
                    <a:pt x="129" y="132"/>
                    <a:pt x="130" y="128"/>
                  </a:cubicBezTo>
                  <a:cubicBezTo>
                    <a:pt x="131" y="127"/>
                    <a:pt x="132" y="125"/>
                    <a:pt x="131" y="126"/>
                  </a:cubicBezTo>
                  <a:cubicBezTo>
                    <a:pt x="132" y="125"/>
                    <a:pt x="132" y="125"/>
                    <a:pt x="132" y="124"/>
                  </a:cubicBezTo>
                  <a:cubicBezTo>
                    <a:pt x="133" y="123"/>
                    <a:pt x="134" y="122"/>
                    <a:pt x="135" y="121"/>
                  </a:cubicBezTo>
                  <a:cubicBezTo>
                    <a:pt x="136" y="120"/>
                    <a:pt x="136" y="120"/>
                    <a:pt x="137" y="119"/>
                  </a:cubicBezTo>
                  <a:cubicBezTo>
                    <a:pt x="137" y="118"/>
                    <a:pt x="138" y="118"/>
                    <a:pt x="139" y="117"/>
                  </a:cubicBezTo>
                  <a:cubicBezTo>
                    <a:pt x="141" y="115"/>
                    <a:pt x="143" y="111"/>
                    <a:pt x="145" y="109"/>
                  </a:cubicBezTo>
                  <a:cubicBezTo>
                    <a:pt x="145" y="108"/>
                    <a:pt x="146" y="108"/>
                    <a:pt x="146" y="107"/>
                  </a:cubicBezTo>
                  <a:cubicBezTo>
                    <a:pt x="146" y="106"/>
                    <a:pt x="143" y="105"/>
                    <a:pt x="142" y="105"/>
                  </a:cubicBezTo>
                  <a:cubicBezTo>
                    <a:pt x="139" y="104"/>
                    <a:pt x="136" y="107"/>
                    <a:pt x="134" y="108"/>
                  </a:cubicBezTo>
                  <a:cubicBezTo>
                    <a:pt x="132" y="109"/>
                    <a:pt x="130" y="111"/>
                    <a:pt x="128" y="112"/>
                  </a:cubicBezTo>
                  <a:cubicBezTo>
                    <a:pt x="128" y="113"/>
                    <a:pt x="127" y="113"/>
                    <a:pt x="127" y="114"/>
                  </a:cubicBezTo>
                  <a:cubicBezTo>
                    <a:pt x="125" y="114"/>
                    <a:pt x="124" y="114"/>
                    <a:pt x="125" y="112"/>
                  </a:cubicBezTo>
                  <a:cubicBezTo>
                    <a:pt x="126" y="111"/>
                    <a:pt x="127" y="110"/>
                    <a:pt x="128" y="108"/>
                  </a:cubicBezTo>
                  <a:cubicBezTo>
                    <a:pt x="129" y="107"/>
                    <a:pt x="130" y="106"/>
                    <a:pt x="132" y="105"/>
                  </a:cubicBezTo>
                  <a:cubicBezTo>
                    <a:pt x="135" y="103"/>
                    <a:pt x="138" y="102"/>
                    <a:pt x="141" y="101"/>
                  </a:cubicBezTo>
                  <a:cubicBezTo>
                    <a:pt x="142" y="100"/>
                    <a:pt x="143" y="100"/>
                    <a:pt x="144" y="100"/>
                  </a:cubicBezTo>
                  <a:cubicBezTo>
                    <a:pt x="146" y="100"/>
                    <a:pt x="145" y="102"/>
                    <a:pt x="146" y="102"/>
                  </a:cubicBezTo>
                  <a:cubicBezTo>
                    <a:pt x="147" y="103"/>
                    <a:pt x="147" y="103"/>
                    <a:pt x="148" y="103"/>
                  </a:cubicBezTo>
                  <a:cubicBezTo>
                    <a:pt x="149" y="102"/>
                    <a:pt x="150" y="102"/>
                    <a:pt x="150" y="101"/>
                  </a:cubicBezTo>
                  <a:cubicBezTo>
                    <a:pt x="151" y="98"/>
                    <a:pt x="152" y="96"/>
                    <a:pt x="154" y="94"/>
                  </a:cubicBezTo>
                  <a:cubicBezTo>
                    <a:pt x="155" y="92"/>
                    <a:pt x="157" y="90"/>
                    <a:pt x="159" y="88"/>
                  </a:cubicBezTo>
                  <a:cubicBezTo>
                    <a:pt x="160" y="87"/>
                    <a:pt x="161" y="86"/>
                    <a:pt x="161" y="85"/>
                  </a:cubicBezTo>
                  <a:cubicBezTo>
                    <a:pt x="159" y="85"/>
                    <a:pt x="158" y="87"/>
                    <a:pt x="157" y="88"/>
                  </a:cubicBezTo>
                  <a:cubicBezTo>
                    <a:pt x="157" y="89"/>
                    <a:pt x="156" y="89"/>
                    <a:pt x="155" y="89"/>
                  </a:cubicBezTo>
                  <a:cubicBezTo>
                    <a:pt x="154" y="90"/>
                    <a:pt x="153" y="89"/>
                    <a:pt x="152" y="89"/>
                  </a:cubicBezTo>
                  <a:cubicBezTo>
                    <a:pt x="150" y="89"/>
                    <a:pt x="148" y="87"/>
                    <a:pt x="147" y="88"/>
                  </a:cubicBezTo>
                  <a:cubicBezTo>
                    <a:pt x="145" y="88"/>
                    <a:pt x="143" y="90"/>
                    <a:pt x="141" y="89"/>
                  </a:cubicBezTo>
                  <a:cubicBezTo>
                    <a:pt x="139" y="89"/>
                    <a:pt x="138" y="88"/>
                    <a:pt x="136" y="87"/>
                  </a:cubicBezTo>
                  <a:cubicBezTo>
                    <a:pt x="134" y="85"/>
                    <a:pt x="131" y="85"/>
                    <a:pt x="129" y="85"/>
                  </a:cubicBezTo>
                  <a:cubicBezTo>
                    <a:pt x="128" y="85"/>
                    <a:pt x="123" y="86"/>
                    <a:pt x="123" y="84"/>
                  </a:cubicBezTo>
                  <a:cubicBezTo>
                    <a:pt x="124" y="83"/>
                    <a:pt x="128" y="83"/>
                    <a:pt x="130" y="83"/>
                  </a:cubicBezTo>
                  <a:cubicBezTo>
                    <a:pt x="131" y="83"/>
                    <a:pt x="132" y="84"/>
                    <a:pt x="133" y="84"/>
                  </a:cubicBezTo>
                  <a:cubicBezTo>
                    <a:pt x="135" y="84"/>
                    <a:pt x="139" y="83"/>
                    <a:pt x="141" y="84"/>
                  </a:cubicBezTo>
                  <a:cubicBezTo>
                    <a:pt x="143" y="84"/>
                    <a:pt x="144" y="85"/>
                    <a:pt x="146" y="84"/>
                  </a:cubicBezTo>
                  <a:cubicBezTo>
                    <a:pt x="147" y="84"/>
                    <a:pt x="147" y="83"/>
                    <a:pt x="147" y="81"/>
                  </a:cubicBezTo>
                  <a:cubicBezTo>
                    <a:pt x="147" y="80"/>
                    <a:pt x="147" y="79"/>
                    <a:pt x="148" y="78"/>
                  </a:cubicBezTo>
                  <a:cubicBezTo>
                    <a:pt x="148" y="77"/>
                    <a:pt x="149" y="76"/>
                    <a:pt x="150" y="76"/>
                  </a:cubicBezTo>
                  <a:cubicBezTo>
                    <a:pt x="152" y="75"/>
                    <a:pt x="154" y="74"/>
                    <a:pt x="155" y="73"/>
                  </a:cubicBezTo>
                  <a:cubicBezTo>
                    <a:pt x="156" y="72"/>
                    <a:pt x="156" y="73"/>
                    <a:pt x="156" y="72"/>
                  </a:cubicBezTo>
                  <a:cubicBezTo>
                    <a:pt x="157" y="72"/>
                    <a:pt x="157" y="71"/>
                    <a:pt x="157" y="71"/>
                  </a:cubicBezTo>
                  <a:cubicBezTo>
                    <a:pt x="157" y="70"/>
                    <a:pt x="157" y="70"/>
                    <a:pt x="158" y="69"/>
                  </a:cubicBezTo>
                  <a:cubicBezTo>
                    <a:pt x="158" y="68"/>
                    <a:pt x="159" y="68"/>
                    <a:pt x="159" y="68"/>
                  </a:cubicBezTo>
                  <a:cubicBezTo>
                    <a:pt x="160" y="67"/>
                    <a:pt x="161" y="66"/>
                    <a:pt x="161" y="65"/>
                  </a:cubicBezTo>
                  <a:cubicBezTo>
                    <a:pt x="162" y="64"/>
                    <a:pt x="164" y="63"/>
                    <a:pt x="164" y="62"/>
                  </a:cubicBezTo>
                  <a:cubicBezTo>
                    <a:pt x="166" y="61"/>
                    <a:pt x="166" y="59"/>
                    <a:pt x="168" y="58"/>
                  </a:cubicBezTo>
                  <a:cubicBezTo>
                    <a:pt x="168" y="58"/>
                    <a:pt x="169" y="58"/>
                    <a:pt x="169" y="58"/>
                  </a:cubicBezTo>
                  <a:cubicBezTo>
                    <a:pt x="170" y="57"/>
                    <a:pt x="169" y="57"/>
                    <a:pt x="170" y="57"/>
                  </a:cubicBezTo>
                  <a:cubicBezTo>
                    <a:pt x="170" y="56"/>
                    <a:pt x="171" y="56"/>
                    <a:pt x="172" y="56"/>
                  </a:cubicBezTo>
                  <a:cubicBezTo>
                    <a:pt x="175" y="54"/>
                    <a:pt x="177" y="53"/>
                    <a:pt x="179" y="50"/>
                  </a:cubicBezTo>
                  <a:cubicBezTo>
                    <a:pt x="180" y="48"/>
                    <a:pt x="180" y="47"/>
                    <a:pt x="181" y="45"/>
                  </a:cubicBezTo>
                  <a:cubicBezTo>
                    <a:pt x="182" y="45"/>
                    <a:pt x="182" y="44"/>
                    <a:pt x="182" y="43"/>
                  </a:cubicBezTo>
                  <a:cubicBezTo>
                    <a:pt x="183" y="43"/>
                    <a:pt x="186" y="44"/>
                    <a:pt x="187" y="43"/>
                  </a:cubicBezTo>
                  <a:cubicBezTo>
                    <a:pt x="187" y="42"/>
                    <a:pt x="187" y="42"/>
                    <a:pt x="188" y="41"/>
                  </a:cubicBezTo>
                  <a:cubicBezTo>
                    <a:pt x="188" y="40"/>
                    <a:pt x="190" y="40"/>
                    <a:pt x="190" y="39"/>
                  </a:cubicBezTo>
                  <a:cubicBezTo>
                    <a:pt x="191" y="38"/>
                    <a:pt x="191" y="37"/>
                    <a:pt x="192" y="36"/>
                  </a:cubicBezTo>
                  <a:cubicBezTo>
                    <a:pt x="192" y="35"/>
                    <a:pt x="193" y="35"/>
                    <a:pt x="194" y="34"/>
                  </a:cubicBezTo>
                  <a:cubicBezTo>
                    <a:pt x="194" y="33"/>
                    <a:pt x="195" y="32"/>
                    <a:pt x="195" y="31"/>
                  </a:cubicBezTo>
                  <a:cubicBezTo>
                    <a:pt x="196" y="30"/>
                    <a:pt x="197" y="30"/>
                    <a:pt x="197" y="29"/>
                  </a:cubicBezTo>
                  <a:cubicBezTo>
                    <a:pt x="197" y="28"/>
                    <a:pt x="197" y="28"/>
                    <a:pt x="198" y="27"/>
                  </a:cubicBezTo>
                  <a:cubicBezTo>
                    <a:pt x="198" y="26"/>
                    <a:pt x="198" y="26"/>
                    <a:pt x="199" y="25"/>
                  </a:cubicBezTo>
                  <a:cubicBezTo>
                    <a:pt x="199" y="24"/>
                    <a:pt x="199" y="24"/>
                    <a:pt x="199" y="24"/>
                  </a:cubicBezTo>
                  <a:cubicBezTo>
                    <a:pt x="198" y="23"/>
                    <a:pt x="195" y="23"/>
                    <a:pt x="194" y="22"/>
                  </a:cubicBezTo>
                  <a:cubicBezTo>
                    <a:pt x="194" y="22"/>
                    <a:pt x="194" y="21"/>
                    <a:pt x="193" y="21"/>
                  </a:cubicBezTo>
                  <a:cubicBezTo>
                    <a:pt x="193" y="20"/>
                    <a:pt x="193" y="20"/>
                    <a:pt x="192" y="19"/>
                  </a:cubicBezTo>
                  <a:cubicBezTo>
                    <a:pt x="192" y="18"/>
                    <a:pt x="193" y="17"/>
                    <a:pt x="194" y="15"/>
                  </a:cubicBezTo>
                  <a:cubicBezTo>
                    <a:pt x="195" y="15"/>
                    <a:pt x="195" y="14"/>
                    <a:pt x="196" y="13"/>
                  </a:cubicBezTo>
                  <a:cubicBezTo>
                    <a:pt x="196" y="13"/>
                    <a:pt x="197" y="13"/>
                    <a:pt x="198" y="12"/>
                  </a:cubicBezTo>
                  <a:cubicBezTo>
                    <a:pt x="198" y="12"/>
                    <a:pt x="198" y="11"/>
                    <a:pt x="199" y="11"/>
                  </a:cubicBezTo>
                  <a:cubicBezTo>
                    <a:pt x="200" y="9"/>
                    <a:pt x="202" y="8"/>
                    <a:pt x="201" y="6"/>
                  </a:cubicBezTo>
                  <a:cubicBezTo>
                    <a:pt x="201" y="6"/>
                    <a:pt x="199" y="5"/>
                    <a:pt x="199" y="4"/>
                  </a:cubicBezTo>
                  <a:cubicBezTo>
                    <a:pt x="198" y="4"/>
                    <a:pt x="197" y="4"/>
                    <a:pt x="196" y="4"/>
                  </a:cubicBezTo>
                  <a:cubicBezTo>
                    <a:pt x="195" y="4"/>
                    <a:pt x="194" y="3"/>
                    <a:pt x="193" y="4"/>
                  </a:cubicBezTo>
                  <a:cubicBezTo>
                    <a:pt x="193" y="4"/>
                    <a:pt x="192" y="5"/>
                    <a:pt x="191" y="5"/>
                  </a:cubicBezTo>
                  <a:cubicBezTo>
                    <a:pt x="191" y="5"/>
                    <a:pt x="190" y="4"/>
                    <a:pt x="189" y="4"/>
                  </a:cubicBezTo>
                  <a:cubicBezTo>
                    <a:pt x="188" y="4"/>
                    <a:pt x="188" y="4"/>
                    <a:pt x="187" y="4"/>
                  </a:cubicBezTo>
                  <a:cubicBezTo>
                    <a:pt x="186" y="4"/>
                    <a:pt x="186" y="4"/>
                    <a:pt x="185" y="4"/>
                  </a:cubicBezTo>
                  <a:cubicBezTo>
                    <a:pt x="184" y="4"/>
                    <a:pt x="184" y="3"/>
                    <a:pt x="183" y="3"/>
                  </a:cubicBezTo>
                  <a:cubicBezTo>
                    <a:pt x="183" y="3"/>
                    <a:pt x="182" y="3"/>
                    <a:pt x="182" y="3"/>
                  </a:cubicBezTo>
                  <a:cubicBezTo>
                    <a:pt x="182" y="2"/>
                    <a:pt x="181" y="2"/>
                    <a:pt x="181" y="2"/>
                  </a:cubicBezTo>
                  <a:cubicBezTo>
                    <a:pt x="181" y="1"/>
                    <a:pt x="181" y="0"/>
                    <a:pt x="180" y="1"/>
                  </a:cubicBezTo>
                  <a:cubicBezTo>
                    <a:pt x="179" y="1"/>
                    <a:pt x="179" y="4"/>
                    <a:pt x="179" y="5"/>
                  </a:cubicBezTo>
                  <a:cubicBezTo>
                    <a:pt x="180" y="7"/>
                    <a:pt x="182" y="5"/>
                    <a:pt x="183" y="7"/>
                  </a:cubicBezTo>
                  <a:cubicBezTo>
                    <a:pt x="184" y="8"/>
                    <a:pt x="180" y="10"/>
                    <a:pt x="179" y="11"/>
                  </a:cubicBezTo>
                  <a:cubicBezTo>
                    <a:pt x="178" y="11"/>
                    <a:pt x="176" y="11"/>
                    <a:pt x="175" y="11"/>
                  </a:cubicBezTo>
                  <a:cubicBezTo>
                    <a:pt x="173" y="10"/>
                    <a:pt x="169" y="6"/>
                    <a:pt x="167" y="9"/>
                  </a:cubicBezTo>
                  <a:cubicBezTo>
                    <a:pt x="166" y="9"/>
                    <a:pt x="164" y="9"/>
                    <a:pt x="163" y="10"/>
                  </a:cubicBezTo>
                  <a:cubicBezTo>
                    <a:pt x="162" y="11"/>
                    <a:pt x="162" y="12"/>
                    <a:pt x="162" y="12"/>
                  </a:cubicBezTo>
                  <a:cubicBezTo>
                    <a:pt x="160" y="13"/>
                    <a:pt x="157" y="12"/>
                    <a:pt x="156" y="12"/>
                  </a:cubicBezTo>
                  <a:cubicBezTo>
                    <a:pt x="154" y="13"/>
                    <a:pt x="152" y="13"/>
                    <a:pt x="151" y="13"/>
                  </a:cubicBezTo>
                  <a:cubicBezTo>
                    <a:pt x="149" y="13"/>
                    <a:pt x="149" y="11"/>
                    <a:pt x="147" y="11"/>
                  </a:cubicBezTo>
                  <a:cubicBezTo>
                    <a:pt x="146" y="11"/>
                    <a:pt x="146" y="11"/>
                    <a:pt x="145" y="12"/>
                  </a:cubicBezTo>
                  <a:cubicBezTo>
                    <a:pt x="143" y="13"/>
                    <a:pt x="142" y="12"/>
                    <a:pt x="141" y="13"/>
                  </a:cubicBezTo>
                  <a:cubicBezTo>
                    <a:pt x="140" y="13"/>
                    <a:pt x="139" y="13"/>
                    <a:pt x="139" y="13"/>
                  </a:cubicBezTo>
                  <a:cubicBezTo>
                    <a:pt x="139" y="14"/>
                    <a:pt x="139" y="14"/>
                    <a:pt x="139" y="15"/>
                  </a:cubicBezTo>
                  <a:cubicBezTo>
                    <a:pt x="138" y="15"/>
                    <a:pt x="137" y="16"/>
                    <a:pt x="136" y="16"/>
                  </a:cubicBezTo>
                  <a:cubicBezTo>
                    <a:pt x="136" y="17"/>
                    <a:pt x="135" y="17"/>
                    <a:pt x="134" y="17"/>
                  </a:cubicBezTo>
                  <a:cubicBezTo>
                    <a:pt x="134" y="17"/>
                    <a:pt x="133" y="17"/>
                    <a:pt x="132" y="17"/>
                  </a:cubicBezTo>
                  <a:cubicBezTo>
                    <a:pt x="131" y="17"/>
                    <a:pt x="131" y="18"/>
                    <a:pt x="131" y="18"/>
                  </a:cubicBezTo>
                  <a:cubicBezTo>
                    <a:pt x="130" y="19"/>
                    <a:pt x="129" y="18"/>
                    <a:pt x="129" y="18"/>
                  </a:cubicBezTo>
                  <a:cubicBezTo>
                    <a:pt x="129" y="20"/>
                    <a:pt x="127" y="22"/>
                    <a:pt x="126" y="23"/>
                  </a:cubicBezTo>
                  <a:cubicBezTo>
                    <a:pt x="125" y="25"/>
                    <a:pt x="124" y="27"/>
                    <a:pt x="122" y="28"/>
                  </a:cubicBezTo>
                  <a:cubicBezTo>
                    <a:pt x="121" y="27"/>
                    <a:pt x="122" y="25"/>
                    <a:pt x="122" y="24"/>
                  </a:cubicBezTo>
                  <a:cubicBezTo>
                    <a:pt x="122" y="24"/>
                    <a:pt x="122" y="23"/>
                    <a:pt x="122" y="22"/>
                  </a:cubicBezTo>
                  <a:cubicBezTo>
                    <a:pt x="122" y="21"/>
                    <a:pt x="122" y="20"/>
                    <a:pt x="123" y="19"/>
                  </a:cubicBezTo>
                  <a:cubicBezTo>
                    <a:pt x="123" y="18"/>
                    <a:pt x="123" y="17"/>
                    <a:pt x="123" y="16"/>
                  </a:cubicBezTo>
                  <a:cubicBezTo>
                    <a:pt x="123" y="15"/>
                    <a:pt x="123" y="15"/>
                    <a:pt x="123" y="14"/>
                  </a:cubicBezTo>
                  <a:cubicBezTo>
                    <a:pt x="122" y="14"/>
                    <a:pt x="123" y="14"/>
                    <a:pt x="122" y="13"/>
                  </a:cubicBezTo>
                  <a:cubicBezTo>
                    <a:pt x="121" y="12"/>
                    <a:pt x="117" y="13"/>
                    <a:pt x="116" y="14"/>
                  </a:cubicBezTo>
                  <a:cubicBezTo>
                    <a:pt x="115" y="15"/>
                    <a:pt x="115" y="17"/>
                    <a:pt x="115" y="18"/>
                  </a:cubicBezTo>
                  <a:cubicBezTo>
                    <a:pt x="114" y="19"/>
                    <a:pt x="114" y="20"/>
                    <a:pt x="113" y="20"/>
                  </a:cubicBezTo>
                  <a:cubicBezTo>
                    <a:pt x="112" y="21"/>
                    <a:pt x="112" y="21"/>
                    <a:pt x="112" y="21"/>
                  </a:cubicBezTo>
                  <a:cubicBezTo>
                    <a:pt x="111" y="21"/>
                    <a:pt x="111" y="22"/>
                    <a:pt x="111" y="23"/>
                  </a:cubicBezTo>
                  <a:cubicBezTo>
                    <a:pt x="110" y="23"/>
                    <a:pt x="110" y="23"/>
                    <a:pt x="109" y="24"/>
                  </a:cubicBezTo>
                  <a:cubicBezTo>
                    <a:pt x="109" y="24"/>
                    <a:pt x="108" y="25"/>
                    <a:pt x="107" y="25"/>
                  </a:cubicBezTo>
                  <a:cubicBezTo>
                    <a:pt x="105" y="25"/>
                    <a:pt x="107" y="23"/>
                    <a:pt x="108" y="22"/>
                  </a:cubicBezTo>
                  <a:cubicBezTo>
                    <a:pt x="109" y="20"/>
                    <a:pt x="111" y="20"/>
                    <a:pt x="111" y="18"/>
                  </a:cubicBezTo>
                  <a:cubicBezTo>
                    <a:pt x="111" y="16"/>
                    <a:pt x="109" y="14"/>
                    <a:pt x="107" y="13"/>
                  </a:cubicBezTo>
                  <a:cubicBezTo>
                    <a:pt x="106" y="13"/>
                    <a:pt x="106" y="14"/>
                    <a:pt x="106" y="15"/>
                  </a:cubicBezTo>
                  <a:cubicBezTo>
                    <a:pt x="106" y="15"/>
                    <a:pt x="105" y="15"/>
                    <a:pt x="105" y="15"/>
                  </a:cubicBezTo>
                  <a:cubicBezTo>
                    <a:pt x="105" y="15"/>
                    <a:pt x="105" y="16"/>
                    <a:pt x="105" y="16"/>
                  </a:cubicBezTo>
                  <a:cubicBezTo>
                    <a:pt x="105" y="16"/>
                    <a:pt x="105" y="17"/>
                    <a:pt x="105" y="17"/>
                  </a:cubicBezTo>
                  <a:cubicBezTo>
                    <a:pt x="104" y="17"/>
                    <a:pt x="103" y="14"/>
                    <a:pt x="103" y="13"/>
                  </a:cubicBezTo>
                  <a:cubicBezTo>
                    <a:pt x="103" y="11"/>
                    <a:pt x="104" y="10"/>
                    <a:pt x="102" y="9"/>
                  </a:cubicBezTo>
                  <a:cubicBezTo>
                    <a:pt x="101" y="8"/>
                    <a:pt x="100" y="7"/>
                    <a:pt x="98" y="8"/>
                  </a:cubicBezTo>
                  <a:cubicBezTo>
                    <a:pt x="98" y="8"/>
                    <a:pt x="96" y="8"/>
                    <a:pt x="96" y="9"/>
                  </a:cubicBezTo>
                  <a:cubicBezTo>
                    <a:pt x="95" y="10"/>
                    <a:pt x="95" y="12"/>
                    <a:pt x="94" y="13"/>
                  </a:cubicBezTo>
                  <a:cubicBezTo>
                    <a:pt x="94" y="14"/>
                    <a:pt x="93" y="15"/>
                    <a:pt x="92" y="16"/>
                  </a:cubicBezTo>
                  <a:cubicBezTo>
                    <a:pt x="90" y="18"/>
                    <a:pt x="88" y="20"/>
                    <a:pt x="88" y="22"/>
                  </a:cubicBezTo>
                  <a:cubicBezTo>
                    <a:pt x="89" y="22"/>
                    <a:pt x="89" y="23"/>
                    <a:pt x="89" y="23"/>
                  </a:cubicBezTo>
                  <a:cubicBezTo>
                    <a:pt x="90" y="23"/>
                    <a:pt x="90" y="24"/>
                    <a:pt x="90" y="24"/>
                  </a:cubicBezTo>
                  <a:cubicBezTo>
                    <a:pt x="89" y="25"/>
                    <a:pt x="89" y="25"/>
                    <a:pt x="89" y="25"/>
                  </a:cubicBezTo>
                  <a:cubicBezTo>
                    <a:pt x="87" y="28"/>
                    <a:pt x="92" y="28"/>
                    <a:pt x="89" y="30"/>
                  </a:cubicBezTo>
                  <a:cubicBezTo>
                    <a:pt x="87" y="31"/>
                    <a:pt x="85" y="34"/>
                    <a:pt x="84" y="37"/>
                  </a:cubicBezTo>
                  <a:cubicBezTo>
                    <a:pt x="84" y="38"/>
                    <a:pt x="85" y="38"/>
                    <a:pt x="86" y="39"/>
                  </a:cubicBezTo>
                  <a:cubicBezTo>
                    <a:pt x="87" y="40"/>
                    <a:pt x="87" y="40"/>
                    <a:pt x="87" y="42"/>
                  </a:cubicBezTo>
                  <a:cubicBezTo>
                    <a:pt x="87" y="43"/>
                    <a:pt x="87" y="43"/>
                    <a:pt x="89" y="43"/>
                  </a:cubicBezTo>
                  <a:cubicBezTo>
                    <a:pt x="89" y="43"/>
                    <a:pt x="90" y="43"/>
                    <a:pt x="90" y="44"/>
                  </a:cubicBezTo>
                  <a:cubicBezTo>
                    <a:pt x="91" y="45"/>
                    <a:pt x="89" y="45"/>
                    <a:pt x="89" y="45"/>
                  </a:cubicBezTo>
                  <a:cubicBezTo>
                    <a:pt x="86" y="46"/>
                    <a:pt x="84" y="45"/>
                    <a:pt x="81" y="45"/>
                  </a:cubicBezTo>
                  <a:cubicBezTo>
                    <a:pt x="80" y="45"/>
                    <a:pt x="79" y="45"/>
                    <a:pt x="77" y="46"/>
                  </a:cubicBezTo>
                  <a:cubicBezTo>
                    <a:pt x="76" y="46"/>
                    <a:pt x="75" y="45"/>
                    <a:pt x="74" y="46"/>
                  </a:cubicBezTo>
                  <a:cubicBezTo>
                    <a:pt x="74" y="47"/>
                    <a:pt x="73" y="50"/>
                    <a:pt x="74" y="50"/>
                  </a:cubicBezTo>
                  <a:cubicBezTo>
                    <a:pt x="74" y="51"/>
                    <a:pt x="75" y="52"/>
                    <a:pt x="76" y="52"/>
                  </a:cubicBezTo>
                  <a:cubicBezTo>
                    <a:pt x="76" y="53"/>
                    <a:pt x="76" y="54"/>
                    <a:pt x="76" y="55"/>
                  </a:cubicBezTo>
                  <a:cubicBezTo>
                    <a:pt x="76" y="56"/>
                    <a:pt x="76" y="57"/>
                    <a:pt x="76" y="58"/>
                  </a:cubicBezTo>
                  <a:cubicBezTo>
                    <a:pt x="76" y="60"/>
                    <a:pt x="77" y="61"/>
                    <a:pt x="77" y="62"/>
                  </a:cubicBezTo>
                  <a:cubicBezTo>
                    <a:pt x="78" y="62"/>
                    <a:pt x="77" y="59"/>
                    <a:pt x="78" y="59"/>
                  </a:cubicBezTo>
                  <a:cubicBezTo>
                    <a:pt x="79" y="59"/>
                    <a:pt x="79" y="61"/>
                    <a:pt x="79" y="61"/>
                  </a:cubicBezTo>
                  <a:cubicBezTo>
                    <a:pt x="78" y="62"/>
                    <a:pt x="78" y="62"/>
                    <a:pt x="78" y="63"/>
                  </a:cubicBezTo>
                  <a:cubicBezTo>
                    <a:pt x="77" y="64"/>
                    <a:pt x="77" y="67"/>
                    <a:pt x="78" y="67"/>
                  </a:cubicBezTo>
                  <a:cubicBezTo>
                    <a:pt x="76" y="68"/>
                    <a:pt x="75" y="66"/>
                    <a:pt x="73" y="65"/>
                  </a:cubicBezTo>
                  <a:cubicBezTo>
                    <a:pt x="73" y="65"/>
                    <a:pt x="70" y="63"/>
                    <a:pt x="69" y="64"/>
                  </a:cubicBezTo>
                  <a:cubicBezTo>
                    <a:pt x="67" y="67"/>
                    <a:pt x="72" y="70"/>
                    <a:pt x="73" y="71"/>
                  </a:cubicBezTo>
                  <a:cubicBezTo>
                    <a:pt x="74" y="72"/>
                    <a:pt x="75" y="73"/>
                    <a:pt x="76" y="74"/>
                  </a:cubicBezTo>
                  <a:cubicBezTo>
                    <a:pt x="77" y="74"/>
                    <a:pt x="78" y="74"/>
                    <a:pt x="78" y="75"/>
                  </a:cubicBezTo>
                  <a:cubicBezTo>
                    <a:pt x="79" y="75"/>
                    <a:pt x="79" y="76"/>
                    <a:pt x="80" y="76"/>
                  </a:cubicBezTo>
                  <a:cubicBezTo>
                    <a:pt x="81" y="78"/>
                    <a:pt x="83" y="77"/>
                    <a:pt x="84" y="79"/>
                  </a:cubicBezTo>
                  <a:cubicBezTo>
                    <a:pt x="86" y="80"/>
                    <a:pt x="84" y="82"/>
                    <a:pt x="84" y="84"/>
                  </a:cubicBezTo>
                  <a:cubicBezTo>
                    <a:pt x="84" y="86"/>
                    <a:pt x="86" y="86"/>
                    <a:pt x="87" y="88"/>
                  </a:cubicBezTo>
                  <a:cubicBezTo>
                    <a:pt x="86" y="86"/>
                    <a:pt x="84" y="85"/>
                    <a:pt x="82" y="84"/>
                  </a:cubicBezTo>
                  <a:cubicBezTo>
                    <a:pt x="81" y="84"/>
                    <a:pt x="79" y="83"/>
                    <a:pt x="77" y="82"/>
                  </a:cubicBezTo>
                  <a:cubicBezTo>
                    <a:pt x="76" y="81"/>
                    <a:pt x="75" y="81"/>
                    <a:pt x="75" y="81"/>
                  </a:cubicBezTo>
                  <a:cubicBezTo>
                    <a:pt x="74" y="83"/>
                    <a:pt x="76" y="84"/>
                    <a:pt x="77" y="85"/>
                  </a:cubicBezTo>
                  <a:cubicBezTo>
                    <a:pt x="78" y="86"/>
                    <a:pt x="79" y="87"/>
                    <a:pt x="80" y="89"/>
                  </a:cubicBezTo>
                  <a:cubicBezTo>
                    <a:pt x="78" y="88"/>
                    <a:pt x="77" y="87"/>
                    <a:pt x="75" y="86"/>
                  </a:cubicBezTo>
                  <a:cubicBezTo>
                    <a:pt x="75" y="85"/>
                    <a:pt x="74" y="85"/>
                    <a:pt x="74" y="84"/>
                  </a:cubicBezTo>
                  <a:cubicBezTo>
                    <a:pt x="73" y="84"/>
                    <a:pt x="73" y="84"/>
                    <a:pt x="72" y="84"/>
                  </a:cubicBezTo>
                  <a:cubicBezTo>
                    <a:pt x="72" y="83"/>
                    <a:pt x="71" y="82"/>
                    <a:pt x="70" y="83"/>
                  </a:cubicBezTo>
                  <a:cubicBezTo>
                    <a:pt x="70" y="83"/>
                    <a:pt x="69" y="85"/>
                    <a:pt x="69" y="86"/>
                  </a:cubicBezTo>
                  <a:cubicBezTo>
                    <a:pt x="69" y="86"/>
                    <a:pt x="68" y="88"/>
                    <a:pt x="67" y="87"/>
                  </a:cubicBezTo>
                  <a:cubicBezTo>
                    <a:pt x="66" y="87"/>
                    <a:pt x="66" y="86"/>
                    <a:pt x="66" y="85"/>
                  </a:cubicBezTo>
                  <a:cubicBezTo>
                    <a:pt x="65" y="84"/>
                    <a:pt x="66" y="84"/>
                    <a:pt x="65" y="83"/>
                  </a:cubicBezTo>
                  <a:cubicBezTo>
                    <a:pt x="65" y="83"/>
                    <a:pt x="64" y="83"/>
                    <a:pt x="64" y="82"/>
                  </a:cubicBezTo>
                  <a:cubicBezTo>
                    <a:pt x="63" y="82"/>
                    <a:pt x="63" y="82"/>
                    <a:pt x="63" y="82"/>
                  </a:cubicBezTo>
                  <a:cubicBezTo>
                    <a:pt x="63" y="82"/>
                    <a:pt x="62" y="82"/>
                    <a:pt x="62" y="82"/>
                  </a:cubicBezTo>
                  <a:cubicBezTo>
                    <a:pt x="61" y="82"/>
                    <a:pt x="60" y="82"/>
                    <a:pt x="60" y="83"/>
                  </a:cubicBezTo>
                  <a:cubicBezTo>
                    <a:pt x="60" y="84"/>
                    <a:pt x="60" y="86"/>
                    <a:pt x="60" y="86"/>
                  </a:cubicBezTo>
                  <a:cubicBezTo>
                    <a:pt x="60" y="89"/>
                    <a:pt x="60" y="91"/>
                    <a:pt x="60" y="93"/>
                  </a:cubicBezTo>
                  <a:cubicBezTo>
                    <a:pt x="60" y="94"/>
                    <a:pt x="60" y="96"/>
                    <a:pt x="59" y="96"/>
                  </a:cubicBezTo>
                  <a:cubicBezTo>
                    <a:pt x="58" y="96"/>
                    <a:pt x="57" y="92"/>
                    <a:pt x="57" y="91"/>
                  </a:cubicBezTo>
                  <a:cubicBezTo>
                    <a:pt x="57" y="90"/>
                    <a:pt x="57" y="88"/>
                    <a:pt x="56" y="87"/>
                  </a:cubicBezTo>
                  <a:cubicBezTo>
                    <a:pt x="54" y="85"/>
                    <a:pt x="52" y="87"/>
                    <a:pt x="51" y="88"/>
                  </a:cubicBezTo>
                  <a:cubicBezTo>
                    <a:pt x="50" y="88"/>
                    <a:pt x="49" y="89"/>
                    <a:pt x="49" y="90"/>
                  </a:cubicBezTo>
                  <a:cubicBezTo>
                    <a:pt x="49" y="90"/>
                    <a:pt x="50" y="90"/>
                    <a:pt x="50" y="90"/>
                  </a:cubicBezTo>
                  <a:cubicBezTo>
                    <a:pt x="50" y="90"/>
                    <a:pt x="50" y="91"/>
                    <a:pt x="50" y="91"/>
                  </a:cubicBezTo>
                  <a:cubicBezTo>
                    <a:pt x="50" y="92"/>
                    <a:pt x="50" y="92"/>
                    <a:pt x="50" y="93"/>
                  </a:cubicBezTo>
                  <a:cubicBezTo>
                    <a:pt x="50" y="95"/>
                    <a:pt x="50" y="97"/>
                    <a:pt x="51" y="100"/>
                  </a:cubicBezTo>
                  <a:cubicBezTo>
                    <a:pt x="51" y="101"/>
                    <a:pt x="52" y="101"/>
                    <a:pt x="52" y="101"/>
                  </a:cubicBezTo>
                  <a:cubicBezTo>
                    <a:pt x="53" y="102"/>
                    <a:pt x="53" y="102"/>
                    <a:pt x="53" y="102"/>
                  </a:cubicBezTo>
                  <a:cubicBezTo>
                    <a:pt x="54" y="102"/>
                    <a:pt x="56" y="103"/>
                    <a:pt x="55" y="104"/>
                  </a:cubicBezTo>
                  <a:cubicBezTo>
                    <a:pt x="54" y="104"/>
                    <a:pt x="52" y="104"/>
                    <a:pt x="51" y="105"/>
                  </a:cubicBezTo>
                  <a:cubicBezTo>
                    <a:pt x="52" y="105"/>
                    <a:pt x="53" y="106"/>
                    <a:pt x="53" y="106"/>
                  </a:cubicBezTo>
                  <a:cubicBezTo>
                    <a:pt x="53" y="106"/>
                    <a:pt x="53" y="107"/>
                    <a:pt x="52" y="107"/>
                  </a:cubicBezTo>
                  <a:cubicBezTo>
                    <a:pt x="52" y="108"/>
                    <a:pt x="51" y="107"/>
                    <a:pt x="51" y="108"/>
                  </a:cubicBezTo>
                  <a:cubicBezTo>
                    <a:pt x="51" y="109"/>
                    <a:pt x="50" y="109"/>
                    <a:pt x="50" y="110"/>
                  </a:cubicBezTo>
                  <a:cubicBezTo>
                    <a:pt x="51" y="111"/>
                    <a:pt x="51" y="110"/>
                    <a:pt x="52" y="111"/>
                  </a:cubicBezTo>
                  <a:cubicBezTo>
                    <a:pt x="52" y="111"/>
                    <a:pt x="53" y="112"/>
                    <a:pt x="54" y="112"/>
                  </a:cubicBezTo>
                  <a:cubicBezTo>
                    <a:pt x="54" y="113"/>
                    <a:pt x="54" y="114"/>
                    <a:pt x="55" y="114"/>
                  </a:cubicBezTo>
                  <a:cubicBezTo>
                    <a:pt x="55" y="115"/>
                    <a:pt x="56" y="116"/>
                    <a:pt x="57" y="117"/>
                  </a:cubicBezTo>
                  <a:cubicBezTo>
                    <a:pt x="57" y="117"/>
                    <a:pt x="57" y="118"/>
                    <a:pt x="57" y="119"/>
                  </a:cubicBezTo>
                  <a:cubicBezTo>
                    <a:pt x="59" y="120"/>
                    <a:pt x="61" y="117"/>
                    <a:pt x="62" y="118"/>
                  </a:cubicBezTo>
                  <a:cubicBezTo>
                    <a:pt x="63" y="118"/>
                    <a:pt x="64" y="119"/>
                    <a:pt x="64" y="120"/>
                  </a:cubicBezTo>
                  <a:cubicBezTo>
                    <a:pt x="63" y="121"/>
                    <a:pt x="60" y="121"/>
                    <a:pt x="59" y="121"/>
                  </a:cubicBezTo>
                  <a:cubicBezTo>
                    <a:pt x="58" y="121"/>
                    <a:pt x="58" y="121"/>
                    <a:pt x="58" y="122"/>
                  </a:cubicBezTo>
                  <a:cubicBezTo>
                    <a:pt x="55" y="121"/>
                    <a:pt x="53" y="118"/>
                    <a:pt x="50" y="117"/>
                  </a:cubicBezTo>
                  <a:cubicBezTo>
                    <a:pt x="50" y="117"/>
                    <a:pt x="48" y="117"/>
                    <a:pt x="48" y="117"/>
                  </a:cubicBezTo>
                  <a:cubicBezTo>
                    <a:pt x="47" y="118"/>
                    <a:pt x="47" y="121"/>
                    <a:pt x="47" y="122"/>
                  </a:cubicBezTo>
                  <a:cubicBezTo>
                    <a:pt x="47" y="123"/>
                    <a:pt x="47" y="124"/>
                    <a:pt x="47" y="125"/>
                  </a:cubicBezTo>
                  <a:cubicBezTo>
                    <a:pt x="48" y="126"/>
                    <a:pt x="48" y="127"/>
                    <a:pt x="49" y="129"/>
                  </a:cubicBezTo>
                  <a:cubicBezTo>
                    <a:pt x="49" y="130"/>
                    <a:pt x="49" y="131"/>
                    <a:pt x="49" y="132"/>
                  </a:cubicBezTo>
                  <a:cubicBezTo>
                    <a:pt x="49" y="133"/>
                    <a:pt x="49" y="133"/>
                    <a:pt x="49" y="134"/>
                  </a:cubicBezTo>
                  <a:cubicBezTo>
                    <a:pt x="49" y="135"/>
                    <a:pt x="49" y="136"/>
                    <a:pt x="49" y="137"/>
                  </a:cubicBezTo>
                  <a:cubicBezTo>
                    <a:pt x="49" y="139"/>
                    <a:pt x="50" y="140"/>
                    <a:pt x="51" y="140"/>
                  </a:cubicBezTo>
                  <a:cubicBezTo>
                    <a:pt x="51" y="140"/>
                    <a:pt x="52" y="140"/>
                    <a:pt x="52" y="140"/>
                  </a:cubicBezTo>
                  <a:cubicBezTo>
                    <a:pt x="53" y="139"/>
                    <a:pt x="53" y="139"/>
                    <a:pt x="53" y="138"/>
                  </a:cubicBezTo>
                  <a:cubicBezTo>
                    <a:pt x="54" y="137"/>
                    <a:pt x="55" y="137"/>
                    <a:pt x="56" y="136"/>
                  </a:cubicBezTo>
                  <a:cubicBezTo>
                    <a:pt x="57" y="136"/>
                    <a:pt x="59" y="135"/>
                    <a:pt x="60" y="135"/>
                  </a:cubicBezTo>
                  <a:cubicBezTo>
                    <a:pt x="61" y="135"/>
                    <a:pt x="61" y="135"/>
                    <a:pt x="61" y="136"/>
                  </a:cubicBezTo>
                  <a:cubicBezTo>
                    <a:pt x="61" y="137"/>
                    <a:pt x="61" y="137"/>
                    <a:pt x="61" y="137"/>
                  </a:cubicBezTo>
                  <a:cubicBezTo>
                    <a:pt x="61" y="138"/>
                    <a:pt x="63" y="138"/>
                    <a:pt x="63" y="138"/>
                  </a:cubicBezTo>
                  <a:cubicBezTo>
                    <a:pt x="65" y="138"/>
                    <a:pt x="65" y="138"/>
                    <a:pt x="66" y="137"/>
                  </a:cubicBezTo>
                  <a:cubicBezTo>
                    <a:pt x="67" y="136"/>
                    <a:pt x="66" y="135"/>
                    <a:pt x="67" y="134"/>
                  </a:cubicBezTo>
                  <a:cubicBezTo>
                    <a:pt x="68" y="134"/>
                    <a:pt x="70" y="134"/>
                    <a:pt x="71" y="134"/>
                  </a:cubicBezTo>
                  <a:cubicBezTo>
                    <a:pt x="72" y="136"/>
                    <a:pt x="70" y="137"/>
                    <a:pt x="69" y="138"/>
                  </a:cubicBezTo>
                  <a:cubicBezTo>
                    <a:pt x="68" y="139"/>
                    <a:pt x="67" y="140"/>
                    <a:pt x="66" y="140"/>
                  </a:cubicBezTo>
                  <a:cubicBezTo>
                    <a:pt x="64" y="141"/>
                    <a:pt x="62" y="141"/>
                    <a:pt x="61" y="142"/>
                  </a:cubicBezTo>
                  <a:cubicBezTo>
                    <a:pt x="60" y="142"/>
                    <a:pt x="58" y="141"/>
                    <a:pt x="57" y="142"/>
                  </a:cubicBezTo>
                  <a:cubicBezTo>
                    <a:pt x="56" y="142"/>
                    <a:pt x="56" y="144"/>
                    <a:pt x="55" y="144"/>
                  </a:cubicBezTo>
                  <a:cubicBezTo>
                    <a:pt x="56" y="144"/>
                    <a:pt x="58" y="145"/>
                    <a:pt x="59" y="145"/>
                  </a:cubicBezTo>
                  <a:cubicBezTo>
                    <a:pt x="59" y="146"/>
                    <a:pt x="61" y="146"/>
                    <a:pt x="62" y="146"/>
                  </a:cubicBezTo>
                  <a:cubicBezTo>
                    <a:pt x="63" y="146"/>
                    <a:pt x="65" y="146"/>
                    <a:pt x="64" y="147"/>
                  </a:cubicBezTo>
                  <a:cubicBezTo>
                    <a:pt x="64" y="148"/>
                    <a:pt x="62" y="148"/>
                    <a:pt x="61" y="149"/>
                  </a:cubicBezTo>
                  <a:cubicBezTo>
                    <a:pt x="60" y="149"/>
                    <a:pt x="60" y="150"/>
                    <a:pt x="60" y="151"/>
                  </a:cubicBezTo>
                  <a:cubicBezTo>
                    <a:pt x="59" y="152"/>
                    <a:pt x="59" y="151"/>
                    <a:pt x="59" y="150"/>
                  </a:cubicBezTo>
                  <a:cubicBezTo>
                    <a:pt x="58" y="150"/>
                    <a:pt x="58" y="149"/>
                    <a:pt x="58" y="148"/>
                  </a:cubicBezTo>
                  <a:cubicBezTo>
                    <a:pt x="58" y="147"/>
                    <a:pt x="55" y="147"/>
                    <a:pt x="55" y="148"/>
                  </a:cubicBezTo>
                  <a:cubicBezTo>
                    <a:pt x="54" y="148"/>
                    <a:pt x="54" y="149"/>
                    <a:pt x="54" y="149"/>
                  </a:cubicBezTo>
                  <a:cubicBezTo>
                    <a:pt x="53" y="149"/>
                    <a:pt x="52" y="149"/>
                    <a:pt x="51" y="149"/>
                  </a:cubicBezTo>
                  <a:cubicBezTo>
                    <a:pt x="49" y="149"/>
                    <a:pt x="48" y="149"/>
                    <a:pt x="46" y="148"/>
                  </a:cubicBezTo>
                  <a:cubicBezTo>
                    <a:pt x="46" y="148"/>
                    <a:pt x="46" y="147"/>
                    <a:pt x="45" y="146"/>
                  </a:cubicBezTo>
                  <a:cubicBezTo>
                    <a:pt x="45" y="146"/>
                    <a:pt x="45" y="144"/>
                    <a:pt x="45" y="143"/>
                  </a:cubicBezTo>
                  <a:cubicBezTo>
                    <a:pt x="44" y="142"/>
                    <a:pt x="42" y="141"/>
                    <a:pt x="41" y="141"/>
                  </a:cubicBezTo>
                  <a:cubicBezTo>
                    <a:pt x="41" y="141"/>
                    <a:pt x="40" y="141"/>
                    <a:pt x="40" y="141"/>
                  </a:cubicBezTo>
                  <a:cubicBezTo>
                    <a:pt x="39" y="140"/>
                    <a:pt x="39" y="139"/>
                    <a:pt x="39" y="138"/>
                  </a:cubicBezTo>
                  <a:cubicBezTo>
                    <a:pt x="39" y="137"/>
                    <a:pt x="39" y="136"/>
                    <a:pt x="39" y="134"/>
                  </a:cubicBezTo>
                  <a:cubicBezTo>
                    <a:pt x="40" y="133"/>
                    <a:pt x="40" y="131"/>
                    <a:pt x="41" y="130"/>
                  </a:cubicBezTo>
                  <a:cubicBezTo>
                    <a:pt x="41" y="129"/>
                    <a:pt x="41" y="128"/>
                    <a:pt x="42" y="126"/>
                  </a:cubicBezTo>
                  <a:cubicBezTo>
                    <a:pt x="43" y="124"/>
                    <a:pt x="43" y="122"/>
                    <a:pt x="43" y="119"/>
                  </a:cubicBezTo>
                  <a:cubicBezTo>
                    <a:pt x="43" y="119"/>
                    <a:pt x="43" y="118"/>
                    <a:pt x="43" y="117"/>
                  </a:cubicBezTo>
                  <a:cubicBezTo>
                    <a:pt x="42" y="115"/>
                    <a:pt x="40" y="116"/>
                    <a:pt x="40" y="117"/>
                  </a:cubicBezTo>
                  <a:cubicBezTo>
                    <a:pt x="39" y="119"/>
                    <a:pt x="39" y="121"/>
                    <a:pt x="39" y="122"/>
                  </a:cubicBezTo>
                  <a:cubicBezTo>
                    <a:pt x="40" y="124"/>
                    <a:pt x="39" y="124"/>
                    <a:pt x="38" y="125"/>
                  </a:cubicBezTo>
                  <a:cubicBezTo>
                    <a:pt x="37" y="127"/>
                    <a:pt x="37" y="130"/>
                    <a:pt x="36" y="132"/>
                  </a:cubicBezTo>
                  <a:cubicBezTo>
                    <a:pt x="36" y="134"/>
                    <a:pt x="36" y="134"/>
                    <a:pt x="36" y="136"/>
                  </a:cubicBezTo>
                  <a:cubicBezTo>
                    <a:pt x="36" y="136"/>
                    <a:pt x="37" y="138"/>
                    <a:pt x="36" y="139"/>
                  </a:cubicBezTo>
                  <a:cubicBezTo>
                    <a:pt x="35" y="138"/>
                    <a:pt x="34" y="135"/>
                    <a:pt x="33" y="133"/>
                  </a:cubicBezTo>
                  <a:cubicBezTo>
                    <a:pt x="33" y="132"/>
                    <a:pt x="33" y="130"/>
                    <a:pt x="33" y="129"/>
                  </a:cubicBezTo>
                  <a:cubicBezTo>
                    <a:pt x="33" y="126"/>
                    <a:pt x="33" y="124"/>
                    <a:pt x="33" y="121"/>
                  </a:cubicBezTo>
                  <a:cubicBezTo>
                    <a:pt x="33" y="118"/>
                    <a:pt x="31" y="114"/>
                    <a:pt x="30" y="112"/>
                  </a:cubicBezTo>
                  <a:cubicBezTo>
                    <a:pt x="29" y="111"/>
                    <a:pt x="28" y="110"/>
                    <a:pt x="28" y="109"/>
                  </a:cubicBezTo>
                  <a:cubicBezTo>
                    <a:pt x="27" y="108"/>
                    <a:pt x="26" y="107"/>
                    <a:pt x="26" y="106"/>
                  </a:cubicBezTo>
                  <a:cubicBezTo>
                    <a:pt x="24" y="104"/>
                    <a:pt x="22" y="103"/>
                    <a:pt x="20" y="105"/>
                  </a:cubicBezTo>
                  <a:cubicBezTo>
                    <a:pt x="19" y="107"/>
                    <a:pt x="18" y="109"/>
                    <a:pt x="17" y="110"/>
                  </a:cubicBezTo>
                  <a:cubicBezTo>
                    <a:pt x="17" y="112"/>
                    <a:pt x="18" y="114"/>
                    <a:pt x="18" y="115"/>
                  </a:cubicBezTo>
                  <a:cubicBezTo>
                    <a:pt x="18" y="117"/>
                    <a:pt x="18" y="118"/>
                    <a:pt x="20" y="119"/>
                  </a:cubicBezTo>
                  <a:cubicBezTo>
                    <a:pt x="20" y="119"/>
                    <a:pt x="21" y="120"/>
                    <a:pt x="21" y="121"/>
                  </a:cubicBezTo>
                  <a:cubicBezTo>
                    <a:pt x="21" y="121"/>
                    <a:pt x="21" y="122"/>
                    <a:pt x="21" y="123"/>
                  </a:cubicBezTo>
                  <a:cubicBezTo>
                    <a:pt x="21" y="123"/>
                    <a:pt x="23" y="124"/>
                    <a:pt x="22" y="125"/>
                  </a:cubicBezTo>
                  <a:cubicBezTo>
                    <a:pt x="22" y="125"/>
                    <a:pt x="21" y="124"/>
                    <a:pt x="20" y="123"/>
                  </a:cubicBezTo>
                  <a:cubicBezTo>
                    <a:pt x="20" y="123"/>
                    <a:pt x="20" y="123"/>
                    <a:pt x="19" y="123"/>
                  </a:cubicBezTo>
                  <a:cubicBezTo>
                    <a:pt x="18" y="123"/>
                    <a:pt x="17" y="124"/>
                    <a:pt x="16" y="123"/>
                  </a:cubicBezTo>
                  <a:cubicBezTo>
                    <a:pt x="15" y="123"/>
                    <a:pt x="14" y="122"/>
                    <a:pt x="14" y="121"/>
                  </a:cubicBezTo>
                  <a:cubicBezTo>
                    <a:pt x="13" y="120"/>
                    <a:pt x="12" y="120"/>
                    <a:pt x="11" y="119"/>
                  </a:cubicBezTo>
                  <a:cubicBezTo>
                    <a:pt x="11" y="119"/>
                    <a:pt x="10" y="118"/>
                    <a:pt x="10" y="118"/>
                  </a:cubicBezTo>
                  <a:cubicBezTo>
                    <a:pt x="9" y="117"/>
                    <a:pt x="9" y="117"/>
                    <a:pt x="9" y="116"/>
                  </a:cubicBezTo>
                  <a:cubicBezTo>
                    <a:pt x="8" y="115"/>
                    <a:pt x="8" y="113"/>
                    <a:pt x="7" y="113"/>
                  </a:cubicBezTo>
                  <a:cubicBezTo>
                    <a:pt x="6" y="114"/>
                    <a:pt x="6" y="116"/>
                    <a:pt x="6" y="117"/>
                  </a:cubicBezTo>
                  <a:cubicBezTo>
                    <a:pt x="7" y="118"/>
                    <a:pt x="7" y="119"/>
                    <a:pt x="8" y="120"/>
                  </a:cubicBezTo>
                  <a:cubicBezTo>
                    <a:pt x="8" y="121"/>
                    <a:pt x="7" y="123"/>
                    <a:pt x="8" y="123"/>
                  </a:cubicBezTo>
                  <a:cubicBezTo>
                    <a:pt x="8" y="123"/>
                    <a:pt x="8" y="123"/>
                    <a:pt x="8" y="123"/>
                  </a:cubicBezTo>
                  <a:cubicBezTo>
                    <a:pt x="7" y="124"/>
                    <a:pt x="8" y="126"/>
                    <a:pt x="8" y="127"/>
                  </a:cubicBezTo>
                  <a:cubicBezTo>
                    <a:pt x="8" y="127"/>
                    <a:pt x="8" y="128"/>
                    <a:pt x="8" y="129"/>
                  </a:cubicBezTo>
                  <a:cubicBezTo>
                    <a:pt x="8" y="129"/>
                    <a:pt x="9" y="130"/>
                    <a:pt x="8" y="131"/>
                  </a:cubicBezTo>
                  <a:cubicBezTo>
                    <a:pt x="7" y="132"/>
                    <a:pt x="5" y="128"/>
                    <a:pt x="4" y="127"/>
                  </a:cubicBezTo>
                  <a:cubicBezTo>
                    <a:pt x="4" y="126"/>
                    <a:pt x="3" y="123"/>
                    <a:pt x="1" y="123"/>
                  </a:cubicBezTo>
                  <a:cubicBezTo>
                    <a:pt x="1" y="124"/>
                    <a:pt x="1" y="124"/>
                    <a:pt x="1" y="125"/>
                  </a:cubicBezTo>
                  <a:cubicBezTo>
                    <a:pt x="1" y="125"/>
                    <a:pt x="0" y="126"/>
                    <a:pt x="0" y="126"/>
                  </a:cubicBezTo>
                  <a:cubicBezTo>
                    <a:pt x="0" y="129"/>
                    <a:pt x="0" y="131"/>
                    <a:pt x="0" y="133"/>
                  </a:cubicBezTo>
                  <a:cubicBezTo>
                    <a:pt x="0" y="135"/>
                    <a:pt x="0" y="136"/>
                    <a:pt x="2" y="137"/>
                  </a:cubicBezTo>
                  <a:cubicBezTo>
                    <a:pt x="2" y="138"/>
                    <a:pt x="3" y="139"/>
                    <a:pt x="4" y="139"/>
                  </a:cubicBezTo>
                  <a:cubicBezTo>
                    <a:pt x="5" y="140"/>
                    <a:pt x="6" y="140"/>
                    <a:pt x="7" y="140"/>
                  </a:cubicBezTo>
                  <a:cubicBezTo>
                    <a:pt x="8" y="140"/>
                    <a:pt x="8" y="140"/>
                    <a:pt x="9" y="139"/>
                  </a:cubicBezTo>
                  <a:cubicBezTo>
                    <a:pt x="9" y="138"/>
                    <a:pt x="10" y="136"/>
                    <a:pt x="12" y="136"/>
                  </a:cubicBezTo>
                  <a:cubicBezTo>
                    <a:pt x="13" y="136"/>
                    <a:pt x="15" y="137"/>
                    <a:pt x="16" y="138"/>
                  </a:cubicBezTo>
                  <a:cubicBezTo>
                    <a:pt x="16" y="138"/>
                    <a:pt x="16" y="139"/>
                    <a:pt x="16" y="139"/>
                  </a:cubicBezTo>
                  <a:cubicBezTo>
                    <a:pt x="17" y="139"/>
                    <a:pt x="17" y="139"/>
                    <a:pt x="18" y="140"/>
                  </a:cubicBezTo>
                  <a:cubicBezTo>
                    <a:pt x="19" y="141"/>
                    <a:pt x="21" y="142"/>
                    <a:pt x="22" y="144"/>
                  </a:cubicBezTo>
                  <a:cubicBezTo>
                    <a:pt x="20" y="144"/>
                    <a:pt x="19" y="143"/>
                    <a:pt x="17" y="143"/>
                  </a:cubicBezTo>
                  <a:cubicBezTo>
                    <a:pt x="17" y="143"/>
                    <a:pt x="14" y="141"/>
                    <a:pt x="13" y="141"/>
                  </a:cubicBezTo>
                  <a:cubicBezTo>
                    <a:pt x="12" y="141"/>
                    <a:pt x="12" y="143"/>
                    <a:pt x="12" y="144"/>
                  </a:cubicBezTo>
                  <a:cubicBezTo>
                    <a:pt x="11" y="148"/>
                    <a:pt x="14" y="150"/>
                    <a:pt x="17" y="153"/>
                  </a:cubicBezTo>
                  <a:cubicBezTo>
                    <a:pt x="18" y="154"/>
                    <a:pt x="19" y="155"/>
                    <a:pt x="20" y="156"/>
                  </a:cubicBezTo>
                  <a:cubicBezTo>
                    <a:pt x="20" y="157"/>
                    <a:pt x="21" y="157"/>
                    <a:pt x="21" y="158"/>
                  </a:cubicBezTo>
                  <a:cubicBezTo>
                    <a:pt x="22" y="159"/>
                    <a:pt x="23" y="160"/>
                    <a:pt x="26" y="160"/>
                  </a:cubicBezTo>
                  <a:cubicBezTo>
                    <a:pt x="27" y="160"/>
                    <a:pt x="27" y="160"/>
                    <a:pt x="28" y="159"/>
                  </a:cubicBezTo>
                  <a:cubicBezTo>
                    <a:pt x="28" y="159"/>
                    <a:pt x="29" y="159"/>
                    <a:pt x="30" y="159"/>
                  </a:cubicBezTo>
                  <a:cubicBezTo>
                    <a:pt x="30" y="159"/>
                    <a:pt x="30" y="158"/>
                    <a:pt x="31" y="158"/>
                  </a:cubicBezTo>
                  <a:cubicBezTo>
                    <a:pt x="32" y="158"/>
                    <a:pt x="32" y="158"/>
                    <a:pt x="33" y="159"/>
                  </a:cubicBezTo>
                  <a:cubicBezTo>
                    <a:pt x="33" y="159"/>
                    <a:pt x="33" y="160"/>
                    <a:pt x="33" y="160"/>
                  </a:cubicBezTo>
                  <a:cubicBezTo>
                    <a:pt x="34" y="160"/>
                    <a:pt x="35" y="160"/>
                    <a:pt x="36" y="160"/>
                  </a:cubicBezTo>
                  <a:cubicBezTo>
                    <a:pt x="37" y="159"/>
                    <a:pt x="40" y="158"/>
                    <a:pt x="42" y="159"/>
                  </a:cubicBezTo>
                  <a:cubicBezTo>
                    <a:pt x="44" y="160"/>
                    <a:pt x="38" y="165"/>
                    <a:pt x="38" y="167"/>
                  </a:cubicBezTo>
                  <a:cubicBezTo>
                    <a:pt x="38" y="168"/>
                    <a:pt x="38" y="169"/>
                    <a:pt x="39" y="170"/>
                  </a:cubicBezTo>
                  <a:cubicBezTo>
                    <a:pt x="40" y="170"/>
                    <a:pt x="40" y="171"/>
                    <a:pt x="41" y="171"/>
                  </a:cubicBezTo>
                  <a:cubicBezTo>
                    <a:pt x="42" y="172"/>
                    <a:pt x="43" y="171"/>
                    <a:pt x="44" y="171"/>
                  </a:cubicBezTo>
                  <a:cubicBezTo>
                    <a:pt x="46" y="170"/>
                    <a:pt x="47" y="169"/>
                    <a:pt x="48" y="168"/>
                  </a:cubicBezTo>
                  <a:cubicBezTo>
                    <a:pt x="50" y="167"/>
                    <a:pt x="49" y="166"/>
                    <a:pt x="50" y="164"/>
                  </a:cubicBezTo>
                  <a:cubicBezTo>
                    <a:pt x="50" y="163"/>
                    <a:pt x="51" y="161"/>
                    <a:pt x="52" y="160"/>
                  </a:cubicBezTo>
                  <a:cubicBezTo>
                    <a:pt x="53" y="159"/>
                    <a:pt x="53" y="159"/>
                    <a:pt x="54" y="158"/>
                  </a:cubicBezTo>
                  <a:cubicBezTo>
                    <a:pt x="54" y="158"/>
                    <a:pt x="55" y="157"/>
                    <a:pt x="55" y="156"/>
                  </a:cubicBezTo>
                  <a:cubicBezTo>
                    <a:pt x="56" y="155"/>
                    <a:pt x="58" y="154"/>
                    <a:pt x="59" y="154"/>
                  </a:cubicBezTo>
                  <a:cubicBezTo>
                    <a:pt x="59" y="154"/>
                    <a:pt x="59" y="154"/>
                    <a:pt x="59" y="154"/>
                  </a:cubicBezTo>
                  <a:cubicBezTo>
                    <a:pt x="60" y="156"/>
                    <a:pt x="56" y="157"/>
                    <a:pt x="58" y="159"/>
                  </a:cubicBezTo>
                  <a:cubicBezTo>
                    <a:pt x="59" y="159"/>
                    <a:pt x="60" y="159"/>
                    <a:pt x="60" y="160"/>
                  </a:cubicBezTo>
                  <a:cubicBezTo>
                    <a:pt x="61" y="160"/>
                    <a:pt x="61" y="161"/>
                    <a:pt x="62" y="162"/>
                  </a:cubicBezTo>
                  <a:cubicBezTo>
                    <a:pt x="63" y="163"/>
                    <a:pt x="64" y="163"/>
                    <a:pt x="66" y="163"/>
                  </a:cubicBezTo>
                  <a:cubicBezTo>
                    <a:pt x="67" y="163"/>
                    <a:pt x="67" y="163"/>
                    <a:pt x="68" y="164"/>
                  </a:cubicBezTo>
                  <a:cubicBezTo>
                    <a:pt x="69" y="166"/>
                    <a:pt x="66" y="165"/>
                    <a:pt x="65" y="165"/>
                  </a:cubicBezTo>
                  <a:cubicBezTo>
                    <a:pt x="64" y="165"/>
                    <a:pt x="64" y="165"/>
                    <a:pt x="64" y="164"/>
                  </a:cubicBezTo>
                  <a:cubicBezTo>
                    <a:pt x="62" y="164"/>
                    <a:pt x="62" y="163"/>
                    <a:pt x="60" y="163"/>
                  </a:cubicBezTo>
                  <a:cubicBezTo>
                    <a:pt x="60" y="163"/>
                    <a:pt x="59" y="163"/>
                    <a:pt x="59" y="163"/>
                  </a:cubicBezTo>
                  <a:cubicBezTo>
                    <a:pt x="58" y="163"/>
                    <a:pt x="57" y="162"/>
                    <a:pt x="56" y="162"/>
                  </a:cubicBezTo>
                  <a:cubicBezTo>
                    <a:pt x="56" y="163"/>
                    <a:pt x="55" y="164"/>
                    <a:pt x="55" y="165"/>
                  </a:cubicBezTo>
                  <a:cubicBezTo>
                    <a:pt x="54" y="166"/>
                    <a:pt x="54" y="167"/>
                    <a:pt x="54" y="168"/>
                  </a:cubicBezTo>
                  <a:cubicBezTo>
                    <a:pt x="54" y="171"/>
                    <a:pt x="57" y="171"/>
                    <a:pt x="59" y="172"/>
                  </a:cubicBezTo>
                  <a:cubicBezTo>
                    <a:pt x="59" y="173"/>
                    <a:pt x="60" y="173"/>
                    <a:pt x="60" y="174"/>
                  </a:cubicBezTo>
                  <a:cubicBezTo>
                    <a:pt x="61" y="174"/>
                    <a:pt x="61" y="175"/>
                    <a:pt x="61" y="175"/>
                  </a:cubicBezTo>
                  <a:cubicBezTo>
                    <a:pt x="60" y="175"/>
                    <a:pt x="59" y="175"/>
                    <a:pt x="58" y="175"/>
                  </a:cubicBezTo>
                  <a:cubicBezTo>
                    <a:pt x="57" y="174"/>
                    <a:pt x="57" y="173"/>
                    <a:pt x="55" y="173"/>
                  </a:cubicBezTo>
                  <a:cubicBezTo>
                    <a:pt x="53" y="173"/>
                    <a:pt x="51" y="174"/>
                    <a:pt x="49" y="174"/>
                  </a:cubicBezTo>
                  <a:cubicBezTo>
                    <a:pt x="49" y="175"/>
                    <a:pt x="48" y="175"/>
                    <a:pt x="48" y="176"/>
                  </a:cubicBezTo>
                  <a:cubicBezTo>
                    <a:pt x="47" y="177"/>
                    <a:pt x="48" y="177"/>
                    <a:pt x="49" y="178"/>
                  </a:cubicBezTo>
                  <a:cubicBezTo>
                    <a:pt x="50" y="178"/>
                    <a:pt x="52" y="179"/>
                    <a:pt x="50" y="180"/>
                  </a:cubicBezTo>
                  <a:cubicBezTo>
                    <a:pt x="50" y="180"/>
                    <a:pt x="49" y="179"/>
                    <a:pt x="49" y="180"/>
                  </a:cubicBezTo>
                  <a:cubicBezTo>
                    <a:pt x="49" y="180"/>
                    <a:pt x="49" y="180"/>
                    <a:pt x="49" y="181"/>
                  </a:cubicBezTo>
                  <a:cubicBezTo>
                    <a:pt x="48" y="181"/>
                    <a:pt x="48" y="181"/>
                    <a:pt x="48" y="182"/>
                  </a:cubicBezTo>
                  <a:cubicBezTo>
                    <a:pt x="48" y="182"/>
                    <a:pt x="48" y="182"/>
                    <a:pt x="48" y="183"/>
                  </a:cubicBezTo>
                  <a:cubicBezTo>
                    <a:pt x="48" y="184"/>
                    <a:pt x="47" y="183"/>
                    <a:pt x="46" y="183"/>
                  </a:cubicBezTo>
                  <a:cubicBezTo>
                    <a:pt x="45" y="184"/>
                    <a:pt x="43" y="186"/>
                    <a:pt x="44" y="187"/>
                  </a:cubicBezTo>
                  <a:cubicBezTo>
                    <a:pt x="45" y="188"/>
                    <a:pt x="47" y="186"/>
                    <a:pt x="47" y="186"/>
                  </a:cubicBezTo>
                  <a:cubicBezTo>
                    <a:pt x="48" y="186"/>
                    <a:pt x="50" y="185"/>
                    <a:pt x="51" y="185"/>
                  </a:cubicBezTo>
                  <a:cubicBezTo>
                    <a:pt x="53" y="186"/>
                    <a:pt x="54" y="188"/>
                    <a:pt x="54" y="189"/>
                  </a:cubicBezTo>
                  <a:cubicBezTo>
                    <a:pt x="52" y="190"/>
                    <a:pt x="49" y="189"/>
                    <a:pt x="48" y="190"/>
                  </a:cubicBezTo>
                  <a:cubicBezTo>
                    <a:pt x="47" y="191"/>
                    <a:pt x="47" y="192"/>
                    <a:pt x="47" y="192"/>
                  </a:cubicBezTo>
                  <a:cubicBezTo>
                    <a:pt x="46" y="194"/>
                    <a:pt x="47" y="195"/>
                    <a:pt x="46" y="196"/>
                  </a:cubicBezTo>
                  <a:cubicBezTo>
                    <a:pt x="45" y="196"/>
                    <a:pt x="44" y="197"/>
                    <a:pt x="44" y="198"/>
                  </a:cubicBezTo>
                  <a:cubicBezTo>
                    <a:pt x="44" y="198"/>
                    <a:pt x="44" y="196"/>
                    <a:pt x="43" y="196"/>
                  </a:cubicBezTo>
                  <a:cubicBezTo>
                    <a:pt x="42" y="196"/>
                    <a:pt x="42" y="197"/>
                    <a:pt x="41" y="197"/>
                  </a:cubicBezTo>
                  <a:cubicBezTo>
                    <a:pt x="40" y="197"/>
                    <a:pt x="39" y="197"/>
                    <a:pt x="39" y="197"/>
                  </a:cubicBezTo>
                  <a:cubicBezTo>
                    <a:pt x="38" y="198"/>
                    <a:pt x="38" y="198"/>
                    <a:pt x="38" y="198"/>
                  </a:cubicBezTo>
                  <a:cubicBezTo>
                    <a:pt x="37" y="198"/>
                    <a:pt x="35" y="198"/>
                    <a:pt x="34" y="198"/>
                  </a:cubicBezTo>
                  <a:cubicBezTo>
                    <a:pt x="33" y="198"/>
                    <a:pt x="33" y="198"/>
                    <a:pt x="32" y="198"/>
                  </a:cubicBezTo>
                  <a:cubicBezTo>
                    <a:pt x="30" y="197"/>
                    <a:pt x="28" y="200"/>
                    <a:pt x="26" y="201"/>
                  </a:cubicBezTo>
                  <a:cubicBezTo>
                    <a:pt x="24" y="203"/>
                    <a:pt x="24" y="203"/>
                    <a:pt x="26" y="204"/>
                  </a:cubicBezTo>
                  <a:cubicBezTo>
                    <a:pt x="28" y="204"/>
                    <a:pt x="30" y="204"/>
                    <a:pt x="32" y="205"/>
                  </a:cubicBezTo>
                  <a:cubicBezTo>
                    <a:pt x="32" y="207"/>
                    <a:pt x="35" y="205"/>
                    <a:pt x="36" y="205"/>
                  </a:cubicBezTo>
                  <a:cubicBezTo>
                    <a:pt x="36" y="207"/>
                    <a:pt x="39" y="207"/>
                    <a:pt x="40" y="207"/>
                  </a:cubicBezTo>
                  <a:cubicBezTo>
                    <a:pt x="42" y="207"/>
                    <a:pt x="44" y="207"/>
                    <a:pt x="45" y="207"/>
                  </a:cubicBezTo>
                  <a:cubicBezTo>
                    <a:pt x="46" y="206"/>
                    <a:pt x="46" y="206"/>
                    <a:pt x="47" y="206"/>
                  </a:cubicBezTo>
                  <a:cubicBezTo>
                    <a:pt x="49" y="207"/>
                    <a:pt x="51" y="206"/>
                    <a:pt x="52" y="206"/>
                  </a:cubicBezTo>
                  <a:cubicBezTo>
                    <a:pt x="55" y="206"/>
                    <a:pt x="57" y="207"/>
                    <a:pt x="59" y="207"/>
                  </a:cubicBezTo>
                  <a:cubicBezTo>
                    <a:pt x="58" y="209"/>
                    <a:pt x="52" y="208"/>
                    <a:pt x="50" y="208"/>
                  </a:cubicBezTo>
                  <a:cubicBezTo>
                    <a:pt x="49" y="208"/>
                    <a:pt x="48" y="207"/>
                    <a:pt x="46" y="207"/>
                  </a:cubicBezTo>
                  <a:cubicBezTo>
                    <a:pt x="45" y="208"/>
                    <a:pt x="44" y="209"/>
                    <a:pt x="43" y="209"/>
                  </a:cubicBezTo>
                  <a:cubicBezTo>
                    <a:pt x="43" y="210"/>
                    <a:pt x="42" y="210"/>
                    <a:pt x="42" y="210"/>
                  </a:cubicBezTo>
                  <a:cubicBezTo>
                    <a:pt x="41" y="211"/>
                    <a:pt x="40" y="210"/>
                    <a:pt x="39" y="210"/>
                  </a:cubicBezTo>
                  <a:cubicBezTo>
                    <a:pt x="38" y="211"/>
                    <a:pt x="38" y="213"/>
                    <a:pt x="39" y="213"/>
                  </a:cubicBezTo>
                  <a:cubicBezTo>
                    <a:pt x="40" y="214"/>
                    <a:pt x="40" y="214"/>
                    <a:pt x="41" y="214"/>
                  </a:cubicBezTo>
                  <a:cubicBezTo>
                    <a:pt x="42" y="215"/>
                    <a:pt x="42" y="214"/>
                    <a:pt x="42" y="216"/>
                  </a:cubicBezTo>
                  <a:cubicBezTo>
                    <a:pt x="42" y="216"/>
                    <a:pt x="42" y="217"/>
                    <a:pt x="43" y="217"/>
                  </a:cubicBezTo>
                  <a:cubicBezTo>
                    <a:pt x="44" y="218"/>
                    <a:pt x="44" y="218"/>
                    <a:pt x="45" y="218"/>
                  </a:cubicBezTo>
                  <a:cubicBezTo>
                    <a:pt x="46" y="218"/>
                    <a:pt x="47" y="219"/>
                    <a:pt x="48" y="219"/>
                  </a:cubicBezTo>
                  <a:cubicBezTo>
                    <a:pt x="49" y="220"/>
                    <a:pt x="50" y="220"/>
                    <a:pt x="50" y="220"/>
                  </a:cubicBezTo>
                  <a:cubicBezTo>
                    <a:pt x="51" y="220"/>
                    <a:pt x="52" y="221"/>
                    <a:pt x="52" y="220"/>
                  </a:cubicBezTo>
                  <a:cubicBezTo>
                    <a:pt x="54" y="221"/>
                    <a:pt x="54" y="222"/>
                    <a:pt x="56" y="222"/>
                  </a:cubicBezTo>
                  <a:cubicBezTo>
                    <a:pt x="57" y="222"/>
                    <a:pt x="58" y="222"/>
                    <a:pt x="58" y="223"/>
                  </a:cubicBezTo>
                  <a:cubicBezTo>
                    <a:pt x="59" y="224"/>
                    <a:pt x="59" y="225"/>
                    <a:pt x="57" y="225"/>
                  </a:cubicBezTo>
                  <a:cubicBezTo>
                    <a:pt x="57" y="225"/>
                    <a:pt x="56" y="225"/>
                    <a:pt x="55" y="224"/>
                  </a:cubicBezTo>
                  <a:cubicBezTo>
                    <a:pt x="54" y="224"/>
                    <a:pt x="54" y="224"/>
                    <a:pt x="53" y="223"/>
                  </a:cubicBezTo>
                  <a:cubicBezTo>
                    <a:pt x="52" y="222"/>
                    <a:pt x="50" y="222"/>
                    <a:pt x="49" y="221"/>
                  </a:cubicBezTo>
                  <a:cubicBezTo>
                    <a:pt x="47" y="220"/>
                    <a:pt x="46" y="220"/>
                    <a:pt x="44" y="219"/>
                  </a:cubicBezTo>
                  <a:cubicBezTo>
                    <a:pt x="43" y="218"/>
                    <a:pt x="43" y="218"/>
                    <a:pt x="42" y="218"/>
                  </a:cubicBezTo>
                  <a:cubicBezTo>
                    <a:pt x="41" y="217"/>
                    <a:pt x="41" y="217"/>
                    <a:pt x="41" y="217"/>
                  </a:cubicBezTo>
                  <a:cubicBezTo>
                    <a:pt x="41" y="217"/>
                    <a:pt x="41" y="216"/>
                    <a:pt x="40" y="215"/>
                  </a:cubicBezTo>
                  <a:cubicBezTo>
                    <a:pt x="39" y="214"/>
                    <a:pt x="38" y="214"/>
                    <a:pt x="38" y="213"/>
                  </a:cubicBezTo>
                  <a:cubicBezTo>
                    <a:pt x="37" y="212"/>
                    <a:pt x="37" y="211"/>
                    <a:pt x="36" y="211"/>
                  </a:cubicBezTo>
                  <a:cubicBezTo>
                    <a:pt x="35" y="210"/>
                    <a:pt x="34" y="210"/>
                    <a:pt x="33" y="210"/>
                  </a:cubicBezTo>
                  <a:cubicBezTo>
                    <a:pt x="30" y="209"/>
                    <a:pt x="28" y="212"/>
                    <a:pt x="26" y="213"/>
                  </a:cubicBezTo>
                  <a:cubicBezTo>
                    <a:pt x="25" y="214"/>
                    <a:pt x="24" y="215"/>
                    <a:pt x="23" y="216"/>
                  </a:cubicBezTo>
                  <a:cubicBezTo>
                    <a:pt x="23" y="216"/>
                    <a:pt x="22" y="218"/>
                    <a:pt x="23" y="219"/>
                  </a:cubicBezTo>
                  <a:cubicBezTo>
                    <a:pt x="23" y="220"/>
                    <a:pt x="25" y="221"/>
                    <a:pt x="26" y="221"/>
                  </a:cubicBezTo>
                  <a:cubicBezTo>
                    <a:pt x="27" y="222"/>
                    <a:pt x="29" y="221"/>
                    <a:pt x="30" y="222"/>
                  </a:cubicBezTo>
                  <a:cubicBezTo>
                    <a:pt x="31" y="222"/>
                    <a:pt x="30" y="223"/>
                    <a:pt x="31" y="222"/>
                  </a:cubicBezTo>
                  <a:cubicBezTo>
                    <a:pt x="31" y="223"/>
                    <a:pt x="31" y="225"/>
                    <a:pt x="30" y="225"/>
                  </a:cubicBezTo>
                  <a:cubicBezTo>
                    <a:pt x="30" y="225"/>
                    <a:pt x="28" y="225"/>
                    <a:pt x="27" y="225"/>
                  </a:cubicBezTo>
                  <a:cubicBezTo>
                    <a:pt x="25" y="225"/>
                    <a:pt x="22" y="225"/>
                    <a:pt x="22" y="228"/>
                  </a:cubicBezTo>
                  <a:cubicBezTo>
                    <a:pt x="23" y="228"/>
                    <a:pt x="25" y="228"/>
                    <a:pt x="26" y="228"/>
                  </a:cubicBezTo>
                  <a:cubicBezTo>
                    <a:pt x="26" y="228"/>
                    <a:pt x="26" y="228"/>
                    <a:pt x="27" y="229"/>
                  </a:cubicBezTo>
                  <a:cubicBezTo>
                    <a:pt x="27" y="229"/>
                    <a:pt x="28" y="229"/>
                    <a:pt x="28" y="229"/>
                  </a:cubicBezTo>
                  <a:cubicBezTo>
                    <a:pt x="29" y="229"/>
                    <a:pt x="30" y="229"/>
                    <a:pt x="31" y="229"/>
                  </a:cubicBezTo>
                  <a:cubicBezTo>
                    <a:pt x="33" y="228"/>
                    <a:pt x="34" y="227"/>
                    <a:pt x="35" y="226"/>
                  </a:cubicBezTo>
                  <a:cubicBezTo>
                    <a:pt x="36" y="226"/>
                    <a:pt x="39" y="225"/>
                    <a:pt x="39" y="226"/>
                  </a:cubicBezTo>
                  <a:cubicBezTo>
                    <a:pt x="40" y="229"/>
                    <a:pt x="35" y="231"/>
                    <a:pt x="33" y="232"/>
                  </a:cubicBezTo>
                  <a:cubicBezTo>
                    <a:pt x="32" y="233"/>
                    <a:pt x="26" y="237"/>
                    <a:pt x="30" y="238"/>
                  </a:cubicBezTo>
                  <a:cubicBezTo>
                    <a:pt x="31" y="238"/>
                    <a:pt x="34" y="238"/>
                    <a:pt x="36" y="238"/>
                  </a:cubicBezTo>
                  <a:cubicBezTo>
                    <a:pt x="38" y="238"/>
                    <a:pt x="39" y="236"/>
                    <a:pt x="41" y="236"/>
                  </a:cubicBezTo>
                  <a:cubicBezTo>
                    <a:pt x="42" y="240"/>
                    <a:pt x="35" y="240"/>
                    <a:pt x="33" y="240"/>
                  </a:cubicBezTo>
                  <a:cubicBezTo>
                    <a:pt x="30" y="240"/>
                    <a:pt x="26" y="240"/>
                    <a:pt x="23" y="239"/>
                  </a:cubicBezTo>
                  <a:cubicBezTo>
                    <a:pt x="22" y="239"/>
                    <a:pt x="20" y="239"/>
                    <a:pt x="18" y="239"/>
                  </a:cubicBezTo>
                  <a:cubicBezTo>
                    <a:pt x="17" y="240"/>
                    <a:pt x="17" y="242"/>
                    <a:pt x="18" y="243"/>
                  </a:cubicBezTo>
                  <a:cubicBezTo>
                    <a:pt x="22" y="245"/>
                    <a:pt x="25" y="247"/>
                    <a:pt x="29" y="247"/>
                  </a:cubicBezTo>
                  <a:cubicBezTo>
                    <a:pt x="30" y="247"/>
                    <a:pt x="32" y="247"/>
                    <a:pt x="34" y="247"/>
                  </a:cubicBezTo>
                  <a:cubicBezTo>
                    <a:pt x="34" y="247"/>
                    <a:pt x="35" y="246"/>
                    <a:pt x="35" y="246"/>
                  </a:cubicBezTo>
                  <a:cubicBezTo>
                    <a:pt x="37" y="245"/>
                    <a:pt x="39" y="245"/>
                    <a:pt x="40" y="244"/>
                  </a:cubicBezTo>
                  <a:cubicBezTo>
                    <a:pt x="43" y="243"/>
                    <a:pt x="47" y="244"/>
                    <a:pt x="50" y="243"/>
                  </a:cubicBezTo>
                  <a:cubicBezTo>
                    <a:pt x="51" y="242"/>
                    <a:pt x="53" y="241"/>
                    <a:pt x="54" y="241"/>
                  </a:cubicBezTo>
                  <a:cubicBezTo>
                    <a:pt x="56" y="240"/>
                    <a:pt x="58" y="239"/>
                    <a:pt x="59" y="236"/>
                  </a:cubicBezTo>
                  <a:cubicBezTo>
                    <a:pt x="59" y="234"/>
                    <a:pt x="58" y="233"/>
                    <a:pt x="58" y="231"/>
                  </a:cubicBezTo>
                  <a:cubicBezTo>
                    <a:pt x="58" y="230"/>
                    <a:pt x="58" y="228"/>
                    <a:pt x="57" y="228"/>
                  </a:cubicBezTo>
                  <a:cubicBezTo>
                    <a:pt x="57" y="228"/>
                    <a:pt x="56" y="227"/>
                    <a:pt x="56" y="227"/>
                  </a:cubicBezTo>
                  <a:cubicBezTo>
                    <a:pt x="57" y="227"/>
                    <a:pt x="57" y="227"/>
                    <a:pt x="58" y="226"/>
                  </a:cubicBezTo>
                  <a:cubicBezTo>
                    <a:pt x="58" y="226"/>
                    <a:pt x="60" y="226"/>
                    <a:pt x="60" y="226"/>
                  </a:cubicBezTo>
                  <a:cubicBezTo>
                    <a:pt x="60" y="226"/>
                    <a:pt x="61" y="225"/>
                    <a:pt x="61" y="225"/>
                  </a:cubicBezTo>
                  <a:cubicBezTo>
                    <a:pt x="62" y="224"/>
                    <a:pt x="62" y="223"/>
                    <a:pt x="62" y="223"/>
                  </a:cubicBezTo>
                  <a:cubicBezTo>
                    <a:pt x="62" y="222"/>
                    <a:pt x="62" y="222"/>
                    <a:pt x="63" y="221"/>
                  </a:cubicBezTo>
                  <a:cubicBezTo>
                    <a:pt x="64" y="221"/>
                    <a:pt x="64" y="220"/>
                    <a:pt x="64" y="220"/>
                  </a:cubicBezTo>
                  <a:cubicBezTo>
                    <a:pt x="65" y="219"/>
                    <a:pt x="66" y="219"/>
                    <a:pt x="67" y="218"/>
                  </a:cubicBezTo>
                  <a:cubicBezTo>
                    <a:pt x="67" y="217"/>
                    <a:pt x="67" y="215"/>
                    <a:pt x="68" y="214"/>
                  </a:cubicBezTo>
                  <a:cubicBezTo>
                    <a:pt x="69" y="213"/>
                    <a:pt x="70" y="213"/>
                    <a:pt x="71" y="212"/>
                  </a:cubicBezTo>
                  <a:cubicBezTo>
                    <a:pt x="71" y="211"/>
                    <a:pt x="72" y="211"/>
                    <a:pt x="72" y="210"/>
                  </a:cubicBezTo>
                  <a:cubicBezTo>
                    <a:pt x="72" y="210"/>
                    <a:pt x="73" y="209"/>
                    <a:pt x="73" y="209"/>
                  </a:cubicBezTo>
                  <a:cubicBezTo>
                    <a:pt x="73" y="209"/>
                    <a:pt x="73" y="209"/>
                    <a:pt x="74" y="208"/>
                  </a:cubicBezTo>
                  <a:cubicBezTo>
                    <a:pt x="74" y="208"/>
                    <a:pt x="74" y="208"/>
                    <a:pt x="74" y="208"/>
                  </a:cubicBezTo>
                  <a:cubicBezTo>
                    <a:pt x="75" y="207"/>
                    <a:pt x="76" y="207"/>
                    <a:pt x="76" y="206"/>
                  </a:cubicBezTo>
                  <a:cubicBezTo>
                    <a:pt x="78" y="204"/>
                    <a:pt x="84" y="196"/>
                    <a:pt x="85" y="195"/>
                  </a:cubicBezTo>
                  <a:cubicBezTo>
                    <a:pt x="85" y="194"/>
                    <a:pt x="86" y="193"/>
                    <a:pt x="86" y="193"/>
                  </a:cubicBezTo>
                  <a:cubicBezTo>
                    <a:pt x="86" y="193"/>
                    <a:pt x="87" y="193"/>
                    <a:pt x="87" y="192"/>
                  </a:cubicBezTo>
                  <a:cubicBezTo>
                    <a:pt x="87" y="192"/>
                    <a:pt x="87" y="191"/>
                    <a:pt x="87" y="191"/>
                  </a:cubicBezTo>
                  <a:cubicBezTo>
                    <a:pt x="88" y="189"/>
                    <a:pt x="98" y="179"/>
                    <a:pt x="99" y="177"/>
                  </a:cubicBezTo>
                  <a:cubicBezTo>
                    <a:pt x="99" y="176"/>
                    <a:pt x="100" y="176"/>
                    <a:pt x="100" y="175"/>
                  </a:cubicBezTo>
                  <a:cubicBezTo>
                    <a:pt x="101" y="174"/>
                    <a:pt x="102" y="172"/>
                    <a:pt x="101" y="175"/>
                  </a:cubicBezTo>
                  <a:cubicBezTo>
                    <a:pt x="100" y="177"/>
                    <a:pt x="92" y="189"/>
                    <a:pt x="92" y="189"/>
                  </a:cubicBezTo>
                  <a:cubicBezTo>
                    <a:pt x="90" y="190"/>
                    <a:pt x="90" y="191"/>
                    <a:pt x="89" y="192"/>
                  </a:cubicBezTo>
                  <a:cubicBezTo>
                    <a:pt x="86" y="195"/>
                    <a:pt x="85" y="198"/>
                    <a:pt x="82" y="202"/>
                  </a:cubicBezTo>
                  <a:cubicBezTo>
                    <a:pt x="81" y="203"/>
                    <a:pt x="81" y="204"/>
                    <a:pt x="79" y="206"/>
                  </a:cubicBezTo>
                  <a:cubicBezTo>
                    <a:pt x="78" y="208"/>
                    <a:pt x="76" y="209"/>
                    <a:pt x="75" y="211"/>
                  </a:cubicBezTo>
                  <a:cubicBezTo>
                    <a:pt x="72" y="214"/>
                    <a:pt x="72" y="218"/>
                    <a:pt x="70" y="222"/>
                  </a:cubicBezTo>
                  <a:cubicBezTo>
                    <a:pt x="70" y="223"/>
                    <a:pt x="69" y="222"/>
                    <a:pt x="69" y="223"/>
                  </a:cubicBezTo>
                  <a:cubicBezTo>
                    <a:pt x="68" y="224"/>
                    <a:pt x="69" y="226"/>
                    <a:pt x="68" y="226"/>
                  </a:cubicBezTo>
                  <a:cubicBezTo>
                    <a:pt x="68" y="227"/>
                    <a:pt x="68" y="229"/>
                    <a:pt x="68" y="230"/>
                  </a:cubicBezTo>
                  <a:cubicBezTo>
                    <a:pt x="70" y="229"/>
                    <a:pt x="73" y="229"/>
                    <a:pt x="75" y="229"/>
                  </a:cubicBezTo>
                  <a:cubicBezTo>
                    <a:pt x="68" y="231"/>
                    <a:pt x="68" y="231"/>
                    <a:pt x="68" y="231"/>
                  </a:cubicBezTo>
                  <a:cubicBezTo>
                    <a:pt x="68" y="231"/>
                    <a:pt x="68" y="232"/>
                    <a:pt x="68" y="232"/>
                  </a:cubicBezTo>
                  <a:cubicBezTo>
                    <a:pt x="67" y="232"/>
                    <a:pt x="67" y="232"/>
                    <a:pt x="66" y="232"/>
                  </a:cubicBezTo>
                  <a:cubicBezTo>
                    <a:pt x="68" y="231"/>
                    <a:pt x="68" y="231"/>
                    <a:pt x="68" y="231"/>
                  </a:cubicBezTo>
                  <a:cubicBezTo>
                    <a:pt x="68" y="231"/>
                    <a:pt x="68" y="230"/>
                    <a:pt x="68" y="230"/>
                  </a:cubicBezTo>
                  <a:cubicBezTo>
                    <a:pt x="68" y="230"/>
                    <a:pt x="67" y="230"/>
                    <a:pt x="67" y="231"/>
                  </a:cubicBezTo>
                  <a:cubicBezTo>
                    <a:pt x="65" y="232"/>
                    <a:pt x="66" y="233"/>
                    <a:pt x="66" y="236"/>
                  </a:cubicBezTo>
                  <a:cubicBezTo>
                    <a:pt x="62" y="237"/>
                    <a:pt x="63" y="239"/>
                    <a:pt x="61" y="243"/>
                  </a:cubicBezTo>
                  <a:cubicBezTo>
                    <a:pt x="60" y="245"/>
                    <a:pt x="59" y="245"/>
                    <a:pt x="59" y="248"/>
                  </a:cubicBezTo>
                  <a:cubicBezTo>
                    <a:pt x="59" y="250"/>
                    <a:pt x="59" y="252"/>
                    <a:pt x="59" y="254"/>
                  </a:cubicBezTo>
                  <a:cubicBezTo>
                    <a:pt x="60" y="254"/>
                    <a:pt x="64" y="244"/>
                    <a:pt x="67" y="250"/>
                  </a:cubicBezTo>
                  <a:cubicBezTo>
                    <a:pt x="63" y="252"/>
                    <a:pt x="65" y="255"/>
                    <a:pt x="64" y="258"/>
                  </a:cubicBezTo>
                  <a:cubicBezTo>
                    <a:pt x="64" y="258"/>
                    <a:pt x="63" y="258"/>
                    <a:pt x="63" y="258"/>
                  </a:cubicBezTo>
                  <a:cubicBezTo>
                    <a:pt x="62" y="259"/>
                    <a:pt x="62" y="260"/>
                    <a:pt x="63" y="261"/>
                  </a:cubicBezTo>
                  <a:cubicBezTo>
                    <a:pt x="63" y="262"/>
                    <a:pt x="64" y="262"/>
                    <a:pt x="64" y="262"/>
                  </a:cubicBezTo>
                  <a:cubicBezTo>
                    <a:pt x="64" y="262"/>
                    <a:pt x="64" y="263"/>
                    <a:pt x="64" y="264"/>
                  </a:cubicBezTo>
                  <a:cubicBezTo>
                    <a:pt x="61" y="263"/>
                    <a:pt x="62" y="270"/>
                    <a:pt x="62" y="272"/>
                  </a:cubicBezTo>
                  <a:cubicBezTo>
                    <a:pt x="62" y="275"/>
                    <a:pt x="60" y="277"/>
                    <a:pt x="60" y="280"/>
                  </a:cubicBezTo>
                  <a:cubicBezTo>
                    <a:pt x="60" y="283"/>
                    <a:pt x="60" y="286"/>
                    <a:pt x="60" y="288"/>
                  </a:cubicBezTo>
                  <a:cubicBezTo>
                    <a:pt x="59" y="289"/>
                    <a:pt x="60" y="291"/>
                    <a:pt x="60" y="291"/>
                  </a:cubicBezTo>
                  <a:cubicBezTo>
                    <a:pt x="59" y="292"/>
                    <a:pt x="58" y="292"/>
                    <a:pt x="58" y="293"/>
                  </a:cubicBezTo>
                  <a:cubicBezTo>
                    <a:pt x="57" y="294"/>
                    <a:pt x="57" y="294"/>
                    <a:pt x="57" y="296"/>
                  </a:cubicBezTo>
                  <a:cubicBezTo>
                    <a:pt x="62" y="297"/>
                    <a:pt x="63" y="295"/>
                    <a:pt x="65" y="291"/>
                  </a:cubicBezTo>
                  <a:cubicBezTo>
                    <a:pt x="68" y="287"/>
                    <a:pt x="71" y="285"/>
                    <a:pt x="71" y="280"/>
                  </a:cubicBezTo>
                  <a:cubicBezTo>
                    <a:pt x="71" y="277"/>
                    <a:pt x="70" y="271"/>
                    <a:pt x="71" y="268"/>
                  </a:cubicBezTo>
                  <a:cubicBezTo>
                    <a:pt x="73" y="267"/>
                    <a:pt x="75" y="268"/>
                    <a:pt x="77" y="267"/>
                  </a:cubicBezTo>
                  <a:cubicBezTo>
                    <a:pt x="78" y="267"/>
                    <a:pt x="80" y="266"/>
                    <a:pt x="81" y="265"/>
                  </a:cubicBezTo>
                  <a:cubicBezTo>
                    <a:pt x="83" y="269"/>
                    <a:pt x="78" y="270"/>
                    <a:pt x="76" y="273"/>
                  </a:cubicBezTo>
                  <a:cubicBezTo>
                    <a:pt x="75" y="274"/>
                    <a:pt x="76" y="275"/>
                    <a:pt x="75" y="275"/>
                  </a:cubicBezTo>
                  <a:cubicBezTo>
                    <a:pt x="75" y="276"/>
                    <a:pt x="73" y="276"/>
                    <a:pt x="73" y="277"/>
                  </a:cubicBezTo>
                  <a:cubicBezTo>
                    <a:pt x="72" y="278"/>
                    <a:pt x="72" y="281"/>
                    <a:pt x="72" y="282"/>
                  </a:cubicBezTo>
                  <a:cubicBezTo>
                    <a:pt x="73" y="286"/>
                    <a:pt x="75" y="291"/>
                    <a:pt x="79" y="290"/>
                  </a:cubicBezTo>
                  <a:cubicBezTo>
                    <a:pt x="82" y="289"/>
                    <a:pt x="81" y="290"/>
                    <a:pt x="81" y="286"/>
                  </a:cubicBezTo>
                  <a:cubicBezTo>
                    <a:pt x="82" y="284"/>
                    <a:pt x="83" y="283"/>
                    <a:pt x="86" y="284"/>
                  </a:cubicBezTo>
                  <a:cubicBezTo>
                    <a:pt x="86" y="287"/>
                    <a:pt x="86" y="288"/>
                    <a:pt x="88" y="290"/>
                  </a:cubicBezTo>
                  <a:cubicBezTo>
                    <a:pt x="90" y="292"/>
                    <a:pt x="91" y="294"/>
                    <a:pt x="92" y="296"/>
                  </a:cubicBezTo>
                  <a:cubicBezTo>
                    <a:pt x="93" y="298"/>
                    <a:pt x="94" y="301"/>
                    <a:pt x="95" y="298"/>
                  </a:cubicBezTo>
                  <a:cubicBezTo>
                    <a:pt x="95" y="297"/>
                    <a:pt x="95" y="294"/>
                    <a:pt x="95" y="293"/>
                  </a:cubicBezTo>
                  <a:cubicBezTo>
                    <a:pt x="95" y="291"/>
                    <a:pt x="93" y="290"/>
                    <a:pt x="94" y="288"/>
                  </a:cubicBezTo>
                  <a:cubicBezTo>
                    <a:pt x="95" y="288"/>
                    <a:pt x="96" y="288"/>
                    <a:pt x="98" y="288"/>
                  </a:cubicBezTo>
                  <a:cubicBezTo>
                    <a:pt x="98" y="287"/>
                    <a:pt x="98" y="285"/>
                    <a:pt x="98" y="283"/>
                  </a:cubicBezTo>
                  <a:cubicBezTo>
                    <a:pt x="98" y="280"/>
                    <a:pt x="98" y="279"/>
                    <a:pt x="99" y="277"/>
                  </a:cubicBezTo>
                  <a:cubicBezTo>
                    <a:pt x="100" y="276"/>
                    <a:pt x="100" y="273"/>
                    <a:pt x="101" y="272"/>
                  </a:cubicBezTo>
                  <a:cubicBezTo>
                    <a:pt x="104" y="272"/>
                    <a:pt x="103" y="275"/>
                    <a:pt x="103" y="277"/>
                  </a:cubicBezTo>
                  <a:cubicBezTo>
                    <a:pt x="106" y="277"/>
                    <a:pt x="112" y="275"/>
                    <a:pt x="110" y="279"/>
                  </a:cubicBezTo>
                  <a:cubicBezTo>
                    <a:pt x="108" y="280"/>
                    <a:pt x="105" y="279"/>
                    <a:pt x="103" y="280"/>
                  </a:cubicBezTo>
                  <a:cubicBezTo>
                    <a:pt x="101" y="281"/>
                    <a:pt x="102" y="283"/>
                    <a:pt x="102" y="285"/>
                  </a:cubicBezTo>
                  <a:cubicBezTo>
                    <a:pt x="101" y="288"/>
                    <a:pt x="99" y="288"/>
                    <a:pt x="98" y="290"/>
                  </a:cubicBezTo>
                  <a:cubicBezTo>
                    <a:pt x="97" y="292"/>
                    <a:pt x="97" y="294"/>
                    <a:pt x="97" y="296"/>
                  </a:cubicBezTo>
                  <a:cubicBezTo>
                    <a:pt x="98" y="297"/>
                    <a:pt x="98" y="298"/>
                    <a:pt x="99" y="299"/>
                  </a:cubicBezTo>
                  <a:cubicBezTo>
                    <a:pt x="99" y="300"/>
                    <a:pt x="98" y="301"/>
                    <a:pt x="99" y="301"/>
                  </a:cubicBezTo>
                  <a:cubicBezTo>
                    <a:pt x="99" y="302"/>
                    <a:pt x="100" y="302"/>
                    <a:pt x="100" y="302"/>
                  </a:cubicBezTo>
                  <a:cubicBezTo>
                    <a:pt x="101" y="303"/>
                    <a:pt x="102" y="305"/>
                    <a:pt x="103" y="306"/>
                  </a:cubicBezTo>
                  <a:cubicBezTo>
                    <a:pt x="103" y="307"/>
                    <a:pt x="105" y="307"/>
                    <a:pt x="106" y="308"/>
                  </a:cubicBezTo>
                  <a:cubicBezTo>
                    <a:pt x="107" y="308"/>
                    <a:pt x="108" y="310"/>
                    <a:pt x="110" y="310"/>
                  </a:cubicBezTo>
                  <a:cubicBezTo>
                    <a:pt x="111" y="310"/>
                    <a:pt x="112" y="310"/>
                    <a:pt x="113" y="311"/>
                  </a:cubicBezTo>
                  <a:cubicBezTo>
                    <a:pt x="114" y="312"/>
                    <a:pt x="114" y="319"/>
                    <a:pt x="113" y="320"/>
                  </a:cubicBezTo>
                  <a:cubicBezTo>
                    <a:pt x="110" y="320"/>
                    <a:pt x="109" y="324"/>
                    <a:pt x="108" y="327"/>
                  </a:cubicBezTo>
                  <a:cubicBezTo>
                    <a:pt x="107" y="330"/>
                    <a:pt x="107" y="332"/>
                    <a:pt x="106" y="336"/>
                  </a:cubicBezTo>
                  <a:cubicBezTo>
                    <a:pt x="105" y="341"/>
                    <a:pt x="102" y="347"/>
                    <a:pt x="98" y="351"/>
                  </a:cubicBezTo>
                  <a:cubicBezTo>
                    <a:pt x="97" y="353"/>
                    <a:pt x="95" y="355"/>
                    <a:pt x="93" y="356"/>
                  </a:cubicBezTo>
                  <a:cubicBezTo>
                    <a:pt x="91" y="359"/>
                    <a:pt x="91" y="362"/>
                    <a:pt x="91" y="365"/>
                  </a:cubicBezTo>
                  <a:cubicBezTo>
                    <a:pt x="91" y="369"/>
                    <a:pt x="92" y="377"/>
                    <a:pt x="96" y="379"/>
                  </a:cubicBezTo>
                  <a:cubicBezTo>
                    <a:pt x="93" y="380"/>
                    <a:pt x="92" y="373"/>
                    <a:pt x="91" y="372"/>
                  </a:cubicBezTo>
                  <a:cubicBezTo>
                    <a:pt x="90" y="368"/>
                    <a:pt x="88" y="367"/>
                    <a:pt x="84" y="368"/>
                  </a:cubicBezTo>
                  <a:cubicBezTo>
                    <a:pt x="83" y="371"/>
                    <a:pt x="83" y="374"/>
                    <a:pt x="84" y="377"/>
                  </a:cubicBezTo>
                  <a:cubicBezTo>
                    <a:pt x="85" y="380"/>
                    <a:pt x="87" y="383"/>
                    <a:pt x="89" y="385"/>
                  </a:cubicBezTo>
                  <a:cubicBezTo>
                    <a:pt x="90" y="386"/>
                    <a:pt x="92" y="387"/>
                    <a:pt x="93" y="388"/>
                  </a:cubicBezTo>
                  <a:cubicBezTo>
                    <a:pt x="94" y="390"/>
                    <a:pt x="97" y="405"/>
                    <a:pt x="101" y="403"/>
                  </a:cubicBezTo>
                  <a:cubicBezTo>
                    <a:pt x="102" y="398"/>
                    <a:pt x="99" y="392"/>
                    <a:pt x="99" y="387"/>
                  </a:cubicBezTo>
                  <a:cubicBezTo>
                    <a:pt x="99" y="383"/>
                    <a:pt x="98" y="380"/>
                    <a:pt x="102" y="378"/>
                  </a:cubicBezTo>
                  <a:cubicBezTo>
                    <a:pt x="105" y="377"/>
                    <a:pt x="105" y="378"/>
                    <a:pt x="107" y="381"/>
                  </a:cubicBezTo>
                  <a:cubicBezTo>
                    <a:pt x="107" y="382"/>
                    <a:pt x="109" y="382"/>
                    <a:pt x="109" y="382"/>
                  </a:cubicBezTo>
                  <a:cubicBezTo>
                    <a:pt x="110" y="384"/>
                    <a:pt x="111" y="385"/>
                    <a:pt x="112" y="386"/>
                  </a:cubicBezTo>
                  <a:cubicBezTo>
                    <a:pt x="113" y="388"/>
                    <a:pt x="115" y="389"/>
                    <a:pt x="117" y="390"/>
                  </a:cubicBezTo>
                  <a:cubicBezTo>
                    <a:pt x="121" y="394"/>
                    <a:pt x="123" y="399"/>
                    <a:pt x="130" y="399"/>
                  </a:cubicBezTo>
                  <a:cubicBezTo>
                    <a:pt x="131" y="395"/>
                    <a:pt x="130" y="395"/>
                    <a:pt x="128" y="391"/>
                  </a:cubicBezTo>
                  <a:cubicBezTo>
                    <a:pt x="127" y="388"/>
                    <a:pt x="127" y="385"/>
                    <a:pt x="127" y="381"/>
                  </a:cubicBezTo>
                  <a:cubicBezTo>
                    <a:pt x="127" y="376"/>
                    <a:pt x="130" y="380"/>
                    <a:pt x="133" y="382"/>
                  </a:cubicBezTo>
                  <a:cubicBezTo>
                    <a:pt x="137" y="384"/>
                    <a:pt x="136" y="385"/>
                    <a:pt x="137" y="390"/>
                  </a:cubicBezTo>
                  <a:cubicBezTo>
                    <a:pt x="139" y="390"/>
                    <a:pt x="142" y="391"/>
                    <a:pt x="145" y="391"/>
                  </a:cubicBezTo>
                  <a:cubicBezTo>
                    <a:pt x="145" y="391"/>
                    <a:pt x="147" y="392"/>
                    <a:pt x="147" y="392"/>
                  </a:cubicBezTo>
                  <a:cubicBezTo>
                    <a:pt x="148" y="392"/>
                    <a:pt x="149" y="390"/>
                    <a:pt x="150" y="390"/>
                  </a:cubicBezTo>
                  <a:cubicBezTo>
                    <a:pt x="153" y="389"/>
                    <a:pt x="154" y="390"/>
                    <a:pt x="156" y="388"/>
                  </a:cubicBezTo>
                  <a:cubicBezTo>
                    <a:pt x="158" y="386"/>
                    <a:pt x="158" y="385"/>
                    <a:pt x="160" y="383"/>
                  </a:cubicBezTo>
                  <a:cubicBezTo>
                    <a:pt x="162" y="381"/>
                    <a:pt x="162" y="380"/>
                    <a:pt x="165" y="381"/>
                  </a:cubicBezTo>
                  <a:cubicBezTo>
                    <a:pt x="166" y="381"/>
                    <a:pt x="166" y="382"/>
                    <a:pt x="166" y="383"/>
                  </a:cubicBezTo>
                  <a:cubicBezTo>
                    <a:pt x="167" y="383"/>
                    <a:pt x="168" y="382"/>
                    <a:pt x="168" y="383"/>
                  </a:cubicBezTo>
                  <a:cubicBezTo>
                    <a:pt x="169" y="383"/>
                    <a:pt x="170" y="383"/>
                    <a:pt x="171" y="383"/>
                  </a:cubicBezTo>
                  <a:cubicBezTo>
                    <a:pt x="174" y="382"/>
                    <a:pt x="175" y="381"/>
                    <a:pt x="174" y="378"/>
                  </a:cubicBezTo>
                  <a:cubicBezTo>
                    <a:pt x="174" y="377"/>
                    <a:pt x="172" y="376"/>
                    <a:pt x="171" y="375"/>
                  </a:cubicBezTo>
                  <a:cubicBezTo>
                    <a:pt x="171" y="374"/>
                    <a:pt x="171" y="373"/>
                    <a:pt x="172" y="372"/>
                  </a:cubicBezTo>
                  <a:cubicBezTo>
                    <a:pt x="175" y="371"/>
                    <a:pt x="177" y="372"/>
                    <a:pt x="180" y="372"/>
                  </a:cubicBezTo>
                  <a:cubicBezTo>
                    <a:pt x="183" y="372"/>
                    <a:pt x="185" y="372"/>
                    <a:pt x="187" y="372"/>
                  </a:cubicBezTo>
                  <a:cubicBezTo>
                    <a:pt x="189" y="371"/>
                    <a:pt x="191" y="370"/>
                    <a:pt x="193" y="369"/>
                  </a:cubicBezTo>
                  <a:cubicBezTo>
                    <a:pt x="196" y="368"/>
                    <a:pt x="197" y="366"/>
                    <a:pt x="201" y="367"/>
                  </a:cubicBezTo>
                  <a:cubicBezTo>
                    <a:pt x="201" y="368"/>
                    <a:pt x="201" y="369"/>
                    <a:pt x="201" y="371"/>
                  </a:cubicBezTo>
                  <a:cubicBezTo>
                    <a:pt x="197" y="370"/>
                    <a:pt x="195" y="375"/>
                    <a:pt x="192" y="375"/>
                  </a:cubicBezTo>
                  <a:cubicBezTo>
                    <a:pt x="190" y="376"/>
                    <a:pt x="189" y="373"/>
                    <a:pt x="187" y="374"/>
                  </a:cubicBezTo>
                  <a:cubicBezTo>
                    <a:pt x="186" y="375"/>
                    <a:pt x="186" y="377"/>
                    <a:pt x="186" y="378"/>
                  </a:cubicBezTo>
                  <a:cubicBezTo>
                    <a:pt x="185" y="378"/>
                    <a:pt x="183" y="378"/>
                    <a:pt x="182" y="378"/>
                  </a:cubicBezTo>
                  <a:cubicBezTo>
                    <a:pt x="180" y="379"/>
                    <a:pt x="182" y="378"/>
                    <a:pt x="180" y="380"/>
                  </a:cubicBezTo>
                  <a:cubicBezTo>
                    <a:pt x="179" y="382"/>
                    <a:pt x="178" y="385"/>
                    <a:pt x="176" y="388"/>
                  </a:cubicBezTo>
                  <a:cubicBezTo>
                    <a:pt x="175" y="389"/>
                    <a:pt x="175" y="390"/>
                    <a:pt x="174" y="391"/>
                  </a:cubicBezTo>
                  <a:cubicBezTo>
                    <a:pt x="174" y="391"/>
                    <a:pt x="174" y="392"/>
                    <a:pt x="173" y="392"/>
                  </a:cubicBezTo>
                  <a:cubicBezTo>
                    <a:pt x="173" y="392"/>
                    <a:pt x="172" y="392"/>
                    <a:pt x="171" y="392"/>
                  </a:cubicBezTo>
                  <a:cubicBezTo>
                    <a:pt x="170" y="393"/>
                    <a:pt x="170" y="394"/>
                    <a:pt x="169" y="395"/>
                  </a:cubicBezTo>
                  <a:cubicBezTo>
                    <a:pt x="169" y="396"/>
                    <a:pt x="169" y="397"/>
                    <a:pt x="169" y="397"/>
                  </a:cubicBezTo>
                  <a:cubicBezTo>
                    <a:pt x="169" y="398"/>
                    <a:pt x="168" y="398"/>
                    <a:pt x="168" y="399"/>
                  </a:cubicBezTo>
                  <a:cubicBezTo>
                    <a:pt x="165" y="402"/>
                    <a:pt x="164" y="409"/>
                    <a:pt x="165" y="414"/>
                  </a:cubicBezTo>
                  <a:cubicBezTo>
                    <a:pt x="166" y="418"/>
                    <a:pt x="171" y="422"/>
                    <a:pt x="172" y="425"/>
                  </a:cubicBezTo>
                  <a:cubicBezTo>
                    <a:pt x="173" y="427"/>
                    <a:pt x="173" y="429"/>
                    <a:pt x="174" y="430"/>
                  </a:cubicBezTo>
                  <a:cubicBezTo>
                    <a:pt x="174" y="431"/>
                    <a:pt x="175" y="432"/>
                    <a:pt x="176" y="433"/>
                  </a:cubicBezTo>
                  <a:cubicBezTo>
                    <a:pt x="176" y="434"/>
                    <a:pt x="177" y="434"/>
                    <a:pt x="177" y="435"/>
                  </a:cubicBezTo>
                  <a:cubicBezTo>
                    <a:pt x="178" y="435"/>
                    <a:pt x="177" y="436"/>
                    <a:pt x="177" y="437"/>
                  </a:cubicBezTo>
                  <a:cubicBezTo>
                    <a:pt x="180" y="441"/>
                    <a:pt x="186" y="442"/>
                    <a:pt x="185" y="448"/>
                  </a:cubicBezTo>
                  <a:cubicBezTo>
                    <a:pt x="184" y="450"/>
                    <a:pt x="182" y="452"/>
                    <a:pt x="185" y="454"/>
                  </a:cubicBezTo>
                  <a:cubicBezTo>
                    <a:pt x="185" y="455"/>
                    <a:pt x="187" y="456"/>
                    <a:pt x="188" y="456"/>
                  </a:cubicBezTo>
                  <a:cubicBezTo>
                    <a:pt x="190" y="455"/>
                    <a:pt x="189" y="454"/>
                    <a:pt x="190" y="453"/>
                  </a:cubicBezTo>
                  <a:cubicBezTo>
                    <a:pt x="192" y="452"/>
                    <a:pt x="193" y="453"/>
                    <a:pt x="195" y="451"/>
                  </a:cubicBezTo>
                  <a:cubicBezTo>
                    <a:pt x="196" y="449"/>
                    <a:pt x="196" y="447"/>
                    <a:pt x="199" y="448"/>
                  </a:cubicBezTo>
                  <a:cubicBezTo>
                    <a:pt x="202" y="449"/>
                    <a:pt x="203" y="452"/>
                    <a:pt x="205" y="448"/>
                  </a:cubicBezTo>
                  <a:cubicBezTo>
                    <a:pt x="206" y="446"/>
                    <a:pt x="206" y="442"/>
                    <a:pt x="209" y="443"/>
                  </a:cubicBezTo>
                  <a:cubicBezTo>
                    <a:pt x="212" y="443"/>
                    <a:pt x="213" y="447"/>
                    <a:pt x="212" y="449"/>
                  </a:cubicBezTo>
                  <a:cubicBezTo>
                    <a:pt x="212" y="452"/>
                    <a:pt x="209" y="452"/>
                    <a:pt x="208" y="455"/>
                  </a:cubicBezTo>
                  <a:cubicBezTo>
                    <a:pt x="206" y="455"/>
                    <a:pt x="205" y="459"/>
                    <a:pt x="205" y="461"/>
                  </a:cubicBezTo>
                  <a:cubicBezTo>
                    <a:pt x="205" y="461"/>
                    <a:pt x="206" y="462"/>
                    <a:pt x="206" y="462"/>
                  </a:cubicBezTo>
                  <a:cubicBezTo>
                    <a:pt x="206" y="463"/>
                    <a:pt x="206" y="464"/>
                    <a:pt x="206" y="465"/>
                  </a:cubicBezTo>
                  <a:cubicBezTo>
                    <a:pt x="205" y="466"/>
                    <a:pt x="205" y="466"/>
                    <a:pt x="204" y="468"/>
                  </a:cubicBezTo>
                  <a:cubicBezTo>
                    <a:pt x="204" y="468"/>
                    <a:pt x="203" y="467"/>
                    <a:pt x="203" y="467"/>
                  </a:cubicBezTo>
                  <a:cubicBezTo>
                    <a:pt x="202" y="468"/>
                    <a:pt x="202" y="468"/>
                    <a:pt x="202" y="469"/>
                  </a:cubicBezTo>
                  <a:cubicBezTo>
                    <a:pt x="201" y="469"/>
                    <a:pt x="200" y="470"/>
                    <a:pt x="200" y="471"/>
                  </a:cubicBezTo>
                  <a:cubicBezTo>
                    <a:pt x="198" y="473"/>
                    <a:pt x="197" y="474"/>
                    <a:pt x="199" y="476"/>
                  </a:cubicBezTo>
                  <a:cubicBezTo>
                    <a:pt x="198" y="478"/>
                    <a:pt x="196" y="478"/>
                    <a:pt x="195" y="480"/>
                  </a:cubicBezTo>
                  <a:cubicBezTo>
                    <a:pt x="193" y="483"/>
                    <a:pt x="195" y="483"/>
                    <a:pt x="196" y="485"/>
                  </a:cubicBezTo>
                  <a:cubicBezTo>
                    <a:pt x="197" y="487"/>
                    <a:pt x="198" y="490"/>
                    <a:pt x="197" y="492"/>
                  </a:cubicBezTo>
                  <a:cubicBezTo>
                    <a:pt x="196" y="494"/>
                    <a:pt x="194" y="494"/>
                    <a:pt x="194" y="498"/>
                  </a:cubicBezTo>
                  <a:cubicBezTo>
                    <a:pt x="194" y="500"/>
                    <a:pt x="195" y="502"/>
                    <a:pt x="194" y="504"/>
                  </a:cubicBezTo>
                  <a:cubicBezTo>
                    <a:pt x="194" y="506"/>
                    <a:pt x="195" y="510"/>
                    <a:pt x="194" y="511"/>
                  </a:cubicBezTo>
                  <a:cubicBezTo>
                    <a:pt x="193" y="515"/>
                    <a:pt x="187" y="512"/>
                    <a:pt x="188" y="516"/>
                  </a:cubicBezTo>
                  <a:cubicBezTo>
                    <a:pt x="188" y="517"/>
                    <a:pt x="190" y="518"/>
                    <a:pt x="190" y="519"/>
                  </a:cubicBezTo>
                  <a:cubicBezTo>
                    <a:pt x="190" y="520"/>
                    <a:pt x="189" y="521"/>
                    <a:pt x="189" y="522"/>
                  </a:cubicBezTo>
                  <a:cubicBezTo>
                    <a:pt x="187" y="523"/>
                    <a:pt x="186" y="521"/>
                    <a:pt x="185" y="519"/>
                  </a:cubicBezTo>
                  <a:cubicBezTo>
                    <a:pt x="184" y="518"/>
                    <a:pt x="182" y="518"/>
                    <a:pt x="181" y="517"/>
                  </a:cubicBezTo>
                  <a:cubicBezTo>
                    <a:pt x="180" y="516"/>
                    <a:pt x="179" y="514"/>
                    <a:pt x="178" y="514"/>
                  </a:cubicBezTo>
                  <a:cubicBezTo>
                    <a:pt x="176" y="513"/>
                    <a:pt x="173" y="515"/>
                    <a:pt x="174" y="517"/>
                  </a:cubicBezTo>
                  <a:cubicBezTo>
                    <a:pt x="169" y="518"/>
                    <a:pt x="161" y="511"/>
                    <a:pt x="157" y="514"/>
                  </a:cubicBezTo>
                  <a:cubicBezTo>
                    <a:pt x="163" y="515"/>
                    <a:pt x="160" y="523"/>
                    <a:pt x="163" y="525"/>
                  </a:cubicBezTo>
                  <a:cubicBezTo>
                    <a:pt x="160" y="525"/>
                    <a:pt x="155" y="524"/>
                    <a:pt x="152" y="525"/>
                  </a:cubicBezTo>
                  <a:cubicBezTo>
                    <a:pt x="150" y="526"/>
                    <a:pt x="151" y="530"/>
                    <a:pt x="148" y="531"/>
                  </a:cubicBezTo>
                  <a:cubicBezTo>
                    <a:pt x="148" y="531"/>
                    <a:pt x="146" y="532"/>
                    <a:pt x="146" y="532"/>
                  </a:cubicBezTo>
                  <a:cubicBezTo>
                    <a:pt x="144" y="533"/>
                    <a:pt x="143" y="533"/>
                    <a:pt x="142" y="531"/>
                  </a:cubicBezTo>
                  <a:cubicBezTo>
                    <a:pt x="141" y="529"/>
                    <a:pt x="143" y="529"/>
                    <a:pt x="143" y="528"/>
                  </a:cubicBezTo>
                  <a:cubicBezTo>
                    <a:pt x="144" y="526"/>
                    <a:pt x="144" y="526"/>
                    <a:pt x="144" y="523"/>
                  </a:cubicBezTo>
                  <a:cubicBezTo>
                    <a:pt x="142" y="522"/>
                    <a:pt x="142" y="524"/>
                    <a:pt x="141" y="525"/>
                  </a:cubicBezTo>
                  <a:cubicBezTo>
                    <a:pt x="139" y="525"/>
                    <a:pt x="138" y="525"/>
                    <a:pt x="136" y="525"/>
                  </a:cubicBezTo>
                  <a:cubicBezTo>
                    <a:pt x="136" y="523"/>
                    <a:pt x="136" y="522"/>
                    <a:pt x="135" y="520"/>
                  </a:cubicBezTo>
                  <a:cubicBezTo>
                    <a:pt x="134" y="518"/>
                    <a:pt x="132" y="515"/>
                    <a:pt x="130" y="514"/>
                  </a:cubicBezTo>
                  <a:cubicBezTo>
                    <a:pt x="128" y="512"/>
                    <a:pt x="123" y="513"/>
                    <a:pt x="120" y="513"/>
                  </a:cubicBezTo>
                  <a:cubicBezTo>
                    <a:pt x="116" y="513"/>
                    <a:pt x="112" y="516"/>
                    <a:pt x="114" y="521"/>
                  </a:cubicBezTo>
                  <a:cubicBezTo>
                    <a:pt x="115" y="523"/>
                    <a:pt x="119" y="525"/>
                    <a:pt x="118" y="526"/>
                  </a:cubicBezTo>
                  <a:cubicBezTo>
                    <a:pt x="116" y="529"/>
                    <a:pt x="109" y="520"/>
                    <a:pt x="107" y="521"/>
                  </a:cubicBezTo>
                  <a:cubicBezTo>
                    <a:pt x="109" y="525"/>
                    <a:pt x="112" y="529"/>
                    <a:pt x="115" y="531"/>
                  </a:cubicBezTo>
                  <a:cubicBezTo>
                    <a:pt x="118" y="534"/>
                    <a:pt x="121" y="532"/>
                    <a:pt x="122" y="537"/>
                  </a:cubicBezTo>
                  <a:cubicBezTo>
                    <a:pt x="125" y="537"/>
                    <a:pt x="124" y="539"/>
                    <a:pt x="126" y="541"/>
                  </a:cubicBezTo>
                  <a:cubicBezTo>
                    <a:pt x="127" y="543"/>
                    <a:pt x="129" y="543"/>
                    <a:pt x="130" y="545"/>
                  </a:cubicBezTo>
                  <a:cubicBezTo>
                    <a:pt x="129" y="545"/>
                    <a:pt x="128" y="548"/>
                    <a:pt x="127" y="549"/>
                  </a:cubicBezTo>
                  <a:cubicBezTo>
                    <a:pt x="125" y="552"/>
                    <a:pt x="124" y="556"/>
                    <a:pt x="123" y="560"/>
                  </a:cubicBezTo>
                  <a:cubicBezTo>
                    <a:pt x="123" y="559"/>
                    <a:pt x="123" y="559"/>
                    <a:pt x="123" y="558"/>
                  </a:cubicBezTo>
                  <a:cubicBezTo>
                    <a:pt x="122" y="560"/>
                    <a:pt x="120" y="562"/>
                    <a:pt x="118" y="563"/>
                  </a:cubicBezTo>
                  <a:cubicBezTo>
                    <a:pt x="117" y="564"/>
                    <a:pt x="114" y="563"/>
                    <a:pt x="112" y="564"/>
                  </a:cubicBezTo>
                  <a:cubicBezTo>
                    <a:pt x="112" y="564"/>
                    <a:pt x="111" y="565"/>
                    <a:pt x="110" y="566"/>
                  </a:cubicBezTo>
                  <a:cubicBezTo>
                    <a:pt x="109" y="567"/>
                    <a:pt x="109" y="566"/>
                    <a:pt x="108" y="568"/>
                  </a:cubicBezTo>
                  <a:cubicBezTo>
                    <a:pt x="106" y="570"/>
                    <a:pt x="106" y="572"/>
                    <a:pt x="107" y="574"/>
                  </a:cubicBezTo>
                  <a:cubicBezTo>
                    <a:pt x="108" y="574"/>
                    <a:pt x="110" y="574"/>
                    <a:pt x="112" y="574"/>
                  </a:cubicBezTo>
                  <a:cubicBezTo>
                    <a:pt x="113" y="574"/>
                    <a:pt x="112" y="575"/>
                    <a:pt x="113" y="576"/>
                  </a:cubicBezTo>
                  <a:cubicBezTo>
                    <a:pt x="114" y="576"/>
                    <a:pt x="116" y="576"/>
                    <a:pt x="117" y="576"/>
                  </a:cubicBezTo>
                  <a:cubicBezTo>
                    <a:pt x="122" y="577"/>
                    <a:pt x="121" y="570"/>
                    <a:pt x="124" y="567"/>
                  </a:cubicBezTo>
                  <a:cubicBezTo>
                    <a:pt x="126" y="564"/>
                    <a:pt x="129" y="563"/>
                    <a:pt x="132" y="561"/>
                  </a:cubicBezTo>
                  <a:cubicBezTo>
                    <a:pt x="135" y="559"/>
                    <a:pt x="141" y="558"/>
                    <a:pt x="144" y="559"/>
                  </a:cubicBezTo>
                  <a:cubicBezTo>
                    <a:pt x="144" y="561"/>
                    <a:pt x="143" y="562"/>
                    <a:pt x="143" y="563"/>
                  </a:cubicBezTo>
                  <a:cubicBezTo>
                    <a:pt x="142" y="565"/>
                    <a:pt x="142" y="565"/>
                    <a:pt x="142" y="567"/>
                  </a:cubicBezTo>
                  <a:cubicBezTo>
                    <a:pt x="142" y="570"/>
                    <a:pt x="146" y="574"/>
                    <a:pt x="142" y="574"/>
                  </a:cubicBezTo>
                  <a:cubicBezTo>
                    <a:pt x="142" y="576"/>
                    <a:pt x="141" y="577"/>
                    <a:pt x="141" y="578"/>
                  </a:cubicBezTo>
                  <a:cubicBezTo>
                    <a:pt x="141" y="580"/>
                    <a:pt x="143" y="582"/>
                    <a:pt x="143" y="584"/>
                  </a:cubicBezTo>
                  <a:cubicBezTo>
                    <a:pt x="143" y="585"/>
                    <a:pt x="139" y="589"/>
                    <a:pt x="143" y="590"/>
                  </a:cubicBezTo>
                  <a:cubicBezTo>
                    <a:pt x="143" y="592"/>
                    <a:pt x="145" y="595"/>
                    <a:pt x="144" y="597"/>
                  </a:cubicBezTo>
                  <a:cubicBezTo>
                    <a:pt x="144" y="598"/>
                    <a:pt x="143" y="598"/>
                    <a:pt x="142" y="600"/>
                  </a:cubicBezTo>
                  <a:cubicBezTo>
                    <a:pt x="141" y="601"/>
                    <a:pt x="141" y="602"/>
                    <a:pt x="141" y="603"/>
                  </a:cubicBezTo>
                  <a:cubicBezTo>
                    <a:pt x="141" y="605"/>
                    <a:pt x="140" y="606"/>
                    <a:pt x="139" y="608"/>
                  </a:cubicBezTo>
                  <a:cubicBezTo>
                    <a:pt x="139" y="609"/>
                    <a:pt x="140" y="611"/>
                    <a:pt x="139" y="612"/>
                  </a:cubicBezTo>
                  <a:cubicBezTo>
                    <a:pt x="139" y="613"/>
                    <a:pt x="137" y="613"/>
                    <a:pt x="137" y="614"/>
                  </a:cubicBezTo>
                  <a:cubicBezTo>
                    <a:pt x="136" y="615"/>
                    <a:pt x="136" y="616"/>
                    <a:pt x="136" y="617"/>
                  </a:cubicBezTo>
                  <a:cubicBezTo>
                    <a:pt x="134" y="621"/>
                    <a:pt x="134" y="619"/>
                    <a:pt x="132" y="620"/>
                  </a:cubicBezTo>
                  <a:cubicBezTo>
                    <a:pt x="130" y="621"/>
                    <a:pt x="129" y="623"/>
                    <a:pt x="128" y="624"/>
                  </a:cubicBezTo>
                  <a:cubicBezTo>
                    <a:pt x="127" y="624"/>
                    <a:pt x="126" y="625"/>
                    <a:pt x="125" y="625"/>
                  </a:cubicBezTo>
                  <a:cubicBezTo>
                    <a:pt x="125" y="626"/>
                    <a:pt x="124" y="625"/>
                    <a:pt x="123" y="626"/>
                  </a:cubicBezTo>
                  <a:cubicBezTo>
                    <a:pt x="122" y="626"/>
                    <a:pt x="121" y="629"/>
                    <a:pt x="120" y="630"/>
                  </a:cubicBezTo>
                  <a:cubicBezTo>
                    <a:pt x="118" y="631"/>
                    <a:pt x="115" y="629"/>
                    <a:pt x="113" y="630"/>
                  </a:cubicBezTo>
                  <a:cubicBezTo>
                    <a:pt x="113" y="630"/>
                    <a:pt x="112" y="631"/>
                    <a:pt x="112" y="631"/>
                  </a:cubicBezTo>
                  <a:cubicBezTo>
                    <a:pt x="111" y="631"/>
                    <a:pt x="109" y="631"/>
                    <a:pt x="109" y="631"/>
                  </a:cubicBezTo>
                  <a:cubicBezTo>
                    <a:pt x="108" y="632"/>
                    <a:pt x="106" y="633"/>
                    <a:pt x="105" y="634"/>
                  </a:cubicBezTo>
                  <a:cubicBezTo>
                    <a:pt x="104" y="635"/>
                    <a:pt x="104" y="637"/>
                    <a:pt x="103" y="638"/>
                  </a:cubicBezTo>
                  <a:cubicBezTo>
                    <a:pt x="101" y="640"/>
                    <a:pt x="95" y="639"/>
                    <a:pt x="93" y="637"/>
                  </a:cubicBezTo>
                  <a:cubicBezTo>
                    <a:pt x="91" y="636"/>
                    <a:pt x="92" y="635"/>
                    <a:pt x="89" y="636"/>
                  </a:cubicBezTo>
                  <a:cubicBezTo>
                    <a:pt x="87" y="638"/>
                    <a:pt x="88" y="639"/>
                    <a:pt x="87" y="642"/>
                  </a:cubicBezTo>
                  <a:cubicBezTo>
                    <a:pt x="86" y="643"/>
                    <a:pt x="82" y="642"/>
                    <a:pt x="82" y="643"/>
                  </a:cubicBezTo>
                  <a:cubicBezTo>
                    <a:pt x="81" y="644"/>
                    <a:pt x="82" y="648"/>
                    <a:pt x="81" y="650"/>
                  </a:cubicBezTo>
                  <a:cubicBezTo>
                    <a:pt x="79" y="653"/>
                    <a:pt x="76" y="651"/>
                    <a:pt x="75" y="655"/>
                  </a:cubicBezTo>
                  <a:cubicBezTo>
                    <a:pt x="77" y="655"/>
                    <a:pt x="82" y="654"/>
                    <a:pt x="85" y="655"/>
                  </a:cubicBezTo>
                  <a:cubicBezTo>
                    <a:pt x="88" y="656"/>
                    <a:pt x="86" y="658"/>
                    <a:pt x="85" y="660"/>
                  </a:cubicBezTo>
                  <a:cubicBezTo>
                    <a:pt x="83" y="662"/>
                    <a:pt x="82" y="663"/>
                    <a:pt x="79" y="664"/>
                  </a:cubicBezTo>
                  <a:cubicBezTo>
                    <a:pt x="78" y="665"/>
                    <a:pt x="77" y="664"/>
                    <a:pt x="76" y="666"/>
                  </a:cubicBezTo>
                  <a:cubicBezTo>
                    <a:pt x="76" y="669"/>
                    <a:pt x="77" y="669"/>
                    <a:pt x="79" y="670"/>
                  </a:cubicBezTo>
                  <a:cubicBezTo>
                    <a:pt x="82" y="672"/>
                    <a:pt x="84" y="672"/>
                    <a:pt x="87" y="672"/>
                  </a:cubicBezTo>
                  <a:cubicBezTo>
                    <a:pt x="88" y="672"/>
                    <a:pt x="89" y="672"/>
                    <a:pt x="89" y="672"/>
                  </a:cubicBezTo>
                  <a:cubicBezTo>
                    <a:pt x="90" y="673"/>
                    <a:pt x="90" y="674"/>
                    <a:pt x="90" y="674"/>
                  </a:cubicBezTo>
                  <a:cubicBezTo>
                    <a:pt x="92" y="675"/>
                    <a:pt x="93" y="675"/>
                    <a:pt x="95" y="675"/>
                  </a:cubicBezTo>
                  <a:cubicBezTo>
                    <a:pt x="97" y="675"/>
                    <a:pt x="100" y="675"/>
                    <a:pt x="102" y="675"/>
                  </a:cubicBezTo>
                  <a:cubicBezTo>
                    <a:pt x="104" y="676"/>
                    <a:pt x="103" y="676"/>
                    <a:pt x="105" y="677"/>
                  </a:cubicBezTo>
                  <a:cubicBezTo>
                    <a:pt x="105" y="678"/>
                    <a:pt x="105" y="679"/>
                    <a:pt x="107" y="678"/>
                  </a:cubicBezTo>
                  <a:cubicBezTo>
                    <a:pt x="110" y="677"/>
                    <a:pt x="107" y="674"/>
                    <a:pt x="108" y="672"/>
                  </a:cubicBezTo>
                  <a:cubicBezTo>
                    <a:pt x="111" y="671"/>
                    <a:pt x="113" y="671"/>
                    <a:pt x="116" y="671"/>
                  </a:cubicBezTo>
                  <a:cubicBezTo>
                    <a:pt x="119" y="671"/>
                    <a:pt x="119" y="669"/>
                    <a:pt x="122" y="669"/>
                  </a:cubicBezTo>
                  <a:cubicBezTo>
                    <a:pt x="125" y="668"/>
                    <a:pt x="127" y="668"/>
                    <a:pt x="128" y="671"/>
                  </a:cubicBezTo>
                  <a:cubicBezTo>
                    <a:pt x="128" y="673"/>
                    <a:pt x="127" y="677"/>
                    <a:pt x="128" y="678"/>
                  </a:cubicBezTo>
                  <a:cubicBezTo>
                    <a:pt x="129" y="679"/>
                    <a:pt x="131" y="679"/>
                    <a:pt x="131" y="679"/>
                  </a:cubicBezTo>
                  <a:cubicBezTo>
                    <a:pt x="133" y="680"/>
                    <a:pt x="133" y="682"/>
                    <a:pt x="134" y="682"/>
                  </a:cubicBezTo>
                  <a:cubicBezTo>
                    <a:pt x="135" y="683"/>
                    <a:pt x="139" y="682"/>
                    <a:pt x="140" y="682"/>
                  </a:cubicBezTo>
                  <a:cubicBezTo>
                    <a:pt x="143" y="682"/>
                    <a:pt x="143" y="682"/>
                    <a:pt x="145" y="680"/>
                  </a:cubicBezTo>
                  <a:cubicBezTo>
                    <a:pt x="148" y="678"/>
                    <a:pt x="147" y="678"/>
                    <a:pt x="147" y="675"/>
                  </a:cubicBezTo>
                  <a:cubicBezTo>
                    <a:pt x="148" y="672"/>
                    <a:pt x="148" y="671"/>
                    <a:pt x="151" y="672"/>
                  </a:cubicBezTo>
                  <a:cubicBezTo>
                    <a:pt x="153" y="672"/>
                    <a:pt x="154" y="672"/>
                    <a:pt x="155" y="675"/>
                  </a:cubicBezTo>
                  <a:cubicBezTo>
                    <a:pt x="155" y="676"/>
                    <a:pt x="154" y="678"/>
                    <a:pt x="155" y="678"/>
                  </a:cubicBezTo>
                  <a:cubicBezTo>
                    <a:pt x="156" y="680"/>
                    <a:pt x="158" y="680"/>
                    <a:pt x="160" y="681"/>
                  </a:cubicBezTo>
                  <a:cubicBezTo>
                    <a:pt x="162" y="682"/>
                    <a:pt x="163" y="684"/>
                    <a:pt x="165" y="686"/>
                  </a:cubicBezTo>
                  <a:cubicBezTo>
                    <a:pt x="166" y="689"/>
                    <a:pt x="167" y="691"/>
                    <a:pt x="169" y="691"/>
                  </a:cubicBezTo>
                  <a:cubicBezTo>
                    <a:pt x="171" y="692"/>
                    <a:pt x="172" y="691"/>
                    <a:pt x="173" y="692"/>
                  </a:cubicBezTo>
                  <a:cubicBezTo>
                    <a:pt x="176" y="693"/>
                    <a:pt x="176" y="694"/>
                    <a:pt x="179" y="695"/>
                  </a:cubicBezTo>
                  <a:cubicBezTo>
                    <a:pt x="182" y="696"/>
                    <a:pt x="185" y="697"/>
                    <a:pt x="189" y="697"/>
                  </a:cubicBezTo>
                  <a:cubicBezTo>
                    <a:pt x="191" y="697"/>
                    <a:pt x="193" y="696"/>
                    <a:pt x="194" y="694"/>
                  </a:cubicBezTo>
                  <a:cubicBezTo>
                    <a:pt x="195" y="691"/>
                    <a:pt x="192" y="689"/>
                    <a:pt x="194" y="687"/>
                  </a:cubicBezTo>
                  <a:cubicBezTo>
                    <a:pt x="196" y="685"/>
                    <a:pt x="196" y="685"/>
                    <a:pt x="198" y="685"/>
                  </a:cubicBezTo>
                  <a:cubicBezTo>
                    <a:pt x="198" y="685"/>
                    <a:pt x="199" y="685"/>
                    <a:pt x="200" y="685"/>
                  </a:cubicBezTo>
                  <a:cubicBezTo>
                    <a:pt x="201" y="685"/>
                    <a:pt x="201" y="684"/>
                    <a:pt x="202" y="683"/>
                  </a:cubicBezTo>
                  <a:cubicBezTo>
                    <a:pt x="203" y="683"/>
                    <a:pt x="204" y="683"/>
                    <a:pt x="205" y="682"/>
                  </a:cubicBezTo>
                  <a:cubicBezTo>
                    <a:pt x="206" y="682"/>
                    <a:pt x="208" y="680"/>
                    <a:pt x="209" y="679"/>
                  </a:cubicBezTo>
                  <a:cubicBezTo>
                    <a:pt x="211" y="678"/>
                    <a:pt x="214" y="680"/>
                    <a:pt x="216" y="678"/>
                  </a:cubicBezTo>
                  <a:cubicBezTo>
                    <a:pt x="218" y="677"/>
                    <a:pt x="218" y="676"/>
                    <a:pt x="219" y="675"/>
                  </a:cubicBezTo>
                  <a:cubicBezTo>
                    <a:pt x="220" y="674"/>
                    <a:pt x="221" y="675"/>
                    <a:pt x="222" y="675"/>
                  </a:cubicBezTo>
                  <a:cubicBezTo>
                    <a:pt x="223" y="674"/>
                    <a:pt x="223" y="673"/>
                    <a:pt x="224" y="673"/>
                  </a:cubicBezTo>
                  <a:cubicBezTo>
                    <a:pt x="225" y="674"/>
                    <a:pt x="218" y="677"/>
                    <a:pt x="217" y="679"/>
                  </a:cubicBezTo>
                  <a:cubicBezTo>
                    <a:pt x="215" y="680"/>
                    <a:pt x="216" y="682"/>
                    <a:pt x="215" y="683"/>
                  </a:cubicBezTo>
                  <a:cubicBezTo>
                    <a:pt x="214" y="686"/>
                    <a:pt x="212" y="686"/>
                    <a:pt x="210" y="687"/>
                  </a:cubicBezTo>
                  <a:cubicBezTo>
                    <a:pt x="208" y="689"/>
                    <a:pt x="206" y="690"/>
                    <a:pt x="204" y="692"/>
                  </a:cubicBezTo>
                  <a:cubicBezTo>
                    <a:pt x="204" y="693"/>
                    <a:pt x="203" y="695"/>
                    <a:pt x="202" y="696"/>
                  </a:cubicBezTo>
                  <a:cubicBezTo>
                    <a:pt x="202" y="696"/>
                    <a:pt x="202" y="697"/>
                    <a:pt x="202" y="698"/>
                  </a:cubicBezTo>
                  <a:cubicBezTo>
                    <a:pt x="201" y="698"/>
                    <a:pt x="200" y="700"/>
                    <a:pt x="200" y="700"/>
                  </a:cubicBezTo>
                  <a:cubicBezTo>
                    <a:pt x="199" y="704"/>
                    <a:pt x="200" y="708"/>
                    <a:pt x="195" y="709"/>
                  </a:cubicBezTo>
                  <a:cubicBezTo>
                    <a:pt x="193" y="709"/>
                    <a:pt x="192" y="709"/>
                    <a:pt x="190" y="709"/>
                  </a:cubicBezTo>
                  <a:cubicBezTo>
                    <a:pt x="190" y="709"/>
                    <a:pt x="188" y="708"/>
                    <a:pt x="187" y="709"/>
                  </a:cubicBezTo>
                  <a:cubicBezTo>
                    <a:pt x="186" y="709"/>
                    <a:pt x="186" y="710"/>
                    <a:pt x="185" y="711"/>
                  </a:cubicBezTo>
                  <a:cubicBezTo>
                    <a:pt x="182" y="713"/>
                    <a:pt x="179" y="711"/>
                    <a:pt x="177" y="709"/>
                  </a:cubicBezTo>
                  <a:cubicBezTo>
                    <a:pt x="174" y="707"/>
                    <a:pt x="169" y="708"/>
                    <a:pt x="165" y="708"/>
                  </a:cubicBezTo>
                  <a:cubicBezTo>
                    <a:pt x="161" y="708"/>
                    <a:pt x="157" y="707"/>
                    <a:pt x="152" y="707"/>
                  </a:cubicBezTo>
                  <a:cubicBezTo>
                    <a:pt x="149" y="707"/>
                    <a:pt x="145" y="708"/>
                    <a:pt x="141" y="708"/>
                  </a:cubicBezTo>
                  <a:cubicBezTo>
                    <a:pt x="137" y="708"/>
                    <a:pt x="134" y="707"/>
                    <a:pt x="134" y="712"/>
                  </a:cubicBezTo>
                  <a:cubicBezTo>
                    <a:pt x="134" y="714"/>
                    <a:pt x="134" y="715"/>
                    <a:pt x="133" y="717"/>
                  </a:cubicBezTo>
                  <a:cubicBezTo>
                    <a:pt x="133" y="717"/>
                    <a:pt x="132" y="718"/>
                    <a:pt x="132" y="719"/>
                  </a:cubicBezTo>
                  <a:cubicBezTo>
                    <a:pt x="132" y="720"/>
                    <a:pt x="132" y="722"/>
                    <a:pt x="132" y="724"/>
                  </a:cubicBezTo>
                  <a:cubicBezTo>
                    <a:pt x="132" y="726"/>
                    <a:pt x="132" y="727"/>
                    <a:pt x="130" y="728"/>
                  </a:cubicBezTo>
                  <a:cubicBezTo>
                    <a:pt x="129" y="729"/>
                    <a:pt x="125" y="729"/>
                    <a:pt x="124" y="728"/>
                  </a:cubicBezTo>
                  <a:cubicBezTo>
                    <a:pt x="123" y="727"/>
                    <a:pt x="122" y="721"/>
                    <a:pt x="118" y="724"/>
                  </a:cubicBezTo>
                  <a:cubicBezTo>
                    <a:pt x="116" y="727"/>
                    <a:pt x="117" y="733"/>
                    <a:pt x="117" y="736"/>
                  </a:cubicBezTo>
                  <a:cubicBezTo>
                    <a:pt x="117" y="738"/>
                    <a:pt x="117" y="740"/>
                    <a:pt x="116" y="742"/>
                  </a:cubicBezTo>
                  <a:cubicBezTo>
                    <a:pt x="115" y="744"/>
                    <a:pt x="114" y="746"/>
                    <a:pt x="114" y="748"/>
                  </a:cubicBezTo>
                  <a:cubicBezTo>
                    <a:pt x="113" y="749"/>
                    <a:pt x="110" y="750"/>
                    <a:pt x="109" y="751"/>
                  </a:cubicBezTo>
                  <a:cubicBezTo>
                    <a:pt x="108" y="753"/>
                    <a:pt x="107" y="755"/>
                    <a:pt x="106" y="756"/>
                  </a:cubicBezTo>
                  <a:cubicBezTo>
                    <a:pt x="105" y="758"/>
                    <a:pt x="105" y="760"/>
                    <a:pt x="104" y="761"/>
                  </a:cubicBezTo>
                  <a:cubicBezTo>
                    <a:pt x="103" y="763"/>
                    <a:pt x="101" y="762"/>
                    <a:pt x="100" y="762"/>
                  </a:cubicBezTo>
                  <a:cubicBezTo>
                    <a:pt x="96" y="763"/>
                    <a:pt x="96" y="763"/>
                    <a:pt x="94" y="766"/>
                  </a:cubicBezTo>
                  <a:cubicBezTo>
                    <a:pt x="94" y="767"/>
                    <a:pt x="92" y="769"/>
                    <a:pt x="91" y="770"/>
                  </a:cubicBezTo>
                  <a:cubicBezTo>
                    <a:pt x="91" y="771"/>
                    <a:pt x="91" y="771"/>
                    <a:pt x="92" y="772"/>
                  </a:cubicBezTo>
                  <a:cubicBezTo>
                    <a:pt x="91" y="773"/>
                    <a:pt x="91" y="774"/>
                    <a:pt x="90" y="775"/>
                  </a:cubicBezTo>
                  <a:cubicBezTo>
                    <a:pt x="83" y="781"/>
                    <a:pt x="83" y="781"/>
                    <a:pt x="83" y="781"/>
                  </a:cubicBezTo>
                  <a:cubicBezTo>
                    <a:pt x="83" y="782"/>
                    <a:pt x="82" y="782"/>
                    <a:pt x="82" y="783"/>
                  </a:cubicBezTo>
                  <a:cubicBezTo>
                    <a:pt x="82" y="783"/>
                    <a:pt x="82" y="783"/>
                    <a:pt x="81" y="784"/>
                  </a:cubicBezTo>
                  <a:cubicBezTo>
                    <a:pt x="81" y="784"/>
                    <a:pt x="81" y="784"/>
                    <a:pt x="81" y="784"/>
                  </a:cubicBezTo>
                  <a:cubicBezTo>
                    <a:pt x="80" y="784"/>
                    <a:pt x="81" y="785"/>
                    <a:pt x="81" y="785"/>
                  </a:cubicBezTo>
                  <a:cubicBezTo>
                    <a:pt x="81" y="786"/>
                    <a:pt x="81" y="786"/>
                    <a:pt x="81" y="787"/>
                  </a:cubicBezTo>
                  <a:cubicBezTo>
                    <a:pt x="81" y="787"/>
                    <a:pt x="81" y="787"/>
                    <a:pt x="80" y="787"/>
                  </a:cubicBezTo>
                  <a:cubicBezTo>
                    <a:pt x="80" y="787"/>
                    <a:pt x="80" y="788"/>
                    <a:pt x="79" y="788"/>
                  </a:cubicBezTo>
                  <a:cubicBezTo>
                    <a:pt x="79" y="788"/>
                    <a:pt x="78" y="788"/>
                    <a:pt x="78" y="788"/>
                  </a:cubicBezTo>
                  <a:cubicBezTo>
                    <a:pt x="77" y="789"/>
                    <a:pt x="77" y="790"/>
                    <a:pt x="76" y="791"/>
                  </a:cubicBezTo>
                  <a:cubicBezTo>
                    <a:pt x="75" y="792"/>
                    <a:pt x="74" y="793"/>
                    <a:pt x="73" y="793"/>
                  </a:cubicBezTo>
                  <a:cubicBezTo>
                    <a:pt x="73" y="793"/>
                    <a:pt x="73" y="793"/>
                    <a:pt x="73" y="793"/>
                  </a:cubicBezTo>
                  <a:cubicBezTo>
                    <a:pt x="72" y="794"/>
                    <a:pt x="72" y="794"/>
                    <a:pt x="72" y="794"/>
                  </a:cubicBezTo>
                  <a:cubicBezTo>
                    <a:pt x="71" y="795"/>
                    <a:pt x="71" y="795"/>
                    <a:pt x="70" y="796"/>
                  </a:cubicBezTo>
                  <a:cubicBezTo>
                    <a:pt x="70" y="796"/>
                    <a:pt x="70" y="796"/>
                    <a:pt x="70" y="796"/>
                  </a:cubicBezTo>
                  <a:cubicBezTo>
                    <a:pt x="69" y="796"/>
                    <a:pt x="67" y="795"/>
                    <a:pt x="67" y="795"/>
                  </a:cubicBezTo>
                  <a:cubicBezTo>
                    <a:pt x="67" y="795"/>
                    <a:pt x="66" y="794"/>
                    <a:pt x="66" y="794"/>
                  </a:cubicBezTo>
                  <a:cubicBezTo>
                    <a:pt x="66" y="794"/>
                    <a:pt x="66" y="793"/>
                    <a:pt x="65" y="793"/>
                  </a:cubicBezTo>
                  <a:cubicBezTo>
                    <a:pt x="65" y="793"/>
                    <a:pt x="64" y="794"/>
                    <a:pt x="64" y="794"/>
                  </a:cubicBezTo>
                  <a:cubicBezTo>
                    <a:pt x="63" y="794"/>
                    <a:pt x="63" y="794"/>
                    <a:pt x="63" y="795"/>
                  </a:cubicBezTo>
                  <a:cubicBezTo>
                    <a:pt x="62" y="795"/>
                    <a:pt x="62" y="795"/>
                    <a:pt x="62" y="796"/>
                  </a:cubicBezTo>
                  <a:cubicBezTo>
                    <a:pt x="62" y="796"/>
                    <a:pt x="62" y="796"/>
                    <a:pt x="62" y="796"/>
                  </a:cubicBezTo>
                  <a:cubicBezTo>
                    <a:pt x="62" y="796"/>
                    <a:pt x="61" y="796"/>
                    <a:pt x="61" y="796"/>
                  </a:cubicBezTo>
                  <a:cubicBezTo>
                    <a:pt x="60" y="796"/>
                    <a:pt x="59" y="796"/>
                    <a:pt x="59" y="796"/>
                  </a:cubicBezTo>
                  <a:cubicBezTo>
                    <a:pt x="58" y="797"/>
                    <a:pt x="57" y="797"/>
                    <a:pt x="57" y="798"/>
                  </a:cubicBezTo>
                  <a:cubicBezTo>
                    <a:pt x="56" y="799"/>
                    <a:pt x="56" y="800"/>
                    <a:pt x="55" y="801"/>
                  </a:cubicBezTo>
                  <a:cubicBezTo>
                    <a:pt x="55" y="802"/>
                    <a:pt x="54" y="802"/>
                    <a:pt x="54" y="803"/>
                  </a:cubicBezTo>
                  <a:cubicBezTo>
                    <a:pt x="54" y="804"/>
                    <a:pt x="54" y="804"/>
                    <a:pt x="54" y="805"/>
                  </a:cubicBezTo>
                  <a:cubicBezTo>
                    <a:pt x="54" y="805"/>
                    <a:pt x="53" y="806"/>
                    <a:pt x="54" y="806"/>
                  </a:cubicBezTo>
                  <a:cubicBezTo>
                    <a:pt x="54" y="807"/>
                    <a:pt x="54" y="808"/>
                    <a:pt x="55" y="808"/>
                  </a:cubicBezTo>
                  <a:cubicBezTo>
                    <a:pt x="55" y="808"/>
                    <a:pt x="55" y="809"/>
                    <a:pt x="55" y="809"/>
                  </a:cubicBezTo>
                  <a:cubicBezTo>
                    <a:pt x="56" y="809"/>
                    <a:pt x="56" y="809"/>
                    <a:pt x="56" y="809"/>
                  </a:cubicBezTo>
                  <a:cubicBezTo>
                    <a:pt x="56" y="809"/>
                    <a:pt x="56" y="809"/>
                    <a:pt x="57" y="810"/>
                  </a:cubicBezTo>
                  <a:cubicBezTo>
                    <a:pt x="57" y="810"/>
                    <a:pt x="57" y="810"/>
                    <a:pt x="57" y="810"/>
                  </a:cubicBezTo>
                  <a:cubicBezTo>
                    <a:pt x="58" y="810"/>
                    <a:pt x="58" y="810"/>
                    <a:pt x="59" y="811"/>
                  </a:cubicBezTo>
                  <a:cubicBezTo>
                    <a:pt x="60" y="811"/>
                    <a:pt x="60" y="811"/>
                    <a:pt x="61" y="810"/>
                  </a:cubicBezTo>
                  <a:cubicBezTo>
                    <a:pt x="62" y="810"/>
                    <a:pt x="62" y="810"/>
                    <a:pt x="63" y="809"/>
                  </a:cubicBezTo>
                  <a:cubicBezTo>
                    <a:pt x="63" y="809"/>
                    <a:pt x="64" y="809"/>
                    <a:pt x="64" y="808"/>
                  </a:cubicBezTo>
                  <a:cubicBezTo>
                    <a:pt x="65" y="808"/>
                    <a:pt x="65" y="807"/>
                    <a:pt x="65" y="806"/>
                  </a:cubicBezTo>
                  <a:cubicBezTo>
                    <a:pt x="65" y="806"/>
                    <a:pt x="66" y="805"/>
                    <a:pt x="66" y="804"/>
                  </a:cubicBezTo>
                  <a:cubicBezTo>
                    <a:pt x="67" y="804"/>
                    <a:pt x="67" y="804"/>
                    <a:pt x="68" y="804"/>
                  </a:cubicBezTo>
                  <a:cubicBezTo>
                    <a:pt x="69" y="804"/>
                    <a:pt x="70" y="805"/>
                    <a:pt x="70" y="805"/>
                  </a:cubicBezTo>
                  <a:cubicBezTo>
                    <a:pt x="71" y="805"/>
                    <a:pt x="72" y="806"/>
                    <a:pt x="73" y="806"/>
                  </a:cubicBezTo>
                  <a:cubicBezTo>
                    <a:pt x="73" y="806"/>
                    <a:pt x="74" y="807"/>
                    <a:pt x="74" y="807"/>
                  </a:cubicBezTo>
                  <a:cubicBezTo>
                    <a:pt x="74" y="807"/>
                    <a:pt x="74" y="808"/>
                    <a:pt x="74" y="808"/>
                  </a:cubicBezTo>
                  <a:cubicBezTo>
                    <a:pt x="74" y="808"/>
                    <a:pt x="75" y="809"/>
                    <a:pt x="75" y="810"/>
                  </a:cubicBezTo>
                  <a:cubicBezTo>
                    <a:pt x="76" y="811"/>
                    <a:pt x="77" y="811"/>
                    <a:pt x="77" y="812"/>
                  </a:cubicBezTo>
                  <a:cubicBezTo>
                    <a:pt x="78" y="813"/>
                    <a:pt x="78" y="814"/>
                    <a:pt x="78" y="815"/>
                  </a:cubicBezTo>
                  <a:cubicBezTo>
                    <a:pt x="79" y="817"/>
                    <a:pt x="81" y="818"/>
                    <a:pt x="83" y="818"/>
                  </a:cubicBezTo>
                  <a:cubicBezTo>
                    <a:pt x="83" y="818"/>
                    <a:pt x="84" y="818"/>
                    <a:pt x="85" y="817"/>
                  </a:cubicBezTo>
                  <a:cubicBezTo>
                    <a:pt x="85" y="817"/>
                    <a:pt x="85" y="817"/>
                    <a:pt x="85" y="817"/>
                  </a:cubicBezTo>
                  <a:cubicBezTo>
                    <a:pt x="85" y="816"/>
                    <a:pt x="85" y="816"/>
                    <a:pt x="86" y="815"/>
                  </a:cubicBezTo>
                  <a:cubicBezTo>
                    <a:pt x="87" y="814"/>
                    <a:pt x="88" y="813"/>
                    <a:pt x="88" y="811"/>
                  </a:cubicBezTo>
                  <a:cubicBezTo>
                    <a:pt x="89" y="811"/>
                    <a:pt x="89" y="811"/>
                    <a:pt x="89" y="810"/>
                  </a:cubicBezTo>
                  <a:cubicBezTo>
                    <a:pt x="90" y="810"/>
                    <a:pt x="90" y="809"/>
                    <a:pt x="90" y="809"/>
                  </a:cubicBezTo>
                  <a:cubicBezTo>
                    <a:pt x="91" y="807"/>
                    <a:pt x="90" y="806"/>
                    <a:pt x="89" y="805"/>
                  </a:cubicBezTo>
                  <a:cubicBezTo>
                    <a:pt x="89" y="804"/>
                    <a:pt x="89" y="804"/>
                    <a:pt x="89" y="803"/>
                  </a:cubicBezTo>
                  <a:cubicBezTo>
                    <a:pt x="89" y="802"/>
                    <a:pt x="89" y="802"/>
                    <a:pt x="90" y="802"/>
                  </a:cubicBezTo>
                  <a:cubicBezTo>
                    <a:pt x="91" y="802"/>
                    <a:pt x="91" y="802"/>
                    <a:pt x="91" y="802"/>
                  </a:cubicBezTo>
                  <a:cubicBezTo>
                    <a:pt x="91" y="801"/>
                    <a:pt x="92" y="801"/>
                    <a:pt x="92" y="801"/>
                  </a:cubicBezTo>
                  <a:cubicBezTo>
                    <a:pt x="93" y="800"/>
                    <a:pt x="93" y="800"/>
                    <a:pt x="94" y="800"/>
                  </a:cubicBezTo>
                  <a:cubicBezTo>
                    <a:pt x="94" y="799"/>
                    <a:pt x="95" y="799"/>
                    <a:pt x="96" y="799"/>
                  </a:cubicBezTo>
                  <a:cubicBezTo>
                    <a:pt x="97" y="798"/>
                    <a:pt x="98" y="798"/>
                    <a:pt x="99" y="797"/>
                  </a:cubicBezTo>
                  <a:cubicBezTo>
                    <a:pt x="100" y="797"/>
                    <a:pt x="101" y="796"/>
                    <a:pt x="103" y="795"/>
                  </a:cubicBezTo>
                  <a:cubicBezTo>
                    <a:pt x="104" y="794"/>
                    <a:pt x="105" y="793"/>
                    <a:pt x="105" y="792"/>
                  </a:cubicBezTo>
                  <a:cubicBezTo>
                    <a:pt x="105" y="791"/>
                    <a:pt x="105" y="791"/>
                    <a:pt x="105" y="791"/>
                  </a:cubicBezTo>
                  <a:cubicBezTo>
                    <a:pt x="105" y="790"/>
                    <a:pt x="106" y="789"/>
                    <a:pt x="106" y="788"/>
                  </a:cubicBezTo>
                  <a:cubicBezTo>
                    <a:pt x="106" y="788"/>
                    <a:pt x="106" y="787"/>
                    <a:pt x="106" y="786"/>
                  </a:cubicBezTo>
                  <a:cubicBezTo>
                    <a:pt x="106" y="786"/>
                    <a:pt x="106" y="786"/>
                    <a:pt x="106" y="785"/>
                  </a:cubicBezTo>
                  <a:cubicBezTo>
                    <a:pt x="107" y="785"/>
                    <a:pt x="106" y="784"/>
                    <a:pt x="107" y="784"/>
                  </a:cubicBezTo>
                  <a:cubicBezTo>
                    <a:pt x="107" y="783"/>
                    <a:pt x="107" y="783"/>
                    <a:pt x="108" y="783"/>
                  </a:cubicBezTo>
                  <a:cubicBezTo>
                    <a:pt x="108" y="783"/>
                    <a:pt x="108" y="783"/>
                    <a:pt x="109" y="783"/>
                  </a:cubicBezTo>
                  <a:cubicBezTo>
                    <a:pt x="109" y="784"/>
                    <a:pt x="109" y="785"/>
                    <a:pt x="109" y="785"/>
                  </a:cubicBezTo>
                  <a:cubicBezTo>
                    <a:pt x="111" y="787"/>
                    <a:pt x="112" y="787"/>
                    <a:pt x="114" y="786"/>
                  </a:cubicBezTo>
                  <a:cubicBezTo>
                    <a:pt x="115" y="786"/>
                    <a:pt x="116" y="786"/>
                    <a:pt x="117" y="786"/>
                  </a:cubicBezTo>
                  <a:cubicBezTo>
                    <a:pt x="118" y="785"/>
                    <a:pt x="119" y="786"/>
                    <a:pt x="120" y="786"/>
                  </a:cubicBezTo>
                  <a:cubicBezTo>
                    <a:pt x="121" y="785"/>
                    <a:pt x="122" y="785"/>
                    <a:pt x="124" y="784"/>
                  </a:cubicBezTo>
                  <a:cubicBezTo>
                    <a:pt x="124" y="783"/>
                    <a:pt x="124" y="783"/>
                    <a:pt x="125" y="783"/>
                  </a:cubicBezTo>
                  <a:cubicBezTo>
                    <a:pt x="125" y="783"/>
                    <a:pt x="126" y="783"/>
                    <a:pt x="127" y="783"/>
                  </a:cubicBezTo>
                  <a:cubicBezTo>
                    <a:pt x="128" y="782"/>
                    <a:pt x="128" y="782"/>
                    <a:pt x="129" y="781"/>
                  </a:cubicBezTo>
                  <a:cubicBezTo>
                    <a:pt x="129" y="781"/>
                    <a:pt x="130" y="780"/>
                    <a:pt x="130" y="780"/>
                  </a:cubicBezTo>
                  <a:cubicBezTo>
                    <a:pt x="131" y="779"/>
                    <a:pt x="131" y="780"/>
                    <a:pt x="132" y="780"/>
                  </a:cubicBezTo>
                  <a:cubicBezTo>
                    <a:pt x="133" y="780"/>
                    <a:pt x="133" y="780"/>
                    <a:pt x="134" y="781"/>
                  </a:cubicBezTo>
                  <a:cubicBezTo>
                    <a:pt x="134" y="781"/>
                    <a:pt x="134" y="781"/>
                    <a:pt x="134" y="781"/>
                  </a:cubicBezTo>
                  <a:cubicBezTo>
                    <a:pt x="134" y="782"/>
                    <a:pt x="134" y="782"/>
                    <a:pt x="135" y="783"/>
                  </a:cubicBezTo>
                  <a:cubicBezTo>
                    <a:pt x="135" y="784"/>
                    <a:pt x="135" y="785"/>
                    <a:pt x="136" y="786"/>
                  </a:cubicBezTo>
                  <a:cubicBezTo>
                    <a:pt x="136" y="786"/>
                    <a:pt x="138" y="786"/>
                    <a:pt x="138" y="786"/>
                  </a:cubicBezTo>
                  <a:cubicBezTo>
                    <a:pt x="139" y="786"/>
                    <a:pt x="140" y="787"/>
                    <a:pt x="141" y="787"/>
                  </a:cubicBezTo>
                  <a:cubicBezTo>
                    <a:pt x="141" y="788"/>
                    <a:pt x="141" y="787"/>
                    <a:pt x="142" y="788"/>
                  </a:cubicBezTo>
                  <a:cubicBezTo>
                    <a:pt x="142" y="788"/>
                    <a:pt x="143" y="788"/>
                    <a:pt x="144" y="788"/>
                  </a:cubicBezTo>
                  <a:cubicBezTo>
                    <a:pt x="145" y="788"/>
                    <a:pt x="146" y="789"/>
                    <a:pt x="147" y="788"/>
                  </a:cubicBezTo>
                  <a:cubicBezTo>
                    <a:pt x="147" y="787"/>
                    <a:pt x="147" y="787"/>
                    <a:pt x="148" y="787"/>
                  </a:cubicBezTo>
                  <a:cubicBezTo>
                    <a:pt x="148" y="788"/>
                    <a:pt x="149" y="788"/>
                    <a:pt x="149" y="788"/>
                  </a:cubicBezTo>
                  <a:cubicBezTo>
                    <a:pt x="150" y="788"/>
                    <a:pt x="151" y="789"/>
                    <a:pt x="151" y="790"/>
                  </a:cubicBezTo>
                  <a:cubicBezTo>
                    <a:pt x="151" y="791"/>
                    <a:pt x="151" y="791"/>
                    <a:pt x="151" y="792"/>
                  </a:cubicBezTo>
                  <a:cubicBezTo>
                    <a:pt x="152" y="793"/>
                    <a:pt x="152" y="793"/>
                    <a:pt x="153" y="793"/>
                  </a:cubicBezTo>
                  <a:cubicBezTo>
                    <a:pt x="153" y="794"/>
                    <a:pt x="154" y="794"/>
                    <a:pt x="154" y="795"/>
                  </a:cubicBezTo>
                  <a:cubicBezTo>
                    <a:pt x="156" y="795"/>
                    <a:pt x="157" y="796"/>
                    <a:pt x="158" y="796"/>
                  </a:cubicBezTo>
                  <a:cubicBezTo>
                    <a:pt x="159" y="796"/>
                    <a:pt x="160" y="796"/>
                    <a:pt x="160" y="796"/>
                  </a:cubicBezTo>
                  <a:cubicBezTo>
                    <a:pt x="161" y="796"/>
                    <a:pt x="163" y="797"/>
                    <a:pt x="163" y="796"/>
                  </a:cubicBezTo>
                  <a:cubicBezTo>
                    <a:pt x="165" y="796"/>
                    <a:pt x="164" y="795"/>
                    <a:pt x="165" y="794"/>
                  </a:cubicBezTo>
                  <a:cubicBezTo>
                    <a:pt x="165" y="793"/>
                    <a:pt x="165" y="793"/>
                    <a:pt x="165" y="792"/>
                  </a:cubicBezTo>
                  <a:cubicBezTo>
                    <a:pt x="165" y="791"/>
                    <a:pt x="165" y="790"/>
                    <a:pt x="165" y="789"/>
                  </a:cubicBezTo>
                  <a:cubicBezTo>
                    <a:pt x="166" y="789"/>
                    <a:pt x="166" y="789"/>
                    <a:pt x="166" y="789"/>
                  </a:cubicBezTo>
                  <a:cubicBezTo>
                    <a:pt x="167" y="789"/>
                    <a:pt x="168" y="789"/>
                    <a:pt x="169" y="789"/>
                  </a:cubicBezTo>
                  <a:cubicBezTo>
                    <a:pt x="170" y="789"/>
                    <a:pt x="171" y="789"/>
                    <a:pt x="172" y="789"/>
                  </a:cubicBezTo>
                  <a:cubicBezTo>
                    <a:pt x="173" y="789"/>
                    <a:pt x="174" y="789"/>
                    <a:pt x="176" y="789"/>
                  </a:cubicBezTo>
                  <a:cubicBezTo>
                    <a:pt x="176" y="789"/>
                    <a:pt x="177" y="789"/>
                    <a:pt x="178" y="789"/>
                  </a:cubicBezTo>
                  <a:cubicBezTo>
                    <a:pt x="180" y="789"/>
                    <a:pt x="181" y="788"/>
                    <a:pt x="183" y="788"/>
                  </a:cubicBezTo>
                  <a:cubicBezTo>
                    <a:pt x="187" y="787"/>
                    <a:pt x="193" y="788"/>
                    <a:pt x="193" y="786"/>
                  </a:cubicBezTo>
                  <a:cubicBezTo>
                    <a:pt x="195" y="780"/>
                    <a:pt x="191" y="779"/>
                    <a:pt x="191" y="778"/>
                  </a:cubicBezTo>
                  <a:cubicBezTo>
                    <a:pt x="189" y="777"/>
                    <a:pt x="182" y="777"/>
                    <a:pt x="180" y="777"/>
                  </a:cubicBezTo>
                  <a:cubicBezTo>
                    <a:pt x="177" y="777"/>
                    <a:pt x="174" y="777"/>
                    <a:pt x="172" y="777"/>
                  </a:cubicBezTo>
                  <a:cubicBezTo>
                    <a:pt x="171" y="777"/>
                    <a:pt x="169" y="777"/>
                    <a:pt x="169" y="776"/>
                  </a:cubicBezTo>
                  <a:cubicBezTo>
                    <a:pt x="169" y="775"/>
                    <a:pt x="170" y="773"/>
                    <a:pt x="171" y="773"/>
                  </a:cubicBezTo>
                  <a:cubicBezTo>
                    <a:pt x="172" y="771"/>
                    <a:pt x="174" y="769"/>
                    <a:pt x="175" y="767"/>
                  </a:cubicBezTo>
                  <a:cubicBezTo>
                    <a:pt x="176" y="766"/>
                    <a:pt x="176" y="764"/>
                    <a:pt x="177" y="763"/>
                  </a:cubicBezTo>
                  <a:cubicBezTo>
                    <a:pt x="178" y="762"/>
                    <a:pt x="178" y="761"/>
                    <a:pt x="178" y="760"/>
                  </a:cubicBezTo>
                  <a:cubicBezTo>
                    <a:pt x="179" y="760"/>
                    <a:pt x="179" y="760"/>
                    <a:pt x="180" y="759"/>
                  </a:cubicBezTo>
                  <a:cubicBezTo>
                    <a:pt x="181" y="759"/>
                    <a:pt x="181" y="759"/>
                    <a:pt x="181" y="759"/>
                  </a:cubicBezTo>
                  <a:cubicBezTo>
                    <a:pt x="182" y="759"/>
                    <a:pt x="182" y="759"/>
                    <a:pt x="183" y="759"/>
                  </a:cubicBezTo>
                  <a:cubicBezTo>
                    <a:pt x="183" y="759"/>
                    <a:pt x="183" y="759"/>
                    <a:pt x="183" y="759"/>
                  </a:cubicBezTo>
                  <a:cubicBezTo>
                    <a:pt x="184" y="758"/>
                    <a:pt x="184" y="758"/>
                    <a:pt x="185" y="757"/>
                  </a:cubicBezTo>
                  <a:cubicBezTo>
                    <a:pt x="185" y="756"/>
                    <a:pt x="186" y="755"/>
                    <a:pt x="187" y="755"/>
                  </a:cubicBezTo>
                  <a:cubicBezTo>
                    <a:pt x="188" y="755"/>
                    <a:pt x="189" y="754"/>
                    <a:pt x="190" y="754"/>
                  </a:cubicBezTo>
                  <a:cubicBezTo>
                    <a:pt x="191" y="754"/>
                    <a:pt x="192" y="754"/>
                    <a:pt x="192" y="754"/>
                  </a:cubicBezTo>
                  <a:cubicBezTo>
                    <a:pt x="194" y="754"/>
                    <a:pt x="195" y="755"/>
                    <a:pt x="196" y="755"/>
                  </a:cubicBezTo>
                  <a:cubicBezTo>
                    <a:pt x="196" y="755"/>
                    <a:pt x="196" y="755"/>
                    <a:pt x="196" y="755"/>
                  </a:cubicBezTo>
                  <a:cubicBezTo>
                    <a:pt x="198" y="754"/>
                    <a:pt x="199" y="755"/>
                    <a:pt x="200" y="754"/>
                  </a:cubicBezTo>
                  <a:cubicBezTo>
                    <a:pt x="201" y="754"/>
                    <a:pt x="200" y="753"/>
                    <a:pt x="201" y="752"/>
                  </a:cubicBezTo>
                  <a:cubicBezTo>
                    <a:pt x="201" y="752"/>
                    <a:pt x="202" y="751"/>
                    <a:pt x="202" y="751"/>
                  </a:cubicBezTo>
                  <a:cubicBezTo>
                    <a:pt x="203" y="749"/>
                    <a:pt x="202" y="748"/>
                    <a:pt x="204" y="747"/>
                  </a:cubicBezTo>
                  <a:cubicBezTo>
                    <a:pt x="205" y="747"/>
                    <a:pt x="209" y="748"/>
                    <a:pt x="210" y="749"/>
                  </a:cubicBezTo>
                  <a:cubicBezTo>
                    <a:pt x="211" y="750"/>
                    <a:pt x="211" y="752"/>
                    <a:pt x="211" y="754"/>
                  </a:cubicBezTo>
                  <a:cubicBezTo>
                    <a:pt x="213" y="755"/>
                    <a:pt x="216" y="754"/>
                    <a:pt x="218" y="755"/>
                  </a:cubicBezTo>
                  <a:cubicBezTo>
                    <a:pt x="220" y="756"/>
                    <a:pt x="222" y="757"/>
                    <a:pt x="225" y="759"/>
                  </a:cubicBezTo>
                  <a:cubicBezTo>
                    <a:pt x="228" y="760"/>
                    <a:pt x="231" y="763"/>
                    <a:pt x="235" y="763"/>
                  </a:cubicBezTo>
                  <a:cubicBezTo>
                    <a:pt x="238" y="763"/>
                    <a:pt x="240" y="762"/>
                    <a:pt x="243" y="762"/>
                  </a:cubicBezTo>
                  <a:cubicBezTo>
                    <a:pt x="246" y="762"/>
                    <a:pt x="250" y="762"/>
                    <a:pt x="254" y="762"/>
                  </a:cubicBezTo>
                  <a:cubicBezTo>
                    <a:pt x="256" y="762"/>
                    <a:pt x="257" y="763"/>
                    <a:pt x="258" y="760"/>
                  </a:cubicBezTo>
                  <a:cubicBezTo>
                    <a:pt x="258" y="759"/>
                    <a:pt x="255" y="755"/>
                    <a:pt x="253" y="755"/>
                  </a:cubicBezTo>
                  <a:cubicBezTo>
                    <a:pt x="252" y="750"/>
                    <a:pt x="257" y="751"/>
                    <a:pt x="259" y="751"/>
                  </a:cubicBezTo>
                  <a:cubicBezTo>
                    <a:pt x="261" y="752"/>
                    <a:pt x="264" y="752"/>
                    <a:pt x="266" y="753"/>
                  </a:cubicBezTo>
                  <a:cubicBezTo>
                    <a:pt x="268" y="753"/>
                    <a:pt x="268" y="753"/>
                    <a:pt x="269" y="754"/>
                  </a:cubicBezTo>
                  <a:cubicBezTo>
                    <a:pt x="269" y="754"/>
                    <a:pt x="270" y="754"/>
                    <a:pt x="270" y="754"/>
                  </a:cubicBezTo>
                  <a:cubicBezTo>
                    <a:pt x="271" y="753"/>
                    <a:pt x="272" y="752"/>
                    <a:pt x="273" y="752"/>
                  </a:cubicBezTo>
                  <a:cubicBezTo>
                    <a:pt x="274" y="751"/>
                    <a:pt x="274" y="751"/>
                    <a:pt x="275" y="751"/>
                  </a:cubicBezTo>
                  <a:cubicBezTo>
                    <a:pt x="276" y="750"/>
                    <a:pt x="276" y="750"/>
                    <a:pt x="277" y="750"/>
                  </a:cubicBezTo>
                  <a:cubicBezTo>
                    <a:pt x="279" y="750"/>
                    <a:pt x="280" y="750"/>
                    <a:pt x="281" y="749"/>
                  </a:cubicBezTo>
                  <a:cubicBezTo>
                    <a:pt x="282" y="749"/>
                    <a:pt x="282" y="749"/>
                    <a:pt x="282" y="749"/>
                  </a:cubicBezTo>
                  <a:cubicBezTo>
                    <a:pt x="282" y="748"/>
                    <a:pt x="282" y="746"/>
                    <a:pt x="283" y="746"/>
                  </a:cubicBezTo>
                  <a:cubicBezTo>
                    <a:pt x="285" y="742"/>
                    <a:pt x="287" y="744"/>
                    <a:pt x="289" y="745"/>
                  </a:cubicBezTo>
                  <a:cubicBezTo>
                    <a:pt x="290" y="746"/>
                    <a:pt x="292" y="745"/>
                    <a:pt x="293" y="745"/>
                  </a:cubicBezTo>
                  <a:cubicBezTo>
                    <a:pt x="296" y="745"/>
                    <a:pt x="297" y="746"/>
                    <a:pt x="299" y="747"/>
                  </a:cubicBezTo>
                  <a:cubicBezTo>
                    <a:pt x="303" y="749"/>
                    <a:pt x="307" y="746"/>
                    <a:pt x="310" y="748"/>
                  </a:cubicBezTo>
                  <a:cubicBezTo>
                    <a:pt x="312" y="749"/>
                    <a:pt x="312" y="750"/>
                    <a:pt x="314" y="751"/>
                  </a:cubicBezTo>
                  <a:cubicBezTo>
                    <a:pt x="316" y="751"/>
                    <a:pt x="318" y="751"/>
                    <a:pt x="319" y="751"/>
                  </a:cubicBezTo>
                  <a:cubicBezTo>
                    <a:pt x="324" y="751"/>
                    <a:pt x="325" y="748"/>
                    <a:pt x="329" y="748"/>
                  </a:cubicBezTo>
                  <a:cubicBezTo>
                    <a:pt x="332" y="748"/>
                    <a:pt x="334" y="748"/>
                    <a:pt x="336" y="747"/>
                  </a:cubicBezTo>
                  <a:cubicBezTo>
                    <a:pt x="338" y="746"/>
                    <a:pt x="340" y="745"/>
                    <a:pt x="341" y="743"/>
                  </a:cubicBezTo>
                  <a:cubicBezTo>
                    <a:pt x="342" y="743"/>
                    <a:pt x="343" y="743"/>
                    <a:pt x="344" y="743"/>
                  </a:cubicBezTo>
                  <a:cubicBezTo>
                    <a:pt x="344" y="742"/>
                    <a:pt x="344" y="742"/>
                    <a:pt x="345" y="741"/>
                  </a:cubicBezTo>
                  <a:cubicBezTo>
                    <a:pt x="346" y="740"/>
                    <a:pt x="347" y="739"/>
                    <a:pt x="349" y="740"/>
                  </a:cubicBezTo>
                  <a:cubicBezTo>
                    <a:pt x="350" y="740"/>
                    <a:pt x="352" y="742"/>
                    <a:pt x="353" y="743"/>
                  </a:cubicBezTo>
                  <a:cubicBezTo>
                    <a:pt x="355" y="744"/>
                    <a:pt x="356" y="745"/>
                    <a:pt x="358" y="745"/>
                  </a:cubicBezTo>
                  <a:cubicBezTo>
                    <a:pt x="360" y="746"/>
                    <a:pt x="361" y="745"/>
                    <a:pt x="364" y="748"/>
                  </a:cubicBezTo>
                  <a:cubicBezTo>
                    <a:pt x="366" y="750"/>
                    <a:pt x="366" y="751"/>
                    <a:pt x="369" y="750"/>
                  </a:cubicBezTo>
                  <a:cubicBezTo>
                    <a:pt x="371" y="750"/>
                    <a:pt x="372" y="749"/>
                    <a:pt x="374" y="748"/>
                  </a:cubicBezTo>
                  <a:cubicBezTo>
                    <a:pt x="374" y="748"/>
                    <a:pt x="377" y="747"/>
                    <a:pt x="377" y="747"/>
                  </a:cubicBezTo>
                  <a:cubicBezTo>
                    <a:pt x="378" y="746"/>
                    <a:pt x="378" y="744"/>
                    <a:pt x="378" y="743"/>
                  </a:cubicBezTo>
                  <a:cubicBezTo>
                    <a:pt x="380" y="743"/>
                    <a:pt x="383" y="743"/>
                    <a:pt x="385" y="743"/>
                  </a:cubicBezTo>
                  <a:cubicBezTo>
                    <a:pt x="386" y="742"/>
                    <a:pt x="387" y="741"/>
                    <a:pt x="388" y="740"/>
                  </a:cubicBezTo>
                  <a:cubicBezTo>
                    <a:pt x="390" y="738"/>
                    <a:pt x="394" y="738"/>
                    <a:pt x="397" y="737"/>
                  </a:cubicBezTo>
                  <a:cubicBezTo>
                    <a:pt x="400" y="737"/>
                    <a:pt x="403" y="738"/>
                    <a:pt x="406" y="737"/>
                  </a:cubicBezTo>
                  <a:cubicBezTo>
                    <a:pt x="407" y="737"/>
                    <a:pt x="408" y="736"/>
                    <a:pt x="410" y="736"/>
                  </a:cubicBezTo>
                  <a:cubicBezTo>
                    <a:pt x="411" y="736"/>
                    <a:pt x="413" y="736"/>
                    <a:pt x="414" y="736"/>
                  </a:cubicBezTo>
                  <a:cubicBezTo>
                    <a:pt x="415" y="736"/>
                    <a:pt x="417" y="735"/>
                    <a:pt x="417" y="735"/>
                  </a:cubicBezTo>
                  <a:cubicBezTo>
                    <a:pt x="419" y="732"/>
                    <a:pt x="417" y="733"/>
                    <a:pt x="415" y="731"/>
                  </a:cubicBezTo>
                  <a:cubicBezTo>
                    <a:pt x="413" y="728"/>
                    <a:pt x="416" y="726"/>
                    <a:pt x="418" y="724"/>
                  </a:cubicBezTo>
                  <a:cubicBezTo>
                    <a:pt x="420" y="722"/>
                    <a:pt x="423" y="722"/>
                    <a:pt x="426" y="722"/>
                  </a:cubicBezTo>
                  <a:cubicBezTo>
                    <a:pt x="430" y="722"/>
                    <a:pt x="431" y="722"/>
                    <a:pt x="432" y="718"/>
                  </a:cubicBezTo>
                  <a:cubicBezTo>
                    <a:pt x="435" y="717"/>
                    <a:pt x="440" y="719"/>
                    <a:pt x="443" y="717"/>
                  </a:cubicBezTo>
                  <a:cubicBezTo>
                    <a:pt x="445" y="716"/>
                    <a:pt x="446" y="713"/>
                    <a:pt x="447" y="712"/>
                  </a:cubicBezTo>
                  <a:cubicBezTo>
                    <a:pt x="448" y="711"/>
                    <a:pt x="451" y="709"/>
                    <a:pt x="451" y="708"/>
                  </a:cubicBezTo>
                  <a:cubicBezTo>
                    <a:pt x="450" y="707"/>
                    <a:pt x="448" y="707"/>
                    <a:pt x="448" y="706"/>
                  </a:cubicBezTo>
                  <a:cubicBezTo>
                    <a:pt x="446" y="705"/>
                    <a:pt x="444" y="704"/>
                    <a:pt x="442" y="703"/>
                  </a:cubicBezTo>
                  <a:cubicBezTo>
                    <a:pt x="439" y="702"/>
                    <a:pt x="433" y="703"/>
                    <a:pt x="433" y="700"/>
                  </a:cubicBezTo>
                  <a:cubicBezTo>
                    <a:pt x="433" y="698"/>
                    <a:pt x="437" y="697"/>
                    <a:pt x="436" y="694"/>
                  </a:cubicBezTo>
                  <a:cubicBezTo>
                    <a:pt x="434" y="692"/>
                    <a:pt x="424" y="694"/>
                    <a:pt x="422" y="694"/>
                  </a:cubicBezTo>
                  <a:cubicBezTo>
                    <a:pt x="418" y="695"/>
                    <a:pt x="417" y="695"/>
                    <a:pt x="413" y="694"/>
                  </a:cubicBezTo>
                  <a:cubicBezTo>
                    <a:pt x="412" y="693"/>
                    <a:pt x="410" y="692"/>
                    <a:pt x="408" y="691"/>
                  </a:cubicBezTo>
                  <a:cubicBezTo>
                    <a:pt x="405" y="690"/>
                    <a:pt x="403" y="693"/>
                    <a:pt x="401" y="693"/>
                  </a:cubicBezTo>
                  <a:cubicBezTo>
                    <a:pt x="399" y="693"/>
                    <a:pt x="397" y="690"/>
                    <a:pt x="395" y="690"/>
                  </a:cubicBezTo>
                  <a:cubicBezTo>
                    <a:pt x="391" y="689"/>
                    <a:pt x="387" y="690"/>
                    <a:pt x="383" y="690"/>
                  </a:cubicBezTo>
                  <a:cubicBezTo>
                    <a:pt x="381" y="689"/>
                    <a:pt x="378" y="689"/>
                    <a:pt x="375" y="688"/>
                  </a:cubicBezTo>
                  <a:cubicBezTo>
                    <a:pt x="373" y="688"/>
                    <a:pt x="371" y="687"/>
                    <a:pt x="370" y="685"/>
                  </a:cubicBezTo>
                  <a:cubicBezTo>
                    <a:pt x="375" y="684"/>
                    <a:pt x="381" y="685"/>
                    <a:pt x="385" y="685"/>
                  </a:cubicBezTo>
                  <a:cubicBezTo>
                    <a:pt x="391" y="685"/>
                    <a:pt x="399" y="687"/>
                    <a:pt x="403" y="682"/>
                  </a:cubicBezTo>
                  <a:cubicBezTo>
                    <a:pt x="404" y="681"/>
                    <a:pt x="405" y="679"/>
                    <a:pt x="406" y="677"/>
                  </a:cubicBezTo>
                  <a:cubicBezTo>
                    <a:pt x="406" y="676"/>
                    <a:pt x="406" y="675"/>
                    <a:pt x="407" y="674"/>
                  </a:cubicBezTo>
                  <a:cubicBezTo>
                    <a:pt x="409" y="672"/>
                    <a:pt x="412" y="674"/>
                    <a:pt x="413" y="672"/>
                  </a:cubicBezTo>
                  <a:cubicBezTo>
                    <a:pt x="414" y="669"/>
                    <a:pt x="412" y="665"/>
                    <a:pt x="410" y="664"/>
                  </a:cubicBezTo>
                  <a:cubicBezTo>
                    <a:pt x="408" y="663"/>
                    <a:pt x="405" y="663"/>
                    <a:pt x="403" y="664"/>
                  </a:cubicBezTo>
                  <a:cubicBezTo>
                    <a:pt x="403" y="660"/>
                    <a:pt x="407" y="661"/>
                    <a:pt x="410" y="661"/>
                  </a:cubicBezTo>
                  <a:cubicBezTo>
                    <a:pt x="411" y="660"/>
                    <a:pt x="413" y="660"/>
                    <a:pt x="414" y="660"/>
                  </a:cubicBezTo>
                  <a:cubicBezTo>
                    <a:pt x="417" y="660"/>
                    <a:pt x="415" y="661"/>
                    <a:pt x="417" y="661"/>
                  </a:cubicBezTo>
                  <a:cubicBezTo>
                    <a:pt x="419" y="662"/>
                    <a:pt x="420" y="662"/>
                    <a:pt x="422" y="661"/>
                  </a:cubicBezTo>
                  <a:cubicBezTo>
                    <a:pt x="423" y="661"/>
                    <a:pt x="424" y="659"/>
                    <a:pt x="425" y="658"/>
                  </a:cubicBezTo>
                  <a:cubicBezTo>
                    <a:pt x="426" y="657"/>
                    <a:pt x="426" y="657"/>
                    <a:pt x="427" y="656"/>
                  </a:cubicBezTo>
                  <a:cubicBezTo>
                    <a:pt x="427" y="655"/>
                    <a:pt x="429" y="655"/>
                    <a:pt x="429" y="655"/>
                  </a:cubicBezTo>
                  <a:cubicBezTo>
                    <a:pt x="431" y="654"/>
                    <a:pt x="433" y="651"/>
                    <a:pt x="434" y="649"/>
                  </a:cubicBezTo>
                  <a:cubicBezTo>
                    <a:pt x="434" y="648"/>
                    <a:pt x="433" y="644"/>
                    <a:pt x="432" y="644"/>
                  </a:cubicBezTo>
                  <a:cubicBezTo>
                    <a:pt x="433" y="640"/>
                    <a:pt x="435" y="640"/>
                    <a:pt x="439" y="639"/>
                  </a:cubicBezTo>
                  <a:cubicBezTo>
                    <a:pt x="442" y="639"/>
                    <a:pt x="443" y="638"/>
                    <a:pt x="444" y="635"/>
                  </a:cubicBezTo>
                  <a:cubicBezTo>
                    <a:pt x="445" y="631"/>
                    <a:pt x="447" y="627"/>
                    <a:pt x="447" y="622"/>
                  </a:cubicBezTo>
                  <a:cubicBezTo>
                    <a:pt x="448" y="620"/>
                    <a:pt x="448" y="619"/>
                    <a:pt x="449" y="617"/>
                  </a:cubicBezTo>
                  <a:cubicBezTo>
                    <a:pt x="450" y="614"/>
                    <a:pt x="451" y="613"/>
                    <a:pt x="451" y="611"/>
                  </a:cubicBezTo>
                  <a:cubicBezTo>
                    <a:pt x="451" y="609"/>
                    <a:pt x="452" y="607"/>
                    <a:pt x="452" y="604"/>
                  </a:cubicBezTo>
                  <a:cubicBezTo>
                    <a:pt x="452" y="601"/>
                    <a:pt x="453" y="599"/>
                    <a:pt x="453" y="596"/>
                  </a:cubicBezTo>
                  <a:cubicBezTo>
                    <a:pt x="454" y="592"/>
                    <a:pt x="453" y="587"/>
                    <a:pt x="453" y="583"/>
                  </a:cubicBezTo>
                  <a:cubicBezTo>
                    <a:pt x="453" y="579"/>
                    <a:pt x="455" y="572"/>
                    <a:pt x="452" y="569"/>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47" name="Freeform 64">
              <a:extLst>
                <a:ext uri="{FF2B5EF4-FFF2-40B4-BE49-F238E27FC236}">
                  <a16:creationId xmlns:a16="http://schemas.microsoft.com/office/drawing/2014/main" id="{30F7112C-A63B-3849-86BE-ECF8B1B52AA9}"/>
                </a:ext>
              </a:extLst>
            </p:cNvPr>
            <p:cNvSpPr>
              <a:spLocks/>
            </p:cNvSpPr>
            <p:nvPr/>
          </p:nvSpPr>
          <p:spPr bwMode="auto">
            <a:xfrm>
              <a:off x="2798763" y="3584575"/>
              <a:ext cx="41275" cy="63500"/>
            </a:xfrm>
            <a:custGeom>
              <a:avLst/>
              <a:gdLst/>
              <a:ahLst/>
              <a:cxnLst>
                <a:cxn ang="0">
                  <a:pos x="18" y="2"/>
                </a:cxn>
                <a:cxn ang="0">
                  <a:pos x="22" y="1"/>
                </a:cxn>
                <a:cxn ang="0">
                  <a:pos x="17" y="10"/>
                </a:cxn>
                <a:cxn ang="0">
                  <a:pos x="12" y="15"/>
                </a:cxn>
                <a:cxn ang="0">
                  <a:pos x="10" y="19"/>
                </a:cxn>
                <a:cxn ang="0">
                  <a:pos x="10" y="23"/>
                </a:cxn>
                <a:cxn ang="0">
                  <a:pos x="6" y="32"/>
                </a:cxn>
                <a:cxn ang="0">
                  <a:pos x="5" y="34"/>
                </a:cxn>
                <a:cxn ang="0">
                  <a:pos x="2" y="32"/>
                </a:cxn>
                <a:cxn ang="0">
                  <a:pos x="1" y="25"/>
                </a:cxn>
                <a:cxn ang="0">
                  <a:pos x="1" y="21"/>
                </a:cxn>
                <a:cxn ang="0">
                  <a:pos x="3" y="19"/>
                </a:cxn>
                <a:cxn ang="0">
                  <a:pos x="9" y="15"/>
                </a:cxn>
                <a:cxn ang="0">
                  <a:pos x="3" y="14"/>
                </a:cxn>
                <a:cxn ang="0">
                  <a:pos x="5" y="13"/>
                </a:cxn>
                <a:cxn ang="0">
                  <a:pos x="6" y="9"/>
                </a:cxn>
                <a:cxn ang="0">
                  <a:pos x="10" y="5"/>
                </a:cxn>
                <a:cxn ang="0">
                  <a:pos x="18" y="0"/>
                </a:cxn>
                <a:cxn ang="0">
                  <a:pos x="18" y="2"/>
                </a:cxn>
              </a:cxnLst>
              <a:rect l="0" t="0" r="r" b="b"/>
              <a:pathLst>
                <a:path w="22" h="34">
                  <a:moveTo>
                    <a:pt x="18" y="2"/>
                  </a:moveTo>
                  <a:cubicBezTo>
                    <a:pt x="19" y="1"/>
                    <a:pt x="21" y="1"/>
                    <a:pt x="22" y="1"/>
                  </a:cubicBezTo>
                  <a:cubicBezTo>
                    <a:pt x="22" y="4"/>
                    <a:pt x="19" y="7"/>
                    <a:pt x="17" y="10"/>
                  </a:cubicBezTo>
                  <a:cubicBezTo>
                    <a:pt x="16" y="11"/>
                    <a:pt x="14" y="13"/>
                    <a:pt x="12" y="15"/>
                  </a:cubicBezTo>
                  <a:cubicBezTo>
                    <a:pt x="12" y="16"/>
                    <a:pt x="11" y="17"/>
                    <a:pt x="10" y="19"/>
                  </a:cubicBezTo>
                  <a:cubicBezTo>
                    <a:pt x="10" y="20"/>
                    <a:pt x="10" y="21"/>
                    <a:pt x="10" y="23"/>
                  </a:cubicBezTo>
                  <a:cubicBezTo>
                    <a:pt x="10" y="26"/>
                    <a:pt x="8" y="29"/>
                    <a:pt x="6" y="32"/>
                  </a:cubicBezTo>
                  <a:cubicBezTo>
                    <a:pt x="6" y="32"/>
                    <a:pt x="6" y="33"/>
                    <a:pt x="5" y="34"/>
                  </a:cubicBezTo>
                  <a:cubicBezTo>
                    <a:pt x="4" y="34"/>
                    <a:pt x="3" y="32"/>
                    <a:pt x="2" y="32"/>
                  </a:cubicBezTo>
                  <a:cubicBezTo>
                    <a:pt x="1" y="29"/>
                    <a:pt x="2" y="27"/>
                    <a:pt x="1" y="25"/>
                  </a:cubicBezTo>
                  <a:cubicBezTo>
                    <a:pt x="1" y="23"/>
                    <a:pt x="0" y="23"/>
                    <a:pt x="1" y="21"/>
                  </a:cubicBezTo>
                  <a:cubicBezTo>
                    <a:pt x="1" y="20"/>
                    <a:pt x="2" y="19"/>
                    <a:pt x="3" y="19"/>
                  </a:cubicBezTo>
                  <a:cubicBezTo>
                    <a:pt x="5" y="17"/>
                    <a:pt x="8" y="17"/>
                    <a:pt x="9" y="15"/>
                  </a:cubicBezTo>
                  <a:cubicBezTo>
                    <a:pt x="8" y="13"/>
                    <a:pt x="2" y="18"/>
                    <a:pt x="3" y="14"/>
                  </a:cubicBezTo>
                  <a:cubicBezTo>
                    <a:pt x="3" y="14"/>
                    <a:pt x="4" y="13"/>
                    <a:pt x="5" y="13"/>
                  </a:cubicBezTo>
                  <a:cubicBezTo>
                    <a:pt x="5" y="12"/>
                    <a:pt x="5" y="10"/>
                    <a:pt x="6" y="9"/>
                  </a:cubicBezTo>
                  <a:cubicBezTo>
                    <a:pt x="7" y="7"/>
                    <a:pt x="8" y="7"/>
                    <a:pt x="10" y="5"/>
                  </a:cubicBezTo>
                  <a:cubicBezTo>
                    <a:pt x="13" y="4"/>
                    <a:pt x="15" y="0"/>
                    <a:pt x="18" y="0"/>
                  </a:cubicBezTo>
                  <a:lnTo>
                    <a:pt x="18" y="2"/>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48" name="Freeform 65">
              <a:extLst>
                <a:ext uri="{FF2B5EF4-FFF2-40B4-BE49-F238E27FC236}">
                  <a16:creationId xmlns:a16="http://schemas.microsoft.com/office/drawing/2014/main" id="{8363C6FF-6844-5D45-A4A8-186178F4EDE7}"/>
                </a:ext>
              </a:extLst>
            </p:cNvPr>
            <p:cNvSpPr>
              <a:spLocks/>
            </p:cNvSpPr>
            <p:nvPr/>
          </p:nvSpPr>
          <p:spPr bwMode="auto">
            <a:xfrm>
              <a:off x="2832100" y="3638550"/>
              <a:ext cx="44450" cy="92075"/>
            </a:xfrm>
            <a:custGeom>
              <a:avLst/>
              <a:gdLst/>
              <a:ahLst/>
              <a:cxnLst>
                <a:cxn ang="0">
                  <a:pos x="19" y="0"/>
                </a:cxn>
                <a:cxn ang="0">
                  <a:pos x="9" y="11"/>
                </a:cxn>
                <a:cxn ang="0">
                  <a:pos x="6" y="13"/>
                </a:cxn>
                <a:cxn ang="0">
                  <a:pos x="5" y="13"/>
                </a:cxn>
                <a:cxn ang="0">
                  <a:pos x="3" y="16"/>
                </a:cxn>
                <a:cxn ang="0">
                  <a:pos x="3" y="23"/>
                </a:cxn>
                <a:cxn ang="0">
                  <a:pos x="4" y="28"/>
                </a:cxn>
                <a:cxn ang="0">
                  <a:pos x="6" y="32"/>
                </a:cxn>
                <a:cxn ang="0">
                  <a:pos x="5" y="34"/>
                </a:cxn>
                <a:cxn ang="0">
                  <a:pos x="6" y="38"/>
                </a:cxn>
                <a:cxn ang="0">
                  <a:pos x="7" y="38"/>
                </a:cxn>
                <a:cxn ang="0">
                  <a:pos x="8" y="40"/>
                </a:cxn>
                <a:cxn ang="0">
                  <a:pos x="1" y="40"/>
                </a:cxn>
                <a:cxn ang="0">
                  <a:pos x="0" y="44"/>
                </a:cxn>
                <a:cxn ang="0">
                  <a:pos x="2" y="48"/>
                </a:cxn>
                <a:cxn ang="0">
                  <a:pos x="7" y="47"/>
                </a:cxn>
                <a:cxn ang="0">
                  <a:pos x="11" y="44"/>
                </a:cxn>
                <a:cxn ang="0">
                  <a:pos x="12" y="41"/>
                </a:cxn>
                <a:cxn ang="0">
                  <a:pos x="10" y="37"/>
                </a:cxn>
                <a:cxn ang="0">
                  <a:pos x="11" y="34"/>
                </a:cxn>
                <a:cxn ang="0">
                  <a:pos x="12" y="31"/>
                </a:cxn>
                <a:cxn ang="0">
                  <a:pos x="14" y="29"/>
                </a:cxn>
                <a:cxn ang="0">
                  <a:pos x="13" y="25"/>
                </a:cxn>
                <a:cxn ang="0">
                  <a:pos x="13" y="19"/>
                </a:cxn>
                <a:cxn ang="0">
                  <a:pos x="14" y="13"/>
                </a:cxn>
                <a:cxn ang="0">
                  <a:pos x="17" y="9"/>
                </a:cxn>
                <a:cxn ang="0">
                  <a:pos x="22" y="6"/>
                </a:cxn>
                <a:cxn ang="0">
                  <a:pos x="19" y="2"/>
                </a:cxn>
                <a:cxn ang="0">
                  <a:pos x="19" y="0"/>
                </a:cxn>
              </a:cxnLst>
              <a:rect l="0" t="0" r="r" b="b"/>
              <a:pathLst>
                <a:path w="24" h="49">
                  <a:moveTo>
                    <a:pt x="19" y="0"/>
                  </a:moveTo>
                  <a:cubicBezTo>
                    <a:pt x="15" y="3"/>
                    <a:pt x="12" y="7"/>
                    <a:pt x="9" y="11"/>
                  </a:cubicBezTo>
                  <a:cubicBezTo>
                    <a:pt x="8" y="12"/>
                    <a:pt x="7" y="12"/>
                    <a:pt x="6" y="13"/>
                  </a:cubicBezTo>
                  <a:cubicBezTo>
                    <a:pt x="6" y="13"/>
                    <a:pt x="5" y="13"/>
                    <a:pt x="5" y="13"/>
                  </a:cubicBezTo>
                  <a:cubicBezTo>
                    <a:pt x="4" y="13"/>
                    <a:pt x="3" y="15"/>
                    <a:pt x="3" y="16"/>
                  </a:cubicBezTo>
                  <a:cubicBezTo>
                    <a:pt x="3" y="18"/>
                    <a:pt x="3" y="20"/>
                    <a:pt x="3" y="23"/>
                  </a:cubicBezTo>
                  <a:cubicBezTo>
                    <a:pt x="3" y="25"/>
                    <a:pt x="3" y="26"/>
                    <a:pt x="4" y="28"/>
                  </a:cubicBezTo>
                  <a:cubicBezTo>
                    <a:pt x="4" y="29"/>
                    <a:pt x="6" y="30"/>
                    <a:pt x="6" y="32"/>
                  </a:cubicBezTo>
                  <a:cubicBezTo>
                    <a:pt x="6" y="32"/>
                    <a:pt x="5" y="33"/>
                    <a:pt x="5" y="34"/>
                  </a:cubicBezTo>
                  <a:cubicBezTo>
                    <a:pt x="4" y="35"/>
                    <a:pt x="4" y="36"/>
                    <a:pt x="6" y="38"/>
                  </a:cubicBezTo>
                  <a:cubicBezTo>
                    <a:pt x="6" y="38"/>
                    <a:pt x="7" y="38"/>
                    <a:pt x="7" y="38"/>
                  </a:cubicBezTo>
                  <a:cubicBezTo>
                    <a:pt x="8" y="39"/>
                    <a:pt x="8" y="40"/>
                    <a:pt x="8" y="40"/>
                  </a:cubicBezTo>
                  <a:cubicBezTo>
                    <a:pt x="6" y="40"/>
                    <a:pt x="3" y="39"/>
                    <a:pt x="1" y="40"/>
                  </a:cubicBezTo>
                  <a:cubicBezTo>
                    <a:pt x="1" y="41"/>
                    <a:pt x="0" y="42"/>
                    <a:pt x="0" y="44"/>
                  </a:cubicBezTo>
                  <a:cubicBezTo>
                    <a:pt x="0" y="45"/>
                    <a:pt x="1" y="47"/>
                    <a:pt x="2" y="48"/>
                  </a:cubicBezTo>
                  <a:cubicBezTo>
                    <a:pt x="4" y="49"/>
                    <a:pt x="5" y="48"/>
                    <a:pt x="7" y="47"/>
                  </a:cubicBezTo>
                  <a:cubicBezTo>
                    <a:pt x="8" y="46"/>
                    <a:pt x="9" y="45"/>
                    <a:pt x="11" y="44"/>
                  </a:cubicBezTo>
                  <a:cubicBezTo>
                    <a:pt x="11" y="43"/>
                    <a:pt x="12" y="42"/>
                    <a:pt x="12" y="41"/>
                  </a:cubicBezTo>
                  <a:cubicBezTo>
                    <a:pt x="10" y="41"/>
                    <a:pt x="10" y="38"/>
                    <a:pt x="10" y="37"/>
                  </a:cubicBezTo>
                  <a:cubicBezTo>
                    <a:pt x="10" y="35"/>
                    <a:pt x="11" y="35"/>
                    <a:pt x="11" y="34"/>
                  </a:cubicBezTo>
                  <a:cubicBezTo>
                    <a:pt x="12" y="33"/>
                    <a:pt x="12" y="32"/>
                    <a:pt x="12" y="31"/>
                  </a:cubicBezTo>
                  <a:cubicBezTo>
                    <a:pt x="12" y="30"/>
                    <a:pt x="13" y="29"/>
                    <a:pt x="14" y="29"/>
                  </a:cubicBezTo>
                  <a:cubicBezTo>
                    <a:pt x="14" y="28"/>
                    <a:pt x="13" y="26"/>
                    <a:pt x="13" y="25"/>
                  </a:cubicBezTo>
                  <a:cubicBezTo>
                    <a:pt x="13" y="23"/>
                    <a:pt x="13" y="21"/>
                    <a:pt x="13" y="19"/>
                  </a:cubicBezTo>
                  <a:cubicBezTo>
                    <a:pt x="14" y="17"/>
                    <a:pt x="14" y="15"/>
                    <a:pt x="14" y="13"/>
                  </a:cubicBezTo>
                  <a:cubicBezTo>
                    <a:pt x="14" y="10"/>
                    <a:pt x="14" y="10"/>
                    <a:pt x="17" y="9"/>
                  </a:cubicBezTo>
                  <a:cubicBezTo>
                    <a:pt x="19" y="8"/>
                    <a:pt x="21" y="8"/>
                    <a:pt x="22" y="6"/>
                  </a:cubicBezTo>
                  <a:cubicBezTo>
                    <a:pt x="24" y="2"/>
                    <a:pt x="20" y="4"/>
                    <a:pt x="19" y="2"/>
                  </a:cubicBezTo>
                  <a:lnTo>
                    <a:pt x="19" y="0"/>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49" name="Freeform 66">
              <a:extLst>
                <a:ext uri="{FF2B5EF4-FFF2-40B4-BE49-F238E27FC236}">
                  <a16:creationId xmlns:a16="http://schemas.microsoft.com/office/drawing/2014/main" id="{32BB7980-3DAF-ED4F-A9A3-7D1E32A74672}"/>
                </a:ext>
              </a:extLst>
            </p:cNvPr>
            <p:cNvSpPr>
              <a:spLocks/>
            </p:cNvSpPr>
            <p:nvPr/>
          </p:nvSpPr>
          <p:spPr bwMode="auto">
            <a:xfrm>
              <a:off x="2863850" y="3654425"/>
              <a:ext cx="36513" cy="60325"/>
            </a:xfrm>
            <a:custGeom>
              <a:avLst/>
              <a:gdLst/>
              <a:ahLst/>
              <a:cxnLst>
                <a:cxn ang="0">
                  <a:pos x="13" y="5"/>
                </a:cxn>
                <a:cxn ang="0">
                  <a:pos x="0" y="5"/>
                </a:cxn>
                <a:cxn ang="0">
                  <a:pos x="2" y="14"/>
                </a:cxn>
                <a:cxn ang="0">
                  <a:pos x="4" y="17"/>
                </a:cxn>
                <a:cxn ang="0">
                  <a:pos x="4" y="20"/>
                </a:cxn>
                <a:cxn ang="0">
                  <a:pos x="6" y="26"/>
                </a:cxn>
                <a:cxn ang="0">
                  <a:pos x="13" y="30"/>
                </a:cxn>
                <a:cxn ang="0">
                  <a:pos x="16" y="31"/>
                </a:cxn>
                <a:cxn ang="0">
                  <a:pos x="19" y="25"/>
                </a:cxn>
                <a:cxn ang="0">
                  <a:pos x="13" y="19"/>
                </a:cxn>
                <a:cxn ang="0">
                  <a:pos x="15" y="16"/>
                </a:cxn>
                <a:cxn ang="0">
                  <a:pos x="16" y="13"/>
                </a:cxn>
                <a:cxn ang="0">
                  <a:pos x="16" y="11"/>
                </a:cxn>
                <a:cxn ang="0">
                  <a:pos x="16" y="9"/>
                </a:cxn>
                <a:cxn ang="0">
                  <a:pos x="13" y="7"/>
                </a:cxn>
                <a:cxn ang="0">
                  <a:pos x="13" y="5"/>
                </a:cxn>
              </a:cxnLst>
              <a:rect l="0" t="0" r="r" b="b"/>
              <a:pathLst>
                <a:path w="20" h="32">
                  <a:moveTo>
                    <a:pt x="13" y="5"/>
                  </a:moveTo>
                  <a:cubicBezTo>
                    <a:pt x="11" y="1"/>
                    <a:pt x="2" y="0"/>
                    <a:pt x="0" y="5"/>
                  </a:cubicBezTo>
                  <a:cubicBezTo>
                    <a:pt x="0" y="8"/>
                    <a:pt x="1" y="11"/>
                    <a:pt x="2" y="14"/>
                  </a:cubicBezTo>
                  <a:cubicBezTo>
                    <a:pt x="3" y="15"/>
                    <a:pt x="4" y="16"/>
                    <a:pt x="4" y="17"/>
                  </a:cubicBezTo>
                  <a:cubicBezTo>
                    <a:pt x="4" y="18"/>
                    <a:pt x="4" y="19"/>
                    <a:pt x="4" y="20"/>
                  </a:cubicBezTo>
                  <a:cubicBezTo>
                    <a:pt x="4" y="22"/>
                    <a:pt x="4" y="24"/>
                    <a:pt x="6" y="26"/>
                  </a:cubicBezTo>
                  <a:cubicBezTo>
                    <a:pt x="8" y="28"/>
                    <a:pt x="10" y="29"/>
                    <a:pt x="13" y="30"/>
                  </a:cubicBezTo>
                  <a:cubicBezTo>
                    <a:pt x="14" y="30"/>
                    <a:pt x="15" y="31"/>
                    <a:pt x="16" y="31"/>
                  </a:cubicBezTo>
                  <a:cubicBezTo>
                    <a:pt x="20" y="32"/>
                    <a:pt x="19" y="27"/>
                    <a:pt x="19" y="25"/>
                  </a:cubicBezTo>
                  <a:cubicBezTo>
                    <a:pt x="19" y="21"/>
                    <a:pt x="16" y="19"/>
                    <a:pt x="13" y="19"/>
                  </a:cubicBezTo>
                  <a:cubicBezTo>
                    <a:pt x="15" y="20"/>
                    <a:pt x="15" y="18"/>
                    <a:pt x="15" y="16"/>
                  </a:cubicBezTo>
                  <a:cubicBezTo>
                    <a:pt x="16" y="15"/>
                    <a:pt x="16" y="14"/>
                    <a:pt x="16" y="13"/>
                  </a:cubicBezTo>
                  <a:cubicBezTo>
                    <a:pt x="16" y="13"/>
                    <a:pt x="16" y="12"/>
                    <a:pt x="16" y="11"/>
                  </a:cubicBezTo>
                  <a:cubicBezTo>
                    <a:pt x="16" y="11"/>
                    <a:pt x="16" y="10"/>
                    <a:pt x="16" y="9"/>
                  </a:cubicBezTo>
                  <a:cubicBezTo>
                    <a:pt x="15" y="7"/>
                    <a:pt x="14" y="8"/>
                    <a:pt x="13" y="7"/>
                  </a:cubicBezTo>
                  <a:lnTo>
                    <a:pt x="13" y="5"/>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50" name="Freeform 67">
              <a:extLst>
                <a:ext uri="{FF2B5EF4-FFF2-40B4-BE49-F238E27FC236}">
                  <a16:creationId xmlns:a16="http://schemas.microsoft.com/office/drawing/2014/main" id="{1E525BFC-18C5-6040-A75D-C8E588D1A4FF}"/>
                </a:ext>
              </a:extLst>
            </p:cNvPr>
            <p:cNvSpPr>
              <a:spLocks/>
            </p:cNvSpPr>
            <p:nvPr/>
          </p:nvSpPr>
          <p:spPr bwMode="auto">
            <a:xfrm>
              <a:off x="2757488" y="3619500"/>
              <a:ext cx="46038" cy="65088"/>
            </a:xfrm>
            <a:custGeom>
              <a:avLst/>
              <a:gdLst/>
              <a:ahLst/>
              <a:cxnLst>
                <a:cxn ang="0">
                  <a:pos x="18" y="0"/>
                </a:cxn>
                <a:cxn ang="0">
                  <a:pos x="17" y="1"/>
                </a:cxn>
                <a:cxn ang="0">
                  <a:pos x="12" y="4"/>
                </a:cxn>
                <a:cxn ang="0">
                  <a:pos x="12" y="6"/>
                </a:cxn>
                <a:cxn ang="0">
                  <a:pos x="11" y="7"/>
                </a:cxn>
                <a:cxn ang="0">
                  <a:pos x="10" y="10"/>
                </a:cxn>
                <a:cxn ang="0">
                  <a:pos x="6" y="6"/>
                </a:cxn>
                <a:cxn ang="0">
                  <a:pos x="4" y="11"/>
                </a:cxn>
                <a:cxn ang="0">
                  <a:pos x="3" y="12"/>
                </a:cxn>
                <a:cxn ang="0">
                  <a:pos x="1" y="13"/>
                </a:cxn>
                <a:cxn ang="0">
                  <a:pos x="1" y="19"/>
                </a:cxn>
                <a:cxn ang="0">
                  <a:pos x="0" y="22"/>
                </a:cxn>
                <a:cxn ang="0">
                  <a:pos x="3" y="24"/>
                </a:cxn>
                <a:cxn ang="0">
                  <a:pos x="4" y="21"/>
                </a:cxn>
                <a:cxn ang="0">
                  <a:pos x="6" y="19"/>
                </a:cxn>
                <a:cxn ang="0">
                  <a:pos x="7" y="18"/>
                </a:cxn>
                <a:cxn ang="0">
                  <a:pos x="10" y="17"/>
                </a:cxn>
                <a:cxn ang="0">
                  <a:pos x="15" y="14"/>
                </a:cxn>
                <a:cxn ang="0">
                  <a:pos x="11" y="19"/>
                </a:cxn>
                <a:cxn ang="0">
                  <a:pos x="8" y="21"/>
                </a:cxn>
                <a:cxn ang="0">
                  <a:pos x="11" y="24"/>
                </a:cxn>
                <a:cxn ang="0">
                  <a:pos x="9" y="27"/>
                </a:cxn>
                <a:cxn ang="0">
                  <a:pos x="11" y="31"/>
                </a:cxn>
                <a:cxn ang="0">
                  <a:pos x="10" y="34"/>
                </a:cxn>
                <a:cxn ang="0">
                  <a:pos x="15" y="30"/>
                </a:cxn>
                <a:cxn ang="0">
                  <a:pos x="22" y="30"/>
                </a:cxn>
                <a:cxn ang="0">
                  <a:pos x="24" y="26"/>
                </a:cxn>
                <a:cxn ang="0">
                  <a:pos x="21" y="16"/>
                </a:cxn>
                <a:cxn ang="0">
                  <a:pos x="19" y="16"/>
                </a:cxn>
                <a:cxn ang="0">
                  <a:pos x="19" y="14"/>
                </a:cxn>
                <a:cxn ang="0">
                  <a:pos x="19" y="9"/>
                </a:cxn>
                <a:cxn ang="0">
                  <a:pos x="18" y="2"/>
                </a:cxn>
                <a:cxn ang="0">
                  <a:pos x="18" y="0"/>
                </a:cxn>
              </a:cxnLst>
              <a:rect l="0" t="0" r="r" b="b"/>
              <a:pathLst>
                <a:path w="25" h="35">
                  <a:moveTo>
                    <a:pt x="18" y="0"/>
                  </a:moveTo>
                  <a:cubicBezTo>
                    <a:pt x="17" y="1"/>
                    <a:pt x="17" y="1"/>
                    <a:pt x="17" y="1"/>
                  </a:cubicBezTo>
                  <a:cubicBezTo>
                    <a:pt x="15" y="2"/>
                    <a:pt x="13" y="1"/>
                    <a:pt x="12" y="4"/>
                  </a:cubicBezTo>
                  <a:cubicBezTo>
                    <a:pt x="12" y="5"/>
                    <a:pt x="12" y="5"/>
                    <a:pt x="12" y="6"/>
                  </a:cubicBezTo>
                  <a:cubicBezTo>
                    <a:pt x="12" y="6"/>
                    <a:pt x="11" y="6"/>
                    <a:pt x="11" y="7"/>
                  </a:cubicBezTo>
                  <a:cubicBezTo>
                    <a:pt x="10" y="8"/>
                    <a:pt x="10" y="9"/>
                    <a:pt x="10" y="10"/>
                  </a:cubicBezTo>
                  <a:cubicBezTo>
                    <a:pt x="9" y="9"/>
                    <a:pt x="8" y="5"/>
                    <a:pt x="6" y="6"/>
                  </a:cubicBezTo>
                  <a:cubicBezTo>
                    <a:pt x="5" y="6"/>
                    <a:pt x="5" y="10"/>
                    <a:pt x="4" y="11"/>
                  </a:cubicBezTo>
                  <a:cubicBezTo>
                    <a:pt x="3" y="12"/>
                    <a:pt x="4" y="12"/>
                    <a:pt x="3" y="12"/>
                  </a:cubicBezTo>
                  <a:cubicBezTo>
                    <a:pt x="2" y="13"/>
                    <a:pt x="1" y="12"/>
                    <a:pt x="1" y="13"/>
                  </a:cubicBezTo>
                  <a:cubicBezTo>
                    <a:pt x="0" y="15"/>
                    <a:pt x="1" y="17"/>
                    <a:pt x="1" y="19"/>
                  </a:cubicBezTo>
                  <a:cubicBezTo>
                    <a:pt x="1" y="20"/>
                    <a:pt x="0" y="21"/>
                    <a:pt x="0" y="22"/>
                  </a:cubicBezTo>
                  <a:cubicBezTo>
                    <a:pt x="0" y="24"/>
                    <a:pt x="2" y="25"/>
                    <a:pt x="3" y="24"/>
                  </a:cubicBezTo>
                  <a:cubicBezTo>
                    <a:pt x="5" y="23"/>
                    <a:pt x="4" y="23"/>
                    <a:pt x="4" y="21"/>
                  </a:cubicBezTo>
                  <a:cubicBezTo>
                    <a:pt x="5" y="20"/>
                    <a:pt x="5" y="20"/>
                    <a:pt x="6" y="19"/>
                  </a:cubicBezTo>
                  <a:cubicBezTo>
                    <a:pt x="6" y="19"/>
                    <a:pt x="6" y="18"/>
                    <a:pt x="7" y="18"/>
                  </a:cubicBezTo>
                  <a:cubicBezTo>
                    <a:pt x="8" y="18"/>
                    <a:pt x="9" y="17"/>
                    <a:pt x="10" y="17"/>
                  </a:cubicBezTo>
                  <a:cubicBezTo>
                    <a:pt x="11" y="16"/>
                    <a:pt x="13" y="15"/>
                    <a:pt x="15" y="14"/>
                  </a:cubicBezTo>
                  <a:cubicBezTo>
                    <a:pt x="15" y="17"/>
                    <a:pt x="12" y="18"/>
                    <a:pt x="11" y="19"/>
                  </a:cubicBezTo>
                  <a:cubicBezTo>
                    <a:pt x="10" y="20"/>
                    <a:pt x="9" y="21"/>
                    <a:pt x="8" y="21"/>
                  </a:cubicBezTo>
                  <a:cubicBezTo>
                    <a:pt x="9" y="22"/>
                    <a:pt x="10" y="23"/>
                    <a:pt x="11" y="24"/>
                  </a:cubicBezTo>
                  <a:cubicBezTo>
                    <a:pt x="11" y="25"/>
                    <a:pt x="9" y="26"/>
                    <a:pt x="9" y="27"/>
                  </a:cubicBezTo>
                  <a:cubicBezTo>
                    <a:pt x="8" y="29"/>
                    <a:pt x="11" y="29"/>
                    <a:pt x="11" y="31"/>
                  </a:cubicBezTo>
                  <a:cubicBezTo>
                    <a:pt x="10" y="32"/>
                    <a:pt x="10" y="33"/>
                    <a:pt x="10" y="34"/>
                  </a:cubicBezTo>
                  <a:cubicBezTo>
                    <a:pt x="14" y="35"/>
                    <a:pt x="15" y="33"/>
                    <a:pt x="15" y="30"/>
                  </a:cubicBezTo>
                  <a:cubicBezTo>
                    <a:pt x="16" y="32"/>
                    <a:pt x="20" y="31"/>
                    <a:pt x="22" y="30"/>
                  </a:cubicBezTo>
                  <a:cubicBezTo>
                    <a:pt x="23" y="29"/>
                    <a:pt x="24" y="27"/>
                    <a:pt x="24" y="26"/>
                  </a:cubicBezTo>
                  <a:cubicBezTo>
                    <a:pt x="25" y="23"/>
                    <a:pt x="23" y="18"/>
                    <a:pt x="21" y="16"/>
                  </a:cubicBezTo>
                  <a:cubicBezTo>
                    <a:pt x="20" y="16"/>
                    <a:pt x="20" y="16"/>
                    <a:pt x="19" y="16"/>
                  </a:cubicBezTo>
                  <a:cubicBezTo>
                    <a:pt x="19" y="15"/>
                    <a:pt x="19" y="14"/>
                    <a:pt x="19" y="14"/>
                  </a:cubicBezTo>
                  <a:cubicBezTo>
                    <a:pt x="19" y="12"/>
                    <a:pt x="19" y="11"/>
                    <a:pt x="19" y="9"/>
                  </a:cubicBezTo>
                  <a:cubicBezTo>
                    <a:pt x="19" y="7"/>
                    <a:pt x="20" y="2"/>
                    <a:pt x="18" y="2"/>
                  </a:cubicBezTo>
                  <a:lnTo>
                    <a:pt x="18" y="0"/>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51" name="Freeform 68">
              <a:extLst>
                <a:ext uri="{FF2B5EF4-FFF2-40B4-BE49-F238E27FC236}">
                  <a16:creationId xmlns:a16="http://schemas.microsoft.com/office/drawing/2014/main" id="{60791BBC-F2FB-4442-9CD8-4D6E93D97F54}"/>
                </a:ext>
              </a:extLst>
            </p:cNvPr>
            <p:cNvSpPr>
              <a:spLocks/>
            </p:cNvSpPr>
            <p:nvPr/>
          </p:nvSpPr>
          <p:spPr bwMode="auto">
            <a:xfrm>
              <a:off x="2776538" y="3581400"/>
              <a:ext cx="14288" cy="23813"/>
            </a:xfrm>
            <a:custGeom>
              <a:avLst/>
              <a:gdLst/>
              <a:ahLst/>
              <a:cxnLst>
                <a:cxn ang="0">
                  <a:pos x="8" y="0"/>
                </a:cxn>
                <a:cxn ang="0">
                  <a:pos x="2" y="4"/>
                </a:cxn>
                <a:cxn ang="0">
                  <a:pos x="0" y="10"/>
                </a:cxn>
                <a:cxn ang="0">
                  <a:pos x="1" y="12"/>
                </a:cxn>
                <a:cxn ang="0">
                  <a:pos x="3" y="12"/>
                </a:cxn>
                <a:cxn ang="0">
                  <a:pos x="6" y="6"/>
                </a:cxn>
                <a:cxn ang="0">
                  <a:pos x="8" y="3"/>
                </a:cxn>
                <a:cxn ang="0">
                  <a:pos x="8" y="0"/>
                </a:cxn>
              </a:cxnLst>
              <a:rect l="0" t="0" r="r" b="b"/>
              <a:pathLst>
                <a:path w="8" h="13">
                  <a:moveTo>
                    <a:pt x="8" y="0"/>
                  </a:moveTo>
                  <a:cubicBezTo>
                    <a:pt x="5" y="0"/>
                    <a:pt x="3" y="3"/>
                    <a:pt x="2" y="4"/>
                  </a:cubicBezTo>
                  <a:cubicBezTo>
                    <a:pt x="0" y="6"/>
                    <a:pt x="0" y="8"/>
                    <a:pt x="0" y="10"/>
                  </a:cubicBezTo>
                  <a:cubicBezTo>
                    <a:pt x="1" y="11"/>
                    <a:pt x="0" y="12"/>
                    <a:pt x="1" y="12"/>
                  </a:cubicBezTo>
                  <a:cubicBezTo>
                    <a:pt x="1" y="13"/>
                    <a:pt x="3" y="12"/>
                    <a:pt x="3" y="12"/>
                  </a:cubicBezTo>
                  <a:cubicBezTo>
                    <a:pt x="5" y="11"/>
                    <a:pt x="5" y="8"/>
                    <a:pt x="6" y="6"/>
                  </a:cubicBezTo>
                  <a:cubicBezTo>
                    <a:pt x="7" y="5"/>
                    <a:pt x="8" y="4"/>
                    <a:pt x="8" y="3"/>
                  </a:cubicBezTo>
                  <a:lnTo>
                    <a:pt x="8" y="0"/>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52" name="Freeform 69">
              <a:extLst>
                <a:ext uri="{FF2B5EF4-FFF2-40B4-BE49-F238E27FC236}">
                  <a16:creationId xmlns:a16="http://schemas.microsoft.com/office/drawing/2014/main" id="{77B9237E-28E5-4F4A-A660-E4B82A4AC72E}"/>
                </a:ext>
              </a:extLst>
            </p:cNvPr>
            <p:cNvSpPr>
              <a:spLocks/>
            </p:cNvSpPr>
            <p:nvPr/>
          </p:nvSpPr>
          <p:spPr bwMode="auto">
            <a:xfrm>
              <a:off x="2708275" y="3482975"/>
              <a:ext cx="58738" cy="39688"/>
            </a:xfrm>
            <a:custGeom>
              <a:avLst/>
              <a:gdLst/>
              <a:ahLst/>
              <a:cxnLst>
                <a:cxn ang="0">
                  <a:pos x="27" y="0"/>
                </a:cxn>
                <a:cxn ang="0">
                  <a:pos x="20" y="7"/>
                </a:cxn>
                <a:cxn ang="0">
                  <a:pos x="19" y="9"/>
                </a:cxn>
                <a:cxn ang="0">
                  <a:pos x="16" y="10"/>
                </a:cxn>
                <a:cxn ang="0">
                  <a:pos x="15" y="12"/>
                </a:cxn>
                <a:cxn ang="0">
                  <a:pos x="13" y="13"/>
                </a:cxn>
                <a:cxn ang="0">
                  <a:pos x="9" y="15"/>
                </a:cxn>
                <a:cxn ang="0">
                  <a:pos x="4" y="15"/>
                </a:cxn>
                <a:cxn ang="0">
                  <a:pos x="0" y="19"/>
                </a:cxn>
                <a:cxn ang="0">
                  <a:pos x="3" y="22"/>
                </a:cxn>
                <a:cxn ang="0">
                  <a:pos x="5" y="18"/>
                </a:cxn>
                <a:cxn ang="0">
                  <a:pos x="10" y="18"/>
                </a:cxn>
                <a:cxn ang="0">
                  <a:pos x="14" y="15"/>
                </a:cxn>
                <a:cxn ang="0">
                  <a:pos x="15" y="12"/>
                </a:cxn>
                <a:cxn ang="0">
                  <a:pos x="21" y="11"/>
                </a:cxn>
                <a:cxn ang="0">
                  <a:pos x="23" y="10"/>
                </a:cxn>
                <a:cxn ang="0">
                  <a:pos x="28" y="6"/>
                </a:cxn>
                <a:cxn ang="0">
                  <a:pos x="31" y="1"/>
                </a:cxn>
                <a:cxn ang="0">
                  <a:pos x="27" y="0"/>
                </a:cxn>
              </a:cxnLst>
              <a:rect l="0" t="0" r="r" b="b"/>
              <a:pathLst>
                <a:path w="31" h="22">
                  <a:moveTo>
                    <a:pt x="27" y="0"/>
                  </a:moveTo>
                  <a:cubicBezTo>
                    <a:pt x="24" y="2"/>
                    <a:pt x="21" y="4"/>
                    <a:pt x="20" y="7"/>
                  </a:cubicBezTo>
                  <a:cubicBezTo>
                    <a:pt x="19" y="8"/>
                    <a:pt x="19" y="9"/>
                    <a:pt x="19" y="9"/>
                  </a:cubicBezTo>
                  <a:cubicBezTo>
                    <a:pt x="18" y="11"/>
                    <a:pt x="17" y="9"/>
                    <a:pt x="16" y="10"/>
                  </a:cubicBezTo>
                  <a:cubicBezTo>
                    <a:pt x="14" y="11"/>
                    <a:pt x="15" y="11"/>
                    <a:pt x="15" y="12"/>
                  </a:cubicBezTo>
                  <a:cubicBezTo>
                    <a:pt x="14" y="13"/>
                    <a:pt x="14" y="13"/>
                    <a:pt x="13" y="13"/>
                  </a:cubicBezTo>
                  <a:cubicBezTo>
                    <a:pt x="12" y="13"/>
                    <a:pt x="8" y="14"/>
                    <a:pt x="9" y="15"/>
                  </a:cubicBezTo>
                  <a:cubicBezTo>
                    <a:pt x="7" y="16"/>
                    <a:pt x="6" y="15"/>
                    <a:pt x="4" y="15"/>
                  </a:cubicBezTo>
                  <a:cubicBezTo>
                    <a:pt x="2" y="15"/>
                    <a:pt x="1" y="16"/>
                    <a:pt x="0" y="19"/>
                  </a:cubicBezTo>
                  <a:cubicBezTo>
                    <a:pt x="0" y="21"/>
                    <a:pt x="1" y="21"/>
                    <a:pt x="3" y="22"/>
                  </a:cubicBezTo>
                  <a:cubicBezTo>
                    <a:pt x="6" y="22"/>
                    <a:pt x="4" y="20"/>
                    <a:pt x="5" y="18"/>
                  </a:cubicBezTo>
                  <a:cubicBezTo>
                    <a:pt x="8" y="20"/>
                    <a:pt x="7" y="19"/>
                    <a:pt x="10" y="18"/>
                  </a:cubicBezTo>
                  <a:cubicBezTo>
                    <a:pt x="12" y="18"/>
                    <a:pt x="14" y="18"/>
                    <a:pt x="14" y="15"/>
                  </a:cubicBezTo>
                  <a:cubicBezTo>
                    <a:pt x="14" y="13"/>
                    <a:pt x="15" y="13"/>
                    <a:pt x="15" y="12"/>
                  </a:cubicBezTo>
                  <a:cubicBezTo>
                    <a:pt x="17" y="11"/>
                    <a:pt x="19" y="11"/>
                    <a:pt x="21" y="11"/>
                  </a:cubicBezTo>
                  <a:cubicBezTo>
                    <a:pt x="22" y="11"/>
                    <a:pt x="22" y="11"/>
                    <a:pt x="23" y="10"/>
                  </a:cubicBezTo>
                  <a:cubicBezTo>
                    <a:pt x="25" y="9"/>
                    <a:pt x="27" y="8"/>
                    <a:pt x="28" y="6"/>
                  </a:cubicBezTo>
                  <a:cubicBezTo>
                    <a:pt x="29" y="5"/>
                    <a:pt x="30" y="2"/>
                    <a:pt x="31" y="1"/>
                  </a:cubicBezTo>
                  <a:cubicBezTo>
                    <a:pt x="30" y="0"/>
                    <a:pt x="28" y="0"/>
                    <a:pt x="27" y="0"/>
                  </a:cubicBez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53" name="Freeform 70">
              <a:extLst>
                <a:ext uri="{FF2B5EF4-FFF2-40B4-BE49-F238E27FC236}">
                  <a16:creationId xmlns:a16="http://schemas.microsoft.com/office/drawing/2014/main" id="{AA0E0C51-53DB-3845-A518-7550833517B1}"/>
                </a:ext>
              </a:extLst>
            </p:cNvPr>
            <p:cNvSpPr>
              <a:spLocks/>
            </p:cNvSpPr>
            <p:nvPr/>
          </p:nvSpPr>
          <p:spPr bwMode="auto">
            <a:xfrm>
              <a:off x="2789238" y="3435350"/>
              <a:ext cx="7938" cy="9525"/>
            </a:xfrm>
            <a:custGeom>
              <a:avLst/>
              <a:gdLst/>
              <a:ahLst/>
              <a:cxnLst>
                <a:cxn ang="0">
                  <a:pos x="3" y="2"/>
                </a:cxn>
                <a:cxn ang="0">
                  <a:pos x="0" y="5"/>
                </a:cxn>
                <a:cxn ang="0">
                  <a:pos x="2" y="1"/>
                </a:cxn>
                <a:cxn ang="0">
                  <a:pos x="3" y="2"/>
                </a:cxn>
              </a:cxnLst>
              <a:rect l="0" t="0" r="r" b="b"/>
              <a:pathLst>
                <a:path w="4" h="5">
                  <a:moveTo>
                    <a:pt x="3" y="2"/>
                  </a:moveTo>
                  <a:cubicBezTo>
                    <a:pt x="4" y="4"/>
                    <a:pt x="2" y="5"/>
                    <a:pt x="0" y="5"/>
                  </a:cubicBezTo>
                  <a:cubicBezTo>
                    <a:pt x="0" y="4"/>
                    <a:pt x="0" y="0"/>
                    <a:pt x="2" y="1"/>
                  </a:cubicBezTo>
                  <a:cubicBezTo>
                    <a:pt x="2" y="1"/>
                    <a:pt x="2" y="2"/>
                    <a:pt x="3" y="2"/>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54" name="Freeform 71">
              <a:extLst>
                <a:ext uri="{FF2B5EF4-FFF2-40B4-BE49-F238E27FC236}">
                  <a16:creationId xmlns:a16="http://schemas.microsoft.com/office/drawing/2014/main" id="{D46E000B-1C97-0D4C-9624-086592C00A22}"/>
                </a:ext>
              </a:extLst>
            </p:cNvPr>
            <p:cNvSpPr>
              <a:spLocks/>
            </p:cNvSpPr>
            <p:nvPr/>
          </p:nvSpPr>
          <p:spPr bwMode="auto">
            <a:xfrm>
              <a:off x="2649538" y="3416300"/>
              <a:ext cx="22225" cy="26988"/>
            </a:xfrm>
            <a:custGeom>
              <a:avLst/>
              <a:gdLst/>
              <a:ahLst/>
              <a:cxnLst>
                <a:cxn ang="0">
                  <a:pos x="12" y="5"/>
                </a:cxn>
                <a:cxn ang="0">
                  <a:pos x="10" y="0"/>
                </a:cxn>
                <a:cxn ang="0">
                  <a:pos x="7" y="3"/>
                </a:cxn>
                <a:cxn ang="0">
                  <a:pos x="1" y="9"/>
                </a:cxn>
                <a:cxn ang="0">
                  <a:pos x="0" y="12"/>
                </a:cxn>
                <a:cxn ang="0">
                  <a:pos x="4" y="12"/>
                </a:cxn>
                <a:cxn ang="0">
                  <a:pos x="4" y="9"/>
                </a:cxn>
                <a:cxn ang="0">
                  <a:pos x="8" y="7"/>
                </a:cxn>
                <a:cxn ang="0">
                  <a:pos x="11" y="4"/>
                </a:cxn>
                <a:cxn ang="0">
                  <a:pos x="12" y="5"/>
                </a:cxn>
              </a:cxnLst>
              <a:rect l="0" t="0" r="r" b="b"/>
              <a:pathLst>
                <a:path w="12" h="14">
                  <a:moveTo>
                    <a:pt x="12" y="5"/>
                  </a:moveTo>
                  <a:cubicBezTo>
                    <a:pt x="12" y="3"/>
                    <a:pt x="12" y="1"/>
                    <a:pt x="10" y="0"/>
                  </a:cubicBezTo>
                  <a:cubicBezTo>
                    <a:pt x="7" y="0"/>
                    <a:pt x="8" y="2"/>
                    <a:pt x="7" y="3"/>
                  </a:cubicBezTo>
                  <a:cubicBezTo>
                    <a:pt x="6" y="6"/>
                    <a:pt x="2" y="6"/>
                    <a:pt x="1" y="9"/>
                  </a:cubicBezTo>
                  <a:cubicBezTo>
                    <a:pt x="0" y="10"/>
                    <a:pt x="0" y="11"/>
                    <a:pt x="0" y="12"/>
                  </a:cubicBezTo>
                  <a:cubicBezTo>
                    <a:pt x="1" y="14"/>
                    <a:pt x="4" y="14"/>
                    <a:pt x="4" y="12"/>
                  </a:cubicBezTo>
                  <a:cubicBezTo>
                    <a:pt x="4" y="11"/>
                    <a:pt x="3" y="10"/>
                    <a:pt x="4" y="9"/>
                  </a:cubicBezTo>
                  <a:cubicBezTo>
                    <a:pt x="4" y="8"/>
                    <a:pt x="7" y="7"/>
                    <a:pt x="8" y="7"/>
                  </a:cubicBezTo>
                  <a:cubicBezTo>
                    <a:pt x="9" y="6"/>
                    <a:pt x="11" y="6"/>
                    <a:pt x="11" y="4"/>
                  </a:cubicBezTo>
                  <a:lnTo>
                    <a:pt x="12" y="5"/>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55" name="Freeform 72">
              <a:extLst>
                <a:ext uri="{FF2B5EF4-FFF2-40B4-BE49-F238E27FC236}">
                  <a16:creationId xmlns:a16="http://schemas.microsoft.com/office/drawing/2014/main" id="{081F8F86-0DA2-C04D-9A5F-6E60292100D4}"/>
                </a:ext>
              </a:extLst>
            </p:cNvPr>
            <p:cNvSpPr>
              <a:spLocks/>
            </p:cNvSpPr>
            <p:nvPr/>
          </p:nvSpPr>
          <p:spPr bwMode="auto">
            <a:xfrm>
              <a:off x="2643188" y="3455988"/>
              <a:ext cx="6350" cy="6350"/>
            </a:xfrm>
            <a:custGeom>
              <a:avLst/>
              <a:gdLst/>
              <a:ahLst/>
              <a:cxnLst>
                <a:cxn ang="0">
                  <a:pos x="2" y="0"/>
                </a:cxn>
                <a:cxn ang="0">
                  <a:pos x="0" y="2"/>
                </a:cxn>
                <a:cxn ang="0">
                  <a:pos x="2" y="1"/>
                </a:cxn>
                <a:cxn ang="0">
                  <a:pos x="2" y="0"/>
                </a:cxn>
              </a:cxnLst>
              <a:rect l="0" t="0" r="r" b="b"/>
              <a:pathLst>
                <a:path w="3" h="3">
                  <a:moveTo>
                    <a:pt x="2" y="0"/>
                  </a:moveTo>
                  <a:cubicBezTo>
                    <a:pt x="2" y="1"/>
                    <a:pt x="0" y="1"/>
                    <a:pt x="0" y="2"/>
                  </a:cubicBezTo>
                  <a:cubicBezTo>
                    <a:pt x="2" y="3"/>
                    <a:pt x="3" y="2"/>
                    <a:pt x="2" y="1"/>
                  </a:cubicBezTo>
                  <a:cubicBezTo>
                    <a:pt x="2" y="1"/>
                    <a:pt x="2" y="0"/>
                    <a:pt x="2" y="0"/>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56" name="Freeform 73">
              <a:extLst>
                <a:ext uri="{FF2B5EF4-FFF2-40B4-BE49-F238E27FC236}">
                  <a16:creationId xmlns:a16="http://schemas.microsoft.com/office/drawing/2014/main" id="{47651289-DAEE-CD4D-B808-2111018D9E56}"/>
                </a:ext>
              </a:extLst>
            </p:cNvPr>
            <p:cNvSpPr>
              <a:spLocks/>
            </p:cNvSpPr>
            <p:nvPr/>
          </p:nvSpPr>
          <p:spPr bwMode="auto">
            <a:xfrm>
              <a:off x="2654300" y="3294063"/>
              <a:ext cx="42863" cy="120650"/>
            </a:xfrm>
            <a:custGeom>
              <a:avLst/>
              <a:gdLst/>
              <a:ahLst/>
              <a:cxnLst>
                <a:cxn ang="0">
                  <a:pos x="7" y="61"/>
                </a:cxn>
                <a:cxn ang="0">
                  <a:pos x="12" y="62"/>
                </a:cxn>
                <a:cxn ang="0">
                  <a:pos x="12" y="65"/>
                </a:cxn>
                <a:cxn ang="0">
                  <a:pos x="14" y="61"/>
                </a:cxn>
                <a:cxn ang="0">
                  <a:pos x="15" y="58"/>
                </a:cxn>
                <a:cxn ang="0">
                  <a:pos x="17" y="58"/>
                </a:cxn>
                <a:cxn ang="0">
                  <a:pos x="14" y="57"/>
                </a:cxn>
                <a:cxn ang="0">
                  <a:pos x="14" y="55"/>
                </a:cxn>
                <a:cxn ang="0">
                  <a:pos x="13" y="50"/>
                </a:cxn>
                <a:cxn ang="0">
                  <a:pos x="16" y="47"/>
                </a:cxn>
                <a:cxn ang="0">
                  <a:pos x="13" y="41"/>
                </a:cxn>
                <a:cxn ang="0">
                  <a:pos x="14" y="38"/>
                </a:cxn>
                <a:cxn ang="0">
                  <a:pos x="12" y="37"/>
                </a:cxn>
                <a:cxn ang="0">
                  <a:pos x="13" y="33"/>
                </a:cxn>
                <a:cxn ang="0">
                  <a:pos x="12" y="31"/>
                </a:cxn>
                <a:cxn ang="0">
                  <a:pos x="16" y="30"/>
                </a:cxn>
                <a:cxn ang="0">
                  <a:pos x="13" y="25"/>
                </a:cxn>
                <a:cxn ang="0">
                  <a:pos x="20" y="22"/>
                </a:cxn>
                <a:cxn ang="0">
                  <a:pos x="20" y="18"/>
                </a:cxn>
                <a:cxn ang="0">
                  <a:pos x="20" y="17"/>
                </a:cxn>
                <a:cxn ang="0">
                  <a:pos x="19" y="13"/>
                </a:cxn>
                <a:cxn ang="0">
                  <a:pos x="22" y="12"/>
                </a:cxn>
                <a:cxn ang="0">
                  <a:pos x="23" y="6"/>
                </a:cxn>
                <a:cxn ang="0">
                  <a:pos x="20" y="4"/>
                </a:cxn>
                <a:cxn ang="0">
                  <a:pos x="20" y="5"/>
                </a:cxn>
                <a:cxn ang="0">
                  <a:pos x="16" y="2"/>
                </a:cxn>
                <a:cxn ang="0">
                  <a:pos x="13" y="2"/>
                </a:cxn>
                <a:cxn ang="0">
                  <a:pos x="7" y="5"/>
                </a:cxn>
                <a:cxn ang="0">
                  <a:pos x="2" y="2"/>
                </a:cxn>
                <a:cxn ang="0">
                  <a:pos x="0" y="12"/>
                </a:cxn>
                <a:cxn ang="0">
                  <a:pos x="1" y="14"/>
                </a:cxn>
                <a:cxn ang="0">
                  <a:pos x="6" y="14"/>
                </a:cxn>
                <a:cxn ang="0">
                  <a:pos x="6" y="17"/>
                </a:cxn>
                <a:cxn ang="0">
                  <a:pos x="8" y="17"/>
                </a:cxn>
                <a:cxn ang="0">
                  <a:pos x="8" y="20"/>
                </a:cxn>
                <a:cxn ang="0">
                  <a:pos x="9" y="20"/>
                </a:cxn>
                <a:cxn ang="0">
                  <a:pos x="4" y="23"/>
                </a:cxn>
                <a:cxn ang="0">
                  <a:pos x="8" y="27"/>
                </a:cxn>
                <a:cxn ang="0">
                  <a:pos x="2" y="32"/>
                </a:cxn>
                <a:cxn ang="0">
                  <a:pos x="3" y="33"/>
                </a:cxn>
                <a:cxn ang="0">
                  <a:pos x="4" y="34"/>
                </a:cxn>
                <a:cxn ang="0">
                  <a:pos x="5" y="39"/>
                </a:cxn>
                <a:cxn ang="0">
                  <a:pos x="6" y="41"/>
                </a:cxn>
                <a:cxn ang="0">
                  <a:pos x="5" y="41"/>
                </a:cxn>
                <a:cxn ang="0">
                  <a:pos x="4" y="44"/>
                </a:cxn>
                <a:cxn ang="0">
                  <a:pos x="6" y="55"/>
                </a:cxn>
                <a:cxn ang="0">
                  <a:pos x="6" y="58"/>
                </a:cxn>
                <a:cxn ang="0">
                  <a:pos x="9" y="61"/>
                </a:cxn>
                <a:cxn ang="0">
                  <a:pos x="10" y="61"/>
                </a:cxn>
                <a:cxn ang="0">
                  <a:pos x="7" y="61"/>
                </a:cxn>
              </a:cxnLst>
              <a:rect l="0" t="0" r="r" b="b"/>
              <a:pathLst>
                <a:path w="23" h="65">
                  <a:moveTo>
                    <a:pt x="7" y="61"/>
                  </a:moveTo>
                  <a:cubicBezTo>
                    <a:pt x="9" y="62"/>
                    <a:pt x="10" y="62"/>
                    <a:pt x="12" y="62"/>
                  </a:cubicBezTo>
                  <a:cubicBezTo>
                    <a:pt x="13" y="63"/>
                    <a:pt x="12" y="64"/>
                    <a:pt x="12" y="65"/>
                  </a:cubicBezTo>
                  <a:cubicBezTo>
                    <a:pt x="13" y="64"/>
                    <a:pt x="14" y="63"/>
                    <a:pt x="14" y="61"/>
                  </a:cubicBezTo>
                  <a:cubicBezTo>
                    <a:pt x="15" y="60"/>
                    <a:pt x="14" y="59"/>
                    <a:pt x="15" y="58"/>
                  </a:cubicBezTo>
                  <a:cubicBezTo>
                    <a:pt x="15" y="58"/>
                    <a:pt x="16" y="58"/>
                    <a:pt x="17" y="58"/>
                  </a:cubicBezTo>
                  <a:cubicBezTo>
                    <a:pt x="17" y="57"/>
                    <a:pt x="15" y="57"/>
                    <a:pt x="14" y="57"/>
                  </a:cubicBezTo>
                  <a:cubicBezTo>
                    <a:pt x="13" y="56"/>
                    <a:pt x="14" y="56"/>
                    <a:pt x="14" y="55"/>
                  </a:cubicBezTo>
                  <a:cubicBezTo>
                    <a:pt x="13" y="53"/>
                    <a:pt x="15" y="52"/>
                    <a:pt x="13" y="50"/>
                  </a:cubicBezTo>
                  <a:cubicBezTo>
                    <a:pt x="14" y="49"/>
                    <a:pt x="15" y="47"/>
                    <a:pt x="16" y="47"/>
                  </a:cubicBezTo>
                  <a:cubicBezTo>
                    <a:pt x="17" y="44"/>
                    <a:pt x="14" y="43"/>
                    <a:pt x="13" y="41"/>
                  </a:cubicBezTo>
                  <a:cubicBezTo>
                    <a:pt x="13" y="40"/>
                    <a:pt x="15" y="39"/>
                    <a:pt x="14" y="38"/>
                  </a:cubicBezTo>
                  <a:cubicBezTo>
                    <a:pt x="14" y="37"/>
                    <a:pt x="13" y="38"/>
                    <a:pt x="12" y="37"/>
                  </a:cubicBezTo>
                  <a:cubicBezTo>
                    <a:pt x="12" y="35"/>
                    <a:pt x="13" y="34"/>
                    <a:pt x="13" y="33"/>
                  </a:cubicBezTo>
                  <a:cubicBezTo>
                    <a:pt x="13" y="32"/>
                    <a:pt x="12" y="32"/>
                    <a:pt x="12" y="31"/>
                  </a:cubicBezTo>
                  <a:cubicBezTo>
                    <a:pt x="13" y="30"/>
                    <a:pt x="16" y="32"/>
                    <a:pt x="16" y="30"/>
                  </a:cubicBezTo>
                  <a:cubicBezTo>
                    <a:pt x="17" y="28"/>
                    <a:pt x="11" y="28"/>
                    <a:pt x="13" y="25"/>
                  </a:cubicBezTo>
                  <a:cubicBezTo>
                    <a:pt x="15" y="25"/>
                    <a:pt x="17" y="22"/>
                    <a:pt x="20" y="22"/>
                  </a:cubicBezTo>
                  <a:cubicBezTo>
                    <a:pt x="20" y="20"/>
                    <a:pt x="20" y="20"/>
                    <a:pt x="20" y="18"/>
                  </a:cubicBezTo>
                  <a:cubicBezTo>
                    <a:pt x="21" y="19"/>
                    <a:pt x="21" y="17"/>
                    <a:pt x="20" y="17"/>
                  </a:cubicBezTo>
                  <a:cubicBezTo>
                    <a:pt x="19" y="15"/>
                    <a:pt x="18" y="14"/>
                    <a:pt x="19" y="13"/>
                  </a:cubicBezTo>
                  <a:cubicBezTo>
                    <a:pt x="20" y="12"/>
                    <a:pt x="22" y="14"/>
                    <a:pt x="22" y="12"/>
                  </a:cubicBezTo>
                  <a:cubicBezTo>
                    <a:pt x="23" y="10"/>
                    <a:pt x="23" y="8"/>
                    <a:pt x="23" y="6"/>
                  </a:cubicBezTo>
                  <a:cubicBezTo>
                    <a:pt x="23" y="5"/>
                    <a:pt x="22" y="3"/>
                    <a:pt x="20" y="4"/>
                  </a:cubicBezTo>
                  <a:cubicBezTo>
                    <a:pt x="20" y="4"/>
                    <a:pt x="21" y="5"/>
                    <a:pt x="20" y="5"/>
                  </a:cubicBezTo>
                  <a:cubicBezTo>
                    <a:pt x="19" y="6"/>
                    <a:pt x="17" y="2"/>
                    <a:pt x="16" y="2"/>
                  </a:cubicBezTo>
                  <a:cubicBezTo>
                    <a:pt x="15" y="0"/>
                    <a:pt x="14" y="1"/>
                    <a:pt x="13" y="2"/>
                  </a:cubicBezTo>
                  <a:cubicBezTo>
                    <a:pt x="11" y="4"/>
                    <a:pt x="10" y="6"/>
                    <a:pt x="7" y="5"/>
                  </a:cubicBezTo>
                  <a:cubicBezTo>
                    <a:pt x="5" y="4"/>
                    <a:pt x="4" y="2"/>
                    <a:pt x="2" y="2"/>
                  </a:cubicBezTo>
                  <a:cubicBezTo>
                    <a:pt x="0" y="3"/>
                    <a:pt x="0" y="10"/>
                    <a:pt x="0" y="12"/>
                  </a:cubicBezTo>
                  <a:cubicBezTo>
                    <a:pt x="0" y="13"/>
                    <a:pt x="0" y="14"/>
                    <a:pt x="1" y="14"/>
                  </a:cubicBezTo>
                  <a:cubicBezTo>
                    <a:pt x="2" y="14"/>
                    <a:pt x="7" y="15"/>
                    <a:pt x="6" y="14"/>
                  </a:cubicBezTo>
                  <a:cubicBezTo>
                    <a:pt x="6" y="15"/>
                    <a:pt x="6" y="16"/>
                    <a:pt x="6" y="17"/>
                  </a:cubicBezTo>
                  <a:cubicBezTo>
                    <a:pt x="7" y="17"/>
                    <a:pt x="7" y="17"/>
                    <a:pt x="8" y="17"/>
                  </a:cubicBezTo>
                  <a:cubicBezTo>
                    <a:pt x="8" y="18"/>
                    <a:pt x="8" y="19"/>
                    <a:pt x="8" y="20"/>
                  </a:cubicBezTo>
                  <a:cubicBezTo>
                    <a:pt x="8" y="20"/>
                    <a:pt x="8" y="20"/>
                    <a:pt x="9" y="20"/>
                  </a:cubicBezTo>
                  <a:cubicBezTo>
                    <a:pt x="7" y="21"/>
                    <a:pt x="5" y="22"/>
                    <a:pt x="4" y="23"/>
                  </a:cubicBezTo>
                  <a:cubicBezTo>
                    <a:pt x="3" y="27"/>
                    <a:pt x="6" y="25"/>
                    <a:pt x="8" y="27"/>
                  </a:cubicBezTo>
                  <a:cubicBezTo>
                    <a:pt x="7" y="29"/>
                    <a:pt x="2" y="29"/>
                    <a:pt x="2" y="32"/>
                  </a:cubicBezTo>
                  <a:cubicBezTo>
                    <a:pt x="2" y="32"/>
                    <a:pt x="3" y="32"/>
                    <a:pt x="3" y="33"/>
                  </a:cubicBezTo>
                  <a:cubicBezTo>
                    <a:pt x="4" y="33"/>
                    <a:pt x="4" y="34"/>
                    <a:pt x="4" y="34"/>
                  </a:cubicBezTo>
                  <a:cubicBezTo>
                    <a:pt x="5" y="36"/>
                    <a:pt x="5" y="37"/>
                    <a:pt x="5" y="39"/>
                  </a:cubicBezTo>
                  <a:cubicBezTo>
                    <a:pt x="6" y="39"/>
                    <a:pt x="6" y="40"/>
                    <a:pt x="6" y="41"/>
                  </a:cubicBezTo>
                  <a:cubicBezTo>
                    <a:pt x="6" y="41"/>
                    <a:pt x="6" y="41"/>
                    <a:pt x="5" y="41"/>
                  </a:cubicBezTo>
                  <a:cubicBezTo>
                    <a:pt x="5" y="42"/>
                    <a:pt x="4" y="43"/>
                    <a:pt x="4" y="44"/>
                  </a:cubicBezTo>
                  <a:cubicBezTo>
                    <a:pt x="3" y="48"/>
                    <a:pt x="5" y="51"/>
                    <a:pt x="6" y="55"/>
                  </a:cubicBezTo>
                  <a:cubicBezTo>
                    <a:pt x="6" y="55"/>
                    <a:pt x="6" y="57"/>
                    <a:pt x="6" y="58"/>
                  </a:cubicBezTo>
                  <a:cubicBezTo>
                    <a:pt x="7" y="59"/>
                    <a:pt x="9" y="59"/>
                    <a:pt x="9" y="61"/>
                  </a:cubicBezTo>
                  <a:cubicBezTo>
                    <a:pt x="10" y="61"/>
                    <a:pt x="10" y="61"/>
                    <a:pt x="10" y="61"/>
                  </a:cubicBezTo>
                  <a:lnTo>
                    <a:pt x="7" y="61"/>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57" name="Freeform 74">
              <a:extLst>
                <a:ext uri="{FF2B5EF4-FFF2-40B4-BE49-F238E27FC236}">
                  <a16:creationId xmlns:a16="http://schemas.microsoft.com/office/drawing/2014/main" id="{10B9B950-6D01-A848-A16D-0F15DF89404C}"/>
                </a:ext>
              </a:extLst>
            </p:cNvPr>
            <p:cNvSpPr>
              <a:spLocks/>
            </p:cNvSpPr>
            <p:nvPr/>
          </p:nvSpPr>
          <p:spPr bwMode="auto">
            <a:xfrm>
              <a:off x="2779713" y="3184525"/>
              <a:ext cx="17463" cy="17463"/>
            </a:xfrm>
            <a:custGeom>
              <a:avLst/>
              <a:gdLst/>
              <a:ahLst/>
              <a:cxnLst>
                <a:cxn ang="0">
                  <a:pos x="0" y="7"/>
                </a:cxn>
                <a:cxn ang="0">
                  <a:pos x="7" y="6"/>
                </a:cxn>
                <a:cxn ang="0">
                  <a:pos x="8" y="2"/>
                </a:cxn>
                <a:cxn ang="0">
                  <a:pos x="3" y="3"/>
                </a:cxn>
                <a:cxn ang="0">
                  <a:pos x="0" y="7"/>
                </a:cxn>
              </a:cxnLst>
              <a:rect l="0" t="0" r="r" b="b"/>
              <a:pathLst>
                <a:path w="9" h="9">
                  <a:moveTo>
                    <a:pt x="0" y="7"/>
                  </a:moveTo>
                  <a:cubicBezTo>
                    <a:pt x="0" y="9"/>
                    <a:pt x="6" y="7"/>
                    <a:pt x="7" y="6"/>
                  </a:cubicBezTo>
                  <a:cubicBezTo>
                    <a:pt x="8" y="5"/>
                    <a:pt x="9" y="3"/>
                    <a:pt x="8" y="2"/>
                  </a:cubicBezTo>
                  <a:cubicBezTo>
                    <a:pt x="7" y="0"/>
                    <a:pt x="4" y="2"/>
                    <a:pt x="3" y="3"/>
                  </a:cubicBezTo>
                  <a:cubicBezTo>
                    <a:pt x="1" y="5"/>
                    <a:pt x="0" y="7"/>
                    <a:pt x="0" y="7"/>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58" name="Freeform 75">
              <a:extLst>
                <a:ext uri="{FF2B5EF4-FFF2-40B4-BE49-F238E27FC236}">
                  <a16:creationId xmlns:a16="http://schemas.microsoft.com/office/drawing/2014/main" id="{35BD54E9-949E-3743-85B6-05F95D084CF9}"/>
                </a:ext>
              </a:extLst>
            </p:cNvPr>
            <p:cNvSpPr>
              <a:spLocks/>
            </p:cNvSpPr>
            <p:nvPr/>
          </p:nvSpPr>
          <p:spPr bwMode="auto">
            <a:xfrm>
              <a:off x="2692400" y="3136900"/>
              <a:ext cx="100013" cy="147638"/>
            </a:xfrm>
            <a:custGeom>
              <a:avLst/>
              <a:gdLst/>
              <a:ahLst/>
              <a:cxnLst>
                <a:cxn ang="0">
                  <a:pos x="51" y="15"/>
                </a:cxn>
                <a:cxn ang="0">
                  <a:pos x="52" y="10"/>
                </a:cxn>
                <a:cxn ang="0">
                  <a:pos x="52" y="6"/>
                </a:cxn>
                <a:cxn ang="0">
                  <a:pos x="51" y="2"/>
                </a:cxn>
                <a:cxn ang="0">
                  <a:pos x="44" y="7"/>
                </a:cxn>
                <a:cxn ang="0">
                  <a:pos x="41" y="8"/>
                </a:cxn>
                <a:cxn ang="0">
                  <a:pos x="38" y="10"/>
                </a:cxn>
                <a:cxn ang="0">
                  <a:pos x="38" y="11"/>
                </a:cxn>
                <a:cxn ang="0">
                  <a:pos x="34" y="11"/>
                </a:cxn>
                <a:cxn ang="0">
                  <a:pos x="32" y="15"/>
                </a:cxn>
                <a:cxn ang="0">
                  <a:pos x="21" y="19"/>
                </a:cxn>
                <a:cxn ang="0">
                  <a:pos x="18" y="24"/>
                </a:cxn>
                <a:cxn ang="0">
                  <a:pos x="17" y="30"/>
                </a:cxn>
                <a:cxn ang="0">
                  <a:pos x="19" y="32"/>
                </a:cxn>
                <a:cxn ang="0">
                  <a:pos x="14" y="29"/>
                </a:cxn>
                <a:cxn ang="0">
                  <a:pos x="12" y="30"/>
                </a:cxn>
                <a:cxn ang="0">
                  <a:pos x="13" y="32"/>
                </a:cxn>
                <a:cxn ang="0">
                  <a:pos x="8" y="29"/>
                </a:cxn>
                <a:cxn ang="0">
                  <a:pos x="5" y="32"/>
                </a:cxn>
                <a:cxn ang="0">
                  <a:pos x="4" y="36"/>
                </a:cxn>
                <a:cxn ang="0">
                  <a:pos x="5" y="39"/>
                </a:cxn>
                <a:cxn ang="0">
                  <a:pos x="3" y="42"/>
                </a:cxn>
                <a:cxn ang="0">
                  <a:pos x="9" y="50"/>
                </a:cxn>
                <a:cxn ang="0">
                  <a:pos x="1" y="52"/>
                </a:cxn>
                <a:cxn ang="0">
                  <a:pos x="3" y="58"/>
                </a:cxn>
                <a:cxn ang="0">
                  <a:pos x="14" y="63"/>
                </a:cxn>
                <a:cxn ang="0">
                  <a:pos x="8" y="65"/>
                </a:cxn>
                <a:cxn ang="0">
                  <a:pos x="9" y="67"/>
                </a:cxn>
                <a:cxn ang="0">
                  <a:pos x="8" y="68"/>
                </a:cxn>
                <a:cxn ang="0">
                  <a:pos x="7" y="70"/>
                </a:cxn>
                <a:cxn ang="0">
                  <a:pos x="4" y="72"/>
                </a:cxn>
                <a:cxn ang="0">
                  <a:pos x="5" y="75"/>
                </a:cxn>
                <a:cxn ang="0">
                  <a:pos x="6" y="77"/>
                </a:cxn>
                <a:cxn ang="0">
                  <a:pos x="10" y="79"/>
                </a:cxn>
                <a:cxn ang="0">
                  <a:pos x="13" y="75"/>
                </a:cxn>
                <a:cxn ang="0">
                  <a:pos x="23" y="75"/>
                </a:cxn>
                <a:cxn ang="0">
                  <a:pos x="20" y="66"/>
                </a:cxn>
                <a:cxn ang="0">
                  <a:pos x="23" y="67"/>
                </a:cxn>
                <a:cxn ang="0">
                  <a:pos x="28" y="68"/>
                </a:cxn>
                <a:cxn ang="0">
                  <a:pos x="26" y="61"/>
                </a:cxn>
                <a:cxn ang="0">
                  <a:pos x="31" y="61"/>
                </a:cxn>
                <a:cxn ang="0">
                  <a:pos x="34" y="59"/>
                </a:cxn>
                <a:cxn ang="0">
                  <a:pos x="37" y="57"/>
                </a:cxn>
                <a:cxn ang="0">
                  <a:pos x="31" y="54"/>
                </a:cxn>
                <a:cxn ang="0">
                  <a:pos x="42" y="49"/>
                </a:cxn>
                <a:cxn ang="0">
                  <a:pos x="38" y="41"/>
                </a:cxn>
                <a:cxn ang="0">
                  <a:pos x="42" y="39"/>
                </a:cxn>
                <a:cxn ang="0">
                  <a:pos x="41" y="37"/>
                </a:cxn>
                <a:cxn ang="0">
                  <a:pos x="41" y="34"/>
                </a:cxn>
                <a:cxn ang="0">
                  <a:pos x="42" y="32"/>
                </a:cxn>
                <a:cxn ang="0">
                  <a:pos x="41" y="30"/>
                </a:cxn>
                <a:cxn ang="0">
                  <a:pos x="45" y="25"/>
                </a:cxn>
                <a:cxn ang="0">
                  <a:pos x="49" y="21"/>
                </a:cxn>
                <a:cxn ang="0">
                  <a:pos x="51" y="15"/>
                </a:cxn>
              </a:cxnLst>
              <a:rect l="0" t="0" r="r" b="b"/>
              <a:pathLst>
                <a:path w="54" h="79">
                  <a:moveTo>
                    <a:pt x="51" y="15"/>
                  </a:moveTo>
                  <a:cubicBezTo>
                    <a:pt x="54" y="11"/>
                    <a:pt x="53" y="15"/>
                    <a:pt x="52" y="10"/>
                  </a:cubicBezTo>
                  <a:cubicBezTo>
                    <a:pt x="52" y="8"/>
                    <a:pt x="52" y="7"/>
                    <a:pt x="52" y="6"/>
                  </a:cubicBezTo>
                  <a:cubicBezTo>
                    <a:pt x="52" y="4"/>
                    <a:pt x="52" y="3"/>
                    <a:pt x="51" y="2"/>
                  </a:cubicBezTo>
                  <a:cubicBezTo>
                    <a:pt x="47" y="0"/>
                    <a:pt x="46" y="4"/>
                    <a:pt x="44" y="7"/>
                  </a:cubicBezTo>
                  <a:cubicBezTo>
                    <a:pt x="43" y="7"/>
                    <a:pt x="42" y="8"/>
                    <a:pt x="41" y="8"/>
                  </a:cubicBezTo>
                  <a:cubicBezTo>
                    <a:pt x="40" y="9"/>
                    <a:pt x="39" y="9"/>
                    <a:pt x="38" y="10"/>
                  </a:cubicBezTo>
                  <a:cubicBezTo>
                    <a:pt x="38" y="10"/>
                    <a:pt x="38" y="10"/>
                    <a:pt x="38" y="11"/>
                  </a:cubicBezTo>
                  <a:cubicBezTo>
                    <a:pt x="37" y="11"/>
                    <a:pt x="35" y="10"/>
                    <a:pt x="34" y="11"/>
                  </a:cubicBezTo>
                  <a:cubicBezTo>
                    <a:pt x="33" y="11"/>
                    <a:pt x="32" y="14"/>
                    <a:pt x="32" y="15"/>
                  </a:cubicBezTo>
                  <a:cubicBezTo>
                    <a:pt x="29" y="19"/>
                    <a:pt x="25" y="19"/>
                    <a:pt x="21" y="19"/>
                  </a:cubicBezTo>
                  <a:cubicBezTo>
                    <a:pt x="19" y="19"/>
                    <a:pt x="19" y="22"/>
                    <a:pt x="18" y="24"/>
                  </a:cubicBezTo>
                  <a:cubicBezTo>
                    <a:pt x="18" y="26"/>
                    <a:pt x="17" y="29"/>
                    <a:pt x="17" y="30"/>
                  </a:cubicBezTo>
                  <a:cubicBezTo>
                    <a:pt x="17" y="32"/>
                    <a:pt x="19" y="31"/>
                    <a:pt x="19" y="32"/>
                  </a:cubicBezTo>
                  <a:cubicBezTo>
                    <a:pt x="18" y="31"/>
                    <a:pt x="16" y="30"/>
                    <a:pt x="14" y="29"/>
                  </a:cubicBezTo>
                  <a:cubicBezTo>
                    <a:pt x="13" y="29"/>
                    <a:pt x="13" y="28"/>
                    <a:pt x="12" y="30"/>
                  </a:cubicBezTo>
                  <a:cubicBezTo>
                    <a:pt x="12" y="30"/>
                    <a:pt x="12" y="31"/>
                    <a:pt x="13" y="32"/>
                  </a:cubicBezTo>
                  <a:cubicBezTo>
                    <a:pt x="10" y="32"/>
                    <a:pt x="8" y="31"/>
                    <a:pt x="8" y="29"/>
                  </a:cubicBezTo>
                  <a:cubicBezTo>
                    <a:pt x="7" y="29"/>
                    <a:pt x="6" y="31"/>
                    <a:pt x="5" y="32"/>
                  </a:cubicBezTo>
                  <a:cubicBezTo>
                    <a:pt x="4" y="33"/>
                    <a:pt x="4" y="35"/>
                    <a:pt x="4" y="36"/>
                  </a:cubicBezTo>
                  <a:cubicBezTo>
                    <a:pt x="5" y="37"/>
                    <a:pt x="5" y="38"/>
                    <a:pt x="5" y="39"/>
                  </a:cubicBezTo>
                  <a:cubicBezTo>
                    <a:pt x="5" y="40"/>
                    <a:pt x="3" y="41"/>
                    <a:pt x="3" y="42"/>
                  </a:cubicBezTo>
                  <a:cubicBezTo>
                    <a:pt x="3" y="45"/>
                    <a:pt x="9" y="46"/>
                    <a:pt x="9" y="50"/>
                  </a:cubicBezTo>
                  <a:cubicBezTo>
                    <a:pt x="7" y="50"/>
                    <a:pt x="2" y="50"/>
                    <a:pt x="1" y="52"/>
                  </a:cubicBezTo>
                  <a:cubicBezTo>
                    <a:pt x="0" y="53"/>
                    <a:pt x="2" y="57"/>
                    <a:pt x="3" y="58"/>
                  </a:cubicBezTo>
                  <a:cubicBezTo>
                    <a:pt x="5" y="59"/>
                    <a:pt x="15" y="60"/>
                    <a:pt x="14" y="63"/>
                  </a:cubicBezTo>
                  <a:cubicBezTo>
                    <a:pt x="13" y="63"/>
                    <a:pt x="9" y="62"/>
                    <a:pt x="8" y="65"/>
                  </a:cubicBezTo>
                  <a:cubicBezTo>
                    <a:pt x="8" y="65"/>
                    <a:pt x="9" y="66"/>
                    <a:pt x="9" y="67"/>
                  </a:cubicBezTo>
                  <a:cubicBezTo>
                    <a:pt x="9" y="67"/>
                    <a:pt x="8" y="67"/>
                    <a:pt x="8" y="68"/>
                  </a:cubicBezTo>
                  <a:cubicBezTo>
                    <a:pt x="7" y="69"/>
                    <a:pt x="7" y="69"/>
                    <a:pt x="7" y="70"/>
                  </a:cubicBezTo>
                  <a:cubicBezTo>
                    <a:pt x="5" y="71"/>
                    <a:pt x="5" y="71"/>
                    <a:pt x="4" y="72"/>
                  </a:cubicBezTo>
                  <a:cubicBezTo>
                    <a:pt x="4" y="73"/>
                    <a:pt x="4" y="74"/>
                    <a:pt x="5" y="75"/>
                  </a:cubicBezTo>
                  <a:cubicBezTo>
                    <a:pt x="5" y="76"/>
                    <a:pt x="6" y="76"/>
                    <a:pt x="6" y="77"/>
                  </a:cubicBezTo>
                  <a:cubicBezTo>
                    <a:pt x="7" y="77"/>
                    <a:pt x="8" y="79"/>
                    <a:pt x="10" y="79"/>
                  </a:cubicBezTo>
                  <a:cubicBezTo>
                    <a:pt x="12" y="79"/>
                    <a:pt x="13" y="77"/>
                    <a:pt x="13" y="75"/>
                  </a:cubicBezTo>
                  <a:cubicBezTo>
                    <a:pt x="16" y="74"/>
                    <a:pt x="20" y="75"/>
                    <a:pt x="23" y="75"/>
                  </a:cubicBezTo>
                  <a:cubicBezTo>
                    <a:pt x="24" y="71"/>
                    <a:pt x="22" y="69"/>
                    <a:pt x="20" y="66"/>
                  </a:cubicBezTo>
                  <a:cubicBezTo>
                    <a:pt x="21" y="65"/>
                    <a:pt x="22" y="66"/>
                    <a:pt x="23" y="67"/>
                  </a:cubicBezTo>
                  <a:cubicBezTo>
                    <a:pt x="25" y="69"/>
                    <a:pt x="26" y="69"/>
                    <a:pt x="28" y="68"/>
                  </a:cubicBezTo>
                  <a:cubicBezTo>
                    <a:pt x="31" y="65"/>
                    <a:pt x="29" y="63"/>
                    <a:pt x="26" y="61"/>
                  </a:cubicBezTo>
                  <a:cubicBezTo>
                    <a:pt x="27" y="60"/>
                    <a:pt x="29" y="61"/>
                    <a:pt x="31" y="61"/>
                  </a:cubicBezTo>
                  <a:cubicBezTo>
                    <a:pt x="33" y="61"/>
                    <a:pt x="33" y="60"/>
                    <a:pt x="34" y="59"/>
                  </a:cubicBezTo>
                  <a:cubicBezTo>
                    <a:pt x="35" y="59"/>
                    <a:pt x="37" y="58"/>
                    <a:pt x="37" y="57"/>
                  </a:cubicBezTo>
                  <a:cubicBezTo>
                    <a:pt x="37" y="56"/>
                    <a:pt x="33" y="54"/>
                    <a:pt x="31" y="54"/>
                  </a:cubicBezTo>
                  <a:cubicBezTo>
                    <a:pt x="34" y="54"/>
                    <a:pt x="42" y="52"/>
                    <a:pt x="42" y="49"/>
                  </a:cubicBezTo>
                  <a:cubicBezTo>
                    <a:pt x="42" y="46"/>
                    <a:pt x="35" y="43"/>
                    <a:pt x="38" y="41"/>
                  </a:cubicBezTo>
                  <a:cubicBezTo>
                    <a:pt x="39" y="40"/>
                    <a:pt x="41" y="41"/>
                    <a:pt x="42" y="39"/>
                  </a:cubicBezTo>
                  <a:cubicBezTo>
                    <a:pt x="44" y="38"/>
                    <a:pt x="42" y="38"/>
                    <a:pt x="41" y="37"/>
                  </a:cubicBezTo>
                  <a:cubicBezTo>
                    <a:pt x="41" y="36"/>
                    <a:pt x="41" y="35"/>
                    <a:pt x="41" y="34"/>
                  </a:cubicBezTo>
                  <a:cubicBezTo>
                    <a:pt x="41" y="33"/>
                    <a:pt x="42" y="33"/>
                    <a:pt x="42" y="32"/>
                  </a:cubicBezTo>
                  <a:cubicBezTo>
                    <a:pt x="42" y="32"/>
                    <a:pt x="41" y="31"/>
                    <a:pt x="41" y="30"/>
                  </a:cubicBezTo>
                  <a:cubicBezTo>
                    <a:pt x="41" y="28"/>
                    <a:pt x="43" y="26"/>
                    <a:pt x="45" y="25"/>
                  </a:cubicBezTo>
                  <a:cubicBezTo>
                    <a:pt x="47" y="24"/>
                    <a:pt x="49" y="24"/>
                    <a:pt x="49" y="21"/>
                  </a:cubicBezTo>
                  <a:lnTo>
                    <a:pt x="51" y="15"/>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59" name="Freeform 76">
              <a:extLst>
                <a:ext uri="{FF2B5EF4-FFF2-40B4-BE49-F238E27FC236}">
                  <a16:creationId xmlns:a16="http://schemas.microsoft.com/office/drawing/2014/main" id="{949BBAF6-BCEB-A94E-A78A-B1A346983B85}"/>
                </a:ext>
              </a:extLst>
            </p:cNvPr>
            <p:cNvSpPr>
              <a:spLocks/>
            </p:cNvSpPr>
            <p:nvPr/>
          </p:nvSpPr>
          <p:spPr bwMode="auto">
            <a:xfrm>
              <a:off x="3065463" y="3005138"/>
              <a:ext cx="69850" cy="53975"/>
            </a:xfrm>
            <a:custGeom>
              <a:avLst/>
              <a:gdLst/>
              <a:ahLst/>
              <a:cxnLst>
                <a:cxn ang="0">
                  <a:pos x="20" y="7"/>
                </a:cxn>
                <a:cxn ang="0">
                  <a:pos x="13" y="2"/>
                </a:cxn>
                <a:cxn ang="0">
                  <a:pos x="9" y="1"/>
                </a:cxn>
                <a:cxn ang="0">
                  <a:pos x="5" y="11"/>
                </a:cxn>
                <a:cxn ang="0">
                  <a:pos x="3" y="21"/>
                </a:cxn>
                <a:cxn ang="0">
                  <a:pos x="8" y="20"/>
                </a:cxn>
                <a:cxn ang="0">
                  <a:pos x="8" y="16"/>
                </a:cxn>
                <a:cxn ang="0">
                  <a:pos x="10" y="13"/>
                </a:cxn>
                <a:cxn ang="0">
                  <a:pos x="12" y="19"/>
                </a:cxn>
                <a:cxn ang="0">
                  <a:pos x="11" y="24"/>
                </a:cxn>
                <a:cxn ang="0">
                  <a:pos x="19" y="22"/>
                </a:cxn>
                <a:cxn ang="0">
                  <a:pos x="23" y="25"/>
                </a:cxn>
                <a:cxn ang="0">
                  <a:pos x="26" y="26"/>
                </a:cxn>
                <a:cxn ang="0">
                  <a:pos x="28" y="27"/>
                </a:cxn>
                <a:cxn ang="0">
                  <a:pos x="33" y="28"/>
                </a:cxn>
                <a:cxn ang="0">
                  <a:pos x="37" y="23"/>
                </a:cxn>
                <a:cxn ang="0">
                  <a:pos x="31" y="22"/>
                </a:cxn>
                <a:cxn ang="0">
                  <a:pos x="31" y="19"/>
                </a:cxn>
                <a:cxn ang="0">
                  <a:pos x="23" y="15"/>
                </a:cxn>
                <a:cxn ang="0">
                  <a:pos x="20" y="15"/>
                </a:cxn>
                <a:cxn ang="0">
                  <a:pos x="19" y="7"/>
                </a:cxn>
                <a:cxn ang="0">
                  <a:pos x="20" y="7"/>
                </a:cxn>
              </a:cxnLst>
              <a:rect l="0" t="0" r="r" b="b"/>
              <a:pathLst>
                <a:path w="37" h="29">
                  <a:moveTo>
                    <a:pt x="20" y="7"/>
                  </a:moveTo>
                  <a:cubicBezTo>
                    <a:pt x="20" y="5"/>
                    <a:pt x="15" y="3"/>
                    <a:pt x="13" y="2"/>
                  </a:cubicBezTo>
                  <a:cubicBezTo>
                    <a:pt x="12" y="1"/>
                    <a:pt x="10" y="0"/>
                    <a:pt x="9" y="1"/>
                  </a:cubicBezTo>
                  <a:cubicBezTo>
                    <a:pt x="8" y="5"/>
                    <a:pt x="6" y="7"/>
                    <a:pt x="5" y="11"/>
                  </a:cubicBezTo>
                  <a:cubicBezTo>
                    <a:pt x="3" y="14"/>
                    <a:pt x="0" y="17"/>
                    <a:pt x="3" y="21"/>
                  </a:cubicBezTo>
                  <a:cubicBezTo>
                    <a:pt x="5" y="24"/>
                    <a:pt x="8" y="23"/>
                    <a:pt x="8" y="20"/>
                  </a:cubicBezTo>
                  <a:cubicBezTo>
                    <a:pt x="9" y="19"/>
                    <a:pt x="8" y="17"/>
                    <a:pt x="8" y="16"/>
                  </a:cubicBezTo>
                  <a:cubicBezTo>
                    <a:pt x="9" y="15"/>
                    <a:pt x="10" y="14"/>
                    <a:pt x="10" y="13"/>
                  </a:cubicBezTo>
                  <a:cubicBezTo>
                    <a:pt x="12" y="13"/>
                    <a:pt x="13" y="17"/>
                    <a:pt x="12" y="19"/>
                  </a:cubicBezTo>
                  <a:cubicBezTo>
                    <a:pt x="12" y="20"/>
                    <a:pt x="10" y="22"/>
                    <a:pt x="11" y="24"/>
                  </a:cubicBezTo>
                  <a:cubicBezTo>
                    <a:pt x="12" y="26"/>
                    <a:pt x="17" y="23"/>
                    <a:pt x="19" y="22"/>
                  </a:cubicBezTo>
                  <a:cubicBezTo>
                    <a:pt x="21" y="22"/>
                    <a:pt x="22" y="24"/>
                    <a:pt x="23" y="25"/>
                  </a:cubicBezTo>
                  <a:cubicBezTo>
                    <a:pt x="24" y="25"/>
                    <a:pt x="25" y="25"/>
                    <a:pt x="26" y="26"/>
                  </a:cubicBezTo>
                  <a:cubicBezTo>
                    <a:pt x="28" y="26"/>
                    <a:pt x="27" y="26"/>
                    <a:pt x="28" y="27"/>
                  </a:cubicBezTo>
                  <a:cubicBezTo>
                    <a:pt x="30" y="28"/>
                    <a:pt x="31" y="29"/>
                    <a:pt x="33" y="28"/>
                  </a:cubicBezTo>
                  <a:cubicBezTo>
                    <a:pt x="34" y="28"/>
                    <a:pt x="37" y="24"/>
                    <a:pt x="37" y="23"/>
                  </a:cubicBezTo>
                  <a:cubicBezTo>
                    <a:pt x="36" y="22"/>
                    <a:pt x="33" y="23"/>
                    <a:pt x="31" y="22"/>
                  </a:cubicBezTo>
                  <a:cubicBezTo>
                    <a:pt x="31" y="22"/>
                    <a:pt x="31" y="20"/>
                    <a:pt x="31" y="19"/>
                  </a:cubicBezTo>
                  <a:cubicBezTo>
                    <a:pt x="29" y="18"/>
                    <a:pt x="22" y="18"/>
                    <a:pt x="23" y="15"/>
                  </a:cubicBezTo>
                  <a:cubicBezTo>
                    <a:pt x="22" y="15"/>
                    <a:pt x="21" y="15"/>
                    <a:pt x="20" y="15"/>
                  </a:cubicBezTo>
                  <a:cubicBezTo>
                    <a:pt x="20" y="14"/>
                    <a:pt x="25" y="6"/>
                    <a:pt x="19" y="7"/>
                  </a:cubicBezTo>
                  <a:lnTo>
                    <a:pt x="20" y="7"/>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60" name="Freeform 77">
              <a:extLst>
                <a:ext uri="{FF2B5EF4-FFF2-40B4-BE49-F238E27FC236}">
                  <a16:creationId xmlns:a16="http://schemas.microsoft.com/office/drawing/2014/main" id="{697648FA-29C2-A24F-8731-55CEAF4C83C6}"/>
                </a:ext>
              </a:extLst>
            </p:cNvPr>
            <p:cNvSpPr>
              <a:spLocks/>
            </p:cNvSpPr>
            <p:nvPr/>
          </p:nvSpPr>
          <p:spPr bwMode="auto">
            <a:xfrm>
              <a:off x="3094038" y="2994025"/>
              <a:ext cx="25400" cy="26988"/>
            </a:xfrm>
            <a:custGeom>
              <a:avLst/>
              <a:gdLst/>
              <a:ahLst/>
              <a:cxnLst>
                <a:cxn ang="0">
                  <a:pos x="10" y="3"/>
                </a:cxn>
                <a:cxn ang="0">
                  <a:pos x="1" y="2"/>
                </a:cxn>
                <a:cxn ang="0">
                  <a:pos x="8" y="9"/>
                </a:cxn>
                <a:cxn ang="0">
                  <a:pos x="11" y="12"/>
                </a:cxn>
                <a:cxn ang="0">
                  <a:pos x="12" y="14"/>
                </a:cxn>
                <a:cxn ang="0">
                  <a:pos x="14" y="11"/>
                </a:cxn>
                <a:cxn ang="0">
                  <a:pos x="10" y="6"/>
                </a:cxn>
                <a:cxn ang="0">
                  <a:pos x="10" y="3"/>
                </a:cxn>
              </a:cxnLst>
              <a:rect l="0" t="0" r="r" b="b"/>
              <a:pathLst>
                <a:path w="14" h="14">
                  <a:moveTo>
                    <a:pt x="10" y="3"/>
                  </a:moveTo>
                  <a:cubicBezTo>
                    <a:pt x="8" y="3"/>
                    <a:pt x="3" y="0"/>
                    <a:pt x="1" y="2"/>
                  </a:cubicBezTo>
                  <a:cubicBezTo>
                    <a:pt x="0" y="5"/>
                    <a:pt x="6" y="7"/>
                    <a:pt x="8" y="9"/>
                  </a:cubicBezTo>
                  <a:cubicBezTo>
                    <a:pt x="9" y="10"/>
                    <a:pt x="10" y="11"/>
                    <a:pt x="11" y="12"/>
                  </a:cubicBezTo>
                  <a:cubicBezTo>
                    <a:pt x="11" y="13"/>
                    <a:pt x="11" y="14"/>
                    <a:pt x="12" y="14"/>
                  </a:cubicBezTo>
                  <a:cubicBezTo>
                    <a:pt x="14" y="14"/>
                    <a:pt x="14" y="12"/>
                    <a:pt x="14" y="11"/>
                  </a:cubicBezTo>
                  <a:cubicBezTo>
                    <a:pt x="14" y="8"/>
                    <a:pt x="13" y="7"/>
                    <a:pt x="10" y="6"/>
                  </a:cubicBezTo>
                  <a:lnTo>
                    <a:pt x="10" y="3"/>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61" name="Freeform 78">
              <a:extLst>
                <a:ext uri="{FF2B5EF4-FFF2-40B4-BE49-F238E27FC236}">
                  <a16:creationId xmlns:a16="http://schemas.microsoft.com/office/drawing/2014/main" id="{6FFA7870-A5DF-FD44-9CB9-7EF35AB0FB68}"/>
                </a:ext>
              </a:extLst>
            </p:cNvPr>
            <p:cNvSpPr>
              <a:spLocks/>
            </p:cNvSpPr>
            <p:nvPr/>
          </p:nvSpPr>
          <p:spPr bwMode="auto">
            <a:xfrm>
              <a:off x="3105150" y="2962275"/>
              <a:ext cx="23813" cy="28575"/>
            </a:xfrm>
            <a:custGeom>
              <a:avLst/>
              <a:gdLst/>
              <a:ahLst/>
              <a:cxnLst>
                <a:cxn ang="0">
                  <a:pos x="7" y="0"/>
                </a:cxn>
                <a:cxn ang="0">
                  <a:pos x="0" y="7"/>
                </a:cxn>
                <a:cxn ang="0">
                  <a:pos x="4" y="9"/>
                </a:cxn>
                <a:cxn ang="0">
                  <a:pos x="4" y="12"/>
                </a:cxn>
                <a:cxn ang="0">
                  <a:pos x="11" y="14"/>
                </a:cxn>
                <a:cxn ang="0">
                  <a:pos x="5" y="8"/>
                </a:cxn>
                <a:cxn ang="0">
                  <a:pos x="11" y="5"/>
                </a:cxn>
                <a:cxn ang="0">
                  <a:pos x="7" y="0"/>
                </a:cxn>
              </a:cxnLst>
              <a:rect l="0" t="0" r="r" b="b"/>
              <a:pathLst>
                <a:path w="13" h="15">
                  <a:moveTo>
                    <a:pt x="7" y="0"/>
                  </a:moveTo>
                  <a:cubicBezTo>
                    <a:pt x="4" y="0"/>
                    <a:pt x="0" y="3"/>
                    <a:pt x="0" y="7"/>
                  </a:cubicBezTo>
                  <a:cubicBezTo>
                    <a:pt x="0" y="9"/>
                    <a:pt x="2" y="8"/>
                    <a:pt x="4" y="9"/>
                  </a:cubicBezTo>
                  <a:cubicBezTo>
                    <a:pt x="4" y="10"/>
                    <a:pt x="4" y="11"/>
                    <a:pt x="4" y="12"/>
                  </a:cubicBezTo>
                  <a:cubicBezTo>
                    <a:pt x="5" y="14"/>
                    <a:pt x="9" y="15"/>
                    <a:pt x="11" y="14"/>
                  </a:cubicBezTo>
                  <a:cubicBezTo>
                    <a:pt x="11" y="11"/>
                    <a:pt x="8" y="8"/>
                    <a:pt x="5" y="8"/>
                  </a:cubicBezTo>
                  <a:cubicBezTo>
                    <a:pt x="6" y="6"/>
                    <a:pt x="10" y="6"/>
                    <a:pt x="11" y="5"/>
                  </a:cubicBezTo>
                  <a:cubicBezTo>
                    <a:pt x="13" y="2"/>
                    <a:pt x="9" y="0"/>
                    <a:pt x="7" y="0"/>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62" name="Freeform 79">
              <a:extLst>
                <a:ext uri="{FF2B5EF4-FFF2-40B4-BE49-F238E27FC236}">
                  <a16:creationId xmlns:a16="http://schemas.microsoft.com/office/drawing/2014/main" id="{0FA35F36-EF04-9640-A5BD-5DBA48048DEA}"/>
                </a:ext>
              </a:extLst>
            </p:cNvPr>
            <p:cNvSpPr>
              <a:spLocks/>
            </p:cNvSpPr>
            <p:nvPr/>
          </p:nvSpPr>
          <p:spPr bwMode="auto">
            <a:xfrm>
              <a:off x="3132138" y="2974975"/>
              <a:ext cx="36513" cy="26988"/>
            </a:xfrm>
            <a:custGeom>
              <a:avLst/>
              <a:gdLst/>
              <a:ahLst/>
              <a:cxnLst>
                <a:cxn ang="0">
                  <a:pos x="2" y="9"/>
                </a:cxn>
                <a:cxn ang="0">
                  <a:pos x="1" y="11"/>
                </a:cxn>
                <a:cxn ang="0">
                  <a:pos x="8" y="13"/>
                </a:cxn>
                <a:cxn ang="0">
                  <a:pos x="10" y="10"/>
                </a:cxn>
                <a:cxn ang="0">
                  <a:pos x="10" y="7"/>
                </a:cxn>
                <a:cxn ang="0">
                  <a:pos x="13" y="7"/>
                </a:cxn>
                <a:cxn ang="0">
                  <a:pos x="15" y="7"/>
                </a:cxn>
                <a:cxn ang="0">
                  <a:pos x="19" y="1"/>
                </a:cxn>
                <a:cxn ang="0">
                  <a:pos x="11" y="3"/>
                </a:cxn>
                <a:cxn ang="0">
                  <a:pos x="10" y="1"/>
                </a:cxn>
                <a:cxn ang="0">
                  <a:pos x="8" y="4"/>
                </a:cxn>
                <a:cxn ang="0">
                  <a:pos x="6" y="6"/>
                </a:cxn>
                <a:cxn ang="0">
                  <a:pos x="4" y="10"/>
                </a:cxn>
                <a:cxn ang="0">
                  <a:pos x="0" y="8"/>
                </a:cxn>
                <a:cxn ang="0">
                  <a:pos x="2" y="9"/>
                </a:cxn>
              </a:cxnLst>
              <a:rect l="0" t="0" r="r" b="b"/>
              <a:pathLst>
                <a:path w="19" h="14">
                  <a:moveTo>
                    <a:pt x="2" y="9"/>
                  </a:moveTo>
                  <a:cubicBezTo>
                    <a:pt x="1" y="8"/>
                    <a:pt x="0" y="10"/>
                    <a:pt x="1" y="11"/>
                  </a:cubicBezTo>
                  <a:cubicBezTo>
                    <a:pt x="2" y="13"/>
                    <a:pt x="6" y="14"/>
                    <a:pt x="8" y="13"/>
                  </a:cubicBezTo>
                  <a:cubicBezTo>
                    <a:pt x="9" y="12"/>
                    <a:pt x="10" y="11"/>
                    <a:pt x="10" y="10"/>
                  </a:cubicBezTo>
                  <a:cubicBezTo>
                    <a:pt x="10" y="9"/>
                    <a:pt x="9" y="7"/>
                    <a:pt x="10" y="7"/>
                  </a:cubicBezTo>
                  <a:cubicBezTo>
                    <a:pt x="11" y="6"/>
                    <a:pt x="13" y="7"/>
                    <a:pt x="13" y="7"/>
                  </a:cubicBezTo>
                  <a:cubicBezTo>
                    <a:pt x="15" y="7"/>
                    <a:pt x="14" y="8"/>
                    <a:pt x="15" y="7"/>
                  </a:cubicBezTo>
                  <a:cubicBezTo>
                    <a:pt x="17" y="5"/>
                    <a:pt x="17" y="3"/>
                    <a:pt x="19" y="1"/>
                  </a:cubicBezTo>
                  <a:cubicBezTo>
                    <a:pt x="17" y="1"/>
                    <a:pt x="10" y="0"/>
                    <a:pt x="11" y="3"/>
                  </a:cubicBezTo>
                  <a:cubicBezTo>
                    <a:pt x="11" y="3"/>
                    <a:pt x="11" y="1"/>
                    <a:pt x="10" y="1"/>
                  </a:cubicBezTo>
                  <a:cubicBezTo>
                    <a:pt x="8" y="0"/>
                    <a:pt x="8" y="3"/>
                    <a:pt x="8" y="4"/>
                  </a:cubicBezTo>
                  <a:cubicBezTo>
                    <a:pt x="8" y="6"/>
                    <a:pt x="7" y="5"/>
                    <a:pt x="6" y="6"/>
                  </a:cubicBezTo>
                  <a:cubicBezTo>
                    <a:pt x="5" y="7"/>
                    <a:pt x="5" y="9"/>
                    <a:pt x="4" y="10"/>
                  </a:cubicBezTo>
                  <a:cubicBezTo>
                    <a:pt x="3" y="9"/>
                    <a:pt x="2" y="8"/>
                    <a:pt x="0" y="8"/>
                  </a:cubicBezTo>
                  <a:lnTo>
                    <a:pt x="2" y="9"/>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63" name="Freeform 80">
              <a:extLst>
                <a:ext uri="{FF2B5EF4-FFF2-40B4-BE49-F238E27FC236}">
                  <a16:creationId xmlns:a16="http://schemas.microsoft.com/office/drawing/2014/main" id="{5DF1B29F-8801-CA40-AC7A-E8E5809C6D14}"/>
                </a:ext>
              </a:extLst>
            </p:cNvPr>
            <p:cNvSpPr>
              <a:spLocks/>
            </p:cNvSpPr>
            <p:nvPr/>
          </p:nvSpPr>
          <p:spPr bwMode="auto">
            <a:xfrm>
              <a:off x="3141663" y="3013075"/>
              <a:ext cx="17463" cy="11113"/>
            </a:xfrm>
            <a:custGeom>
              <a:avLst/>
              <a:gdLst/>
              <a:ahLst/>
              <a:cxnLst>
                <a:cxn ang="0">
                  <a:pos x="3" y="1"/>
                </a:cxn>
                <a:cxn ang="0">
                  <a:pos x="0" y="0"/>
                </a:cxn>
                <a:cxn ang="0">
                  <a:pos x="0" y="3"/>
                </a:cxn>
                <a:cxn ang="0">
                  <a:pos x="5" y="6"/>
                </a:cxn>
                <a:cxn ang="0">
                  <a:pos x="1" y="1"/>
                </a:cxn>
                <a:cxn ang="0">
                  <a:pos x="3" y="1"/>
                </a:cxn>
              </a:cxnLst>
              <a:rect l="0" t="0" r="r" b="b"/>
              <a:pathLst>
                <a:path w="9" h="6">
                  <a:moveTo>
                    <a:pt x="3" y="1"/>
                  </a:moveTo>
                  <a:cubicBezTo>
                    <a:pt x="3" y="1"/>
                    <a:pt x="1" y="0"/>
                    <a:pt x="0" y="0"/>
                  </a:cubicBezTo>
                  <a:cubicBezTo>
                    <a:pt x="0" y="1"/>
                    <a:pt x="0" y="2"/>
                    <a:pt x="0" y="3"/>
                  </a:cubicBezTo>
                  <a:cubicBezTo>
                    <a:pt x="1" y="4"/>
                    <a:pt x="4" y="6"/>
                    <a:pt x="5" y="6"/>
                  </a:cubicBezTo>
                  <a:cubicBezTo>
                    <a:pt x="9" y="5"/>
                    <a:pt x="4" y="0"/>
                    <a:pt x="1" y="1"/>
                  </a:cubicBezTo>
                  <a:lnTo>
                    <a:pt x="3" y="1"/>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64" name="Freeform 81">
              <a:extLst>
                <a:ext uri="{FF2B5EF4-FFF2-40B4-BE49-F238E27FC236}">
                  <a16:creationId xmlns:a16="http://schemas.microsoft.com/office/drawing/2014/main" id="{A47C77BC-BBCF-D24F-B830-A61F407339E6}"/>
                </a:ext>
              </a:extLst>
            </p:cNvPr>
            <p:cNvSpPr>
              <a:spLocks/>
            </p:cNvSpPr>
            <p:nvPr/>
          </p:nvSpPr>
          <p:spPr bwMode="auto">
            <a:xfrm>
              <a:off x="3065463" y="3054350"/>
              <a:ext cx="30163" cy="31750"/>
            </a:xfrm>
            <a:custGeom>
              <a:avLst/>
              <a:gdLst/>
              <a:ahLst/>
              <a:cxnLst>
                <a:cxn ang="0">
                  <a:pos x="11" y="6"/>
                </a:cxn>
                <a:cxn ang="0">
                  <a:pos x="5" y="0"/>
                </a:cxn>
                <a:cxn ang="0">
                  <a:pos x="2" y="0"/>
                </a:cxn>
                <a:cxn ang="0">
                  <a:pos x="0" y="3"/>
                </a:cxn>
                <a:cxn ang="0">
                  <a:pos x="9" y="15"/>
                </a:cxn>
                <a:cxn ang="0">
                  <a:pos x="13" y="16"/>
                </a:cxn>
                <a:cxn ang="0">
                  <a:pos x="13" y="11"/>
                </a:cxn>
                <a:cxn ang="0">
                  <a:pos x="15" y="11"/>
                </a:cxn>
                <a:cxn ang="0">
                  <a:pos x="8" y="5"/>
                </a:cxn>
                <a:cxn ang="0">
                  <a:pos x="11" y="6"/>
                </a:cxn>
              </a:cxnLst>
              <a:rect l="0" t="0" r="r" b="b"/>
              <a:pathLst>
                <a:path w="16" h="17">
                  <a:moveTo>
                    <a:pt x="11" y="6"/>
                  </a:moveTo>
                  <a:cubicBezTo>
                    <a:pt x="12" y="3"/>
                    <a:pt x="7" y="1"/>
                    <a:pt x="5" y="0"/>
                  </a:cubicBezTo>
                  <a:cubicBezTo>
                    <a:pt x="4" y="0"/>
                    <a:pt x="3" y="0"/>
                    <a:pt x="2" y="0"/>
                  </a:cubicBezTo>
                  <a:cubicBezTo>
                    <a:pt x="0" y="0"/>
                    <a:pt x="0" y="0"/>
                    <a:pt x="0" y="3"/>
                  </a:cubicBezTo>
                  <a:cubicBezTo>
                    <a:pt x="0" y="8"/>
                    <a:pt x="4" y="13"/>
                    <a:pt x="9" y="15"/>
                  </a:cubicBezTo>
                  <a:cubicBezTo>
                    <a:pt x="10" y="16"/>
                    <a:pt x="12" y="17"/>
                    <a:pt x="13" y="16"/>
                  </a:cubicBezTo>
                  <a:cubicBezTo>
                    <a:pt x="14" y="15"/>
                    <a:pt x="12" y="12"/>
                    <a:pt x="13" y="11"/>
                  </a:cubicBezTo>
                  <a:cubicBezTo>
                    <a:pt x="13" y="11"/>
                    <a:pt x="14" y="11"/>
                    <a:pt x="15" y="11"/>
                  </a:cubicBezTo>
                  <a:cubicBezTo>
                    <a:pt x="16" y="9"/>
                    <a:pt x="9" y="6"/>
                    <a:pt x="8" y="5"/>
                  </a:cubicBezTo>
                  <a:lnTo>
                    <a:pt x="11" y="6"/>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65" name="Freeform 82">
              <a:extLst>
                <a:ext uri="{FF2B5EF4-FFF2-40B4-BE49-F238E27FC236}">
                  <a16:creationId xmlns:a16="http://schemas.microsoft.com/office/drawing/2014/main" id="{EEC0F3A6-FDA8-0D4F-951B-0FAAE2C6D1B6}"/>
                </a:ext>
              </a:extLst>
            </p:cNvPr>
            <p:cNvSpPr>
              <a:spLocks/>
            </p:cNvSpPr>
            <p:nvPr/>
          </p:nvSpPr>
          <p:spPr bwMode="auto">
            <a:xfrm>
              <a:off x="3106738" y="3063875"/>
              <a:ext cx="14288" cy="26988"/>
            </a:xfrm>
            <a:custGeom>
              <a:avLst/>
              <a:gdLst/>
              <a:ahLst/>
              <a:cxnLst>
                <a:cxn ang="0">
                  <a:pos x="6" y="3"/>
                </a:cxn>
                <a:cxn ang="0">
                  <a:pos x="3" y="2"/>
                </a:cxn>
                <a:cxn ang="0">
                  <a:pos x="1" y="6"/>
                </a:cxn>
                <a:cxn ang="0">
                  <a:pos x="0" y="11"/>
                </a:cxn>
                <a:cxn ang="0">
                  <a:pos x="5" y="12"/>
                </a:cxn>
                <a:cxn ang="0">
                  <a:pos x="4" y="5"/>
                </a:cxn>
                <a:cxn ang="0">
                  <a:pos x="5" y="0"/>
                </a:cxn>
                <a:cxn ang="0">
                  <a:pos x="6" y="3"/>
                </a:cxn>
              </a:cxnLst>
              <a:rect l="0" t="0" r="r" b="b"/>
              <a:pathLst>
                <a:path w="8" h="15">
                  <a:moveTo>
                    <a:pt x="6" y="3"/>
                  </a:moveTo>
                  <a:cubicBezTo>
                    <a:pt x="6" y="2"/>
                    <a:pt x="4" y="2"/>
                    <a:pt x="3" y="2"/>
                  </a:cubicBezTo>
                  <a:cubicBezTo>
                    <a:pt x="2" y="3"/>
                    <a:pt x="1" y="4"/>
                    <a:pt x="1" y="6"/>
                  </a:cubicBezTo>
                  <a:cubicBezTo>
                    <a:pt x="1" y="7"/>
                    <a:pt x="0" y="9"/>
                    <a:pt x="0" y="11"/>
                  </a:cubicBezTo>
                  <a:cubicBezTo>
                    <a:pt x="0" y="14"/>
                    <a:pt x="4" y="15"/>
                    <a:pt x="5" y="12"/>
                  </a:cubicBezTo>
                  <a:cubicBezTo>
                    <a:pt x="6" y="9"/>
                    <a:pt x="3" y="7"/>
                    <a:pt x="4" y="5"/>
                  </a:cubicBezTo>
                  <a:cubicBezTo>
                    <a:pt x="8" y="4"/>
                    <a:pt x="7" y="3"/>
                    <a:pt x="5" y="0"/>
                  </a:cubicBezTo>
                  <a:lnTo>
                    <a:pt x="6" y="3"/>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66" name="Freeform 83">
              <a:extLst>
                <a:ext uri="{FF2B5EF4-FFF2-40B4-BE49-F238E27FC236}">
                  <a16:creationId xmlns:a16="http://schemas.microsoft.com/office/drawing/2014/main" id="{47490CD0-24E4-2A48-84E4-D937707D0466}"/>
                </a:ext>
              </a:extLst>
            </p:cNvPr>
            <p:cNvSpPr>
              <a:spLocks/>
            </p:cNvSpPr>
            <p:nvPr/>
          </p:nvSpPr>
          <p:spPr bwMode="auto">
            <a:xfrm>
              <a:off x="3298825" y="2697163"/>
              <a:ext cx="28575" cy="60325"/>
            </a:xfrm>
            <a:custGeom>
              <a:avLst/>
              <a:gdLst/>
              <a:ahLst/>
              <a:cxnLst>
                <a:cxn ang="0">
                  <a:pos x="11" y="5"/>
                </a:cxn>
                <a:cxn ang="0">
                  <a:pos x="10" y="1"/>
                </a:cxn>
                <a:cxn ang="0">
                  <a:pos x="1" y="8"/>
                </a:cxn>
                <a:cxn ang="0">
                  <a:pos x="3" y="11"/>
                </a:cxn>
                <a:cxn ang="0">
                  <a:pos x="1" y="14"/>
                </a:cxn>
                <a:cxn ang="0">
                  <a:pos x="2" y="21"/>
                </a:cxn>
                <a:cxn ang="0">
                  <a:pos x="3" y="27"/>
                </a:cxn>
                <a:cxn ang="0">
                  <a:pos x="4" y="29"/>
                </a:cxn>
                <a:cxn ang="0">
                  <a:pos x="8" y="32"/>
                </a:cxn>
                <a:cxn ang="0">
                  <a:pos x="11" y="29"/>
                </a:cxn>
                <a:cxn ang="0">
                  <a:pos x="11" y="24"/>
                </a:cxn>
                <a:cxn ang="0">
                  <a:pos x="12" y="20"/>
                </a:cxn>
                <a:cxn ang="0">
                  <a:pos x="11" y="16"/>
                </a:cxn>
                <a:cxn ang="0">
                  <a:pos x="10" y="12"/>
                </a:cxn>
                <a:cxn ang="0">
                  <a:pos x="14" y="6"/>
                </a:cxn>
                <a:cxn ang="0">
                  <a:pos x="9" y="1"/>
                </a:cxn>
                <a:cxn ang="0">
                  <a:pos x="11" y="5"/>
                </a:cxn>
              </a:cxnLst>
              <a:rect l="0" t="0" r="r" b="b"/>
              <a:pathLst>
                <a:path w="15" h="32">
                  <a:moveTo>
                    <a:pt x="11" y="5"/>
                  </a:moveTo>
                  <a:cubicBezTo>
                    <a:pt x="13" y="4"/>
                    <a:pt x="12" y="2"/>
                    <a:pt x="10" y="1"/>
                  </a:cubicBezTo>
                  <a:cubicBezTo>
                    <a:pt x="6" y="0"/>
                    <a:pt x="1" y="4"/>
                    <a:pt x="1" y="8"/>
                  </a:cubicBezTo>
                  <a:cubicBezTo>
                    <a:pt x="0" y="10"/>
                    <a:pt x="2" y="9"/>
                    <a:pt x="3" y="11"/>
                  </a:cubicBezTo>
                  <a:cubicBezTo>
                    <a:pt x="3" y="12"/>
                    <a:pt x="2" y="14"/>
                    <a:pt x="1" y="14"/>
                  </a:cubicBezTo>
                  <a:cubicBezTo>
                    <a:pt x="0" y="16"/>
                    <a:pt x="1" y="19"/>
                    <a:pt x="2" y="21"/>
                  </a:cubicBezTo>
                  <a:cubicBezTo>
                    <a:pt x="2" y="23"/>
                    <a:pt x="3" y="25"/>
                    <a:pt x="3" y="27"/>
                  </a:cubicBezTo>
                  <a:cubicBezTo>
                    <a:pt x="4" y="29"/>
                    <a:pt x="3" y="28"/>
                    <a:pt x="4" y="29"/>
                  </a:cubicBezTo>
                  <a:cubicBezTo>
                    <a:pt x="5" y="30"/>
                    <a:pt x="7" y="31"/>
                    <a:pt x="8" y="32"/>
                  </a:cubicBezTo>
                  <a:cubicBezTo>
                    <a:pt x="10" y="32"/>
                    <a:pt x="10" y="31"/>
                    <a:pt x="11" y="29"/>
                  </a:cubicBezTo>
                  <a:cubicBezTo>
                    <a:pt x="11" y="27"/>
                    <a:pt x="11" y="25"/>
                    <a:pt x="11" y="24"/>
                  </a:cubicBezTo>
                  <a:cubicBezTo>
                    <a:pt x="11" y="23"/>
                    <a:pt x="12" y="22"/>
                    <a:pt x="12" y="20"/>
                  </a:cubicBezTo>
                  <a:cubicBezTo>
                    <a:pt x="12" y="18"/>
                    <a:pt x="12" y="17"/>
                    <a:pt x="11" y="16"/>
                  </a:cubicBezTo>
                  <a:cubicBezTo>
                    <a:pt x="11" y="15"/>
                    <a:pt x="10" y="13"/>
                    <a:pt x="10" y="12"/>
                  </a:cubicBezTo>
                  <a:cubicBezTo>
                    <a:pt x="10" y="10"/>
                    <a:pt x="13" y="8"/>
                    <a:pt x="14" y="6"/>
                  </a:cubicBezTo>
                  <a:cubicBezTo>
                    <a:pt x="15" y="3"/>
                    <a:pt x="10" y="3"/>
                    <a:pt x="9" y="1"/>
                  </a:cubicBezTo>
                  <a:lnTo>
                    <a:pt x="11" y="5"/>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67" name="Freeform 84">
              <a:extLst>
                <a:ext uri="{FF2B5EF4-FFF2-40B4-BE49-F238E27FC236}">
                  <a16:creationId xmlns:a16="http://schemas.microsoft.com/office/drawing/2014/main" id="{3D03BE87-F468-4842-84CF-BC1A2A546DC5}"/>
                </a:ext>
              </a:extLst>
            </p:cNvPr>
            <p:cNvSpPr>
              <a:spLocks/>
            </p:cNvSpPr>
            <p:nvPr/>
          </p:nvSpPr>
          <p:spPr bwMode="auto">
            <a:xfrm>
              <a:off x="3330575" y="2724150"/>
              <a:ext cx="11113" cy="12700"/>
            </a:xfrm>
            <a:custGeom>
              <a:avLst/>
              <a:gdLst/>
              <a:ahLst/>
              <a:cxnLst>
                <a:cxn ang="0">
                  <a:pos x="3" y="0"/>
                </a:cxn>
                <a:cxn ang="0">
                  <a:pos x="5" y="6"/>
                </a:cxn>
                <a:cxn ang="0">
                  <a:pos x="3" y="7"/>
                </a:cxn>
                <a:cxn ang="0">
                  <a:pos x="1" y="5"/>
                </a:cxn>
                <a:cxn ang="0">
                  <a:pos x="5" y="2"/>
                </a:cxn>
                <a:cxn ang="0">
                  <a:pos x="3" y="0"/>
                </a:cxn>
              </a:cxnLst>
              <a:rect l="0" t="0" r="r" b="b"/>
              <a:pathLst>
                <a:path w="6" h="7">
                  <a:moveTo>
                    <a:pt x="3" y="0"/>
                  </a:moveTo>
                  <a:cubicBezTo>
                    <a:pt x="6" y="0"/>
                    <a:pt x="6" y="4"/>
                    <a:pt x="5" y="6"/>
                  </a:cubicBezTo>
                  <a:cubicBezTo>
                    <a:pt x="4" y="7"/>
                    <a:pt x="4" y="7"/>
                    <a:pt x="3" y="7"/>
                  </a:cubicBezTo>
                  <a:cubicBezTo>
                    <a:pt x="2" y="7"/>
                    <a:pt x="1" y="6"/>
                    <a:pt x="1" y="5"/>
                  </a:cubicBezTo>
                  <a:cubicBezTo>
                    <a:pt x="0" y="3"/>
                    <a:pt x="2" y="0"/>
                    <a:pt x="5" y="2"/>
                  </a:cubicBezTo>
                  <a:lnTo>
                    <a:pt x="3" y="0"/>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68" name="Freeform 85">
              <a:extLst>
                <a:ext uri="{FF2B5EF4-FFF2-40B4-BE49-F238E27FC236}">
                  <a16:creationId xmlns:a16="http://schemas.microsoft.com/office/drawing/2014/main" id="{3A13CB6C-E01E-8745-B848-9BE1CA8C2D48}"/>
                </a:ext>
              </a:extLst>
            </p:cNvPr>
            <p:cNvSpPr>
              <a:spLocks/>
            </p:cNvSpPr>
            <p:nvPr/>
          </p:nvSpPr>
          <p:spPr bwMode="auto">
            <a:xfrm>
              <a:off x="3248025" y="2706688"/>
              <a:ext cx="82550" cy="173038"/>
            </a:xfrm>
            <a:custGeom>
              <a:avLst/>
              <a:gdLst/>
              <a:ahLst/>
              <a:cxnLst>
                <a:cxn ang="0">
                  <a:pos x="36" y="35"/>
                </a:cxn>
                <a:cxn ang="0">
                  <a:pos x="44" y="37"/>
                </a:cxn>
                <a:cxn ang="0">
                  <a:pos x="41" y="34"/>
                </a:cxn>
                <a:cxn ang="0">
                  <a:pos x="33" y="33"/>
                </a:cxn>
                <a:cxn ang="0">
                  <a:pos x="30" y="32"/>
                </a:cxn>
                <a:cxn ang="0">
                  <a:pos x="28" y="26"/>
                </a:cxn>
                <a:cxn ang="0">
                  <a:pos x="20" y="26"/>
                </a:cxn>
                <a:cxn ang="0">
                  <a:pos x="20" y="16"/>
                </a:cxn>
                <a:cxn ang="0">
                  <a:pos x="21" y="12"/>
                </a:cxn>
                <a:cxn ang="0">
                  <a:pos x="6" y="20"/>
                </a:cxn>
                <a:cxn ang="0">
                  <a:pos x="9" y="25"/>
                </a:cxn>
                <a:cxn ang="0">
                  <a:pos x="12" y="28"/>
                </a:cxn>
                <a:cxn ang="0">
                  <a:pos x="13" y="32"/>
                </a:cxn>
                <a:cxn ang="0">
                  <a:pos x="16" y="36"/>
                </a:cxn>
                <a:cxn ang="0">
                  <a:pos x="13" y="41"/>
                </a:cxn>
                <a:cxn ang="0">
                  <a:pos x="11" y="44"/>
                </a:cxn>
                <a:cxn ang="0">
                  <a:pos x="4" y="41"/>
                </a:cxn>
                <a:cxn ang="0">
                  <a:pos x="0" y="44"/>
                </a:cxn>
                <a:cxn ang="0">
                  <a:pos x="3" y="48"/>
                </a:cxn>
                <a:cxn ang="0">
                  <a:pos x="6" y="54"/>
                </a:cxn>
                <a:cxn ang="0">
                  <a:pos x="21" y="54"/>
                </a:cxn>
                <a:cxn ang="0">
                  <a:pos x="21" y="67"/>
                </a:cxn>
                <a:cxn ang="0">
                  <a:pos x="20" y="80"/>
                </a:cxn>
                <a:cxn ang="0">
                  <a:pos x="20" y="92"/>
                </a:cxn>
                <a:cxn ang="0">
                  <a:pos x="25" y="82"/>
                </a:cxn>
                <a:cxn ang="0">
                  <a:pos x="28" y="68"/>
                </a:cxn>
                <a:cxn ang="0">
                  <a:pos x="30" y="61"/>
                </a:cxn>
                <a:cxn ang="0">
                  <a:pos x="36" y="62"/>
                </a:cxn>
                <a:cxn ang="0">
                  <a:pos x="33" y="58"/>
                </a:cxn>
                <a:cxn ang="0">
                  <a:pos x="29" y="52"/>
                </a:cxn>
                <a:cxn ang="0">
                  <a:pos x="34" y="44"/>
                </a:cxn>
                <a:cxn ang="0">
                  <a:pos x="33" y="38"/>
                </a:cxn>
                <a:cxn ang="0">
                  <a:pos x="37" y="34"/>
                </a:cxn>
              </a:cxnLst>
              <a:rect l="0" t="0" r="r" b="b"/>
              <a:pathLst>
                <a:path w="44" h="93">
                  <a:moveTo>
                    <a:pt x="37" y="34"/>
                  </a:moveTo>
                  <a:cubicBezTo>
                    <a:pt x="37" y="35"/>
                    <a:pt x="37" y="35"/>
                    <a:pt x="36" y="35"/>
                  </a:cubicBezTo>
                  <a:cubicBezTo>
                    <a:pt x="36" y="35"/>
                    <a:pt x="36" y="37"/>
                    <a:pt x="36" y="38"/>
                  </a:cubicBezTo>
                  <a:cubicBezTo>
                    <a:pt x="38" y="38"/>
                    <a:pt x="43" y="39"/>
                    <a:pt x="44" y="37"/>
                  </a:cubicBezTo>
                  <a:cubicBezTo>
                    <a:pt x="43" y="37"/>
                    <a:pt x="42" y="37"/>
                    <a:pt x="42" y="36"/>
                  </a:cubicBezTo>
                  <a:cubicBezTo>
                    <a:pt x="41" y="36"/>
                    <a:pt x="41" y="35"/>
                    <a:pt x="41" y="34"/>
                  </a:cubicBezTo>
                  <a:cubicBezTo>
                    <a:pt x="40" y="33"/>
                    <a:pt x="35" y="32"/>
                    <a:pt x="35" y="35"/>
                  </a:cubicBezTo>
                  <a:cubicBezTo>
                    <a:pt x="34" y="35"/>
                    <a:pt x="33" y="34"/>
                    <a:pt x="33" y="33"/>
                  </a:cubicBezTo>
                  <a:cubicBezTo>
                    <a:pt x="32" y="32"/>
                    <a:pt x="33" y="32"/>
                    <a:pt x="33" y="31"/>
                  </a:cubicBezTo>
                  <a:cubicBezTo>
                    <a:pt x="32" y="31"/>
                    <a:pt x="29" y="30"/>
                    <a:pt x="30" y="32"/>
                  </a:cubicBezTo>
                  <a:cubicBezTo>
                    <a:pt x="30" y="31"/>
                    <a:pt x="30" y="30"/>
                    <a:pt x="30" y="29"/>
                  </a:cubicBezTo>
                  <a:cubicBezTo>
                    <a:pt x="30" y="27"/>
                    <a:pt x="30" y="27"/>
                    <a:pt x="28" y="26"/>
                  </a:cubicBezTo>
                  <a:cubicBezTo>
                    <a:pt x="24" y="25"/>
                    <a:pt x="22" y="25"/>
                    <a:pt x="22" y="30"/>
                  </a:cubicBezTo>
                  <a:cubicBezTo>
                    <a:pt x="22" y="28"/>
                    <a:pt x="20" y="27"/>
                    <a:pt x="20" y="26"/>
                  </a:cubicBezTo>
                  <a:cubicBezTo>
                    <a:pt x="19" y="25"/>
                    <a:pt x="20" y="22"/>
                    <a:pt x="20" y="21"/>
                  </a:cubicBezTo>
                  <a:cubicBezTo>
                    <a:pt x="20" y="19"/>
                    <a:pt x="19" y="18"/>
                    <a:pt x="20" y="16"/>
                  </a:cubicBezTo>
                  <a:cubicBezTo>
                    <a:pt x="20" y="16"/>
                    <a:pt x="20" y="16"/>
                    <a:pt x="21" y="15"/>
                  </a:cubicBezTo>
                  <a:cubicBezTo>
                    <a:pt x="21" y="14"/>
                    <a:pt x="21" y="13"/>
                    <a:pt x="21" y="12"/>
                  </a:cubicBezTo>
                  <a:cubicBezTo>
                    <a:pt x="21" y="0"/>
                    <a:pt x="8" y="20"/>
                    <a:pt x="10" y="21"/>
                  </a:cubicBezTo>
                  <a:cubicBezTo>
                    <a:pt x="9" y="21"/>
                    <a:pt x="7" y="20"/>
                    <a:pt x="6" y="20"/>
                  </a:cubicBezTo>
                  <a:cubicBezTo>
                    <a:pt x="6" y="21"/>
                    <a:pt x="6" y="22"/>
                    <a:pt x="6" y="22"/>
                  </a:cubicBezTo>
                  <a:cubicBezTo>
                    <a:pt x="6" y="24"/>
                    <a:pt x="8" y="24"/>
                    <a:pt x="9" y="25"/>
                  </a:cubicBezTo>
                  <a:cubicBezTo>
                    <a:pt x="9" y="25"/>
                    <a:pt x="8" y="26"/>
                    <a:pt x="9" y="26"/>
                  </a:cubicBezTo>
                  <a:cubicBezTo>
                    <a:pt x="10" y="28"/>
                    <a:pt x="10" y="27"/>
                    <a:pt x="12" y="28"/>
                  </a:cubicBezTo>
                  <a:cubicBezTo>
                    <a:pt x="14" y="28"/>
                    <a:pt x="13" y="28"/>
                    <a:pt x="14" y="29"/>
                  </a:cubicBezTo>
                  <a:cubicBezTo>
                    <a:pt x="14" y="30"/>
                    <a:pt x="13" y="31"/>
                    <a:pt x="13" y="32"/>
                  </a:cubicBezTo>
                  <a:cubicBezTo>
                    <a:pt x="14" y="33"/>
                    <a:pt x="14" y="33"/>
                    <a:pt x="15" y="35"/>
                  </a:cubicBezTo>
                  <a:cubicBezTo>
                    <a:pt x="16" y="35"/>
                    <a:pt x="16" y="35"/>
                    <a:pt x="16" y="36"/>
                  </a:cubicBezTo>
                  <a:cubicBezTo>
                    <a:pt x="15" y="36"/>
                    <a:pt x="12" y="35"/>
                    <a:pt x="11" y="36"/>
                  </a:cubicBezTo>
                  <a:cubicBezTo>
                    <a:pt x="11" y="37"/>
                    <a:pt x="12" y="40"/>
                    <a:pt x="13" y="41"/>
                  </a:cubicBezTo>
                  <a:cubicBezTo>
                    <a:pt x="12" y="42"/>
                    <a:pt x="11" y="41"/>
                    <a:pt x="11" y="42"/>
                  </a:cubicBezTo>
                  <a:cubicBezTo>
                    <a:pt x="10" y="42"/>
                    <a:pt x="11" y="43"/>
                    <a:pt x="11" y="44"/>
                  </a:cubicBezTo>
                  <a:cubicBezTo>
                    <a:pt x="9" y="44"/>
                    <a:pt x="6" y="45"/>
                    <a:pt x="5" y="44"/>
                  </a:cubicBezTo>
                  <a:cubicBezTo>
                    <a:pt x="3" y="44"/>
                    <a:pt x="4" y="43"/>
                    <a:pt x="4" y="41"/>
                  </a:cubicBezTo>
                  <a:cubicBezTo>
                    <a:pt x="4" y="40"/>
                    <a:pt x="2" y="38"/>
                    <a:pt x="0" y="40"/>
                  </a:cubicBezTo>
                  <a:cubicBezTo>
                    <a:pt x="0" y="40"/>
                    <a:pt x="0" y="43"/>
                    <a:pt x="0" y="44"/>
                  </a:cubicBezTo>
                  <a:cubicBezTo>
                    <a:pt x="0" y="45"/>
                    <a:pt x="0" y="47"/>
                    <a:pt x="0" y="47"/>
                  </a:cubicBezTo>
                  <a:cubicBezTo>
                    <a:pt x="1" y="48"/>
                    <a:pt x="2" y="47"/>
                    <a:pt x="3" y="48"/>
                  </a:cubicBezTo>
                  <a:cubicBezTo>
                    <a:pt x="5" y="49"/>
                    <a:pt x="4" y="50"/>
                    <a:pt x="4" y="51"/>
                  </a:cubicBezTo>
                  <a:cubicBezTo>
                    <a:pt x="4" y="52"/>
                    <a:pt x="5" y="53"/>
                    <a:pt x="6" y="54"/>
                  </a:cubicBezTo>
                  <a:cubicBezTo>
                    <a:pt x="9" y="56"/>
                    <a:pt x="11" y="54"/>
                    <a:pt x="14" y="55"/>
                  </a:cubicBezTo>
                  <a:cubicBezTo>
                    <a:pt x="14" y="60"/>
                    <a:pt x="20" y="57"/>
                    <a:pt x="21" y="54"/>
                  </a:cubicBezTo>
                  <a:cubicBezTo>
                    <a:pt x="21" y="57"/>
                    <a:pt x="20" y="60"/>
                    <a:pt x="20" y="63"/>
                  </a:cubicBezTo>
                  <a:cubicBezTo>
                    <a:pt x="20" y="64"/>
                    <a:pt x="21" y="66"/>
                    <a:pt x="21" y="67"/>
                  </a:cubicBezTo>
                  <a:cubicBezTo>
                    <a:pt x="20" y="69"/>
                    <a:pt x="18" y="70"/>
                    <a:pt x="17" y="72"/>
                  </a:cubicBezTo>
                  <a:cubicBezTo>
                    <a:pt x="17" y="76"/>
                    <a:pt x="20" y="77"/>
                    <a:pt x="20" y="80"/>
                  </a:cubicBezTo>
                  <a:cubicBezTo>
                    <a:pt x="19" y="83"/>
                    <a:pt x="19" y="86"/>
                    <a:pt x="19" y="89"/>
                  </a:cubicBezTo>
                  <a:cubicBezTo>
                    <a:pt x="19" y="90"/>
                    <a:pt x="19" y="91"/>
                    <a:pt x="20" y="92"/>
                  </a:cubicBezTo>
                  <a:cubicBezTo>
                    <a:pt x="21" y="93"/>
                    <a:pt x="22" y="92"/>
                    <a:pt x="23" y="91"/>
                  </a:cubicBezTo>
                  <a:cubicBezTo>
                    <a:pt x="25" y="88"/>
                    <a:pt x="26" y="86"/>
                    <a:pt x="25" y="82"/>
                  </a:cubicBezTo>
                  <a:cubicBezTo>
                    <a:pt x="24" y="80"/>
                    <a:pt x="25" y="78"/>
                    <a:pt x="25" y="76"/>
                  </a:cubicBezTo>
                  <a:cubicBezTo>
                    <a:pt x="25" y="73"/>
                    <a:pt x="25" y="70"/>
                    <a:pt x="28" y="68"/>
                  </a:cubicBezTo>
                  <a:cubicBezTo>
                    <a:pt x="29" y="68"/>
                    <a:pt x="31" y="67"/>
                    <a:pt x="31" y="65"/>
                  </a:cubicBezTo>
                  <a:cubicBezTo>
                    <a:pt x="30" y="64"/>
                    <a:pt x="29" y="63"/>
                    <a:pt x="30" y="61"/>
                  </a:cubicBezTo>
                  <a:cubicBezTo>
                    <a:pt x="32" y="61"/>
                    <a:pt x="31" y="63"/>
                    <a:pt x="32" y="64"/>
                  </a:cubicBezTo>
                  <a:cubicBezTo>
                    <a:pt x="33" y="65"/>
                    <a:pt x="35" y="63"/>
                    <a:pt x="36" y="62"/>
                  </a:cubicBezTo>
                  <a:cubicBezTo>
                    <a:pt x="37" y="60"/>
                    <a:pt x="39" y="58"/>
                    <a:pt x="37" y="57"/>
                  </a:cubicBezTo>
                  <a:cubicBezTo>
                    <a:pt x="36" y="56"/>
                    <a:pt x="33" y="56"/>
                    <a:pt x="33" y="58"/>
                  </a:cubicBezTo>
                  <a:cubicBezTo>
                    <a:pt x="32" y="58"/>
                    <a:pt x="32" y="57"/>
                    <a:pt x="31" y="56"/>
                  </a:cubicBezTo>
                  <a:cubicBezTo>
                    <a:pt x="31" y="55"/>
                    <a:pt x="28" y="53"/>
                    <a:pt x="29" y="52"/>
                  </a:cubicBezTo>
                  <a:cubicBezTo>
                    <a:pt x="31" y="51"/>
                    <a:pt x="34" y="52"/>
                    <a:pt x="36" y="50"/>
                  </a:cubicBezTo>
                  <a:cubicBezTo>
                    <a:pt x="37" y="48"/>
                    <a:pt x="33" y="46"/>
                    <a:pt x="34" y="44"/>
                  </a:cubicBezTo>
                  <a:cubicBezTo>
                    <a:pt x="34" y="43"/>
                    <a:pt x="34" y="43"/>
                    <a:pt x="34" y="42"/>
                  </a:cubicBezTo>
                  <a:cubicBezTo>
                    <a:pt x="35" y="40"/>
                    <a:pt x="34" y="39"/>
                    <a:pt x="33" y="38"/>
                  </a:cubicBezTo>
                  <a:cubicBezTo>
                    <a:pt x="33" y="38"/>
                    <a:pt x="34" y="37"/>
                    <a:pt x="35" y="37"/>
                  </a:cubicBezTo>
                  <a:lnTo>
                    <a:pt x="37" y="34"/>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69" name="Freeform 86">
              <a:extLst>
                <a:ext uri="{FF2B5EF4-FFF2-40B4-BE49-F238E27FC236}">
                  <a16:creationId xmlns:a16="http://schemas.microsoft.com/office/drawing/2014/main" id="{270822E6-3726-A348-AF19-9EE08D56E2ED}"/>
                </a:ext>
              </a:extLst>
            </p:cNvPr>
            <p:cNvSpPr>
              <a:spLocks/>
            </p:cNvSpPr>
            <p:nvPr/>
          </p:nvSpPr>
          <p:spPr bwMode="auto">
            <a:xfrm>
              <a:off x="3325813" y="2676525"/>
              <a:ext cx="20638" cy="39688"/>
            </a:xfrm>
            <a:custGeom>
              <a:avLst/>
              <a:gdLst/>
              <a:ahLst/>
              <a:cxnLst>
                <a:cxn ang="0">
                  <a:pos x="9" y="2"/>
                </a:cxn>
                <a:cxn ang="0">
                  <a:pos x="1" y="11"/>
                </a:cxn>
                <a:cxn ang="0">
                  <a:pos x="1" y="18"/>
                </a:cxn>
                <a:cxn ang="0">
                  <a:pos x="8" y="15"/>
                </a:cxn>
                <a:cxn ang="0">
                  <a:pos x="9" y="0"/>
                </a:cxn>
                <a:cxn ang="0">
                  <a:pos x="9" y="2"/>
                </a:cxn>
              </a:cxnLst>
              <a:rect l="0" t="0" r="r" b="b"/>
              <a:pathLst>
                <a:path w="11" h="21">
                  <a:moveTo>
                    <a:pt x="9" y="2"/>
                  </a:moveTo>
                  <a:cubicBezTo>
                    <a:pt x="4" y="2"/>
                    <a:pt x="1" y="7"/>
                    <a:pt x="1" y="11"/>
                  </a:cubicBezTo>
                  <a:cubicBezTo>
                    <a:pt x="1" y="13"/>
                    <a:pt x="0" y="17"/>
                    <a:pt x="1" y="18"/>
                  </a:cubicBezTo>
                  <a:cubicBezTo>
                    <a:pt x="3" y="21"/>
                    <a:pt x="7" y="17"/>
                    <a:pt x="8" y="15"/>
                  </a:cubicBezTo>
                  <a:cubicBezTo>
                    <a:pt x="10" y="11"/>
                    <a:pt x="11" y="6"/>
                    <a:pt x="9" y="0"/>
                  </a:cubicBezTo>
                  <a:lnTo>
                    <a:pt x="9" y="2"/>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70" name="Line 87">
              <a:extLst>
                <a:ext uri="{FF2B5EF4-FFF2-40B4-BE49-F238E27FC236}">
                  <a16:creationId xmlns:a16="http://schemas.microsoft.com/office/drawing/2014/main" id="{63906EF0-F6A8-F047-B40C-063683AE108F}"/>
                </a:ext>
              </a:extLst>
            </p:cNvPr>
            <p:cNvSpPr>
              <a:spLocks noChangeShapeType="1"/>
            </p:cNvSpPr>
            <p:nvPr/>
          </p:nvSpPr>
          <p:spPr bwMode="auto">
            <a:xfrm>
              <a:off x="2644775" y="3457575"/>
              <a:ext cx="1588" cy="1588"/>
            </a:xfrm>
            <a:prstGeom prst="line">
              <a:avLst/>
            </a:pr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71" name="Line 88">
              <a:extLst>
                <a:ext uri="{FF2B5EF4-FFF2-40B4-BE49-F238E27FC236}">
                  <a16:creationId xmlns:a16="http://schemas.microsoft.com/office/drawing/2014/main" id="{2D9FC18D-4F4C-C34D-9293-26EE85E780E6}"/>
                </a:ext>
              </a:extLst>
            </p:cNvPr>
            <p:cNvSpPr>
              <a:spLocks noChangeShapeType="1"/>
            </p:cNvSpPr>
            <p:nvPr/>
          </p:nvSpPr>
          <p:spPr bwMode="auto">
            <a:xfrm>
              <a:off x="2644775" y="3457575"/>
              <a:ext cx="1588" cy="1588"/>
            </a:xfrm>
            <a:prstGeom prst="line">
              <a:avLst/>
            </a:pr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72" name="Freeform 89">
              <a:extLst>
                <a:ext uri="{FF2B5EF4-FFF2-40B4-BE49-F238E27FC236}">
                  <a16:creationId xmlns:a16="http://schemas.microsoft.com/office/drawing/2014/main" id="{3E03626B-CF1F-EF4C-93F8-E0A007BC17D6}"/>
                </a:ext>
              </a:extLst>
            </p:cNvPr>
            <p:cNvSpPr>
              <a:spLocks/>
            </p:cNvSpPr>
            <p:nvPr/>
          </p:nvSpPr>
          <p:spPr bwMode="auto">
            <a:xfrm>
              <a:off x="2598738" y="3735388"/>
              <a:ext cx="263525" cy="222250"/>
            </a:xfrm>
            <a:custGeom>
              <a:avLst/>
              <a:gdLst/>
              <a:ahLst/>
              <a:cxnLst>
                <a:cxn ang="0">
                  <a:pos x="140" y="68"/>
                </a:cxn>
                <a:cxn ang="0">
                  <a:pos x="135" y="48"/>
                </a:cxn>
                <a:cxn ang="0">
                  <a:pos x="127" y="45"/>
                </a:cxn>
                <a:cxn ang="0">
                  <a:pos x="118" y="42"/>
                </a:cxn>
                <a:cxn ang="0">
                  <a:pos x="107" y="16"/>
                </a:cxn>
                <a:cxn ang="0">
                  <a:pos x="90" y="6"/>
                </a:cxn>
                <a:cxn ang="0">
                  <a:pos x="78" y="1"/>
                </a:cxn>
                <a:cxn ang="0">
                  <a:pos x="73" y="0"/>
                </a:cxn>
                <a:cxn ang="0">
                  <a:pos x="61" y="6"/>
                </a:cxn>
                <a:cxn ang="0">
                  <a:pos x="58" y="13"/>
                </a:cxn>
                <a:cxn ang="0">
                  <a:pos x="55" y="16"/>
                </a:cxn>
                <a:cxn ang="0">
                  <a:pos x="50" y="21"/>
                </a:cxn>
                <a:cxn ang="0">
                  <a:pos x="41" y="26"/>
                </a:cxn>
                <a:cxn ang="0">
                  <a:pos x="35" y="36"/>
                </a:cxn>
                <a:cxn ang="0">
                  <a:pos x="31" y="44"/>
                </a:cxn>
                <a:cxn ang="0">
                  <a:pos x="24" y="53"/>
                </a:cxn>
                <a:cxn ang="0">
                  <a:pos x="11" y="55"/>
                </a:cxn>
                <a:cxn ang="0">
                  <a:pos x="11" y="61"/>
                </a:cxn>
                <a:cxn ang="0">
                  <a:pos x="19" y="63"/>
                </a:cxn>
                <a:cxn ang="0">
                  <a:pos x="14" y="68"/>
                </a:cxn>
                <a:cxn ang="0">
                  <a:pos x="3" y="76"/>
                </a:cxn>
                <a:cxn ang="0">
                  <a:pos x="1" y="86"/>
                </a:cxn>
                <a:cxn ang="0">
                  <a:pos x="6" y="90"/>
                </a:cxn>
                <a:cxn ang="0">
                  <a:pos x="7" y="94"/>
                </a:cxn>
                <a:cxn ang="0">
                  <a:pos x="11" y="100"/>
                </a:cxn>
                <a:cxn ang="0">
                  <a:pos x="22" y="103"/>
                </a:cxn>
                <a:cxn ang="0">
                  <a:pos x="25" y="106"/>
                </a:cxn>
                <a:cxn ang="0">
                  <a:pos x="35" y="109"/>
                </a:cxn>
                <a:cxn ang="0">
                  <a:pos x="42" y="104"/>
                </a:cxn>
                <a:cxn ang="0">
                  <a:pos x="49" y="97"/>
                </a:cxn>
                <a:cxn ang="0">
                  <a:pos x="50" y="89"/>
                </a:cxn>
                <a:cxn ang="0">
                  <a:pos x="58" y="84"/>
                </a:cxn>
                <a:cxn ang="0">
                  <a:pos x="66" y="95"/>
                </a:cxn>
                <a:cxn ang="0">
                  <a:pos x="71" y="102"/>
                </a:cxn>
                <a:cxn ang="0">
                  <a:pos x="76" y="113"/>
                </a:cxn>
                <a:cxn ang="0">
                  <a:pos x="85" y="116"/>
                </a:cxn>
                <a:cxn ang="0">
                  <a:pos x="89" y="113"/>
                </a:cxn>
                <a:cxn ang="0">
                  <a:pos x="95" y="112"/>
                </a:cxn>
                <a:cxn ang="0">
                  <a:pos x="104" y="116"/>
                </a:cxn>
                <a:cxn ang="0">
                  <a:pos x="110" y="117"/>
                </a:cxn>
                <a:cxn ang="0">
                  <a:pos x="117" y="99"/>
                </a:cxn>
                <a:cxn ang="0">
                  <a:pos x="132" y="94"/>
                </a:cxn>
                <a:cxn ang="0">
                  <a:pos x="140" y="77"/>
                </a:cxn>
              </a:cxnLst>
              <a:rect l="0" t="0" r="r" b="b"/>
              <a:pathLst>
                <a:path w="141" h="119">
                  <a:moveTo>
                    <a:pt x="140" y="77"/>
                  </a:moveTo>
                  <a:cubicBezTo>
                    <a:pt x="140" y="74"/>
                    <a:pt x="141" y="71"/>
                    <a:pt x="140" y="68"/>
                  </a:cubicBezTo>
                  <a:cubicBezTo>
                    <a:pt x="139" y="65"/>
                    <a:pt x="135" y="62"/>
                    <a:pt x="133" y="62"/>
                  </a:cubicBezTo>
                  <a:cubicBezTo>
                    <a:pt x="132" y="57"/>
                    <a:pt x="137" y="53"/>
                    <a:pt x="135" y="48"/>
                  </a:cubicBezTo>
                  <a:cubicBezTo>
                    <a:pt x="134" y="48"/>
                    <a:pt x="132" y="48"/>
                    <a:pt x="131" y="47"/>
                  </a:cubicBezTo>
                  <a:cubicBezTo>
                    <a:pt x="128" y="46"/>
                    <a:pt x="129" y="47"/>
                    <a:pt x="127" y="45"/>
                  </a:cubicBezTo>
                  <a:cubicBezTo>
                    <a:pt x="126" y="43"/>
                    <a:pt x="125" y="41"/>
                    <a:pt x="122" y="41"/>
                  </a:cubicBezTo>
                  <a:cubicBezTo>
                    <a:pt x="120" y="41"/>
                    <a:pt x="120" y="43"/>
                    <a:pt x="118" y="42"/>
                  </a:cubicBezTo>
                  <a:cubicBezTo>
                    <a:pt x="118" y="38"/>
                    <a:pt x="114" y="34"/>
                    <a:pt x="112" y="30"/>
                  </a:cubicBezTo>
                  <a:cubicBezTo>
                    <a:pt x="109" y="25"/>
                    <a:pt x="107" y="22"/>
                    <a:pt x="107" y="16"/>
                  </a:cubicBezTo>
                  <a:cubicBezTo>
                    <a:pt x="109" y="14"/>
                    <a:pt x="109" y="14"/>
                    <a:pt x="109" y="14"/>
                  </a:cubicBezTo>
                  <a:cubicBezTo>
                    <a:pt x="106" y="6"/>
                    <a:pt x="97" y="5"/>
                    <a:pt x="90" y="6"/>
                  </a:cubicBezTo>
                  <a:cubicBezTo>
                    <a:pt x="86" y="6"/>
                    <a:pt x="85" y="8"/>
                    <a:pt x="82" y="8"/>
                  </a:cubicBezTo>
                  <a:cubicBezTo>
                    <a:pt x="77" y="9"/>
                    <a:pt x="78" y="4"/>
                    <a:pt x="78" y="1"/>
                  </a:cubicBezTo>
                  <a:cubicBezTo>
                    <a:pt x="76" y="0"/>
                    <a:pt x="75" y="0"/>
                    <a:pt x="73" y="0"/>
                  </a:cubicBezTo>
                  <a:cubicBezTo>
                    <a:pt x="73" y="0"/>
                    <a:pt x="73" y="0"/>
                    <a:pt x="73" y="0"/>
                  </a:cubicBezTo>
                  <a:cubicBezTo>
                    <a:pt x="71" y="2"/>
                    <a:pt x="68" y="2"/>
                    <a:pt x="66" y="3"/>
                  </a:cubicBezTo>
                  <a:cubicBezTo>
                    <a:pt x="64" y="3"/>
                    <a:pt x="63" y="5"/>
                    <a:pt x="61" y="6"/>
                  </a:cubicBezTo>
                  <a:cubicBezTo>
                    <a:pt x="60" y="7"/>
                    <a:pt x="58" y="9"/>
                    <a:pt x="58" y="10"/>
                  </a:cubicBezTo>
                  <a:cubicBezTo>
                    <a:pt x="58" y="11"/>
                    <a:pt x="58" y="12"/>
                    <a:pt x="58" y="13"/>
                  </a:cubicBezTo>
                  <a:cubicBezTo>
                    <a:pt x="57" y="13"/>
                    <a:pt x="57" y="13"/>
                    <a:pt x="56" y="13"/>
                  </a:cubicBezTo>
                  <a:cubicBezTo>
                    <a:pt x="56" y="14"/>
                    <a:pt x="56" y="15"/>
                    <a:pt x="55" y="16"/>
                  </a:cubicBezTo>
                  <a:cubicBezTo>
                    <a:pt x="55" y="16"/>
                    <a:pt x="54" y="18"/>
                    <a:pt x="54" y="18"/>
                  </a:cubicBezTo>
                  <a:cubicBezTo>
                    <a:pt x="53" y="19"/>
                    <a:pt x="51" y="20"/>
                    <a:pt x="50" y="21"/>
                  </a:cubicBezTo>
                  <a:cubicBezTo>
                    <a:pt x="48" y="22"/>
                    <a:pt x="48" y="23"/>
                    <a:pt x="46" y="23"/>
                  </a:cubicBezTo>
                  <a:cubicBezTo>
                    <a:pt x="43" y="24"/>
                    <a:pt x="42" y="22"/>
                    <a:pt x="41" y="26"/>
                  </a:cubicBezTo>
                  <a:cubicBezTo>
                    <a:pt x="41" y="29"/>
                    <a:pt x="40" y="29"/>
                    <a:pt x="38" y="31"/>
                  </a:cubicBezTo>
                  <a:cubicBezTo>
                    <a:pt x="37" y="33"/>
                    <a:pt x="36" y="34"/>
                    <a:pt x="35" y="36"/>
                  </a:cubicBezTo>
                  <a:cubicBezTo>
                    <a:pt x="34" y="38"/>
                    <a:pt x="34" y="40"/>
                    <a:pt x="33" y="41"/>
                  </a:cubicBezTo>
                  <a:cubicBezTo>
                    <a:pt x="33" y="43"/>
                    <a:pt x="32" y="43"/>
                    <a:pt x="31" y="44"/>
                  </a:cubicBezTo>
                  <a:cubicBezTo>
                    <a:pt x="29" y="46"/>
                    <a:pt x="28" y="49"/>
                    <a:pt x="28" y="51"/>
                  </a:cubicBezTo>
                  <a:cubicBezTo>
                    <a:pt x="27" y="53"/>
                    <a:pt x="27" y="53"/>
                    <a:pt x="24" y="53"/>
                  </a:cubicBezTo>
                  <a:cubicBezTo>
                    <a:pt x="22" y="53"/>
                    <a:pt x="20" y="53"/>
                    <a:pt x="17" y="53"/>
                  </a:cubicBezTo>
                  <a:cubicBezTo>
                    <a:pt x="15" y="53"/>
                    <a:pt x="12" y="53"/>
                    <a:pt x="11" y="55"/>
                  </a:cubicBezTo>
                  <a:cubicBezTo>
                    <a:pt x="11" y="56"/>
                    <a:pt x="10" y="58"/>
                    <a:pt x="10" y="59"/>
                  </a:cubicBezTo>
                  <a:cubicBezTo>
                    <a:pt x="10" y="60"/>
                    <a:pt x="10" y="60"/>
                    <a:pt x="11" y="61"/>
                  </a:cubicBezTo>
                  <a:cubicBezTo>
                    <a:pt x="13" y="62"/>
                    <a:pt x="14" y="62"/>
                    <a:pt x="16" y="62"/>
                  </a:cubicBezTo>
                  <a:cubicBezTo>
                    <a:pt x="17" y="62"/>
                    <a:pt x="18" y="63"/>
                    <a:pt x="19" y="63"/>
                  </a:cubicBezTo>
                  <a:cubicBezTo>
                    <a:pt x="18" y="63"/>
                    <a:pt x="17" y="64"/>
                    <a:pt x="16" y="65"/>
                  </a:cubicBezTo>
                  <a:cubicBezTo>
                    <a:pt x="16" y="66"/>
                    <a:pt x="15" y="67"/>
                    <a:pt x="14" y="68"/>
                  </a:cubicBezTo>
                  <a:cubicBezTo>
                    <a:pt x="13" y="69"/>
                    <a:pt x="10" y="71"/>
                    <a:pt x="8" y="72"/>
                  </a:cubicBezTo>
                  <a:cubicBezTo>
                    <a:pt x="6" y="73"/>
                    <a:pt x="5" y="74"/>
                    <a:pt x="3" y="76"/>
                  </a:cubicBezTo>
                  <a:cubicBezTo>
                    <a:pt x="2" y="78"/>
                    <a:pt x="0" y="78"/>
                    <a:pt x="0" y="80"/>
                  </a:cubicBezTo>
                  <a:cubicBezTo>
                    <a:pt x="0" y="82"/>
                    <a:pt x="0" y="84"/>
                    <a:pt x="1" y="86"/>
                  </a:cubicBezTo>
                  <a:cubicBezTo>
                    <a:pt x="2" y="87"/>
                    <a:pt x="3" y="88"/>
                    <a:pt x="5" y="89"/>
                  </a:cubicBezTo>
                  <a:cubicBezTo>
                    <a:pt x="5" y="89"/>
                    <a:pt x="6" y="90"/>
                    <a:pt x="6" y="90"/>
                  </a:cubicBezTo>
                  <a:cubicBezTo>
                    <a:pt x="7" y="91"/>
                    <a:pt x="6" y="91"/>
                    <a:pt x="6" y="92"/>
                  </a:cubicBezTo>
                  <a:cubicBezTo>
                    <a:pt x="7" y="92"/>
                    <a:pt x="7" y="93"/>
                    <a:pt x="7" y="94"/>
                  </a:cubicBezTo>
                  <a:cubicBezTo>
                    <a:pt x="8" y="95"/>
                    <a:pt x="9" y="95"/>
                    <a:pt x="10" y="97"/>
                  </a:cubicBezTo>
                  <a:cubicBezTo>
                    <a:pt x="10" y="98"/>
                    <a:pt x="10" y="99"/>
                    <a:pt x="11" y="100"/>
                  </a:cubicBezTo>
                  <a:cubicBezTo>
                    <a:pt x="12" y="101"/>
                    <a:pt x="15" y="102"/>
                    <a:pt x="17" y="102"/>
                  </a:cubicBezTo>
                  <a:cubicBezTo>
                    <a:pt x="18" y="102"/>
                    <a:pt x="21" y="102"/>
                    <a:pt x="22" y="103"/>
                  </a:cubicBezTo>
                  <a:cubicBezTo>
                    <a:pt x="23" y="104"/>
                    <a:pt x="22" y="104"/>
                    <a:pt x="23" y="104"/>
                  </a:cubicBezTo>
                  <a:cubicBezTo>
                    <a:pt x="24" y="105"/>
                    <a:pt x="24" y="105"/>
                    <a:pt x="25" y="106"/>
                  </a:cubicBezTo>
                  <a:cubicBezTo>
                    <a:pt x="26" y="106"/>
                    <a:pt x="27" y="107"/>
                    <a:pt x="28" y="108"/>
                  </a:cubicBezTo>
                  <a:cubicBezTo>
                    <a:pt x="30" y="109"/>
                    <a:pt x="33" y="108"/>
                    <a:pt x="35" y="109"/>
                  </a:cubicBezTo>
                  <a:cubicBezTo>
                    <a:pt x="36" y="109"/>
                    <a:pt x="39" y="110"/>
                    <a:pt x="41" y="110"/>
                  </a:cubicBezTo>
                  <a:cubicBezTo>
                    <a:pt x="43" y="109"/>
                    <a:pt x="41" y="106"/>
                    <a:pt x="42" y="104"/>
                  </a:cubicBezTo>
                  <a:cubicBezTo>
                    <a:pt x="43" y="102"/>
                    <a:pt x="47" y="104"/>
                    <a:pt x="48" y="103"/>
                  </a:cubicBezTo>
                  <a:cubicBezTo>
                    <a:pt x="50" y="102"/>
                    <a:pt x="50" y="99"/>
                    <a:pt x="49" y="97"/>
                  </a:cubicBezTo>
                  <a:cubicBezTo>
                    <a:pt x="48" y="96"/>
                    <a:pt x="48" y="95"/>
                    <a:pt x="48" y="94"/>
                  </a:cubicBezTo>
                  <a:cubicBezTo>
                    <a:pt x="48" y="92"/>
                    <a:pt x="49" y="91"/>
                    <a:pt x="50" y="89"/>
                  </a:cubicBezTo>
                  <a:cubicBezTo>
                    <a:pt x="51" y="88"/>
                    <a:pt x="52" y="85"/>
                    <a:pt x="54" y="85"/>
                  </a:cubicBezTo>
                  <a:cubicBezTo>
                    <a:pt x="55" y="84"/>
                    <a:pt x="57" y="85"/>
                    <a:pt x="58" y="84"/>
                  </a:cubicBezTo>
                  <a:cubicBezTo>
                    <a:pt x="60" y="86"/>
                    <a:pt x="61" y="88"/>
                    <a:pt x="62" y="90"/>
                  </a:cubicBezTo>
                  <a:cubicBezTo>
                    <a:pt x="64" y="92"/>
                    <a:pt x="65" y="93"/>
                    <a:pt x="66" y="95"/>
                  </a:cubicBezTo>
                  <a:cubicBezTo>
                    <a:pt x="67" y="97"/>
                    <a:pt x="66" y="98"/>
                    <a:pt x="66" y="100"/>
                  </a:cubicBezTo>
                  <a:cubicBezTo>
                    <a:pt x="66" y="102"/>
                    <a:pt x="69" y="102"/>
                    <a:pt x="71" y="102"/>
                  </a:cubicBezTo>
                  <a:cubicBezTo>
                    <a:pt x="73" y="103"/>
                    <a:pt x="74" y="104"/>
                    <a:pt x="74" y="105"/>
                  </a:cubicBezTo>
                  <a:cubicBezTo>
                    <a:pt x="75" y="108"/>
                    <a:pt x="76" y="110"/>
                    <a:pt x="76" y="113"/>
                  </a:cubicBezTo>
                  <a:cubicBezTo>
                    <a:pt x="76" y="115"/>
                    <a:pt x="76" y="117"/>
                    <a:pt x="79" y="117"/>
                  </a:cubicBezTo>
                  <a:cubicBezTo>
                    <a:pt x="81" y="117"/>
                    <a:pt x="83" y="117"/>
                    <a:pt x="85" y="116"/>
                  </a:cubicBezTo>
                  <a:cubicBezTo>
                    <a:pt x="86" y="115"/>
                    <a:pt x="87" y="115"/>
                    <a:pt x="88" y="113"/>
                  </a:cubicBezTo>
                  <a:cubicBezTo>
                    <a:pt x="88" y="113"/>
                    <a:pt x="88" y="113"/>
                    <a:pt x="89" y="113"/>
                  </a:cubicBezTo>
                  <a:cubicBezTo>
                    <a:pt x="89" y="112"/>
                    <a:pt x="89" y="111"/>
                    <a:pt x="90" y="110"/>
                  </a:cubicBezTo>
                  <a:cubicBezTo>
                    <a:pt x="92" y="111"/>
                    <a:pt x="93" y="111"/>
                    <a:pt x="95" y="112"/>
                  </a:cubicBezTo>
                  <a:cubicBezTo>
                    <a:pt x="97" y="113"/>
                    <a:pt x="98" y="115"/>
                    <a:pt x="100" y="115"/>
                  </a:cubicBezTo>
                  <a:cubicBezTo>
                    <a:pt x="102" y="115"/>
                    <a:pt x="102" y="115"/>
                    <a:pt x="104" y="116"/>
                  </a:cubicBezTo>
                  <a:cubicBezTo>
                    <a:pt x="106" y="117"/>
                    <a:pt x="108" y="118"/>
                    <a:pt x="109" y="119"/>
                  </a:cubicBezTo>
                  <a:cubicBezTo>
                    <a:pt x="110" y="118"/>
                    <a:pt x="110" y="118"/>
                    <a:pt x="110" y="117"/>
                  </a:cubicBezTo>
                  <a:cubicBezTo>
                    <a:pt x="113" y="114"/>
                    <a:pt x="114" y="111"/>
                    <a:pt x="114" y="107"/>
                  </a:cubicBezTo>
                  <a:cubicBezTo>
                    <a:pt x="114" y="103"/>
                    <a:pt x="113" y="100"/>
                    <a:pt x="117" y="99"/>
                  </a:cubicBezTo>
                  <a:cubicBezTo>
                    <a:pt x="120" y="99"/>
                    <a:pt x="123" y="99"/>
                    <a:pt x="125" y="99"/>
                  </a:cubicBezTo>
                  <a:cubicBezTo>
                    <a:pt x="130" y="99"/>
                    <a:pt x="130" y="98"/>
                    <a:pt x="132" y="94"/>
                  </a:cubicBezTo>
                  <a:cubicBezTo>
                    <a:pt x="134" y="92"/>
                    <a:pt x="136" y="90"/>
                    <a:pt x="138" y="87"/>
                  </a:cubicBezTo>
                  <a:cubicBezTo>
                    <a:pt x="139" y="84"/>
                    <a:pt x="139" y="80"/>
                    <a:pt x="140" y="77"/>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73" name="Freeform 90">
              <a:extLst>
                <a:ext uri="{FF2B5EF4-FFF2-40B4-BE49-F238E27FC236}">
                  <a16:creationId xmlns:a16="http://schemas.microsoft.com/office/drawing/2014/main" id="{EC2C8727-58BB-374C-9F91-BB0E8D28C9C7}"/>
                </a:ext>
              </a:extLst>
            </p:cNvPr>
            <p:cNvSpPr>
              <a:spLocks/>
            </p:cNvSpPr>
            <p:nvPr/>
          </p:nvSpPr>
          <p:spPr bwMode="auto">
            <a:xfrm>
              <a:off x="2930525" y="3887788"/>
              <a:ext cx="46038" cy="53975"/>
            </a:xfrm>
            <a:custGeom>
              <a:avLst/>
              <a:gdLst/>
              <a:ahLst/>
              <a:cxnLst>
                <a:cxn ang="0">
                  <a:pos x="21" y="1"/>
                </a:cxn>
                <a:cxn ang="0">
                  <a:pos x="21" y="1"/>
                </a:cxn>
                <a:cxn ang="0">
                  <a:pos x="19" y="0"/>
                </a:cxn>
                <a:cxn ang="0">
                  <a:pos x="11" y="3"/>
                </a:cxn>
                <a:cxn ang="0">
                  <a:pos x="8" y="7"/>
                </a:cxn>
                <a:cxn ang="0">
                  <a:pos x="6" y="10"/>
                </a:cxn>
                <a:cxn ang="0">
                  <a:pos x="1" y="19"/>
                </a:cxn>
                <a:cxn ang="0">
                  <a:pos x="1" y="25"/>
                </a:cxn>
                <a:cxn ang="0">
                  <a:pos x="2" y="27"/>
                </a:cxn>
                <a:cxn ang="0">
                  <a:pos x="4" y="28"/>
                </a:cxn>
                <a:cxn ang="0">
                  <a:pos x="10" y="28"/>
                </a:cxn>
                <a:cxn ang="0">
                  <a:pos x="15" y="27"/>
                </a:cxn>
                <a:cxn ang="0">
                  <a:pos x="18" y="24"/>
                </a:cxn>
                <a:cxn ang="0">
                  <a:pos x="21" y="21"/>
                </a:cxn>
                <a:cxn ang="0">
                  <a:pos x="24" y="14"/>
                </a:cxn>
                <a:cxn ang="0">
                  <a:pos x="22" y="6"/>
                </a:cxn>
                <a:cxn ang="0">
                  <a:pos x="20" y="4"/>
                </a:cxn>
                <a:cxn ang="0">
                  <a:pos x="18" y="2"/>
                </a:cxn>
                <a:cxn ang="0">
                  <a:pos x="21" y="1"/>
                </a:cxn>
              </a:cxnLst>
              <a:rect l="0" t="0" r="r" b="b"/>
              <a:pathLst>
                <a:path w="24" h="29">
                  <a:moveTo>
                    <a:pt x="21" y="1"/>
                  </a:moveTo>
                  <a:cubicBezTo>
                    <a:pt x="21" y="1"/>
                    <a:pt x="21" y="1"/>
                    <a:pt x="21" y="1"/>
                  </a:cubicBezTo>
                  <a:cubicBezTo>
                    <a:pt x="21" y="0"/>
                    <a:pt x="19" y="0"/>
                    <a:pt x="19" y="0"/>
                  </a:cubicBezTo>
                  <a:cubicBezTo>
                    <a:pt x="16" y="0"/>
                    <a:pt x="13" y="0"/>
                    <a:pt x="11" y="3"/>
                  </a:cubicBezTo>
                  <a:cubicBezTo>
                    <a:pt x="10" y="4"/>
                    <a:pt x="9" y="6"/>
                    <a:pt x="8" y="7"/>
                  </a:cubicBezTo>
                  <a:cubicBezTo>
                    <a:pt x="8" y="8"/>
                    <a:pt x="7" y="9"/>
                    <a:pt x="6" y="10"/>
                  </a:cubicBezTo>
                  <a:cubicBezTo>
                    <a:pt x="4" y="13"/>
                    <a:pt x="2" y="16"/>
                    <a:pt x="1" y="19"/>
                  </a:cubicBezTo>
                  <a:cubicBezTo>
                    <a:pt x="0" y="21"/>
                    <a:pt x="0" y="23"/>
                    <a:pt x="1" y="25"/>
                  </a:cubicBezTo>
                  <a:cubicBezTo>
                    <a:pt x="1" y="26"/>
                    <a:pt x="1" y="27"/>
                    <a:pt x="2" y="27"/>
                  </a:cubicBezTo>
                  <a:cubicBezTo>
                    <a:pt x="2" y="28"/>
                    <a:pt x="3" y="28"/>
                    <a:pt x="4" y="28"/>
                  </a:cubicBezTo>
                  <a:cubicBezTo>
                    <a:pt x="6" y="28"/>
                    <a:pt x="8" y="29"/>
                    <a:pt x="10" y="28"/>
                  </a:cubicBezTo>
                  <a:cubicBezTo>
                    <a:pt x="12" y="28"/>
                    <a:pt x="13" y="28"/>
                    <a:pt x="15" y="27"/>
                  </a:cubicBezTo>
                  <a:cubicBezTo>
                    <a:pt x="16" y="26"/>
                    <a:pt x="17" y="25"/>
                    <a:pt x="18" y="24"/>
                  </a:cubicBezTo>
                  <a:cubicBezTo>
                    <a:pt x="19" y="23"/>
                    <a:pt x="20" y="22"/>
                    <a:pt x="21" y="21"/>
                  </a:cubicBezTo>
                  <a:cubicBezTo>
                    <a:pt x="23" y="19"/>
                    <a:pt x="23" y="16"/>
                    <a:pt x="24" y="14"/>
                  </a:cubicBezTo>
                  <a:cubicBezTo>
                    <a:pt x="24" y="11"/>
                    <a:pt x="24" y="9"/>
                    <a:pt x="22" y="6"/>
                  </a:cubicBezTo>
                  <a:cubicBezTo>
                    <a:pt x="21" y="6"/>
                    <a:pt x="20" y="5"/>
                    <a:pt x="20" y="4"/>
                  </a:cubicBezTo>
                  <a:cubicBezTo>
                    <a:pt x="19" y="4"/>
                    <a:pt x="18" y="3"/>
                    <a:pt x="18" y="2"/>
                  </a:cubicBezTo>
                  <a:lnTo>
                    <a:pt x="21" y="1"/>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74" name="Freeform 91">
              <a:extLst>
                <a:ext uri="{FF2B5EF4-FFF2-40B4-BE49-F238E27FC236}">
                  <a16:creationId xmlns:a16="http://schemas.microsoft.com/office/drawing/2014/main" id="{ACF969C3-8312-AC4F-8E0B-63FCE0B71AAB}"/>
                </a:ext>
              </a:extLst>
            </p:cNvPr>
            <p:cNvSpPr>
              <a:spLocks/>
            </p:cNvSpPr>
            <p:nvPr/>
          </p:nvSpPr>
          <p:spPr bwMode="auto">
            <a:xfrm>
              <a:off x="3243263" y="4511675"/>
              <a:ext cx="71438" cy="30163"/>
            </a:xfrm>
            <a:custGeom>
              <a:avLst/>
              <a:gdLst/>
              <a:ahLst/>
              <a:cxnLst>
                <a:cxn ang="0">
                  <a:pos x="29" y="3"/>
                </a:cxn>
                <a:cxn ang="0">
                  <a:pos x="29" y="3"/>
                </a:cxn>
                <a:cxn ang="0">
                  <a:pos x="24" y="1"/>
                </a:cxn>
                <a:cxn ang="0">
                  <a:pos x="13" y="1"/>
                </a:cxn>
                <a:cxn ang="0">
                  <a:pos x="9" y="3"/>
                </a:cxn>
                <a:cxn ang="0">
                  <a:pos x="4" y="4"/>
                </a:cxn>
                <a:cxn ang="0">
                  <a:pos x="1" y="6"/>
                </a:cxn>
                <a:cxn ang="0">
                  <a:pos x="0" y="9"/>
                </a:cxn>
                <a:cxn ang="0">
                  <a:pos x="2" y="12"/>
                </a:cxn>
                <a:cxn ang="0">
                  <a:pos x="6" y="14"/>
                </a:cxn>
                <a:cxn ang="0">
                  <a:pos x="13" y="16"/>
                </a:cxn>
                <a:cxn ang="0">
                  <a:pos x="21" y="16"/>
                </a:cxn>
                <a:cxn ang="0">
                  <a:pos x="29" y="15"/>
                </a:cxn>
                <a:cxn ang="0">
                  <a:pos x="34" y="13"/>
                </a:cxn>
                <a:cxn ang="0">
                  <a:pos x="38" y="10"/>
                </a:cxn>
                <a:cxn ang="0">
                  <a:pos x="36" y="5"/>
                </a:cxn>
                <a:cxn ang="0">
                  <a:pos x="29" y="3"/>
                </a:cxn>
              </a:cxnLst>
              <a:rect l="0" t="0" r="r" b="b"/>
              <a:pathLst>
                <a:path w="38" h="16">
                  <a:moveTo>
                    <a:pt x="29" y="3"/>
                  </a:moveTo>
                  <a:cubicBezTo>
                    <a:pt x="29" y="3"/>
                    <a:pt x="29" y="3"/>
                    <a:pt x="29" y="3"/>
                  </a:cubicBezTo>
                  <a:cubicBezTo>
                    <a:pt x="28" y="2"/>
                    <a:pt x="26" y="1"/>
                    <a:pt x="24" y="1"/>
                  </a:cubicBezTo>
                  <a:cubicBezTo>
                    <a:pt x="21" y="0"/>
                    <a:pt x="17" y="0"/>
                    <a:pt x="13" y="1"/>
                  </a:cubicBezTo>
                  <a:cubicBezTo>
                    <a:pt x="12" y="1"/>
                    <a:pt x="10" y="2"/>
                    <a:pt x="9" y="3"/>
                  </a:cubicBezTo>
                  <a:cubicBezTo>
                    <a:pt x="7" y="3"/>
                    <a:pt x="6" y="4"/>
                    <a:pt x="4" y="4"/>
                  </a:cubicBezTo>
                  <a:cubicBezTo>
                    <a:pt x="3" y="5"/>
                    <a:pt x="2" y="6"/>
                    <a:pt x="1" y="6"/>
                  </a:cubicBezTo>
                  <a:cubicBezTo>
                    <a:pt x="1" y="7"/>
                    <a:pt x="0" y="8"/>
                    <a:pt x="0" y="9"/>
                  </a:cubicBezTo>
                  <a:cubicBezTo>
                    <a:pt x="0" y="10"/>
                    <a:pt x="1" y="11"/>
                    <a:pt x="2" y="12"/>
                  </a:cubicBezTo>
                  <a:cubicBezTo>
                    <a:pt x="3" y="13"/>
                    <a:pt x="4" y="14"/>
                    <a:pt x="6" y="14"/>
                  </a:cubicBezTo>
                  <a:cubicBezTo>
                    <a:pt x="8" y="15"/>
                    <a:pt x="10" y="16"/>
                    <a:pt x="13" y="16"/>
                  </a:cubicBezTo>
                  <a:cubicBezTo>
                    <a:pt x="16" y="16"/>
                    <a:pt x="19" y="16"/>
                    <a:pt x="21" y="16"/>
                  </a:cubicBezTo>
                  <a:cubicBezTo>
                    <a:pt x="24" y="16"/>
                    <a:pt x="27" y="16"/>
                    <a:pt x="29" y="15"/>
                  </a:cubicBezTo>
                  <a:cubicBezTo>
                    <a:pt x="31" y="15"/>
                    <a:pt x="33" y="14"/>
                    <a:pt x="34" y="13"/>
                  </a:cubicBezTo>
                  <a:cubicBezTo>
                    <a:pt x="36" y="12"/>
                    <a:pt x="37" y="11"/>
                    <a:pt x="38" y="10"/>
                  </a:cubicBezTo>
                  <a:cubicBezTo>
                    <a:pt x="38" y="8"/>
                    <a:pt x="37" y="6"/>
                    <a:pt x="36" y="5"/>
                  </a:cubicBezTo>
                  <a:lnTo>
                    <a:pt x="29" y="3"/>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75" name="Freeform 92">
              <a:extLst>
                <a:ext uri="{FF2B5EF4-FFF2-40B4-BE49-F238E27FC236}">
                  <a16:creationId xmlns:a16="http://schemas.microsoft.com/office/drawing/2014/main" id="{C36A0FA6-3F06-9948-BC80-9BA204CB1021}"/>
                </a:ext>
              </a:extLst>
            </p:cNvPr>
            <p:cNvSpPr>
              <a:spLocks/>
            </p:cNvSpPr>
            <p:nvPr/>
          </p:nvSpPr>
          <p:spPr bwMode="auto">
            <a:xfrm>
              <a:off x="2382838" y="5722938"/>
              <a:ext cx="365125" cy="711200"/>
            </a:xfrm>
            <a:custGeom>
              <a:avLst/>
              <a:gdLst/>
              <a:ahLst/>
              <a:cxnLst>
                <a:cxn ang="0">
                  <a:pos x="9" y="214"/>
                </a:cxn>
                <a:cxn ang="0">
                  <a:pos x="1" y="233"/>
                </a:cxn>
                <a:cxn ang="0">
                  <a:pos x="0" y="251"/>
                </a:cxn>
                <a:cxn ang="0">
                  <a:pos x="9" y="267"/>
                </a:cxn>
                <a:cxn ang="0">
                  <a:pos x="25" y="280"/>
                </a:cxn>
                <a:cxn ang="0">
                  <a:pos x="36" y="293"/>
                </a:cxn>
                <a:cxn ang="0">
                  <a:pos x="30" y="317"/>
                </a:cxn>
                <a:cxn ang="0">
                  <a:pos x="35" y="341"/>
                </a:cxn>
                <a:cxn ang="0">
                  <a:pos x="34" y="354"/>
                </a:cxn>
                <a:cxn ang="0">
                  <a:pos x="29" y="365"/>
                </a:cxn>
                <a:cxn ang="0">
                  <a:pos x="54" y="374"/>
                </a:cxn>
                <a:cxn ang="0">
                  <a:pos x="67" y="374"/>
                </a:cxn>
                <a:cxn ang="0">
                  <a:pos x="81" y="378"/>
                </a:cxn>
                <a:cxn ang="0">
                  <a:pos x="98" y="375"/>
                </a:cxn>
                <a:cxn ang="0">
                  <a:pos x="105" y="374"/>
                </a:cxn>
                <a:cxn ang="0">
                  <a:pos x="109" y="356"/>
                </a:cxn>
                <a:cxn ang="0">
                  <a:pos x="108" y="349"/>
                </a:cxn>
                <a:cxn ang="0">
                  <a:pos x="110" y="331"/>
                </a:cxn>
                <a:cxn ang="0">
                  <a:pos x="116" y="322"/>
                </a:cxn>
                <a:cxn ang="0">
                  <a:pos x="118" y="315"/>
                </a:cxn>
                <a:cxn ang="0">
                  <a:pos x="129" y="309"/>
                </a:cxn>
                <a:cxn ang="0">
                  <a:pos x="135" y="298"/>
                </a:cxn>
                <a:cxn ang="0">
                  <a:pos x="125" y="290"/>
                </a:cxn>
                <a:cxn ang="0">
                  <a:pos x="122" y="283"/>
                </a:cxn>
                <a:cxn ang="0">
                  <a:pos x="128" y="254"/>
                </a:cxn>
                <a:cxn ang="0">
                  <a:pos x="133" y="234"/>
                </a:cxn>
                <a:cxn ang="0">
                  <a:pos x="123" y="229"/>
                </a:cxn>
                <a:cxn ang="0">
                  <a:pos x="119" y="209"/>
                </a:cxn>
                <a:cxn ang="0">
                  <a:pos x="115" y="206"/>
                </a:cxn>
                <a:cxn ang="0">
                  <a:pos x="117" y="196"/>
                </a:cxn>
                <a:cxn ang="0">
                  <a:pos x="137" y="180"/>
                </a:cxn>
                <a:cxn ang="0">
                  <a:pos x="139" y="156"/>
                </a:cxn>
                <a:cxn ang="0">
                  <a:pos x="145" y="131"/>
                </a:cxn>
                <a:cxn ang="0">
                  <a:pos x="144" y="102"/>
                </a:cxn>
                <a:cxn ang="0">
                  <a:pos x="149" y="85"/>
                </a:cxn>
                <a:cxn ang="0">
                  <a:pos x="166" y="75"/>
                </a:cxn>
                <a:cxn ang="0">
                  <a:pos x="180" y="65"/>
                </a:cxn>
                <a:cxn ang="0">
                  <a:pos x="194" y="46"/>
                </a:cxn>
                <a:cxn ang="0">
                  <a:pos x="177" y="38"/>
                </a:cxn>
                <a:cxn ang="0">
                  <a:pos x="172" y="29"/>
                </a:cxn>
                <a:cxn ang="0">
                  <a:pos x="169" y="18"/>
                </a:cxn>
                <a:cxn ang="0">
                  <a:pos x="155" y="16"/>
                </a:cxn>
                <a:cxn ang="0">
                  <a:pos x="142" y="19"/>
                </a:cxn>
                <a:cxn ang="0">
                  <a:pos x="122" y="29"/>
                </a:cxn>
                <a:cxn ang="0">
                  <a:pos x="112" y="25"/>
                </a:cxn>
                <a:cxn ang="0">
                  <a:pos x="98" y="22"/>
                </a:cxn>
                <a:cxn ang="0">
                  <a:pos x="84" y="30"/>
                </a:cxn>
                <a:cxn ang="0">
                  <a:pos x="86" y="12"/>
                </a:cxn>
                <a:cxn ang="0">
                  <a:pos x="82" y="1"/>
                </a:cxn>
                <a:cxn ang="0">
                  <a:pos x="73" y="7"/>
                </a:cxn>
                <a:cxn ang="0">
                  <a:pos x="47" y="19"/>
                </a:cxn>
                <a:cxn ang="0">
                  <a:pos x="42" y="29"/>
                </a:cxn>
                <a:cxn ang="0">
                  <a:pos x="44" y="42"/>
                </a:cxn>
                <a:cxn ang="0">
                  <a:pos x="44" y="61"/>
                </a:cxn>
                <a:cxn ang="0">
                  <a:pos x="39" y="72"/>
                </a:cxn>
                <a:cxn ang="0">
                  <a:pos x="44" y="90"/>
                </a:cxn>
                <a:cxn ang="0">
                  <a:pos x="44" y="127"/>
                </a:cxn>
                <a:cxn ang="0">
                  <a:pos x="39" y="139"/>
                </a:cxn>
                <a:cxn ang="0">
                  <a:pos x="37" y="147"/>
                </a:cxn>
                <a:cxn ang="0">
                  <a:pos x="38" y="159"/>
                </a:cxn>
                <a:cxn ang="0">
                  <a:pos x="28" y="171"/>
                </a:cxn>
                <a:cxn ang="0">
                  <a:pos x="26" y="186"/>
                </a:cxn>
              </a:cxnLst>
              <a:rect l="0" t="0" r="r" b="b"/>
              <a:pathLst>
                <a:path w="195" h="380">
                  <a:moveTo>
                    <a:pt x="26" y="188"/>
                  </a:moveTo>
                  <a:cubicBezTo>
                    <a:pt x="25" y="192"/>
                    <a:pt x="23" y="197"/>
                    <a:pt x="20" y="200"/>
                  </a:cubicBezTo>
                  <a:cubicBezTo>
                    <a:pt x="17" y="205"/>
                    <a:pt x="13" y="210"/>
                    <a:pt x="9" y="214"/>
                  </a:cubicBezTo>
                  <a:cubicBezTo>
                    <a:pt x="7" y="216"/>
                    <a:pt x="6" y="218"/>
                    <a:pt x="5" y="220"/>
                  </a:cubicBezTo>
                  <a:cubicBezTo>
                    <a:pt x="4" y="222"/>
                    <a:pt x="5" y="224"/>
                    <a:pt x="4" y="226"/>
                  </a:cubicBezTo>
                  <a:cubicBezTo>
                    <a:pt x="4" y="228"/>
                    <a:pt x="2" y="231"/>
                    <a:pt x="1" y="233"/>
                  </a:cubicBezTo>
                  <a:cubicBezTo>
                    <a:pt x="1" y="237"/>
                    <a:pt x="0" y="241"/>
                    <a:pt x="0" y="245"/>
                  </a:cubicBezTo>
                  <a:cubicBezTo>
                    <a:pt x="0" y="246"/>
                    <a:pt x="0" y="247"/>
                    <a:pt x="0" y="249"/>
                  </a:cubicBezTo>
                  <a:cubicBezTo>
                    <a:pt x="0" y="249"/>
                    <a:pt x="0" y="250"/>
                    <a:pt x="0" y="251"/>
                  </a:cubicBezTo>
                  <a:cubicBezTo>
                    <a:pt x="0" y="252"/>
                    <a:pt x="0" y="253"/>
                    <a:pt x="1" y="254"/>
                  </a:cubicBezTo>
                  <a:cubicBezTo>
                    <a:pt x="3" y="255"/>
                    <a:pt x="7" y="253"/>
                    <a:pt x="9" y="256"/>
                  </a:cubicBezTo>
                  <a:cubicBezTo>
                    <a:pt x="10" y="259"/>
                    <a:pt x="8" y="264"/>
                    <a:pt x="9" y="267"/>
                  </a:cubicBezTo>
                  <a:cubicBezTo>
                    <a:pt x="11" y="272"/>
                    <a:pt x="17" y="271"/>
                    <a:pt x="16" y="277"/>
                  </a:cubicBezTo>
                  <a:cubicBezTo>
                    <a:pt x="16" y="280"/>
                    <a:pt x="15" y="278"/>
                    <a:pt x="14" y="281"/>
                  </a:cubicBezTo>
                  <a:cubicBezTo>
                    <a:pt x="12" y="285"/>
                    <a:pt x="22" y="282"/>
                    <a:pt x="25" y="280"/>
                  </a:cubicBezTo>
                  <a:cubicBezTo>
                    <a:pt x="26" y="279"/>
                    <a:pt x="30" y="277"/>
                    <a:pt x="32" y="279"/>
                  </a:cubicBezTo>
                  <a:cubicBezTo>
                    <a:pt x="33" y="279"/>
                    <a:pt x="37" y="284"/>
                    <a:pt x="37" y="285"/>
                  </a:cubicBezTo>
                  <a:cubicBezTo>
                    <a:pt x="38" y="287"/>
                    <a:pt x="36" y="290"/>
                    <a:pt x="36" y="293"/>
                  </a:cubicBezTo>
                  <a:cubicBezTo>
                    <a:pt x="35" y="296"/>
                    <a:pt x="35" y="300"/>
                    <a:pt x="35" y="303"/>
                  </a:cubicBezTo>
                  <a:cubicBezTo>
                    <a:pt x="35" y="306"/>
                    <a:pt x="35" y="307"/>
                    <a:pt x="34" y="310"/>
                  </a:cubicBezTo>
                  <a:cubicBezTo>
                    <a:pt x="33" y="312"/>
                    <a:pt x="30" y="315"/>
                    <a:pt x="30" y="317"/>
                  </a:cubicBezTo>
                  <a:cubicBezTo>
                    <a:pt x="30" y="321"/>
                    <a:pt x="36" y="322"/>
                    <a:pt x="38" y="325"/>
                  </a:cubicBezTo>
                  <a:cubicBezTo>
                    <a:pt x="39" y="327"/>
                    <a:pt x="40" y="330"/>
                    <a:pt x="39" y="332"/>
                  </a:cubicBezTo>
                  <a:cubicBezTo>
                    <a:pt x="38" y="335"/>
                    <a:pt x="36" y="338"/>
                    <a:pt x="35" y="341"/>
                  </a:cubicBezTo>
                  <a:cubicBezTo>
                    <a:pt x="34" y="343"/>
                    <a:pt x="34" y="345"/>
                    <a:pt x="34" y="347"/>
                  </a:cubicBezTo>
                  <a:cubicBezTo>
                    <a:pt x="34" y="348"/>
                    <a:pt x="34" y="348"/>
                    <a:pt x="34" y="349"/>
                  </a:cubicBezTo>
                  <a:cubicBezTo>
                    <a:pt x="34" y="351"/>
                    <a:pt x="34" y="353"/>
                    <a:pt x="34" y="354"/>
                  </a:cubicBezTo>
                  <a:cubicBezTo>
                    <a:pt x="34" y="355"/>
                    <a:pt x="33" y="356"/>
                    <a:pt x="33" y="357"/>
                  </a:cubicBezTo>
                  <a:cubicBezTo>
                    <a:pt x="33" y="358"/>
                    <a:pt x="32" y="360"/>
                    <a:pt x="31" y="361"/>
                  </a:cubicBezTo>
                  <a:cubicBezTo>
                    <a:pt x="30" y="362"/>
                    <a:pt x="30" y="364"/>
                    <a:pt x="29" y="365"/>
                  </a:cubicBezTo>
                  <a:cubicBezTo>
                    <a:pt x="28" y="370"/>
                    <a:pt x="29" y="375"/>
                    <a:pt x="26" y="379"/>
                  </a:cubicBezTo>
                  <a:cubicBezTo>
                    <a:pt x="31" y="380"/>
                    <a:pt x="37" y="375"/>
                    <a:pt x="41" y="374"/>
                  </a:cubicBezTo>
                  <a:cubicBezTo>
                    <a:pt x="45" y="373"/>
                    <a:pt x="50" y="373"/>
                    <a:pt x="54" y="374"/>
                  </a:cubicBezTo>
                  <a:cubicBezTo>
                    <a:pt x="56" y="374"/>
                    <a:pt x="57" y="374"/>
                    <a:pt x="59" y="374"/>
                  </a:cubicBezTo>
                  <a:cubicBezTo>
                    <a:pt x="60" y="374"/>
                    <a:pt x="62" y="374"/>
                    <a:pt x="63" y="374"/>
                  </a:cubicBezTo>
                  <a:cubicBezTo>
                    <a:pt x="65" y="374"/>
                    <a:pt x="66" y="374"/>
                    <a:pt x="67" y="374"/>
                  </a:cubicBezTo>
                  <a:cubicBezTo>
                    <a:pt x="69" y="375"/>
                    <a:pt x="70" y="376"/>
                    <a:pt x="72" y="376"/>
                  </a:cubicBezTo>
                  <a:cubicBezTo>
                    <a:pt x="74" y="377"/>
                    <a:pt x="76" y="378"/>
                    <a:pt x="78" y="379"/>
                  </a:cubicBezTo>
                  <a:cubicBezTo>
                    <a:pt x="80" y="379"/>
                    <a:pt x="80" y="379"/>
                    <a:pt x="81" y="378"/>
                  </a:cubicBezTo>
                  <a:cubicBezTo>
                    <a:pt x="84" y="378"/>
                    <a:pt x="84" y="377"/>
                    <a:pt x="85" y="377"/>
                  </a:cubicBezTo>
                  <a:cubicBezTo>
                    <a:pt x="89" y="375"/>
                    <a:pt x="92" y="375"/>
                    <a:pt x="95" y="375"/>
                  </a:cubicBezTo>
                  <a:cubicBezTo>
                    <a:pt x="96" y="375"/>
                    <a:pt x="97" y="375"/>
                    <a:pt x="98" y="375"/>
                  </a:cubicBezTo>
                  <a:cubicBezTo>
                    <a:pt x="98" y="375"/>
                    <a:pt x="99" y="375"/>
                    <a:pt x="99" y="375"/>
                  </a:cubicBezTo>
                  <a:cubicBezTo>
                    <a:pt x="101" y="375"/>
                    <a:pt x="103" y="374"/>
                    <a:pt x="105" y="374"/>
                  </a:cubicBezTo>
                  <a:cubicBezTo>
                    <a:pt x="105" y="374"/>
                    <a:pt x="105" y="374"/>
                    <a:pt x="105" y="374"/>
                  </a:cubicBezTo>
                  <a:cubicBezTo>
                    <a:pt x="106" y="374"/>
                    <a:pt x="107" y="373"/>
                    <a:pt x="108" y="373"/>
                  </a:cubicBezTo>
                  <a:cubicBezTo>
                    <a:pt x="108" y="371"/>
                    <a:pt x="108" y="369"/>
                    <a:pt x="108" y="367"/>
                  </a:cubicBezTo>
                  <a:cubicBezTo>
                    <a:pt x="109" y="363"/>
                    <a:pt x="109" y="360"/>
                    <a:pt x="109" y="356"/>
                  </a:cubicBezTo>
                  <a:cubicBezTo>
                    <a:pt x="109" y="355"/>
                    <a:pt x="109" y="353"/>
                    <a:pt x="109" y="351"/>
                  </a:cubicBezTo>
                  <a:cubicBezTo>
                    <a:pt x="109" y="351"/>
                    <a:pt x="109" y="351"/>
                    <a:pt x="108" y="351"/>
                  </a:cubicBezTo>
                  <a:cubicBezTo>
                    <a:pt x="108" y="350"/>
                    <a:pt x="108" y="350"/>
                    <a:pt x="108" y="349"/>
                  </a:cubicBezTo>
                  <a:cubicBezTo>
                    <a:pt x="107" y="348"/>
                    <a:pt x="107" y="346"/>
                    <a:pt x="107" y="345"/>
                  </a:cubicBezTo>
                  <a:cubicBezTo>
                    <a:pt x="107" y="344"/>
                    <a:pt x="106" y="343"/>
                    <a:pt x="106" y="341"/>
                  </a:cubicBezTo>
                  <a:cubicBezTo>
                    <a:pt x="106" y="338"/>
                    <a:pt x="108" y="334"/>
                    <a:pt x="110" y="331"/>
                  </a:cubicBezTo>
                  <a:cubicBezTo>
                    <a:pt x="110" y="331"/>
                    <a:pt x="111" y="330"/>
                    <a:pt x="111" y="329"/>
                  </a:cubicBezTo>
                  <a:cubicBezTo>
                    <a:pt x="112" y="328"/>
                    <a:pt x="113" y="326"/>
                    <a:pt x="114" y="325"/>
                  </a:cubicBezTo>
                  <a:cubicBezTo>
                    <a:pt x="115" y="324"/>
                    <a:pt x="116" y="323"/>
                    <a:pt x="116" y="322"/>
                  </a:cubicBezTo>
                  <a:cubicBezTo>
                    <a:pt x="117" y="321"/>
                    <a:pt x="117" y="321"/>
                    <a:pt x="117" y="321"/>
                  </a:cubicBezTo>
                  <a:cubicBezTo>
                    <a:pt x="117" y="320"/>
                    <a:pt x="118" y="319"/>
                    <a:pt x="118" y="318"/>
                  </a:cubicBezTo>
                  <a:cubicBezTo>
                    <a:pt x="119" y="317"/>
                    <a:pt x="118" y="316"/>
                    <a:pt x="118" y="315"/>
                  </a:cubicBezTo>
                  <a:cubicBezTo>
                    <a:pt x="118" y="311"/>
                    <a:pt x="121" y="313"/>
                    <a:pt x="124" y="312"/>
                  </a:cubicBezTo>
                  <a:cubicBezTo>
                    <a:pt x="125" y="312"/>
                    <a:pt x="127" y="312"/>
                    <a:pt x="128" y="311"/>
                  </a:cubicBezTo>
                  <a:cubicBezTo>
                    <a:pt x="128" y="311"/>
                    <a:pt x="129" y="310"/>
                    <a:pt x="129" y="309"/>
                  </a:cubicBezTo>
                  <a:cubicBezTo>
                    <a:pt x="130" y="309"/>
                    <a:pt x="130" y="309"/>
                    <a:pt x="131" y="309"/>
                  </a:cubicBezTo>
                  <a:cubicBezTo>
                    <a:pt x="134" y="308"/>
                    <a:pt x="136" y="307"/>
                    <a:pt x="136" y="304"/>
                  </a:cubicBezTo>
                  <a:cubicBezTo>
                    <a:pt x="136" y="302"/>
                    <a:pt x="137" y="299"/>
                    <a:pt x="135" y="298"/>
                  </a:cubicBezTo>
                  <a:cubicBezTo>
                    <a:pt x="134" y="299"/>
                    <a:pt x="132" y="300"/>
                    <a:pt x="130" y="299"/>
                  </a:cubicBezTo>
                  <a:cubicBezTo>
                    <a:pt x="128" y="298"/>
                    <a:pt x="129" y="297"/>
                    <a:pt x="128" y="295"/>
                  </a:cubicBezTo>
                  <a:cubicBezTo>
                    <a:pt x="128" y="293"/>
                    <a:pt x="126" y="291"/>
                    <a:pt x="125" y="290"/>
                  </a:cubicBezTo>
                  <a:cubicBezTo>
                    <a:pt x="125" y="289"/>
                    <a:pt x="124" y="288"/>
                    <a:pt x="124" y="287"/>
                  </a:cubicBezTo>
                  <a:cubicBezTo>
                    <a:pt x="123" y="286"/>
                    <a:pt x="123" y="285"/>
                    <a:pt x="123" y="284"/>
                  </a:cubicBezTo>
                  <a:cubicBezTo>
                    <a:pt x="123" y="284"/>
                    <a:pt x="122" y="283"/>
                    <a:pt x="122" y="283"/>
                  </a:cubicBezTo>
                  <a:cubicBezTo>
                    <a:pt x="120" y="279"/>
                    <a:pt x="118" y="275"/>
                    <a:pt x="118" y="271"/>
                  </a:cubicBezTo>
                  <a:cubicBezTo>
                    <a:pt x="119" y="267"/>
                    <a:pt x="122" y="264"/>
                    <a:pt x="123" y="261"/>
                  </a:cubicBezTo>
                  <a:cubicBezTo>
                    <a:pt x="124" y="257"/>
                    <a:pt x="125" y="256"/>
                    <a:pt x="128" y="254"/>
                  </a:cubicBezTo>
                  <a:cubicBezTo>
                    <a:pt x="130" y="253"/>
                    <a:pt x="132" y="253"/>
                    <a:pt x="134" y="252"/>
                  </a:cubicBezTo>
                  <a:cubicBezTo>
                    <a:pt x="138" y="248"/>
                    <a:pt x="136" y="241"/>
                    <a:pt x="134" y="237"/>
                  </a:cubicBezTo>
                  <a:cubicBezTo>
                    <a:pt x="134" y="236"/>
                    <a:pt x="134" y="235"/>
                    <a:pt x="133" y="234"/>
                  </a:cubicBezTo>
                  <a:cubicBezTo>
                    <a:pt x="133" y="234"/>
                    <a:pt x="132" y="233"/>
                    <a:pt x="131" y="233"/>
                  </a:cubicBezTo>
                  <a:cubicBezTo>
                    <a:pt x="130" y="232"/>
                    <a:pt x="129" y="232"/>
                    <a:pt x="127" y="231"/>
                  </a:cubicBezTo>
                  <a:cubicBezTo>
                    <a:pt x="126" y="231"/>
                    <a:pt x="124" y="231"/>
                    <a:pt x="123" y="229"/>
                  </a:cubicBezTo>
                  <a:cubicBezTo>
                    <a:pt x="123" y="227"/>
                    <a:pt x="124" y="226"/>
                    <a:pt x="123" y="224"/>
                  </a:cubicBezTo>
                  <a:cubicBezTo>
                    <a:pt x="122" y="223"/>
                    <a:pt x="120" y="222"/>
                    <a:pt x="119" y="223"/>
                  </a:cubicBezTo>
                  <a:cubicBezTo>
                    <a:pt x="119" y="219"/>
                    <a:pt x="120" y="213"/>
                    <a:pt x="119" y="209"/>
                  </a:cubicBezTo>
                  <a:cubicBezTo>
                    <a:pt x="119" y="209"/>
                    <a:pt x="118" y="208"/>
                    <a:pt x="118" y="207"/>
                  </a:cubicBezTo>
                  <a:cubicBezTo>
                    <a:pt x="118" y="207"/>
                    <a:pt x="117" y="207"/>
                    <a:pt x="117" y="207"/>
                  </a:cubicBezTo>
                  <a:cubicBezTo>
                    <a:pt x="116" y="208"/>
                    <a:pt x="115" y="207"/>
                    <a:pt x="115" y="206"/>
                  </a:cubicBezTo>
                  <a:cubicBezTo>
                    <a:pt x="114" y="206"/>
                    <a:pt x="113" y="203"/>
                    <a:pt x="112" y="202"/>
                  </a:cubicBezTo>
                  <a:cubicBezTo>
                    <a:pt x="111" y="201"/>
                    <a:pt x="109" y="199"/>
                    <a:pt x="110" y="197"/>
                  </a:cubicBezTo>
                  <a:cubicBezTo>
                    <a:pt x="110" y="195"/>
                    <a:pt x="115" y="196"/>
                    <a:pt x="117" y="196"/>
                  </a:cubicBezTo>
                  <a:cubicBezTo>
                    <a:pt x="122" y="196"/>
                    <a:pt x="132" y="197"/>
                    <a:pt x="133" y="191"/>
                  </a:cubicBezTo>
                  <a:cubicBezTo>
                    <a:pt x="133" y="189"/>
                    <a:pt x="132" y="186"/>
                    <a:pt x="133" y="184"/>
                  </a:cubicBezTo>
                  <a:cubicBezTo>
                    <a:pt x="133" y="183"/>
                    <a:pt x="136" y="180"/>
                    <a:pt x="137" y="180"/>
                  </a:cubicBezTo>
                  <a:cubicBezTo>
                    <a:pt x="139" y="177"/>
                    <a:pt x="141" y="174"/>
                    <a:pt x="141" y="171"/>
                  </a:cubicBezTo>
                  <a:cubicBezTo>
                    <a:pt x="140" y="166"/>
                    <a:pt x="135" y="164"/>
                    <a:pt x="134" y="159"/>
                  </a:cubicBezTo>
                  <a:cubicBezTo>
                    <a:pt x="136" y="159"/>
                    <a:pt x="137" y="157"/>
                    <a:pt x="139" y="156"/>
                  </a:cubicBezTo>
                  <a:cubicBezTo>
                    <a:pt x="141" y="155"/>
                    <a:pt x="143" y="154"/>
                    <a:pt x="144" y="152"/>
                  </a:cubicBezTo>
                  <a:cubicBezTo>
                    <a:pt x="145" y="149"/>
                    <a:pt x="144" y="143"/>
                    <a:pt x="144" y="140"/>
                  </a:cubicBezTo>
                  <a:cubicBezTo>
                    <a:pt x="144" y="137"/>
                    <a:pt x="145" y="134"/>
                    <a:pt x="145" y="131"/>
                  </a:cubicBezTo>
                  <a:cubicBezTo>
                    <a:pt x="146" y="125"/>
                    <a:pt x="144" y="119"/>
                    <a:pt x="144" y="113"/>
                  </a:cubicBezTo>
                  <a:cubicBezTo>
                    <a:pt x="144" y="110"/>
                    <a:pt x="144" y="107"/>
                    <a:pt x="144" y="105"/>
                  </a:cubicBezTo>
                  <a:cubicBezTo>
                    <a:pt x="144" y="104"/>
                    <a:pt x="144" y="103"/>
                    <a:pt x="144" y="102"/>
                  </a:cubicBezTo>
                  <a:cubicBezTo>
                    <a:pt x="143" y="102"/>
                    <a:pt x="141" y="101"/>
                    <a:pt x="141" y="101"/>
                  </a:cubicBezTo>
                  <a:cubicBezTo>
                    <a:pt x="139" y="98"/>
                    <a:pt x="141" y="97"/>
                    <a:pt x="144" y="96"/>
                  </a:cubicBezTo>
                  <a:cubicBezTo>
                    <a:pt x="144" y="92"/>
                    <a:pt x="147" y="88"/>
                    <a:pt x="149" y="85"/>
                  </a:cubicBezTo>
                  <a:cubicBezTo>
                    <a:pt x="151" y="82"/>
                    <a:pt x="152" y="83"/>
                    <a:pt x="155" y="82"/>
                  </a:cubicBezTo>
                  <a:cubicBezTo>
                    <a:pt x="158" y="82"/>
                    <a:pt x="161" y="81"/>
                    <a:pt x="163" y="79"/>
                  </a:cubicBezTo>
                  <a:cubicBezTo>
                    <a:pt x="164" y="78"/>
                    <a:pt x="165" y="76"/>
                    <a:pt x="166" y="75"/>
                  </a:cubicBezTo>
                  <a:cubicBezTo>
                    <a:pt x="168" y="74"/>
                    <a:pt x="169" y="72"/>
                    <a:pt x="170" y="72"/>
                  </a:cubicBezTo>
                  <a:cubicBezTo>
                    <a:pt x="172" y="70"/>
                    <a:pt x="174" y="69"/>
                    <a:pt x="176" y="67"/>
                  </a:cubicBezTo>
                  <a:cubicBezTo>
                    <a:pt x="177" y="66"/>
                    <a:pt x="178" y="66"/>
                    <a:pt x="180" y="65"/>
                  </a:cubicBezTo>
                  <a:cubicBezTo>
                    <a:pt x="182" y="64"/>
                    <a:pt x="183" y="64"/>
                    <a:pt x="184" y="62"/>
                  </a:cubicBezTo>
                  <a:cubicBezTo>
                    <a:pt x="186" y="60"/>
                    <a:pt x="186" y="58"/>
                    <a:pt x="188" y="56"/>
                  </a:cubicBezTo>
                  <a:cubicBezTo>
                    <a:pt x="191" y="53"/>
                    <a:pt x="194" y="50"/>
                    <a:pt x="194" y="46"/>
                  </a:cubicBezTo>
                  <a:cubicBezTo>
                    <a:pt x="195" y="44"/>
                    <a:pt x="194" y="44"/>
                    <a:pt x="192" y="43"/>
                  </a:cubicBezTo>
                  <a:cubicBezTo>
                    <a:pt x="189" y="42"/>
                    <a:pt x="186" y="40"/>
                    <a:pt x="183" y="39"/>
                  </a:cubicBezTo>
                  <a:cubicBezTo>
                    <a:pt x="181" y="38"/>
                    <a:pt x="179" y="38"/>
                    <a:pt x="177" y="38"/>
                  </a:cubicBezTo>
                  <a:cubicBezTo>
                    <a:pt x="176" y="38"/>
                    <a:pt x="177" y="39"/>
                    <a:pt x="175" y="38"/>
                  </a:cubicBezTo>
                  <a:cubicBezTo>
                    <a:pt x="174" y="38"/>
                    <a:pt x="173" y="35"/>
                    <a:pt x="172" y="34"/>
                  </a:cubicBezTo>
                  <a:cubicBezTo>
                    <a:pt x="171" y="32"/>
                    <a:pt x="171" y="30"/>
                    <a:pt x="172" y="29"/>
                  </a:cubicBezTo>
                  <a:cubicBezTo>
                    <a:pt x="173" y="27"/>
                    <a:pt x="176" y="25"/>
                    <a:pt x="175" y="23"/>
                  </a:cubicBezTo>
                  <a:cubicBezTo>
                    <a:pt x="177" y="17"/>
                    <a:pt x="177" y="17"/>
                    <a:pt x="177" y="17"/>
                  </a:cubicBezTo>
                  <a:cubicBezTo>
                    <a:pt x="174" y="17"/>
                    <a:pt x="172" y="18"/>
                    <a:pt x="169" y="18"/>
                  </a:cubicBezTo>
                  <a:cubicBezTo>
                    <a:pt x="167" y="18"/>
                    <a:pt x="163" y="19"/>
                    <a:pt x="161" y="17"/>
                  </a:cubicBezTo>
                  <a:cubicBezTo>
                    <a:pt x="160" y="15"/>
                    <a:pt x="162" y="14"/>
                    <a:pt x="160" y="14"/>
                  </a:cubicBezTo>
                  <a:cubicBezTo>
                    <a:pt x="159" y="14"/>
                    <a:pt x="157" y="16"/>
                    <a:pt x="155" y="16"/>
                  </a:cubicBezTo>
                  <a:cubicBezTo>
                    <a:pt x="153" y="16"/>
                    <a:pt x="145" y="15"/>
                    <a:pt x="145" y="17"/>
                  </a:cubicBezTo>
                  <a:cubicBezTo>
                    <a:pt x="145" y="17"/>
                    <a:pt x="144" y="16"/>
                    <a:pt x="143" y="16"/>
                  </a:cubicBezTo>
                  <a:cubicBezTo>
                    <a:pt x="142" y="17"/>
                    <a:pt x="143" y="18"/>
                    <a:pt x="142" y="19"/>
                  </a:cubicBezTo>
                  <a:cubicBezTo>
                    <a:pt x="141" y="20"/>
                    <a:pt x="140" y="21"/>
                    <a:pt x="139" y="22"/>
                  </a:cubicBezTo>
                  <a:cubicBezTo>
                    <a:pt x="137" y="24"/>
                    <a:pt x="137" y="25"/>
                    <a:pt x="134" y="26"/>
                  </a:cubicBezTo>
                  <a:cubicBezTo>
                    <a:pt x="130" y="28"/>
                    <a:pt x="122" y="23"/>
                    <a:pt x="122" y="29"/>
                  </a:cubicBezTo>
                  <a:cubicBezTo>
                    <a:pt x="119" y="30"/>
                    <a:pt x="117" y="28"/>
                    <a:pt x="115" y="27"/>
                  </a:cubicBezTo>
                  <a:cubicBezTo>
                    <a:pt x="114" y="27"/>
                    <a:pt x="114" y="29"/>
                    <a:pt x="112" y="28"/>
                  </a:cubicBezTo>
                  <a:cubicBezTo>
                    <a:pt x="112" y="27"/>
                    <a:pt x="112" y="25"/>
                    <a:pt x="112" y="25"/>
                  </a:cubicBezTo>
                  <a:cubicBezTo>
                    <a:pt x="110" y="24"/>
                    <a:pt x="107" y="23"/>
                    <a:pt x="105" y="24"/>
                  </a:cubicBezTo>
                  <a:cubicBezTo>
                    <a:pt x="104" y="25"/>
                    <a:pt x="103" y="27"/>
                    <a:pt x="101" y="26"/>
                  </a:cubicBezTo>
                  <a:cubicBezTo>
                    <a:pt x="99" y="25"/>
                    <a:pt x="99" y="23"/>
                    <a:pt x="98" y="22"/>
                  </a:cubicBezTo>
                  <a:cubicBezTo>
                    <a:pt x="94" y="18"/>
                    <a:pt x="94" y="24"/>
                    <a:pt x="93" y="26"/>
                  </a:cubicBezTo>
                  <a:cubicBezTo>
                    <a:pt x="91" y="28"/>
                    <a:pt x="90" y="27"/>
                    <a:pt x="88" y="28"/>
                  </a:cubicBezTo>
                  <a:cubicBezTo>
                    <a:pt x="87" y="28"/>
                    <a:pt x="85" y="30"/>
                    <a:pt x="84" y="30"/>
                  </a:cubicBezTo>
                  <a:cubicBezTo>
                    <a:pt x="82" y="30"/>
                    <a:pt x="81" y="22"/>
                    <a:pt x="81" y="21"/>
                  </a:cubicBezTo>
                  <a:cubicBezTo>
                    <a:pt x="82" y="19"/>
                    <a:pt x="84" y="19"/>
                    <a:pt x="85" y="17"/>
                  </a:cubicBezTo>
                  <a:cubicBezTo>
                    <a:pt x="86" y="16"/>
                    <a:pt x="86" y="14"/>
                    <a:pt x="86" y="12"/>
                  </a:cubicBezTo>
                  <a:cubicBezTo>
                    <a:pt x="85" y="11"/>
                    <a:pt x="83" y="12"/>
                    <a:pt x="82" y="11"/>
                  </a:cubicBezTo>
                  <a:cubicBezTo>
                    <a:pt x="81" y="10"/>
                    <a:pt x="81" y="7"/>
                    <a:pt x="81" y="6"/>
                  </a:cubicBezTo>
                  <a:cubicBezTo>
                    <a:pt x="82" y="4"/>
                    <a:pt x="84" y="2"/>
                    <a:pt x="82" y="1"/>
                  </a:cubicBezTo>
                  <a:cubicBezTo>
                    <a:pt x="80" y="0"/>
                    <a:pt x="79" y="2"/>
                    <a:pt x="78" y="3"/>
                  </a:cubicBezTo>
                  <a:cubicBezTo>
                    <a:pt x="78" y="4"/>
                    <a:pt x="77" y="6"/>
                    <a:pt x="77" y="6"/>
                  </a:cubicBezTo>
                  <a:cubicBezTo>
                    <a:pt x="76" y="7"/>
                    <a:pt x="74" y="7"/>
                    <a:pt x="73" y="7"/>
                  </a:cubicBezTo>
                  <a:cubicBezTo>
                    <a:pt x="69" y="8"/>
                    <a:pt x="66" y="10"/>
                    <a:pt x="63" y="11"/>
                  </a:cubicBezTo>
                  <a:cubicBezTo>
                    <a:pt x="60" y="13"/>
                    <a:pt x="56" y="15"/>
                    <a:pt x="53" y="16"/>
                  </a:cubicBezTo>
                  <a:cubicBezTo>
                    <a:pt x="51" y="17"/>
                    <a:pt x="48" y="18"/>
                    <a:pt x="47" y="19"/>
                  </a:cubicBezTo>
                  <a:cubicBezTo>
                    <a:pt x="46" y="20"/>
                    <a:pt x="46" y="23"/>
                    <a:pt x="45" y="24"/>
                  </a:cubicBezTo>
                  <a:cubicBezTo>
                    <a:pt x="45" y="24"/>
                    <a:pt x="43" y="26"/>
                    <a:pt x="42" y="26"/>
                  </a:cubicBezTo>
                  <a:cubicBezTo>
                    <a:pt x="42" y="27"/>
                    <a:pt x="42" y="28"/>
                    <a:pt x="42" y="29"/>
                  </a:cubicBezTo>
                  <a:cubicBezTo>
                    <a:pt x="42" y="30"/>
                    <a:pt x="42" y="31"/>
                    <a:pt x="41" y="31"/>
                  </a:cubicBezTo>
                  <a:cubicBezTo>
                    <a:pt x="41" y="33"/>
                    <a:pt x="41" y="35"/>
                    <a:pt x="41" y="36"/>
                  </a:cubicBezTo>
                  <a:cubicBezTo>
                    <a:pt x="42" y="39"/>
                    <a:pt x="43" y="40"/>
                    <a:pt x="44" y="42"/>
                  </a:cubicBezTo>
                  <a:cubicBezTo>
                    <a:pt x="46" y="45"/>
                    <a:pt x="46" y="51"/>
                    <a:pt x="45" y="54"/>
                  </a:cubicBezTo>
                  <a:cubicBezTo>
                    <a:pt x="44" y="55"/>
                    <a:pt x="43" y="56"/>
                    <a:pt x="43" y="57"/>
                  </a:cubicBezTo>
                  <a:cubicBezTo>
                    <a:pt x="42" y="59"/>
                    <a:pt x="44" y="60"/>
                    <a:pt x="44" y="61"/>
                  </a:cubicBezTo>
                  <a:cubicBezTo>
                    <a:pt x="45" y="62"/>
                    <a:pt x="46" y="65"/>
                    <a:pt x="46" y="66"/>
                  </a:cubicBezTo>
                  <a:cubicBezTo>
                    <a:pt x="46" y="69"/>
                    <a:pt x="45" y="68"/>
                    <a:pt x="43" y="69"/>
                  </a:cubicBezTo>
                  <a:cubicBezTo>
                    <a:pt x="42" y="70"/>
                    <a:pt x="39" y="71"/>
                    <a:pt x="39" y="72"/>
                  </a:cubicBezTo>
                  <a:cubicBezTo>
                    <a:pt x="38" y="73"/>
                    <a:pt x="38" y="75"/>
                    <a:pt x="38" y="76"/>
                  </a:cubicBezTo>
                  <a:cubicBezTo>
                    <a:pt x="38" y="81"/>
                    <a:pt x="40" y="83"/>
                    <a:pt x="42" y="87"/>
                  </a:cubicBezTo>
                  <a:cubicBezTo>
                    <a:pt x="43" y="88"/>
                    <a:pt x="44" y="88"/>
                    <a:pt x="44" y="90"/>
                  </a:cubicBezTo>
                  <a:cubicBezTo>
                    <a:pt x="44" y="95"/>
                    <a:pt x="46" y="99"/>
                    <a:pt x="47" y="103"/>
                  </a:cubicBezTo>
                  <a:cubicBezTo>
                    <a:pt x="47" y="108"/>
                    <a:pt x="47" y="113"/>
                    <a:pt x="47" y="118"/>
                  </a:cubicBezTo>
                  <a:cubicBezTo>
                    <a:pt x="47" y="121"/>
                    <a:pt x="46" y="124"/>
                    <a:pt x="44" y="127"/>
                  </a:cubicBezTo>
                  <a:cubicBezTo>
                    <a:pt x="43" y="129"/>
                    <a:pt x="42" y="132"/>
                    <a:pt x="41" y="134"/>
                  </a:cubicBezTo>
                  <a:cubicBezTo>
                    <a:pt x="41" y="134"/>
                    <a:pt x="40" y="135"/>
                    <a:pt x="40" y="136"/>
                  </a:cubicBezTo>
                  <a:cubicBezTo>
                    <a:pt x="40" y="137"/>
                    <a:pt x="39" y="138"/>
                    <a:pt x="39" y="139"/>
                  </a:cubicBezTo>
                  <a:cubicBezTo>
                    <a:pt x="38" y="140"/>
                    <a:pt x="38" y="140"/>
                    <a:pt x="38" y="141"/>
                  </a:cubicBezTo>
                  <a:cubicBezTo>
                    <a:pt x="38" y="142"/>
                    <a:pt x="37" y="143"/>
                    <a:pt x="37" y="145"/>
                  </a:cubicBezTo>
                  <a:cubicBezTo>
                    <a:pt x="37" y="145"/>
                    <a:pt x="37" y="146"/>
                    <a:pt x="37" y="147"/>
                  </a:cubicBezTo>
                  <a:cubicBezTo>
                    <a:pt x="37" y="149"/>
                    <a:pt x="37" y="151"/>
                    <a:pt x="38" y="153"/>
                  </a:cubicBezTo>
                  <a:cubicBezTo>
                    <a:pt x="38" y="154"/>
                    <a:pt x="39" y="156"/>
                    <a:pt x="38" y="157"/>
                  </a:cubicBezTo>
                  <a:cubicBezTo>
                    <a:pt x="38" y="158"/>
                    <a:pt x="38" y="158"/>
                    <a:pt x="38" y="159"/>
                  </a:cubicBezTo>
                  <a:cubicBezTo>
                    <a:pt x="38" y="159"/>
                    <a:pt x="37" y="160"/>
                    <a:pt x="37" y="161"/>
                  </a:cubicBezTo>
                  <a:cubicBezTo>
                    <a:pt x="36" y="162"/>
                    <a:pt x="34" y="163"/>
                    <a:pt x="33" y="164"/>
                  </a:cubicBezTo>
                  <a:cubicBezTo>
                    <a:pt x="32" y="166"/>
                    <a:pt x="30" y="168"/>
                    <a:pt x="28" y="171"/>
                  </a:cubicBezTo>
                  <a:cubicBezTo>
                    <a:pt x="26" y="174"/>
                    <a:pt x="26" y="177"/>
                    <a:pt x="26" y="181"/>
                  </a:cubicBezTo>
                  <a:cubicBezTo>
                    <a:pt x="26" y="182"/>
                    <a:pt x="26" y="183"/>
                    <a:pt x="26" y="184"/>
                  </a:cubicBezTo>
                  <a:cubicBezTo>
                    <a:pt x="26" y="185"/>
                    <a:pt x="26" y="186"/>
                    <a:pt x="26" y="186"/>
                  </a:cubicBezTo>
                  <a:cubicBezTo>
                    <a:pt x="26" y="187"/>
                    <a:pt x="26" y="188"/>
                    <a:pt x="26" y="188"/>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76" name="Freeform 93">
              <a:extLst>
                <a:ext uri="{FF2B5EF4-FFF2-40B4-BE49-F238E27FC236}">
                  <a16:creationId xmlns:a16="http://schemas.microsoft.com/office/drawing/2014/main" id="{BEAAE3F2-A41B-3F47-933B-72DD2B1FCEFE}"/>
                </a:ext>
              </a:extLst>
            </p:cNvPr>
            <p:cNvSpPr>
              <a:spLocks noEditPoints="1"/>
            </p:cNvSpPr>
            <p:nvPr/>
          </p:nvSpPr>
          <p:spPr bwMode="auto">
            <a:xfrm>
              <a:off x="2382838" y="5495925"/>
              <a:ext cx="1368425" cy="1063625"/>
            </a:xfrm>
            <a:custGeom>
              <a:avLst/>
              <a:gdLst/>
              <a:ahLst/>
              <a:cxnLst>
                <a:cxn ang="0">
                  <a:pos x="99" y="497"/>
                </a:cxn>
                <a:cxn ang="0">
                  <a:pos x="34" y="469"/>
                </a:cxn>
                <a:cxn ang="0">
                  <a:pos x="34" y="466"/>
                </a:cxn>
                <a:cxn ang="0">
                  <a:pos x="33" y="479"/>
                </a:cxn>
                <a:cxn ang="0">
                  <a:pos x="35" y="465"/>
                </a:cxn>
                <a:cxn ang="0">
                  <a:pos x="37" y="282"/>
                </a:cxn>
                <a:cxn ang="0">
                  <a:pos x="38" y="276"/>
                </a:cxn>
                <a:cxn ang="0">
                  <a:pos x="38" y="457"/>
                </a:cxn>
                <a:cxn ang="0">
                  <a:pos x="26" y="306"/>
                </a:cxn>
                <a:cxn ang="0">
                  <a:pos x="34" y="285"/>
                </a:cxn>
                <a:cxn ang="0">
                  <a:pos x="40" y="258"/>
                </a:cxn>
                <a:cxn ang="0">
                  <a:pos x="45" y="246"/>
                </a:cxn>
                <a:cxn ang="0">
                  <a:pos x="48" y="495"/>
                </a:cxn>
                <a:cxn ang="0">
                  <a:pos x="52" y="496"/>
                </a:cxn>
                <a:cxn ang="0">
                  <a:pos x="0" y="373"/>
                </a:cxn>
                <a:cxn ang="0">
                  <a:pos x="0" y="375"/>
                </a:cxn>
                <a:cxn ang="0">
                  <a:pos x="1" y="359"/>
                </a:cxn>
                <a:cxn ang="0">
                  <a:pos x="499" y="314"/>
                </a:cxn>
                <a:cxn ang="0">
                  <a:pos x="672" y="99"/>
                </a:cxn>
                <a:cxn ang="0">
                  <a:pos x="648" y="101"/>
                </a:cxn>
                <a:cxn ang="0">
                  <a:pos x="621" y="96"/>
                </a:cxn>
                <a:cxn ang="0">
                  <a:pos x="617" y="77"/>
                </a:cxn>
                <a:cxn ang="0">
                  <a:pos x="577" y="77"/>
                </a:cxn>
                <a:cxn ang="0">
                  <a:pos x="490" y="58"/>
                </a:cxn>
                <a:cxn ang="0">
                  <a:pos x="456" y="31"/>
                </a:cxn>
                <a:cxn ang="0">
                  <a:pos x="373" y="28"/>
                </a:cxn>
                <a:cxn ang="0">
                  <a:pos x="285" y="25"/>
                </a:cxn>
                <a:cxn ang="0">
                  <a:pos x="205" y="15"/>
                </a:cxn>
                <a:cxn ang="0">
                  <a:pos x="83" y="15"/>
                </a:cxn>
                <a:cxn ang="0">
                  <a:pos x="63" y="39"/>
                </a:cxn>
                <a:cxn ang="0">
                  <a:pos x="27" y="69"/>
                </a:cxn>
                <a:cxn ang="0">
                  <a:pos x="53" y="92"/>
                </a:cxn>
                <a:cxn ang="0">
                  <a:pos x="24" y="129"/>
                </a:cxn>
                <a:cxn ang="0">
                  <a:pos x="47" y="141"/>
                </a:cxn>
                <a:cxn ang="0">
                  <a:pos x="82" y="133"/>
                </a:cxn>
                <a:cxn ang="0">
                  <a:pos x="101" y="148"/>
                </a:cxn>
                <a:cxn ang="0">
                  <a:pos x="142" y="141"/>
                </a:cxn>
                <a:cxn ang="0">
                  <a:pos x="175" y="145"/>
                </a:cxn>
                <a:cxn ang="0">
                  <a:pos x="188" y="178"/>
                </a:cxn>
                <a:cxn ang="0">
                  <a:pos x="149" y="207"/>
                </a:cxn>
                <a:cxn ang="0">
                  <a:pos x="144" y="274"/>
                </a:cxn>
                <a:cxn ang="0">
                  <a:pos x="110" y="319"/>
                </a:cxn>
                <a:cxn ang="0">
                  <a:pos x="123" y="351"/>
                </a:cxn>
                <a:cxn ang="0">
                  <a:pos x="118" y="393"/>
                </a:cxn>
                <a:cxn ang="0">
                  <a:pos x="136" y="426"/>
                </a:cxn>
                <a:cxn ang="0">
                  <a:pos x="116" y="444"/>
                </a:cxn>
                <a:cxn ang="0">
                  <a:pos x="109" y="473"/>
                </a:cxn>
                <a:cxn ang="0">
                  <a:pos x="159" y="506"/>
                </a:cxn>
                <a:cxn ang="0">
                  <a:pos x="205" y="564"/>
                </a:cxn>
                <a:cxn ang="0">
                  <a:pos x="263" y="534"/>
                </a:cxn>
                <a:cxn ang="0">
                  <a:pos x="351" y="521"/>
                </a:cxn>
                <a:cxn ang="0">
                  <a:pos x="399" y="517"/>
                </a:cxn>
                <a:cxn ang="0">
                  <a:pos x="438" y="466"/>
                </a:cxn>
                <a:cxn ang="0">
                  <a:pos x="472" y="442"/>
                </a:cxn>
                <a:cxn ang="0">
                  <a:pos x="513" y="394"/>
                </a:cxn>
                <a:cxn ang="0">
                  <a:pos x="493" y="328"/>
                </a:cxn>
                <a:cxn ang="0">
                  <a:pos x="547" y="255"/>
                </a:cxn>
                <a:cxn ang="0">
                  <a:pos x="619" y="203"/>
                </a:cxn>
                <a:cxn ang="0">
                  <a:pos x="671" y="178"/>
                </a:cxn>
                <a:cxn ang="0">
                  <a:pos x="731" y="134"/>
                </a:cxn>
              </a:cxnLst>
              <a:rect l="0" t="0" r="r" b="b"/>
              <a:pathLst>
                <a:path w="732" h="569">
                  <a:moveTo>
                    <a:pt x="108" y="495"/>
                  </a:moveTo>
                  <a:cubicBezTo>
                    <a:pt x="107" y="495"/>
                    <a:pt x="106" y="496"/>
                    <a:pt x="105" y="496"/>
                  </a:cubicBezTo>
                  <a:cubicBezTo>
                    <a:pt x="106" y="496"/>
                    <a:pt x="107" y="495"/>
                    <a:pt x="108" y="495"/>
                  </a:cubicBezTo>
                  <a:moveTo>
                    <a:pt x="98" y="497"/>
                  </a:moveTo>
                  <a:cubicBezTo>
                    <a:pt x="97" y="497"/>
                    <a:pt x="96" y="497"/>
                    <a:pt x="95" y="497"/>
                  </a:cubicBezTo>
                  <a:cubicBezTo>
                    <a:pt x="99" y="497"/>
                    <a:pt x="102" y="497"/>
                    <a:pt x="105" y="496"/>
                  </a:cubicBezTo>
                  <a:cubicBezTo>
                    <a:pt x="105" y="496"/>
                    <a:pt x="105" y="496"/>
                    <a:pt x="105" y="496"/>
                  </a:cubicBezTo>
                  <a:cubicBezTo>
                    <a:pt x="103" y="496"/>
                    <a:pt x="101" y="497"/>
                    <a:pt x="99" y="497"/>
                  </a:cubicBezTo>
                  <a:cubicBezTo>
                    <a:pt x="99" y="497"/>
                    <a:pt x="98" y="497"/>
                    <a:pt x="98" y="497"/>
                  </a:cubicBezTo>
                  <a:moveTo>
                    <a:pt x="59" y="496"/>
                  </a:moveTo>
                  <a:cubicBezTo>
                    <a:pt x="57" y="496"/>
                    <a:pt x="56" y="496"/>
                    <a:pt x="54" y="496"/>
                  </a:cubicBezTo>
                  <a:cubicBezTo>
                    <a:pt x="56" y="496"/>
                    <a:pt x="57" y="496"/>
                    <a:pt x="59" y="496"/>
                  </a:cubicBezTo>
                  <a:cubicBezTo>
                    <a:pt x="60" y="496"/>
                    <a:pt x="60" y="496"/>
                    <a:pt x="61" y="496"/>
                  </a:cubicBezTo>
                  <a:cubicBezTo>
                    <a:pt x="60" y="496"/>
                    <a:pt x="60" y="496"/>
                    <a:pt x="59" y="496"/>
                  </a:cubicBezTo>
                  <a:moveTo>
                    <a:pt x="34" y="471"/>
                  </a:moveTo>
                  <a:cubicBezTo>
                    <a:pt x="34" y="470"/>
                    <a:pt x="34" y="470"/>
                    <a:pt x="34" y="469"/>
                  </a:cubicBezTo>
                  <a:cubicBezTo>
                    <a:pt x="34" y="470"/>
                    <a:pt x="34" y="470"/>
                    <a:pt x="34" y="471"/>
                  </a:cubicBezTo>
                  <a:moveTo>
                    <a:pt x="34" y="472"/>
                  </a:moveTo>
                  <a:cubicBezTo>
                    <a:pt x="34" y="472"/>
                    <a:pt x="34" y="471"/>
                    <a:pt x="34" y="471"/>
                  </a:cubicBezTo>
                  <a:cubicBezTo>
                    <a:pt x="34" y="471"/>
                    <a:pt x="34" y="472"/>
                    <a:pt x="34" y="472"/>
                  </a:cubicBezTo>
                  <a:moveTo>
                    <a:pt x="34" y="473"/>
                  </a:moveTo>
                  <a:cubicBezTo>
                    <a:pt x="34" y="473"/>
                    <a:pt x="34" y="474"/>
                    <a:pt x="34" y="474"/>
                  </a:cubicBezTo>
                  <a:cubicBezTo>
                    <a:pt x="34" y="474"/>
                    <a:pt x="34" y="473"/>
                    <a:pt x="34" y="473"/>
                  </a:cubicBezTo>
                  <a:moveTo>
                    <a:pt x="34" y="466"/>
                  </a:moveTo>
                  <a:cubicBezTo>
                    <a:pt x="34" y="467"/>
                    <a:pt x="34" y="467"/>
                    <a:pt x="34" y="467"/>
                  </a:cubicBezTo>
                  <a:cubicBezTo>
                    <a:pt x="34" y="467"/>
                    <a:pt x="34" y="467"/>
                    <a:pt x="34" y="466"/>
                  </a:cubicBezTo>
                  <a:moveTo>
                    <a:pt x="34" y="476"/>
                  </a:moveTo>
                  <a:cubicBezTo>
                    <a:pt x="34" y="476"/>
                    <a:pt x="34" y="475"/>
                    <a:pt x="34" y="475"/>
                  </a:cubicBezTo>
                  <a:cubicBezTo>
                    <a:pt x="34" y="475"/>
                    <a:pt x="34" y="476"/>
                    <a:pt x="34" y="476"/>
                  </a:cubicBezTo>
                  <a:moveTo>
                    <a:pt x="33" y="479"/>
                  </a:moveTo>
                  <a:cubicBezTo>
                    <a:pt x="33" y="478"/>
                    <a:pt x="34" y="477"/>
                    <a:pt x="34" y="476"/>
                  </a:cubicBezTo>
                  <a:cubicBezTo>
                    <a:pt x="34" y="477"/>
                    <a:pt x="33" y="478"/>
                    <a:pt x="33" y="479"/>
                  </a:cubicBezTo>
                  <a:moveTo>
                    <a:pt x="30" y="485"/>
                  </a:moveTo>
                  <a:cubicBezTo>
                    <a:pt x="31" y="484"/>
                    <a:pt x="31" y="484"/>
                    <a:pt x="31" y="483"/>
                  </a:cubicBezTo>
                  <a:cubicBezTo>
                    <a:pt x="31" y="484"/>
                    <a:pt x="31" y="484"/>
                    <a:pt x="30" y="485"/>
                  </a:cubicBezTo>
                  <a:moveTo>
                    <a:pt x="32" y="481"/>
                  </a:moveTo>
                  <a:cubicBezTo>
                    <a:pt x="32" y="481"/>
                    <a:pt x="32" y="481"/>
                    <a:pt x="32" y="481"/>
                  </a:cubicBezTo>
                  <a:cubicBezTo>
                    <a:pt x="32" y="481"/>
                    <a:pt x="32" y="481"/>
                    <a:pt x="32" y="481"/>
                  </a:cubicBezTo>
                  <a:moveTo>
                    <a:pt x="34" y="465"/>
                  </a:moveTo>
                  <a:cubicBezTo>
                    <a:pt x="34" y="465"/>
                    <a:pt x="35" y="465"/>
                    <a:pt x="35" y="465"/>
                  </a:cubicBezTo>
                  <a:cubicBezTo>
                    <a:pt x="35" y="465"/>
                    <a:pt x="34" y="465"/>
                    <a:pt x="34" y="465"/>
                  </a:cubicBezTo>
                  <a:moveTo>
                    <a:pt x="35" y="463"/>
                  </a:moveTo>
                  <a:cubicBezTo>
                    <a:pt x="35" y="462"/>
                    <a:pt x="36" y="461"/>
                    <a:pt x="36" y="461"/>
                  </a:cubicBezTo>
                  <a:cubicBezTo>
                    <a:pt x="36" y="461"/>
                    <a:pt x="35" y="462"/>
                    <a:pt x="35" y="463"/>
                  </a:cubicBezTo>
                  <a:moveTo>
                    <a:pt x="37" y="460"/>
                  </a:moveTo>
                  <a:cubicBezTo>
                    <a:pt x="37" y="459"/>
                    <a:pt x="37" y="459"/>
                    <a:pt x="37" y="458"/>
                  </a:cubicBezTo>
                  <a:cubicBezTo>
                    <a:pt x="37" y="459"/>
                    <a:pt x="37" y="459"/>
                    <a:pt x="37" y="460"/>
                  </a:cubicBezTo>
                  <a:moveTo>
                    <a:pt x="37" y="282"/>
                  </a:moveTo>
                  <a:cubicBezTo>
                    <a:pt x="38" y="282"/>
                    <a:pt x="38" y="282"/>
                    <a:pt x="38" y="282"/>
                  </a:cubicBezTo>
                  <a:cubicBezTo>
                    <a:pt x="38" y="282"/>
                    <a:pt x="38" y="282"/>
                    <a:pt x="37" y="282"/>
                  </a:cubicBezTo>
                  <a:moveTo>
                    <a:pt x="38" y="281"/>
                  </a:moveTo>
                  <a:cubicBezTo>
                    <a:pt x="38" y="281"/>
                    <a:pt x="38" y="281"/>
                    <a:pt x="38" y="281"/>
                  </a:cubicBezTo>
                  <a:cubicBezTo>
                    <a:pt x="38" y="281"/>
                    <a:pt x="38" y="281"/>
                    <a:pt x="38" y="281"/>
                  </a:cubicBezTo>
                  <a:moveTo>
                    <a:pt x="38" y="275"/>
                  </a:moveTo>
                  <a:cubicBezTo>
                    <a:pt x="38" y="274"/>
                    <a:pt x="38" y="274"/>
                    <a:pt x="37" y="273"/>
                  </a:cubicBezTo>
                  <a:cubicBezTo>
                    <a:pt x="38" y="274"/>
                    <a:pt x="38" y="275"/>
                    <a:pt x="38" y="276"/>
                  </a:cubicBezTo>
                  <a:cubicBezTo>
                    <a:pt x="38" y="276"/>
                    <a:pt x="38" y="275"/>
                    <a:pt x="38" y="275"/>
                  </a:cubicBezTo>
                  <a:moveTo>
                    <a:pt x="38" y="278"/>
                  </a:moveTo>
                  <a:cubicBezTo>
                    <a:pt x="39" y="278"/>
                    <a:pt x="39" y="279"/>
                    <a:pt x="38" y="279"/>
                  </a:cubicBezTo>
                  <a:cubicBezTo>
                    <a:pt x="39" y="279"/>
                    <a:pt x="39" y="278"/>
                    <a:pt x="38" y="278"/>
                  </a:cubicBezTo>
                  <a:moveTo>
                    <a:pt x="38" y="278"/>
                  </a:moveTo>
                  <a:cubicBezTo>
                    <a:pt x="38" y="277"/>
                    <a:pt x="38" y="277"/>
                    <a:pt x="38" y="277"/>
                  </a:cubicBezTo>
                  <a:cubicBezTo>
                    <a:pt x="38" y="277"/>
                    <a:pt x="38" y="277"/>
                    <a:pt x="38" y="278"/>
                  </a:cubicBezTo>
                  <a:moveTo>
                    <a:pt x="38" y="457"/>
                  </a:moveTo>
                  <a:cubicBezTo>
                    <a:pt x="38" y="456"/>
                    <a:pt x="38" y="456"/>
                    <a:pt x="38" y="456"/>
                  </a:cubicBezTo>
                  <a:cubicBezTo>
                    <a:pt x="38" y="456"/>
                    <a:pt x="38" y="456"/>
                    <a:pt x="38" y="457"/>
                  </a:cubicBezTo>
                  <a:moveTo>
                    <a:pt x="30" y="485"/>
                  </a:moveTo>
                  <a:cubicBezTo>
                    <a:pt x="30" y="486"/>
                    <a:pt x="29" y="486"/>
                    <a:pt x="29" y="487"/>
                  </a:cubicBezTo>
                  <a:cubicBezTo>
                    <a:pt x="29" y="486"/>
                    <a:pt x="30" y="486"/>
                    <a:pt x="30" y="485"/>
                  </a:cubicBezTo>
                  <a:moveTo>
                    <a:pt x="26" y="306"/>
                  </a:moveTo>
                  <a:cubicBezTo>
                    <a:pt x="26" y="307"/>
                    <a:pt x="26" y="308"/>
                    <a:pt x="26" y="308"/>
                  </a:cubicBezTo>
                  <a:cubicBezTo>
                    <a:pt x="26" y="308"/>
                    <a:pt x="26" y="307"/>
                    <a:pt x="26" y="306"/>
                  </a:cubicBezTo>
                  <a:moveTo>
                    <a:pt x="26" y="303"/>
                  </a:moveTo>
                  <a:cubicBezTo>
                    <a:pt x="26" y="304"/>
                    <a:pt x="26" y="305"/>
                    <a:pt x="26" y="306"/>
                  </a:cubicBezTo>
                  <a:cubicBezTo>
                    <a:pt x="26" y="305"/>
                    <a:pt x="26" y="304"/>
                    <a:pt x="26" y="303"/>
                  </a:cubicBezTo>
                  <a:moveTo>
                    <a:pt x="36" y="284"/>
                  </a:moveTo>
                  <a:cubicBezTo>
                    <a:pt x="36" y="284"/>
                    <a:pt x="36" y="284"/>
                    <a:pt x="35" y="284"/>
                  </a:cubicBezTo>
                  <a:cubicBezTo>
                    <a:pt x="36" y="284"/>
                    <a:pt x="36" y="284"/>
                    <a:pt x="36" y="284"/>
                  </a:cubicBezTo>
                  <a:moveTo>
                    <a:pt x="35" y="285"/>
                  </a:moveTo>
                  <a:cubicBezTo>
                    <a:pt x="35" y="285"/>
                    <a:pt x="34" y="285"/>
                    <a:pt x="34" y="285"/>
                  </a:cubicBezTo>
                  <a:cubicBezTo>
                    <a:pt x="34" y="285"/>
                    <a:pt x="35" y="285"/>
                    <a:pt x="35" y="285"/>
                  </a:cubicBezTo>
                  <a:moveTo>
                    <a:pt x="33" y="286"/>
                  </a:moveTo>
                  <a:cubicBezTo>
                    <a:pt x="33" y="286"/>
                    <a:pt x="34" y="286"/>
                    <a:pt x="34" y="286"/>
                  </a:cubicBezTo>
                  <a:cubicBezTo>
                    <a:pt x="34" y="286"/>
                    <a:pt x="33" y="286"/>
                    <a:pt x="33" y="286"/>
                  </a:cubicBezTo>
                  <a:moveTo>
                    <a:pt x="37" y="282"/>
                  </a:moveTo>
                  <a:cubicBezTo>
                    <a:pt x="37" y="282"/>
                    <a:pt x="37" y="283"/>
                    <a:pt x="37" y="283"/>
                  </a:cubicBezTo>
                  <a:cubicBezTo>
                    <a:pt x="37" y="283"/>
                    <a:pt x="37" y="282"/>
                    <a:pt x="37" y="282"/>
                  </a:cubicBezTo>
                  <a:moveTo>
                    <a:pt x="40" y="258"/>
                  </a:moveTo>
                  <a:cubicBezTo>
                    <a:pt x="40" y="259"/>
                    <a:pt x="39" y="260"/>
                    <a:pt x="39" y="261"/>
                  </a:cubicBezTo>
                  <a:cubicBezTo>
                    <a:pt x="39" y="260"/>
                    <a:pt x="40" y="259"/>
                    <a:pt x="40" y="258"/>
                  </a:cubicBezTo>
                  <a:moveTo>
                    <a:pt x="41" y="153"/>
                  </a:moveTo>
                  <a:cubicBezTo>
                    <a:pt x="42" y="153"/>
                    <a:pt x="42" y="152"/>
                    <a:pt x="42" y="151"/>
                  </a:cubicBezTo>
                  <a:cubicBezTo>
                    <a:pt x="42" y="151"/>
                    <a:pt x="42" y="151"/>
                    <a:pt x="42" y="151"/>
                  </a:cubicBezTo>
                  <a:cubicBezTo>
                    <a:pt x="42" y="152"/>
                    <a:pt x="42" y="153"/>
                    <a:pt x="41" y="153"/>
                  </a:cubicBezTo>
                  <a:moveTo>
                    <a:pt x="45" y="247"/>
                  </a:moveTo>
                  <a:cubicBezTo>
                    <a:pt x="45" y="247"/>
                    <a:pt x="45" y="247"/>
                    <a:pt x="45" y="246"/>
                  </a:cubicBezTo>
                  <a:cubicBezTo>
                    <a:pt x="45" y="247"/>
                    <a:pt x="45" y="247"/>
                    <a:pt x="45" y="247"/>
                  </a:cubicBezTo>
                  <a:moveTo>
                    <a:pt x="46" y="245"/>
                  </a:moveTo>
                  <a:cubicBezTo>
                    <a:pt x="46" y="245"/>
                    <a:pt x="46" y="244"/>
                    <a:pt x="46" y="244"/>
                  </a:cubicBezTo>
                  <a:cubicBezTo>
                    <a:pt x="46" y="244"/>
                    <a:pt x="46" y="245"/>
                    <a:pt x="46" y="245"/>
                  </a:cubicBezTo>
                  <a:moveTo>
                    <a:pt x="46" y="243"/>
                  </a:moveTo>
                  <a:cubicBezTo>
                    <a:pt x="46" y="243"/>
                    <a:pt x="46" y="242"/>
                    <a:pt x="46" y="242"/>
                  </a:cubicBezTo>
                  <a:cubicBezTo>
                    <a:pt x="46" y="242"/>
                    <a:pt x="46" y="243"/>
                    <a:pt x="46" y="243"/>
                  </a:cubicBezTo>
                  <a:moveTo>
                    <a:pt x="48" y="495"/>
                  </a:moveTo>
                  <a:cubicBezTo>
                    <a:pt x="47" y="495"/>
                    <a:pt x="46" y="495"/>
                    <a:pt x="45" y="495"/>
                  </a:cubicBezTo>
                  <a:cubicBezTo>
                    <a:pt x="46" y="495"/>
                    <a:pt x="47" y="495"/>
                    <a:pt x="48" y="495"/>
                  </a:cubicBezTo>
                  <a:moveTo>
                    <a:pt x="43" y="496"/>
                  </a:moveTo>
                  <a:cubicBezTo>
                    <a:pt x="42" y="496"/>
                    <a:pt x="41" y="496"/>
                    <a:pt x="41" y="496"/>
                  </a:cubicBezTo>
                  <a:cubicBezTo>
                    <a:pt x="41" y="496"/>
                    <a:pt x="42" y="496"/>
                    <a:pt x="43" y="496"/>
                  </a:cubicBezTo>
                  <a:moveTo>
                    <a:pt x="52" y="496"/>
                  </a:moveTo>
                  <a:cubicBezTo>
                    <a:pt x="51" y="496"/>
                    <a:pt x="51" y="496"/>
                    <a:pt x="50" y="495"/>
                  </a:cubicBezTo>
                  <a:cubicBezTo>
                    <a:pt x="51" y="496"/>
                    <a:pt x="51" y="496"/>
                    <a:pt x="52" y="496"/>
                  </a:cubicBezTo>
                  <a:moveTo>
                    <a:pt x="50" y="495"/>
                  </a:moveTo>
                  <a:cubicBezTo>
                    <a:pt x="49" y="495"/>
                    <a:pt x="48" y="495"/>
                    <a:pt x="48" y="495"/>
                  </a:cubicBezTo>
                  <a:cubicBezTo>
                    <a:pt x="48" y="495"/>
                    <a:pt x="49" y="495"/>
                    <a:pt x="50" y="495"/>
                  </a:cubicBezTo>
                  <a:moveTo>
                    <a:pt x="45" y="495"/>
                  </a:moveTo>
                  <a:cubicBezTo>
                    <a:pt x="44" y="495"/>
                    <a:pt x="44" y="495"/>
                    <a:pt x="43" y="495"/>
                  </a:cubicBezTo>
                  <a:cubicBezTo>
                    <a:pt x="44" y="495"/>
                    <a:pt x="44" y="495"/>
                    <a:pt x="45" y="495"/>
                  </a:cubicBezTo>
                  <a:moveTo>
                    <a:pt x="0" y="373"/>
                  </a:moveTo>
                  <a:cubicBezTo>
                    <a:pt x="0" y="373"/>
                    <a:pt x="0" y="373"/>
                    <a:pt x="0" y="373"/>
                  </a:cubicBezTo>
                  <a:cubicBezTo>
                    <a:pt x="0" y="373"/>
                    <a:pt x="0" y="373"/>
                    <a:pt x="0" y="373"/>
                  </a:cubicBezTo>
                  <a:moveTo>
                    <a:pt x="0" y="372"/>
                  </a:moveTo>
                  <a:cubicBezTo>
                    <a:pt x="0" y="372"/>
                    <a:pt x="0" y="372"/>
                    <a:pt x="0" y="373"/>
                  </a:cubicBezTo>
                  <a:cubicBezTo>
                    <a:pt x="0" y="372"/>
                    <a:pt x="0" y="372"/>
                    <a:pt x="0" y="372"/>
                  </a:cubicBezTo>
                  <a:moveTo>
                    <a:pt x="1" y="376"/>
                  </a:moveTo>
                  <a:cubicBezTo>
                    <a:pt x="1" y="375"/>
                    <a:pt x="0" y="375"/>
                    <a:pt x="0" y="375"/>
                  </a:cubicBezTo>
                  <a:cubicBezTo>
                    <a:pt x="0" y="375"/>
                    <a:pt x="1" y="375"/>
                    <a:pt x="1" y="376"/>
                  </a:cubicBezTo>
                  <a:moveTo>
                    <a:pt x="0" y="375"/>
                  </a:moveTo>
                  <a:cubicBezTo>
                    <a:pt x="0" y="375"/>
                    <a:pt x="0" y="375"/>
                    <a:pt x="0" y="374"/>
                  </a:cubicBezTo>
                  <a:cubicBezTo>
                    <a:pt x="0" y="375"/>
                    <a:pt x="0" y="375"/>
                    <a:pt x="0" y="375"/>
                  </a:cubicBezTo>
                  <a:moveTo>
                    <a:pt x="0" y="374"/>
                  </a:moveTo>
                  <a:cubicBezTo>
                    <a:pt x="0" y="374"/>
                    <a:pt x="0" y="374"/>
                    <a:pt x="0" y="374"/>
                  </a:cubicBezTo>
                  <a:cubicBezTo>
                    <a:pt x="0" y="374"/>
                    <a:pt x="0" y="374"/>
                    <a:pt x="0" y="374"/>
                  </a:cubicBezTo>
                  <a:moveTo>
                    <a:pt x="1" y="359"/>
                  </a:moveTo>
                  <a:cubicBezTo>
                    <a:pt x="1" y="359"/>
                    <a:pt x="1" y="360"/>
                    <a:pt x="1" y="360"/>
                  </a:cubicBezTo>
                  <a:cubicBezTo>
                    <a:pt x="1" y="360"/>
                    <a:pt x="1" y="359"/>
                    <a:pt x="1" y="359"/>
                  </a:cubicBezTo>
                  <a:moveTo>
                    <a:pt x="0" y="362"/>
                  </a:moveTo>
                  <a:cubicBezTo>
                    <a:pt x="0" y="363"/>
                    <a:pt x="0" y="363"/>
                    <a:pt x="0" y="363"/>
                  </a:cubicBezTo>
                  <a:cubicBezTo>
                    <a:pt x="0" y="363"/>
                    <a:pt x="0" y="363"/>
                    <a:pt x="0" y="362"/>
                  </a:cubicBezTo>
                  <a:moveTo>
                    <a:pt x="447" y="26"/>
                  </a:moveTo>
                  <a:cubicBezTo>
                    <a:pt x="447" y="26"/>
                    <a:pt x="448" y="26"/>
                    <a:pt x="448" y="26"/>
                  </a:cubicBezTo>
                  <a:cubicBezTo>
                    <a:pt x="448" y="26"/>
                    <a:pt x="448" y="26"/>
                    <a:pt x="448" y="26"/>
                  </a:cubicBezTo>
                  <a:cubicBezTo>
                    <a:pt x="451" y="24"/>
                    <a:pt x="447" y="26"/>
                    <a:pt x="447" y="26"/>
                  </a:cubicBezTo>
                  <a:moveTo>
                    <a:pt x="499" y="314"/>
                  </a:moveTo>
                  <a:cubicBezTo>
                    <a:pt x="499" y="313"/>
                    <a:pt x="500" y="313"/>
                    <a:pt x="500" y="313"/>
                  </a:cubicBezTo>
                  <a:cubicBezTo>
                    <a:pt x="500" y="313"/>
                    <a:pt x="499" y="313"/>
                    <a:pt x="499" y="314"/>
                  </a:cubicBezTo>
                  <a:moveTo>
                    <a:pt x="731" y="104"/>
                  </a:moveTo>
                  <a:cubicBezTo>
                    <a:pt x="732" y="100"/>
                    <a:pt x="727" y="98"/>
                    <a:pt x="724" y="97"/>
                  </a:cubicBezTo>
                  <a:cubicBezTo>
                    <a:pt x="719" y="96"/>
                    <a:pt x="714" y="96"/>
                    <a:pt x="709" y="96"/>
                  </a:cubicBezTo>
                  <a:cubicBezTo>
                    <a:pt x="705" y="96"/>
                    <a:pt x="703" y="97"/>
                    <a:pt x="699" y="98"/>
                  </a:cubicBezTo>
                  <a:cubicBezTo>
                    <a:pt x="695" y="100"/>
                    <a:pt x="694" y="103"/>
                    <a:pt x="689" y="102"/>
                  </a:cubicBezTo>
                  <a:cubicBezTo>
                    <a:pt x="684" y="101"/>
                    <a:pt x="677" y="98"/>
                    <a:pt x="672" y="99"/>
                  </a:cubicBezTo>
                  <a:cubicBezTo>
                    <a:pt x="671" y="99"/>
                    <a:pt x="670" y="100"/>
                    <a:pt x="669" y="100"/>
                  </a:cubicBezTo>
                  <a:cubicBezTo>
                    <a:pt x="669" y="101"/>
                    <a:pt x="669" y="101"/>
                    <a:pt x="668" y="102"/>
                  </a:cubicBezTo>
                  <a:cubicBezTo>
                    <a:pt x="668" y="102"/>
                    <a:pt x="667" y="102"/>
                    <a:pt x="667" y="102"/>
                  </a:cubicBezTo>
                  <a:cubicBezTo>
                    <a:pt x="665" y="103"/>
                    <a:pt x="665" y="104"/>
                    <a:pt x="663" y="104"/>
                  </a:cubicBezTo>
                  <a:cubicBezTo>
                    <a:pt x="661" y="105"/>
                    <a:pt x="661" y="104"/>
                    <a:pt x="659" y="103"/>
                  </a:cubicBezTo>
                  <a:cubicBezTo>
                    <a:pt x="659" y="103"/>
                    <a:pt x="659" y="103"/>
                    <a:pt x="659" y="103"/>
                  </a:cubicBezTo>
                  <a:cubicBezTo>
                    <a:pt x="658" y="104"/>
                    <a:pt x="656" y="104"/>
                    <a:pt x="655" y="103"/>
                  </a:cubicBezTo>
                  <a:cubicBezTo>
                    <a:pt x="652" y="103"/>
                    <a:pt x="650" y="102"/>
                    <a:pt x="648" y="101"/>
                  </a:cubicBezTo>
                  <a:cubicBezTo>
                    <a:pt x="647" y="100"/>
                    <a:pt x="646" y="99"/>
                    <a:pt x="645" y="99"/>
                  </a:cubicBezTo>
                  <a:cubicBezTo>
                    <a:pt x="644" y="99"/>
                    <a:pt x="643" y="98"/>
                    <a:pt x="641" y="98"/>
                  </a:cubicBezTo>
                  <a:cubicBezTo>
                    <a:pt x="640" y="98"/>
                    <a:pt x="639" y="98"/>
                    <a:pt x="638" y="98"/>
                  </a:cubicBezTo>
                  <a:cubicBezTo>
                    <a:pt x="637" y="98"/>
                    <a:pt x="636" y="98"/>
                    <a:pt x="636" y="98"/>
                  </a:cubicBezTo>
                  <a:cubicBezTo>
                    <a:pt x="635" y="99"/>
                    <a:pt x="635" y="99"/>
                    <a:pt x="634" y="99"/>
                  </a:cubicBezTo>
                  <a:cubicBezTo>
                    <a:pt x="633" y="100"/>
                    <a:pt x="632" y="100"/>
                    <a:pt x="631" y="99"/>
                  </a:cubicBezTo>
                  <a:cubicBezTo>
                    <a:pt x="629" y="99"/>
                    <a:pt x="627" y="99"/>
                    <a:pt x="625" y="99"/>
                  </a:cubicBezTo>
                  <a:cubicBezTo>
                    <a:pt x="623" y="98"/>
                    <a:pt x="622" y="97"/>
                    <a:pt x="621" y="96"/>
                  </a:cubicBezTo>
                  <a:cubicBezTo>
                    <a:pt x="619" y="94"/>
                    <a:pt x="617" y="93"/>
                    <a:pt x="617" y="91"/>
                  </a:cubicBezTo>
                  <a:cubicBezTo>
                    <a:pt x="616" y="90"/>
                    <a:pt x="616" y="88"/>
                    <a:pt x="617" y="87"/>
                  </a:cubicBezTo>
                  <a:cubicBezTo>
                    <a:pt x="618" y="85"/>
                    <a:pt x="621" y="85"/>
                    <a:pt x="623" y="84"/>
                  </a:cubicBezTo>
                  <a:cubicBezTo>
                    <a:pt x="623" y="83"/>
                    <a:pt x="623" y="83"/>
                    <a:pt x="623" y="83"/>
                  </a:cubicBezTo>
                  <a:cubicBezTo>
                    <a:pt x="624" y="83"/>
                    <a:pt x="624" y="83"/>
                    <a:pt x="624" y="83"/>
                  </a:cubicBezTo>
                  <a:cubicBezTo>
                    <a:pt x="624" y="83"/>
                    <a:pt x="624" y="83"/>
                    <a:pt x="624" y="83"/>
                  </a:cubicBezTo>
                  <a:cubicBezTo>
                    <a:pt x="624" y="83"/>
                    <a:pt x="624" y="83"/>
                    <a:pt x="624" y="83"/>
                  </a:cubicBezTo>
                  <a:cubicBezTo>
                    <a:pt x="623" y="80"/>
                    <a:pt x="620" y="78"/>
                    <a:pt x="617" y="77"/>
                  </a:cubicBezTo>
                  <a:cubicBezTo>
                    <a:pt x="615" y="76"/>
                    <a:pt x="614" y="75"/>
                    <a:pt x="611" y="74"/>
                  </a:cubicBezTo>
                  <a:cubicBezTo>
                    <a:pt x="609" y="73"/>
                    <a:pt x="607" y="73"/>
                    <a:pt x="605" y="73"/>
                  </a:cubicBezTo>
                  <a:cubicBezTo>
                    <a:pt x="600" y="72"/>
                    <a:pt x="596" y="69"/>
                    <a:pt x="592" y="68"/>
                  </a:cubicBezTo>
                  <a:cubicBezTo>
                    <a:pt x="589" y="68"/>
                    <a:pt x="587" y="66"/>
                    <a:pt x="584" y="65"/>
                  </a:cubicBezTo>
                  <a:cubicBezTo>
                    <a:pt x="584" y="67"/>
                    <a:pt x="584" y="69"/>
                    <a:pt x="583" y="70"/>
                  </a:cubicBezTo>
                  <a:cubicBezTo>
                    <a:pt x="583" y="71"/>
                    <a:pt x="582" y="71"/>
                    <a:pt x="582" y="73"/>
                  </a:cubicBezTo>
                  <a:cubicBezTo>
                    <a:pt x="581" y="74"/>
                    <a:pt x="582" y="75"/>
                    <a:pt x="581" y="76"/>
                  </a:cubicBezTo>
                  <a:cubicBezTo>
                    <a:pt x="580" y="78"/>
                    <a:pt x="579" y="77"/>
                    <a:pt x="577" y="77"/>
                  </a:cubicBezTo>
                  <a:cubicBezTo>
                    <a:pt x="569" y="78"/>
                    <a:pt x="560" y="77"/>
                    <a:pt x="552" y="77"/>
                  </a:cubicBezTo>
                  <a:cubicBezTo>
                    <a:pt x="549" y="77"/>
                    <a:pt x="547" y="78"/>
                    <a:pt x="545" y="78"/>
                  </a:cubicBezTo>
                  <a:cubicBezTo>
                    <a:pt x="543" y="78"/>
                    <a:pt x="541" y="77"/>
                    <a:pt x="540" y="76"/>
                  </a:cubicBezTo>
                  <a:cubicBezTo>
                    <a:pt x="538" y="75"/>
                    <a:pt x="536" y="74"/>
                    <a:pt x="534" y="73"/>
                  </a:cubicBezTo>
                  <a:cubicBezTo>
                    <a:pt x="534" y="72"/>
                    <a:pt x="532" y="70"/>
                    <a:pt x="531" y="70"/>
                  </a:cubicBezTo>
                  <a:cubicBezTo>
                    <a:pt x="529" y="69"/>
                    <a:pt x="525" y="71"/>
                    <a:pt x="522" y="70"/>
                  </a:cubicBezTo>
                  <a:cubicBezTo>
                    <a:pt x="517" y="70"/>
                    <a:pt x="512" y="68"/>
                    <a:pt x="506" y="67"/>
                  </a:cubicBezTo>
                  <a:cubicBezTo>
                    <a:pt x="504" y="58"/>
                    <a:pt x="497" y="61"/>
                    <a:pt x="490" y="58"/>
                  </a:cubicBezTo>
                  <a:cubicBezTo>
                    <a:pt x="488" y="57"/>
                    <a:pt x="486" y="56"/>
                    <a:pt x="484" y="54"/>
                  </a:cubicBezTo>
                  <a:cubicBezTo>
                    <a:pt x="481" y="52"/>
                    <a:pt x="475" y="50"/>
                    <a:pt x="475" y="46"/>
                  </a:cubicBezTo>
                  <a:cubicBezTo>
                    <a:pt x="472" y="45"/>
                    <a:pt x="471" y="48"/>
                    <a:pt x="469" y="49"/>
                  </a:cubicBezTo>
                  <a:cubicBezTo>
                    <a:pt x="467" y="51"/>
                    <a:pt x="465" y="50"/>
                    <a:pt x="464" y="46"/>
                  </a:cubicBezTo>
                  <a:cubicBezTo>
                    <a:pt x="463" y="42"/>
                    <a:pt x="469" y="39"/>
                    <a:pt x="466" y="35"/>
                  </a:cubicBezTo>
                  <a:cubicBezTo>
                    <a:pt x="465" y="33"/>
                    <a:pt x="463" y="34"/>
                    <a:pt x="462" y="33"/>
                  </a:cubicBezTo>
                  <a:cubicBezTo>
                    <a:pt x="461" y="33"/>
                    <a:pt x="460" y="33"/>
                    <a:pt x="459" y="33"/>
                  </a:cubicBezTo>
                  <a:cubicBezTo>
                    <a:pt x="458" y="32"/>
                    <a:pt x="457" y="32"/>
                    <a:pt x="456" y="31"/>
                  </a:cubicBezTo>
                  <a:cubicBezTo>
                    <a:pt x="456" y="31"/>
                    <a:pt x="455" y="30"/>
                    <a:pt x="453" y="30"/>
                  </a:cubicBezTo>
                  <a:cubicBezTo>
                    <a:pt x="453" y="30"/>
                    <a:pt x="452" y="29"/>
                    <a:pt x="451" y="28"/>
                  </a:cubicBezTo>
                  <a:cubicBezTo>
                    <a:pt x="450" y="27"/>
                    <a:pt x="449" y="27"/>
                    <a:pt x="448" y="26"/>
                  </a:cubicBezTo>
                  <a:cubicBezTo>
                    <a:pt x="444" y="29"/>
                    <a:pt x="439" y="31"/>
                    <a:pt x="434" y="31"/>
                  </a:cubicBezTo>
                  <a:cubicBezTo>
                    <a:pt x="429" y="31"/>
                    <a:pt x="424" y="32"/>
                    <a:pt x="419" y="31"/>
                  </a:cubicBezTo>
                  <a:cubicBezTo>
                    <a:pt x="413" y="31"/>
                    <a:pt x="406" y="29"/>
                    <a:pt x="400" y="28"/>
                  </a:cubicBezTo>
                  <a:cubicBezTo>
                    <a:pt x="393" y="28"/>
                    <a:pt x="386" y="27"/>
                    <a:pt x="379" y="27"/>
                  </a:cubicBezTo>
                  <a:cubicBezTo>
                    <a:pt x="377" y="27"/>
                    <a:pt x="375" y="27"/>
                    <a:pt x="373" y="28"/>
                  </a:cubicBezTo>
                  <a:cubicBezTo>
                    <a:pt x="372" y="29"/>
                    <a:pt x="372" y="31"/>
                    <a:pt x="371" y="31"/>
                  </a:cubicBezTo>
                  <a:cubicBezTo>
                    <a:pt x="369" y="32"/>
                    <a:pt x="367" y="29"/>
                    <a:pt x="365" y="28"/>
                  </a:cubicBezTo>
                  <a:cubicBezTo>
                    <a:pt x="363" y="27"/>
                    <a:pt x="362" y="27"/>
                    <a:pt x="360" y="26"/>
                  </a:cubicBezTo>
                  <a:cubicBezTo>
                    <a:pt x="355" y="24"/>
                    <a:pt x="350" y="24"/>
                    <a:pt x="346" y="24"/>
                  </a:cubicBezTo>
                  <a:cubicBezTo>
                    <a:pt x="340" y="23"/>
                    <a:pt x="334" y="24"/>
                    <a:pt x="328" y="24"/>
                  </a:cubicBezTo>
                  <a:cubicBezTo>
                    <a:pt x="319" y="24"/>
                    <a:pt x="311" y="23"/>
                    <a:pt x="303" y="26"/>
                  </a:cubicBezTo>
                  <a:cubicBezTo>
                    <a:pt x="299" y="28"/>
                    <a:pt x="296" y="27"/>
                    <a:pt x="292" y="27"/>
                  </a:cubicBezTo>
                  <a:cubicBezTo>
                    <a:pt x="288" y="27"/>
                    <a:pt x="288" y="27"/>
                    <a:pt x="285" y="25"/>
                  </a:cubicBezTo>
                  <a:cubicBezTo>
                    <a:pt x="279" y="23"/>
                    <a:pt x="272" y="23"/>
                    <a:pt x="266" y="22"/>
                  </a:cubicBezTo>
                  <a:cubicBezTo>
                    <a:pt x="263" y="22"/>
                    <a:pt x="259" y="21"/>
                    <a:pt x="256" y="21"/>
                  </a:cubicBezTo>
                  <a:cubicBezTo>
                    <a:pt x="252" y="20"/>
                    <a:pt x="249" y="20"/>
                    <a:pt x="246" y="20"/>
                  </a:cubicBezTo>
                  <a:cubicBezTo>
                    <a:pt x="244" y="19"/>
                    <a:pt x="242" y="18"/>
                    <a:pt x="240" y="18"/>
                  </a:cubicBezTo>
                  <a:cubicBezTo>
                    <a:pt x="236" y="16"/>
                    <a:pt x="231" y="17"/>
                    <a:pt x="227" y="16"/>
                  </a:cubicBezTo>
                  <a:cubicBezTo>
                    <a:pt x="226" y="11"/>
                    <a:pt x="220" y="12"/>
                    <a:pt x="216" y="12"/>
                  </a:cubicBezTo>
                  <a:cubicBezTo>
                    <a:pt x="214" y="13"/>
                    <a:pt x="212" y="14"/>
                    <a:pt x="209" y="15"/>
                  </a:cubicBezTo>
                  <a:cubicBezTo>
                    <a:pt x="208" y="15"/>
                    <a:pt x="207" y="15"/>
                    <a:pt x="205" y="15"/>
                  </a:cubicBezTo>
                  <a:cubicBezTo>
                    <a:pt x="204" y="16"/>
                    <a:pt x="203" y="16"/>
                    <a:pt x="201" y="16"/>
                  </a:cubicBezTo>
                  <a:cubicBezTo>
                    <a:pt x="194" y="18"/>
                    <a:pt x="185" y="17"/>
                    <a:pt x="178" y="17"/>
                  </a:cubicBezTo>
                  <a:cubicBezTo>
                    <a:pt x="157" y="17"/>
                    <a:pt x="157" y="17"/>
                    <a:pt x="157" y="17"/>
                  </a:cubicBezTo>
                  <a:cubicBezTo>
                    <a:pt x="153" y="17"/>
                    <a:pt x="148" y="18"/>
                    <a:pt x="144" y="15"/>
                  </a:cubicBezTo>
                  <a:cubicBezTo>
                    <a:pt x="139" y="13"/>
                    <a:pt x="135" y="10"/>
                    <a:pt x="130" y="8"/>
                  </a:cubicBezTo>
                  <a:cubicBezTo>
                    <a:pt x="125" y="5"/>
                    <a:pt x="121" y="4"/>
                    <a:pt x="116" y="3"/>
                  </a:cubicBezTo>
                  <a:cubicBezTo>
                    <a:pt x="109" y="2"/>
                    <a:pt x="101" y="0"/>
                    <a:pt x="95" y="2"/>
                  </a:cubicBezTo>
                  <a:cubicBezTo>
                    <a:pt x="88" y="4"/>
                    <a:pt x="87" y="10"/>
                    <a:pt x="83" y="15"/>
                  </a:cubicBezTo>
                  <a:cubicBezTo>
                    <a:pt x="82" y="17"/>
                    <a:pt x="80" y="17"/>
                    <a:pt x="80" y="19"/>
                  </a:cubicBezTo>
                  <a:cubicBezTo>
                    <a:pt x="80" y="20"/>
                    <a:pt x="81" y="22"/>
                    <a:pt x="81" y="23"/>
                  </a:cubicBezTo>
                  <a:cubicBezTo>
                    <a:pt x="82" y="25"/>
                    <a:pt x="83" y="31"/>
                    <a:pt x="81" y="33"/>
                  </a:cubicBezTo>
                  <a:cubicBezTo>
                    <a:pt x="80" y="33"/>
                    <a:pt x="77" y="33"/>
                    <a:pt x="76" y="33"/>
                  </a:cubicBezTo>
                  <a:cubicBezTo>
                    <a:pt x="73" y="33"/>
                    <a:pt x="73" y="33"/>
                    <a:pt x="72" y="35"/>
                  </a:cubicBezTo>
                  <a:cubicBezTo>
                    <a:pt x="71" y="36"/>
                    <a:pt x="70" y="37"/>
                    <a:pt x="68" y="38"/>
                  </a:cubicBezTo>
                  <a:cubicBezTo>
                    <a:pt x="67" y="38"/>
                    <a:pt x="66" y="38"/>
                    <a:pt x="65" y="38"/>
                  </a:cubicBezTo>
                  <a:cubicBezTo>
                    <a:pt x="64" y="38"/>
                    <a:pt x="64" y="39"/>
                    <a:pt x="63" y="39"/>
                  </a:cubicBezTo>
                  <a:cubicBezTo>
                    <a:pt x="59" y="41"/>
                    <a:pt x="54" y="39"/>
                    <a:pt x="49" y="39"/>
                  </a:cubicBezTo>
                  <a:cubicBezTo>
                    <a:pt x="47" y="39"/>
                    <a:pt x="45" y="39"/>
                    <a:pt x="43" y="40"/>
                  </a:cubicBezTo>
                  <a:cubicBezTo>
                    <a:pt x="41" y="40"/>
                    <a:pt x="39" y="42"/>
                    <a:pt x="37" y="43"/>
                  </a:cubicBezTo>
                  <a:cubicBezTo>
                    <a:pt x="33" y="45"/>
                    <a:pt x="30" y="48"/>
                    <a:pt x="27" y="51"/>
                  </a:cubicBezTo>
                  <a:cubicBezTo>
                    <a:pt x="26" y="52"/>
                    <a:pt x="24" y="54"/>
                    <a:pt x="24" y="55"/>
                  </a:cubicBezTo>
                  <a:cubicBezTo>
                    <a:pt x="23" y="56"/>
                    <a:pt x="23" y="58"/>
                    <a:pt x="23" y="60"/>
                  </a:cubicBezTo>
                  <a:cubicBezTo>
                    <a:pt x="23" y="62"/>
                    <a:pt x="23" y="64"/>
                    <a:pt x="23" y="66"/>
                  </a:cubicBezTo>
                  <a:cubicBezTo>
                    <a:pt x="24" y="69"/>
                    <a:pt x="24" y="68"/>
                    <a:pt x="27" y="69"/>
                  </a:cubicBezTo>
                  <a:cubicBezTo>
                    <a:pt x="29" y="70"/>
                    <a:pt x="29" y="70"/>
                    <a:pt x="29" y="73"/>
                  </a:cubicBezTo>
                  <a:cubicBezTo>
                    <a:pt x="29" y="74"/>
                    <a:pt x="29" y="75"/>
                    <a:pt x="30" y="77"/>
                  </a:cubicBezTo>
                  <a:cubicBezTo>
                    <a:pt x="30" y="78"/>
                    <a:pt x="31" y="82"/>
                    <a:pt x="32" y="82"/>
                  </a:cubicBezTo>
                  <a:cubicBezTo>
                    <a:pt x="34" y="84"/>
                    <a:pt x="34" y="81"/>
                    <a:pt x="35" y="80"/>
                  </a:cubicBezTo>
                  <a:cubicBezTo>
                    <a:pt x="40" y="86"/>
                    <a:pt x="32" y="89"/>
                    <a:pt x="34" y="96"/>
                  </a:cubicBezTo>
                  <a:cubicBezTo>
                    <a:pt x="35" y="101"/>
                    <a:pt x="42" y="98"/>
                    <a:pt x="45" y="96"/>
                  </a:cubicBezTo>
                  <a:cubicBezTo>
                    <a:pt x="46" y="94"/>
                    <a:pt x="46" y="90"/>
                    <a:pt x="48" y="89"/>
                  </a:cubicBezTo>
                  <a:cubicBezTo>
                    <a:pt x="49" y="89"/>
                    <a:pt x="52" y="90"/>
                    <a:pt x="53" y="92"/>
                  </a:cubicBezTo>
                  <a:cubicBezTo>
                    <a:pt x="53" y="93"/>
                    <a:pt x="52" y="93"/>
                    <a:pt x="51" y="95"/>
                  </a:cubicBezTo>
                  <a:cubicBezTo>
                    <a:pt x="51" y="96"/>
                    <a:pt x="51" y="99"/>
                    <a:pt x="51" y="101"/>
                  </a:cubicBezTo>
                  <a:cubicBezTo>
                    <a:pt x="51" y="105"/>
                    <a:pt x="49" y="108"/>
                    <a:pt x="48" y="112"/>
                  </a:cubicBezTo>
                  <a:cubicBezTo>
                    <a:pt x="48" y="114"/>
                    <a:pt x="48" y="114"/>
                    <a:pt x="47" y="116"/>
                  </a:cubicBezTo>
                  <a:cubicBezTo>
                    <a:pt x="47" y="117"/>
                    <a:pt x="45" y="118"/>
                    <a:pt x="44" y="119"/>
                  </a:cubicBezTo>
                  <a:cubicBezTo>
                    <a:pt x="43" y="121"/>
                    <a:pt x="45" y="124"/>
                    <a:pt x="44" y="126"/>
                  </a:cubicBezTo>
                  <a:cubicBezTo>
                    <a:pt x="40" y="127"/>
                    <a:pt x="36" y="127"/>
                    <a:pt x="32" y="127"/>
                  </a:cubicBezTo>
                  <a:cubicBezTo>
                    <a:pt x="30" y="127"/>
                    <a:pt x="26" y="128"/>
                    <a:pt x="24" y="129"/>
                  </a:cubicBezTo>
                  <a:cubicBezTo>
                    <a:pt x="23" y="129"/>
                    <a:pt x="23" y="129"/>
                    <a:pt x="22" y="130"/>
                  </a:cubicBezTo>
                  <a:cubicBezTo>
                    <a:pt x="22" y="132"/>
                    <a:pt x="25" y="135"/>
                    <a:pt x="26" y="136"/>
                  </a:cubicBezTo>
                  <a:cubicBezTo>
                    <a:pt x="27" y="138"/>
                    <a:pt x="28" y="139"/>
                    <a:pt x="31" y="139"/>
                  </a:cubicBezTo>
                  <a:cubicBezTo>
                    <a:pt x="34" y="140"/>
                    <a:pt x="36" y="140"/>
                    <a:pt x="38" y="141"/>
                  </a:cubicBezTo>
                  <a:cubicBezTo>
                    <a:pt x="41" y="142"/>
                    <a:pt x="42" y="142"/>
                    <a:pt x="42" y="145"/>
                  </a:cubicBezTo>
                  <a:cubicBezTo>
                    <a:pt x="42" y="146"/>
                    <a:pt x="42" y="147"/>
                    <a:pt x="42" y="148"/>
                  </a:cubicBezTo>
                  <a:cubicBezTo>
                    <a:pt x="43" y="148"/>
                    <a:pt x="45" y="146"/>
                    <a:pt x="45" y="146"/>
                  </a:cubicBezTo>
                  <a:cubicBezTo>
                    <a:pt x="46" y="145"/>
                    <a:pt x="46" y="142"/>
                    <a:pt x="47" y="141"/>
                  </a:cubicBezTo>
                  <a:cubicBezTo>
                    <a:pt x="48" y="140"/>
                    <a:pt x="51" y="139"/>
                    <a:pt x="53" y="138"/>
                  </a:cubicBezTo>
                  <a:cubicBezTo>
                    <a:pt x="56" y="137"/>
                    <a:pt x="60" y="135"/>
                    <a:pt x="63" y="133"/>
                  </a:cubicBezTo>
                  <a:cubicBezTo>
                    <a:pt x="66" y="132"/>
                    <a:pt x="69" y="130"/>
                    <a:pt x="73" y="129"/>
                  </a:cubicBezTo>
                  <a:cubicBezTo>
                    <a:pt x="74" y="129"/>
                    <a:pt x="76" y="129"/>
                    <a:pt x="77" y="128"/>
                  </a:cubicBezTo>
                  <a:cubicBezTo>
                    <a:pt x="77" y="128"/>
                    <a:pt x="78" y="126"/>
                    <a:pt x="78" y="125"/>
                  </a:cubicBezTo>
                  <a:cubicBezTo>
                    <a:pt x="79" y="124"/>
                    <a:pt x="80" y="122"/>
                    <a:pt x="82" y="123"/>
                  </a:cubicBezTo>
                  <a:cubicBezTo>
                    <a:pt x="84" y="124"/>
                    <a:pt x="82" y="126"/>
                    <a:pt x="81" y="128"/>
                  </a:cubicBezTo>
                  <a:cubicBezTo>
                    <a:pt x="81" y="129"/>
                    <a:pt x="81" y="132"/>
                    <a:pt x="82" y="133"/>
                  </a:cubicBezTo>
                  <a:cubicBezTo>
                    <a:pt x="83" y="134"/>
                    <a:pt x="85" y="133"/>
                    <a:pt x="86" y="134"/>
                  </a:cubicBezTo>
                  <a:cubicBezTo>
                    <a:pt x="86" y="136"/>
                    <a:pt x="86" y="138"/>
                    <a:pt x="85" y="139"/>
                  </a:cubicBezTo>
                  <a:cubicBezTo>
                    <a:pt x="84" y="141"/>
                    <a:pt x="82" y="141"/>
                    <a:pt x="81" y="143"/>
                  </a:cubicBezTo>
                  <a:cubicBezTo>
                    <a:pt x="81" y="144"/>
                    <a:pt x="82" y="152"/>
                    <a:pt x="84" y="152"/>
                  </a:cubicBezTo>
                  <a:cubicBezTo>
                    <a:pt x="85" y="152"/>
                    <a:pt x="87" y="150"/>
                    <a:pt x="88" y="150"/>
                  </a:cubicBezTo>
                  <a:cubicBezTo>
                    <a:pt x="90" y="149"/>
                    <a:pt x="91" y="150"/>
                    <a:pt x="93" y="148"/>
                  </a:cubicBezTo>
                  <a:cubicBezTo>
                    <a:pt x="94" y="146"/>
                    <a:pt x="94" y="140"/>
                    <a:pt x="98" y="144"/>
                  </a:cubicBezTo>
                  <a:cubicBezTo>
                    <a:pt x="99" y="145"/>
                    <a:pt x="99" y="147"/>
                    <a:pt x="101" y="148"/>
                  </a:cubicBezTo>
                  <a:cubicBezTo>
                    <a:pt x="103" y="149"/>
                    <a:pt x="104" y="147"/>
                    <a:pt x="105" y="146"/>
                  </a:cubicBezTo>
                  <a:cubicBezTo>
                    <a:pt x="107" y="145"/>
                    <a:pt x="110" y="146"/>
                    <a:pt x="112" y="147"/>
                  </a:cubicBezTo>
                  <a:cubicBezTo>
                    <a:pt x="112" y="147"/>
                    <a:pt x="112" y="149"/>
                    <a:pt x="112" y="150"/>
                  </a:cubicBezTo>
                  <a:cubicBezTo>
                    <a:pt x="114" y="151"/>
                    <a:pt x="114" y="149"/>
                    <a:pt x="115" y="149"/>
                  </a:cubicBezTo>
                  <a:cubicBezTo>
                    <a:pt x="117" y="150"/>
                    <a:pt x="119" y="152"/>
                    <a:pt x="122" y="151"/>
                  </a:cubicBezTo>
                  <a:cubicBezTo>
                    <a:pt x="122" y="145"/>
                    <a:pt x="130" y="150"/>
                    <a:pt x="134" y="148"/>
                  </a:cubicBezTo>
                  <a:cubicBezTo>
                    <a:pt x="137" y="147"/>
                    <a:pt x="137" y="146"/>
                    <a:pt x="139" y="144"/>
                  </a:cubicBezTo>
                  <a:cubicBezTo>
                    <a:pt x="140" y="143"/>
                    <a:pt x="141" y="142"/>
                    <a:pt x="142" y="141"/>
                  </a:cubicBezTo>
                  <a:cubicBezTo>
                    <a:pt x="143" y="140"/>
                    <a:pt x="142" y="139"/>
                    <a:pt x="143" y="138"/>
                  </a:cubicBezTo>
                  <a:cubicBezTo>
                    <a:pt x="144" y="138"/>
                    <a:pt x="144" y="139"/>
                    <a:pt x="145" y="139"/>
                  </a:cubicBezTo>
                  <a:cubicBezTo>
                    <a:pt x="145" y="137"/>
                    <a:pt x="153" y="138"/>
                    <a:pt x="155" y="138"/>
                  </a:cubicBezTo>
                  <a:cubicBezTo>
                    <a:pt x="157" y="138"/>
                    <a:pt x="159" y="136"/>
                    <a:pt x="160" y="136"/>
                  </a:cubicBezTo>
                  <a:cubicBezTo>
                    <a:pt x="162" y="136"/>
                    <a:pt x="160" y="137"/>
                    <a:pt x="161" y="139"/>
                  </a:cubicBezTo>
                  <a:cubicBezTo>
                    <a:pt x="163" y="141"/>
                    <a:pt x="167" y="140"/>
                    <a:pt x="169" y="140"/>
                  </a:cubicBezTo>
                  <a:cubicBezTo>
                    <a:pt x="172" y="140"/>
                    <a:pt x="174" y="139"/>
                    <a:pt x="177" y="139"/>
                  </a:cubicBezTo>
                  <a:cubicBezTo>
                    <a:pt x="175" y="145"/>
                    <a:pt x="175" y="145"/>
                    <a:pt x="175" y="145"/>
                  </a:cubicBezTo>
                  <a:cubicBezTo>
                    <a:pt x="176" y="147"/>
                    <a:pt x="173" y="149"/>
                    <a:pt x="172" y="151"/>
                  </a:cubicBezTo>
                  <a:cubicBezTo>
                    <a:pt x="171" y="152"/>
                    <a:pt x="171" y="154"/>
                    <a:pt x="172" y="156"/>
                  </a:cubicBezTo>
                  <a:cubicBezTo>
                    <a:pt x="173" y="157"/>
                    <a:pt x="174" y="160"/>
                    <a:pt x="175" y="160"/>
                  </a:cubicBezTo>
                  <a:cubicBezTo>
                    <a:pt x="177" y="161"/>
                    <a:pt x="176" y="160"/>
                    <a:pt x="177" y="160"/>
                  </a:cubicBezTo>
                  <a:cubicBezTo>
                    <a:pt x="179" y="160"/>
                    <a:pt x="181" y="160"/>
                    <a:pt x="183" y="161"/>
                  </a:cubicBezTo>
                  <a:cubicBezTo>
                    <a:pt x="186" y="162"/>
                    <a:pt x="189" y="164"/>
                    <a:pt x="192" y="165"/>
                  </a:cubicBezTo>
                  <a:cubicBezTo>
                    <a:pt x="194" y="166"/>
                    <a:pt x="195" y="166"/>
                    <a:pt x="194" y="168"/>
                  </a:cubicBezTo>
                  <a:cubicBezTo>
                    <a:pt x="194" y="172"/>
                    <a:pt x="191" y="175"/>
                    <a:pt x="188" y="178"/>
                  </a:cubicBezTo>
                  <a:cubicBezTo>
                    <a:pt x="186" y="180"/>
                    <a:pt x="186" y="182"/>
                    <a:pt x="184" y="184"/>
                  </a:cubicBezTo>
                  <a:cubicBezTo>
                    <a:pt x="183" y="186"/>
                    <a:pt x="182" y="186"/>
                    <a:pt x="180" y="187"/>
                  </a:cubicBezTo>
                  <a:cubicBezTo>
                    <a:pt x="178" y="188"/>
                    <a:pt x="177" y="188"/>
                    <a:pt x="176" y="189"/>
                  </a:cubicBezTo>
                  <a:cubicBezTo>
                    <a:pt x="174" y="191"/>
                    <a:pt x="172" y="192"/>
                    <a:pt x="170" y="194"/>
                  </a:cubicBezTo>
                  <a:cubicBezTo>
                    <a:pt x="169" y="194"/>
                    <a:pt x="168" y="196"/>
                    <a:pt x="166" y="197"/>
                  </a:cubicBezTo>
                  <a:cubicBezTo>
                    <a:pt x="165" y="198"/>
                    <a:pt x="164" y="200"/>
                    <a:pt x="163" y="201"/>
                  </a:cubicBezTo>
                  <a:cubicBezTo>
                    <a:pt x="161" y="203"/>
                    <a:pt x="158" y="204"/>
                    <a:pt x="155" y="204"/>
                  </a:cubicBezTo>
                  <a:cubicBezTo>
                    <a:pt x="152" y="205"/>
                    <a:pt x="151" y="204"/>
                    <a:pt x="149" y="207"/>
                  </a:cubicBezTo>
                  <a:cubicBezTo>
                    <a:pt x="147" y="210"/>
                    <a:pt x="144" y="214"/>
                    <a:pt x="144" y="218"/>
                  </a:cubicBezTo>
                  <a:cubicBezTo>
                    <a:pt x="141" y="219"/>
                    <a:pt x="139" y="220"/>
                    <a:pt x="141" y="223"/>
                  </a:cubicBezTo>
                  <a:cubicBezTo>
                    <a:pt x="141" y="223"/>
                    <a:pt x="143" y="224"/>
                    <a:pt x="144" y="224"/>
                  </a:cubicBezTo>
                  <a:cubicBezTo>
                    <a:pt x="144" y="225"/>
                    <a:pt x="144" y="226"/>
                    <a:pt x="144" y="227"/>
                  </a:cubicBezTo>
                  <a:cubicBezTo>
                    <a:pt x="144" y="229"/>
                    <a:pt x="144" y="232"/>
                    <a:pt x="144" y="235"/>
                  </a:cubicBezTo>
                  <a:cubicBezTo>
                    <a:pt x="144" y="241"/>
                    <a:pt x="146" y="247"/>
                    <a:pt x="145" y="253"/>
                  </a:cubicBezTo>
                  <a:cubicBezTo>
                    <a:pt x="145" y="256"/>
                    <a:pt x="144" y="259"/>
                    <a:pt x="144" y="262"/>
                  </a:cubicBezTo>
                  <a:cubicBezTo>
                    <a:pt x="144" y="265"/>
                    <a:pt x="145" y="271"/>
                    <a:pt x="144" y="274"/>
                  </a:cubicBezTo>
                  <a:cubicBezTo>
                    <a:pt x="143" y="276"/>
                    <a:pt x="141" y="277"/>
                    <a:pt x="139" y="278"/>
                  </a:cubicBezTo>
                  <a:cubicBezTo>
                    <a:pt x="137" y="279"/>
                    <a:pt x="136" y="281"/>
                    <a:pt x="134" y="281"/>
                  </a:cubicBezTo>
                  <a:cubicBezTo>
                    <a:pt x="135" y="286"/>
                    <a:pt x="140" y="288"/>
                    <a:pt x="141" y="293"/>
                  </a:cubicBezTo>
                  <a:cubicBezTo>
                    <a:pt x="141" y="296"/>
                    <a:pt x="139" y="299"/>
                    <a:pt x="137" y="302"/>
                  </a:cubicBezTo>
                  <a:cubicBezTo>
                    <a:pt x="136" y="302"/>
                    <a:pt x="133" y="305"/>
                    <a:pt x="133" y="306"/>
                  </a:cubicBezTo>
                  <a:cubicBezTo>
                    <a:pt x="132" y="308"/>
                    <a:pt x="133" y="311"/>
                    <a:pt x="133" y="313"/>
                  </a:cubicBezTo>
                  <a:cubicBezTo>
                    <a:pt x="132" y="319"/>
                    <a:pt x="122" y="318"/>
                    <a:pt x="117" y="318"/>
                  </a:cubicBezTo>
                  <a:cubicBezTo>
                    <a:pt x="115" y="318"/>
                    <a:pt x="110" y="317"/>
                    <a:pt x="110" y="319"/>
                  </a:cubicBezTo>
                  <a:cubicBezTo>
                    <a:pt x="109" y="321"/>
                    <a:pt x="111" y="323"/>
                    <a:pt x="112" y="324"/>
                  </a:cubicBezTo>
                  <a:cubicBezTo>
                    <a:pt x="113" y="325"/>
                    <a:pt x="114" y="328"/>
                    <a:pt x="115" y="328"/>
                  </a:cubicBezTo>
                  <a:cubicBezTo>
                    <a:pt x="115" y="329"/>
                    <a:pt x="116" y="330"/>
                    <a:pt x="117" y="329"/>
                  </a:cubicBezTo>
                  <a:cubicBezTo>
                    <a:pt x="117" y="329"/>
                    <a:pt x="118" y="329"/>
                    <a:pt x="118" y="329"/>
                  </a:cubicBezTo>
                  <a:cubicBezTo>
                    <a:pt x="118" y="330"/>
                    <a:pt x="119" y="331"/>
                    <a:pt x="119" y="331"/>
                  </a:cubicBezTo>
                  <a:cubicBezTo>
                    <a:pt x="120" y="335"/>
                    <a:pt x="119" y="341"/>
                    <a:pt x="119" y="345"/>
                  </a:cubicBezTo>
                  <a:cubicBezTo>
                    <a:pt x="120" y="344"/>
                    <a:pt x="122" y="345"/>
                    <a:pt x="123" y="346"/>
                  </a:cubicBezTo>
                  <a:cubicBezTo>
                    <a:pt x="124" y="348"/>
                    <a:pt x="123" y="349"/>
                    <a:pt x="123" y="351"/>
                  </a:cubicBezTo>
                  <a:cubicBezTo>
                    <a:pt x="124" y="353"/>
                    <a:pt x="126" y="353"/>
                    <a:pt x="127" y="353"/>
                  </a:cubicBezTo>
                  <a:cubicBezTo>
                    <a:pt x="129" y="354"/>
                    <a:pt x="130" y="354"/>
                    <a:pt x="131" y="355"/>
                  </a:cubicBezTo>
                  <a:cubicBezTo>
                    <a:pt x="132" y="355"/>
                    <a:pt x="133" y="356"/>
                    <a:pt x="133" y="356"/>
                  </a:cubicBezTo>
                  <a:cubicBezTo>
                    <a:pt x="134" y="357"/>
                    <a:pt x="134" y="358"/>
                    <a:pt x="134" y="359"/>
                  </a:cubicBezTo>
                  <a:cubicBezTo>
                    <a:pt x="136" y="363"/>
                    <a:pt x="138" y="370"/>
                    <a:pt x="134" y="374"/>
                  </a:cubicBezTo>
                  <a:cubicBezTo>
                    <a:pt x="132" y="375"/>
                    <a:pt x="130" y="375"/>
                    <a:pt x="128" y="376"/>
                  </a:cubicBezTo>
                  <a:cubicBezTo>
                    <a:pt x="125" y="378"/>
                    <a:pt x="124" y="379"/>
                    <a:pt x="123" y="383"/>
                  </a:cubicBezTo>
                  <a:cubicBezTo>
                    <a:pt x="122" y="386"/>
                    <a:pt x="119" y="389"/>
                    <a:pt x="118" y="393"/>
                  </a:cubicBezTo>
                  <a:cubicBezTo>
                    <a:pt x="118" y="397"/>
                    <a:pt x="120" y="401"/>
                    <a:pt x="122" y="405"/>
                  </a:cubicBezTo>
                  <a:cubicBezTo>
                    <a:pt x="122" y="405"/>
                    <a:pt x="123" y="406"/>
                    <a:pt x="123" y="406"/>
                  </a:cubicBezTo>
                  <a:cubicBezTo>
                    <a:pt x="123" y="407"/>
                    <a:pt x="123" y="408"/>
                    <a:pt x="124" y="409"/>
                  </a:cubicBezTo>
                  <a:cubicBezTo>
                    <a:pt x="124" y="410"/>
                    <a:pt x="125" y="411"/>
                    <a:pt x="125" y="412"/>
                  </a:cubicBezTo>
                  <a:cubicBezTo>
                    <a:pt x="126" y="413"/>
                    <a:pt x="128" y="415"/>
                    <a:pt x="128" y="417"/>
                  </a:cubicBezTo>
                  <a:cubicBezTo>
                    <a:pt x="129" y="419"/>
                    <a:pt x="128" y="420"/>
                    <a:pt x="130" y="421"/>
                  </a:cubicBezTo>
                  <a:cubicBezTo>
                    <a:pt x="132" y="422"/>
                    <a:pt x="134" y="421"/>
                    <a:pt x="135" y="420"/>
                  </a:cubicBezTo>
                  <a:cubicBezTo>
                    <a:pt x="137" y="421"/>
                    <a:pt x="136" y="424"/>
                    <a:pt x="136" y="426"/>
                  </a:cubicBezTo>
                  <a:cubicBezTo>
                    <a:pt x="136" y="429"/>
                    <a:pt x="134" y="430"/>
                    <a:pt x="131" y="431"/>
                  </a:cubicBezTo>
                  <a:cubicBezTo>
                    <a:pt x="130" y="431"/>
                    <a:pt x="130" y="431"/>
                    <a:pt x="129" y="431"/>
                  </a:cubicBezTo>
                  <a:cubicBezTo>
                    <a:pt x="129" y="432"/>
                    <a:pt x="128" y="433"/>
                    <a:pt x="128" y="433"/>
                  </a:cubicBezTo>
                  <a:cubicBezTo>
                    <a:pt x="127" y="434"/>
                    <a:pt x="125" y="434"/>
                    <a:pt x="124" y="434"/>
                  </a:cubicBezTo>
                  <a:cubicBezTo>
                    <a:pt x="121" y="435"/>
                    <a:pt x="118" y="433"/>
                    <a:pt x="118" y="437"/>
                  </a:cubicBezTo>
                  <a:cubicBezTo>
                    <a:pt x="118" y="438"/>
                    <a:pt x="119" y="439"/>
                    <a:pt x="118" y="440"/>
                  </a:cubicBezTo>
                  <a:cubicBezTo>
                    <a:pt x="118" y="441"/>
                    <a:pt x="117" y="442"/>
                    <a:pt x="117" y="443"/>
                  </a:cubicBezTo>
                  <a:cubicBezTo>
                    <a:pt x="117" y="443"/>
                    <a:pt x="117" y="443"/>
                    <a:pt x="116" y="444"/>
                  </a:cubicBezTo>
                  <a:cubicBezTo>
                    <a:pt x="116" y="445"/>
                    <a:pt x="115" y="446"/>
                    <a:pt x="114" y="447"/>
                  </a:cubicBezTo>
                  <a:cubicBezTo>
                    <a:pt x="113" y="448"/>
                    <a:pt x="112" y="450"/>
                    <a:pt x="111" y="451"/>
                  </a:cubicBezTo>
                  <a:cubicBezTo>
                    <a:pt x="111" y="452"/>
                    <a:pt x="110" y="453"/>
                    <a:pt x="110" y="453"/>
                  </a:cubicBezTo>
                  <a:cubicBezTo>
                    <a:pt x="108" y="456"/>
                    <a:pt x="106" y="460"/>
                    <a:pt x="106" y="463"/>
                  </a:cubicBezTo>
                  <a:cubicBezTo>
                    <a:pt x="106" y="465"/>
                    <a:pt x="107" y="466"/>
                    <a:pt x="107" y="467"/>
                  </a:cubicBezTo>
                  <a:cubicBezTo>
                    <a:pt x="107" y="468"/>
                    <a:pt x="107" y="470"/>
                    <a:pt x="108" y="471"/>
                  </a:cubicBezTo>
                  <a:cubicBezTo>
                    <a:pt x="108" y="472"/>
                    <a:pt x="108" y="472"/>
                    <a:pt x="108" y="473"/>
                  </a:cubicBezTo>
                  <a:cubicBezTo>
                    <a:pt x="109" y="473"/>
                    <a:pt x="109" y="473"/>
                    <a:pt x="109" y="473"/>
                  </a:cubicBezTo>
                  <a:cubicBezTo>
                    <a:pt x="109" y="475"/>
                    <a:pt x="109" y="477"/>
                    <a:pt x="109" y="478"/>
                  </a:cubicBezTo>
                  <a:cubicBezTo>
                    <a:pt x="109" y="482"/>
                    <a:pt x="109" y="485"/>
                    <a:pt x="108" y="489"/>
                  </a:cubicBezTo>
                  <a:cubicBezTo>
                    <a:pt x="108" y="491"/>
                    <a:pt x="108" y="493"/>
                    <a:pt x="108" y="495"/>
                  </a:cubicBezTo>
                  <a:cubicBezTo>
                    <a:pt x="109" y="495"/>
                    <a:pt x="111" y="494"/>
                    <a:pt x="113" y="493"/>
                  </a:cubicBezTo>
                  <a:cubicBezTo>
                    <a:pt x="118" y="490"/>
                    <a:pt x="124" y="492"/>
                    <a:pt x="130" y="492"/>
                  </a:cubicBezTo>
                  <a:cubicBezTo>
                    <a:pt x="137" y="491"/>
                    <a:pt x="145" y="493"/>
                    <a:pt x="150" y="497"/>
                  </a:cubicBezTo>
                  <a:cubicBezTo>
                    <a:pt x="153" y="499"/>
                    <a:pt x="154" y="501"/>
                    <a:pt x="157" y="503"/>
                  </a:cubicBezTo>
                  <a:cubicBezTo>
                    <a:pt x="158" y="504"/>
                    <a:pt x="159" y="504"/>
                    <a:pt x="159" y="506"/>
                  </a:cubicBezTo>
                  <a:cubicBezTo>
                    <a:pt x="161" y="510"/>
                    <a:pt x="162" y="512"/>
                    <a:pt x="163" y="516"/>
                  </a:cubicBezTo>
                  <a:cubicBezTo>
                    <a:pt x="164" y="519"/>
                    <a:pt x="165" y="523"/>
                    <a:pt x="165" y="526"/>
                  </a:cubicBezTo>
                  <a:cubicBezTo>
                    <a:pt x="165" y="530"/>
                    <a:pt x="165" y="531"/>
                    <a:pt x="169" y="533"/>
                  </a:cubicBezTo>
                  <a:cubicBezTo>
                    <a:pt x="173" y="535"/>
                    <a:pt x="175" y="534"/>
                    <a:pt x="176" y="538"/>
                  </a:cubicBezTo>
                  <a:cubicBezTo>
                    <a:pt x="177" y="541"/>
                    <a:pt x="176" y="540"/>
                    <a:pt x="178" y="542"/>
                  </a:cubicBezTo>
                  <a:cubicBezTo>
                    <a:pt x="179" y="544"/>
                    <a:pt x="181" y="546"/>
                    <a:pt x="182" y="548"/>
                  </a:cubicBezTo>
                  <a:cubicBezTo>
                    <a:pt x="184" y="552"/>
                    <a:pt x="186" y="555"/>
                    <a:pt x="190" y="557"/>
                  </a:cubicBezTo>
                  <a:cubicBezTo>
                    <a:pt x="196" y="560"/>
                    <a:pt x="202" y="559"/>
                    <a:pt x="205" y="564"/>
                  </a:cubicBezTo>
                  <a:cubicBezTo>
                    <a:pt x="208" y="567"/>
                    <a:pt x="208" y="568"/>
                    <a:pt x="212" y="568"/>
                  </a:cubicBezTo>
                  <a:cubicBezTo>
                    <a:pt x="216" y="568"/>
                    <a:pt x="219" y="569"/>
                    <a:pt x="221" y="566"/>
                  </a:cubicBezTo>
                  <a:cubicBezTo>
                    <a:pt x="222" y="564"/>
                    <a:pt x="222" y="563"/>
                    <a:pt x="224" y="562"/>
                  </a:cubicBezTo>
                  <a:cubicBezTo>
                    <a:pt x="225" y="561"/>
                    <a:pt x="226" y="560"/>
                    <a:pt x="227" y="559"/>
                  </a:cubicBezTo>
                  <a:cubicBezTo>
                    <a:pt x="229" y="557"/>
                    <a:pt x="230" y="554"/>
                    <a:pt x="232" y="552"/>
                  </a:cubicBezTo>
                  <a:cubicBezTo>
                    <a:pt x="236" y="548"/>
                    <a:pt x="242" y="546"/>
                    <a:pt x="247" y="543"/>
                  </a:cubicBezTo>
                  <a:cubicBezTo>
                    <a:pt x="249" y="542"/>
                    <a:pt x="250" y="541"/>
                    <a:pt x="252" y="540"/>
                  </a:cubicBezTo>
                  <a:cubicBezTo>
                    <a:pt x="256" y="538"/>
                    <a:pt x="260" y="536"/>
                    <a:pt x="263" y="534"/>
                  </a:cubicBezTo>
                  <a:cubicBezTo>
                    <a:pt x="265" y="532"/>
                    <a:pt x="266" y="531"/>
                    <a:pt x="268" y="530"/>
                  </a:cubicBezTo>
                  <a:cubicBezTo>
                    <a:pt x="272" y="529"/>
                    <a:pt x="275" y="527"/>
                    <a:pt x="279" y="526"/>
                  </a:cubicBezTo>
                  <a:cubicBezTo>
                    <a:pt x="282" y="525"/>
                    <a:pt x="285" y="525"/>
                    <a:pt x="288" y="524"/>
                  </a:cubicBezTo>
                  <a:cubicBezTo>
                    <a:pt x="290" y="523"/>
                    <a:pt x="292" y="522"/>
                    <a:pt x="295" y="522"/>
                  </a:cubicBezTo>
                  <a:cubicBezTo>
                    <a:pt x="298" y="521"/>
                    <a:pt x="302" y="522"/>
                    <a:pt x="305" y="522"/>
                  </a:cubicBezTo>
                  <a:cubicBezTo>
                    <a:pt x="313" y="522"/>
                    <a:pt x="322" y="523"/>
                    <a:pt x="330" y="522"/>
                  </a:cubicBezTo>
                  <a:cubicBezTo>
                    <a:pt x="333" y="521"/>
                    <a:pt x="336" y="521"/>
                    <a:pt x="339" y="521"/>
                  </a:cubicBezTo>
                  <a:cubicBezTo>
                    <a:pt x="341" y="521"/>
                    <a:pt x="348" y="522"/>
                    <a:pt x="351" y="521"/>
                  </a:cubicBezTo>
                  <a:cubicBezTo>
                    <a:pt x="352" y="523"/>
                    <a:pt x="356" y="522"/>
                    <a:pt x="359" y="522"/>
                  </a:cubicBezTo>
                  <a:cubicBezTo>
                    <a:pt x="362" y="522"/>
                    <a:pt x="363" y="523"/>
                    <a:pt x="366" y="524"/>
                  </a:cubicBezTo>
                  <a:cubicBezTo>
                    <a:pt x="367" y="524"/>
                    <a:pt x="368" y="524"/>
                    <a:pt x="369" y="524"/>
                  </a:cubicBezTo>
                  <a:cubicBezTo>
                    <a:pt x="369" y="524"/>
                    <a:pt x="369" y="525"/>
                    <a:pt x="370" y="526"/>
                  </a:cubicBezTo>
                  <a:cubicBezTo>
                    <a:pt x="372" y="526"/>
                    <a:pt x="373" y="525"/>
                    <a:pt x="374" y="523"/>
                  </a:cubicBezTo>
                  <a:cubicBezTo>
                    <a:pt x="376" y="520"/>
                    <a:pt x="373" y="518"/>
                    <a:pt x="378" y="517"/>
                  </a:cubicBezTo>
                  <a:cubicBezTo>
                    <a:pt x="381" y="516"/>
                    <a:pt x="385" y="516"/>
                    <a:pt x="389" y="517"/>
                  </a:cubicBezTo>
                  <a:cubicBezTo>
                    <a:pt x="392" y="517"/>
                    <a:pt x="396" y="518"/>
                    <a:pt x="399" y="517"/>
                  </a:cubicBezTo>
                  <a:cubicBezTo>
                    <a:pt x="401" y="517"/>
                    <a:pt x="405" y="517"/>
                    <a:pt x="406" y="516"/>
                  </a:cubicBezTo>
                  <a:cubicBezTo>
                    <a:pt x="409" y="513"/>
                    <a:pt x="410" y="508"/>
                    <a:pt x="411" y="505"/>
                  </a:cubicBezTo>
                  <a:cubicBezTo>
                    <a:pt x="413" y="499"/>
                    <a:pt x="415" y="494"/>
                    <a:pt x="416" y="488"/>
                  </a:cubicBezTo>
                  <a:cubicBezTo>
                    <a:pt x="416" y="484"/>
                    <a:pt x="418" y="481"/>
                    <a:pt x="421" y="479"/>
                  </a:cubicBezTo>
                  <a:cubicBezTo>
                    <a:pt x="423" y="477"/>
                    <a:pt x="424" y="477"/>
                    <a:pt x="426" y="477"/>
                  </a:cubicBezTo>
                  <a:cubicBezTo>
                    <a:pt x="428" y="477"/>
                    <a:pt x="432" y="477"/>
                    <a:pt x="433" y="476"/>
                  </a:cubicBezTo>
                  <a:cubicBezTo>
                    <a:pt x="434" y="476"/>
                    <a:pt x="437" y="473"/>
                    <a:pt x="437" y="473"/>
                  </a:cubicBezTo>
                  <a:cubicBezTo>
                    <a:pt x="438" y="471"/>
                    <a:pt x="436" y="467"/>
                    <a:pt x="438" y="466"/>
                  </a:cubicBezTo>
                  <a:cubicBezTo>
                    <a:pt x="440" y="463"/>
                    <a:pt x="447" y="463"/>
                    <a:pt x="451" y="463"/>
                  </a:cubicBezTo>
                  <a:cubicBezTo>
                    <a:pt x="453" y="462"/>
                    <a:pt x="455" y="462"/>
                    <a:pt x="458" y="462"/>
                  </a:cubicBezTo>
                  <a:cubicBezTo>
                    <a:pt x="461" y="462"/>
                    <a:pt x="464" y="461"/>
                    <a:pt x="467" y="460"/>
                  </a:cubicBezTo>
                  <a:cubicBezTo>
                    <a:pt x="470" y="458"/>
                    <a:pt x="474" y="457"/>
                    <a:pt x="476" y="455"/>
                  </a:cubicBezTo>
                  <a:cubicBezTo>
                    <a:pt x="479" y="453"/>
                    <a:pt x="477" y="453"/>
                    <a:pt x="475" y="452"/>
                  </a:cubicBezTo>
                  <a:cubicBezTo>
                    <a:pt x="474" y="451"/>
                    <a:pt x="472" y="449"/>
                    <a:pt x="472" y="448"/>
                  </a:cubicBezTo>
                  <a:cubicBezTo>
                    <a:pt x="471" y="446"/>
                    <a:pt x="471" y="446"/>
                    <a:pt x="471" y="445"/>
                  </a:cubicBezTo>
                  <a:cubicBezTo>
                    <a:pt x="471" y="444"/>
                    <a:pt x="471" y="443"/>
                    <a:pt x="472" y="442"/>
                  </a:cubicBezTo>
                  <a:cubicBezTo>
                    <a:pt x="472" y="439"/>
                    <a:pt x="472" y="439"/>
                    <a:pt x="475" y="437"/>
                  </a:cubicBezTo>
                  <a:cubicBezTo>
                    <a:pt x="477" y="435"/>
                    <a:pt x="478" y="432"/>
                    <a:pt x="480" y="429"/>
                  </a:cubicBezTo>
                  <a:cubicBezTo>
                    <a:pt x="481" y="427"/>
                    <a:pt x="483" y="426"/>
                    <a:pt x="484" y="424"/>
                  </a:cubicBezTo>
                  <a:cubicBezTo>
                    <a:pt x="486" y="421"/>
                    <a:pt x="487" y="420"/>
                    <a:pt x="487" y="417"/>
                  </a:cubicBezTo>
                  <a:cubicBezTo>
                    <a:pt x="487" y="414"/>
                    <a:pt x="486" y="412"/>
                    <a:pt x="489" y="409"/>
                  </a:cubicBezTo>
                  <a:cubicBezTo>
                    <a:pt x="493" y="407"/>
                    <a:pt x="497" y="404"/>
                    <a:pt x="502" y="403"/>
                  </a:cubicBezTo>
                  <a:cubicBezTo>
                    <a:pt x="506" y="402"/>
                    <a:pt x="511" y="404"/>
                    <a:pt x="515" y="403"/>
                  </a:cubicBezTo>
                  <a:cubicBezTo>
                    <a:pt x="516" y="400"/>
                    <a:pt x="513" y="397"/>
                    <a:pt x="513" y="394"/>
                  </a:cubicBezTo>
                  <a:cubicBezTo>
                    <a:pt x="513" y="389"/>
                    <a:pt x="518" y="390"/>
                    <a:pt x="521" y="387"/>
                  </a:cubicBezTo>
                  <a:cubicBezTo>
                    <a:pt x="525" y="385"/>
                    <a:pt x="524" y="381"/>
                    <a:pt x="522" y="378"/>
                  </a:cubicBezTo>
                  <a:cubicBezTo>
                    <a:pt x="519" y="373"/>
                    <a:pt x="511" y="373"/>
                    <a:pt x="507" y="369"/>
                  </a:cubicBezTo>
                  <a:cubicBezTo>
                    <a:pt x="506" y="368"/>
                    <a:pt x="506" y="367"/>
                    <a:pt x="505" y="366"/>
                  </a:cubicBezTo>
                  <a:cubicBezTo>
                    <a:pt x="503" y="364"/>
                    <a:pt x="500" y="363"/>
                    <a:pt x="499" y="360"/>
                  </a:cubicBezTo>
                  <a:cubicBezTo>
                    <a:pt x="496" y="356"/>
                    <a:pt x="496" y="351"/>
                    <a:pt x="496" y="346"/>
                  </a:cubicBezTo>
                  <a:cubicBezTo>
                    <a:pt x="497" y="344"/>
                    <a:pt x="496" y="342"/>
                    <a:pt x="496" y="341"/>
                  </a:cubicBezTo>
                  <a:cubicBezTo>
                    <a:pt x="494" y="337"/>
                    <a:pt x="494" y="333"/>
                    <a:pt x="493" y="328"/>
                  </a:cubicBezTo>
                  <a:cubicBezTo>
                    <a:pt x="493" y="326"/>
                    <a:pt x="494" y="323"/>
                    <a:pt x="494" y="321"/>
                  </a:cubicBezTo>
                  <a:cubicBezTo>
                    <a:pt x="495" y="318"/>
                    <a:pt x="498" y="311"/>
                    <a:pt x="500" y="309"/>
                  </a:cubicBezTo>
                  <a:cubicBezTo>
                    <a:pt x="500" y="311"/>
                    <a:pt x="501" y="312"/>
                    <a:pt x="500" y="313"/>
                  </a:cubicBezTo>
                  <a:cubicBezTo>
                    <a:pt x="504" y="310"/>
                    <a:pt x="507" y="306"/>
                    <a:pt x="509" y="301"/>
                  </a:cubicBezTo>
                  <a:cubicBezTo>
                    <a:pt x="510" y="298"/>
                    <a:pt x="512" y="293"/>
                    <a:pt x="514" y="290"/>
                  </a:cubicBezTo>
                  <a:cubicBezTo>
                    <a:pt x="518" y="285"/>
                    <a:pt x="524" y="279"/>
                    <a:pt x="529" y="275"/>
                  </a:cubicBezTo>
                  <a:cubicBezTo>
                    <a:pt x="533" y="272"/>
                    <a:pt x="535" y="269"/>
                    <a:pt x="538" y="265"/>
                  </a:cubicBezTo>
                  <a:cubicBezTo>
                    <a:pt x="541" y="262"/>
                    <a:pt x="545" y="259"/>
                    <a:pt x="547" y="255"/>
                  </a:cubicBezTo>
                  <a:cubicBezTo>
                    <a:pt x="551" y="251"/>
                    <a:pt x="555" y="246"/>
                    <a:pt x="557" y="241"/>
                  </a:cubicBezTo>
                  <a:cubicBezTo>
                    <a:pt x="557" y="240"/>
                    <a:pt x="558" y="240"/>
                    <a:pt x="558" y="238"/>
                  </a:cubicBezTo>
                  <a:cubicBezTo>
                    <a:pt x="558" y="236"/>
                    <a:pt x="556" y="237"/>
                    <a:pt x="555" y="235"/>
                  </a:cubicBezTo>
                  <a:cubicBezTo>
                    <a:pt x="555" y="232"/>
                    <a:pt x="561" y="230"/>
                    <a:pt x="563" y="228"/>
                  </a:cubicBezTo>
                  <a:cubicBezTo>
                    <a:pt x="568" y="226"/>
                    <a:pt x="573" y="223"/>
                    <a:pt x="578" y="221"/>
                  </a:cubicBezTo>
                  <a:cubicBezTo>
                    <a:pt x="583" y="218"/>
                    <a:pt x="588" y="215"/>
                    <a:pt x="593" y="213"/>
                  </a:cubicBezTo>
                  <a:cubicBezTo>
                    <a:pt x="598" y="211"/>
                    <a:pt x="602" y="209"/>
                    <a:pt x="606" y="206"/>
                  </a:cubicBezTo>
                  <a:cubicBezTo>
                    <a:pt x="610" y="204"/>
                    <a:pt x="615" y="204"/>
                    <a:pt x="619" y="203"/>
                  </a:cubicBezTo>
                  <a:cubicBezTo>
                    <a:pt x="623" y="202"/>
                    <a:pt x="627" y="200"/>
                    <a:pt x="631" y="200"/>
                  </a:cubicBezTo>
                  <a:cubicBezTo>
                    <a:pt x="635" y="199"/>
                    <a:pt x="638" y="196"/>
                    <a:pt x="639" y="192"/>
                  </a:cubicBezTo>
                  <a:cubicBezTo>
                    <a:pt x="639" y="191"/>
                    <a:pt x="639" y="187"/>
                    <a:pt x="637" y="187"/>
                  </a:cubicBezTo>
                  <a:cubicBezTo>
                    <a:pt x="640" y="187"/>
                    <a:pt x="643" y="187"/>
                    <a:pt x="646" y="187"/>
                  </a:cubicBezTo>
                  <a:cubicBezTo>
                    <a:pt x="647" y="187"/>
                    <a:pt x="649" y="187"/>
                    <a:pt x="650" y="187"/>
                  </a:cubicBezTo>
                  <a:cubicBezTo>
                    <a:pt x="652" y="187"/>
                    <a:pt x="652" y="186"/>
                    <a:pt x="654" y="186"/>
                  </a:cubicBezTo>
                  <a:cubicBezTo>
                    <a:pt x="657" y="185"/>
                    <a:pt x="661" y="184"/>
                    <a:pt x="664" y="183"/>
                  </a:cubicBezTo>
                  <a:cubicBezTo>
                    <a:pt x="666" y="181"/>
                    <a:pt x="670" y="180"/>
                    <a:pt x="671" y="178"/>
                  </a:cubicBezTo>
                  <a:cubicBezTo>
                    <a:pt x="673" y="175"/>
                    <a:pt x="670" y="172"/>
                    <a:pt x="674" y="171"/>
                  </a:cubicBezTo>
                  <a:cubicBezTo>
                    <a:pt x="677" y="170"/>
                    <a:pt x="681" y="172"/>
                    <a:pt x="684" y="172"/>
                  </a:cubicBezTo>
                  <a:cubicBezTo>
                    <a:pt x="688" y="172"/>
                    <a:pt x="692" y="170"/>
                    <a:pt x="696" y="169"/>
                  </a:cubicBezTo>
                  <a:cubicBezTo>
                    <a:pt x="698" y="169"/>
                    <a:pt x="701" y="169"/>
                    <a:pt x="703" y="169"/>
                  </a:cubicBezTo>
                  <a:cubicBezTo>
                    <a:pt x="704" y="166"/>
                    <a:pt x="703" y="164"/>
                    <a:pt x="703" y="161"/>
                  </a:cubicBezTo>
                  <a:cubicBezTo>
                    <a:pt x="703" y="156"/>
                    <a:pt x="710" y="154"/>
                    <a:pt x="715" y="152"/>
                  </a:cubicBezTo>
                  <a:cubicBezTo>
                    <a:pt x="720" y="149"/>
                    <a:pt x="728" y="146"/>
                    <a:pt x="731" y="142"/>
                  </a:cubicBezTo>
                  <a:cubicBezTo>
                    <a:pt x="732" y="139"/>
                    <a:pt x="731" y="136"/>
                    <a:pt x="731" y="134"/>
                  </a:cubicBezTo>
                  <a:cubicBezTo>
                    <a:pt x="730" y="132"/>
                    <a:pt x="730" y="129"/>
                    <a:pt x="729" y="126"/>
                  </a:cubicBezTo>
                  <a:cubicBezTo>
                    <a:pt x="729" y="125"/>
                    <a:pt x="728" y="123"/>
                    <a:pt x="728" y="122"/>
                  </a:cubicBezTo>
                  <a:cubicBezTo>
                    <a:pt x="727" y="120"/>
                    <a:pt x="726" y="120"/>
                    <a:pt x="725" y="119"/>
                  </a:cubicBezTo>
                  <a:cubicBezTo>
                    <a:pt x="722" y="116"/>
                    <a:pt x="727" y="100"/>
                    <a:pt x="731" y="104"/>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77" name="Freeform 94">
              <a:extLst>
                <a:ext uri="{FF2B5EF4-FFF2-40B4-BE49-F238E27FC236}">
                  <a16:creationId xmlns:a16="http://schemas.microsoft.com/office/drawing/2014/main" id="{94B65FE6-7795-8C40-8A53-67A525139594}"/>
                </a:ext>
              </a:extLst>
            </p:cNvPr>
            <p:cNvSpPr>
              <a:spLocks/>
            </p:cNvSpPr>
            <p:nvPr/>
          </p:nvSpPr>
          <p:spPr bwMode="auto">
            <a:xfrm>
              <a:off x="3575050" y="6048375"/>
              <a:ext cx="119063" cy="93663"/>
            </a:xfrm>
            <a:custGeom>
              <a:avLst/>
              <a:gdLst/>
              <a:ahLst/>
              <a:cxnLst>
                <a:cxn ang="0">
                  <a:pos x="45" y="13"/>
                </a:cxn>
                <a:cxn ang="0">
                  <a:pos x="41" y="6"/>
                </a:cxn>
                <a:cxn ang="0">
                  <a:pos x="40" y="5"/>
                </a:cxn>
                <a:cxn ang="0">
                  <a:pos x="43" y="2"/>
                </a:cxn>
                <a:cxn ang="0">
                  <a:pos x="43" y="1"/>
                </a:cxn>
                <a:cxn ang="0">
                  <a:pos x="32" y="5"/>
                </a:cxn>
                <a:cxn ang="0">
                  <a:pos x="27" y="8"/>
                </a:cxn>
                <a:cxn ang="0">
                  <a:pos x="22" y="10"/>
                </a:cxn>
                <a:cxn ang="0">
                  <a:pos x="17" y="14"/>
                </a:cxn>
                <a:cxn ang="0">
                  <a:pos x="8" y="19"/>
                </a:cxn>
                <a:cxn ang="0">
                  <a:pos x="4" y="22"/>
                </a:cxn>
                <a:cxn ang="0">
                  <a:pos x="1" y="25"/>
                </a:cxn>
                <a:cxn ang="0">
                  <a:pos x="0" y="27"/>
                </a:cxn>
                <a:cxn ang="0">
                  <a:pos x="1" y="30"/>
                </a:cxn>
                <a:cxn ang="0">
                  <a:pos x="5" y="32"/>
                </a:cxn>
                <a:cxn ang="0">
                  <a:pos x="9" y="33"/>
                </a:cxn>
                <a:cxn ang="0">
                  <a:pos x="12" y="29"/>
                </a:cxn>
                <a:cxn ang="0">
                  <a:pos x="13" y="27"/>
                </a:cxn>
                <a:cxn ang="0">
                  <a:pos x="17" y="30"/>
                </a:cxn>
                <a:cxn ang="0">
                  <a:pos x="19" y="32"/>
                </a:cxn>
                <a:cxn ang="0">
                  <a:pos x="20" y="34"/>
                </a:cxn>
                <a:cxn ang="0">
                  <a:pos x="21" y="35"/>
                </a:cxn>
                <a:cxn ang="0">
                  <a:pos x="21" y="38"/>
                </a:cxn>
                <a:cxn ang="0">
                  <a:pos x="23" y="40"/>
                </a:cxn>
                <a:cxn ang="0">
                  <a:pos x="24" y="41"/>
                </a:cxn>
                <a:cxn ang="0">
                  <a:pos x="24" y="41"/>
                </a:cxn>
                <a:cxn ang="0">
                  <a:pos x="27" y="44"/>
                </a:cxn>
                <a:cxn ang="0">
                  <a:pos x="31" y="43"/>
                </a:cxn>
                <a:cxn ang="0">
                  <a:pos x="34" y="44"/>
                </a:cxn>
                <a:cxn ang="0">
                  <a:pos x="35" y="45"/>
                </a:cxn>
                <a:cxn ang="0">
                  <a:pos x="37" y="47"/>
                </a:cxn>
                <a:cxn ang="0">
                  <a:pos x="38" y="49"/>
                </a:cxn>
                <a:cxn ang="0">
                  <a:pos x="39" y="50"/>
                </a:cxn>
                <a:cxn ang="0">
                  <a:pos x="40" y="50"/>
                </a:cxn>
                <a:cxn ang="0">
                  <a:pos x="41" y="47"/>
                </a:cxn>
                <a:cxn ang="0">
                  <a:pos x="45" y="44"/>
                </a:cxn>
                <a:cxn ang="0">
                  <a:pos x="48" y="44"/>
                </a:cxn>
                <a:cxn ang="0">
                  <a:pos x="51" y="42"/>
                </a:cxn>
                <a:cxn ang="0">
                  <a:pos x="51" y="37"/>
                </a:cxn>
                <a:cxn ang="0">
                  <a:pos x="52" y="34"/>
                </a:cxn>
                <a:cxn ang="0">
                  <a:pos x="54" y="30"/>
                </a:cxn>
                <a:cxn ang="0">
                  <a:pos x="58" y="28"/>
                </a:cxn>
                <a:cxn ang="0">
                  <a:pos x="60" y="24"/>
                </a:cxn>
                <a:cxn ang="0">
                  <a:pos x="62" y="18"/>
                </a:cxn>
                <a:cxn ang="0">
                  <a:pos x="53" y="14"/>
                </a:cxn>
                <a:cxn ang="0">
                  <a:pos x="52" y="15"/>
                </a:cxn>
                <a:cxn ang="0">
                  <a:pos x="50" y="16"/>
                </a:cxn>
                <a:cxn ang="0">
                  <a:pos x="49" y="17"/>
                </a:cxn>
                <a:cxn ang="0">
                  <a:pos x="47" y="15"/>
                </a:cxn>
                <a:cxn ang="0">
                  <a:pos x="46" y="13"/>
                </a:cxn>
                <a:cxn ang="0">
                  <a:pos x="45" y="13"/>
                </a:cxn>
              </a:cxnLst>
              <a:rect l="0" t="0" r="r" b="b"/>
              <a:pathLst>
                <a:path w="63" h="50">
                  <a:moveTo>
                    <a:pt x="45" y="13"/>
                  </a:moveTo>
                  <a:cubicBezTo>
                    <a:pt x="45" y="11"/>
                    <a:pt x="45" y="6"/>
                    <a:pt x="41" y="6"/>
                  </a:cubicBezTo>
                  <a:cubicBezTo>
                    <a:pt x="41" y="6"/>
                    <a:pt x="40" y="6"/>
                    <a:pt x="40" y="5"/>
                  </a:cubicBezTo>
                  <a:cubicBezTo>
                    <a:pt x="41" y="3"/>
                    <a:pt x="42" y="3"/>
                    <a:pt x="43" y="2"/>
                  </a:cubicBezTo>
                  <a:cubicBezTo>
                    <a:pt x="43" y="2"/>
                    <a:pt x="44" y="2"/>
                    <a:pt x="43" y="1"/>
                  </a:cubicBezTo>
                  <a:cubicBezTo>
                    <a:pt x="39" y="0"/>
                    <a:pt x="36" y="2"/>
                    <a:pt x="32" y="5"/>
                  </a:cubicBezTo>
                  <a:cubicBezTo>
                    <a:pt x="31" y="6"/>
                    <a:pt x="29" y="7"/>
                    <a:pt x="27" y="8"/>
                  </a:cubicBezTo>
                  <a:cubicBezTo>
                    <a:pt x="25" y="9"/>
                    <a:pt x="23" y="9"/>
                    <a:pt x="22" y="10"/>
                  </a:cubicBezTo>
                  <a:cubicBezTo>
                    <a:pt x="20" y="11"/>
                    <a:pt x="19" y="13"/>
                    <a:pt x="17" y="14"/>
                  </a:cubicBezTo>
                  <a:cubicBezTo>
                    <a:pt x="14" y="15"/>
                    <a:pt x="11" y="17"/>
                    <a:pt x="8" y="19"/>
                  </a:cubicBezTo>
                  <a:cubicBezTo>
                    <a:pt x="6" y="20"/>
                    <a:pt x="5" y="20"/>
                    <a:pt x="4" y="22"/>
                  </a:cubicBezTo>
                  <a:cubicBezTo>
                    <a:pt x="3" y="23"/>
                    <a:pt x="2" y="23"/>
                    <a:pt x="1" y="25"/>
                  </a:cubicBezTo>
                  <a:cubicBezTo>
                    <a:pt x="1" y="26"/>
                    <a:pt x="0" y="26"/>
                    <a:pt x="0" y="27"/>
                  </a:cubicBezTo>
                  <a:cubicBezTo>
                    <a:pt x="0" y="28"/>
                    <a:pt x="1" y="29"/>
                    <a:pt x="1" y="30"/>
                  </a:cubicBezTo>
                  <a:cubicBezTo>
                    <a:pt x="2" y="31"/>
                    <a:pt x="3" y="31"/>
                    <a:pt x="5" y="32"/>
                  </a:cubicBezTo>
                  <a:cubicBezTo>
                    <a:pt x="6" y="32"/>
                    <a:pt x="7" y="34"/>
                    <a:pt x="9" y="33"/>
                  </a:cubicBezTo>
                  <a:cubicBezTo>
                    <a:pt x="10" y="32"/>
                    <a:pt x="11" y="31"/>
                    <a:pt x="12" y="29"/>
                  </a:cubicBezTo>
                  <a:cubicBezTo>
                    <a:pt x="12" y="29"/>
                    <a:pt x="13" y="28"/>
                    <a:pt x="13" y="27"/>
                  </a:cubicBezTo>
                  <a:cubicBezTo>
                    <a:pt x="16" y="26"/>
                    <a:pt x="16" y="28"/>
                    <a:pt x="17" y="30"/>
                  </a:cubicBezTo>
                  <a:cubicBezTo>
                    <a:pt x="18" y="30"/>
                    <a:pt x="18" y="31"/>
                    <a:pt x="19" y="32"/>
                  </a:cubicBezTo>
                  <a:cubicBezTo>
                    <a:pt x="20" y="32"/>
                    <a:pt x="20" y="33"/>
                    <a:pt x="20" y="34"/>
                  </a:cubicBezTo>
                  <a:cubicBezTo>
                    <a:pt x="21" y="34"/>
                    <a:pt x="21" y="35"/>
                    <a:pt x="21" y="35"/>
                  </a:cubicBezTo>
                  <a:cubicBezTo>
                    <a:pt x="21" y="36"/>
                    <a:pt x="21" y="37"/>
                    <a:pt x="21" y="38"/>
                  </a:cubicBezTo>
                  <a:cubicBezTo>
                    <a:pt x="21" y="39"/>
                    <a:pt x="22" y="39"/>
                    <a:pt x="23" y="40"/>
                  </a:cubicBezTo>
                  <a:cubicBezTo>
                    <a:pt x="23" y="40"/>
                    <a:pt x="24" y="40"/>
                    <a:pt x="24" y="41"/>
                  </a:cubicBezTo>
                  <a:cubicBezTo>
                    <a:pt x="24" y="41"/>
                    <a:pt x="24" y="41"/>
                    <a:pt x="24" y="41"/>
                  </a:cubicBezTo>
                  <a:cubicBezTo>
                    <a:pt x="25" y="42"/>
                    <a:pt x="26" y="43"/>
                    <a:pt x="27" y="44"/>
                  </a:cubicBezTo>
                  <a:cubicBezTo>
                    <a:pt x="28" y="44"/>
                    <a:pt x="29" y="43"/>
                    <a:pt x="31" y="43"/>
                  </a:cubicBezTo>
                  <a:cubicBezTo>
                    <a:pt x="32" y="43"/>
                    <a:pt x="33" y="43"/>
                    <a:pt x="34" y="44"/>
                  </a:cubicBezTo>
                  <a:cubicBezTo>
                    <a:pt x="34" y="44"/>
                    <a:pt x="34" y="45"/>
                    <a:pt x="35" y="45"/>
                  </a:cubicBezTo>
                  <a:cubicBezTo>
                    <a:pt x="36" y="46"/>
                    <a:pt x="36" y="46"/>
                    <a:pt x="37" y="47"/>
                  </a:cubicBezTo>
                  <a:cubicBezTo>
                    <a:pt x="37" y="48"/>
                    <a:pt x="37" y="49"/>
                    <a:pt x="38" y="49"/>
                  </a:cubicBezTo>
                  <a:cubicBezTo>
                    <a:pt x="38" y="50"/>
                    <a:pt x="38" y="50"/>
                    <a:pt x="39" y="50"/>
                  </a:cubicBezTo>
                  <a:cubicBezTo>
                    <a:pt x="39" y="50"/>
                    <a:pt x="40" y="50"/>
                    <a:pt x="40" y="50"/>
                  </a:cubicBezTo>
                  <a:cubicBezTo>
                    <a:pt x="40" y="49"/>
                    <a:pt x="41" y="48"/>
                    <a:pt x="41" y="47"/>
                  </a:cubicBezTo>
                  <a:cubicBezTo>
                    <a:pt x="42" y="46"/>
                    <a:pt x="44" y="45"/>
                    <a:pt x="45" y="44"/>
                  </a:cubicBezTo>
                  <a:cubicBezTo>
                    <a:pt x="46" y="44"/>
                    <a:pt x="47" y="44"/>
                    <a:pt x="48" y="44"/>
                  </a:cubicBezTo>
                  <a:cubicBezTo>
                    <a:pt x="49" y="44"/>
                    <a:pt x="50" y="43"/>
                    <a:pt x="51" y="42"/>
                  </a:cubicBezTo>
                  <a:cubicBezTo>
                    <a:pt x="53" y="41"/>
                    <a:pt x="52" y="39"/>
                    <a:pt x="51" y="37"/>
                  </a:cubicBezTo>
                  <a:cubicBezTo>
                    <a:pt x="50" y="36"/>
                    <a:pt x="51" y="35"/>
                    <a:pt x="52" y="34"/>
                  </a:cubicBezTo>
                  <a:cubicBezTo>
                    <a:pt x="53" y="33"/>
                    <a:pt x="53" y="31"/>
                    <a:pt x="54" y="30"/>
                  </a:cubicBezTo>
                  <a:cubicBezTo>
                    <a:pt x="55" y="29"/>
                    <a:pt x="57" y="29"/>
                    <a:pt x="58" y="28"/>
                  </a:cubicBezTo>
                  <a:cubicBezTo>
                    <a:pt x="59" y="27"/>
                    <a:pt x="59" y="25"/>
                    <a:pt x="60" y="24"/>
                  </a:cubicBezTo>
                  <a:cubicBezTo>
                    <a:pt x="61" y="22"/>
                    <a:pt x="63" y="20"/>
                    <a:pt x="62" y="18"/>
                  </a:cubicBezTo>
                  <a:cubicBezTo>
                    <a:pt x="61" y="14"/>
                    <a:pt x="56" y="12"/>
                    <a:pt x="53" y="14"/>
                  </a:cubicBezTo>
                  <a:cubicBezTo>
                    <a:pt x="53" y="14"/>
                    <a:pt x="53" y="15"/>
                    <a:pt x="52" y="15"/>
                  </a:cubicBezTo>
                  <a:cubicBezTo>
                    <a:pt x="51" y="15"/>
                    <a:pt x="51" y="16"/>
                    <a:pt x="50" y="16"/>
                  </a:cubicBezTo>
                  <a:cubicBezTo>
                    <a:pt x="50" y="17"/>
                    <a:pt x="50" y="17"/>
                    <a:pt x="49" y="17"/>
                  </a:cubicBezTo>
                  <a:cubicBezTo>
                    <a:pt x="48" y="17"/>
                    <a:pt x="48" y="16"/>
                    <a:pt x="47" y="15"/>
                  </a:cubicBezTo>
                  <a:cubicBezTo>
                    <a:pt x="47" y="14"/>
                    <a:pt x="46" y="13"/>
                    <a:pt x="46" y="13"/>
                  </a:cubicBezTo>
                  <a:lnTo>
                    <a:pt x="45" y="13"/>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78" name="Freeform 95">
              <a:extLst>
                <a:ext uri="{FF2B5EF4-FFF2-40B4-BE49-F238E27FC236}">
                  <a16:creationId xmlns:a16="http://schemas.microsoft.com/office/drawing/2014/main" id="{0B0AEDDD-09FA-0648-8D32-8FFC0C7FF529}"/>
                </a:ext>
              </a:extLst>
            </p:cNvPr>
            <p:cNvSpPr>
              <a:spLocks/>
            </p:cNvSpPr>
            <p:nvPr/>
          </p:nvSpPr>
          <p:spPr bwMode="auto">
            <a:xfrm>
              <a:off x="3721100" y="6029325"/>
              <a:ext cx="57150" cy="41275"/>
            </a:xfrm>
            <a:custGeom>
              <a:avLst/>
              <a:gdLst/>
              <a:ahLst/>
              <a:cxnLst>
                <a:cxn ang="0">
                  <a:pos x="4" y="3"/>
                </a:cxn>
                <a:cxn ang="0">
                  <a:pos x="0" y="4"/>
                </a:cxn>
                <a:cxn ang="0">
                  <a:pos x="0" y="6"/>
                </a:cxn>
                <a:cxn ang="0">
                  <a:pos x="1" y="11"/>
                </a:cxn>
                <a:cxn ang="0">
                  <a:pos x="1" y="13"/>
                </a:cxn>
                <a:cxn ang="0">
                  <a:pos x="4" y="12"/>
                </a:cxn>
                <a:cxn ang="0">
                  <a:pos x="8" y="12"/>
                </a:cxn>
                <a:cxn ang="0">
                  <a:pos x="9" y="12"/>
                </a:cxn>
                <a:cxn ang="0">
                  <a:pos x="12" y="14"/>
                </a:cxn>
                <a:cxn ang="0">
                  <a:pos x="24" y="20"/>
                </a:cxn>
                <a:cxn ang="0">
                  <a:pos x="27" y="21"/>
                </a:cxn>
                <a:cxn ang="0">
                  <a:pos x="28" y="21"/>
                </a:cxn>
                <a:cxn ang="0">
                  <a:pos x="29" y="16"/>
                </a:cxn>
                <a:cxn ang="0">
                  <a:pos x="27" y="12"/>
                </a:cxn>
                <a:cxn ang="0">
                  <a:pos x="25" y="9"/>
                </a:cxn>
                <a:cxn ang="0">
                  <a:pos x="24" y="5"/>
                </a:cxn>
                <a:cxn ang="0">
                  <a:pos x="21" y="3"/>
                </a:cxn>
                <a:cxn ang="0">
                  <a:pos x="16" y="0"/>
                </a:cxn>
                <a:cxn ang="0">
                  <a:pos x="4" y="3"/>
                </a:cxn>
              </a:cxnLst>
              <a:rect l="0" t="0" r="r" b="b"/>
              <a:pathLst>
                <a:path w="30" h="22">
                  <a:moveTo>
                    <a:pt x="4" y="3"/>
                  </a:moveTo>
                  <a:cubicBezTo>
                    <a:pt x="3" y="3"/>
                    <a:pt x="0" y="3"/>
                    <a:pt x="0" y="4"/>
                  </a:cubicBezTo>
                  <a:cubicBezTo>
                    <a:pt x="0" y="5"/>
                    <a:pt x="0" y="5"/>
                    <a:pt x="0" y="6"/>
                  </a:cubicBezTo>
                  <a:cubicBezTo>
                    <a:pt x="1" y="7"/>
                    <a:pt x="1" y="9"/>
                    <a:pt x="1" y="11"/>
                  </a:cubicBezTo>
                  <a:cubicBezTo>
                    <a:pt x="1" y="12"/>
                    <a:pt x="1" y="12"/>
                    <a:pt x="1" y="13"/>
                  </a:cubicBezTo>
                  <a:cubicBezTo>
                    <a:pt x="2" y="14"/>
                    <a:pt x="3" y="13"/>
                    <a:pt x="4" y="12"/>
                  </a:cubicBezTo>
                  <a:cubicBezTo>
                    <a:pt x="6" y="12"/>
                    <a:pt x="7" y="12"/>
                    <a:pt x="8" y="12"/>
                  </a:cubicBezTo>
                  <a:cubicBezTo>
                    <a:pt x="9" y="12"/>
                    <a:pt x="9" y="12"/>
                    <a:pt x="9" y="12"/>
                  </a:cubicBezTo>
                  <a:cubicBezTo>
                    <a:pt x="10" y="13"/>
                    <a:pt x="11" y="13"/>
                    <a:pt x="12" y="14"/>
                  </a:cubicBezTo>
                  <a:cubicBezTo>
                    <a:pt x="15" y="18"/>
                    <a:pt x="20" y="18"/>
                    <a:pt x="24" y="20"/>
                  </a:cubicBezTo>
                  <a:cubicBezTo>
                    <a:pt x="25" y="20"/>
                    <a:pt x="26" y="21"/>
                    <a:pt x="27" y="21"/>
                  </a:cubicBezTo>
                  <a:cubicBezTo>
                    <a:pt x="27" y="21"/>
                    <a:pt x="28" y="22"/>
                    <a:pt x="28" y="21"/>
                  </a:cubicBezTo>
                  <a:cubicBezTo>
                    <a:pt x="30" y="21"/>
                    <a:pt x="30" y="17"/>
                    <a:pt x="29" y="16"/>
                  </a:cubicBezTo>
                  <a:cubicBezTo>
                    <a:pt x="29" y="14"/>
                    <a:pt x="28" y="13"/>
                    <a:pt x="27" y="12"/>
                  </a:cubicBezTo>
                  <a:cubicBezTo>
                    <a:pt x="26" y="11"/>
                    <a:pt x="26" y="10"/>
                    <a:pt x="25" y="9"/>
                  </a:cubicBezTo>
                  <a:cubicBezTo>
                    <a:pt x="25" y="8"/>
                    <a:pt x="24" y="7"/>
                    <a:pt x="24" y="5"/>
                  </a:cubicBezTo>
                  <a:cubicBezTo>
                    <a:pt x="23" y="4"/>
                    <a:pt x="22" y="4"/>
                    <a:pt x="21" y="3"/>
                  </a:cubicBezTo>
                  <a:cubicBezTo>
                    <a:pt x="19" y="1"/>
                    <a:pt x="18" y="0"/>
                    <a:pt x="16" y="0"/>
                  </a:cubicBezTo>
                  <a:lnTo>
                    <a:pt x="4" y="3"/>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79" name="Freeform 96">
              <a:extLst>
                <a:ext uri="{FF2B5EF4-FFF2-40B4-BE49-F238E27FC236}">
                  <a16:creationId xmlns:a16="http://schemas.microsoft.com/office/drawing/2014/main" id="{4EF61760-5686-AD4E-9774-0D02D834B8E9}"/>
                </a:ext>
              </a:extLst>
            </p:cNvPr>
            <p:cNvSpPr>
              <a:spLocks/>
            </p:cNvSpPr>
            <p:nvPr/>
          </p:nvSpPr>
          <p:spPr bwMode="auto">
            <a:xfrm>
              <a:off x="3455988" y="6162675"/>
              <a:ext cx="47625" cy="38100"/>
            </a:xfrm>
            <a:custGeom>
              <a:avLst/>
              <a:gdLst/>
              <a:ahLst/>
              <a:cxnLst>
                <a:cxn ang="0">
                  <a:pos x="25" y="2"/>
                </a:cxn>
                <a:cxn ang="0">
                  <a:pos x="24" y="1"/>
                </a:cxn>
                <a:cxn ang="0">
                  <a:pos x="18" y="1"/>
                </a:cxn>
                <a:cxn ang="0">
                  <a:pos x="16" y="2"/>
                </a:cxn>
                <a:cxn ang="0">
                  <a:pos x="13" y="4"/>
                </a:cxn>
                <a:cxn ang="0">
                  <a:pos x="8" y="7"/>
                </a:cxn>
                <a:cxn ang="0">
                  <a:pos x="4" y="10"/>
                </a:cxn>
                <a:cxn ang="0">
                  <a:pos x="1" y="17"/>
                </a:cxn>
                <a:cxn ang="0">
                  <a:pos x="12" y="18"/>
                </a:cxn>
                <a:cxn ang="0">
                  <a:pos x="21" y="13"/>
                </a:cxn>
                <a:cxn ang="0">
                  <a:pos x="24" y="8"/>
                </a:cxn>
                <a:cxn ang="0">
                  <a:pos x="23" y="5"/>
                </a:cxn>
                <a:cxn ang="0">
                  <a:pos x="22" y="2"/>
                </a:cxn>
                <a:cxn ang="0">
                  <a:pos x="25" y="2"/>
                </a:cxn>
              </a:cxnLst>
              <a:rect l="0" t="0" r="r" b="b"/>
              <a:pathLst>
                <a:path w="25" h="20">
                  <a:moveTo>
                    <a:pt x="25" y="2"/>
                  </a:moveTo>
                  <a:cubicBezTo>
                    <a:pt x="25" y="1"/>
                    <a:pt x="25" y="1"/>
                    <a:pt x="24" y="1"/>
                  </a:cubicBezTo>
                  <a:cubicBezTo>
                    <a:pt x="22" y="0"/>
                    <a:pt x="20" y="1"/>
                    <a:pt x="18" y="1"/>
                  </a:cubicBezTo>
                  <a:cubicBezTo>
                    <a:pt x="17" y="1"/>
                    <a:pt x="17" y="1"/>
                    <a:pt x="16" y="2"/>
                  </a:cubicBezTo>
                  <a:cubicBezTo>
                    <a:pt x="15" y="3"/>
                    <a:pt x="14" y="4"/>
                    <a:pt x="13" y="4"/>
                  </a:cubicBezTo>
                  <a:cubicBezTo>
                    <a:pt x="12" y="5"/>
                    <a:pt x="10" y="6"/>
                    <a:pt x="8" y="7"/>
                  </a:cubicBezTo>
                  <a:cubicBezTo>
                    <a:pt x="7" y="8"/>
                    <a:pt x="5" y="9"/>
                    <a:pt x="4" y="10"/>
                  </a:cubicBezTo>
                  <a:cubicBezTo>
                    <a:pt x="2" y="11"/>
                    <a:pt x="0" y="15"/>
                    <a:pt x="1" y="17"/>
                  </a:cubicBezTo>
                  <a:cubicBezTo>
                    <a:pt x="4" y="20"/>
                    <a:pt x="9" y="19"/>
                    <a:pt x="12" y="18"/>
                  </a:cubicBezTo>
                  <a:cubicBezTo>
                    <a:pt x="15" y="16"/>
                    <a:pt x="18" y="16"/>
                    <a:pt x="21" y="13"/>
                  </a:cubicBezTo>
                  <a:cubicBezTo>
                    <a:pt x="22" y="11"/>
                    <a:pt x="24" y="10"/>
                    <a:pt x="24" y="8"/>
                  </a:cubicBezTo>
                  <a:cubicBezTo>
                    <a:pt x="24" y="7"/>
                    <a:pt x="23" y="6"/>
                    <a:pt x="23" y="5"/>
                  </a:cubicBezTo>
                  <a:cubicBezTo>
                    <a:pt x="23" y="4"/>
                    <a:pt x="23" y="3"/>
                    <a:pt x="22" y="2"/>
                  </a:cubicBezTo>
                  <a:lnTo>
                    <a:pt x="25" y="2"/>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80" name="Freeform 97">
              <a:extLst>
                <a:ext uri="{FF2B5EF4-FFF2-40B4-BE49-F238E27FC236}">
                  <a16:creationId xmlns:a16="http://schemas.microsoft.com/office/drawing/2014/main" id="{0EEBEAA5-6621-A545-A62C-D81A3A2382C8}"/>
                </a:ext>
              </a:extLst>
            </p:cNvPr>
            <p:cNvSpPr>
              <a:spLocks/>
            </p:cNvSpPr>
            <p:nvPr/>
          </p:nvSpPr>
          <p:spPr bwMode="auto">
            <a:xfrm>
              <a:off x="3803650" y="3973513"/>
              <a:ext cx="403225" cy="454025"/>
            </a:xfrm>
            <a:custGeom>
              <a:avLst/>
              <a:gdLst/>
              <a:ahLst/>
              <a:cxnLst>
                <a:cxn ang="0">
                  <a:pos x="180" y="6"/>
                </a:cxn>
                <a:cxn ang="0">
                  <a:pos x="144" y="10"/>
                </a:cxn>
                <a:cxn ang="0">
                  <a:pos x="119" y="23"/>
                </a:cxn>
                <a:cxn ang="0">
                  <a:pos x="116" y="34"/>
                </a:cxn>
                <a:cxn ang="0">
                  <a:pos x="109" y="42"/>
                </a:cxn>
                <a:cxn ang="0">
                  <a:pos x="121" y="55"/>
                </a:cxn>
                <a:cxn ang="0">
                  <a:pos x="126" y="74"/>
                </a:cxn>
                <a:cxn ang="0">
                  <a:pos x="117" y="83"/>
                </a:cxn>
                <a:cxn ang="0">
                  <a:pos x="109" y="93"/>
                </a:cxn>
                <a:cxn ang="0">
                  <a:pos x="114" y="112"/>
                </a:cxn>
                <a:cxn ang="0">
                  <a:pos x="98" y="105"/>
                </a:cxn>
                <a:cxn ang="0">
                  <a:pos x="96" y="89"/>
                </a:cxn>
                <a:cxn ang="0">
                  <a:pos x="97" y="78"/>
                </a:cxn>
                <a:cxn ang="0">
                  <a:pos x="113" y="75"/>
                </a:cxn>
                <a:cxn ang="0">
                  <a:pos x="102" y="58"/>
                </a:cxn>
                <a:cxn ang="0">
                  <a:pos x="100" y="46"/>
                </a:cxn>
                <a:cxn ang="0">
                  <a:pos x="82" y="47"/>
                </a:cxn>
                <a:cxn ang="0">
                  <a:pos x="69" y="71"/>
                </a:cxn>
                <a:cxn ang="0">
                  <a:pos x="70" y="90"/>
                </a:cxn>
                <a:cxn ang="0">
                  <a:pos x="65" y="96"/>
                </a:cxn>
                <a:cxn ang="0">
                  <a:pos x="54" y="122"/>
                </a:cxn>
                <a:cxn ang="0">
                  <a:pos x="39" y="133"/>
                </a:cxn>
                <a:cxn ang="0">
                  <a:pos x="34" y="147"/>
                </a:cxn>
                <a:cxn ang="0">
                  <a:pos x="22" y="158"/>
                </a:cxn>
                <a:cxn ang="0">
                  <a:pos x="29" y="164"/>
                </a:cxn>
                <a:cxn ang="0">
                  <a:pos x="40" y="176"/>
                </a:cxn>
                <a:cxn ang="0">
                  <a:pos x="25" y="167"/>
                </a:cxn>
                <a:cxn ang="0">
                  <a:pos x="6" y="179"/>
                </a:cxn>
                <a:cxn ang="0">
                  <a:pos x="35" y="182"/>
                </a:cxn>
                <a:cxn ang="0">
                  <a:pos x="44" y="190"/>
                </a:cxn>
                <a:cxn ang="0">
                  <a:pos x="11" y="186"/>
                </a:cxn>
                <a:cxn ang="0">
                  <a:pos x="6" y="197"/>
                </a:cxn>
                <a:cxn ang="0">
                  <a:pos x="38" y="203"/>
                </a:cxn>
                <a:cxn ang="0">
                  <a:pos x="49" y="193"/>
                </a:cxn>
                <a:cxn ang="0">
                  <a:pos x="61" y="183"/>
                </a:cxn>
                <a:cxn ang="0">
                  <a:pos x="92" y="184"/>
                </a:cxn>
                <a:cxn ang="0">
                  <a:pos x="97" y="192"/>
                </a:cxn>
                <a:cxn ang="0">
                  <a:pos x="113" y="199"/>
                </a:cxn>
                <a:cxn ang="0">
                  <a:pos x="132" y="204"/>
                </a:cxn>
                <a:cxn ang="0">
                  <a:pos x="132" y="216"/>
                </a:cxn>
                <a:cxn ang="0">
                  <a:pos x="126" y="239"/>
                </a:cxn>
                <a:cxn ang="0">
                  <a:pos x="149" y="239"/>
                </a:cxn>
                <a:cxn ang="0">
                  <a:pos x="151" y="226"/>
                </a:cxn>
                <a:cxn ang="0">
                  <a:pos x="146" y="219"/>
                </a:cxn>
                <a:cxn ang="0">
                  <a:pos x="152" y="205"/>
                </a:cxn>
                <a:cxn ang="0">
                  <a:pos x="158" y="188"/>
                </a:cxn>
                <a:cxn ang="0">
                  <a:pos x="155" y="168"/>
                </a:cxn>
                <a:cxn ang="0">
                  <a:pos x="148" y="146"/>
                </a:cxn>
                <a:cxn ang="0">
                  <a:pos x="171" y="145"/>
                </a:cxn>
                <a:cxn ang="0">
                  <a:pos x="188" y="133"/>
                </a:cxn>
                <a:cxn ang="0">
                  <a:pos x="197" y="117"/>
                </a:cxn>
                <a:cxn ang="0">
                  <a:pos x="204" y="97"/>
                </a:cxn>
                <a:cxn ang="0">
                  <a:pos x="182" y="80"/>
                </a:cxn>
                <a:cxn ang="0">
                  <a:pos x="195" y="72"/>
                </a:cxn>
                <a:cxn ang="0">
                  <a:pos x="209" y="57"/>
                </a:cxn>
                <a:cxn ang="0">
                  <a:pos x="215" y="31"/>
                </a:cxn>
                <a:cxn ang="0">
                  <a:pos x="207" y="10"/>
                </a:cxn>
              </a:cxnLst>
              <a:rect l="0" t="0" r="r" b="b"/>
              <a:pathLst>
                <a:path w="216" h="243">
                  <a:moveTo>
                    <a:pt x="206" y="9"/>
                  </a:moveTo>
                  <a:cubicBezTo>
                    <a:pt x="204" y="9"/>
                    <a:pt x="202" y="9"/>
                    <a:pt x="201" y="9"/>
                  </a:cubicBezTo>
                  <a:cubicBezTo>
                    <a:pt x="199" y="9"/>
                    <a:pt x="199" y="9"/>
                    <a:pt x="198" y="8"/>
                  </a:cubicBezTo>
                  <a:cubicBezTo>
                    <a:pt x="198" y="5"/>
                    <a:pt x="200" y="2"/>
                    <a:pt x="197" y="1"/>
                  </a:cubicBezTo>
                  <a:cubicBezTo>
                    <a:pt x="194" y="0"/>
                    <a:pt x="192" y="2"/>
                    <a:pt x="190" y="2"/>
                  </a:cubicBezTo>
                  <a:cubicBezTo>
                    <a:pt x="187" y="4"/>
                    <a:pt x="183" y="4"/>
                    <a:pt x="180" y="6"/>
                  </a:cubicBezTo>
                  <a:cubicBezTo>
                    <a:pt x="180" y="6"/>
                    <a:pt x="179" y="6"/>
                    <a:pt x="179" y="6"/>
                  </a:cubicBezTo>
                  <a:cubicBezTo>
                    <a:pt x="179" y="7"/>
                    <a:pt x="179" y="7"/>
                    <a:pt x="179" y="7"/>
                  </a:cubicBezTo>
                  <a:cubicBezTo>
                    <a:pt x="177" y="9"/>
                    <a:pt x="173" y="8"/>
                    <a:pt x="170" y="8"/>
                  </a:cubicBezTo>
                  <a:cubicBezTo>
                    <a:pt x="166" y="8"/>
                    <a:pt x="162" y="5"/>
                    <a:pt x="158" y="5"/>
                  </a:cubicBezTo>
                  <a:cubicBezTo>
                    <a:pt x="154" y="5"/>
                    <a:pt x="153" y="6"/>
                    <a:pt x="150" y="8"/>
                  </a:cubicBezTo>
                  <a:cubicBezTo>
                    <a:pt x="148" y="8"/>
                    <a:pt x="146" y="9"/>
                    <a:pt x="144" y="10"/>
                  </a:cubicBezTo>
                  <a:cubicBezTo>
                    <a:pt x="140" y="10"/>
                    <a:pt x="137" y="10"/>
                    <a:pt x="135" y="12"/>
                  </a:cubicBezTo>
                  <a:cubicBezTo>
                    <a:pt x="134" y="13"/>
                    <a:pt x="134" y="13"/>
                    <a:pt x="134" y="13"/>
                  </a:cubicBezTo>
                  <a:cubicBezTo>
                    <a:pt x="133" y="14"/>
                    <a:pt x="132" y="14"/>
                    <a:pt x="131" y="15"/>
                  </a:cubicBezTo>
                  <a:cubicBezTo>
                    <a:pt x="129" y="16"/>
                    <a:pt x="127" y="16"/>
                    <a:pt x="125" y="18"/>
                  </a:cubicBezTo>
                  <a:cubicBezTo>
                    <a:pt x="124" y="18"/>
                    <a:pt x="123" y="20"/>
                    <a:pt x="122" y="21"/>
                  </a:cubicBezTo>
                  <a:cubicBezTo>
                    <a:pt x="121" y="21"/>
                    <a:pt x="119" y="22"/>
                    <a:pt x="119" y="23"/>
                  </a:cubicBezTo>
                  <a:cubicBezTo>
                    <a:pt x="119" y="24"/>
                    <a:pt x="119" y="25"/>
                    <a:pt x="119" y="25"/>
                  </a:cubicBezTo>
                  <a:cubicBezTo>
                    <a:pt x="119" y="26"/>
                    <a:pt x="118" y="27"/>
                    <a:pt x="118" y="27"/>
                  </a:cubicBezTo>
                  <a:cubicBezTo>
                    <a:pt x="118" y="27"/>
                    <a:pt x="117" y="28"/>
                    <a:pt x="117" y="29"/>
                  </a:cubicBezTo>
                  <a:cubicBezTo>
                    <a:pt x="117" y="30"/>
                    <a:pt x="117" y="31"/>
                    <a:pt x="117" y="31"/>
                  </a:cubicBezTo>
                  <a:cubicBezTo>
                    <a:pt x="117" y="32"/>
                    <a:pt x="116" y="32"/>
                    <a:pt x="116" y="32"/>
                  </a:cubicBezTo>
                  <a:cubicBezTo>
                    <a:pt x="116" y="33"/>
                    <a:pt x="117" y="33"/>
                    <a:pt x="116" y="34"/>
                  </a:cubicBezTo>
                  <a:cubicBezTo>
                    <a:pt x="116" y="34"/>
                    <a:pt x="114" y="35"/>
                    <a:pt x="113" y="35"/>
                  </a:cubicBezTo>
                  <a:cubicBezTo>
                    <a:pt x="111" y="36"/>
                    <a:pt x="109" y="36"/>
                    <a:pt x="109" y="33"/>
                  </a:cubicBezTo>
                  <a:cubicBezTo>
                    <a:pt x="108" y="32"/>
                    <a:pt x="108" y="31"/>
                    <a:pt x="107" y="30"/>
                  </a:cubicBezTo>
                  <a:cubicBezTo>
                    <a:pt x="105" y="29"/>
                    <a:pt x="103" y="36"/>
                    <a:pt x="103" y="38"/>
                  </a:cubicBezTo>
                  <a:cubicBezTo>
                    <a:pt x="104" y="39"/>
                    <a:pt x="104" y="40"/>
                    <a:pt x="104" y="41"/>
                  </a:cubicBezTo>
                  <a:cubicBezTo>
                    <a:pt x="105" y="43"/>
                    <a:pt x="107" y="43"/>
                    <a:pt x="109" y="42"/>
                  </a:cubicBezTo>
                  <a:cubicBezTo>
                    <a:pt x="110" y="41"/>
                    <a:pt x="110" y="39"/>
                    <a:pt x="112" y="41"/>
                  </a:cubicBezTo>
                  <a:cubicBezTo>
                    <a:pt x="112" y="41"/>
                    <a:pt x="113" y="42"/>
                    <a:pt x="113" y="42"/>
                  </a:cubicBezTo>
                  <a:cubicBezTo>
                    <a:pt x="113" y="43"/>
                    <a:pt x="114" y="43"/>
                    <a:pt x="114" y="43"/>
                  </a:cubicBezTo>
                  <a:cubicBezTo>
                    <a:pt x="116" y="46"/>
                    <a:pt x="115" y="51"/>
                    <a:pt x="115" y="54"/>
                  </a:cubicBezTo>
                  <a:cubicBezTo>
                    <a:pt x="115" y="56"/>
                    <a:pt x="115" y="56"/>
                    <a:pt x="118" y="56"/>
                  </a:cubicBezTo>
                  <a:cubicBezTo>
                    <a:pt x="119" y="56"/>
                    <a:pt x="120" y="55"/>
                    <a:pt x="121" y="55"/>
                  </a:cubicBezTo>
                  <a:cubicBezTo>
                    <a:pt x="123" y="56"/>
                    <a:pt x="124" y="57"/>
                    <a:pt x="125" y="57"/>
                  </a:cubicBezTo>
                  <a:cubicBezTo>
                    <a:pt x="126" y="60"/>
                    <a:pt x="130" y="56"/>
                    <a:pt x="131" y="57"/>
                  </a:cubicBezTo>
                  <a:cubicBezTo>
                    <a:pt x="132" y="58"/>
                    <a:pt x="132" y="59"/>
                    <a:pt x="131" y="60"/>
                  </a:cubicBezTo>
                  <a:cubicBezTo>
                    <a:pt x="129" y="62"/>
                    <a:pt x="126" y="61"/>
                    <a:pt x="125" y="63"/>
                  </a:cubicBezTo>
                  <a:cubicBezTo>
                    <a:pt x="124" y="65"/>
                    <a:pt x="125" y="68"/>
                    <a:pt x="125" y="70"/>
                  </a:cubicBezTo>
                  <a:cubicBezTo>
                    <a:pt x="125" y="72"/>
                    <a:pt x="125" y="72"/>
                    <a:pt x="126" y="74"/>
                  </a:cubicBezTo>
                  <a:cubicBezTo>
                    <a:pt x="126" y="74"/>
                    <a:pt x="127" y="75"/>
                    <a:pt x="127" y="75"/>
                  </a:cubicBezTo>
                  <a:cubicBezTo>
                    <a:pt x="127" y="76"/>
                    <a:pt x="127" y="77"/>
                    <a:pt x="127" y="78"/>
                  </a:cubicBezTo>
                  <a:cubicBezTo>
                    <a:pt x="129" y="78"/>
                    <a:pt x="130" y="77"/>
                    <a:pt x="129" y="80"/>
                  </a:cubicBezTo>
                  <a:cubicBezTo>
                    <a:pt x="129" y="81"/>
                    <a:pt x="129" y="81"/>
                    <a:pt x="127" y="81"/>
                  </a:cubicBezTo>
                  <a:cubicBezTo>
                    <a:pt x="124" y="82"/>
                    <a:pt x="122" y="81"/>
                    <a:pt x="119" y="82"/>
                  </a:cubicBezTo>
                  <a:cubicBezTo>
                    <a:pt x="118" y="82"/>
                    <a:pt x="118" y="83"/>
                    <a:pt x="117" y="83"/>
                  </a:cubicBezTo>
                  <a:cubicBezTo>
                    <a:pt x="116" y="83"/>
                    <a:pt x="116" y="83"/>
                    <a:pt x="115" y="83"/>
                  </a:cubicBezTo>
                  <a:cubicBezTo>
                    <a:pt x="113" y="83"/>
                    <a:pt x="113" y="83"/>
                    <a:pt x="112" y="84"/>
                  </a:cubicBezTo>
                  <a:cubicBezTo>
                    <a:pt x="110" y="85"/>
                    <a:pt x="110" y="85"/>
                    <a:pt x="110" y="87"/>
                  </a:cubicBezTo>
                  <a:cubicBezTo>
                    <a:pt x="110" y="87"/>
                    <a:pt x="109" y="88"/>
                    <a:pt x="109" y="88"/>
                  </a:cubicBezTo>
                  <a:cubicBezTo>
                    <a:pt x="109" y="89"/>
                    <a:pt x="109" y="90"/>
                    <a:pt x="109" y="91"/>
                  </a:cubicBezTo>
                  <a:cubicBezTo>
                    <a:pt x="109" y="92"/>
                    <a:pt x="109" y="92"/>
                    <a:pt x="109" y="93"/>
                  </a:cubicBezTo>
                  <a:cubicBezTo>
                    <a:pt x="110" y="94"/>
                    <a:pt x="110" y="94"/>
                    <a:pt x="110" y="95"/>
                  </a:cubicBezTo>
                  <a:cubicBezTo>
                    <a:pt x="110" y="96"/>
                    <a:pt x="109" y="97"/>
                    <a:pt x="108" y="98"/>
                  </a:cubicBezTo>
                  <a:cubicBezTo>
                    <a:pt x="107" y="101"/>
                    <a:pt x="109" y="101"/>
                    <a:pt x="110" y="104"/>
                  </a:cubicBezTo>
                  <a:cubicBezTo>
                    <a:pt x="110" y="105"/>
                    <a:pt x="110" y="106"/>
                    <a:pt x="111" y="107"/>
                  </a:cubicBezTo>
                  <a:cubicBezTo>
                    <a:pt x="111" y="108"/>
                    <a:pt x="112" y="109"/>
                    <a:pt x="113" y="109"/>
                  </a:cubicBezTo>
                  <a:cubicBezTo>
                    <a:pt x="114" y="110"/>
                    <a:pt x="115" y="111"/>
                    <a:pt x="114" y="112"/>
                  </a:cubicBezTo>
                  <a:cubicBezTo>
                    <a:pt x="114" y="112"/>
                    <a:pt x="114" y="112"/>
                    <a:pt x="113" y="112"/>
                  </a:cubicBezTo>
                  <a:cubicBezTo>
                    <a:pt x="113" y="112"/>
                    <a:pt x="112" y="111"/>
                    <a:pt x="112" y="111"/>
                  </a:cubicBezTo>
                  <a:cubicBezTo>
                    <a:pt x="111" y="110"/>
                    <a:pt x="110" y="109"/>
                    <a:pt x="109" y="108"/>
                  </a:cubicBezTo>
                  <a:cubicBezTo>
                    <a:pt x="108" y="107"/>
                    <a:pt x="108" y="107"/>
                    <a:pt x="107" y="106"/>
                  </a:cubicBezTo>
                  <a:cubicBezTo>
                    <a:pt x="105" y="105"/>
                    <a:pt x="104" y="106"/>
                    <a:pt x="103" y="106"/>
                  </a:cubicBezTo>
                  <a:cubicBezTo>
                    <a:pt x="101" y="106"/>
                    <a:pt x="99" y="105"/>
                    <a:pt x="98" y="105"/>
                  </a:cubicBezTo>
                  <a:cubicBezTo>
                    <a:pt x="96" y="104"/>
                    <a:pt x="95" y="104"/>
                    <a:pt x="94" y="104"/>
                  </a:cubicBezTo>
                  <a:cubicBezTo>
                    <a:pt x="92" y="103"/>
                    <a:pt x="91" y="100"/>
                    <a:pt x="93" y="99"/>
                  </a:cubicBezTo>
                  <a:cubicBezTo>
                    <a:pt x="94" y="98"/>
                    <a:pt x="100" y="100"/>
                    <a:pt x="99" y="97"/>
                  </a:cubicBezTo>
                  <a:cubicBezTo>
                    <a:pt x="98" y="95"/>
                    <a:pt x="97" y="96"/>
                    <a:pt x="97" y="95"/>
                  </a:cubicBezTo>
                  <a:cubicBezTo>
                    <a:pt x="97" y="94"/>
                    <a:pt x="97" y="92"/>
                    <a:pt x="97" y="91"/>
                  </a:cubicBezTo>
                  <a:cubicBezTo>
                    <a:pt x="97" y="90"/>
                    <a:pt x="96" y="90"/>
                    <a:pt x="96" y="89"/>
                  </a:cubicBezTo>
                  <a:cubicBezTo>
                    <a:pt x="96" y="89"/>
                    <a:pt x="97" y="88"/>
                    <a:pt x="97" y="88"/>
                  </a:cubicBezTo>
                  <a:cubicBezTo>
                    <a:pt x="97" y="88"/>
                    <a:pt x="97" y="87"/>
                    <a:pt x="97" y="86"/>
                  </a:cubicBezTo>
                  <a:cubicBezTo>
                    <a:pt x="96" y="84"/>
                    <a:pt x="95" y="83"/>
                    <a:pt x="94" y="82"/>
                  </a:cubicBezTo>
                  <a:cubicBezTo>
                    <a:pt x="94" y="81"/>
                    <a:pt x="94" y="81"/>
                    <a:pt x="94" y="80"/>
                  </a:cubicBezTo>
                  <a:cubicBezTo>
                    <a:pt x="93" y="80"/>
                    <a:pt x="93" y="80"/>
                    <a:pt x="93" y="79"/>
                  </a:cubicBezTo>
                  <a:cubicBezTo>
                    <a:pt x="93" y="77"/>
                    <a:pt x="95" y="78"/>
                    <a:pt x="97" y="78"/>
                  </a:cubicBezTo>
                  <a:cubicBezTo>
                    <a:pt x="98" y="78"/>
                    <a:pt x="98" y="78"/>
                    <a:pt x="100" y="78"/>
                  </a:cubicBezTo>
                  <a:cubicBezTo>
                    <a:pt x="101" y="78"/>
                    <a:pt x="102" y="77"/>
                    <a:pt x="102" y="77"/>
                  </a:cubicBezTo>
                  <a:cubicBezTo>
                    <a:pt x="103" y="77"/>
                    <a:pt x="104" y="77"/>
                    <a:pt x="105" y="77"/>
                  </a:cubicBezTo>
                  <a:cubicBezTo>
                    <a:pt x="107" y="76"/>
                    <a:pt x="106" y="76"/>
                    <a:pt x="107" y="75"/>
                  </a:cubicBezTo>
                  <a:cubicBezTo>
                    <a:pt x="108" y="72"/>
                    <a:pt x="109" y="75"/>
                    <a:pt x="111" y="75"/>
                  </a:cubicBezTo>
                  <a:cubicBezTo>
                    <a:pt x="111" y="75"/>
                    <a:pt x="112" y="75"/>
                    <a:pt x="113" y="75"/>
                  </a:cubicBezTo>
                  <a:cubicBezTo>
                    <a:pt x="113" y="74"/>
                    <a:pt x="113" y="72"/>
                    <a:pt x="112" y="72"/>
                  </a:cubicBezTo>
                  <a:cubicBezTo>
                    <a:pt x="112" y="71"/>
                    <a:pt x="111" y="71"/>
                    <a:pt x="110" y="71"/>
                  </a:cubicBezTo>
                  <a:cubicBezTo>
                    <a:pt x="110" y="70"/>
                    <a:pt x="108" y="69"/>
                    <a:pt x="108" y="68"/>
                  </a:cubicBezTo>
                  <a:cubicBezTo>
                    <a:pt x="107" y="68"/>
                    <a:pt x="108" y="67"/>
                    <a:pt x="108" y="66"/>
                  </a:cubicBezTo>
                  <a:cubicBezTo>
                    <a:pt x="108" y="64"/>
                    <a:pt x="107" y="64"/>
                    <a:pt x="105" y="63"/>
                  </a:cubicBezTo>
                  <a:cubicBezTo>
                    <a:pt x="103" y="62"/>
                    <a:pt x="103" y="60"/>
                    <a:pt x="102" y="58"/>
                  </a:cubicBezTo>
                  <a:cubicBezTo>
                    <a:pt x="101" y="57"/>
                    <a:pt x="99" y="56"/>
                    <a:pt x="98" y="55"/>
                  </a:cubicBezTo>
                  <a:cubicBezTo>
                    <a:pt x="97" y="54"/>
                    <a:pt x="97" y="55"/>
                    <a:pt x="97" y="53"/>
                  </a:cubicBezTo>
                  <a:cubicBezTo>
                    <a:pt x="97" y="52"/>
                    <a:pt x="98" y="51"/>
                    <a:pt x="99" y="50"/>
                  </a:cubicBezTo>
                  <a:cubicBezTo>
                    <a:pt x="100" y="49"/>
                    <a:pt x="101" y="48"/>
                    <a:pt x="102" y="47"/>
                  </a:cubicBezTo>
                  <a:cubicBezTo>
                    <a:pt x="104" y="47"/>
                    <a:pt x="105" y="46"/>
                    <a:pt x="106" y="45"/>
                  </a:cubicBezTo>
                  <a:cubicBezTo>
                    <a:pt x="104" y="45"/>
                    <a:pt x="102" y="45"/>
                    <a:pt x="100" y="46"/>
                  </a:cubicBezTo>
                  <a:cubicBezTo>
                    <a:pt x="99" y="47"/>
                    <a:pt x="98" y="48"/>
                    <a:pt x="97" y="49"/>
                  </a:cubicBezTo>
                  <a:cubicBezTo>
                    <a:pt x="95" y="51"/>
                    <a:pt x="93" y="53"/>
                    <a:pt x="92" y="53"/>
                  </a:cubicBezTo>
                  <a:cubicBezTo>
                    <a:pt x="90" y="53"/>
                    <a:pt x="86" y="53"/>
                    <a:pt x="85" y="51"/>
                  </a:cubicBezTo>
                  <a:cubicBezTo>
                    <a:pt x="85" y="51"/>
                    <a:pt x="85" y="51"/>
                    <a:pt x="85" y="51"/>
                  </a:cubicBezTo>
                  <a:cubicBezTo>
                    <a:pt x="85" y="50"/>
                    <a:pt x="84" y="50"/>
                    <a:pt x="84" y="49"/>
                  </a:cubicBezTo>
                  <a:cubicBezTo>
                    <a:pt x="84" y="48"/>
                    <a:pt x="83" y="47"/>
                    <a:pt x="82" y="47"/>
                  </a:cubicBezTo>
                  <a:cubicBezTo>
                    <a:pt x="78" y="47"/>
                    <a:pt x="77" y="50"/>
                    <a:pt x="77" y="53"/>
                  </a:cubicBezTo>
                  <a:cubicBezTo>
                    <a:pt x="77" y="56"/>
                    <a:pt x="77" y="57"/>
                    <a:pt x="75" y="60"/>
                  </a:cubicBezTo>
                  <a:cubicBezTo>
                    <a:pt x="75" y="60"/>
                    <a:pt x="74" y="62"/>
                    <a:pt x="73" y="62"/>
                  </a:cubicBezTo>
                  <a:cubicBezTo>
                    <a:pt x="72" y="63"/>
                    <a:pt x="69" y="61"/>
                    <a:pt x="67" y="60"/>
                  </a:cubicBezTo>
                  <a:cubicBezTo>
                    <a:pt x="67" y="61"/>
                    <a:pt x="67" y="62"/>
                    <a:pt x="67" y="63"/>
                  </a:cubicBezTo>
                  <a:cubicBezTo>
                    <a:pt x="66" y="66"/>
                    <a:pt x="68" y="68"/>
                    <a:pt x="69" y="71"/>
                  </a:cubicBezTo>
                  <a:cubicBezTo>
                    <a:pt x="69" y="72"/>
                    <a:pt x="68" y="73"/>
                    <a:pt x="69" y="74"/>
                  </a:cubicBezTo>
                  <a:cubicBezTo>
                    <a:pt x="69" y="75"/>
                    <a:pt x="72" y="75"/>
                    <a:pt x="73" y="77"/>
                  </a:cubicBezTo>
                  <a:cubicBezTo>
                    <a:pt x="73" y="79"/>
                    <a:pt x="72" y="80"/>
                    <a:pt x="72" y="81"/>
                  </a:cubicBezTo>
                  <a:cubicBezTo>
                    <a:pt x="72" y="83"/>
                    <a:pt x="72" y="84"/>
                    <a:pt x="72" y="85"/>
                  </a:cubicBezTo>
                  <a:cubicBezTo>
                    <a:pt x="72" y="86"/>
                    <a:pt x="71" y="87"/>
                    <a:pt x="71" y="88"/>
                  </a:cubicBezTo>
                  <a:cubicBezTo>
                    <a:pt x="71" y="89"/>
                    <a:pt x="70" y="90"/>
                    <a:pt x="70" y="90"/>
                  </a:cubicBezTo>
                  <a:cubicBezTo>
                    <a:pt x="70" y="91"/>
                    <a:pt x="70" y="91"/>
                    <a:pt x="70" y="91"/>
                  </a:cubicBezTo>
                  <a:cubicBezTo>
                    <a:pt x="70" y="92"/>
                    <a:pt x="70" y="92"/>
                    <a:pt x="70" y="92"/>
                  </a:cubicBezTo>
                  <a:cubicBezTo>
                    <a:pt x="70" y="92"/>
                    <a:pt x="69" y="93"/>
                    <a:pt x="69" y="93"/>
                  </a:cubicBezTo>
                  <a:cubicBezTo>
                    <a:pt x="69" y="94"/>
                    <a:pt x="68" y="93"/>
                    <a:pt x="68" y="94"/>
                  </a:cubicBezTo>
                  <a:cubicBezTo>
                    <a:pt x="67" y="94"/>
                    <a:pt x="66" y="95"/>
                    <a:pt x="66" y="95"/>
                  </a:cubicBezTo>
                  <a:cubicBezTo>
                    <a:pt x="65" y="95"/>
                    <a:pt x="65" y="95"/>
                    <a:pt x="65" y="96"/>
                  </a:cubicBezTo>
                  <a:cubicBezTo>
                    <a:pt x="64" y="97"/>
                    <a:pt x="65" y="97"/>
                    <a:pt x="65" y="98"/>
                  </a:cubicBezTo>
                  <a:cubicBezTo>
                    <a:pt x="65" y="98"/>
                    <a:pt x="64" y="99"/>
                    <a:pt x="64" y="99"/>
                  </a:cubicBezTo>
                  <a:cubicBezTo>
                    <a:pt x="63" y="100"/>
                    <a:pt x="63" y="102"/>
                    <a:pt x="63" y="103"/>
                  </a:cubicBezTo>
                  <a:cubicBezTo>
                    <a:pt x="63" y="104"/>
                    <a:pt x="63" y="106"/>
                    <a:pt x="62" y="107"/>
                  </a:cubicBezTo>
                  <a:cubicBezTo>
                    <a:pt x="62" y="109"/>
                    <a:pt x="60" y="110"/>
                    <a:pt x="60" y="111"/>
                  </a:cubicBezTo>
                  <a:cubicBezTo>
                    <a:pt x="58" y="114"/>
                    <a:pt x="55" y="117"/>
                    <a:pt x="54" y="122"/>
                  </a:cubicBezTo>
                  <a:cubicBezTo>
                    <a:pt x="53" y="121"/>
                    <a:pt x="51" y="123"/>
                    <a:pt x="50" y="124"/>
                  </a:cubicBezTo>
                  <a:cubicBezTo>
                    <a:pt x="49" y="125"/>
                    <a:pt x="49" y="126"/>
                    <a:pt x="49" y="127"/>
                  </a:cubicBezTo>
                  <a:cubicBezTo>
                    <a:pt x="49" y="127"/>
                    <a:pt x="49" y="128"/>
                    <a:pt x="48" y="128"/>
                  </a:cubicBezTo>
                  <a:cubicBezTo>
                    <a:pt x="48" y="126"/>
                    <a:pt x="43" y="126"/>
                    <a:pt x="42" y="127"/>
                  </a:cubicBezTo>
                  <a:cubicBezTo>
                    <a:pt x="41" y="128"/>
                    <a:pt x="41" y="128"/>
                    <a:pt x="41" y="129"/>
                  </a:cubicBezTo>
                  <a:cubicBezTo>
                    <a:pt x="40" y="130"/>
                    <a:pt x="40" y="131"/>
                    <a:pt x="39" y="133"/>
                  </a:cubicBezTo>
                  <a:cubicBezTo>
                    <a:pt x="39" y="134"/>
                    <a:pt x="38" y="134"/>
                    <a:pt x="38" y="135"/>
                  </a:cubicBezTo>
                  <a:cubicBezTo>
                    <a:pt x="38" y="136"/>
                    <a:pt x="38" y="137"/>
                    <a:pt x="38" y="138"/>
                  </a:cubicBezTo>
                  <a:cubicBezTo>
                    <a:pt x="38" y="140"/>
                    <a:pt x="39" y="140"/>
                    <a:pt x="39" y="141"/>
                  </a:cubicBezTo>
                  <a:cubicBezTo>
                    <a:pt x="40" y="143"/>
                    <a:pt x="39" y="144"/>
                    <a:pt x="40" y="145"/>
                  </a:cubicBezTo>
                  <a:cubicBezTo>
                    <a:pt x="39" y="145"/>
                    <a:pt x="39" y="145"/>
                    <a:pt x="38" y="146"/>
                  </a:cubicBezTo>
                  <a:cubicBezTo>
                    <a:pt x="36" y="146"/>
                    <a:pt x="36" y="146"/>
                    <a:pt x="34" y="147"/>
                  </a:cubicBezTo>
                  <a:cubicBezTo>
                    <a:pt x="34" y="147"/>
                    <a:pt x="33" y="147"/>
                    <a:pt x="32" y="147"/>
                  </a:cubicBezTo>
                  <a:cubicBezTo>
                    <a:pt x="32" y="148"/>
                    <a:pt x="32" y="148"/>
                    <a:pt x="32" y="149"/>
                  </a:cubicBezTo>
                  <a:cubicBezTo>
                    <a:pt x="30" y="150"/>
                    <a:pt x="30" y="149"/>
                    <a:pt x="29" y="151"/>
                  </a:cubicBezTo>
                  <a:cubicBezTo>
                    <a:pt x="29" y="152"/>
                    <a:pt x="29" y="154"/>
                    <a:pt x="29" y="156"/>
                  </a:cubicBezTo>
                  <a:cubicBezTo>
                    <a:pt x="29" y="158"/>
                    <a:pt x="28" y="157"/>
                    <a:pt x="26" y="157"/>
                  </a:cubicBezTo>
                  <a:cubicBezTo>
                    <a:pt x="25" y="157"/>
                    <a:pt x="23" y="158"/>
                    <a:pt x="22" y="158"/>
                  </a:cubicBezTo>
                  <a:cubicBezTo>
                    <a:pt x="20" y="159"/>
                    <a:pt x="15" y="162"/>
                    <a:pt x="16" y="164"/>
                  </a:cubicBezTo>
                  <a:cubicBezTo>
                    <a:pt x="17" y="165"/>
                    <a:pt x="19" y="165"/>
                    <a:pt x="20" y="164"/>
                  </a:cubicBezTo>
                  <a:cubicBezTo>
                    <a:pt x="20" y="164"/>
                    <a:pt x="21" y="163"/>
                    <a:pt x="21" y="163"/>
                  </a:cubicBezTo>
                  <a:cubicBezTo>
                    <a:pt x="22" y="162"/>
                    <a:pt x="24" y="162"/>
                    <a:pt x="24" y="162"/>
                  </a:cubicBezTo>
                  <a:cubicBezTo>
                    <a:pt x="26" y="161"/>
                    <a:pt x="26" y="161"/>
                    <a:pt x="28" y="162"/>
                  </a:cubicBezTo>
                  <a:cubicBezTo>
                    <a:pt x="28" y="162"/>
                    <a:pt x="29" y="163"/>
                    <a:pt x="29" y="164"/>
                  </a:cubicBezTo>
                  <a:cubicBezTo>
                    <a:pt x="30" y="164"/>
                    <a:pt x="32" y="164"/>
                    <a:pt x="33" y="164"/>
                  </a:cubicBezTo>
                  <a:cubicBezTo>
                    <a:pt x="34" y="164"/>
                    <a:pt x="40" y="161"/>
                    <a:pt x="40" y="163"/>
                  </a:cubicBezTo>
                  <a:cubicBezTo>
                    <a:pt x="41" y="164"/>
                    <a:pt x="37" y="167"/>
                    <a:pt x="36" y="167"/>
                  </a:cubicBezTo>
                  <a:cubicBezTo>
                    <a:pt x="35" y="168"/>
                    <a:pt x="35" y="169"/>
                    <a:pt x="35" y="170"/>
                  </a:cubicBezTo>
                  <a:cubicBezTo>
                    <a:pt x="37" y="170"/>
                    <a:pt x="39" y="171"/>
                    <a:pt x="40" y="172"/>
                  </a:cubicBezTo>
                  <a:cubicBezTo>
                    <a:pt x="40" y="173"/>
                    <a:pt x="40" y="175"/>
                    <a:pt x="40" y="176"/>
                  </a:cubicBezTo>
                  <a:cubicBezTo>
                    <a:pt x="41" y="177"/>
                    <a:pt x="44" y="177"/>
                    <a:pt x="44" y="178"/>
                  </a:cubicBezTo>
                  <a:cubicBezTo>
                    <a:pt x="45" y="179"/>
                    <a:pt x="44" y="180"/>
                    <a:pt x="44" y="181"/>
                  </a:cubicBezTo>
                  <a:cubicBezTo>
                    <a:pt x="39" y="181"/>
                    <a:pt x="36" y="176"/>
                    <a:pt x="34" y="172"/>
                  </a:cubicBezTo>
                  <a:cubicBezTo>
                    <a:pt x="33" y="171"/>
                    <a:pt x="31" y="170"/>
                    <a:pt x="30" y="169"/>
                  </a:cubicBezTo>
                  <a:cubicBezTo>
                    <a:pt x="29" y="169"/>
                    <a:pt x="28" y="169"/>
                    <a:pt x="28" y="168"/>
                  </a:cubicBezTo>
                  <a:cubicBezTo>
                    <a:pt x="27" y="167"/>
                    <a:pt x="27" y="167"/>
                    <a:pt x="25" y="167"/>
                  </a:cubicBezTo>
                  <a:cubicBezTo>
                    <a:pt x="23" y="167"/>
                    <a:pt x="23" y="168"/>
                    <a:pt x="22" y="169"/>
                  </a:cubicBezTo>
                  <a:cubicBezTo>
                    <a:pt x="20" y="170"/>
                    <a:pt x="17" y="169"/>
                    <a:pt x="15" y="169"/>
                  </a:cubicBezTo>
                  <a:cubicBezTo>
                    <a:pt x="13" y="169"/>
                    <a:pt x="13" y="169"/>
                    <a:pt x="12" y="169"/>
                  </a:cubicBezTo>
                  <a:cubicBezTo>
                    <a:pt x="12" y="170"/>
                    <a:pt x="11" y="170"/>
                    <a:pt x="11" y="171"/>
                  </a:cubicBezTo>
                  <a:cubicBezTo>
                    <a:pt x="10" y="171"/>
                    <a:pt x="10" y="171"/>
                    <a:pt x="9" y="172"/>
                  </a:cubicBezTo>
                  <a:cubicBezTo>
                    <a:pt x="8" y="173"/>
                    <a:pt x="5" y="177"/>
                    <a:pt x="6" y="179"/>
                  </a:cubicBezTo>
                  <a:cubicBezTo>
                    <a:pt x="8" y="179"/>
                    <a:pt x="12" y="178"/>
                    <a:pt x="13" y="180"/>
                  </a:cubicBezTo>
                  <a:cubicBezTo>
                    <a:pt x="14" y="180"/>
                    <a:pt x="14" y="181"/>
                    <a:pt x="14" y="182"/>
                  </a:cubicBezTo>
                  <a:cubicBezTo>
                    <a:pt x="15" y="183"/>
                    <a:pt x="16" y="183"/>
                    <a:pt x="18" y="184"/>
                  </a:cubicBezTo>
                  <a:cubicBezTo>
                    <a:pt x="22" y="184"/>
                    <a:pt x="23" y="187"/>
                    <a:pt x="27" y="185"/>
                  </a:cubicBezTo>
                  <a:cubicBezTo>
                    <a:pt x="29" y="184"/>
                    <a:pt x="31" y="183"/>
                    <a:pt x="33" y="182"/>
                  </a:cubicBezTo>
                  <a:cubicBezTo>
                    <a:pt x="34" y="182"/>
                    <a:pt x="34" y="182"/>
                    <a:pt x="35" y="182"/>
                  </a:cubicBezTo>
                  <a:cubicBezTo>
                    <a:pt x="36" y="182"/>
                    <a:pt x="37" y="181"/>
                    <a:pt x="37" y="181"/>
                  </a:cubicBezTo>
                  <a:cubicBezTo>
                    <a:pt x="38" y="181"/>
                    <a:pt x="39" y="182"/>
                    <a:pt x="40" y="183"/>
                  </a:cubicBezTo>
                  <a:cubicBezTo>
                    <a:pt x="40" y="185"/>
                    <a:pt x="39" y="186"/>
                    <a:pt x="41" y="186"/>
                  </a:cubicBezTo>
                  <a:cubicBezTo>
                    <a:pt x="42" y="187"/>
                    <a:pt x="46" y="184"/>
                    <a:pt x="47" y="186"/>
                  </a:cubicBezTo>
                  <a:cubicBezTo>
                    <a:pt x="48" y="186"/>
                    <a:pt x="48" y="190"/>
                    <a:pt x="48" y="190"/>
                  </a:cubicBezTo>
                  <a:cubicBezTo>
                    <a:pt x="47" y="191"/>
                    <a:pt x="45" y="190"/>
                    <a:pt x="44" y="190"/>
                  </a:cubicBezTo>
                  <a:cubicBezTo>
                    <a:pt x="41" y="189"/>
                    <a:pt x="39" y="189"/>
                    <a:pt x="36" y="188"/>
                  </a:cubicBezTo>
                  <a:cubicBezTo>
                    <a:pt x="35" y="188"/>
                    <a:pt x="34" y="187"/>
                    <a:pt x="33" y="188"/>
                  </a:cubicBezTo>
                  <a:cubicBezTo>
                    <a:pt x="32" y="188"/>
                    <a:pt x="31" y="188"/>
                    <a:pt x="30" y="188"/>
                  </a:cubicBezTo>
                  <a:cubicBezTo>
                    <a:pt x="27" y="189"/>
                    <a:pt x="24" y="188"/>
                    <a:pt x="21" y="188"/>
                  </a:cubicBezTo>
                  <a:cubicBezTo>
                    <a:pt x="18" y="188"/>
                    <a:pt x="16" y="188"/>
                    <a:pt x="13" y="187"/>
                  </a:cubicBezTo>
                  <a:cubicBezTo>
                    <a:pt x="12" y="187"/>
                    <a:pt x="11" y="186"/>
                    <a:pt x="11" y="186"/>
                  </a:cubicBezTo>
                  <a:cubicBezTo>
                    <a:pt x="9" y="185"/>
                    <a:pt x="8" y="183"/>
                    <a:pt x="6" y="183"/>
                  </a:cubicBezTo>
                  <a:cubicBezTo>
                    <a:pt x="3" y="182"/>
                    <a:pt x="1" y="184"/>
                    <a:pt x="1" y="187"/>
                  </a:cubicBezTo>
                  <a:cubicBezTo>
                    <a:pt x="1" y="188"/>
                    <a:pt x="1" y="189"/>
                    <a:pt x="0" y="190"/>
                  </a:cubicBezTo>
                  <a:cubicBezTo>
                    <a:pt x="0" y="192"/>
                    <a:pt x="1" y="192"/>
                    <a:pt x="1" y="193"/>
                  </a:cubicBezTo>
                  <a:cubicBezTo>
                    <a:pt x="2" y="194"/>
                    <a:pt x="2" y="195"/>
                    <a:pt x="3" y="196"/>
                  </a:cubicBezTo>
                  <a:cubicBezTo>
                    <a:pt x="4" y="197"/>
                    <a:pt x="5" y="197"/>
                    <a:pt x="6" y="197"/>
                  </a:cubicBezTo>
                  <a:cubicBezTo>
                    <a:pt x="7" y="198"/>
                    <a:pt x="9" y="199"/>
                    <a:pt x="11" y="198"/>
                  </a:cubicBezTo>
                  <a:cubicBezTo>
                    <a:pt x="12" y="197"/>
                    <a:pt x="12" y="196"/>
                    <a:pt x="12" y="196"/>
                  </a:cubicBezTo>
                  <a:cubicBezTo>
                    <a:pt x="13" y="195"/>
                    <a:pt x="17" y="194"/>
                    <a:pt x="18" y="194"/>
                  </a:cubicBezTo>
                  <a:cubicBezTo>
                    <a:pt x="21" y="194"/>
                    <a:pt x="22" y="196"/>
                    <a:pt x="23" y="198"/>
                  </a:cubicBezTo>
                  <a:cubicBezTo>
                    <a:pt x="25" y="200"/>
                    <a:pt x="30" y="201"/>
                    <a:pt x="33" y="202"/>
                  </a:cubicBezTo>
                  <a:cubicBezTo>
                    <a:pt x="35" y="203"/>
                    <a:pt x="36" y="204"/>
                    <a:pt x="38" y="203"/>
                  </a:cubicBezTo>
                  <a:cubicBezTo>
                    <a:pt x="39" y="203"/>
                    <a:pt x="40" y="202"/>
                    <a:pt x="41" y="201"/>
                  </a:cubicBezTo>
                  <a:cubicBezTo>
                    <a:pt x="41" y="200"/>
                    <a:pt x="42" y="199"/>
                    <a:pt x="42" y="199"/>
                  </a:cubicBezTo>
                  <a:cubicBezTo>
                    <a:pt x="42" y="198"/>
                    <a:pt x="43" y="197"/>
                    <a:pt x="44" y="196"/>
                  </a:cubicBezTo>
                  <a:cubicBezTo>
                    <a:pt x="44" y="195"/>
                    <a:pt x="44" y="195"/>
                    <a:pt x="46" y="194"/>
                  </a:cubicBezTo>
                  <a:cubicBezTo>
                    <a:pt x="47" y="194"/>
                    <a:pt x="48" y="194"/>
                    <a:pt x="49" y="193"/>
                  </a:cubicBezTo>
                  <a:cubicBezTo>
                    <a:pt x="49" y="193"/>
                    <a:pt x="49" y="193"/>
                    <a:pt x="49" y="193"/>
                  </a:cubicBezTo>
                  <a:cubicBezTo>
                    <a:pt x="49" y="192"/>
                    <a:pt x="49" y="192"/>
                    <a:pt x="50" y="192"/>
                  </a:cubicBezTo>
                  <a:cubicBezTo>
                    <a:pt x="51" y="191"/>
                    <a:pt x="51" y="191"/>
                    <a:pt x="51" y="190"/>
                  </a:cubicBezTo>
                  <a:cubicBezTo>
                    <a:pt x="52" y="189"/>
                    <a:pt x="53" y="188"/>
                    <a:pt x="54" y="188"/>
                  </a:cubicBezTo>
                  <a:cubicBezTo>
                    <a:pt x="55" y="187"/>
                    <a:pt x="55" y="187"/>
                    <a:pt x="56" y="187"/>
                  </a:cubicBezTo>
                  <a:cubicBezTo>
                    <a:pt x="57" y="186"/>
                    <a:pt x="58" y="186"/>
                    <a:pt x="59" y="185"/>
                  </a:cubicBezTo>
                  <a:cubicBezTo>
                    <a:pt x="60" y="185"/>
                    <a:pt x="60" y="184"/>
                    <a:pt x="61" y="183"/>
                  </a:cubicBezTo>
                  <a:cubicBezTo>
                    <a:pt x="62" y="183"/>
                    <a:pt x="63" y="183"/>
                    <a:pt x="64" y="183"/>
                  </a:cubicBezTo>
                  <a:cubicBezTo>
                    <a:pt x="65" y="183"/>
                    <a:pt x="66" y="182"/>
                    <a:pt x="67" y="182"/>
                  </a:cubicBezTo>
                  <a:cubicBezTo>
                    <a:pt x="70" y="182"/>
                    <a:pt x="73" y="182"/>
                    <a:pt x="76" y="182"/>
                  </a:cubicBezTo>
                  <a:cubicBezTo>
                    <a:pt x="79" y="182"/>
                    <a:pt x="80" y="184"/>
                    <a:pt x="82" y="184"/>
                  </a:cubicBezTo>
                  <a:cubicBezTo>
                    <a:pt x="84" y="185"/>
                    <a:pt x="86" y="184"/>
                    <a:pt x="88" y="184"/>
                  </a:cubicBezTo>
                  <a:cubicBezTo>
                    <a:pt x="89" y="184"/>
                    <a:pt x="91" y="184"/>
                    <a:pt x="92" y="184"/>
                  </a:cubicBezTo>
                  <a:cubicBezTo>
                    <a:pt x="93" y="184"/>
                    <a:pt x="94" y="183"/>
                    <a:pt x="96" y="182"/>
                  </a:cubicBezTo>
                  <a:cubicBezTo>
                    <a:pt x="96" y="182"/>
                    <a:pt x="97" y="182"/>
                    <a:pt x="98" y="182"/>
                  </a:cubicBezTo>
                  <a:cubicBezTo>
                    <a:pt x="99" y="182"/>
                    <a:pt x="100" y="182"/>
                    <a:pt x="100" y="182"/>
                  </a:cubicBezTo>
                  <a:cubicBezTo>
                    <a:pt x="103" y="182"/>
                    <a:pt x="104" y="185"/>
                    <a:pt x="103" y="187"/>
                  </a:cubicBezTo>
                  <a:cubicBezTo>
                    <a:pt x="103" y="188"/>
                    <a:pt x="100" y="190"/>
                    <a:pt x="98" y="191"/>
                  </a:cubicBezTo>
                  <a:cubicBezTo>
                    <a:pt x="98" y="191"/>
                    <a:pt x="97" y="191"/>
                    <a:pt x="97" y="192"/>
                  </a:cubicBezTo>
                  <a:cubicBezTo>
                    <a:pt x="97" y="193"/>
                    <a:pt x="98" y="193"/>
                    <a:pt x="99" y="193"/>
                  </a:cubicBezTo>
                  <a:cubicBezTo>
                    <a:pt x="101" y="194"/>
                    <a:pt x="102" y="194"/>
                    <a:pt x="104" y="195"/>
                  </a:cubicBezTo>
                  <a:cubicBezTo>
                    <a:pt x="106" y="196"/>
                    <a:pt x="106" y="196"/>
                    <a:pt x="107" y="197"/>
                  </a:cubicBezTo>
                  <a:cubicBezTo>
                    <a:pt x="107" y="197"/>
                    <a:pt x="108" y="198"/>
                    <a:pt x="108" y="198"/>
                  </a:cubicBezTo>
                  <a:cubicBezTo>
                    <a:pt x="109" y="198"/>
                    <a:pt x="109" y="199"/>
                    <a:pt x="109" y="199"/>
                  </a:cubicBezTo>
                  <a:cubicBezTo>
                    <a:pt x="111" y="200"/>
                    <a:pt x="112" y="200"/>
                    <a:pt x="113" y="199"/>
                  </a:cubicBezTo>
                  <a:cubicBezTo>
                    <a:pt x="116" y="198"/>
                    <a:pt x="118" y="197"/>
                    <a:pt x="121" y="197"/>
                  </a:cubicBezTo>
                  <a:cubicBezTo>
                    <a:pt x="123" y="197"/>
                    <a:pt x="123" y="197"/>
                    <a:pt x="124" y="199"/>
                  </a:cubicBezTo>
                  <a:cubicBezTo>
                    <a:pt x="124" y="199"/>
                    <a:pt x="125" y="200"/>
                    <a:pt x="125" y="200"/>
                  </a:cubicBezTo>
                  <a:cubicBezTo>
                    <a:pt x="126" y="201"/>
                    <a:pt x="126" y="201"/>
                    <a:pt x="127" y="202"/>
                  </a:cubicBezTo>
                  <a:cubicBezTo>
                    <a:pt x="127" y="202"/>
                    <a:pt x="128" y="203"/>
                    <a:pt x="129" y="203"/>
                  </a:cubicBezTo>
                  <a:cubicBezTo>
                    <a:pt x="130" y="204"/>
                    <a:pt x="131" y="204"/>
                    <a:pt x="132" y="204"/>
                  </a:cubicBezTo>
                  <a:cubicBezTo>
                    <a:pt x="133" y="205"/>
                    <a:pt x="135" y="205"/>
                    <a:pt x="136" y="205"/>
                  </a:cubicBezTo>
                  <a:cubicBezTo>
                    <a:pt x="136" y="206"/>
                    <a:pt x="137" y="207"/>
                    <a:pt x="137" y="208"/>
                  </a:cubicBezTo>
                  <a:cubicBezTo>
                    <a:pt x="136" y="209"/>
                    <a:pt x="136" y="209"/>
                    <a:pt x="135" y="210"/>
                  </a:cubicBezTo>
                  <a:cubicBezTo>
                    <a:pt x="135" y="211"/>
                    <a:pt x="134" y="212"/>
                    <a:pt x="134" y="213"/>
                  </a:cubicBezTo>
                  <a:cubicBezTo>
                    <a:pt x="133" y="214"/>
                    <a:pt x="133" y="214"/>
                    <a:pt x="132" y="214"/>
                  </a:cubicBezTo>
                  <a:cubicBezTo>
                    <a:pt x="132" y="215"/>
                    <a:pt x="132" y="215"/>
                    <a:pt x="132" y="216"/>
                  </a:cubicBezTo>
                  <a:cubicBezTo>
                    <a:pt x="131" y="218"/>
                    <a:pt x="130" y="219"/>
                    <a:pt x="129" y="221"/>
                  </a:cubicBezTo>
                  <a:cubicBezTo>
                    <a:pt x="129" y="222"/>
                    <a:pt x="129" y="223"/>
                    <a:pt x="128" y="224"/>
                  </a:cubicBezTo>
                  <a:cubicBezTo>
                    <a:pt x="128" y="226"/>
                    <a:pt x="128" y="227"/>
                    <a:pt x="127" y="228"/>
                  </a:cubicBezTo>
                  <a:cubicBezTo>
                    <a:pt x="126" y="229"/>
                    <a:pt x="126" y="229"/>
                    <a:pt x="126" y="231"/>
                  </a:cubicBezTo>
                  <a:cubicBezTo>
                    <a:pt x="126" y="231"/>
                    <a:pt x="126" y="232"/>
                    <a:pt x="126" y="233"/>
                  </a:cubicBezTo>
                  <a:cubicBezTo>
                    <a:pt x="126" y="234"/>
                    <a:pt x="125" y="238"/>
                    <a:pt x="126" y="239"/>
                  </a:cubicBezTo>
                  <a:cubicBezTo>
                    <a:pt x="127" y="241"/>
                    <a:pt x="131" y="240"/>
                    <a:pt x="133" y="240"/>
                  </a:cubicBezTo>
                  <a:cubicBezTo>
                    <a:pt x="134" y="240"/>
                    <a:pt x="135" y="241"/>
                    <a:pt x="137" y="241"/>
                  </a:cubicBezTo>
                  <a:cubicBezTo>
                    <a:pt x="139" y="243"/>
                    <a:pt x="142" y="243"/>
                    <a:pt x="145" y="243"/>
                  </a:cubicBezTo>
                  <a:cubicBezTo>
                    <a:pt x="145" y="243"/>
                    <a:pt x="145" y="243"/>
                    <a:pt x="145" y="243"/>
                  </a:cubicBezTo>
                  <a:cubicBezTo>
                    <a:pt x="146" y="242"/>
                    <a:pt x="146" y="241"/>
                    <a:pt x="146" y="241"/>
                  </a:cubicBezTo>
                  <a:cubicBezTo>
                    <a:pt x="147" y="240"/>
                    <a:pt x="148" y="240"/>
                    <a:pt x="149" y="239"/>
                  </a:cubicBezTo>
                  <a:cubicBezTo>
                    <a:pt x="149" y="239"/>
                    <a:pt x="148" y="239"/>
                    <a:pt x="148" y="238"/>
                  </a:cubicBezTo>
                  <a:cubicBezTo>
                    <a:pt x="148" y="238"/>
                    <a:pt x="148" y="237"/>
                    <a:pt x="149" y="236"/>
                  </a:cubicBezTo>
                  <a:cubicBezTo>
                    <a:pt x="149" y="235"/>
                    <a:pt x="149" y="235"/>
                    <a:pt x="149" y="233"/>
                  </a:cubicBezTo>
                  <a:cubicBezTo>
                    <a:pt x="149" y="233"/>
                    <a:pt x="149" y="233"/>
                    <a:pt x="149" y="232"/>
                  </a:cubicBezTo>
                  <a:cubicBezTo>
                    <a:pt x="149" y="232"/>
                    <a:pt x="149" y="231"/>
                    <a:pt x="149" y="230"/>
                  </a:cubicBezTo>
                  <a:cubicBezTo>
                    <a:pt x="150" y="229"/>
                    <a:pt x="150" y="227"/>
                    <a:pt x="151" y="226"/>
                  </a:cubicBezTo>
                  <a:cubicBezTo>
                    <a:pt x="151" y="224"/>
                    <a:pt x="151" y="222"/>
                    <a:pt x="151" y="221"/>
                  </a:cubicBezTo>
                  <a:cubicBezTo>
                    <a:pt x="151" y="220"/>
                    <a:pt x="150" y="219"/>
                    <a:pt x="150" y="219"/>
                  </a:cubicBezTo>
                  <a:cubicBezTo>
                    <a:pt x="149" y="219"/>
                    <a:pt x="149" y="219"/>
                    <a:pt x="149" y="219"/>
                  </a:cubicBezTo>
                  <a:cubicBezTo>
                    <a:pt x="149" y="219"/>
                    <a:pt x="149" y="219"/>
                    <a:pt x="149" y="219"/>
                  </a:cubicBezTo>
                  <a:cubicBezTo>
                    <a:pt x="149" y="219"/>
                    <a:pt x="148" y="219"/>
                    <a:pt x="147" y="219"/>
                  </a:cubicBezTo>
                  <a:cubicBezTo>
                    <a:pt x="146" y="219"/>
                    <a:pt x="146" y="219"/>
                    <a:pt x="146" y="219"/>
                  </a:cubicBezTo>
                  <a:cubicBezTo>
                    <a:pt x="145" y="217"/>
                    <a:pt x="146" y="215"/>
                    <a:pt x="146" y="213"/>
                  </a:cubicBezTo>
                  <a:cubicBezTo>
                    <a:pt x="147" y="212"/>
                    <a:pt x="146" y="212"/>
                    <a:pt x="148" y="212"/>
                  </a:cubicBezTo>
                  <a:cubicBezTo>
                    <a:pt x="149" y="211"/>
                    <a:pt x="149" y="211"/>
                    <a:pt x="150" y="210"/>
                  </a:cubicBezTo>
                  <a:cubicBezTo>
                    <a:pt x="150" y="209"/>
                    <a:pt x="152" y="209"/>
                    <a:pt x="153" y="208"/>
                  </a:cubicBezTo>
                  <a:cubicBezTo>
                    <a:pt x="152" y="207"/>
                    <a:pt x="152" y="207"/>
                    <a:pt x="152" y="206"/>
                  </a:cubicBezTo>
                  <a:cubicBezTo>
                    <a:pt x="152" y="206"/>
                    <a:pt x="152" y="205"/>
                    <a:pt x="152" y="205"/>
                  </a:cubicBezTo>
                  <a:cubicBezTo>
                    <a:pt x="152" y="204"/>
                    <a:pt x="152" y="204"/>
                    <a:pt x="151" y="204"/>
                  </a:cubicBezTo>
                  <a:cubicBezTo>
                    <a:pt x="151" y="203"/>
                    <a:pt x="152" y="203"/>
                    <a:pt x="153" y="202"/>
                  </a:cubicBezTo>
                  <a:cubicBezTo>
                    <a:pt x="154" y="199"/>
                    <a:pt x="152" y="196"/>
                    <a:pt x="154" y="194"/>
                  </a:cubicBezTo>
                  <a:cubicBezTo>
                    <a:pt x="154" y="193"/>
                    <a:pt x="155" y="193"/>
                    <a:pt x="155" y="192"/>
                  </a:cubicBezTo>
                  <a:cubicBezTo>
                    <a:pt x="156" y="191"/>
                    <a:pt x="157" y="191"/>
                    <a:pt x="157" y="190"/>
                  </a:cubicBezTo>
                  <a:cubicBezTo>
                    <a:pt x="158" y="189"/>
                    <a:pt x="158" y="190"/>
                    <a:pt x="158" y="188"/>
                  </a:cubicBezTo>
                  <a:cubicBezTo>
                    <a:pt x="158" y="187"/>
                    <a:pt x="158" y="185"/>
                    <a:pt x="158" y="184"/>
                  </a:cubicBezTo>
                  <a:cubicBezTo>
                    <a:pt x="157" y="182"/>
                    <a:pt x="157" y="179"/>
                    <a:pt x="157" y="177"/>
                  </a:cubicBezTo>
                  <a:cubicBezTo>
                    <a:pt x="156" y="176"/>
                    <a:pt x="156" y="176"/>
                    <a:pt x="156" y="175"/>
                  </a:cubicBezTo>
                  <a:cubicBezTo>
                    <a:pt x="156" y="174"/>
                    <a:pt x="156" y="173"/>
                    <a:pt x="156" y="172"/>
                  </a:cubicBezTo>
                  <a:cubicBezTo>
                    <a:pt x="156" y="171"/>
                    <a:pt x="155" y="170"/>
                    <a:pt x="155" y="169"/>
                  </a:cubicBezTo>
                  <a:cubicBezTo>
                    <a:pt x="155" y="169"/>
                    <a:pt x="155" y="169"/>
                    <a:pt x="155" y="168"/>
                  </a:cubicBezTo>
                  <a:cubicBezTo>
                    <a:pt x="154" y="167"/>
                    <a:pt x="152" y="167"/>
                    <a:pt x="151" y="165"/>
                  </a:cubicBezTo>
                  <a:cubicBezTo>
                    <a:pt x="150" y="164"/>
                    <a:pt x="151" y="162"/>
                    <a:pt x="150" y="160"/>
                  </a:cubicBezTo>
                  <a:cubicBezTo>
                    <a:pt x="150" y="158"/>
                    <a:pt x="147" y="157"/>
                    <a:pt x="146" y="156"/>
                  </a:cubicBezTo>
                  <a:cubicBezTo>
                    <a:pt x="145" y="155"/>
                    <a:pt x="145" y="155"/>
                    <a:pt x="145" y="153"/>
                  </a:cubicBezTo>
                  <a:cubicBezTo>
                    <a:pt x="145" y="153"/>
                    <a:pt x="145" y="152"/>
                    <a:pt x="145" y="151"/>
                  </a:cubicBezTo>
                  <a:cubicBezTo>
                    <a:pt x="145" y="149"/>
                    <a:pt x="146" y="146"/>
                    <a:pt x="148" y="146"/>
                  </a:cubicBezTo>
                  <a:cubicBezTo>
                    <a:pt x="150" y="146"/>
                    <a:pt x="151" y="146"/>
                    <a:pt x="153" y="146"/>
                  </a:cubicBezTo>
                  <a:cubicBezTo>
                    <a:pt x="153" y="146"/>
                    <a:pt x="153" y="145"/>
                    <a:pt x="153" y="144"/>
                  </a:cubicBezTo>
                  <a:cubicBezTo>
                    <a:pt x="153" y="141"/>
                    <a:pt x="156" y="141"/>
                    <a:pt x="158" y="141"/>
                  </a:cubicBezTo>
                  <a:cubicBezTo>
                    <a:pt x="160" y="142"/>
                    <a:pt x="162" y="143"/>
                    <a:pt x="164" y="144"/>
                  </a:cubicBezTo>
                  <a:cubicBezTo>
                    <a:pt x="165" y="145"/>
                    <a:pt x="166" y="145"/>
                    <a:pt x="167" y="145"/>
                  </a:cubicBezTo>
                  <a:cubicBezTo>
                    <a:pt x="168" y="145"/>
                    <a:pt x="170" y="145"/>
                    <a:pt x="171" y="145"/>
                  </a:cubicBezTo>
                  <a:cubicBezTo>
                    <a:pt x="172" y="145"/>
                    <a:pt x="173" y="144"/>
                    <a:pt x="174" y="144"/>
                  </a:cubicBezTo>
                  <a:cubicBezTo>
                    <a:pt x="176" y="144"/>
                    <a:pt x="175" y="144"/>
                    <a:pt x="176" y="143"/>
                  </a:cubicBezTo>
                  <a:cubicBezTo>
                    <a:pt x="177" y="142"/>
                    <a:pt x="179" y="142"/>
                    <a:pt x="180" y="142"/>
                  </a:cubicBezTo>
                  <a:cubicBezTo>
                    <a:pt x="182" y="141"/>
                    <a:pt x="185" y="139"/>
                    <a:pt x="187" y="138"/>
                  </a:cubicBezTo>
                  <a:cubicBezTo>
                    <a:pt x="188" y="138"/>
                    <a:pt x="189" y="137"/>
                    <a:pt x="189" y="136"/>
                  </a:cubicBezTo>
                  <a:cubicBezTo>
                    <a:pt x="190" y="134"/>
                    <a:pt x="189" y="134"/>
                    <a:pt x="188" y="133"/>
                  </a:cubicBezTo>
                  <a:cubicBezTo>
                    <a:pt x="188" y="132"/>
                    <a:pt x="188" y="130"/>
                    <a:pt x="188" y="129"/>
                  </a:cubicBezTo>
                  <a:cubicBezTo>
                    <a:pt x="188" y="128"/>
                    <a:pt x="188" y="127"/>
                    <a:pt x="188" y="126"/>
                  </a:cubicBezTo>
                  <a:cubicBezTo>
                    <a:pt x="188" y="126"/>
                    <a:pt x="188" y="125"/>
                    <a:pt x="189" y="124"/>
                  </a:cubicBezTo>
                  <a:cubicBezTo>
                    <a:pt x="189" y="124"/>
                    <a:pt x="189" y="124"/>
                    <a:pt x="190" y="124"/>
                  </a:cubicBezTo>
                  <a:cubicBezTo>
                    <a:pt x="190" y="123"/>
                    <a:pt x="191" y="123"/>
                    <a:pt x="191" y="122"/>
                  </a:cubicBezTo>
                  <a:cubicBezTo>
                    <a:pt x="193" y="120"/>
                    <a:pt x="195" y="119"/>
                    <a:pt x="197" y="117"/>
                  </a:cubicBezTo>
                  <a:cubicBezTo>
                    <a:pt x="198" y="116"/>
                    <a:pt x="198" y="115"/>
                    <a:pt x="199" y="114"/>
                  </a:cubicBezTo>
                  <a:cubicBezTo>
                    <a:pt x="201" y="114"/>
                    <a:pt x="202" y="113"/>
                    <a:pt x="203" y="112"/>
                  </a:cubicBezTo>
                  <a:cubicBezTo>
                    <a:pt x="205" y="110"/>
                    <a:pt x="203" y="107"/>
                    <a:pt x="204" y="105"/>
                  </a:cubicBezTo>
                  <a:cubicBezTo>
                    <a:pt x="204" y="104"/>
                    <a:pt x="205" y="104"/>
                    <a:pt x="205" y="103"/>
                  </a:cubicBezTo>
                  <a:cubicBezTo>
                    <a:pt x="206" y="102"/>
                    <a:pt x="206" y="100"/>
                    <a:pt x="206" y="99"/>
                  </a:cubicBezTo>
                  <a:cubicBezTo>
                    <a:pt x="205" y="98"/>
                    <a:pt x="205" y="98"/>
                    <a:pt x="204" y="97"/>
                  </a:cubicBezTo>
                  <a:cubicBezTo>
                    <a:pt x="204" y="97"/>
                    <a:pt x="204" y="96"/>
                    <a:pt x="204" y="96"/>
                  </a:cubicBezTo>
                  <a:cubicBezTo>
                    <a:pt x="204" y="96"/>
                    <a:pt x="204" y="95"/>
                    <a:pt x="203" y="95"/>
                  </a:cubicBezTo>
                  <a:cubicBezTo>
                    <a:pt x="203" y="95"/>
                    <a:pt x="203" y="95"/>
                    <a:pt x="203" y="95"/>
                  </a:cubicBezTo>
                  <a:cubicBezTo>
                    <a:pt x="199" y="93"/>
                    <a:pt x="182" y="94"/>
                    <a:pt x="185" y="85"/>
                  </a:cubicBezTo>
                  <a:cubicBezTo>
                    <a:pt x="186" y="83"/>
                    <a:pt x="185" y="83"/>
                    <a:pt x="183" y="81"/>
                  </a:cubicBezTo>
                  <a:cubicBezTo>
                    <a:pt x="183" y="81"/>
                    <a:pt x="182" y="80"/>
                    <a:pt x="182" y="80"/>
                  </a:cubicBezTo>
                  <a:cubicBezTo>
                    <a:pt x="181" y="80"/>
                    <a:pt x="180" y="78"/>
                    <a:pt x="180" y="78"/>
                  </a:cubicBezTo>
                  <a:cubicBezTo>
                    <a:pt x="179" y="77"/>
                    <a:pt x="179" y="76"/>
                    <a:pt x="180" y="76"/>
                  </a:cubicBezTo>
                  <a:cubicBezTo>
                    <a:pt x="181" y="76"/>
                    <a:pt x="182" y="74"/>
                    <a:pt x="183" y="74"/>
                  </a:cubicBezTo>
                  <a:cubicBezTo>
                    <a:pt x="184" y="74"/>
                    <a:pt x="186" y="74"/>
                    <a:pt x="187" y="74"/>
                  </a:cubicBezTo>
                  <a:cubicBezTo>
                    <a:pt x="189" y="74"/>
                    <a:pt x="191" y="74"/>
                    <a:pt x="193" y="74"/>
                  </a:cubicBezTo>
                  <a:cubicBezTo>
                    <a:pt x="194" y="73"/>
                    <a:pt x="194" y="73"/>
                    <a:pt x="195" y="72"/>
                  </a:cubicBezTo>
                  <a:cubicBezTo>
                    <a:pt x="195" y="71"/>
                    <a:pt x="195" y="71"/>
                    <a:pt x="197" y="71"/>
                  </a:cubicBezTo>
                  <a:cubicBezTo>
                    <a:pt x="198" y="71"/>
                    <a:pt x="200" y="72"/>
                    <a:pt x="201" y="71"/>
                  </a:cubicBezTo>
                  <a:cubicBezTo>
                    <a:pt x="202" y="71"/>
                    <a:pt x="203" y="69"/>
                    <a:pt x="204" y="68"/>
                  </a:cubicBezTo>
                  <a:cubicBezTo>
                    <a:pt x="205" y="67"/>
                    <a:pt x="208" y="67"/>
                    <a:pt x="209" y="65"/>
                  </a:cubicBezTo>
                  <a:cubicBezTo>
                    <a:pt x="209" y="64"/>
                    <a:pt x="208" y="64"/>
                    <a:pt x="208" y="63"/>
                  </a:cubicBezTo>
                  <a:cubicBezTo>
                    <a:pt x="206" y="60"/>
                    <a:pt x="207" y="59"/>
                    <a:pt x="209" y="57"/>
                  </a:cubicBezTo>
                  <a:cubicBezTo>
                    <a:pt x="209" y="56"/>
                    <a:pt x="210" y="56"/>
                    <a:pt x="210" y="55"/>
                  </a:cubicBezTo>
                  <a:cubicBezTo>
                    <a:pt x="212" y="54"/>
                    <a:pt x="212" y="53"/>
                    <a:pt x="213" y="51"/>
                  </a:cubicBezTo>
                  <a:cubicBezTo>
                    <a:pt x="214" y="49"/>
                    <a:pt x="214" y="47"/>
                    <a:pt x="214" y="44"/>
                  </a:cubicBezTo>
                  <a:cubicBezTo>
                    <a:pt x="214" y="42"/>
                    <a:pt x="213" y="39"/>
                    <a:pt x="214" y="37"/>
                  </a:cubicBezTo>
                  <a:cubicBezTo>
                    <a:pt x="214" y="36"/>
                    <a:pt x="214" y="36"/>
                    <a:pt x="214" y="35"/>
                  </a:cubicBezTo>
                  <a:cubicBezTo>
                    <a:pt x="215" y="33"/>
                    <a:pt x="215" y="32"/>
                    <a:pt x="215" y="31"/>
                  </a:cubicBezTo>
                  <a:cubicBezTo>
                    <a:pt x="215" y="28"/>
                    <a:pt x="215" y="25"/>
                    <a:pt x="215" y="22"/>
                  </a:cubicBezTo>
                  <a:cubicBezTo>
                    <a:pt x="215" y="20"/>
                    <a:pt x="216" y="18"/>
                    <a:pt x="216" y="16"/>
                  </a:cubicBezTo>
                  <a:cubicBezTo>
                    <a:pt x="213" y="14"/>
                    <a:pt x="213" y="14"/>
                    <a:pt x="213" y="14"/>
                  </a:cubicBezTo>
                  <a:cubicBezTo>
                    <a:pt x="212" y="14"/>
                    <a:pt x="212" y="14"/>
                    <a:pt x="211" y="14"/>
                  </a:cubicBezTo>
                  <a:cubicBezTo>
                    <a:pt x="210" y="14"/>
                    <a:pt x="209" y="14"/>
                    <a:pt x="209" y="14"/>
                  </a:cubicBezTo>
                  <a:cubicBezTo>
                    <a:pt x="208" y="13"/>
                    <a:pt x="208" y="11"/>
                    <a:pt x="207" y="10"/>
                  </a:cubicBezTo>
                  <a:lnTo>
                    <a:pt x="206" y="9"/>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81" name="Freeform 98">
              <a:extLst>
                <a:ext uri="{FF2B5EF4-FFF2-40B4-BE49-F238E27FC236}">
                  <a16:creationId xmlns:a16="http://schemas.microsoft.com/office/drawing/2014/main" id="{7E5E1567-4927-A342-9C23-FD1C87F3C439}"/>
                </a:ext>
              </a:extLst>
            </p:cNvPr>
            <p:cNvSpPr>
              <a:spLocks/>
            </p:cNvSpPr>
            <p:nvPr/>
          </p:nvSpPr>
          <p:spPr bwMode="auto">
            <a:xfrm>
              <a:off x="3946525" y="4025900"/>
              <a:ext cx="22225" cy="30163"/>
            </a:xfrm>
            <a:custGeom>
              <a:avLst/>
              <a:gdLst/>
              <a:ahLst/>
              <a:cxnLst>
                <a:cxn ang="0">
                  <a:pos x="4" y="5"/>
                </a:cxn>
                <a:cxn ang="0">
                  <a:pos x="1" y="10"/>
                </a:cxn>
                <a:cxn ang="0">
                  <a:pos x="1" y="14"/>
                </a:cxn>
                <a:cxn ang="0">
                  <a:pos x="5" y="16"/>
                </a:cxn>
                <a:cxn ang="0">
                  <a:pos x="12" y="6"/>
                </a:cxn>
                <a:cxn ang="0">
                  <a:pos x="10" y="1"/>
                </a:cxn>
                <a:cxn ang="0">
                  <a:pos x="7" y="0"/>
                </a:cxn>
                <a:cxn ang="0">
                  <a:pos x="6" y="0"/>
                </a:cxn>
                <a:cxn ang="0">
                  <a:pos x="4" y="5"/>
                </a:cxn>
              </a:cxnLst>
              <a:rect l="0" t="0" r="r" b="b"/>
              <a:pathLst>
                <a:path w="12" h="16">
                  <a:moveTo>
                    <a:pt x="4" y="5"/>
                  </a:moveTo>
                  <a:cubicBezTo>
                    <a:pt x="3" y="6"/>
                    <a:pt x="2" y="8"/>
                    <a:pt x="1" y="10"/>
                  </a:cubicBezTo>
                  <a:cubicBezTo>
                    <a:pt x="0" y="11"/>
                    <a:pt x="0" y="13"/>
                    <a:pt x="1" y="14"/>
                  </a:cubicBezTo>
                  <a:cubicBezTo>
                    <a:pt x="2" y="15"/>
                    <a:pt x="4" y="16"/>
                    <a:pt x="5" y="16"/>
                  </a:cubicBezTo>
                  <a:cubicBezTo>
                    <a:pt x="9" y="16"/>
                    <a:pt x="12" y="10"/>
                    <a:pt x="12" y="6"/>
                  </a:cubicBezTo>
                  <a:cubicBezTo>
                    <a:pt x="12" y="4"/>
                    <a:pt x="11" y="2"/>
                    <a:pt x="10" y="1"/>
                  </a:cubicBezTo>
                  <a:cubicBezTo>
                    <a:pt x="9" y="0"/>
                    <a:pt x="8" y="0"/>
                    <a:pt x="7" y="0"/>
                  </a:cubicBezTo>
                  <a:cubicBezTo>
                    <a:pt x="7" y="0"/>
                    <a:pt x="6" y="0"/>
                    <a:pt x="6" y="0"/>
                  </a:cubicBezTo>
                  <a:cubicBezTo>
                    <a:pt x="6" y="0"/>
                    <a:pt x="5" y="4"/>
                    <a:pt x="4" y="5"/>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82" name="Freeform 99">
              <a:extLst>
                <a:ext uri="{FF2B5EF4-FFF2-40B4-BE49-F238E27FC236}">
                  <a16:creationId xmlns:a16="http://schemas.microsoft.com/office/drawing/2014/main" id="{E5AD51C8-1475-D243-855C-D8F0764E6B9D}"/>
                </a:ext>
              </a:extLst>
            </p:cNvPr>
            <p:cNvSpPr>
              <a:spLocks/>
            </p:cNvSpPr>
            <p:nvPr/>
          </p:nvSpPr>
          <p:spPr bwMode="auto">
            <a:xfrm>
              <a:off x="3970338" y="4002088"/>
              <a:ext cx="14288" cy="12700"/>
            </a:xfrm>
            <a:custGeom>
              <a:avLst/>
              <a:gdLst/>
              <a:ahLst/>
              <a:cxnLst>
                <a:cxn ang="0">
                  <a:pos x="7" y="0"/>
                </a:cxn>
                <a:cxn ang="0">
                  <a:pos x="3" y="3"/>
                </a:cxn>
                <a:cxn ang="0">
                  <a:pos x="2" y="5"/>
                </a:cxn>
                <a:cxn ang="0">
                  <a:pos x="2" y="7"/>
                </a:cxn>
                <a:cxn ang="0">
                  <a:pos x="4" y="6"/>
                </a:cxn>
                <a:cxn ang="0">
                  <a:pos x="5" y="5"/>
                </a:cxn>
                <a:cxn ang="0">
                  <a:pos x="7" y="3"/>
                </a:cxn>
                <a:cxn ang="0">
                  <a:pos x="8" y="2"/>
                </a:cxn>
                <a:cxn ang="0">
                  <a:pos x="8" y="1"/>
                </a:cxn>
                <a:cxn ang="0">
                  <a:pos x="7" y="0"/>
                </a:cxn>
              </a:cxnLst>
              <a:rect l="0" t="0" r="r" b="b"/>
              <a:pathLst>
                <a:path w="8" h="7">
                  <a:moveTo>
                    <a:pt x="7" y="0"/>
                  </a:moveTo>
                  <a:cubicBezTo>
                    <a:pt x="6" y="1"/>
                    <a:pt x="4" y="1"/>
                    <a:pt x="3" y="3"/>
                  </a:cubicBezTo>
                  <a:cubicBezTo>
                    <a:pt x="3" y="3"/>
                    <a:pt x="2" y="4"/>
                    <a:pt x="2" y="5"/>
                  </a:cubicBezTo>
                  <a:cubicBezTo>
                    <a:pt x="1" y="5"/>
                    <a:pt x="0" y="7"/>
                    <a:pt x="2" y="7"/>
                  </a:cubicBezTo>
                  <a:cubicBezTo>
                    <a:pt x="2" y="7"/>
                    <a:pt x="3" y="6"/>
                    <a:pt x="4" y="6"/>
                  </a:cubicBezTo>
                  <a:cubicBezTo>
                    <a:pt x="4" y="5"/>
                    <a:pt x="5" y="5"/>
                    <a:pt x="5" y="5"/>
                  </a:cubicBezTo>
                  <a:cubicBezTo>
                    <a:pt x="6" y="4"/>
                    <a:pt x="7" y="4"/>
                    <a:pt x="7" y="3"/>
                  </a:cubicBezTo>
                  <a:cubicBezTo>
                    <a:pt x="7" y="3"/>
                    <a:pt x="7" y="3"/>
                    <a:pt x="8" y="2"/>
                  </a:cubicBezTo>
                  <a:cubicBezTo>
                    <a:pt x="8" y="2"/>
                    <a:pt x="8" y="2"/>
                    <a:pt x="8" y="1"/>
                  </a:cubicBezTo>
                  <a:lnTo>
                    <a:pt x="7" y="0"/>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83" name="Freeform 100">
              <a:extLst>
                <a:ext uri="{FF2B5EF4-FFF2-40B4-BE49-F238E27FC236}">
                  <a16:creationId xmlns:a16="http://schemas.microsoft.com/office/drawing/2014/main" id="{9BC316DA-C4F9-9A4F-8BC7-C5F5C74790CA}"/>
                </a:ext>
              </a:extLst>
            </p:cNvPr>
            <p:cNvSpPr>
              <a:spLocks/>
            </p:cNvSpPr>
            <p:nvPr/>
          </p:nvSpPr>
          <p:spPr bwMode="auto">
            <a:xfrm>
              <a:off x="3994150" y="3984625"/>
              <a:ext cx="26988" cy="14288"/>
            </a:xfrm>
            <a:custGeom>
              <a:avLst/>
              <a:gdLst/>
              <a:ahLst/>
              <a:cxnLst>
                <a:cxn ang="0">
                  <a:pos x="10" y="1"/>
                </a:cxn>
                <a:cxn ang="0">
                  <a:pos x="9" y="1"/>
                </a:cxn>
                <a:cxn ang="0">
                  <a:pos x="5" y="2"/>
                </a:cxn>
                <a:cxn ang="0">
                  <a:pos x="2" y="4"/>
                </a:cxn>
                <a:cxn ang="0">
                  <a:pos x="1" y="6"/>
                </a:cxn>
                <a:cxn ang="0">
                  <a:pos x="6" y="6"/>
                </a:cxn>
                <a:cxn ang="0">
                  <a:pos x="12" y="3"/>
                </a:cxn>
                <a:cxn ang="0">
                  <a:pos x="13" y="1"/>
                </a:cxn>
                <a:cxn ang="0">
                  <a:pos x="11" y="1"/>
                </a:cxn>
                <a:cxn ang="0">
                  <a:pos x="10" y="1"/>
                </a:cxn>
              </a:cxnLst>
              <a:rect l="0" t="0" r="r" b="b"/>
              <a:pathLst>
                <a:path w="14" h="7">
                  <a:moveTo>
                    <a:pt x="10" y="1"/>
                  </a:moveTo>
                  <a:cubicBezTo>
                    <a:pt x="10" y="1"/>
                    <a:pt x="9" y="1"/>
                    <a:pt x="9" y="1"/>
                  </a:cubicBezTo>
                  <a:cubicBezTo>
                    <a:pt x="8" y="2"/>
                    <a:pt x="6" y="2"/>
                    <a:pt x="5" y="2"/>
                  </a:cubicBezTo>
                  <a:cubicBezTo>
                    <a:pt x="4" y="3"/>
                    <a:pt x="3" y="3"/>
                    <a:pt x="2" y="4"/>
                  </a:cubicBezTo>
                  <a:cubicBezTo>
                    <a:pt x="1" y="5"/>
                    <a:pt x="0" y="6"/>
                    <a:pt x="1" y="6"/>
                  </a:cubicBezTo>
                  <a:cubicBezTo>
                    <a:pt x="3" y="7"/>
                    <a:pt x="4" y="7"/>
                    <a:pt x="6" y="6"/>
                  </a:cubicBezTo>
                  <a:cubicBezTo>
                    <a:pt x="8" y="6"/>
                    <a:pt x="10" y="5"/>
                    <a:pt x="12" y="3"/>
                  </a:cubicBezTo>
                  <a:cubicBezTo>
                    <a:pt x="12" y="3"/>
                    <a:pt x="14" y="2"/>
                    <a:pt x="13" y="1"/>
                  </a:cubicBezTo>
                  <a:cubicBezTo>
                    <a:pt x="13" y="0"/>
                    <a:pt x="12" y="1"/>
                    <a:pt x="11" y="1"/>
                  </a:cubicBezTo>
                  <a:lnTo>
                    <a:pt x="10" y="1"/>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84" name="Freeform 101">
              <a:extLst>
                <a:ext uri="{FF2B5EF4-FFF2-40B4-BE49-F238E27FC236}">
                  <a16:creationId xmlns:a16="http://schemas.microsoft.com/office/drawing/2014/main" id="{A079052E-5353-874D-B283-330EDBF7A3E3}"/>
                </a:ext>
              </a:extLst>
            </p:cNvPr>
            <p:cNvSpPr>
              <a:spLocks/>
            </p:cNvSpPr>
            <p:nvPr/>
          </p:nvSpPr>
          <p:spPr bwMode="auto">
            <a:xfrm>
              <a:off x="4046538" y="3973513"/>
              <a:ext cx="28575" cy="7938"/>
            </a:xfrm>
            <a:custGeom>
              <a:avLst/>
              <a:gdLst/>
              <a:ahLst/>
              <a:cxnLst>
                <a:cxn ang="0">
                  <a:pos x="9" y="1"/>
                </a:cxn>
                <a:cxn ang="0">
                  <a:pos x="0" y="3"/>
                </a:cxn>
                <a:cxn ang="0">
                  <a:pos x="0" y="3"/>
                </a:cxn>
                <a:cxn ang="0">
                  <a:pos x="1" y="4"/>
                </a:cxn>
                <a:cxn ang="0">
                  <a:pos x="4" y="4"/>
                </a:cxn>
                <a:cxn ang="0">
                  <a:pos x="11" y="3"/>
                </a:cxn>
                <a:cxn ang="0">
                  <a:pos x="14" y="1"/>
                </a:cxn>
                <a:cxn ang="0">
                  <a:pos x="12" y="0"/>
                </a:cxn>
                <a:cxn ang="0">
                  <a:pos x="9" y="0"/>
                </a:cxn>
                <a:cxn ang="0">
                  <a:pos x="6" y="0"/>
                </a:cxn>
                <a:cxn ang="0">
                  <a:pos x="5" y="1"/>
                </a:cxn>
                <a:cxn ang="0">
                  <a:pos x="9" y="1"/>
                </a:cxn>
              </a:cxnLst>
              <a:rect l="0" t="0" r="r" b="b"/>
              <a:pathLst>
                <a:path w="15" h="4">
                  <a:moveTo>
                    <a:pt x="9" y="1"/>
                  </a:moveTo>
                  <a:cubicBezTo>
                    <a:pt x="6" y="1"/>
                    <a:pt x="3" y="1"/>
                    <a:pt x="0" y="3"/>
                  </a:cubicBezTo>
                  <a:cubicBezTo>
                    <a:pt x="0" y="3"/>
                    <a:pt x="0" y="3"/>
                    <a:pt x="0" y="3"/>
                  </a:cubicBezTo>
                  <a:cubicBezTo>
                    <a:pt x="0" y="4"/>
                    <a:pt x="0" y="4"/>
                    <a:pt x="1" y="4"/>
                  </a:cubicBezTo>
                  <a:cubicBezTo>
                    <a:pt x="2" y="4"/>
                    <a:pt x="3" y="4"/>
                    <a:pt x="4" y="4"/>
                  </a:cubicBezTo>
                  <a:cubicBezTo>
                    <a:pt x="7" y="4"/>
                    <a:pt x="9" y="4"/>
                    <a:pt x="11" y="3"/>
                  </a:cubicBezTo>
                  <a:cubicBezTo>
                    <a:pt x="12" y="3"/>
                    <a:pt x="15" y="2"/>
                    <a:pt x="14" y="1"/>
                  </a:cubicBezTo>
                  <a:cubicBezTo>
                    <a:pt x="14" y="1"/>
                    <a:pt x="13" y="0"/>
                    <a:pt x="12" y="0"/>
                  </a:cubicBezTo>
                  <a:cubicBezTo>
                    <a:pt x="11" y="0"/>
                    <a:pt x="10" y="0"/>
                    <a:pt x="9" y="0"/>
                  </a:cubicBezTo>
                  <a:cubicBezTo>
                    <a:pt x="8" y="0"/>
                    <a:pt x="7" y="0"/>
                    <a:pt x="6" y="0"/>
                  </a:cubicBezTo>
                  <a:cubicBezTo>
                    <a:pt x="6" y="1"/>
                    <a:pt x="6" y="1"/>
                    <a:pt x="5" y="1"/>
                  </a:cubicBezTo>
                  <a:lnTo>
                    <a:pt x="9" y="1"/>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85" name="Freeform 102">
              <a:extLst>
                <a:ext uri="{FF2B5EF4-FFF2-40B4-BE49-F238E27FC236}">
                  <a16:creationId xmlns:a16="http://schemas.microsoft.com/office/drawing/2014/main" id="{FEE695AB-6C46-084F-8C64-B874B4EAEC18}"/>
                </a:ext>
              </a:extLst>
            </p:cNvPr>
            <p:cNvSpPr>
              <a:spLocks/>
            </p:cNvSpPr>
            <p:nvPr/>
          </p:nvSpPr>
          <p:spPr bwMode="auto">
            <a:xfrm>
              <a:off x="4095750" y="3968750"/>
              <a:ext cx="20638" cy="4763"/>
            </a:xfrm>
            <a:custGeom>
              <a:avLst/>
              <a:gdLst/>
              <a:ahLst/>
              <a:cxnLst>
                <a:cxn ang="0">
                  <a:pos x="9" y="1"/>
                </a:cxn>
                <a:cxn ang="0">
                  <a:pos x="9" y="0"/>
                </a:cxn>
                <a:cxn ang="0">
                  <a:pos x="5" y="1"/>
                </a:cxn>
                <a:cxn ang="0">
                  <a:pos x="1" y="1"/>
                </a:cxn>
                <a:cxn ang="0">
                  <a:pos x="2" y="2"/>
                </a:cxn>
                <a:cxn ang="0">
                  <a:pos x="5" y="3"/>
                </a:cxn>
                <a:cxn ang="0">
                  <a:pos x="9" y="3"/>
                </a:cxn>
                <a:cxn ang="0">
                  <a:pos x="11" y="2"/>
                </a:cxn>
                <a:cxn ang="0">
                  <a:pos x="11" y="2"/>
                </a:cxn>
                <a:cxn ang="0">
                  <a:pos x="9" y="1"/>
                </a:cxn>
              </a:cxnLst>
              <a:rect l="0" t="0" r="r" b="b"/>
              <a:pathLst>
                <a:path w="11" h="3">
                  <a:moveTo>
                    <a:pt x="9" y="1"/>
                  </a:moveTo>
                  <a:cubicBezTo>
                    <a:pt x="9" y="0"/>
                    <a:pt x="9" y="0"/>
                    <a:pt x="9" y="0"/>
                  </a:cubicBezTo>
                  <a:cubicBezTo>
                    <a:pt x="7" y="0"/>
                    <a:pt x="6" y="0"/>
                    <a:pt x="5" y="1"/>
                  </a:cubicBezTo>
                  <a:cubicBezTo>
                    <a:pt x="4" y="1"/>
                    <a:pt x="2" y="1"/>
                    <a:pt x="1" y="1"/>
                  </a:cubicBezTo>
                  <a:cubicBezTo>
                    <a:pt x="0" y="2"/>
                    <a:pt x="1" y="2"/>
                    <a:pt x="2" y="2"/>
                  </a:cubicBezTo>
                  <a:cubicBezTo>
                    <a:pt x="3" y="2"/>
                    <a:pt x="4" y="3"/>
                    <a:pt x="5" y="3"/>
                  </a:cubicBezTo>
                  <a:cubicBezTo>
                    <a:pt x="6" y="3"/>
                    <a:pt x="7" y="3"/>
                    <a:pt x="9" y="3"/>
                  </a:cubicBezTo>
                  <a:cubicBezTo>
                    <a:pt x="9" y="3"/>
                    <a:pt x="10" y="3"/>
                    <a:pt x="11" y="2"/>
                  </a:cubicBezTo>
                  <a:cubicBezTo>
                    <a:pt x="11" y="2"/>
                    <a:pt x="11" y="2"/>
                    <a:pt x="11" y="2"/>
                  </a:cubicBezTo>
                  <a:lnTo>
                    <a:pt x="9" y="1"/>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86" name="Freeform 103">
              <a:extLst>
                <a:ext uri="{FF2B5EF4-FFF2-40B4-BE49-F238E27FC236}">
                  <a16:creationId xmlns:a16="http://schemas.microsoft.com/office/drawing/2014/main" id="{340FC711-BBE4-AB4F-9CC9-A838F3C61B87}"/>
                </a:ext>
              </a:extLst>
            </p:cNvPr>
            <p:cNvSpPr>
              <a:spLocks/>
            </p:cNvSpPr>
            <p:nvPr/>
          </p:nvSpPr>
          <p:spPr bwMode="auto">
            <a:xfrm>
              <a:off x="2676525" y="2338388"/>
              <a:ext cx="114300" cy="109538"/>
            </a:xfrm>
            <a:custGeom>
              <a:avLst/>
              <a:gdLst/>
              <a:ahLst/>
              <a:cxnLst>
                <a:cxn ang="0">
                  <a:pos x="50" y="10"/>
                </a:cxn>
                <a:cxn ang="0">
                  <a:pos x="48" y="3"/>
                </a:cxn>
                <a:cxn ang="0">
                  <a:pos x="43" y="2"/>
                </a:cxn>
                <a:cxn ang="0">
                  <a:pos x="42" y="6"/>
                </a:cxn>
                <a:cxn ang="0">
                  <a:pos x="39" y="13"/>
                </a:cxn>
                <a:cxn ang="0">
                  <a:pos x="38" y="17"/>
                </a:cxn>
                <a:cxn ang="0">
                  <a:pos x="35" y="14"/>
                </a:cxn>
                <a:cxn ang="0">
                  <a:pos x="31" y="8"/>
                </a:cxn>
                <a:cxn ang="0">
                  <a:pos x="32" y="19"/>
                </a:cxn>
                <a:cxn ang="0">
                  <a:pos x="24" y="14"/>
                </a:cxn>
                <a:cxn ang="0">
                  <a:pos x="20" y="18"/>
                </a:cxn>
                <a:cxn ang="0">
                  <a:pos x="13" y="18"/>
                </a:cxn>
                <a:cxn ang="0">
                  <a:pos x="10" y="24"/>
                </a:cxn>
                <a:cxn ang="0">
                  <a:pos x="6" y="19"/>
                </a:cxn>
                <a:cxn ang="0">
                  <a:pos x="7" y="31"/>
                </a:cxn>
                <a:cxn ang="0">
                  <a:pos x="4" y="33"/>
                </a:cxn>
                <a:cxn ang="0">
                  <a:pos x="0" y="38"/>
                </a:cxn>
                <a:cxn ang="0">
                  <a:pos x="2" y="43"/>
                </a:cxn>
                <a:cxn ang="0">
                  <a:pos x="4" y="47"/>
                </a:cxn>
                <a:cxn ang="0">
                  <a:pos x="7" y="47"/>
                </a:cxn>
                <a:cxn ang="0">
                  <a:pos x="12" y="50"/>
                </a:cxn>
                <a:cxn ang="0">
                  <a:pos x="21" y="50"/>
                </a:cxn>
                <a:cxn ang="0">
                  <a:pos x="23" y="52"/>
                </a:cxn>
                <a:cxn ang="0">
                  <a:pos x="31" y="54"/>
                </a:cxn>
                <a:cxn ang="0">
                  <a:pos x="33" y="58"/>
                </a:cxn>
                <a:cxn ang="0">
                  <a:pos x="42" y="54"/>
                </a:cxn>
                <a:cxn ang="0">
                  <a:pos x="34" y="50"/>
                </a:cxn>
                <a:cxn ang="0">
                  <a:pos x="40" y="45"/>
                </a:cxn>
                <a:cxn ang="0">
                  <a:pos x="39" y="37"/>
                </a:cxn>
                <a:cxn ang="0">
                  <a:pos x="40" y="34"/>
                </a:cxn>
                <a:cxn ang="0">
                  <a:pos x="44" y="34"/>
                </a:cxn>
                <a:cxn ang="0">
                  <a:pos x="45" y="33"/>
                </a:cxn>
                <a:cxn ang="0">
                  <a:pos x="49" y="33"/>
                </a:cxn>
                <a:cxn ang="0">
                  <a:pos x="61" y="30"/>
                </a:cxn>
                <a:cxn ang="0">
                  <a:pos x="55" y="18"/>
                </a:cxn>
                <a:cxn ang="0">
                  <a:pos x="57" y="11"/>
                </a:cxn>
                <a:cxn ang="0">
                  <a:pos x="52" y="10"/>
                </a:cxn>
                <a:cxn ang="0">
                  <a:pos x="52" y="9"/>
                </a:cxn>
                <a:cxn ang="0">
                  <a:pos x="50" y="10"/>
                </a:cxn>
              </a:cxnLst>
              <a:rect l="0" t="0" r="r" b="b"/>
              <a:pathLst>
                <a:path w="61" h="59">
                  <a:moveTo>
                    <a:pt x="50" y="10"/>
                  </a:moveTo>
                  <a:cubicBezTo>
                    <a:pt x="50" y="7"/>
                    <a:pt x="50" y="5"/>
                    <a:pt x="48" y="3"/>
                  </a:cubicBezTo>
                  <a:cubicBezTo>
                    <a:pt x="47" y="2"/>
                    <a:pt x="45" y="0"/>
                    <a:pt x="43" y="2"/>
                  </a:cubicBezTo>
                  <a:cubicBezTo>
                    <a:pt x="43" y="2"/>
                    <a:pt x="43" y="5"/>
                    <a:pt x="42" y="6"/>
                  </a:cubicBezTo>
                  <a:cubicBezTo>
                    <a:pt x="41" y="8"/>
                    <a:pt x="39" y="10"/>
                    <a:pt x="39" y="13"/>
                  </a:cubicBezTo>
                  <a:cubicBezTo>
                    <a:pt x="37" y="13"/>
                    <a:pt x="36" y="16"/>
                    <a:pt x="38" y="17"/>
                  </a:cubicBezTo>
                  <a:cubicBezTo>
                    <a:pt x="41" y="15"/>
                    <a:pt x="35" y="9"/>
                    <a:pt x="35" y="14"/>
                  </a:cubicBezTo>
                  <a:cubicBezTo>
                    <a:pt x="35" y="11"/>
                    <a:pt x="33" y="9"/>
                    <a:pt x="31" y="8"/>
                  </a:cubicBezTo>
                  <a:cubicBezTo>
                    <a:pt x="29" y="11"/>
                    <a:pt x="33" y="16"/>
                    <a:pt x="32" y="19"/>
                  </a:cubicBezTo>
                  <a:cubicBezTo>
                    <a:pt x="29" y="19"/>
                    <a:pt x="27" y="14"/>
                    <a:pt x="24" y="14"/>
                  </a:cubicBezTo>
                  <a:cubicBezTo>
                    <a:pt x="21" y="14"/>
                    <a:pt x="20" y="15"/>
                    <a:pt x="20" y="18"/>
                  </a:cubicBezTo>
                  <a:cubicBezTo>
                    <a:pt x="18" y="19"/>
                    <a:pt x="15" y="18"/>
                    <a:pt x="13" y="18"/>
                  </a:cubicBezTo>
                  <a:cubicBezTo>
                    <a:pt x="13" y="19"/>
                    <a:pt x="12" y="24"/>
                    <a:pt x="10" y="24"/>
                  </a:cubicBezTo>
                  <a:cubicBezTo>
                    <a:pt x="9" y="22"/>
                    <a:pt x="8" y="19"/>
                    <a:pt x="6" y="19"/>
                  </a:cubicBezTo>
                  <a:cubicBezTo>
                    <a:pt x="5" y="23"/>
                    <a:pt x="8" y="27"/>
                    <a:pt x="7" y="31"/>
                  </a:cubicBezTo>
                  <a:cubicBezTo>
                    <a:pt x="5" y="31"/>
                    <a:pt x="5" y="32"/>
                    <a:pt x="4" y="33"/>
                  </a:cubicBezTo>
                  <a:cubicBezTo>
                    <a:pt x="2" y="35"/>
                    <a:pt x="0" y="36"/>
                    <a:pt x="0" y="38"/>
                  </a:cubicBezTo>
                  <a:cubicBezTo>
                    <a:pt x="0" y="41"/>
                    <a:pt x="1" y="41"/>
                    <a:pt x="2" y="43"/>
                  </a:cubicBezTo>
                  <a:cubicBezTo>
                    <a:pt x="3" y="44"/>
                    <a:pt x="3" y="46"/>
                    <a:pt x="4" y="47"/>
                  </a:cubicBezTo>
                  <a:cubicBezTo>
                    <a:pt x="5" y="48"/>
                    <a:pt x="6" y="47"/>
                    <a:pt x="7" y="47"/>
                  </a:cubicBezTo>
                  <a:cubicBezTo>
                    <a:pt x="10" y="48"/>
                    <a:pt x="8" y="50"/>
                    <a:pt x="12" y="50"/>
                  </a:cubicBezTo>
                  <a:cubicBezTo>
                    <a:pt x="14" y="50"/>
                    <a:pt x="19" y="49"/>
                    <a:pt x="21" y="50"/>
                  </a:cubicBezTo>
                  <a:cubicBezTo>
                    <a:pt x="22" y="50"/>
                    <a:pt x="22" y="52"/>
                    <a:pt x="23" y="52"/>
                  </a:cubicBezTo>
                  <a:cubicBezTo>
                    <a:pt x="25" y="53"/>
                    <a:pt x="29" y="52"/>
                    <a:pt x="31" y="54"/>
                  </a:cubicBezTo>
                  <a:cubicBezTo>
                    <a:pt x="32" y="54"/>
                    <a:pt x="33" y="56"/>
                    <a:pt x="33" y="58"/>
                  </a:cubicBezTo>
                  <a:cubicBezTo>
                    <a:pt x="36" y="59"/>
                    <a:pt x="40" y="56"/>
                    <a:pt x="42" y="54"/>
                  </a:cubicBezTo>
                  <a:cubicBezTo>
                    <a:pt x="39" y="54"/>
                    <a:pt x="36" y="51"/>
                    <a:pt x="34" y="50"/>
                  </a:cubicBezTo>
                  <a:cubicBezTo>
                    <a:pt x="36" y="49"/>
                    <a:pt x="39" y="48"/>
                    <a:pt x="40" y="45"/>
                  </a:cubicBezTo>
                  <a:cubicBezTo>
                    <a:pt x="47" y="45"/>
                    <a:pt x="39" y="40"/>
                    <a:pt x="39" y="37"/>
                  </a:cubicBezTo>
                  <a:cubicBezTo>
                    <a:pt x="39" y="36"/>
                    <a:pt x="40" y="34"/>
                    <a:pt x="40" y="34"/>
                  </a:cubicBezTo>
                  <a:cubicBezTo>
                    <a:pt x="42" y="33"/>
                    <a:pt x="42" y="34"/>
                    <a:pt x="44" y="34"/>
                  </a:cubicBezTo>
                  <a:cubicBezTo>
                    <a:pt x="45" y="34"/>
                    <a:pt x="45" y="33"/>
                    <a:pt x="45" y="33"/>
                  </a:cubicBezTo>
                  <a:cubicBezTo>
                    <a:pt x="46" y="32"/>
                    <a:pt x="47" y="33"/>
                    <a:pt x="49" y="33"/>
                  </a:cubicBezTo>
                  <a:cubicBezTo>
                    <a:pt x="52" y="33"/>
                    <a:pt x="61" y="35"/>
                    <a:pt x="61" y="30"/>
                  </a:cubicBezTo>
                  <a:cubicBezTo>
                    <a:pt x="60" y="25"/>
                    <a:pt x="55" y="23"/>
                    <a:pt x="55" y="18"/>
                  </a:cubicBezTo>
                  <a:cubicBezTo>
                    <a:pt x="55" y="15"/>
                    <a:pt x="57" y="13"/>
                    <a:pt x="57" y="11"/>
                  </a:cubicBezTo>
                  <a:cubicBezTo>
                    <a:pt x="55" y="10"/>
                    <a:pt x="54" y="11"/>
                    <a:pt x="52" y="10"/>
                  </a:cubicBezTo>
                  <a:cubicBezTo>
                    <a:pt x="52" y="10"/>
                    <a:pt x="52" y="9"/>
                    <a:pt x="52" y="9"/>
                  </a:cubicBezTo>
                  <a:lnTo>
                    <a:pt x="50" y="10"/>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87" name="Freeform 104">
              <a:extLst>
                <a:ext uri="{FF2B5EF4-FFF2-40B4-BE49-F238E27FC236}">
                  <a16:creationId xmlns:a16="http://schemas.microsoft.com/office/drawing/2014/main" id="{EB71A62B-C613-7C4D-ADA3-487655001402}"/>
                </a:ext>
              </a:extLst>
            </p:cNvPr>
            <p:cNvSpPr>
              <a:spLocks/>
            </p:cNvSpPr>
            <p:nvPr/>
          </p:nvSpPr>
          <p:spPr bwMode="auto">
            <a:xfrm>
              <a:off x="2719388" y="2454275"/>
              <a:ext cx="31750" cy="31750"/>
            </a:xfrm>
            <a:custGeom>
              <a:avLst/>
              <a:gdLst/>
              <a:ahLst/>
              <a:cxnLst>
                <a:cxn ang="0">
                  <a:pos x="13" y="6"/>
                </a:cxn>
                <a:cxn ang="0">
                  <a:pos x="6" y="2"/>
                </a:cxn>
                <a:cxn ang="0">
                  <a:pos x="1" y="5"/>
                </a:cxn>
                <a:cxn ang="0">
                  <a:pos x="4" y="10"/>
                </a:cxn>
                <a:cxn ang="0">
                  <a:pos x="6" y="13"/>
                </a:cxn>
                <a:cxn ang="0">
                  <a:pos x="16" y="17"/>
                </a:cxn>
                <a:cxn ang="0">
                  <a:pos x="16" y="10"/>
                </a:cxn>
                <a:cxn ang="0">
                  <a:pos x="13" y="6"/>
                </a:cxn>
              </a:cxnLst>
              <a:rect l="0" t="0" r="r" b="b"/>
              <a:pathLst>
                <a:path w="17" h="17">
                  <a:moveTo>
                    <a:pt x="13" y="6"/>
                  </a:moveTo>
                  <a:cubicBezTo>
                    <a:pt x="10" y="6"/>
                    <a:pt x="8" y="3"/>
                    <a:pt x="6" y="2"/>
                  </a:cubicBezTo>
                  <a:cubicBezTo>
                    <a:pt x="3" y="0"/>
                    <a:pt x="0" y="0"/>
                    <a:pt x="1" y="5"/>
                  </a:cubicBezTo>
                  <a:cubicBezTo>
                    <a:pt x="1" y="8"/>
                    <a:pt x="2" y="7"/>
                    <a:pt x="4" y="10"/>
                  </a:cubicBezTo>
                  <a:cubicBezTo>
                    <a:pt x="5" y="11"/>
                    <a:pt x="5" y="12"/>
                    <a:pt x="6" y="13"/>
                  </a:cubicBezTo>
                  <a:cubicBezTo>
                    <a:pt x="7" y="15"/>
                    <a:pt x="14" y="17"/>
                    <a:pt x="16" y="17"/>
                  </a:cubicBezTo>
                  <a:cubicBezTo>
                    <a:pt x="16" y="15"/>
                    <a:pt x="17" y="12"/>
                    <a:pt x="16" y="10"/>
                  </a:cubicBezTo>
                  <a:lnTo>
                    <a:pt x="13" y="6"/>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88" name="Freeform 105">
              <a:extLst>
                <a:ext uri="{FF2B5EF4-FFF2-40B4-BE49-F238E27FC236}">
                  <a16:creationId xmlns:a16="http://schemas.microsoft.com/office/drawing/2014/main" id="{3A918E61-672A-DC46-A5AD-B0CF2D3C2957}"/>
                </a:ext>
              </a:extLst>
            </p:cNvPr>
            <p:cNvSpPr>
              <a:spLocks/>
            </p:cNvSpPr>
            <p:nvPr/>
          </p:nvSpPr>
          <p:spPr bwMode="auto">
            <a:xfrm>
              <a:off x="2716213" y="2506663"/>
              <a:ext cx="28575" cy="50800"/>
            </a:xfrm>
            <a:custGeom>
              <a:avLst/>
              <a:gdLst/>
              <a:ahLst/>
              <a:cxnLst>
                <a:cxn ang="0">
                  <a:pos x="11" y="4"/>
                </a:cxn>
                <a:cxn ang="0">
                  <a:pos x="2" y="2"/>
                </a:cxn>
                <a:cxn ang="0">
                  <a:pos x="2" y="9"/>
                </a:cxn>
                <a:cxn ang="0">
                  <a:pos x="9" y="16"/>
                </a:cxn>
                <a:cxn ang="0">
                  <a:pos x="7" y="21"/>
                </a:cxn>
                <a:cxn ang="0">
                  <a:pos x="9" y="26"/>
                </a:cxn>
                <a:cxn ang="0">
                  <a:pos x="12" y="27"/>
                </a:cxn>
                <a:cxn ang="0">
                  <a:pos x="12" y="16"/>
                </a:cxn>
                <a:cxn ang="0">
                  <a:pos x="13" y="10"/>
                </a:cxn>
                <a:cxn ang="0">
                  <a:pos x="11" y="4"/>
                </a:cxn>
              </a:cxnLst>
              <a:rect l="0" t="0" r="r" b="b"/>
              <a:pathLst>
                <a:path w="15" h="27">
                  <a:moveTo>
                    <a:pt x="11" y="4"/>
                  </a:moveTo>
                  <a:cubicBezTo>
                    <a:pt x="9" y="3"/>
                    <a:pt x="3" y="0"/>
                    <a:pt x="2" y="2"/>
                  </a:cubicBezTo>
                  <a:cubicBezTo>
                    <a:pt x="0" y="3"/>
                    <a:pt x="1" y="7"/>
                    <a:pt x="2" y="9"/>
                  </a:cubicBezTo>
                  <a:cubicBezTo>
                    <a:pt x="3" y="12"/>
                    <a:pt x="8" y="13"/>
                    <a:pt x="9" y="16"/>
                  </a:cubicBezTo>
                  <a:cubicBezTo>
                    <a:pt x="9" y="18"/>
                    <a:pt x="8" y="19"/>
                    <a:pt x="7" y="21"/>
                  </a:cubicBezTo>
                  <a:cubicBezTo>
                    <a:pt x="7" y="22"/>
                    <a:pt x="7" y="25"/>
                    <a:pt x="9" y="26"/>
                  </a:cubicBezTo>
                  <a:cubicBezTo>
                    <a:pt x="9" y="26"/>
                    <a:pt x="12" y="27"/>
                    <a:pt x="12" y="27"/>
                  </a:cubicBezTo>
                  <a:cubicBezTo>
                    <a:pt x="15" y="26"/>
                    <a:pt x="13" y="18"/>
                    <a:pt x="12" y="16"/>
                  </a:cubicBezTo>
                  <a:cubicBezTo>
                    <a:pt x="12" y="15"/>
                    <a:pt x="12" y="12"/>
                    <a:pt x="13" y="10"/>
                  </a:cubicBezTo>
                  <a:lnTo>
                    <a:pt x="11" y="4"/>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89" name="Freeform 106">
              <a:extLst>
                <a:ext uri="{FF2B5EF4-FFF2-40B4-BE49-F238E27FC236}">
                  <a16:creationId xmlns:a16="http://schemas.microsoft.com/office/drawing/2014/main" id="{12B329D4-7154-404A-A82A-417F8E476415}"/>
                </a:ext>
              </a:extLst>
            </p:cNvPr>
            <p:cNvSpPr>
              <a:spLocks noEditPoints="1"/>
            </p:cNvSpPr>
            <p:nvPr/>
          </p:nvSpPr>
          <p:spPr bwMode="auto">
            <a:xfrm>
              <a:off x="4294188" y="3221038"/>
              <a:ext cx="300038" cy="554038"/>
            </a:xfrm>
            <a:custGeom>
              <a:avLst/>
              <a:gdLst/>
              <a:ahLst/>
              <a:cxnLst>
                <a:cxn ang="0">
                  <a:pos x="92" y="72"/>
                </a:cxn>
                <a:cxn ang="0">
                  <a:pos x="75" y="76"/>
                </a:cxn>
                <a:cxn ang="0">
                  <a:pos x="65" y="79"/>
                </a:cxn>
                <a:cxn ang="0">
                  <a:pos x="62" y="97"/>
                </a:cxn>
                <a:cxn ang="0">
                  <a:pos x="69" y="109"/>
                </a:cxn>
                <a:cxn ang="0">
                  <a:pos x="60" y="103"/>
                </a:cxn>
                <a:cxn ang="0">
                  <a:pos x="45" y="81"/>
                </a:cxn>
                <a:cxn ang="0">
                  <a:pos x="58" y="74"/>
                </a:cxn>
                <a:cxn ang="0">
                  <a:pos x="80" y="70"/>
                </a:cxn>
                <a:cxn ang="0">
                  <a:pos x="99" y="67"/>
                </a:cxn>
                <a:cxn ang="0">
                  <a:pos x="152" y="264"/>
                </a:cxn>
                <a:cxn ang="0">
                  <a:pos x="145" y="261"/>
                </a:cxn>
                <a:cxn ang="0">
                  <a:pos x="151" y="239"/>
                </a:cxn>
                <a:cxn ang="0">
                  <a:pos x="142" y="225"/>
                </a:cxn>
                <a:cxn ang="0">
                  <a:pos x="148" y="222"/>
                </a:cxn>
                <a:cxn ang="0">
                  <a:pos x="128" y="207"/>
                </a:cxn>
                <a:cxn ang="0">
                  <a:pos x="96" y="204"/>
                </a:cxn>
                <a:cxn ang="0">
                  <a:pos x="100" y="187"/>
                </a:cxn>
                <a:cxn ang="0">
                  <a:pos x="118" y="185"/>
                </a:cxn>
                <a:cxn ang="0">
                  <a:pos x="120" y="164"/>
                </a:cxn>
                <a:cxn ang="0">
                  <a:pos x="136" y="155"/>
                </a:cxn>
                <a:cxn ang="0">
                  <a:pos x="149" y="152"/>
                </a:cxn>
                <a:cxn ang="0">
                  <a:pos x="158" y="131"/>
                </a:cxn>
                <a:cxn ang="0">
                  <a:pos x="125" y="109"/>
                </a:cxn>
                <a:cxn ang="0">
                  <a:pos x="122" y="92"/>
                </a:cxn>
                <a:cxn ang="0">
                  <a:pos x="129" y="66"/>
                </a:cxn>
                <a:cxn ang="0">
                  <a:pos x="139" y="50"/>
                </a:cxn>
                <a:cxn ang="0">
                  <a:pos x="136" y="26"/>
                </a:cxn>
                <a:cxn ang="0">
                  <a:pos x="140" y="2"/>
                </a:cxn>
                <a:cxn ang="0">
                  <a:pos x="108" y="16"/>
                </a:cxn>
                <a:cxn ang="0">
                  <a:pos x="87" y="45"/>
                </a:cxn>
                <a:cxn ang="0">
                  <a:pos x="55" y="58"/>
                </a:cxn>
                <a:cxn ang="0">
                  <a:pos x="24" y="72"/>
                </a:cxn>
                <a:cxn ang="0">
                  <a:pos x="19" y="105"/>
                </a:cxn>
                <a:cxn ang="0">
                  <a:pos x="31" y="104"/>
                </a:cxn>
                <a:cxn ang="0">
                  <a:pos x="39" y="106"/>
                </a:cxn>
                <a:cxn ang="0">
                  <a:pos x="38" y="124"/>
                </a:cxn>
                <a:cxn ang="0">
                  <a:pos x="21" y="118"/>
                </a:cxn>
                <a:cxn ang="0">
                  <a:pos x="5" y="120"/>
                </a:cxn>
                <a:cxn ang="0">
                  <a:pos x="6" y="160"/>
                </a:cxn>
                <a:cxn ang="0">
                  <a:pos x="15" y="167"/>
                </a:cxn>
                <a:cxn ang="0">
                  <a:pos x="12" y="177"/>
                </a:cxn>
                <a:cxn ang="0">
                  <a:pos x="5" y="207"/>
                </a:cxn>
                <a:cxn ang="0">
                  <a:pos x="13" y="227"/>
                </a:cxn>
                <a:cxn ang="0">
                  <a:pos x="22" y="223"/>
                </a:cxn>
                <a:cxn ang="0">
                  <a:pos x="28" y="224"/>
                </a:cxn>
                <a:cxn ang="0">
                  <a:pos x="34" y="240"/>
                </a:cxn>
                <a:cxn ang="0">
                  <a:pos x="32" y="261"/>
                </a:cxn>
                <a:cxn ang="0">
                  <a:pos x="49" y="272"/>
                </a:cxn>
                <a:cxn ang="0">
                  <a:pos x="63" y="274"/>
                </a:cxn>
                <a:cxn ang="0">
                  <a:pos x="72" y="279"/>
                </a:cxn>
                <a:cxn ang="0">
                  <a:pos x="86" y="277"/>
                </a:cxn>
                <a:cxn ang="0">
                  <a:pos x="105" y="281"/>
                </a:cxn>
                <a:cxn ang="0">
                  <a:pos x="102" y="259"/>
                </a:cxn>
                <a:cxn ang="0">
                  <a:pos x="88" y="264"/>
                </a:cxn>
                <a:cxn ang="0">
                  <a:pos x="90" y="246"/>
                </a:cxn>
                <a:cxn ang="0">
                  <a:pos x="104" y="244"/>
                </a:cxn>
                <a:cxn ang="0">
                  <a:pos x="120" y="257"/>
                </a:cxn>
                <a:cxn ang="0">
                  <a:pos x="138" y="275"/>
                </a:cxn>
                <a:cxn ang="0">
                  <a:pos x="149" y="288"/>
                </a:cxn>
                <a:cxn ang="0">
                  <a:pos x="155" y="271"/>
                </a:cxn>
              </a:cxnLst>
              <a:rect l="0" t="0" r="r" b="b"/>
              <a:pathLst>
                <a:path w="161" h="297">
                  <a:moveTo>
                    <a:pt x="35" y="281"/>
                  </a:moveTo>
                  <a:cubicBezTo>
                    <a:pt x="35" y="281"/>
                    <a:pt x="35" y="281"/>
                    <a:pt x="36" y="281"/>
                  </a:cubicBezTo>
                  <a:cubicBezTo>
                    <a:pt x="36" y="281"/>
                    <a:pt x="36" y="281"/>
                    <a:pt x="36" y="280"/>
                  </a:cubicBezTo>
                  <a:cubicBezTo>
                    <a:pt x="35" y="280"/>
                    <a:pt x="35" y="280"/>
                    <a:pt x="35" y="280"/>
                  </a:cubicBezTo>
                  <a:cubicBezTo>
                    <a:pt x="35" y="280"/>
                    <a:pt x="35" y="281"/>
                    <a:pt x="35" y="281"/>
                  </a:cubicBezTo>
                  <a:moveTo>
                    <a:pt x="92" y="72"/>
                  </a:moveTo>
                  <a:cubicBezTo>
                    <a:pt x="90" y="72"/>
                    <a:pt x="90" y="72"/>
                    <a:pt x="89" y="74"/>
                  </a:cubicBezTo>
                  <a:cubicBezTo>
                    <a:pt x="88" y="75"/>
                    <a:pt x="88" y="76"/>
                    <a:pt x="87" y="77"/>
                  </a:cubicBezTo>
                  <a:cubicBezTo>
                    <a:pt x="86" y="77"/>
                    <a:pt x="85" y="77"/>
                    <a:pt x="85" y="77"/>
                  </a:cubicBezTo>
                  <a:cubicBezTo>
                    <a:pt x="84" y="77"/>
                    <a:pt x="84" y="78"/>
                    <a:pt x="83" y="78"/>
                  </a:cubicBezTo>
                  <a:cubicBezTo>
                    <a:pt x="81" y="78"/>
                    <a:pt x="80" y="78"/>
                    <a:pt x="79" y="77"/>
                  </a:cubicBezTo>
                  <a:cubicBezTo>
                    <a:pt x="77" y="76"/>
                    <a:pt x="77" y="76"/>
                    <a:pt x="75" y="76"/>
                  </a:cubicBezTo>
                  <a:cubicBezTo>
                    <a:pt x="73" y="76"/>
                    <a:pt x="72" y="78"/>
                    <a:pt x="71" y="78"/>
                  </a:cubicBezTo>
                  <a:cubicBezTo>
                    <a:pt x="69" y="78"/>
                    <a:pt x="69" y="78"/>
                    <a:pt x="68" y="79"/>
                  </a:cubicBezTo>
                  <a:cubicBezTo>
                    <a:pt x="67" y="79"/>
                    <a:pt x="67" y="79"/>
                    <a:pt x="66" y="79"/>
                  </a:cubicBezTo>
                  <a:cubicBezTo>
                    <a:pt x="66" y="80"/>
                    <a:pt x="67" y="81"/>
                    <a:pt x="65" y="80"/>
                  </a:cubicBezTo>
                  <a:cubicBezTo>
                    <a:pt x="68" y="76"/>
                    <a:pt x="68" y="76"/>
                    <a:pt x="68" y="76"/>
                  </a:cubicBezTo>
                  <a:cubicBezTo>
                    <a:pt x="66" y="77"/>
                    <a:pt x="66" y="78"/>
                    <a:pt x="65" y="79"/>
                  </a:cubicBezTo>
                  <a:cubicBezTo>
                    <a:pt x="64" y="80"/>
                    <a:pt x="62" y="81"/>
                    <a:pt x="61" y="82"/>
                  </a:cubicBezTo>
                  <a:cubicBezTo>
                    <a:pt x="61" y="83"/>
                    <a:pt x="61" y="84"/>
                    <a:pt x="61" y="84"/>
                  </a:cubicBezTo>
                  <a:cubicBezTo>
                    <a:pt x="61" y="85"/>
                    <a:pt x="60" y="85"/>
                    <a:pt x="60" y="85"/>
                  </a:cubicBezTo>
                  <a:cubicBezTo>
                    <a:pt x="60" y="88"/>
                    <a:pt x="64" y="88"/>
                    <a:pt x="63" y="91"/>
                  </a:cubicBezTo>
                  <a:cubicBezTo>
                    <a:pt x="62" y="92"/>
                    <a:pt x="62" y="93"/>
                    <a:pt x="62" y="94"/>
                  </a:cubicBezTo>
                  <a:cubicBezTo>
                    <a:pt x="61" y="95"/>
                    <a:pt x="62" y="96"/>
                    <a:pt x="62" y="97"/>
                  </a:cubicBezTo>
                  <a:cubicBezTo>
                    <a:pt x="62" y="98"/>
                    <a:pt x="62" y="99"/>
                    <a:pt x="62" y="100"/>
                  </a:cubicBezTo>
                  <a:cubicBezTo>
                    <a:pt x="62" y="101"/>
                    <a:pt x="63" y="101"/>
                    <a:pt x="63" y="102"/>
                  </a:cubicBezTo>
                  <a:cubicBezTo>
                    <a:pt x="63" y="102"/>
                    <a:pt x="63" y="103"/>
                    <a:pt x="63" y="104"/>
                  </a:cubicBezTo>
                  <a:cubicBezTo>
                    <a:pt x="64" y="104"/>
                    <a:pt x="65" y="104"/>
                    <a:pt x="66" y="104"/>
                  </a:cubicBezTo>
                  <a:cubicBezTo>
                    <a:pt x="67" y="104"/>
                    <a:pt x="67" y="104"/>
                    <a:pt x="68" y="104"/>
                  </a:cubicBezTo>
                  <a:cubicBezTo>
                    <a:pt x="69" y="105"/>
                    <a:pt x="70" y="108"/>
                    <a:pt x="69" y="109"/>
                  </a:cubicBezTo>
                  <a:cubicBezTo>
                    <a:pt x="69" y="110"/>
                    <a:pt x="66" y="111"/>
                    <a:pt x="65" y="111"/>
                  </a:cubicBezTo>
                  <a:cubicBezTo>
                    <a:pt x="62" y="111"/>
                    <a:pt x="60" y="110"/>
                    <a:pt x="57" y="110"/>
                  </a:cubicBezTo>
                  <a:cubicBezTo>
                    <a:pt x="54" y="109"/>
                    <a:pt x="55" y="112"/>
                    <a:pt x="54" y="115"/>
                  </a:cubicBezTo>
                  <a:cubicBezTo>
                    <a:pt x="53" y="113"/>
                    <a:pt x="54" y="110"/>
                    <a:pt x="55" y="108"/>
                  </a:cubicBezTo>
                  <a:cubicBezTo>
                    <a:pt x="55" y="107"/>
                    <a:pt x="58" y="107"/>
                    <a:pt x="58" y="107"/>
                  </a:cubicBezTo>
                  <a:cubicBezTo>
                    <a:pt x="58" y="106"/>
                    <a:pt x="60" y="103"/>
                    <a:pt x="60" y="103"/>
                  </a:cubicBezTo>
                  <a:cubicBezTo>
                    <a:pt x="60" y="99"/>
                    <a:pt x="56" y="98"/>
                    <a:pt x="56" y="94"/>
                  </a:cubicBezTo>
                  <a:cubicBezTo>
                    <a:pt x="55" y="92"/>
                    <a:pt x="51" y="91"/>
                    <a:pt x="51" y="88"/>
                  </a:cubicBezTo>
                  <a:cubicBezTo>
                    <a:pt x="50" y="88"/>
                    <a:pt x="49" y="89"/>
                    <a:pt x="48" y="90"/>
                  </a:cubicBezTo>
                  <a:cubicBezTo>
                    <a:pt x="47" y="92"/>
                    <a:pt x="47" y="92"/>
                    <a:pt x="46" y="91"/>
                  </a:cubicBezTo>
                  <a:cubicBezTo>
                    <a:pt x="43" y="90"/>
                    <a:pt x="41" y="85"/>
                    <a:pt x="45" y="84"/>
                  </a:cubicBezTo>
                  <a:cubicBezTo>
                    <a:pt x="45" y="83"/>
                    <a:pt x="45" y="82"/>
                    <a:pt x="45" y="81"/>
                  </a:cubicBezTo>
                  <a:cubicBezTo>
                    <a:pt x="44" y="81"/>
                    <a:pt x="44" y="82"/>
                    <a:pt x="43" y="82"/>
                  </a:cubicBezTo>
                  <a:cubicBezTo>
                    <a:pt x="42" y="83"/>
                    <a:pt x="41" y="84"/>
                    <a:pt x="40" y="84"/>
                  </a:cubicBezTo>
                  <a:cubicBezTo>
                    <a:pt x="36" y="85"/>
                    <a:pt x="37" y="81"/>
                    <a:pt x="36" y="79"/>
                  </a:cubicBezTo>
                  <a:cubicBezTo>
                    <a:pt x="39" y="77"/>
                    <a:pt x="43" y="79"/>
                    <a:pt x="46" y="78"/>
                  </a:cubicBezTo>
                  <a:cubicBezTo>
                    <a:pt x="49" y="78"/>
                    <a:pt x="50" y="76"/>
                    <a:pt x="52" y="75"/>
                  </a:cubicBezTo>
                  <a:cubicBezTo>
                    <a:pt x="53" y="74"/>
                    <a:pt x="56" y="74"/>
                    <a:pt x="58" y="74"/>
                  </a:cubicBezTo>
                  <a:cubicBezTo>
                    <a:pt x="59" y="74"/>
                    <a:pt x="61" y="74"/>
                    <a:pt x="62" y="73"/>
                  </a:cubicBezTo>
                  <a:cubicBezTo>
                    <a:pt x="63" y="73"/>
                    <a:pt x="64" y="74"/>
                    <a:pt x="64" y="76"/>
                  </a:cubicBezTo>
                  <a:cubicBezTo>
                    <a:pt x="66" y="76"/>
                    <a:pt x="67" y="75"/>
                    <a:pt x="68" y="74"/>
                  </a:cubicBezTo>
                  <a:cubicBezTo>
                    <a:pt x="69" y="74"/>
                    <a:pt x="70" y="73"/>
                    <a:pt x="71" y="73"/>
                  </a:cubicBezTo>
                  <a:cubicBezTo>
                    <a:pt x="73" y="73"/>
                    <a:pt x="74" y="73"/>
                    <a:pt x="75" y="72"/>
                  </a:cubicBezTo>
                  <a:cubicBezTo>
                    <a:pt x="77" y="71"/>
                    <a:pt x="78" y="70"/>
                    <a:pt x="80" y="70"/>
                  </a:cubicBezTo>
                  <a:cubicBezTo>
                    <a:pt x="81" y="70"/>
                    <a:pt x="82" y="71"/>
                    <a:pt x="83" y="70"/>
                  </a:cubicBezTo>
                  <a:cubicBezTo>
                    <a:pt x="83" y="69"/>
                    <a:pt x="83" y="67"/>
                    <a:pt x="83" y="67"/>
                  </a:cubicBezTo>
                  <a:cubicBezTo>
                    <a:pt x="84" y="64"/>
                    <a:pt x="85" y="63"/>
                    <a:pt x="88" y="63"/>
                  </a:cubicBezTo>
                  <a:cubicBezTo>
                    <a:pt x="88" y="65"/>
                    <a:pt x="88" y="66"/>
                    <a:pt x="89" y="66"/>
                  </a:cubicBezTo>
                  <a:cubicBezTo>
                    <a:pt x="90" y="67"/>
                    <a:pt x="93" y="66"/>
                    <a:pt x="94" y="66"/>
                  </a:cubicBezTo>
                  <a:cubicBezTo>
                    <a:pt x="97" y="65"/>
                    <a:pt x="98" y="64"/>
                    <a:pt x="99" y="67"/>
                  </a:cubicBezTo>
                  <a:cubicBezTo>
                    <a:pt x="99" y="68"/>
                    <a:pt x="100" y="70"/>
                    <a:pt x="99" y="71"/>
                  </a:cubicBezTo>
                  <a:cubicBezTo>
                    <a:pt x="99" y="72"/>
                    <a:pt x="94" y="72"/>
                    <a:pt x="92" y="72"/>
                  </a:cubicBezTo>
                  <a:moveTo>
                    <a:pt x="160" y="255"/>
                  </a:moveTo>
                  <a:cubicBezTo>
                    <a:pt x="160" y="254"/>
                    <a:pt x="161" y="254"/>
                    <a:pt x="160" y="253"/>
                  </a:cubicBezTo>
                  <a:cubicBezTo>
                    <a:pt x="159" y="251"/>
                    <a:pt x="156" y="254"/>
                    <a:pt x="155" y="255"/>
                  </a:cubicBezTo>
                  <a:cubicBezTo>
                    <a:pt x="153" y="258"/>
                    <a:pt x="153" y="261"/>
                    <a:pt x="152" y="264"/>
                  </a:cubicBezTo>
                  <a:cubicBezTo>
                    <a:pt x="151" y="266"/>
                    <a:pt x="150" y="268"/>
                    <a:pt x="148" y="269"/>
                  </a:cubicBezTo>
                  <a:cubicBezTo>
                    <a:pt x="147" y="270"/>
                    <a:pt x="146" y="271"/>
                    <a:pt x="145" y="271"/>
                  </a:cubicBezTo>
                  <a:cubicBezTo>
                    <a:pt x="144" y="271"/>
                    <a:pt x="145" y="270"/>
                    <a:pt x="144" y="270"/>
                  </a:cubicBezTo>
                  <a:cubicBezTo>
                    <a:pt x="144" y="269"/>
                    <a:pt x="143" y="270"/>
                    <a:pt x="143" y="270"/>
                  </a:cubicBezTo>
                  <a:cubicBezTo>
                    <a:pt x="141" y="269"/>
                    <a:pt x="142" y="265"/>
                    <a:pt x="142" y="263"/>
                  </a:cubicBezTo>
                  <a:cubicBezTo>
                    <a:pt x="143" y="262"/>
                    <a:pt x="144" y="262"/>
                    <a:pt x="145" y="261"/>
                  </a:cubicBezTo>
                  <a:cubicBezTo>
                    <a:pt x="146" y="260"/>
                    <a:pt x="146" y="259"/>
                    <a:pt x="146" y="259"/>
                  </a:cubicBezTo>
                  <a:cubicBezTo>
                    <a:pt x="148" y="257"/>
                    <a:pt x="149" y="256"/>
                    <a:pt x="150" y="254"/>
                  </a:cubicBezTo>
                  <a:cubicBezTo>
                    <a:pt x="150" y="253"/>
                    <a:pt x="151" y="251"/>
                    <a:pt x="152" y="249"/>
                  </a:cubicBezTo>
                  <a:cubicBezTo>
                    <a:pt x="152" y="248"/>
                    <a:pt x="152" y="248"/>
                    <a:pt x="152" y="247"/>
                  </a:cubicBezTo>
                  <a:cubicBezTo>
                    <a:pt x="152" y="245"/>
                    <a:pt x="153" y="242"/>
                    <a:pt x="152" y="241"/>
                  </a:cubicBezTo>
                  <a:cubicBezTo>
                    <a:pt x="152" y="240"/>
                    <a:pt x="151" y="240"/>
                    <a:pt x="151" y="239"/>
                  </a:cubicBezTo>
                  <a:cubicBezTo>
                    <a:pt x="151" y="239"/>
                    <a:pt x="150" y="238"/>
                    <a:pt x="150" y="238"/>
                  </a:cubicBezTo>
                  <a:cubicBezTo>
                    <a:pt x="150" y="237"/>
                    <a:pt x="150" y="236"/>
                    <a:pt x="150" y="235"/>
                  </a:cubicBezTo>
                  <a:cubicBezTo>
                    <a:pt x="150" y="234"/>
                    <a:pt x="150" y="234"/>
                    <a:pt x="150" y="233"/>
                  </a:cubicBezTo>
                  <a:cubicBezTo>
                    <a:pt x="149" y="232"/>
                    <a:pt x="149" y="231"/>
                    <a:pt x="148" y="230"/>
                  </a:cubicBezTo>
                  <a:cubicBezTo>
                    <a:pt x="147" y="229"/>
                    <a:pt x="145" y="228"/>
                    <a:pt x="144" y="227"/>
                  </a:cubicBezTo>
                  <a:cubicBezTo>
                    <a:pt x="144" y="226"/>
                    <a:pt x="144" y="226"/>
                    <a:pt x="142" y="225"/>
                  </a:cubicBezTo>
                  <a:cubicBezTo>
                    <a:pt x="141" y="225"/>
                    <a:pt x="139" y="225"/>
                    <a:pt x="137" y="224"/>
                  </a:cubicBezTo>
                  <a:cubicBezTo>
                    <a:pt x="136" y="224"/>
                    <a:pt x="136" y="223"/>
                    <a:pt x="135" y="223"/>
                  </a:cubicBezTo>
                  <a:cubicBezTo>
                    <a:pt x="136" y="222"/>
                    <a:pt x="136" y="221"/>
                    <a:pt x="138" y="220"/>
                  </a:cubicBezTo>
                  <a:cubicBezTo>
                    <a:pt x="140" y="219"/>
                    <a:pt x="139" y="220"/>
                    <a:pt x="140" y="221"/>
                  </a:cubicBezTo>
                  <a:cubicBezTo>
                    <a:pt x="142" y="224"/>
                    <a:pt x="145" y="225"/>
                    <a:pt x="148" y="225"/>
                  </a:cubicBezTo>
                  <a:cubicBezTo>
                    <a:pt x="148" y="224"/>
                    <a:pt x="149" y="223"/>
                    <a:pt x="148" y="222"/>
                  </a:cubicBezTo>
                  <a:cubicBezTo>
                    <a:pt x="148" y="220"/>
                    <a:pt x="147" y="220"/>
                    <a:pt x="147" y="218"/>
                  </a:cubicBezTo>
                  <a:cubicBezTo>
                    <a:pt x="146" y="218"/>
                    <a:pt x="147" y="216"/>
                    <a:pt x="147" y="215"/>
                  </a:cubicBezTo>
                  <a:cubicBezTo>
                    <a:pt x="146" y="214"/>
                    <a:pt x="146" y="212"/>
                    <a:pt x="145" y="211"/>
                  </a:cubicBezTo>
                  <a:cubicBezTo>
                    <a:pt x="145" y="208"/>
                    <a:pt x="144" y="207"/>
                    <a:pt x="141" y="207"/>
                  </a:cubicBezTo>
                  <a:cubicBezTo>
                    <a:pt x="139" y="207"/>
                    <a:pt x="137" y="208"/>
                    <a:pt x="136" y="208"/>
                  </a:cubicBezTo>
                  <a:cubicBezTo>
                    <a:pt x="133" y="208"/>
                    <a:pt x="130" y="208"/>
                    <a:pt x="128" y="207"/>
                  </a:cubicBezTo>
                  <a:cubicBezTo>
                    <a:pt x="127" y="206"/>
                    <a:pt x="125" y="205"/>
                    <a:pt x="124" y="205"/>
                  </a:cubicBezTo>
                  <a:cubicBezTo>
                    <a:pt x="122" y="205"/>
                    <a:pt x="119" y="205"/>
                    <a:pt x="117" y="205"/>
                  </a:cubicBezTo>
                  <a:cubicBezTo>
                    <a:pt x="114" y="205"/>
                    <a:pt x="111" y="207"/>
                    <a:pt x="108" y="207"/>
                  </a:cubicBezTo>
                  <a:cubicBezTo>
                    <a:pt x="106" y="207"/>
                    <a:pt x="103" y="207"/>
                    <a:pt x="101" y="207"/>
                  </a:cubicBezTo>
                  <a:cubicBezTo>
                    <a:pt x="99" y="206"/>
                    <a:pt x="95" y="207"/>
                    <a:pt x="94" y="206"/>
                  </a:cubicBezTo>
                  <a:cubicBezTo>
                    <a:pt x="95" y="206"/>
                    <a:pt x="95" y="204"/>
                    <a:pt x="96" y="204"/>
                  </a:cubicBezTo>
                  <a:cubicBezTo>
                    <a:pt x="96" y="204"/>
                    <a:pt x="98" y="204"/>
                    <a:pt x="98" y="204"/>
                  </a:cubicBezTo>
                  <a:cubicBezTo>
                    <a:pt x="100" y="203"/>
                    <a:pt x="101" y="201"/>
                    <a:pt x="102" y="200"/>
                  </a:cubicBezTo>
                  <a:cubicBezTo>
                    <a:pt x="104" y="199"/>
                    <a:pt x="107" y="200"/>
                    <a:pt x="108" y="198"/>
                  </a:cubicBezTo>
                  <a:cubicBezTo>
                    <a:pt x="108" y="197"/>
                    <a:pt x="108" y="195"/>
                    <a:pt x="108" y="193"/>
                  </a:cubicBezTo>
                  <a:cubicBezTo>
                    <a:pt x="108" y="192"/>
                    <a:pt x="108" y="191"/>
                    <a:pt x="107" y="191"/>
                  </a:cubicBezTo>
                  <a:cubicBezTo>
                    <a:pt x="105" y="189"/>
                    <a:pt x="101" y="191"/>
                    <a:pt x="100" y="187"/>
                  </a:cubicBezTo>
                  <a:cubicBezTo>
                    <a:pt x="99" y="183"/>
                    <a:pt x="102" y="185"/>
                    <a:pt x="105" y="185"/>
                  </a:cubicBezTo>
                  <a:cubicBezTo>
                    <a:pt x="106" y="185"/>
                    <a:pt x="107" y="185"/>
                    <a:pt x="108" y="185"/>
                  </a:cubicBezTo>
                  <a:cubicBezTo>
                    <a:pt x="109" y="185"/>
                    <a:pt x="110" y="184"/>
                    <a:pt x="111" y="184"/>
                  </a:cubicBezTo>
                  <a:cubicBezTo>
                    <a:pt x="112" y="184"/>
                    <a:pt x="112" y="184"/>
                    <a:pt x="114" y="186"/>
                  </a:cubicBezTo>
                  <a:cubicBezTo>
                    <a:pt x="114" y="186"/>
                    <a:pt x="115" y="189"/>
                    <a:pt x="117" y="189"/>
                  </a:cubicBezTo>
                  <a:cubicBezTo>
                    <a:pt x="117" y="187"/>
                    <a:pt x="116" y="186"/>
                    <a:pt x="118" y="185"/>
                  </a:cubicBezTo>
                  <a:cubicBezTo>
                    <a:pt x="119" y="184"/>
                    <a:pt x="119" y="185"/>
                    <a:pt x="120" y="184"/>
                  </a:cubicBezTo>
                  <a:cubicBezTo>
                    <a:pt x="120" y="184"/>
                    <a:pt x="120" y="182"/>
                    <a:pt x="120" y="182"/>
                  </a:cubicBezTo>
                  <a:cubicBezTo>
                    <a:pt x="121" y="178"/>
                    <a:pt x="122" y="175"/>
                    <a:pt x="121" y="172"/>
                  </a:cubicBezTo>
                  <a:cubicBezTo>
                    <a:pt x="121" y="171"/>
                    <a:pt x="121" y="169"/>
                    <a:pt x="121" y="168"/>
                  </a:cubicBezTo>
                  <a:cubicBezTo>
                    <a:pt x="121" y="168"/>
                    <a:pt x="121" y="167"/>
                    <a:pt x="120" y="167"/>
                  </a:cubicBezTo>
                  <a:cubicBezTo>
                    <a:pt x="120" y="166"/>
                    <a:pt x="120" y="165"/>
                    <a:pt x="120" y="164"/>
                  </a:cubicBezTo>
                  <a:cubicBezTo>
                    <a:pt x="120" y="162"/>
                    <a:pt x="119" y="162"/>
                    <a:pt x="119" y="160"/>
                  </a:cubicBezTo>
                  <a:cubicBezTo>
                    <a:pt x="119" y="159"/>
                    <a:pt x="119" y="158"/>
                    <a:pt x="120" y="157"/>
                  </a:cubicBezTo>
                  <a:cubicBezTo>
                    <a:pt x="121" y="154"/>
                    <a:pt x="121" y="152"/>
                    <a:pt x="124" y="151"/>
                  </a:cubicBezTo>
                  <a:cubicBezTo>
                    <a:pt x="127" y="151"/>
                    <a:pt x="129" y="152"/>
                    <a:pt x="130" y="154"/>
                  </a:cubicBezTo>
                  <a:cubicBezTo>
                    <a:pt x="131" y="156"/>
                    <a:pt x="130" y="156"/>
                    <a:pt x="132" y="156"/>
                  </a:cubicBezTo>
                  <a:cubicBezTo>
                    <a:pt x="134" y="156"/>
                    <a:pt x="135" y="156"/>
                    <a:pt x="136" y="155"/>
                  </a:cubicBezTo>
                  <a:cubicBezTo>
                    <a:pt x="138" y="153"/>
                    <a:pt x="138" y="151"/>
                    <a:pt x="141" y="151"/>
                  </a:cubicBezTo>
                  <a:cubicBezTo>
                    <a:pt x="141" y="153"/>
                    <a:pt x="139" y="156"/>
                    <a:pt x="140" y="158"/>
                  </a:cubicBezTo>
                  <a:cubicBezTo>
                    <a:pt x="141" y="159"/>
                    <a:pt x="143" y="158"/>
                    <a:pt x="145" y="158"/>
                  </a:cubicBezTo>
                  <a:cubicBezTo>
                    <a:pt x="146" y="158"/>
                    <a:pt x="147" y="159"/>
                    <a:pt x="147" y="157"/>
                  </a:cubicBezTo>
                  <a:cubicBezTo>
                    <a:pt x="147" y="157"/>
                    <a:pt x="147" y="156"/>
                    <a:pt x="148" y="155"/>
                  </a:cubicBezTo>
                  <a:cubicBezTo>
                    <a:pt x="148" y="154"/>
                    <a:pt x="148" y="153"/>
                    <a:pt x="149" y="152"/>
                  </a:cubicBezTo>
                  <a:cubicBezTo>
                    <a:pt x="149" y="151"/>
                    <a:pt x="151" y="151"/>
                    <a:pt x="151" y="150"/>
                  </a:cubicBezTo>
                  <a:cubicBezTo>
                    <a:pt x="152" y="149"/>
                    <a:pt x="152" y="147"/>
                    <a:pt x="152" y="146"/>
                  </a:cubicBezTo>
                  <a:cubicBezTo>
                    <a:pt x="152" y="146"/>
                    <a:pt x="152" y="145"/>
                    <a:pt x="152" y="144"/>
                  </a:cubicBezTo>
                  <a:cubicBezTo>
                    <a:pt x="152" y="143"/>
                    <a:pt x="153" y="142"/>
                    <a:pt x="154" y="141"/>
                  </a:cubicBezTo>
                  <a:cubicBezTo>
                    <a:pt x="155" y="139"/>
                    <a:pt x="155" y="137"/>
                    <a:pt x="157" y="135"/>
                  </a:cubicBezTo>
                  <a:cubicBezTo>
                    <a:pt x="157" y="133"/>
                    <a:pt x="158" y="132"/>
                    <a:pt x="158" y="131"/>
                  </a:cubicBezTo>
                  <a:cubicBezTo>
                    <a:pt x="158" y="128"/>
                    <a:pt x="158" y="126"/>
                    <a:pt x="156" y="124"/>
                  </a:cubicBezTo>
                  <a:cubicBezTo>
                    <a:pt x="154" y="122"/>
                    <a:pt x="150" y="123"/>
                    <a:pt x="147" y="123"/>
                  </a:cubicBezTo>
                  <a:cubicBezTo>
                    <a:pt x="143" y="124"/>
                    <a:pt x="139" y="125"/>
                    <a:pt x="135" y="124"/>
                  </a:cubicBezTo>
                  <a:cubicBezTo>
                    <a:pt x="133" y="123"/>
                    <a:pt x="131" y="121"/>
                    <a:pt x="129" y="119"/>
                  </a:cubicBezTo>
                  <a:cubicBezTo>
                    <a:pt x="127" y="118"/>
                    <a:pt x="127" y="118"/>
                    <a:pt x="126" y="117"/>
                  </a:cubicBezTo>
                  <a:cubicBezTo>
                    <a:pt x="126" y="114"/>
                    <a:pt x="125" y="111"/>
                    <a:pt x="125" y="109"/>
                  </a:cubicBezTo>
                  <a:cubicBezTo>
                    <a:pt x="125" y="107"/>
                    <a:pt x="125" y="106"/>
                    <a:pt x="125" y="104"/>
                  </a:cubicBezTo>
                  <a:cubicBezTo>
                    <a:pt x="124" y="103"/>
                    <a:pt x="124" y="101"/>
                    <a:pt x="123" y="100"/>
                  </a:cubicBezTo>
                  <a:cubicBezTo>
                    <a:pt x="123" y="99"/>
                    <a:pt x="123" y="98"/>
                    <a:pt x="123" y="97"/>
                  </a:cubicBezTo>
                  <a:cubicBezTo>
                    <a:pt x="123" y="96"/>
                    <a:pt x="123" y="95"/>
                    <a:pt x="123" y="94"/>
                  </a:cubicBezTo>
                  <a:cubicBezTo>
                    <a:pt x="123" y="94"/>
                    <a:pt x="122" y="94"/>
                    <a:pt x="122" y="93"/>
                  </a:cubicBezTo>
                  <a:cubicBezTo>
                    <a:pt x="122" y="93"/>
                    <a:pt x="122" y="92"/>
                    <a:pt x="122" y="92"/>
                  </a:cubicBezTo>
                  <a:cubicBezTo>
                    <a:pt x="122" y="90"/>
                    <a:pt x="122" y="87"/>
                    <a:pt x="122" y="85"/>
                  </a:cubicBezTo>
                  <a:cubicBezTo>
                    <a:pt x="122" y="83"/>
                    <a:pt x="122" y="82"/>
                    <a:pt x="122" y="80"/>
                  </a:cubicBezTo>
                  <a:cubicBezTo>
                    <a:pt x="122" y="79"/>
                    <a:pt x="121" y="78"/>
                    <a:pt x="122" y="77"/>
                  </a:cubicBezTo>
                  <a:cubicBezTo>
                    <a:pt x="123" y="76"/>
                    <a:pt x="124" y="76"/>
                    <a:pt x="125" y="75"/>
                  </a:cubicBezTo>
                  <a:cubicBezTo>
                    <a:pt x="126" y="74"/>
                    <a:pt x="128" y="72"/>
                    <a:pt x="128" y="71"/>
                  </a:cubicBezTo>
                  <a:cubicBezTo>
                    <a:pt x="129" y="70"/>
                    <a:pt x="129" y="67"/>
                    <a:pt x="129" y="66"/>
                  </a:cubicBezTo>
                  <a:cubicBezTo>
                    <a:pt x="129" y="63"/>
                    <a:pt x="129" y="63"/>
                    <a:pt x="130" y="62"/>
                  </a:cubicBezTo>
                  <a:cubicBezTo>
                    <a:pt x="130" y="61"/>
                    <a:pt x="130" y="60"/>
                    <a:pt x="131" y="59"/>
                  </a:cubicBezTo>
                  <a:cubicBezTo>
                    <a:pt x="132" y="58"/>
                    <a:pt x="133" y="58"/>
                    <a:pt x="134" y="57"/>
                  </a:cubicBezTo>
                  <a:cubicBezTo>
                    <a:pt x="135" y="56"/>
                    <a:pt x="135" y="55"/>
                    <a:pt x="136" y="55"/>
                  </a:cubicBezTo>
                  <a:cubicBezTo>
                    <a:pt x="136" y="54"/>
                    <a:pt x="138" y="54"/>
                    <a:pt x="138" y="53"/>
                  </a:cubicBezTo>
                  <a:cubicBezTo>
                    <a:pt x="139" y="52"/>
                    <a:pt x="139" y="51"/>
                    <a:pt x="139" y="50"/>
                  </a:cubicBezTo>
                  <a:cubicBezTo>
                    <a:pt x="139" y="48"/>
                    <a:pt x="138" y="47"/>
                    <a:pt x="138" y="45"/>
                  </a:cubicBezTo>
                  <a:cubicBezTo>
                    <a:pt x="138" y="43"/>
                    <a:pt x="138" y="42"/>
                    <a:pt x="138" y="40"/>
                  </a:cubicBezTo>
                  <a:cubicBezTo>
                    <a:pt x="138" y="38"/>
                    <a:pt x="138" y="35"/>
                    <a:pt x="138" y="33"/>
                  </a:cubicBezTo>
                  <a:cubicBezTo>
                    <a:pt x="138" y="32"/>
                    <a:pt x="137" y="30"/>
                    <a:pt x="137" y="29"/>
                  </a:cubicBezTo>
                  <a:cubicBezTo>
                    <a:pt x="137" y="28"/>
                    <a:pt x="136" y="28"/>
                    <a:pt x="136" y="28"/>
                  </a:cubicBezTo>
                  <a:cubicBezTo>
                    <a:pt x="136" y="27"/>
                    <a:pt x="136" y="26"/>
                    <a:pt x="136" y="26"/>
                  </a:cubicBezTo>
                  <a:cubicBezTo>
                    <a:pt x="136" y="24"/>
                    <a:pt x="134" y="22"/>
                    <a:pt x="133" y="21"/>
                  </a:cubicBezTo>
                  <a:cubicBezTo>
                    <a:pt x="131" y="20"/>
                    <a:pt x="131" y="19"/>
                    <a:pt x="130" y="16"/>
                  </a:cubicBezTo>
                  <a:cubicBezTo>
                    <a:pt x="130" y="15"/>
                    <a:pt x="130" y="13"/>
                    <a:pt x="130" y="11"/>
                  </a:cubicBezTo>
                  <a:cubicBezTo>
                    <a:pt x="131" y="9"/>
                    <a:pt x="133" y="8"/>
                    <a:pt x="134" y="6"/>
                  </a:cubicBezTo>
                  <a:cubicBezTo>
                    <a:pt x="136" y="5"/>
                    <a:pt x="141" y="3"/>
                    <a:pt x="142" y="0"/>
                  </a:cubicBezTo>
                  <a:cubicBezTo>
                    <a:pt x="140" y="2"/>
                    <a:pt x="140" y="2"/>
                    <a:pt x="140" y="2"/>
                  </a:cubicBezTo>
                  <a:cubicBezTo>
                    <a:pt x="139" y="2"/>
                    <a:pt x="138" y="2"/>
                    <a:pt x="137" y="2"/>
                  </a:cubicBezTo>
                  <a:cubicBezTo>
                    <a:pt x="135" y="3"/>
                    <a:pt x="135" y="3"/>
                    <a:pt x="134" y="5"/>
                  </a:cubicBezTo>
                  <a:cubicBezTo>
                    <a:pt x="133" y="5"/>
                    <a:pt x="131" y="6"/>
                    <a:pt x="130" y="7"/>
                  </a:cubicBezTo>
                  <a:cubicBezTo>
                    <a:pt x="128" y="7"/>
                    <a:pt x="127" y="9"/>
                    <a:pt x="125" y="10"/>
                  </a:cubicBezTo>
                  <a:cubicBezTo>
                    <a:pt x="123" y="10"/>
                    <a:pt x="122" y="11"/>
                    <a:pt x="120" y="11"/>
                  </a:cubicBezTo>
                  <a:cubicBezTo>
                    <a:pt x="116" y="12"/>
                    <a:pt x="112" y="16"/>
                    <a:pt x="108" y="16"/>
                  </a:cubicBezTo>
                  <a:cubicBezTo>
                    <a:pt x="105" y="16"/>
                    <a:pt x="102" y="16"/>
                    <a:pt x="99" y="16"/>
                  </a:cubicBezTo>
                  <a:cubicBezTo>
                    <a:pt x="99" y="17"/>
                    <a:pt x="99" y="18"/>
                    <a:pt x="98" y="20"/>
                  </a:cubicBezTo>
                  <a:cubicBezTo>
                    <a:pt x="98" y="22"/>
                    <a:pt x="96" y="23"/>
                    <a:pt x="95" y="25"/>
                  </a:cubicBezTo>
                  <a:cubicBezTo>
                    <a:pt x="93" y="28"/>
                    <a:pt x="91" y="30"/>
                    <a:pt x="90" y="33"/>
                  </a:cubicBezTo>
                  <a:cubicBezTo>
                    <a:pt x="90" y="35"/>
                    <a:pt x="89" y="37"/>
                    <a:pt x="89" y="39"/>
                  </a:cubicBezTo>
                  <a:cubicBezTo>
                    <a:pt x="89" y="42"/>
                    <a:pt x="89" y="44"/>
                    <a:pt x="87" y="45"/>
                  </a:cubicBezTo>
                  <a:cubicBezTo>
                    <a:pt x="85" y="47"/>
                    <a:pt x="84" y="48"/>
                    <a:pt x="83" y="49"/>
                  </a:cubicBezTo>
                  <a:cubicBezTo>
                    <a:pt x="81" y="50"/>
                    <a:pt x="80" y="51"/>
                    <a:pt x="79" y="52"/>
                  </a:cubicBezTo>
                  <a:cubicBezTo>
                    <a:pt x="77" y="54"/>
                    <a:pt x="76" y="54"/>
                    <a:pt x="73" y="55"/>
                  </a:cubicBezTo>
                  <a:cubicBezTo>
                    <a:pt x="70" y="55"/>
                    <a:pt x="68" y="56"/>
                    <a:pt x="66" y="58"/>
                  </a:cubicBezTo>
                  <a:cubicBezTo>
                    <a:pt x="65" y="58"/>
                    <a:pt x="65" y="58"/>
                    <a:pt x="64" y="58"/>
                  </a:cubicBezTo>
                  <a:cubicBezTo>
                    <a:pt x="61" y="58"/>
                    <a:pt x="58" y="58"/>
                    <a:pt x="55" y="58"/>
                  </a:cubicBezTo>
                  <a:cubicBezTo>
                    <a:pt x="52" y="58"/>
                    <a:pt x="50" y="59"/>
                    <a:pt x="47" y="60"/>
                  </a:cubicBezTo>
                  <a:cubicBezTo>
                    <a:pt x="46" y="60"/>
                    <a:pt x="44" y="60"/>
                    <a:pt x="43" y="61"/>
                  </a:cubicBezTo>
                  <a:cubicBezTo>
                    <a:pt x="42" y="61"/>
                    <a:pt x="41" y="62"/>
                    <a:pt x="41" y="63"/>
                  </a:cubicBezTo>
                  <a:cubicBezTo>
                    <a:pt x="39" y="65"/>
                    <a:pt x="36" y="66"/>
                    <a:pt x="33" y="66"/>
                  </a:cubicBezTo>
                  <a:cubicBezTo>
                    <a:pt x="32" y="66"/>
                    <a:pt x="31" y="66"/>
                    <a:pt x="30" y="66"/>
                  </a:cubicBezTo>
                  <a:cubicBezTo>
                    <a:pt x="27" y="68"/>
                    <a:pt x="24" y="72"/>
                    <a:pt x="24" y="72"/>
                  </a:cubicBezTo>
                  <a:cubicBezTo>
                    <a:pt x="24" y="73"/>
                    <a:pt x="20" y="77"/>
                    <a:pt x="20" y="78"/>
                  </a:cubicBezTo>
                  <a:cubicBezTo>
                    <a:pt x="18" y="80"/>
                    <a:pt x="17" y="80"/>
                    <a:pt x="14" y="85"/>
                  </a:cubicBezTo>
                  <a:cubicBezTo>
                    <a:pt x="12" y="86"/>
                    <a:pt x="12" y="88"/>
                    <a:pt x="12" y="90"/>
                  </a:cubicBezTo>
                  <a:cubicBezTo>
                    <a:pt x="12" y="93"/>
                    <a:pt x="12" y="96"/>
                    <a:pt x="14" y="98"/>
                  </a:cubicBezTo>
                  <a:cubicBezTo>
                    <a:pt x="15" y="99"/>
                    <a:pt x="16" y="100"/>
                    <a:pt x="17" y="101"/>
                  </a:cubicBezTo>
                  <a:cubicBezTo>
                    <a:pt x="18" y="101"/>
                    <a:pt x="19" y="105"/>
                    <a:pt x="19" y="105"/>
                  </a:cubicBezTo>
                  <a:cubicBezTo>
                    <a:pt x="21" y="107"/>
                    <a:pt x="24" y="107"/>
                    <a:pt x="25" y="109"/>
                  </a:cubicBezTo>
                  <a:cubicBezTo>
                    <a:pt x="26" y="110"/>
                    <a:pt x="26" y="114"/>
                    <a:pt x="28" y="115"/>
                  </a:cubicBezTo>
                  <a:cubicBezTo>
                    <a:pt x="31" y="116"/>
                    <a:pt x="31" y="113"/>
                    <a:pt x="31" y="112"/>
                  </a:cubicBezTo>
                  <a:cubicBezTo>
                    <a:pt x="31" y="111"/>
                    <a:pt x="31" y="110"/>
                    <a:pt x="31" y="109"/>
                  </a:cubicBezTo>
                  <a:cubicBezTo>
                    <a:pt x="31" y="108"/>
                    <a:pt x="32" y="108"/>
                    <a:pt x="32" y="107"/>
                  </a:cubicBezTo>
                  <a:cubicBezTo>
                    <a:pt x="32" y="106"/>
                    <a:pt x="32" y="105"/>
                    <a:pt x="31" y="104"/>
                  </a:cubicBezTo>
                  <a:cubicBezTo>
                    <a:pt x="31" y="103"/>
                    <a:pt x="29" y="103"/>
                    <a:pt x="29" y="103"/>
                  </a:cubicBezTo>
                  <a:cubicBezTo>
                    <a:pt x="28" y="100"/>
                    <a:pt x="29" y="98"/>
                    <a:pt x="31" y="98"/>
                  </a:cubicBezTo>
                  <a:cubicBezTo>
                    <a:pt x="33" y="98"/>
                    <a:pt x="33" y="98"/>
                    <a:pt x="34" y="99"/>
                  </a:cubicBezTo>
                  <a:cubicBezTo>
                    <a:pt x="34" y="100"/>
                    <a:pt x="34" y="100"/>
                    <a:pt x="34" y="101"/>
                  </a:cubicBezTo>
                  <a:cubicBezTo>
                    <a:pt x="34" y="102"/>
                    <a:pt x="35" y="103"/>
                    <a:pt x="36" y="103"/>
                  </a:cubicBezTo>
                  <a:cubicBezTo>
                    <a:pt x="36" y="104"/>
                    <a:pt x="37" y="106"/>
                    <a:pt x="39" y="106"/>
                  </a:cubicBezTo>
                  <a:cubicBezTo>
                    <a:pt x="40" y="106"/>
                    <a:pt x="41" y="105"/>
                    <a:pt x="43" y="106"/>
                  </a:cubicBezTo>
                  <a:cubicBezTo>
                    <a:pt x="42" y="107"/>
                    <a:pt x="40" y="108"/>
                    <a:pt x="39" y="109"/>
                  </a:cubicBezTo>
                  <a:cubicBezTo>
                    <a:pt x="38" y="110"/>
                    <a:pt x="38" y="111"/>
                    <a:pt x="38" y="113"/>
                  </a:cubicBezTo>
                  <a:cubicBezTo>
                    <a:pt x="39" y="114"/>
                    <a:pt x="39" y="115"/>
                    <a:pt x="40" y="116"/>
                  </a:cubicBezTo>
                  <a:cubicBezTo>
                    <a:pt x="41" y="117"/>
                    <a:pt x="42" y="116"/>
                    <a:pt x="43" y="116"/>
                  </a:cubicBezTo>
                  <a:cubicBezTo>
                    <a:pt x="46" y="117"/>
                    <a:pt x="41" y="125"/>
                    <a:pt x="38" y="124"/>
                  </a:cubicBezTo>
                  <a:cubicBezTo>
                    <a:pt x="37" y="124"/>
                    <a:pt x="36" y="124"/>
                    <a:pt x="35" y="123"/>
                  </a:cubicBezTo>
                  <a:cubicBezTo>
                    <a:pt x="34" y="123"/>
                    <a:pt x="32" y="124"/>
                    <a:pt x="31" y="123"/>
                  </a:cubicBezTo>
                  <a:cubicBezTo>
                    <a:pt x="30" y="123"/>
                    <a:pt x="31" y="123"/>
                    <a:pt x="30" y="122"/>
                  </a:cubicBezTo>
                  <a:cubicBezTo>
                    <a:pt x="30" y="122"/>
                    <a:pt x="30" y="121"/>
                    <a:pt x="30" y="121"/>
                  </a:cubicBezTo>
                  <a:cubicBezTo>
                    <a:pt x="29" y="121"/>
                    <a:pt x="27" y="121"/>
                    <a:pt x="27" y="121"/>
                  </a:cubicBezTo>
                  <a:cubicBezTo>
                    <a:pt x="25" y="121"/>
                    <a:pt x="22" y="120"/>
                    <a:pt x="21" y="118"/>
                  </a:cubicBezTo>
                  <a:cubicBezTo>
                    <a:pt x="19" y="117"/>
                    <a:pt x="20" y="116"/>
                    <a:pt x="18" y="116"/>
                  </a:cubicBezTo>
                  <a:cubicBezTo>
                    <a:pt x="16" y="116"/>
                    <a:pt x="14" y="118"/>
                    <a:pt x="11" y="117"/>
                  </a:cubicBezTo>
                  <a:cubicBezTo>
                    <a:pt x="9" y="117"/>
                    <a:pt x="12" y="116"/>
                    <a:pt x="12" y="114"/>
                  </a:cubicBezTo>
                  <a:cubicBezTo>
                    <a:pt x="11" y="113"/>
                    <a:pt x="8" y="111"/>
                    <a:pt x="7" y="112"/>
                  </a:cubicBezTo>
                  <a:cubicBezTo>
                    <a:pt x="6" y="112"/>
                    <a:pt x="5" y="116"/>
                    <a:pt x="5" y="118"/>
                  </a:cubicBezTo>
                  <a:cubicBezTo>
                    <a:pt x="5" y="118"/>
                    <a:pt x="5" y="119"/>
                    <a:pt x="5" y="120"/>
                  </a:cubicBezTo>
                  <a:cubicBezTo>
                    <a:pt x="5" y="121"/>
                    <a:pt x="4" y="121"/>
                    <a:pt x="4" y="122"/>
                  </a:cubicBezTo>
                  <a:cubicBezTo>
                    <a:pt x="4" y="123"/>
                    <a:pt x="4" y="125"/>
                    <a:pt x="4" y="126"/>
                  </a:cubicBezTo>
                  <a:cubicBezTo>
                    <a:pt x="4" y="128"/>
                    <a:pt x="4" y="129"/>
                    <a:pt x="4" y="131"/>
                  </a:cubicBezTo>
                  <a:cubicBezTo>
                    <a:pt x="4" y="135"/>
                    <a:pt x="4" y="139"/>
                    <a:pt x="5" y="143"/>
                  </a:cubicBezTo>
                  <a:cubicBezTo>
                    <a:pt x="6" y="146"/>
                    <a:pt x="5" y="150"/>
                    <a:pt x="5" y="153"/>
                  </a:cubicBezTo>
                  <a:cubicBezTo>
                    <a:pt x="6" y="155"/>
                    <a:pt x="6" y="158"/>
                    <a:pt x="6" y="160"/>
                  </a:cubicBezTo>
                  <a:cubicBezTo>
                    <a:pt x="6" y="164"/>
                    <a:pt x="6" y="167"/>
                    <a:pt x="6" y="171"/>
                  </a:cubicBezTo>
                  <a:cubicBezTo>
                    <a:pt x="7" y="170"/>
                    <a:pt x="8" y="170"/>
                    <a:pt x="9" y="170"/>
                  </a:cubicBezTo>
                  <a:cubicBezTo>
                    <a:pt x="10" y="169"/>
                    <a:pt x="10" y="169"/>
                    <a:pt x="9" y="167"/>
                  </a:cubicBezTo>
                  <a:cubicBezTo>
                    <a:pt x="9" y="165"/>
                    <a:pt x="9" y="163"/>
                    <a:pt x="11" y="163"/>
                  </a:cubicBezTo>
                  <a:cubicBezTo>
                    <a:pt x="13" y="162"/>
                    <a:pt x="15" y="164"/>
                    <a:pt x="14" y="165"/>
                  </a:cubicBezTo>
                  <a:cubicBezTo>
                    <a:pt x="15" y="167"/>
                    <a:pt x="15" y="167"/>
                    <a:pt x="15" y="167"/>
                  </a:cubicBezTo>
                  <a:cubicBezTo>
                    <a:pt x="15" y="169"/>
                    <a:pt x="13" y="169"/>
                    <a:pt x="13" y="171"/>
                  </a:cubicBezTo>
                  <a:cubicBezTo>
                    <a:pt x="13" y="173"/>
                    <a:pt x="13" y="174"/>
                    <a:pt x="14" y="175"/>
                  </a:cubicBezTo>
                  <a:cubicBezTo>
                    <a:pt x="17" y="177"/>
                    <a:pt x="23" y="180"/>
                    <a:pt x="19" y="183"/>
                  </a:cubicBezTo>
                  <a:cubicBezTo>
                    <a:pt x="17" y="184"/>
                    <a:pt x="14" y="186"/>
                    <a:pt x="13" y="184"/>
                  </a:cubicBezTo>
                  <a:cubicBezTo>
                    <a:pt x="13" y="183"/>
                    <a:pt x="13" y="181"/>
                    <a:pt x="13" y="180"/>
                  </a:cubicBezTo>
                  <a:cubicBezTo>
                    <a:pt x="13" y="179"/>
                    <a:pt x="13" y="177"/>
                    <a:pt x="12" y="177"/>
                  </a:cubicBezTo>
                  <a:cubicBezTo>
                    <a:pt x="11" y="176"/>
                    <a:pt x="7" y="178"/>
                    <a:pt x="7" y="178"/>
                  </a:cubicBezTo>
                  <a:cubicBezTo>
                    <a:pt x="7" y="178"/>
                    <a:pt x="6" y="178"/>
                    <a:pt x="6" y="178"/>
                  </a:cubicBezTo>
                  <a:cubicBezTo>
                    <a:pt x="7" y="181"/>
                    <a:pt x="7" y="185"/>
                    <a:pt x="8" y="188"/>
                  </a:cubicBezTo>
                  <a:cubicBezTo>
                    <a:pt x="8" y="190"/>
                    <a:pt x="8" y="192"/>
                    <a:pt x="8" y="195"/>
                  </a:cubicBezTo>
                  <a:cubicBezTo>
                    <a:pt x="8" y="196"/>
                    <a:pt x="8" y="198"/>
                    <a:pt x="8" y="199"/>
                  </a:cubicBezTo>
                  <a:cubicBezTo>
                    <a:pt x="8" y="202"/>
                    <a:pt x="7" y="205"/>
                    <a:pt x="5" y="207"/>
                  </a:cubicBezTo>
                  <a:cubicBezTo>
                    <a:pt x="5" y="208"/>
                    <a:pt x="4" y="209"/>
                    <a:pt x="3" y="209"/>
                  </a:cubicBezTo>
                  <a:cubicBezTo>
                    <a:pt x="2" y="211"/>
                    <a:pt x="2" y="212"/>
                    <a:pt x="0" y="213"/>
                  </a:cubicBezTo>
                  <a:cubicBezTo>
                    <a:pt x="1" y="214"/>
                    <a:pt x="2" y="214"/>
                    <a:pt x="3" y="215"/>
                  </a:cubicBezTo>
                  <a:cubicBezTo>
                    <a:pt x="5" y="216"/>
                    <a:pt x="6" y="218"/>
                    <a:pt x="8" y="220"/>
                  </a:cubicBezTo>
                  <a:cubicBezTo>
                    <a:pt x="9" y="222"/>
                    <a:pt x="11" y="223"/>
                    <a:pt x="12" y="224"/>
                  </a:cubicBezTo>
                  <a:cubicBezTo>
                    <a:pt x="12" y="225"/>
                    <a:pt x="12" y="226"/>
                    <a:pt x="13" y="227"/>
                  </a:cubicBezTo>
                  <a:cubicBezTo>
                    <a:pt x="15" y="230"/>
                    <a:pt x="17" y="231"/>
                    <a:pt x="20" y="233"/>
                  </a:cubicBezTo>
                  <a:cubicBezTo>
                    <a:pt x="21" y="234"/>
                    <a:pt x="22" y="235"/>
                    <a:pt x="23" y="235"/>
                  </a:cubicBezTo>
                  <a:cubicBezTo>
                    <a:pt x="26" y="234"/>
                    <a:pt x="26" y="231"/>
                    <a:pt x="26" y="229"/>
                  </a:cubicBezTo>
                  <a:cubicBezTo>
                    <a:pt x="25" y="228"/>
                    <a:pt x="25" y="228"/>
                    <a:pt x="24" y="227"/>
                  </a:cubicBezTo>
                  <a:cubicBezTo>
                    <a:pt x="24" y="226"/>
                    <a:pt x="24" y="226"/>
                    <a:pt x="24" y="226"/>
                  </a:cubicBezTo>
                  <a:cubicBezTo>
                    <a:pt x="23" y="225"/>
                    <a:pt x="23" y="224"/>
                    <a:pt x="22" y="223"/>
                  </a:cubicBezTo>
                  <a:cubicBezTo>
                    <a:pt x="21" y="222"/>
                    <a:pt x="19" y="221"/>
                    <a:pt x="18" y="220"/>
                  </a:cubicBezTo>
                  <a:cubicBezTo>
                    <a:pt x="17" y="218"/>
                    <a:pt x="14" y="218"/>
                    <a:pt x="16" y="215"/>
                  </a:cubicBezTo>
                  <a:cubicBezTo>
                    <a:pt x="17" y="212"/>
                    <a:pt x="19" y="214"/>
                    <a:pt x="21" y="215"/>
                  </a:cubicBezTo>
                  <a:cubicBezTo>
                    <a:pt x="22" y="216"/>
                    <a:pt x="23" y="220"/>
                    <a:pt x="24" y="220"/>
                  </a:cubicBezTo>
                  <a:cubicBezTo>
                    <a:pt x="24" y="221"/>
                    <a:pt x="26" y="221"/>
                    <a:pt x="26" y="222"/>
                  </a:cubicBezTo>
                  <a:cubicBezTo>
                    <a:pt x="27" y="223"/>
                    <a:pt x="27" y="223"/>
                    <a:pt x="28" y="224"/>
                  </a:cubicBezTo>
                  <a:cubicBezTo>
                    <a:pt x="29" y="225"/>
                    <a:pt x="31" y="226"/>
                    <a:pt x="32" y="227"/>
                  </a:cubicBezTo>
                  <a:cubicBezTo>
                    <a:pt x="32" y="227"/>
                    <a:pt x="34" y="228"/>
                    <a:pt x="34" y="228"/>
                  </a:cubicBezTo>
                  <a:cubicBezTo>
                    <a:pt x="34" y="228"/>
                    <a:pt x="34" y="228"/>
                    <a:pt x="34" y="229"/>
                  </a:cubicBezTo>
                  <a:cubicBezTo>
                    <a:pt x="35" y="231"/>
                    <a:pt x="36" y="232"/>
                    <a:pt x="35" y="234"/>
                  </a:cubicBezTo>
                  <a:cubicBezTo>
                    <a:pt x="35" y="236"/>
                    <a:pt x="34" y="235"/>
                    <a:pt x="34" y="237"/>
                  </a:cubicBezTo>
                  <a:cubicBezTo>
                    <a:pt x="33" y="238"/>
                    <a:pt x="34" y="239"/>
                    <a:pt x="34" y="240"/>
                  </a:cubicBezTo>
                  <a:cubicBezTo>
                    <a:pt x="34" y="241"/>
                    <a:pt x="33" y="244"/>
                    <a:pt x="34" y="245"/>
                  </a:cubicBezTo>
                  <a:cubicBezTo>
                    <a:pt x="34" y="246"/>
                    <a:pt x="35" y="246"/>
                    <a:pt x="35" y="247"/>
                  </a:cubicBezTo>
                  <a:cubicBezTo>
                    <a:pt x="37" y="250"/>
                    <a:pt x="35" y="252"/>
                    <a:pt x="34" y="254"/>
                  </a:cubicBezTo>
                  <a:cubicBezTo>
                    <a:pt x="34" y="255"/>
                    <a:pt x="34" y="255"/>
                    <a:pt x="33" y="256"/>
                  </a:cubicBezTo>
                  <a:cubicBezTo>
                    <a:pt x="33" y="257"/>
                    <a:pt x="32" y="257"/>
                    <a:pt x="32" y="258"/>
                  </a:cubicBezTo>
                  <a:cubicBezTo>
                    <a:pt x="32" y="259"/>
                    <a:pt x="32" y="260"/>
                    <a:pt x="32" y="261"/>
                  </a:cubicBezTo>
                  <a:cubicBezTo>
                    <a:pt x="32" y="263"/>
                    <a:pt x="32" y="266"/>
                    <a:pt x="32" y="268"/>
                  </a:cubicBezTo>
                  <a:cubicBezTo>
                    <a:pt x="32" y="269"/>
                    <a:pt x="32" y="270"/>
                    <a:pt x="32" y="272"/>
                  </a:cubicBezTo>
                  <a:cubicBezTo>
                    <a:pt x="32" y="271"/>
                    <a:pt x="32" y="271"/>
                    <a:pt x="32" y="271"/>
                  </a:cubicBezTo>
                  <a:cubicBezTo>
                    <a:pt x="35" y="271"/>
                    <a:pt x="37" y="272"/>
                    <a:pt x="40" y="272"/>
                  </a:cubicBezTo>
                  <a:cubicBezTo>
                    <a:pt x="41" y="272"/>
                    <a:pt x="43" y="272"/>
                    <a:pt x="45" y="272"/>
                  </a:cubicBezTo>
                  <a:cubicBezTo>
                    <a:pt x="46" y="272"/>
                    <a:pt x="48" y="272"/>
                    <a:pt x="49" y="272"/>
                  </a:cubicBezTo>
                  <a:cubicBezTo>
                    <a:pt x="50" y="273"/>
                    <a:pt x="51" y="274"/>
                    <a:pt x="52" y="274"/>
                  </a:cubicBezTo>
                  <a:cubicBezTo>
                    <a:pt x="53" y="274"/>
                    <a:pt x="55" y="274"/>
                    <a:pt x="56" y="274"/>
                  </a:cubicBezTo>
                  <a:cubicBezTo>
                    <a:pt x="56" y="274"/>
                    <a:pt x="57" y="274"/>
                    <a:pt x="58" y="274"/>
                  </a:cubicBezTo>
                  <a:cubicBezTo>
                    <a:pt x="58" y="273"/>
                    <a:pt x="58" y="273"/>
                    <a:pt x="59" y="272"/>
                  </a:cubicBezTo>
                  <a:cubicBezTo>
                    <a:pt x="59" y="272"/>
                    <a:pt x="61" y="272"/>
                    <a:pt x="62" y="272"/>
                  </a:cubicBezTo>
                  <a:cubicBezTo>
                    <a:pt x="62" y="273"/>
                    <a:pt x="62" y="274"/>
                    <a:pt x="63" y="274"/>
                  </a:cubicBezTo>
                  <a:cubicBezTo>
                    <a:pt x="62" y="275"/>
                    <a:pt x="63" y="275"/>
                    <a:pt x="63" y="275"/>
                  </a:cubicBezTo>
                  <a:cubicBezTo>
                    <a:pt x="63" y="276"/>
                    <a:pt x="63" y="276"/>
                    <a:pt x="63" y="276"/>
                  </a:cubicBezTo>
                  <a:cubicBezTo>
                    <a:pt x="64" y="277"/>
                    <a:pt x="64" y="278"/>
                    <a:pt x="64" y="280"/>
                  </a:cubicBezTo>
                  <a:cubicBezTo>
                    <a:pt x="64" y="282"/>
                    <a:pt x="65" y="282"/>
                    <a:pt x="67" y="282"/>
                  </a:cubicBezTo>
                  <a:cubicBezTo>
                    <a:pt x="68" y="282"/>
                    <a:pt x="69" y="282"/>
                    <a:pt x="70" y="282"/>
                  </a:cubicBezTo>
                  <a:cubicBezTo>
                    <a:pt x="71" y="281"/>
                    <a:pt x="71" y="280"/>
                    <a:pt x="72" y="279"/>
                  </a:cubicBezTo>
                  <a:cubicBezTo>
                    <a:pt x="74" y="279"/>
                    <a:pt x="74" y="279"/>
                    <a:pt x="75" y="278"/>
                  </a:cubicBezTo>
                  <a:cubicBezTo>
                    <a:pt x="76" y="277"/>
                    <a:pt x="76" y="276"/>
                    <a:pt x="77" y="276"/>
                  </a:cubicBezTo>
                  <a:cubicBezTo>
                    <a:pt x="78" y="275"/>
                    <a:pt x="79" y="276"/>
                    <a:pt x="79" y="276"/>
                  </a:cubicBezTo>
                  <a:cubicBezTo>
                    <a:pt x="80" y="276"/>
                    <a:pt x="81" y="276"/>
                    <a:pt x="81" y="276"/>
                  </a:cubicBezTo>
                  <a:cubicBezTo>
                    <a:pt x="82" y="276"/>
                    <a:pt x="82" y="276"/>
                    <a:pt x="83" y="276"/>
                  </a:cubicBezTo>
                  <a:cubicBezTo>
                    <a:pt x="84" y="276"/>
                    <a:pt x="85" y="277"/>
                    <a:pt x="86" y="277"/>
                  </a:cubicBezTo>
                  <a:cubicBezTo>
                    <a:pt x="87" y="279"/>
                    <a:pt x="87" y="280"/>
                    <a:pt x="89" y="280"/>
                  </a:cubicBezTo>
                  <a:cubicBezTo>
                    <a:pt x="91" y="280"/>
                    <a:pt x="92" y="280"/>
                    <a:pt x="94" y="281"/>
                  </a:cubicBezTo>
                  <a:cubicBezTo>
                    <a:pt x="95" y="282"/>
                    <a:pt x="95" y="282"/>
                    <a:pt x="96" y="283"/>
                  </a:cubicBezTo>
                  <a:cubicBezTo>
                    <a:pt x="97" y="283"/>
                    <a:pt x="98" y="284"/>
                    <a:pt x="99" y="284"/>
                  </a:cubicBezTo>
                  <a:cubicBezTo>
                    <a:pt x="100" y="284"/>
                    <a:pt x="100" y="283"/>
                    <a:pt x="101" y="282"/>
                  </a:cubicBezTo>
                  <a:cubicBezTo>
                    <a:pt x="102" y="282"/>
                    <a:pt x="104" y="280"/>
                    <a:pt x="105" y="281"/>
                  </a:cubicBezTo>
                  <a:cubicBezTo>
                    <a:pt x="106" y="281"/>
                    <a:pt x="106" y="282"/>
                    <a:pt x="106" y="282"/>
                  </a:cubicBezTo>
                  <a:cubicBezTo>
                    <a:pt x="107" y="282"/>
                    <a:pt x="107" y="281"/>
                    <a:pt x="108" y="280"/>
                  </a:cubicBezTo>
                  <a:cubicBezTo>
                    <a:pt x="109" y="279"/>
                    <a:pt x="111" y="277"/>
                    <a:pt x="112" y="275"/>
                  </a:cubicBezTo>
                  <a:cubicBezTo>
                    <a:pt x="113" y="272"/>
                    <a:pt x="114" y="267"/>
                    <a:pt x="111" y="264"/>
                  </a:cubicBezTo>
                  <a:cubicBezTo>
                    <a:pt x="108" y="262"/>
                    <a:pt x="105" y="264"/>
                    <a:pt x="103" y="261"/>
                  </a:cubicBezTo>
                  <a:cubicBezTo>
                    <a:pt x="103" y="260"/>
                    <a:pt x="103" y="259"/>
                    <a:pt x="102" y="259"/>
                  </a:cubicBezTo>
                  <a:cubicBezTo>
                    <a:pt x="102" y="258"/>
                    <a:pt x="101" y="258"/>
                    <a:pt x="100" y="258"/>
                  </a:cubicBezTo>
                  <a:cubicBezTo>
                    <a:pt x="99" y="257"/>
                    <a:pt x="99" y="257"/>
                    <a:pt x="98" y="256"/>
                  </a:cubicBezTo>
                  <a:cubicBezTo>
                    <a:pt x="96" y="255"/>
                    <a:pt x="91" y="254"/>
                    <a:pt x="89" y="256"/>
                  </a:cubicBezTo>
                  <a:cubicBezTo>
                    <a:pt x="86" y="258"/>
                    <a:pt x="95" y="263"/>
                    <a:pt x="94" y="267"/>
                  </a:cubicBezTo>
                  <a:cubicBezTo>
                    <a:pt x="92" y="267"/>
                    <a:pt x="93" y="266"/>
                    <a:pt x="92" y="266"/>
                  </a:cubicBezTo>
                  <a:cubicBezTo>
                    <a:pt x="91" y="265"/>
                    <a:pt x="89" y="265"/>
                    <a:pt x="88" y="264"/>
                  </a:cubicBezTo>
                  <a:cubicBezTo>
                    <a:pt x="87" y="263"/>
                    <a:pt x="86" y="262"/>
                    <a:pt x="84" y="261"/>
                  </a:cubicBezTo>
                  <a:cubicBezTo>
                    <a:pt x="82" y="260"/>
                    <a:pt x="81" y="261"/>
                    <a:pt x="81" y="258"/>
                  </a:cubicBezTo>
                  <a:cubicBezTo>
                    <a:pt x="81" y="256"/>
                    <a:pt x="81" y="254"/>
                    <a:pt x="82" y="253"/>
                  </a:cubicBezTo>
                  <a:cubicBezTo>
                    <a:pt x="83" y="252"/>
                    <a:pt x="84" y="251"/>
                    <a:pt x="84" y="250"/>
                  </a:cubicBezTo>
                  <a:cubicBezTo>
                    <a:pt x="85" y="250"/>
                    <a:pt x="88" y="250"/>
                    <a:pt x="89" y="250"/>
                  </a:cubicBezTo>
                  <a:cubicBezTo>
                    <a:pt x="92" y="249"/>
                    <a:pt x="89" y="248"/>
                    <a:pt x="90" y="246"/>
                  </a:cubicBezTo>
                  <a:cubicBezTo>
                    <a:pt x="91" y="244"/>
                    <a:pt x="94" y="244"/>
                    <a:pt x="92" y="242"/>
                  </a:cubicBezTo>
                  <a:cubicBezTo>
                    <a:pt x="92" y="241"/>
                    <a:pt x="91" y="242"/>
                    <a:pt x="90" y="241"/>
                  </a:cubicBezTo>
                  <a:cubicBezTo>
                    <a:pt x="90" y="240"/>
                    <a:pt x="90" y="239"/>
                    <a:pt x="90" y="239"/>
                  </a:cubicBezTo>
                  <a:cubicBezTo>
                    <a:pt x="91" y="233"/>
                    <a:pt x="99" y="237"/>
                    <a:pt x="101" y="239"/>
                  </a:cubicBezTo>
                  <a:cubicBezTo>
                    <a:pt x="102" y="239"/>
                    <a:pt x="103" y="240"/>
                    <a:pt x="103" y="241"/>
                  </a:cubicBezTo>
                  <a:cubicBezTo>
                    <a:pt x="104" y="242"/>
                    <a:pt x="104" y="243"/>
                    <a:pt x="104" y="244"/>
                  </a:cubicBezTo>
                  <a:cubicBezTo>
                    <a:pt x="104" y="245"/>
                    <a:pt x="104" y="244"/>
                    <a:pt x="105" y="245"/>
                  </a:cubicBezTo>
                  <a:cubicBezTo>
                    <a:pt x="107" y="247"/>
                    <a:pt x="109" y="248"/>
                    <a:pt x="111" y="250"/>
                  </a:cubicBezTo>
                  <a:cubicBezTo>
                    <a:pt x="112" y="252"/>
                    <a:pt x="111" y="253"/>
                    <a:pt x="111" y="255"/>
                  </a:cubicBezTo>
                  <a:cubicBezTo>
                    <a:pt x="111" y="257"/>
                    <a:pt x="112" y="257"/>
                    <a:pt x="114" y="257"/>
                  </a:cubicBezTo>
                  <a:cubicBezTo>
                    <a:pt x="115" y="257"/>
                    <a:pt x="117" y="256"/>
                    <a:pt x="117" y="255"/>
                  </a:cubicBezTo>
                  <a:cubicBezTo>
                    <a:pt x="118" y="255"/>
                    <a:pt x="120" y="255"/>
                    <a:pt x="120" y="257"/>
                  </a:cubicBezTo>
                  <a:cubicBezTo>
                    <a:pt x="121" y="258"/>
                    <a:pt x="120" y="259"/>
                    <a:pt x="121" y="259"/>
                  </a:cubicBezTo>
                  <a:cubicBezTo>
                    <a:pt x="122" y="260"/>
                    <a:pt x="125" y="260"/>
                    <a:pt x="126" y="261"/>
                  </a:cubicBezTo>
                  <a:cubicBezTo>
                    <a:pt x="127" y="261"/>
                    <a:pt x="129" y="262"/>
                    <a:pt x="130" y="263"/>
                  </a:cubicBezTo>
                  <a:cubicBezTo>
                    <a:pt x="131" y="263"/>
                    <a:pt x="132" y="264"/>
                    <a:pt x="133" y="264"/>
                  </a:cubicBezTo>
                  <a:cubicBezTo>
                    <a:pt x="136" y="266"/>
                    <a:pt x="137" y="268"/>
                    <a:pt x="137" y="272"/>
                  </a:cubicBezTo>
                  <a:cubicBezTo>
                    <a:pt x="137" y="273"/>
                    <a:pt x="137" y="274"/>
                    <a:pt x="138" y="275"/>
                  </a:cubicBezTo>
                  <a:cubicBezTo>
                    <a:pt x="139" y="276"/>
                    <a:pt x="140" y="277"/>
                    <a:pt x="141" y="278"/>
                  </a:cubicBezTo>
                  <a:cubicBezTo>
                    <a:pt x="142" y="279"/>
                    <a:pt x="142" y="278"/>
                    <a:pt x="143" y="280"/>
                  </a:cubicBezTo>
                  <a:cubicBezTo>
                    <a:pt x="143" y="281"/>
                    <a:pt x="143" y="283"/>
                    <a:pt x="143" y="284"/>
                  </a:cubicBezTo>
                  <a:cubicBezTo>
                    <a:pt x="143" y="286"/>
                    <a:pt x="143" y="297"/>
                    <a:pt x="146" y="296"/>
                  </a:cubicBezTo>
                  <a:cubicBezTo>
                    <a:pt x="147" y="296"/>
                    <a:pt x="147" y="294"/>
                    <a:pt x="148" y="293"/>
                  </a:cubicBezTo>
                  <a:cubicBezTo>
                    <a:pt x="148" y="292"/>
                    <a:pt x="149" y="290"/>
                    <a:pt x="149" y="288"/>
                  </a:cubicBezTo>
                  <a:cubicBezTo>
                    <a:pt x="150" y="286"/>
                    <a:pt x="150" y="284"/>
                    <a:pt x="151" y="282"/>
                  </a:cubicBezTo>
                  <a:cubicBezTo>
                    <a:pt x="152" y="281"/>
                    <a:pt x="152" y="280"/>
                    <a:pt x="152" y="279"/>
                  </a:cubicBezTo>
                  <a:cubicBezTo>
                    <a:pt x="153" y="279"/>
                    <a:pt x="154" y="278"/>
                    <a:pt x="154" y="278"/>
                  </a:cubicBezTo>
                  <a:cubicBezTo>
                    <a:pt x="154" y="277"/>
                    <a:pt x="154" y="276"/>
                    <a:pt x="154" y="275"/>
                  </a:cubicBezTo>
                  <a:cubicBezTo>
                    <a:pt x="154" y="274"/>
                    <a:pt x="155" y="275"/>
                    <a:pt x="155" y="274"/>
                  </a:cubicBezTo>
                  <a:cubicBezTo>
                    <a:pt x="155" y="273"/>
                    <a:pt x="155" y="272"/>
                    <a:pt x="155" y="271"/>
                  </a:cubicBezTo>
                  <a:cubicBezTo>
                    <a:pt x="155" y="268"/>
                    <a:pt x="156" y="265"/>
                    <a:pt x="157" y="261"/>
                  </a:cubicBezTo>
                  <a:cubicBezTo>
                    <a:pt x="157" y="259"/>
                    <a:pt x="159" y="257"/>
                    <a:pt x="160" y="255"/>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90" name="Freeform 107">
              <a:extLst>
                <a:ext uri="{FF2B5EF4-FFF2-40B4-BE49-F238E27FC236}">
                  <a16:creationId xmlns:a16="http://schemas.microsoft.com/office/drawing/2014/main" id="{BE810C27-0C7B-F643-975D-D1A9BC7FDEBC}"/>
                </a:ext>
              </a:extLst>
            </p:cNvPr>
            <p:cNvSpPr>
              <a:spLocks/>
            </p:cNvSpPr>
            <p:nvPr/>
          </p:nvSpPr>
          <p:spPr bwMode="auto">
            <a:xfrm>
              <a:off x="4589463" y="3495675"/>
              <a:ext cx="180975" cy="300038"/>
            </a:xfrm>
            <a:custGeom>
              <a:avLst/>
              <a:gdLst/>
              <a:ahLst/>
              <a:cxnLst>
                <a:cxn ang="0">
                  <a:pos x="44" y="49"/>
                </a:cxn>
                <a:cxn ang="0">
                  <a:pos x="52" y="51"/>
                </a:cxn>
                <a:cxn ang="0">
                  <a:pos x="63" y="54"/>
                </a:cxn>
                <a:cxn ang="0">
                  <a:pos x="57" y="52"/>
                </a:cxn>
                <a:cxn ang="0">
                  <a:pos x="53" y="43"/>
                </a:cxn>
                <a:cxn ang="0">
                  <a:pos x="54" y="32"/>
                </a:cxn>
                <a:cxn ang="0">
                  <a:pos x="60" y="34"/>
                </a:cxn>
                <a:cxn ang="0">
                  <a:pos x="51" y="33"/>
                </a:cxn>
                <a:cxn ang="0">
                  <a:pos x="59" y="19"/>
                </a:cxn>
                <a:cxn ang="0">
                  <a:pos x="68" y="14"/>
                </a:cxn>
                <a:cxn ang="0">
                  <a:pos x="73" y="3"/>
                </a:cxn>
                <a:cxn ang="0">
                  <a:pos x="80" y="11"/>
                </a:cxn>
                <a:cxn ang="0">
                  <a:pos x="89" y="19"/>
                </a:cxn>
                <a:cxn ang="0">
                  <a:pos x="86" y="29"/>
                </a:cxn>
                <a:cxn ang="0">
                  <a:pos x="93" y="34"/>
                </a:cxn>
                <a:cxn ang="0">
                  <a:pos x="96" y="43"/>
                </a:cxn>
                <a:cxn ang="0">
                  <a:pos x="93" y="48"/>
                </a:cxn>
                <a:cxn ang="0">
                  <a:pos x="95" y="59"/>
                </a:cxn>
                <a:cxn ang="0">
                  <a:pos x="94" y="65"/>
                </a:cxn>
                <a:cxn ang="0">
                  <a:pos x="78" y="67"/>
                </a:cxn>
                <a:cxn ang="0">
                  <a:pos x="75" y="79"/>
                </a:cxn>
                <a:cxn ang="0">
                  <a:pos x="82" y="91"/>
                </a:cxn>
                <a:cxn ang="0">
                  <a:pos x="71" y="99"/>
                </a:cxn>
                <a:cxn ang="0">
                  <a:pos x="60" y="108"/>
                </a:cxn>
                <a:cxn ang="0">
                  <a:pos x="66" y="125"/>
                </a:cxn>
                <a:cxn ang="0">
                  <a:pos x="75" y="117"/>
                </a:cxn>
                <a:cxn ang="0">
                  <a:pos x="81" y="124"/>
                </a:cxn>
                <a:cxn ang="0">
                  <a:pos x="72" y="130"/>
                </a:cxn>
                <a:cxn ang="0">
                  <a:pos x="67" y="131"/>
                </a:cxn>
                <a:cxn ang="0">
                  <a:pos x="62" y="141"/>
                </a:cxn>
                <a:cxn ang="0">
                  <a:pos x="50" y="153"/>
                </a:cxn>
                <a:cxn ang="0">
                  <a:pos x="50" y="158"/>
                </a:cxn>
                <a:cxn ang="0">
                  <a:pos x="42" y="154"/>
                </a:cxn>
                <a:cxn ang="0">
                  <a:pos x="34" y="155"/>
                </a:cxn>
                <a:cxn ang="0">
                  <a:pos x="25" y="151"/>
                </a:cxn>
                <a:cxn ang="0">
                  <a:pos x="7" y="139"/>
                </a:cxn>
                <a:cxn ang="0">
                  <a:pos x="10" y="135"/>
                </a:cxn>
                <a:cxn ang="0">
                  <a:pos x="9" y="129"/>
                </a:cxn>
                <a:cxn ang="0">
                  <a:pos x="16" y="126"/>
                </a:cxn>
                <a:cxn ang="0">
                  <a:pos x="23" y="128"/>
                </a:cxn>
                <a:cxn ang="0">
                  <a:pos x="33" y="133"/>
                </a:cxn>
                <a:cxn ang="0">
                  <a:pos x="42" y="132"/>
                </a:cxn>
                <a:cxn ang="0">
                  <a:pos x="49" y="127"/>
                </a:cxn>
                <a:cxn ang="0">
                  <a:pos x="56" y="124"/>
                </a:cxn>
                <a:cxn ang="0">
                  <a:pos x="51" y="119"/>
                </a:cxn>
                <a:cxn ang="0">
                  <a:pos x="41" y="104"/>
                </a:cxn>
                <a:cxn ang="0">
                  <a:pos x="29" y="102"/>
                </a:cxn>
                <a:cxn ang="0">
                  <a:pos x="18" y="98"/>
                </a:cxn>
                <a:cxn ang="0">
                  <a:pos x="13" y="84"/>
                </a:cxn>
                <a:cxn ang="0">
                  <a:pos x="10" y="68"/>
                </a:cxn>
                <a:cxn ang="0">
                  <a:pos x="3" y="56"/>
                </a:cxn>
                <a:cxn ang="0">
                  <a:pos x="4" y="50"/>
                </a:cxn>
                <a:cxn ang="0">
                  <a:pos x="18" y="50"/>
                </a:cxn>
                <a:cxn ang="0">
                  <a:pos x="34" y="37"/>
                </a:cxn>
                <a:cxn ang="0">
                  <a:pos x="21" y="30"/>
                </a:cxn>
                <a:cxn ang="0">
                  <a:pos x="34" y="31"/>
                </a:cxn>
                <a:cxn ang="0">
                  <a:pos x="49" y="35"/>
                </a:cxn>
                <a:cxn ang="0">
                  <a:pos x="45" y="42"/>
                </a:cxn>
              </a:cxnLst>
              <a:rect l="0" t="0" r="r" b="b"/>
              <a:pathLst>
                <a:path w="97" h="161">
                  <a:moveTo>
                    <a:pt x="45" y="42"/>
                  </a:moveTo>
                  <a:cubicBezTo>
                    <a:pt x="45" y="43"/>
                    <a:pt x="41" y="46"/>
                    <a:pt x="42" y="48"/>
                  </a:cubicBezTo>
                  <a:cubicBezTo>
                    <a:pt x="42" y="49"/>
                    <a:pt x="43" y="49"/>
                    <a:pt x="44" y="49"/>
                  </a:cubicBezTo>
                  <a:cubicBezTo>
                    <a:pt x="46" y="49"/>
                    <a:pt x="46" y="49"/>
                    <a:pt x="48" y="50"/>
                  </a:cubicBezTo>
                  <a:cubicBezTo>
                    <a:pt x="49" y="52"/>
                    <a:pt x="48" y="54"/>
                    <a:pt x="50" y="56"/>
                  </a:cubicBezTo>
                  <a:cubicBezTo>
                    <a:pt x="53" y="59"/>
                    <a:pt x="52" y="53"/>
                    <a:pt x="52" y="51"/>
                  </a:cubicBezTo>
                  <a:cubicBezTo>
                    <a:pt x="55" y="52"/>
                    <a:pt x="58" y="54"/>
                    <a:pt x="60" y="54"/>
                  </a:cubicBezTo>
                  <a:cubicBezTo>
                    <a:pt x="61" y="54"/>
                    <a:pt x="61" y="54"/>
                    <a:pt x="62" y="54"/>
                  </a:cubicBezTo>
                  <a:cubicBezTo>
                    <a:pt x="62" y="54"/>
                    <a:pt x="62" y="54"/>
                    <a:pt x="63" y="54"/>
                  </a:cubicBezTo>
                  <a:cubicBezTo>
                    <a:pt x="64" y="53"/>
                    <a:pt x="60" y="50"/>
                    <a:pt x="59" y="51"/>
                  </a:cubicBezTo>
                  <a:cubicBezTo>
                    <a:pt x="59" y="51"/>
                    <a:pt x="59" y="52"/>
                    <a:pt x="59" y="52"/>
                  </a:cubicBezTo>
                  <a:cubicBezTo>
                    <a:pt x="58" y="52"/>
                    <a:pt x="58" y="52"/>
                    <a:pt x="57" y="52"/>
                  </a:cubicBezTo>
                  <a:cubicBezTo>
                    <a:pt x="57" y="52"/>
                    <a:pt x="54" y="50"/>
                    <a:pt x="54" y="50"/>
                  </a:cubicBezTo>
                  <a:cubicBezTo>
                    <a:pt x="53" y="49"/>
                    <a:pt x="53" y="48"/>
                    <a:pt x="53" y="48"/>
                  </a:cubicBezTo>
                  <a:cubicBezTo>
                    <a:pt x="52" y="47"/>
                    <a:pt x="52" y="44"/>
                    <a:pt x="53" y="43"/>
                  </a:cubicBezTo>
                  <a:cubicBezTo>
                    <a:pt x="53" y="42"/>
                    <a:pt x="55" y="42"/>
                    <a:pt x="55" y="41"/>
                  </a:cubicBezTo>
                  <a:cubicBezTo>
                    <a:pt x="57" y="39"/>
                    <a:pt x="54" y="38"/>
                    <a:pt x="54" y="36"/>
                  </a:cubicBezTo>
                  <a:cubicBezTo>
                    <a:pt x="53" y="35"/>
                    <a:pt x="54" y="34"/>
                    <a:pt x="54" y="32"/>
                  </a:cubicBezTo>
                  <a:cubicBezTo>
                    <a:pt x="54" y="31"/>
                    <a:pt x="53" y="29"/>
                    <a:pt x="55" y="30"/>
                  </a:cubicBezTo>
                  <a:cubicBezTo>
                    <a:pt x="57" y="30"/>
                    <a:pt x="56" y="34"/>
                    <a:pt x="58" y="35"/>
                  </a:cubicBezTo>
                  <a:cubicBezTo>
                    <a:pt x="58" y="36"/>
                    <a:pt x="60" y="36"/>
                    <a:pt x="60" y="34"/>
                  </a:cubicBezTo>
                  <a:cubicBezTo>
                    <a:pt x="61" y="33"/>
                    <a:pt x="59" y="32"/>
                    <a:pt x="58" y="31"/>
                  </a:cubicBezTo>
                  <a:cubicBezTo>
                    <a:pt x="57" y="31"/>
                    <a:pt x="55" y="31"/>
                    <a:pt x="54" y="31"/>
                  </a:cubicBezTo>
                  <a:cubicBezTo>
                    <a:pt x="52" y="31"/>
                    <a:pt x="52" y="32"/>
                    <a:pt x="51" y="33"/>
                  </a:cubicBezTo>
                  <a:cubicBezTo>
                    <a:pt x="50" y="32"/>
                    <a:pt x="49" y="27"/>
                    <a:pt x="50" y="26"/>
                  </a:cubicBezTo>
                  <a:cubicBezTo>
                    <a:pt x="51" y="25"/>
                    <a:pt x="54" y="26"/>
                    <a:pt x="55" y="25"/>
                  </a:cubicBezTo>
                  <a:cubicBezTo>
                    <a:pt x="57" y="23"/>
                    <a:pt x="58" y="20"/>
                    <a:pt x="59" y="19"/>
                  </a:cubicBezTo>
                  <a:cubicBezTo>
                    <a:pt x="60" y="17"/>
                    <a:pt x="62" y="15"/>
                    <a:pt x="63" y="14"/>
                  </a:cubicBezTo>
                  <a:cubicBezTo>
                    <a:pt x="64" y="14"/>
                    <a:pt x="65" y="13"/>
                    <a:pt x="67" y="12"/>
                  </a:cubicBezTo>
                  <a:cubicBezTo>
                    <a:pt x="67" y="13"/>
                    <a:pt x="67" y="13"/>
                    <a:pt x="68" y="14"/>
                  </a:cubicBezTo>
                  <a:cubicBezTo>
                    <a:pt x="67" y="11"/>
                    <a:pt x="65" y="9"/>
                    <a:pt x="66" y="7"/>
                  </a:cubicBezTo>
                  <a:cubicBezTo>
                    <a:pt x="66" y="4"/>
                    <a:pt x="67" y="0"/>
                    <a:pt x="70" y="0"/>
                  </a:cubicBezTo>
                  <a:cubicBezTo>
                    <a:pt x="72" y="0"/>
                    <a:pt x="72" y="1"/>
                    <a:pt x="73" y="3"/>
                  </a:cubicBezTo>
                  <a:cubicBezTo>
                    <a:pt x="74" y="4"/>
                    <a:pt x="74" y="7"/>
                    <a:pt x="76" y="8"/>
                  </a:cubicBezTo>
                  <a:cubicBezTo>
                    <a:pt x="77" y="8"/>
                    <a:pt x="78" y="7"/>
                    <a:pt x="79" y="8"/>
                  </a:cubicBezTo>
                  <a:cubicBezTo>
                    <a:pt x="79" y="8"/>
                    <a:pt x="79" y="10"/>
                    <a:pt x="80" y="11"/>
                  </a:cubicBezTo>
                  <a:cubicBezTo>
                    <a:pt x="80" y="12"/>
                    <a:pt x="81" y="13"/>
                    <a:pt x="82" y="14"/>
                  </a:cubicBezTo>
                  <a:cubicBezTo>
                    <a:pt x="83" y="14"/>
                    <a:pt x="83" y="12"/>
                    <a:pt x="84" y="11"/>
                  </a:cubicBezTo>
                  <a:cubicBezTo>
                    <a:pt x="86" y="14"/>
                    <a:pt x="89" y="16"/>
                    <a:pt x="89" y="19"/>
                  </a:cubicBezTo>
                  <a:cubicBezTo>
                    <a:pt x="90" y="20"/>
                    <a:pt x="91" y="20"/>
                    <a:pt x="92" y="22"/>
                  </a:cubicBezTo>
                  <a:cubicBezTo>
                    <a:pt x="92" y="23"/>
                    <a:pt x="90" y="23"/>
                    <a:pt x="89" y="24"/>
                  </a:cubicBezTo>
                  <a:cubicBezTo>
                    <a:pt x="87" y="26"/>
                    <a:pt x="85" y="27"/>
                    <a:pt x="86" y="29"/>
                  </a:cubicBezTo>
                  <a:cubicBezTo>
                    <a:pt x="87" y="30"/>
                    <a:pt x="87" y="31"/>
                    <a:pt x="87" y="33"/>
                  </a:cubicBezTo>
                  <a:cubicBezTo>
                    <a:pt x="87" y="33"/>
                    <a:pt x="87" y="36"/>
                    <a:pt x="87" y="36"/>
                  </a:cubicBezTo>
                  <a:cubicBezTo>
                    <a:pt x="89" y="38"/>
                    <a:pt x="91" y="34"/>
                    <a:pt x="93" y="34"/>
                  </a:cubicBezTo>
                  <a:cubicBezTo>
                    <a:pt x="94" y="34"/>
                    <a:pt x="95" y="37"/>
                    <a:pt x="96" y="38"/>
                  </a:cubicBezTo>
                  <a:cubicBezTo>
                    <a:pt x="96" y="39"/>
                    <a:pt x="97" y="40"/>
                    <a:pt x="97" y="41"/>
                  </a:cubicBezTo>
                  <a:cubicBezTo>
                    <a:pt x="97" y="42"/>
                    <a:pt x="96" y="42"/>
                    <a:pt x="96" y="43"/>
                  </a:cubicBezTo>
                  <a:cubicBezTo>
                    <a:pt x="96" y="43"/>
                    <a:pt x="96" y="43"/>
                    <a:pt x="95" y="44"/>
                  </a:cubicBezTo>
                  <a:cubicBezTo>
                    <a:pt x="95" y="45"/>
                    <a:pt x="96" y="45"/>
                    <a:pt x="95" y="46"/>
                  </a:cubicBezTo>
                  <a:cubicBezTo>
                    <a:pt x="95" y="47"/>
                    <a:pt x="95" y="47"/>
                    <a:pt x="93" y="48"/>
                  </a:cubicBezTo>
                  <a:cubicBezTo>
                    <a:pt x="88" y="49"/>
                    <a:pt x="93" y="52"/>
                    <a:pt x="95" y="54"/>
                  </a:cubicBezTo>
                  <a:cubicBezTo>
                    <a:pt x="95" y="55"/>
                    <a:pt x="95" y="56"/>
                    <a:pt x="95" y="57"/>
                  </a:cubicBezTo>
                  <a:cubicBezTo>
                    <a:pt x="95" y="58"/>
                    <a:pt x="95" y="58"/>
                    <a:pt x="95" y="59"/>
                  </a:cubicBezTo>
                  <a:cubicBezTo>
                    <a:pt x="96" y="60"/>
                    <a:pt x="96" y="60"/>
                    <a:pt x="96" y="60"/>
                  </a:cubicBezTo>
                  <a:cubicBezTo>
                    <a:pt x="97" y="62"/>
                    <a:pt x="97" y="60"/>
                    <a:pt x="97" y="62"/>
                  </a:cubicBezTo>
                  <a:cubicBezTo>
                    <a:pt x="96" y="63"/>
                    <a:pt x="94" y="64"/>
                    <a:pt x="94" y="65"/>
                  </a:cubicBezTo>
                  <a:cubicBezTo>
                    <a:pt x="92" y="65"/>
                    <a:pt x="90" y="67"/>
                    <a:pt x="88" y="67"/>
                  </a:cubicBezTo>
                  <a:cubicBezTo>
                    <a:pt x="86" y="66"/>
                    <a:pt x="88" y="65"/>
                    <a:pt x="86" y="65"/>
                  </a:cubicBezTo>
                  <a:cubicBezTo>
                    <a:pt x="84" y="64"/>
                    <a:pt x="80" y="66"/>
                    <a:pt x="78" y="67"/>
                  </a:cubicBezTo>
                  <a:cubicBezTo>
                    <a:pt x="76" y="68"/>
                    <a:pt x="73" y="69"/>
                    <a:pt x="71" y="70"/>
                  </a:cubicBezTo>
                  <a:cubicBezTo>
                    <a:pt x="68" y="71"/>
                    <a:pt x="67" y="72"/>
                    <a:pt x="68" y="75"/>
                  </a:cubicBezTo>
                  <a:cubicBezTo>
                    <a:pt x="69" y="78"/>
                    <a:pt x="72" y="78"/>
                    <a:pt x="75" y="79"/>
                  </a:cubicBezTo>
                  <a:cubicBezTo>
                    <a:pt x="77" y="80"/>
                    <a:pt x="80" y="81"/>
                    <a:pt x="81" y="83"/>
                  </a:cubicBezTo>
                  <a:cubicBezTo>
                    <a:pt x="81" y="84"/>
                    <a:pt x="82" y="85"/>
                    <a:pt x="82" y="86"/>
                  </a:cubicBezTo>
                  <a:cubicBezTo>
                    <a:pt x="83" y="88"/>
                    <a:pt x="82" y="90"/>
                    <a:pt x="82" y="91"/>
                  </a:cubicBezTo>
                  <a:cubicBezTo>
                    <a:pt x="82" y="93"/>
                    <a:pt x="82" y="95"/>
                    <a:pt x="80" y="97"/>
                  </a:cubicBezTo>
                  <a:cubicBezTo>
                    <a:pt x="79" y="98"/>
                    <a:pt x="77" y="99"/>
                    <a:pt x="75" y="99"/>
                  </a:cubicBezTo>
                  <a:cubicBezTo>
                    <a:pt x="74" y="99"/>
                    <a:pt x="72" y="98"/>
                    <a:pt x="71" y="99"/>
                  </a:cubicBezTo>
                  <a:cubicBezTo>
                    <a:pt x="69" y="100"/>
                    <a:pt x="70" y="102"/>
                    <a:pt x="69" y="103"/>
                  </a:cubicBezTo>
                  <a:cubicBezTo>
                    <a:pt x="68" y="104"/>
                    <a:pt x="67" y="105"/>
                    <a:pt x="65" y="105"/>
                  </a:cubicBezTo>
                  <a:cubicBezTo>
                    <a:pt x="63" y="106"/>
                    <a:pt x="60" y="104"/>
                    <a:pt x="60" y="108"/>
                  </a:cubicBezTo>
                  <a:cubicBezTo>
                    <a:pt x="63" y="108"/>
                    <a:pt x="68" y="108"/>
                    <a:pt x="66" y="112"/>
                  </a:cubicBezTo>
                  <a:cubicBezTo>
                    <a:pt x="66" y="115"/>
                    <a:pt x="64" y="116"/>
                    <a:pt x="65" y="119"/>
                  </a:cubicBezTo>
                  <a:cubicBezTo>
                    <a:pt x="67" y="117"/>
                    <a:pt x="66" y="124"/>
                    <a:pt x="66" y="125"/>
                  </a:cubicBezTo>
                  <a:cubicBezTo>
                    <a:pt x="69" y="122"/>
                    <a:pt x="70" y="121"/>
                    <a:pt x="73" y="121"/>
                  </a:cubicBezTo>
                  <a:cubicBezTo>
                    <a:pt x="75" y="121"/>
                    <a:pt x="75" y="122"/>
                    <a:pt x="75" y="120"/>
                  </a:cubicBezTo>
                  <a:cubicBezTo>
                    <a:pt x="76" y="119"/>
                    <a:pt x="75" y="118"/>
                    <a:pt x="75" y="117"/>
                  </a:cubicBezTo>
                  <a:cubicBezTo>
                    <a:pt x="79" y="116"/>
                    <a:pt x="85" y="118"/>
                    <a:pt x="87" y="121"/>
                  </a:cubicBezTo>
                  <a:cubicBezTo>
                    <a:pt x="87" y="123"/>
                    <a:pt x="88" y="123"/>
                    <a:pt x="86" y="124"/>
                  </a:cubicBezTo>
                  <a:cubicBezTo>
                    <a:pt x="85" y="124"/>
                    <a:pt x="83" y="124"/>
                    <a:pt x="81" y="124"/>
                  </a:cubicBezTo>
                  <a:cubicBezTo>
                    <a:pt x="79" y="124"/>
                    <a:pt x="78" y="124"/>
                    <a:pt x="77" y="126"/>
                  </a:cubicBezTo>
                  <a:cubicBezTo>
                    <a:pt x="77" y="126"/>
                    <a:pt x="77" y="128"/>
                    <a:pt x="76" y="128"/>
                  </a:cubicBezTo>
                  <a:cubicBezTo>
                    <a:pt x="74" y="129"/>
                    <a:pt x="73" y="128"/>
                    <a:pt x="72" y="130"/>
                  </a:cubicBezTo>
                  <a:cubicBezTo>
                    <a:pt x="71" y="131"/>
                    <a:pt x="71" y="132"/>
                    <a:pt x="71" y="133"/>
                  </a:cubicBezTo>
                  <a:cubicBezTo>
                    <a:pt x="70" y="133"/>
                    <a:pt x="67" y="134"/>
                    <a:pt x="67" y="133"/>
                  </a:cubicBezTo>
                  <a:cubicBezTo>
                    <a:pt x="66" y="133"/>
                    <a:pt x="67" y="132"/>
                    <a:pt x="67" y="131"/>
                  </a:cubicBezTo>
                  <a:cubicBezTo>
                    <a:pt x="64" y="130"/>
                    <a:pt x="63" y="131"/>
                    <a:pt x="64" y="133"/>
                  </a:cubicBezTo>
                  <a:cubicBezTo>
                    <a:pt x="65" y="135"/>
                    <a:pt x="66" y="138"/>
                    <a:pt x="65" y="139"/>
                  </a:cubicBezTo>
                  <a:cubicBezTo>
                    <a:pt x="64" y="141"/>
                    <a:pt x="63" y="141"/>
                    <a:pt x="62" y="141"/>
                  </a:cubicBezTo>
                  <a:cubicBezTo>
                    <a:pt x="61" y="142"/>
                    <a:pt x="60" y="142"/>
                    <a:pt x="59" y="143"/>
                  </a:cubicBezTo>
                  <a:cubicBezTo>
                    <a:pt x="58" y="144"/>
                    <a:pt x="57" y="145"/>
                    <a:pt x="56" y="146"/>
                  </a:cubicBezTo>
                  <a:cubicBezTo>
                    <a:pt x="54" y="149"/>
                    <a:pt x="53" y="151"/>
                    <a:pt x="50" y="153"/>
                  </a:cubicBezTo>
                  <a:cubicBezTo>
                    <a:pt x="49" y="154"/>
                    <a:pt x="49" y="154"/>
                    <a:pt x="49" y="155"/>
                  </a:cubicBezTo>
                  <a:cubicBezTo>
                    <a:pt x="48" y="157"/>
                    <a:pt x="49" y="159"/>
                    <a:pt x="49" y="161"/>
                  </a:cubicBezTo>
                  <a:cubicBezTo>
                    <a:pt x="49" y="160"/>
                    <a:pt x="50" y="159"/>
                    <a:pt x="50" y="158"/>
                  </a:cubicBezTo>
                  <a:cubicBezTo>
                    <a:pt x="51" y="157"/>
                    <a:pt x="50" y="156"/>
                    <a:pt x="49" y="155"/>
                  </a:cubicBezTo>
                  <a:cubicBezTo>
                    <a:pt x="47" y="154"/>
                    <a:pt x="47" y="154"/>
                    <a:pt x="45" y="154"/>
                  </a:cubicBezTo>
                  <a:cubicBezTo>
                    <a:pt x="44" y="154"/>
                    <a:pt x="43" y="153"/>
                    <a:pt x="42" y="154"/>
                  </a:cubicBezTo>
                  <a:cubicBezTo>
                    <a:pt x="41" y="154"/>
                    <a:pt x="40" y="154"/>
                    <a:pt x="39" y="154"/>
                  </a:cubicBezTo>
                  <a:cubicBezTo>
                    <a:pt x="38" y="154"/>
                    <a:pt x="37" y="154"/>
                    <a:pt x="36" y="154"/>
                  </a:cubicBezTo>
                  <a:cubicBezTo>
                    <a:pt x="35" y="154"/>
                    <a:pt x="35" y="154"/>
                    <a:pt x="34" y="155"/>
                  </a:cubicBezTo>
                  <a:cubicBezTo>
                    <a:pt x="33" y="155"/>
                    <a:pt x="29" y="156"/>
                    <a:pt x="28" y="155"/>
                  </a:cubicBezTo>
                  <a:cubicBezTo>
                    <a:pt x="27" y="154"/>
                    <a:pt x="28" y="153"/>
                    <a:pt x="27" y="153"/>
                  </a:cubicBezTo>
                  <a:cubicBezTo>
                    <a:pt x="27" y="152"/>
                    <a:pt x="26" y="151"/>
                    <a:pt x="25" y="151"/>
                  </a:cubicBezTo>
                  <a:cubicBezTo>
                    <a:pt x="21" y="149"/>
                    <a:pt x="18" y="147"/>
                    <a:pt x="14" y="147"/>
                  </a:cubicBezTo>
                  <a:cubicBezTo>
                    <a:pt x="11" y="147"/>
                    <a:pt x="11" y="146"/>
                    <a:pt x="10" y="144"/>
                  </a:cubicBezTo>
                  <a:cubicBezTo>
                    <a:pt x="8" y="143"/>
                    <a:pt x="5" y="142"/>
                    <a:pt x="7" y="139"/>
                  </a:cubicBezTo>
                  <a:cubicBezTo>
                    <a:pt x="7" y="139"/>
                    <a:pt x="7" y="138"/>
                    <a:pt x="8" y="137"/>
                  </a:cubicBezTo>
                  <a:cubicBezTo>
                    <a:pt x="8" y="137"/>
                    <a:pt x="9" y="137"/>
                    <a:pt x="10" y="137"/>
                  </a:cubicBezTo>
                  <a:cubicBezTo>
                    <a:pt x="10" y="136"/>
                    <a:pt x="11" y="136"/>
                    <a:pt x="10" y="135"/>
                  </a:cubicBezTo>
                  <a:cubicBezTo>
                    <a:pt x="10" y="135"/>
                    <a:pt x="10" y="134"/>
                    <a:pt x="9" y="134"/>
                  </a:cubicBezTo>
                  <a:cubicBezTo>
                    <a:pt x="9" y="134"/>
                    <a:pt x="9" y="134"/>
                    <a:pt x="9" y="133"/>
                  </a:cubicBezTo>
                  <a:cubicBezTo>
                    <a:pt x="8" y="132"/>
                    <a:pt x="8" y="130"/>
                    <a:pt x="9" y="129"/>
                  </a:cubicBezTo>
                  <a:cubicBezTo>
                    <a:pt x="9" y="127"/>
                    <a:pt x="10" y="126"/>
                    <a:pt x="12" y="125"/>
                  </a:cubicBezTo>
                  <a:cubicBezTo>
                    <a:pt x="13" y="125"/>
                    <a:pt x="14" y="124"/>
                    <a:pt x="15" y="125"/>
                  </a:cubicBezTo>
                  <a:cubicBezTo>
                    <a:pt x="16" y="125"/>
                    <a:pt x="16" y="125"/>
                    <a:pt x="16" y="126"/>
                  </a:cubicBezTo>
                  <a:cubicBezTo>
                    <a:pt x="17" y="126"/>
                    <a:pt x="18" y="127"/>
                    <a:pt x="19" y="128"/>
                  </a:cubicBezTo>
                  <a:cubicBezTo>
                    <a:pt x="20" y="128"/>
                    <a:pt x="21" y="128"/>
                    <a:pt x="22" y="128"/>
                  </a:cubicBezTo>
                  <a:cubicBezTo>
                    <a:pt x="22" y="128"/>
                    <a:pt x="22" y="128"/>
                    <a:pt x="23" y="128"/>
                  </a:cubicBezTo>
                  <a:cubicBezTo>
                    <a:pt x="23" y="128"/>
                    <a:pt x="24" y="130"/>
                    <a:pt x="24" y="130"/>
                  </a:cubicBezTo>
                  <a:cubicBezTo>
                    <a:pt x="26" y="132"/>
                    <a:pt x="28" y="133"/>
                    <a:pt x="30" y="132"/>
                  </a:cubicBezTo>
                  <a:cubicBezTo>
                    <a:pt x="32" y="132"/>
                    <a:pt x="32" y="132"/>
                    <a:pt x="33" y="133"/>
                  </a:cubicBezTo>
                  <a:cubicBezTo>
                    <a:pt x="34" y="135"/>
                    <a:pt x="35" y="137"/>
                    <a:pt x="37" y="135"/>
                  </a:cubicBezTo>
                  <a:cubicBezTo>
                    <a:pt x="38" y="134"/>
                    <a:pt x="38" y="133"/>
                    <a:pt x="40" y="132"/>
                  </a:cubicBezTo>
                  <a:cubicBezTo>
                    <a:pt x="40" y="132"/>
                    <a:pt x="41" y="132"/>
                    <a:pt x="42" y="132"/>
                  </a:cubicBezTo>
                  <a:cubicBezTo>
                    <a:pt x="42" y="130"/>
                    <a:pt x="41" y="128"/>
                    <a:pt x="42" y="127"/>
                  </a:cubicBezTo>
                  <a:cubicBezTo>
                    <a:pt x="43" y="126"/>
                    <a:pt x="46" y="124"/>
                    <a:pt x="47" y="125"/>
                  </a:cubicBezTo>
                  <a:cubicBezTo>
                    <a:pt x="48" y="125"/>
                    <a:pt x="48" y="126"/>
                    <a:pt x="49" y="127"/>
                  </a:cubicBezTo>
                  <a:cubicBezTo>
                    <a:pt x="49" y="125"/>
                    <a:pt x="48" y="120"/>
                    <a:pt x="49" y="119"/>
                  </a:cubicBezTo>
                  <a:cubicBezTo>
                    <a:pt x="50" y="119"/>
                    <a:pt x="52" y="121"/>
                    <a:pt x="52" y="121"/>
                  </a:cubicBezTo>
                  <a:cubicBezTo>
                    <a:pt x="54" y="123"/>
                    <a:pt x="54" y="123"/>
                    <a:pt x="56" y="124"/>
                  </a:cubicBezTo>
                  <a:cubicBezTo>
                    <a:pt x="57" y="124"/>
                    <a:pt x="57" y="125"/>
                    <a:pt x="58" y="125"/>
                  </a:cubicBezTo>
                  <a:cubicBezTo>
                    <a:pt x="58" y="124"/>
                    <a:pt x="58" y="123"/>
                    <a:pt x="58" y="123"/>
                  </a:cubicBezTo>
                  <a:cubicBezTo>
                    <a:pt x="57" y="121"/>
                    <a:pt x="52" y="119"/>
                    <a:pt x="51" y="119"/>
                  </a:cubicBezTo>
                  <a:cubicBezTo>
                    <a:pt x="50" y="117"/>
                    <a:pt x="48" y="115"/>
                    <a:pt x="46" y="113"/>
                  </a:cubicBezTo>
                  <a:cubicBezTo>
                    <a:pt x="44" y="112"/>
                    <a:pt x="44" y="111"/>
                    <a:pt x="44" y="109"/>
                  </a:cubicBezTo>
                  <a:cubicBezTo>
                    <a:pt x="44" y="106"/>
                    <a:pt x="44" y="106"/>
                    <a:pt x="41" y="104"/>
                  </a:cubicBezTo>
                  <a:cubicBezTo>
                    <a:pt x="39" y="104"/>
                    <a:pt x="38" y="104"/>
                    <a:pt x="36" y="103"/>
                  </a:cubicBezTo>
                  <a:cubicBezTo>
                    <a:pt x="35" y="103"/>
                    <a:pt x="35" y="103"/>
                    <a:pt x="34" y="102"/>
                  </a:cubicBezTo>
                  <a:cubicBezTo>
                    <a:pt x="33" y="102"/>
                    <a:pt x="31" y="102"/>
                    <a:pt x="29" y="102"/>
                  </a:cubicBezTo>
                  <a:cubicBezTo>
                    <a:pt x="28" y="102"/>
                    <a:pt x="27" y="103"/>
                    <a:pt x="26" y="103"/>
                  </a:cubicBezTo>
                  <a:cubicBezTo>
                    <a:pt x="25" y="103"/>
                    <a:pt x="23" y="101"/>
                    <a:pt x="22" y="100"/>
                  </a:cubicBezTo>
                  <a:cubicBezTo>
                    <a:pt x="21" y="100"/>
                    <a:pt x="18" y="98"/>
                    <a:pt x="18" y="98"/>
                  </a:cubicBezTo>
                  <a:cubicBezTo>
                    <a:pt x="18" y="97"/>
                    <a:pt x="18" y="96"/>
                    <a:pt x="18" y="96"/>
                  </a:cubicBezTo>
                  <a:cubicBezTo>
                    <a:pt x="18" y="93"/>
                    <a:pt x="17" y="77"/>
                    <a:pt x="13" y="78"/>
                  </a:cubicBezTo>
                  <a:cubicBezTo>
                    <a:pt x="12" y="80"/>
                    <a:pt x="13" y="82"/>
                    <a:pt x="13" y="84"/>
                  </a:cubicBezTo>
                  <a:cubicBezTo>
                    <a:pt x="13" y="82"/>
                    <a:pt x="12" y="77"/>
                    <a:pt x="14" y="76"/>
                  </a:cubicBezTo>
                  <a:cubicBezTo>
                    <a:pt x="14" y="75"/>
                    <a:pt x="16" y="75"/>
                    <a:pt x="15" y="73"/>
                  </a:cubicBezTo>
                  <a:cubicBezTo>
                    <a:pt x="14" y="71"/>
                    <a:pt x="11" y="71"/>
                    <a:pt x="10" y="68"/>
                  </a:cubicBezTo>
                  <a:cubicBezTo>
                    <a:pt x="9" y="67"/>
                    <a:pt x="10" y="65"/>
                    <a:pt x="10" y="64"/>
                  </a:cubicBezTo>
                  <a:cubicBezTo>
                    <a:pt x="10" y="63"/>
                    <a:pt x="10" y="62"/>
                    <a:pt x="10" y="61"/>
                  </a:cubicBezTo>
                  <a:cubicBezTo>
                    <a:pt x="9" y="58"/>
                    <a:pt x="5" y="58"/>
                    <a:pt x="3" y="56"/>
                  </a:cubicBezTo>
                  <a:cubicBezTo>
                    <a:pt x="2" y="55"/>
                    <a:pt x="2" y="55"/>
                    <a:pt x="2" y="53"/>
                  </a:cubicBezTo>
                  <a:cubicBezTo>
                    <a:pt x="1" y="52"/>
                    <a:pt x="0" y="51"/>
                    <a:pt x="1" y="50"/>
                  </a:cubicBezTo>
                  <a:cubicBezTo>
                    <a:pt x="2" y="49"/>
                    <a:pt x="3" y="49"/>
                    <a:pt x="4" y="50"/>
                  </a:cubicBezTo>
                  <a:cubicBezTo>
                    <a:pt x="5" y="51"/>
                    <a:pt x="6" y="53"/>
                    <a:pt x="7" y="54"/>
                  </a:cubicBezTo>
                  <a:cubicBezTo>
                    <a:pt x="9" y="55"/>
                    <a:pt x="10" y="50"/>
                    <a:pt x="11" y="49"/>
                  </a:cubicBezTo>
                  <a:cubicBezTo>
                    <a:pt x="13" y="46"/>
                    <a:pt x="16" y="51"/>
                    <a:pt x="18" y="50"/>
                  </a:cubicBezTo>
                  <a:cubicBezTo>
                    <a:pt x="21" y="50"/>
                    <a:pt x="23" y="45"/>
                    <a:pt x="25" y="43"/>
                  </a:cubicBezTo>
                  <a:cubicBezTo>
                    <a:pt x="27" y="42"/>
                    <a:pt x="28" y="41"/>
                    <a:pt x="30" y="41"/>
                  </a:cubicBezTo>
                  <a:cubicBezTo>
                    <a:pt x="31" y="40"/>
                    <a:pt x="35" y="40"/>
                    <a:pt x="34" y="37"/>
                  </a:cubicBezTo>
                  <a:cubicBezTo>
                    <a:pt x="34" y="36"/>
                    <a:pt x="33" y="36"/>
                    <a:pt x="32" y="35"/>
                  </a:cubicBezTo>
                  <a:cubicBezTo>
                    <a:pt x="31" y="35"/>
                    <a:pt x="30" y="34"/>
                    <a:pt x="28" y="33"/>
                  </a:cubicBezTo>
                  <a:cubicBezTo>
                    <a:pt x="26" y="31"/>
                    <a:pt x="24" y="31"/>
                    <a:pt x="21" y="30"/>
                  </a:cubicBezTo>
                  <a:cubicBezTo>
                    <a:pt x="20" y="29"/>
                    <a:pt x="20" y="29"/>
                    <a:pt x="20" y="28"/>
                  </a:cubicBezTo>
                  <a:cubicBezTo>
                    <a:pt x="23" y="27"/>
                    <a:pt x="25" y="29"/>
                    <a:pt x="28" y="30"/>
                  </a:cubicBezTo>
                  <a:cubicBezTo>
                    <a:pt x="30" y="31"/>
                    <a:pt x="32" y="31"/>
                    <a:pt x="34" y="31"/>
                  </a:cubicBezTo>
                  <a:cubicBezTo>
                    <a:pt x="35" y="30"/>
                    <a:pt x="36" y="30"/>
                    <a:pt x="36" y="29"/>
                  </a:cubicBezTo>
                  <a:cubicBezTo>
                    <a:pt x="40" y="28"/>
                    <a:pt x="45" y="28"/>
                    <a:pt x="48" y="28"/>
                  </a:cubicBezTo>
                  <a:cubicBezTo>
                    <a:pt x="49" y="30"/>
                    <a:pt x="50" y="34"/>
                    <a:pt x="49" y="35"/>
                  </a:cubicBezTo>
                  <a:cubicBezTo>
                    <a:pt x="49" y="36"/>
                    <a:pt x="46" y="36"/>
                    <a:pt x="46" y="37"/>
                  </a:cubicBezTo>
                  <a:cubicBezTo>
                    <a:pt x="45" y="39"/>
                    <a:pt x="46" y="41"/>
                    <a:pt x="46" y="43"/>
                  </a:cubicBezTo>
                  <a:lnTo>
                    <a:pt x="45" y="42"/>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91" name="Freeform 108">
              <a:extLst>
                <a:ext uri="{FF2B5EF4-FFF2-40B4-BE49-F238E27FC236}">
                  <a16:creationId xmlns:a16="http://schemas.microsoft.com/office/drawing/2014/main" id="{51B48836-97AF-084E-A448-5F171408D720}"/>
                </a:ext>
              </a:extLst>
            </p:cNvPr>
            <p:cNvSpPr>
              <a:spLocks/>
            </p:cNvSpPr>
            <p:nvPr/>
          </p:nvSpPr>
          <p:spPr bwMode="auto">
            <a:xfrm>
              <a:off x="4960938" y="3663950"/>
              <a:ext cx="55563" cy="58738"/>
            </a:xfrm>
            <a:custGeom>
              <a:avLst/>
              <a:gdLst/>
              <a:ahLst/>
              <a:cxnLst>
                <a:cxn ang="0">
                  <a:pos x="26" y="15"/>
                </a:cxn>
                <a:cxn ang="0">
                  <a:pos x="20" y="8"/>
                </a:cxn>
                <a:cxn ang="0">
                  <a:pos x="9" y="0"/>
                </a:cxn>
                <a:cxn ang="0">
                  <a:pos x="2" y="5"/>
                </a:cxn>
                <a:cxn ang="0">
                  <a:pos x="3" y="18"/>
                </a:cxn>
                <a:cxn ang="0">
                  <a:pos x="10" y="29"/>
                </a:cxn>
                <a:cxn ang="0">
                  <a:pos x="19" y="31"/>
                </a:cxn>
                <a:cxn ang="0">
                  <a:pos x="28" y="28"/>
                </a:cxn>
                <a:cxn ang="0">
                  <a:pos x="28" y="16"/>
                </a:cxn>
              </a:cxnLst>
              <a:rect l="0" t="0" r="r" b="b"/>
              <a:pathLst>
                <a:path w="30" h="32">
                  <a:moveTo>
                    <a:pt x="26" y="15"/>
                  </a:moveTo>
                  <a:cubicBezTo>
                    <a:pt x="25" y="12"/>
                    <a:pt x="22" y="10"/>
                    <a:pt x="20" y="8"/>
                  </a:cubicBezTo>
                  <a:cubicBezTo>
                    <a:pt x="17" y="5"/>
                    <a:pt x="13" y="0"/>
                    <a:pt x="9" y="0"/>
                  </a:cubicBezTo>
                  <a:cubicBezTo>
                    <a:pt x="7" y="0"/>
                    <a:pt x="3" y="3"/>
                    <a:pt x="2" y="5"/>
                  </a:cubicBezTo>
                  <a:cubicBezTo>
                    <a:pt x="0" y="8"/>
                    <a:pt x="2" y="15"/>
                    <a:pt x="3" y="18"/>
                  </a:cubicBezTo>
                  <a:cubicBezTo>
                    <a:pt x="5" y="22"/>
                    <a:pt x="7" y="26"/>
                    <a:pt x="10" y="29"/>
                  </a:cubicBezTo>
                  <a:cubicBezTo>
                    <a:pt x="12" y="32"/>
                    <a:pt x="15" y="32"/>
                    <a:pt x="19" y="31"/>
                  </a:cubicBezTo>
                  <a:cubicBezTo>
                    <a:pt x="22" y="31"/>
                    <a:pt x="27" y="31"/>
                    <a:pt x="28" y="28"/>
                  </a:cubicBezTo>
                  <a:cubicBezTo>
                    <a:pt x="30" y="26"/>
                    <a:pt x="30" y="18"/>
                    <a:pt x="28" y="16"/>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92" name="Freeform 109">
              <a:extLst>
                <a:ext uri="{FF2B5EF4-FFF2-40B4-BE49-F238E27FC236}">
                  <a16:creationId xmlns:a16="http://schemas.microsoft.com/office/drawing/2014/main" id="{2797BC52-3B7F-1C4B-A7A9-4C9D559706BB}"/>
                </a:ext>
              </a:extLst>
            </p:cNvPr>
            <p:cNvSpPr>
              <a:spLocks/>
            </p:cNvSpPr>
            <p:nvPr/>
          </p:nvSpPr>
          <p:spPr bwMode="auto">
            <a:xfrm>
              <a:off x="4075113" y="3727450"/>
              <a:ext cx="927100" cy="1235075"/>
            </a:xfrm>
            <a:custGeom>
              <a:avLst/>
              <a:gdLst/>
              <a:ahLst/>
              <a:cxnLst>
                <a:cxn ang="0">
                  <a:pos x="480" y="297"/>
                </a:cxn>
                <a:cxn ang="0">
                  <a:pos x="483" y="257"/>
                </a:cxn>
                <a:cxn ang="0">
                  <a:pos x="476" y="216"/>
                </a:cxn>
                <a:cxn ang="0">
                  <a:pos x="458" y="173"/>
                </a:cxn>
                <a:cxn ang="0">
                  <a:pos x="446" y="106"/>
                </a:cxn>
                <a:cxn ang="0">
                  <a:pos x="445" y="78"/>
                </a:cxn>
                <a:cxn ang="0">
                  <a:pos x="401" y="61"/>
                </a:cxn>
                <a:cxn ang="0">
                  <a:pos x="426" y="54"/>
                </a:cxn>
                <a:cxn ang="0">
                  <a:pos x="419" y="31"/>
                </a:cxn>
                <a:cxn ang="0">
                  <a:pos x="405" y="38"/>
                </a:cxn>
                <a:cxn ang="0">
                  <a:pos x="398" y="38"/>
                </a:cxn>
                <a:cxn ang="0">
                  <a:pos x="390" y="49"/>
                </a:cxn>
                <a:cxn ang="0">
                  <a:pos x="352" y="57"/>
                </a:cxn>
                <a:cxn ang="0">
                  <a:pos x="321" y="60"/>
                </a:cxn>
                <a:cxn ang="0">
                  <a:pos x="304" y="84"/>
                </a:cxn>
                <a:cxn ang="0">
                  <a:pos x="286" y="66"/>
                </a:cxn>
                <a:cxn ang="0">
                  <a:pos x="282" y="34"/>
                </a:cxn>
                <a:cxn ang="0">
                  <a:pos x="256" y="48"/>
                </a:cxn>
                <a:cxn ang="0">
                  <a:pos x="223" y="42"/>
                </a:cxn>
                <a:cxn ang="0">
                  <a:pos x="222" y="10"/>
                </a:cxn>
                <a:cxn ang="0">
                  <a:pos x="187" y="11"/>
                </a:cxn>
                <a:cxn ang="0">
                  <a:pos x="157" y="1"/>
                </a:cxn>
                <a:cxn ang="0">
                  <a:pos x="163" y="30"/>
                </a:cxn>
                <a:cxn ang="0">
                  <a:pos x="173" y="41"/>
                </a:cxn>
                <a:cxn ang="0">
                  <a:pos x="155" y="59"/>
                </a:cxn>
                <a:cxn ang="0">
                  <a:pos x="158" y="74"/>
                </a:cxn>
                <a:cxn ang="0">
                  <a:pos x="169" y="96"/>
                </a:cxn>
                <a:cxn ang="0">
                  <a:pos x="169" y="101"/>
                </a:cxn>
                <a:cxn ang="0">
                  <a:pos x="138" y="113"/>
                </a:cxn>
                <a:cxn ang="0">
                  <a:pos x="123" y="134"/>
                </a:cxn>
                <a:cxn ang="0">
                  <a:pos x="96" y="112"/>
                </a:cxn>
                <a:cxn ang="0">
                  <a:pos x="66" y="146"/>
                </a:cxn>
                <a:cxn ang="0">
                  <a:pos x="56" y="203"/>
                </a:cxn>
                <a:cxn ang="0">
                  <a:pos x="59" y="228"/>
                </a:cxn>
                <a:cxn ang="0">
                  <a:pos x="43" y="265"/>
                </a:cxn>
                <a:cxn ang="0">
                  <a:pos x="0" y="283"/>
                </a:cxn>
                <a:cxn ang="0">
                  <a:pos x="10" y="324"/>
                </a:cxn>
                <a:cxn ang="0">
                  <a:pos x="4" y="351"/>
                </a:cxn>
                <a:cxn ang="0">
                  <a:pos x="1" y="377"/>
                </a:cxn>
                <a:cxn ang="0">
                  <a:pos x="13" y="414"/>
                </a:cxn>
                <a:cxn ang="0">
                  <a:pos x="28" y="457"/>
                </a:cxn>
                <a:cxn ang="0">
                  <a:pos x="79" y="505"/>
                </a:cxn>
                <a:cxn ang="0">
                  <a:pos x="95" y="563"/>
                </a:cxn>
                <a:cxn ang="0">
                  <a:pos x="110" y="637"/>
                </a:cxn>
                <a:cxn ang="0">
                  <a:pos x="147" y="627"/>
                </a:cxn>
                <a:cxn ang="0">
                  <a:pos x="189" y="640"/>
                </a:cxn>
                <a:cxn ang="0">
                  <a:pos x="233" y="655"/>
                </a:cxn>
                <a:cxn ang="0">
                  <a:pos x="289" y="643"/>
                </a:cxn>
                <a:cxn ang="0">
                  <a:pos x="341" y="629"/>
                </a:cxn>
                <a:cxn ang="0">
                  <a:pos x="375" y="634"/>
                </a:cxn>
                <a:cxn ang="0">
                  <a:pos x="364" y="603"/>
                </a:cxn>
                <a:cxn ang="0">
                  <a:pos x="398" y="571"/>
                </a:cxn>
                <a:cxn ang="0">
                  <a:pos x="418" y="552"/>
                </a:cxn>
                <a:cxn ang="0">
                  <a:pos x="398" y="517"/>
                </a:cxn>
                <a:cxn ang="0">
                  <a:pos x="365" y="488"/>
                </a:cxn>
                <a:cxn ang="0">
                  <a:pos x="354" y="445"/>
                </a:cxn>
                <a:cxn ang="0">
                  <a:pos x="339" y="413"/>
                </a:cxn>
                <a:cxn ang="0">
                  <a:pos x="361" y="401"/>
                </a:cxn>
                <a:cxn ang="0">
                  <a:pos x="392" y="392"/>
                </a:cxn>
                <a:cxn ang="0">
                  <a:pos x="412" y="380"/>
                </a:cxn>
                <a:cxn ang="0">
                  <a:pos x="446" y="363"/>
                </a:cxn>
                <a:cxn ang="0">
                  <a:pos x="472" y="359"/>
                </a:cxn>
                <a:cxn ang="0">
                  <a:pos x="496" y="326"/>
                </a:cxn>
              </a:cxnLst>
              <a:rect l="0" t="0" r="r" b="b"/>
              <a:pathLst>
                <a:path w="496" h="661">
                  <a:moveTo>
                    <a:pt x="496" y="323"/>
                  </a:moveTo>
                  <a:cubicBezTo>
                    <a:pt x="495" y="322"/>
                    <a:pt x="495" y="321"/>
                    <a:pt x="494" y="320"/>
                  </a:cubicBezTo>
                  <a:cubicBezTo>
                    <a:pt x="494" y="319"/>
                    <a:pt x="493" y="318"/>
                    <a:pt x="492" y="317"/>
                  </a:cubicBezTo>
                  <a:cubicBezTo>
                    <a:pt x="492" y="317"/>
                    <a:pt x="491" y="317"/>
                    <a:pt x="491" y="316"/>
                  </a:cubicBezTo>
                  <a:cubicBezTo>
                    <a:pt x="491" y="316"/>
                    <a:pt x="491" y="315"/>
                    <a:pt x="490" y="314"/>
                  </a:cubicBezTo>
                  <a:cubicBezTo>
                    <a:pt x="490" y="312"/>
                    <a:pt x="490" y="311"/>
                    <a:pt x="489" y="309"/>
                  </a:cubicBezTo>
                  <a:cubicBezTo>
                    <a:pt x="488" y="308"/>
                    <a:pt x="488" y="308"/>
                    <a:pt x="487" y="307"/>
                  </a:cubicBezTo>
                  <a:cubicBezTo>
                    <a:pt x="486" y="306"/>
                    <a:pt x="484" y="306"/>
                    <a:pt x="483" y="305"/>
                  </a:cubicBezTo>
                  <a:cubicBezTo>
                    <a:pt x="482" y="304"/>
                    <a:pt x="481" y="303"/>
                    <a:pt x="479" y="302"/>
                  </a:cubicBezTo>
                  <a:cubicBezTo>
                    <a:pt x="478" y="301"/>
                    <a:pt x="478" y="301"/>
                    <a:pt x="478" y="301"/>
                  </a:cubicBezTo>
                  <a:cubicBezTo>
                    <a:pt x="477" y="300"/>
                    <a:pt x="476" y="299"/>
                    <a:pt x="477" y="298"/>
                  </a:cubicBezTo>
                  <a:cubicBezTo>
                    <a:pt x="478" y="298"/>
                    <a:pt x="479" y="298"/>
                    <a:pt x="479" y="297"/>
                  </a:cubicBezTo>
                  <a:cubicBezTo>
                    <a:pt x="479" y="297"/>
                    <a:pt x="480" y="297"/>
                    <a:pt x="480" y="297"/>
                  </a:cubicBezTo>
                  <a:cubicBezTo>
                    <a:pt x="480" y="296"/>
                    <a:pt x="481" y="296"/>
                    <a:pt x="481" y="295"/>
                  </a:cubicBezTo>
                  <a:cubicBezTo>
                    <a:pt x="481" y="293"/>
                    <a:pt x="480" y="291"/>
                    <a:pt x="480" y="289"/>
                  </a:cubicBezTo>
                  <a:cubicBezTo>
                    <a:pt x="480" y="290"/>
                    <a:pt x="479" y="288"/>
                    <a:pt x="479" y="288"/>
                  </a:cubicBezTo>
                  <a:cubicBezTo>
                    <a:pt x="479" y="288"/>
                    <a:pt x="478" y="288"/>
                    <a:pt x="478" y="287"/>
                  </a:cubicBezTo>
                  <a:cubicBezTo>
                    <a:pt x="478" y="287"/>
                    <a:pt x="478" y="286"/>
                    <a:pt x="478" y="286"/>
                  </a:cubicBezTo>
                  <a:cubicBezTo>
                    <a:pt x="477" y="284"/>
                    <a:pt x="475" y="282"/>
                    <a:pt x="474" y="280"/>
                  </a:cubicBezTo>
                  <a:cubicBezTo>
                    <a:pt x="475" y="279"/>
                    <a:pt x="476" y="278"/>
                    <a:pt x="477" y="278"/>
                  </a:cubicBezTo>
                  <a:cubicBezTo>
                    <a:pt x="476" y="278"/>
                    <a:pt x="475" y="279"/>
                    <a:pt x="474" y="278"/>
                  </a:cubicBezTo>
                  <a:cubicBezTo>
                    <a:pt x="474" y="277"/>
                    <a:pt x="474" y="274"/>
                    <a:pt x="474" y="273"/>
                  </a:cubicBezTo>
                  <a:cubicBezTo>
                    <a:pt x="474" y="270"/>
                    <a:pt x="473" y="269"/>
                    <a:pt x="477" y="268"/>
                  </a:cubicBezTo>
                  <a:cubicBezTo>
                    <a:pt x="479" y="268"/>
                    <a:pt x="481" y="268"/>
                    <a:pt x="482" y="266"/>
                  </a:cubicBezTo>
                  <a:cubicBezTo>
                    <a:pt x="482" y="265"/>
                    <a:pt x="482" y="265"/>
                    <a:pt x="482" y="265"/>
                  </a:cubicBezTo>
                  <a:cubicBezTo>
                    <a:pt x="482" y="262"/>
                    <a:pt x="482" y="260"/>
                    <a:pt x="483" y="257"/>
                  </a:cubicBezTo>
                  <a:cubicBezTo>
                    <a:pt x="483" y="254"/>
                    <a:pt x="485" y="251"/>
                    <a:pt x="482" y="249"/>
                  </a:cubicBezTo>
                  <a:cubicBezTo>
                    <a:pt x="482" y="248"/>
                    <a:pt x="479" y="247"/>
                    <a:pt x="479" y="246"/>
                  </a:cubicBezTo>
                  <a:cubicBezTo>
                    <a:pt x="478" y="245"/>
                    <a:pt x="479" y="245"/>
                    <a:pt x="479" y="244"/>
                  </a:cubicBezTo>
                  <a:cubicBezTo>
                    <a:pt x="479" y="243"/>
                    <a:pt x="478" y="242"/>
                    <a:pt x="478" y="240"/>
                  </a:cubicBezTo>
                  <a:cubicBezTo>
                    <a:pt x="478" y="240"/>
                    <a:pt x="478" y="238"/>
                    <a:pt x="478" y="238"/>
                  </a:cubicBezTo>
                  <a:cubicBezTo>
                    <a:pt x="477" y="237"/>
                    <a:pt x="476" y="237"/>
                    <a:pt x="476" y="237"/>
                  </a:cubicBezTo>
                  <a:cubicBezTo>
                    <a:pt x="476" y="237"/>
                    <a:pt x="476" y="236"/>
                    <a:pt x="475" y="236"/>
                  </a:cubicBezTo>
                  <a:cubicBezTo>
                    <a:pt x="475" y="236"/>
                    <a:pt x="475" y="236"/>
                    <a:pt x="474" y="235"/>
                  </a:cubicBezTo>
                  <a:cubicBezTo>
                    <a:pt x="474" y="234"/>
                    <a:pt x="473" y="231"/>
                    <a:pt x="473" y="230"/>
                  </a:cubicBezTo>
                  <a:cubicBezTo>
                    <a:pt x="473" y="228"/>
                    <a:pt x="473" y="227"/>
                    <a:pt x="473" y="225"/>
                  </a:cubicBezTo>
                  <a:cubicBezTo>
                    <a:pt x="472" y="223"/>
                    <a:pt x="472" y="224"/>
                    <a:pt x="473" y="223"/>
                  </a:cubicBezTo>
                  <a:cubicBezTo>
                    <a:pt x="474" y="221"/>
                    <a:pt x="475" y="221"/>
                    <a:pt x="475" y="219"/>
                  </a:cubicBezTo>
                  <a:cubicBezTo>
                    <a:pt x="476" y="218"/>
                    <a:pt x="476" y="217"/>
                    <a:pt x="476" y="216"/>
                  </a:cubicBezTo>
                  <a:cubicBezTo>
                    <a:pt x="476" y="215"/>
                    <a:pt x="477" y="213"/>
                    <a:pt x="477" y="212"/>
                  </a:cubicBezTo>
                  <a:cubicBezTo>
                    <a:pt x="476" y="209"/>
                    <a:pt x="472" y="209"/>
                    <a:pt x="470" y="206"/>
                  </a:cubicBezTo>
                  <a:cubicBezTo>
                    <a:pt x="470" y="206"/>
                    <a:pt x="470" y="205"/>
                    <a:pt x="470" y="205"/>
                  </a:cubicBezTo>
                  <a:cubicBezTo>
                    <a:pt x="469" y="203"/>
                    <a:pt x="469" y="201"/>
                    <a:pt x="467" y="200"/>
                  </a:cubicBezTo>
                  <a:cubicBezTo>
                    <a:pt x="466" y="198"/>
                    <a:pt x="465" y="198"/>
                    <a:pt x="464" y="197"/>
                  </a:cubicBezTo>
                  <a:cubicBezTo>
                    <a:pt x="463" y="196"/>
                    <a:pt x="462" y="196"/>
                    <a:pt x="461" y="195"/>
                  </a:cubicBezTo>
                  <a:cubicBezTo>
                    <a:pt x="459" y="194"/>
                    <a:pt x="458" y="193"/>
                    <a:pt x="457" y="191"/>
                  </a:cubicBezTo>
                  <a:cubicBezTo>
                    <a:pt x="456" y="190"/>
                    <a:pt x="455" y="189"/>
                    <a:pt x="453" y="188"/>
                  </a:cubicBezTo>
                  <a:cubicBezTo>
                    <a:pt x="453" y="187"/>
                    <a:pt x="451" y="187"/>
                    <a:pt x="451" y="185"/>
                  </a:cubicBezTo>
                  <a:cubicBezTo>
                    <a:pt x="451" y="185"/>
                    <a:pt x="452" y="184"/>
                    <a:pt x="452" y="184"/>
                  </a:cubicBezTo>
                  <a:cubicBezTo>
                    <a:pt x="452" y="184"/>
                    <a:pt x="452" y="183"/>
                    <a:pt x="452" y="183"/>
                  </a:cubicBezTo>
                  <a:cubicBezTo>
                    <a:pt x="453" y="181"/>
                    <a:pt x="454" y="179"/>
                    <a:pt x="455" y="177"/>
                  </a:cubicBezTo>
                  <a:cubicBezTo>
                    <a:pt x="456" y="176"/>
                    <a:pt x="457" y="175"/>
                    <a:pt x="458" y="173"/>
                  </a:cubicBezTo>
                  <a:cubicBezTo>
                    <a:pt x="458" y="172"/>
                    <a:pt x="459" y="171"/>
                    <a:pt x="459" y="170"/>
                  </a:cubicBezTo>
                  <a:cubicBezTo>
                    <a:pt x="460" y="169"/>
                    <a:pt x="461" y="169"/>
                    <a:pt x="461" y="169"/>
                  </a:cubicBezTo>
                  <a:cubicBezTo>
                    <a:pt x="462" y="168"/>
                    <a:pt x="463" y="165"/>
                    <a:pt x="464" y="164"/>
                  </a:cubicBezTo>
                  <a:cubicBezTo>
                    <a:pt x="466" y="162"/>
                    <a:pt x="467" y="161"/>
                    <a:pt x="468" y="158"/>
                  </a:cubicBezTo>
                  <a:cubicBezTo>
                    <a:pt x="469" y="156"/>
                    <a:pt x="469" y="154"/>
                    <a:pt x="469" y="151"/>
                  </a:cubicBezTo>
                  <a:cubicBezTo>
                    <a:pt x="469" y="149"/>
                    <a:pt x="470" y="145"/>
                    <a:pt x="469" y="143"/>
                  </a:cubicBezTo>
                  <a:cubicBezTo>
                    <a:pt x="468" y="140"/>
                    <a:pt x="466" y="137"/>
                    <a:pt x="465" y="135"/>
                  </a:cubicBezTo>
                  <a:cubicBezTo>
                    <a:pt x="463" y="130"/>
                    <a:pt x="462" y="126"/>
                    <a:pt x="460" y="121"/>
                  </a:cubicBezTo>
                  <a:cubicBezTo>
                    <a:pt x="460" y="119"/>
                    <a:pt x="459" y="116"/>
                    <a:pt x="459" y="114"/>
                  </a:cubicBezTo>
                  <a:cubicBezTo>
                    <a:pt x="458" y="112"/>
                    <a:pt x="459" y="109"/>
                    <a:pt x="459" y="107"/>
                  </a:cubicBezTo>
                  <a:cubicBezTo>
                    <a:pt x="459" y="106"/>
                    <a:pt x="458" y="101"/>
                    <a:pt x="457" y="102"/>
                  </a:cubicBezTo>
                  <a:cubicBezTo>
                    <a:pt x="456" y="103"/>
                    <a:pt x="454" y="106"/>
                    <a:pt x="452" y="106"/>
                  </a:cubicBezTo>
                  <a:cubicBezTo>
                    <a:pt x="450" y="107"/>
                    <a:pt x="447" y="106"/>
                    <a:pt x="446" y="106"/>
                  </a:cubicBezTo>
                  <a:cubicBezTo>
                    <a:pt x="445" y="105"/>
                    <a:pt x="444" y="104"/>
                    <a:pt x="443" y="103"/>
                  </a:cubicBezTo>
                  <a:cubicBezTo>
                    <a:pt x="441" y="102"/>
                    <a:pt x="438" y="101"/>
                    <a:pt x="437" y="100"/>
                  </a:cubicBezTo>
                  <a:cubicBezTo>
                    <a:pt x="437" y="100"/>
                    <a:pt x="437" y="99"/>
                    <a:pt x="437" y="98"/>
                  </a:cubicBezTo>
                  <a:cubicBezTo>
                    <a:pt x="437" y="98"/>
                    <a:pt x="436" y="97"/>
                    <a:pt x="436" y="96"/>
                  </a:cubicBezTo>
                  <a:cubicBezTo>
                    <a:pt x="439" y="94"/>
                    <a:pt x="442" y="95"/>
                    <a:pt x="445" y="95"/>
                  </a:cubicBezTo>
                  <a:cubicBezTo>
                    <a:pt x="447" y="95"/>
                    <a:pt x="448" y="94"/>
                    <a:pt x="450" y="94"/>
                  </a:cubicBezTo>
                  <a:cubicBezTo>
                    <a:pt x="451" y="93"/>
                    <a:pt x="452" y="93"/>
                    <a:pt x="453" y="93"/>
                  </a:cubicBezTo>
                  <a:cubicBezTo>
                    <a:pt x="454" y="93"/>
                    <a:pt x="455" y="93"/>
                    <a:pt x="456" y="93"/>
                  </a:cubicBezTo>
                  <a:cubicBezTo>
                    <a:pt x="456" y="92"/>
                    <a:pt x="455" y="92"/>
                    <a:pt x="455" y="91"/>
                  </a:cubicBezTo>
                  <a:cubicBezTo>
                    <a:pt x="454" y="90"/>
                    <a:pt x="454" y="90"/>
                    <a:pt x="454" y="89"/>
                  </a:cubicBezTo>
                  <a:cubicBezTo>
                    <a:pt x="453" y="88"/>
                    <a:pt x="452" y="87"/>
                    <a:pt x="451" y="86"/>
                  </a:cubicBezTo>
                  <a:cubicBezTo>
                    <a:pt x="450" y="84"/>
                    <a:pt x="449" y="83"/>
                    <a:pt x="448" y="81"/>
                  </a:cubicBezTo>
                  <a:cubicBezTo>
                    <a:pt x="447" y="80"/>
                    <a:pt x="446" y="80"/>
                    <a:pt x="445" y="78"/>
                  </a:cubicBezTo>
                  <a:cubicBezTo>
                    <a:pt x="443" y="76"/>
                    <a:pt x="440" y="74"/>
                    <a:pt x="438" y="72"/>
                  </a:cubicBezTo>
                  <a:cubicBezTo>
                    <a:pt x="437" y="72"/>
                    <a:pt x="436" y="71"/>
                    <a:pt x="434" y="71"/>
                  </a:cubicBezTo>
                  <a:cubicBezTo>
                    <a:pt x="434" y="69"/>
                    <a:pt x="426" y="67"/>
                    <a:pt x="426" y="70"/>
                  </a:cubicBezTo>
                  <a:cubicBezTo>
                    <a:pt x="427" y="72"/>
                    <a:pt x="431" y="73"/>
                    <a:pt x="431" y="75"/>
                  </a:cubicBezTo>
                  <a:cubicBezTo>
                    <a:pt x="431" y="77"/>
                    <a:pt x="428" y="75"/>
                    <a:pt x="427" y="74"/>
                  </a:cubicBezTo>
                  <a:cubicBezTo>
                    <a:pt x="425" y="73"/>
                    <a:pt x="424" y="73"/>
                    <a:pt x="422" y="73"/>
                  </a:cubicBezTo>
                  <a:cubicBezTo>
                    <a:pt x="421" y="72"/>
                    <a:pt x="421" y="72"/>
                    <a:pt x="420" y="72"/>
                  </a:cubicBezTo>
                  <a:cubicBezTo>
                    <a:pt x="418" y="71"/>
                    <a:pt x="418" y="72"/>
                    <a:pt x="416" y="72"/>
                  </a:cubicBezTo>
                  <a:cubicBezTo>
                    <a:pt x="415" y="72"/>
                    <a:pt x="413" y="72"/>
                    <a:pt x="412" y="71"/>
                  </a:cubicBezTo>
                  <a:cubicBezTo>
                    <a:pt x="410" y="70"/>
                    <a:pt x="410" y="69"/>
                    <a:pt x="409" y="67"/>
                  </a:cubicBezTo>
                  <a:cubicBezTo>
                    <a:pt x="408" y="66"/>
                    <a:pt x="405" y="65"/>
                    <a:pt x="404" y="63"/>
                  </a:cubicBezTo>
                  <a:cubicBezTo>
                    <a:pt x="403" y="63"/>
                    <a:pt x="403" y="61"/>
                    <a:pt x="402" y="61"/>
                  </a:cubicBezTo>
                  <a:cubicBezTo>
                    <a:pt x="402" y="61"/>
                    <a:pt x="401" y="61"/>
                    <a:pt x="401" y="61"/>
                  </a:cubicBezTo>
                  <a:cubicBezTo>
                    <a:pt x="399" y="61"/>
                    <a:pt x="398" y="60"/>
                    <a:pt x="397" y="60"/>
                  </a:cubicBezTo>
                  <a:cubicBezTo>
                    <a:pt x="396" y="59"/>
                    <a:pt x="396" y="59"/>
                    <a:pt x="395" y="59"/>
                  </a:cubicBezTo>
                  <a:cubicBezTo>
                    <a:pt x="394" y="58"/>
                    <a:pt x="394" y="58"/>
                    <a:pt x="396" y="56"/>
                  </a:cubicBezTo>
                  <a:cubicBezTo>
                    <a:pt x="397" y="55"/>
                    <a:pt x="397" y="55"/>
                    <a:pt x="399" y="55"/>
                  </a:cubicBezTo>
                  <a:cubicBezTo>
                    <a:pt x="399" y="58"/>
                    <a:pt x="403" y="57"/>
                    <a:pt x="405" y="57"/>
                  </a:cubicBezTo>
                  <a:cubicBezTo>
                    <a:pt x="406" y="59"/>
                    <a:pt x="405" y="61"/>
                    <a:pt x="407" y="62"/>
                  </a:cubicBezTo>
                  <a:cubicBezTo>
                    <a:pt x="409" y="63"/>
                    <a:pt x="410" y="61"/>
                    <a:pt x="410" y="59"/>
                  </a:cubicBezTo>
                  <a:cubicBezTo>
                    <a:pt x="410" y="59"/>
                    <a:pt x="410" y="58"/>
                    <a:pt x="410" y="57"/>
                  </a:cubicBezTo>
                  <a:cubicBezTo>
                    <a:pt x="410" y="56"/>
                    <a:pt x="410" y="56"/>
                    <a:pt x="410" y="55"/>
                  </a:cubicBezTo>
                  <a:cubicBezTo>
                    <a:pt x="410" y="53"/>
                    <a:pt x="409" y="51"/>
                    <a:pt x="411" y="50"/>
                  </a:cubicBezTo>
                  <a:cubicBezTo>
                    <a:pt x="413" y="50"/>
                    <a:pt x="413" y="52"/>
                    <a:pt x="415" y="52"/>
                  </a:cubicBezTo>
                  <a:cubicBezTo>
                    <a:pt x="416" y="52"/>
                    <a:pt x="416" y="50"/>
                    <a:pt x="418" y="50"/>
                  </a:cubicBezTo>
                  <a:cubicBezTo>
                    <a:pt x="421" y="50"/>
                    <a:pt x="423" y="53"/>
                    <a:pt x="426" y="54"/>
                  </a:cubicBezTo>
                  <a:cubicBezTo>
                    <a:pt x="429" y="55"/>
                    <a:pt x="429" y="53"/>
                    <a:pt x="429" y="50"/>
                  </a:cubicBezTo>
                  <a:cubicBezTo>
                    <a:pt x="428" y="50"/>
                    <a:pt x="427" y="50"/>
                    <a:pt x="425" y="49"/>
                  </a:cubicBezTo>
                  <a:cubicBezTo>
                    <a:pt x="424" y="49"/>
                    <a:pt x="424" y="48"/>
                    <a:pt x="424" y="47"/>
                  </a:cubicBezTo>
                  <a:cubicBezTo>
                    <a:pt x="422" y="46"/>
                    <a:pt x="420" y="46"/>
                    <a:pt x="419" y="46"/>
                  </a:cubicBezTo>
                  <a:cubicBezTo>
                    <a:pt x="418" y="45"/>
                    <a:pt x="417" y="45"/>
                    <a:pt x="416" y="44"/>
                  </a:cubicBezTo>
                  <a:cubicBezTo>
                    <a:pt x="415" y="44"/>
                    <a:pt x="413" y="43"/>
                    <a:pt x="414" y="42"/>
                  </a:cubicBezTo>
                  <a:cubicBezTo>
                    <a:pt x="415" y="41"/>
                    <a:pt x="418" y="40"/>
                    <a:pt x="419" y="40"/>
                  </a:cubicBezTo>
                  <a:cubicBezTo>
                    <a:pt x="419" y="39"/>
                    <a:pt x="419" y="39"/>
                    <a:pt x="420" y="39"/>
                  </a:cubicBezTo>
                  <a:cubicBezTo>
                    <a:pt x="420" y="38"/>
                    <a:pt x="420" y="38"/>
                    <a:pt x="420" y="37"/>
                  </a:cubicBezTo>
                  <a:cubicBezTo>
                    <a:pt x="420" y="36"/>
                    <a:pt x="421" y="36"/>
                    <a:pt x="422" y="36"/>
                  </a:cubicBezTo>
                  <a:cubicBezTo>
                    <a:pt x="424" y="35"/>
                    <a:pt x="425" y="36"/>
                    <a:pt x="425" y="34"/>
                  </a:cubicBezTo>
                  <a:cubicBezTo>
                    <a:pt x="425" y="33"/>
                    <a:pt x="425" y="32"/>
                    <a:pt x="424" y="31"/>
                  </a:cubicBezTo>
                  <a:cubicBezTo>
                    <a:pt x="422" y="31"/>
                    <a:pt x="421" y="31"/>
                    <a:pt x="419" y="31"/>
                  </a:cubicBezTo>
                  <a:cubicBezTo>
                    <a:pt x="418" y="32"/>
                    <a:pt x="417" y="32"/>
                    <a:pt x="416" y="32"/>
                  </a:cubicBezTo>
                  <a:cubicBezTo>
                    <a:pt x="415" y="32"/>
                    <a:pt x="415" y="31"/>
                    <a:pt x="414" y="31"/>
                  </a:cubicBezTo>
                  <a:cubicBezTo>
                    <a:pt x="414" y="31"/>
                    <a:pt x="414" y="31"/>
                    <a:pt x="413" y="31"/>
                  </a:cubicBezTo>
                  <a:cubicBezTo>
                    <a:pt x="413" y="31"/>
                    <a:pt x="413" y="30"/>
                    <a:pt x="413" y="30"/>
                  </a:cubicBezTo>
                  <a:cubicBezTo>
                    <a:pt x="412" y="30"/>
                    <a:pt x="411" y="30"/>
                    <a:pt x="410" y="30"/>
                  </a:cubicBezTo>
                  <a:cubicBezTo>
                    <a:pt x="410" y="31"/>
                    <a:pt x="410" y="32"/>
                    <a:pt x="410" y="33"/>
                  </a:cubicBezTo>
                  <a:cubicBezTo>
                    <a:pt x="412" y="33"/>
                    <a:pt x="413" y="34"/>
                    <a:pt x="414" y="35"/>
                  </a:cubicBezTo>
                  <a:cubicBezTo>
                    <a:pt x="416" y="35"/>
                    <a:pt x="419" y="35"/>
                    <a:pt x="419" y="36"/>
                  </a:cubicBezTo>
                  <a:cubicBezTo>
                    <a:pt x="418" y="37"/>
                    <a:pt x="417" y="38"/>
                    <a:pt x="416" y="38"/>
                  </a:cubicBezTo>
                  <a:cubicBezTo>
                    <a:pt x="416" y="38"/>
                    <a:pt x="415" y="38"/>
                    <a:pt x="414" y="38"/>
                  </a:cubicBezTo>
                  <a:cubicBezTo>
                    <a:pt x="413" y="38"/>
                    <a:pt x="411" y="40"/>
                    <a:pt x="410" y="39"/>
                  </a:cubicBezTo>
                  <a:cubicBezTo>
                    <a:pt x="409" y="39"/>
                    <a:pt x="409" y="37"/>
                    <a:pt x="408" y="37"/>
                  </a:cubicBezTo>
                  <a:cubicBezTo>
                    <a:pt x="406" y="36"/>
                    <a:pt x="406" y="37"/>
                    <a:pt x="405" y="38"/>
                  </a:cubicBezTo>
                  <a:cubicBezTo>
                    <a:pt x="404" y="36"/>
                    <a:pt x="402" y="33"/>
                    <a:pt x="404" y="31"/>
                  </a:cubicBezTo>
                  <a:cubicBezTo>
                    <a:pt x="404" y="31"/>
                    <a:pt x="404" y="30"/>
                    <a:pt x="405" y="30"/>
                  </a:cubicBezTo>
                  <a:cubicBezTo>
                    <a:pt x="405" y="30"/>
                    <a:pt x="406" y="30"/>
                    <a:pt x="406" y="30"/>
                  </a:cubicBezTo>
                  <a:cubicBezTo>
                    <a:pt x="407" y="30"/>
                    <a:pt x="408" y="29"/>
                    <a:pt x="408" y="29"/>
                  </a:cubicBezTo>
                  <a:cubicBezTo>
                    <a:pt x="409" y="28"/>
                    <a:pt x="408" y="28"/>
                    <a:pt x="407" y="27"/>
                  </a:cubicBezTo>
                  <a:cubicBezTo>
                    <a:pt x="407" y="27"/>
                    <a:pt x="408" y="27"/>
                    <a:pt x="408" y="26"/>
                  </a:cubicBezTo>
                  <a:cubicBezTo>
                    <a:pt x="408" y="25"/>
                    <a:pt x="409" y="24"/>
                    <a:pt x="408" y="23"/>
                  </a:cubicBezTo>
                  <a:cubicBezTo>
                    <a:pt x="406" y="22"/>
                    <a:pt x="403" y="23"/>
                    <a:pt x="402" y="24"/>
                  </a:cubicBezTo>
                  <a:cubicBezTo>
                    <a:pt x="401" y="26"/>
                    <a:pt x="401" y="27"/>
                    <a:pt x="401" y="28"/>
                  </a:cubicBezTo>
                  <a:cubicBezTo>
                    <a:pt x="401" y="29"/>
                    <a:pt x="401" y="29"/>
                    <a:pt x="401" y="30"/>
                  </a:cubicBezTo>
                  <a:cubicBezTo>
                    <a:pt x="401" y="30"/>
                    <a:pt x="401" y="30"/>
                    <a:pt x="400" y="30"/>
                  </a:cubicBezTo>
                  <a:cubicBezTo>
                    <a:pt x="400" y="30"/>
                    <a:pt x="400" y="31"/>
                    <a:pt x="399" y="31"/>
                  </a:cubicBezTo>
                  <a:cubicBezTo>
                    <a:pt x="398" y="33"/>
                    <a:pt x="397" y="36"/>
                    <a:pt x="398" y="38"/>
                  </a:cubicBezTo>
                  <a:cubicBezTo>
                    <a:pt x="400" y="37"/>
                    <a:pt x="401" y="38"/>
                    <a:pt x="403" y="38"/>
                  </a:cubicBezTo>
                  <a:cubicBezTo>
                    <a:pt x="403" y="39"/>
                    <a:pt x="403" y="40"/>
                    <a:pt x="403" y="40"/>
                  </a:cubicBezTo>
                  <a:cubicBezTo>
                    <a:pt x="404" y="41"/>
                    <a:pt x="404" y="41"/>
                    <a:pt x="403" y="42"/>
                  </a:cubicBezTo>
                  <a:cubicBezTo>
                    <a:pt x="402" y="42"/>
                    <a:pt x="401" y="41"/>
                    <a:pt x="401" y="43"/>
                  </a:cubicBezTo>
                  <a:cubicBezTo>
                    <a:pt x="401" y="43"/>
                    <a:pt x="401" y="45"/>
                    <a:pt x="401" y="45"/>
                  </a:cubicBezTo>
                  <a:cubicBezTo>
                    <a:pt x="401" y="46"/>
                    <a:pt x="402" y="46"/>
                    <a:pt x="402" y="46"/>
                  </a:cubicBezTo>
                  <a:cubicBezTo>
                    <a:pt x="403" y="47"/>
                    <a:pt x="404" y="47"/>
                    <a:pt x="404" y="48"/>
                  </a:cubicBezTo>
                  <a:cubicBezTo>
                    <a:pt x="405" y="49"/>
                    <a:pt x="405" y="48"/>
                    <a:pt x="405" y="49"/>
                  </a:cubicBezTo>
                  <a:cubicBezTo>
                    <a:pt x="405" y="51"/>
                    <a:pt x="401" y="51"/>
                    <a:pt x="401" y="49"/>
                  </a:cubicBezTo>
                  <a:cubicBezTo>
                    <a:pt x="399" y="49"/>
                    <a:pt x="399" y="50"/>
                    <a:pt x="398" y="51"/>
                  </a:cubicBezTo>
                  <a:cubicBezTo>
                    <a:pt x="398" y="51"/>
                    <a:pt x="397" y="54"/>
                    <a:pt x="397" y="54"/>
                  </a:cubicBezTo>
                  <a:cubicBezTo>
                    <a:pt x="395" y="55"/>
                    <a:pt x="391" y="54"/>
                    <a:pt x="390" y="53"/>
                  </a:cubicBezTo>
                  <a:cubicBezTo>
                    <a:pt x="389" y="52"/>
                    <a:pt x="390" y="50"/>
                    <a:pt x="390" y="49"/>
                  </a:cubicBezTo>
                  <a:cubicBezTo>
                    <a:pt x="389" y="48"/>
                    <a:pt x="389" y="46"/>
                    <a:pt x="388" y="45"/>
                  </a:cubicBezTo>
                  <a:cubicBezTo>
                    <a:pt x="387" y="44"/>
                    <a:pt x="387" y="44"/>
                    <a:pt x="386" y="45"/>
                  </a:cubicBezTo>
                  <a:cubicBezTo>
                    <a:pt x="385" y="45"/>
                    <a:pt x="385" y="46"/>
                    <a:pt x="384" y="47"/>
                  </a:cubicBezTo>
                  <a:cubicBezTo>
                    <a:pt x="382" y="50"/>
                    <a:pt x="377" y="49"/>
                    <a:pt x="373" y="49"/>
                  </a:cubicBezTo>
                  <a:cubicBezTo>
                    <a:pt x="372" y="49"/>
                    <a:pt x="372" y="49"/>
                    <a:pt x="371" y="48"/>
                  </a:cubicBezTo>
                  <a:cubicBezTo>
                    <a:pt x="371" y="48"/>
                    <a:pt x="371" y="48"/>
                    <a:pt x="370" y="48"/>
                  </a:cubicBezTo>
                  <a:cubicBezTo>
                    <a:pt x="369" y="47"/>
                    <a:pt x="370" y="48"/>
                    <a:pt x="369" y="48"/>
                  </a:cubicBezTo>
                  <a:cubicBezTo>
                    <a:pt x="368" y="48"/>
                    <a:pt x="366" y="49"/>
                    <a:pt x="366" y="49"/>
                  </a:cubicBezTo>
                  <a:cubicBezTo>
                    <a:pt x="365" y="49"/>
                    <a:pt x="364" y="49"/>
                    <a:pt x="363" y="49"/>
                  </a:cubicBezTo>
                  <a:cubicBezTo>
                    <a:pt x="362" y="50"/>
                    <a:pt x="363" y="50"/>
                    <a:pt x="362" y="50"/>
                  </a:cubicBezTo>
                  <a:cubicBezTo>
                    <a:pt x="360" y="51"/>
                    <a:pt x="360" y="51"/>
                    <a:pt x="360" y="53"/>
                  </a:cubicBezTo>
                  <a:cubicBezTo>
                    <a:pt x="359" y="54"/>
                    <a:pt x="360" y="57"/>
                    <a:pt x="358" y="56"/>
                  </a:cubicBezTo>
                  <a:cubicBezTo>
                    <a:pt x="358" y="58"/>
                    <a:pt x="353" y="57"/>
                    <a:pt x="352" y="57"/>
                  </a:cubicBezTo>
                  <a:cubicBezTo>
                    <a:pt x="350" y="58"/>
                    <a:pt x="350" y="59"/>
                    <a:pt x="348" y="59"/>
                  </a:cubicBezTo>
                  <a:cubicBezTo>
                    <a:pt x="347" y="59"/>
                    <a:pt x="346" y="59"/>
                    <a:pt x="345" y="58"/>
                  </a:cubicBezTo>
                  <a:cubicBezTo>
                    <a:pt x="344" y="58"/>
                    <a:pt x="344" y="57"/>
                    <a:pt x="343" y="57"/>
                  </a:cubicBezTo>
                  <a:cubicBezTo>
                    <a:pt x="342" y="59"/>
                    <a:pt x="341" y="61"/>
                    <a:pt x="340" y="60"/>
                  </a:cubicBezTo>
                  <a:cubicBezTo>
                    <a:pt x="339" y="60"/>
                    <a:pt x="338" y="58"/>
                    <a:pt x="337" y="59"/>
                  </a:cubicBezTo>
                  <a:cubicBezTo>
                    <a:pt x="337" y="59"/>
                    <a:pt x="336" y="60"/>
                    <a:pt x="335" y="60"/>
                  </a:cubicBezTo>
                  <a:cubicBezTo>
                    <a:pt x="335" y="61"/>
                    <a:pt x="335" y="61"/>
                    <a:pt x="334" y="62"/>
                  </a:cubicBezTo>
                  <a:cubicBezTo>
                    <a:pt x="332" y="63"/>
                    <a:pt x="331" y="65"/>
                    <a:pt x="329" y="64"/>
                  </a:cubicBezTo>
                  <a:cubicBezTo>
                    <a:pt x="328" y="64"/>
                    <a:pt x="328" y="64"/>
                    <a:pt x="328" y="63"/>
                  </a:cubicBezTo>
                  <a:cubicBezTo>
                    <a:pt x="328" y="62"/>
                    <a:pt x="327" y="62"/>
                    <a:pt x="327" y="61"/>
                  </a:cubicBezTo>
                  <a:cubicBezTo>
                    <a:pt x="325" y="61"/>
                    <a:pt x="325" y="60"/>
                    <a:pt x="323" y="60"/>
                  </a:cubicBezTo>
                  <a:cubicBezTo>
                    <a:pt x="323" y="60"/>
                    <a:pt x="322" y="60"/>
                    <a:pt x="322" y="60"/>
                  </a:cubicBezTo>
                  <a:cubicBezTo>
                    <a:pt x="322" y="60"/>
                    <a:pt x="321" y="60"/>
                    <a:pt x="321" y="60"/>
                  </a:cubicBezTo>
                  <a:cubicBezTo>
                    <a:pt x="320" y="61"/>
                    <a:pt x="319" y="61"/>
                    <a:pt x="318" y="62"/>
                  </a:cubicBezTo>
                  <a:cubicBezTo>
                    <a:pt x="317" y="63"/>
                    <a:pt x="316" y="65"/>
                    <a:pt x="317" y="67"/>
                  </a:cubicBezTo>
                  <a:cubicBezTo>
                    <a:pt x="317" y="68"/>
                    <a:pt x="319" y="69"/>
                    <a:pt x="318" y="70"/>
                  </a:cubicBezTo>
                  <a:cubicBezTo>
                    <a:pt x="318" y="70"/>
                    <a:pt x="317" y="71"/>
                    <a:pt x="316" y="71"/>
                  </a:cubicBezTo>
                  <a:cubicBezTo>
                    <a:pt x="316" y="72"/>
                    <a:pt x="315" y="73"/>
                    <a:pt x="315" y="73"/>
                  </a:cubicBezTo>
                  <a:cubicBezTo>
                    <a:pt x="314" y="74"/>
                    <a:pt x="314" y="74"/>
                    <a:pt x="312" y="74"/>
                  </a:cubicBezTo>
                  <a:cubicBezTo>
                    <a:pt x="310" y="75"/>
                    <a:pt x="309" y="76"/>
                    <a:pt x="308" y="77"/>
                  </a:cubicBezTo>
                  <a:cubicBezTo>
                    <a:pt x="308" y="78"/>
                    <a:pt x="307" y="78"/>
                    <a:pt x="308" y="79"/>
                  </a:cubicBezTo>
                  <a:cubicBezTo>
                    <a:pt x="308" y="80"/>
                    <a:pt x="311" y="80"/>
                    <a:pt x="311" y="80"/>
                  </a:cubicBezTo>
                  <a:cubicBezTo>
                    <a:pt x="311" y="81"/>
                    <a:pt x="311" y="82"/>
                    <a:pt x="310" y="83"/>
                  </a:cubicBezTo>
                  <a:cubicBezTo>
                    <a:pt x="309" y="83"/>
                    <a:pt x="308" y="83"/>
                    <a:pt x="307" y="83"/>
                  </a:cubicBezTo>
                  <a:cubicBezTo>
                    <a:pt x="306" y="83"/>
                    <a:pt x="305" y="82"/>
                    <a:pt x="304" y="83"/>
                  </a:cubicBezTo>
                  <a:cubicBezTo>
                    <a:pt x="304" y="83"/>
                    <a:pt x="304" y="84"/>
                    <a:pt x="304" y="84"/>
                  </a:cubicBezTo>
                  <a:cubicBezTo>
                    <a:pt x="303" y="84"/>
                    <a:pt x="303" y="84"/>
                    <a:pt x="303" y="84"/>
                  </a:cubicBezTo>
                  <a:cubicBezTo>
                    <a:pt x="302" y="84"/>
                    <a:pt x="302" y="84"/>
                    <a:pt x="301" y="85"/>
                  </a:cubicBezTo>
                  <a:cubicBezTo>
                    <a:pt x="301" y="85"/>
                    <a:pt x="300" y="86"/>
                    <a:pt x="299" y="87"/>
                  </a:cubicBezTo>
                  <a:cubicBezTo>
                    <a:pt x="298" y="87"/>
                    <a:pt x="296" y="87"/>
                    <a:pt x="295" y="85"/>
                  </a:cubicBezTo>
                  <a:cubicBezTo>
                    <a:pt x="292" y="83"/>
                    <a:pt x="289" y="80"/>
                    <a:pt x="285" y="80"/>
                  </a:cubicBezTo>
                  <a:cubicBezTo>
                    <a:pt x="283" y="79"/>
                    <a:pt x="283" y="80"/>
                    <a:pt x="281" y="80"/>
                  </a:cubicBezTo>
                  <a:cubicBezTo>
                    <a:pt x="278" y="81"/>
                    <a:pt x="275" y="78"/>
                    <a:pt x="272" y="78"/>
                  </a:cubicBezTo>
                  <a:cubicBezTo>
                    <a:pt x="272" y="77"/>
                    <a:pt x="273" y="76"/>
                    <a:pt x="273" y="76"/>
                  </a:cubicBezTo>
                  <a:cubicBezTo>
                    <a:pt x="274" y="75"/>
                    <a:pt x="275" y="75"/>
                    <a:pt x="275" y="75"/>
                  </a:cubicBezTo>
                  <a:cubicBezTo>
                    <a:pt x="275" y="75"/>
                    <a:pt x="276" y="73"/>
                    <a:pt x="276" y="73"/>
                  </a:cubicBezTo>
                  <a:cubicBezTo>
                    <a:pt x="278" y="71"/>
                    <a:pt x="280" y="70"/>
                    <a:pt x="281" y="69"/>
                  </a:cubicBezTo>
                  <a:cubicBezTo>
                    <a:pt x="282" y="68"/>
                    <a:pt x="282" y="68"/>
                    <a:pt x="283" y="67"/>
                  </a:cubicBezTo>
                  <a:cubicBezTo>
                    <a:pt x="284" y="66"/>
                    <a:pt x="285" y="67"/>
                    <a:pt x="286" y="66"/>
                  </a:cubicBezTo>
                  <a:cubicBezTo>
                    <a:pt x="288" y="65"/>
                    <a:pt x="286" y="63"/>
                    <a:pt x="285" y="61"/>
                  </a:cubicBezTo>
                  <a:cubicBezTo>
                    <a:pt x="284" y="61"/>
                    <a:pt x="284" y="61"/>
                    <a:pt x="284" y="59"/>
                  </a:cubicBezTo>
                  <a:cubicBezTo>
                    <a:pt x="284" y="59"/>
                    <a:pt x="284" y="57"/>
                    <a:pt x="284" y="57"/>
                  </a:cubicBezTo>
                  <a:cubicBezTo>
                    <a:pt x="285" y="54"/>
                    <a:pt x="284" y="50"/>
                    <a:pt x="285" y="48"/>
                  </a:cubicBezTo>
                  <a:cubicBezTo>
                    <a:pt x="286" y="47"/>
                    <a:pt x="289" y="48"/>
                    <a:pt x="290" y="48"/>
                  </a:cubicBezTo>
                  <a:cubicBezTo>
                    <a:pt x="292" y="48"/>
                    <a:pt x="294" y="48"/>
                    <a:pt x="295" y="48"/>
                  </a:cubicBezTo>
                  <a:cubicBezTo>
                    <a:pt x="298" y="47"/>
                    <a:pt x="298" y="46"/>
                    <a:pt x="297" y="43"/>
                  </a:cubicBezTo>
                  <a:cubicBezTo>
                    <a:pt x="296" y="43"/>
                    <a:pt x="296" y="42"/>
                    <a:pt x="295" y="42"/>
                  </a:cubicBezTo>
                  <a:cubicBezTo>
                    <a:pt x="295" y="40"/>
                    <a:pt x="294" y="40"/>
                    <a:pt x="293" y="38"/>
                  </a:cubicBezTo>
                  <a:cubicBezTo>
                    <a:pt x="293" y="37"/>
                    <a:pt x="292" y="35"/>
                    <a:pt x="291" y="35"/>
                  </a:cubicBezTo>
                  <a:cubicBezTo>
                    <a:pt x="291" y="34"/>
                    <a:pt x="289" y="35"/>
                    <a:pt x="288" y="34"/>
                  </a:cubicBezTo>
                  <a:cubicBezTo>
                    <a:pt x="288" y="34"/>
                    <a:pt x="287" y="34"/>
                    <a:pt x="286" y="34"/>
                  </a:cubicBezTo>
                  <a:cubicBezTo>
                    <a:pt x="285" y="34"/>
                    <a:pt x="283" y="34"/>
                    <a:pt x="282" y="34"/>
                  </a:cubicBezTo>
                  <a:cubicBezTo>
                    <a:pt x="281" y="35"/>
                    <a:pt x="280" y="35"/>
                    <a:pt x="280" y="36"/>
                  </a:cubicBezTo>
                  <a:cubicBezTo>
                    <a:pt x="279" y="38"/>
                    <a:pt x="278" y="39"/>
                    <a:pt x="278" y="41"/>
                  </a:cubicBezTo>
                  <a:cubicBezTo>
                    <a:pt x="278" y="42"/>
                    <a:pt x="279" y="43"/>
                    <a:pt x="280" y="43"/>
                  </a:cubicBezTo>
                  <a:cubicBezTo>
                    <a:pt x="281" y="44"/>
                    <a:pt x="284" y="46"/>
                    <a:pt x="285" y="46"/>
                  </a:cubicBezTo>
                  <a:cubicBezTo>
                    <a:pt x="285" y="48"/>
                    <a:pt x="285" y="46"/>
                    <a:pt x="284" y="48"/>
                  </a:cubicBezTo>
                  <a:cubicBezTo>
                    <a:pt x="284" y="48"/>
                    <a:pt x="284" y="50"/>
                    <a:pt x="283" y="50"/>
                  </a:cubicBezTo>
                  <a:cubicBezTo>
                    <a:pt x="283" y="52"/>
                    <a:pt x="280" y="50"/>
                    <a:pt x="279" y="50"/>
                  </a:cubicBezTo>
                  <a:cubicBezTo>
                    <a:pt x="277" y="50"/>
                    <a:pt x="275" y="50"/>
                    <a:pt x="273" y="51"/>
                  </a:cubicBezTo>
                  <a:cubicBezTo>
                    <a:pt x="272" y="52"/>
                    <a:pt x="271" y="52"/>
                    <a:pt x="270" y="53"/>
                  </a:cubicBezTo>
                  <a:cubicBezTo>
                    <a:pt x="268" y="54"/>
                    <a:pt x="268" y="55"/>
                    <a:pt x="266" y="55"/>
                  </a:cubicBezTo>
                  <a:cubicBezTo>
                    <a:pt x="264" y="55"/>
                    <a:pt x="262" y="55"/>
                    <a:pt x="262" y="53"/>
                  </a:cubicBezTo>
                  <a:cubicBezTo>
                    <a:pt x="262" y="51"/>
                    <a:pt x="262" y="49"/>
                    <a:pt x="260" y="48"/>
                  </a:cubicBezTo>
                  <a:cubicBezTo>
                    <a:pt x="259" y="48"/>
                    <a:pt x="257" y="48"/>
                    <a:pt x="256" y="48"/>
                  </a:cubicBezTo>
                  <a:cubicBezTo>
                    <a:pt x="254" y="48"/>
                    <a:pt x="253" y="49"/>
                    <a:pt x="252" y="48"/>
                  </a:cubicBezTo>
                  <a:cubicBezTo>
                    <a:pt x="251" y="47"/>
                    <a:pt x="251" y="46"/>
                    <a:pt x="249" y="46"/>
                  </a:cubicBezTo>
                  <a:cubicBezTo>
                    <a:pt x="248" y="46"/>
                    <a:pt x="247" y="46"/>
                    <a:pt x="245" y="46"/>
                  </a:cubicBezTo>
                  <a:cubicBezTo>
                    <a:pt x="245" y="46"/>
                    <a:pt x="244" y="46"/>
                    <a:pt x="244" y="45"/>
                  </a:cubicBezTo>
                  <a:cubicBezTo>
                    <a:pt x="243" y="45"/>
                    <a:pt x="242" y="45"/>
                    <a:pt x="242" y="46"/>
                  </a:cubicBezTo>
                  <a:cubicBezTo>
                    <a:pt x="241" y="46"/>
                    <a:pt x="242" y="47"/>
                    <a:pt x="241" y="47"/>
                  </a:cubicBezTo>
                  <a:cubicBezTo>
                    <a:pt x="240" y="48"/>
                    <a:pt x="240" y="48"/>
                    <a:pt x="239" y="48"/>
                  </a:cubicBezTo>
                  <a:cubicBezTo>
                    <a:pt x="238" y="49"/>
                    <a:pt x="236" y="50"/>
                    <a:pt x="235" y="48"/>
                  </a:cubicBezTo>
                  <a:cubicBezTo>
                    <a:pt x="235" y="48"/>
                    <a:pt x="236" y="46"/>
                    <a:pt x="236" y="46"/>
                  </a:cubicBezTo>
                  <a:cubicBezTo>
                    <a:pt x="236" y="44"/>
                    <a:pt x="236" y="42"/>
                    <a:pt x="234" y="41"/>
                  </a:cubicBezTo>
                  <a:cubicBezTo>
                    <a:pt x="232" y="41"/>
                    <a:pt x="232" y="42"/>
                    <a:pt x="230" y="42"/>
                  </a:cubicBezTo>
                  <a:cubicBezTo>
                    <a:pt x="229" y="42"/>
                    <a:pt x="229" y="42"/>
                    <a:pt x="228" y="42"/>
                  </a:cubicBezTo>
                  <a:cubicBezTo>
                    <a:pt x="226" y="42"/>
                    <a:pt x="224" y="41"/>
                    <a:pt x="223" y="42"/>
                  </a:cubicBezTo>
                  <a:cubicBezTo>
                    <a:pt x="222" y="42"/>
                    <a:pt x="222" y="43"/>
                    <a:pt x="220" y="43"/>
                  </a:cubicBezTo>
                  <a:cubicBezTo>
                    <a:pt x="219" y="44"/>
                    <a:pt x="218" y="44"/>
                    <a:pt x="217" y="43"/>
                  </a:cubicBezTo>
                  <a:cubicBezTo>
                    <a:pt x="218" y="42"/>
                    <a:pt x="218" y="40"/>
                    <a:pt x="220" y="38"/>
                  </a:cubicBezTo>
                  <a:cubicBezTo>
                    <a:pt x="221" y="38"/>
                    <a:pt x="222" y="37"/>
                    <a:pt x="223" y="37"/>
                  </a:cubicBezTo>
                  <a:cubicBezTo>
                    <a:pt x="223" y="37"/>
                    <a:pt x="225" y="36"/>
                    <a:pt x="225" y="36"/>
                  </a:cubicBezTo>
                  <a:cubicBezTo>
                    <a:pt x="225" y="36"/>
                    <a:pt x="225" y="34"/>
                    <a:pt x="225" y="34"/>
                  </a:cubicBezTo>
                  <a:cubicBezTo>
                    <a:pt x="225" y="32"/>
                    <a:pt x="225" y="31"/>
                    <a:pt x="225" y="30"/>
                  </a:cubicBezTo>
                  <a:cubicBezTo>
                    <a:pt x="225" y="29"/>
                    <a:pt x="226" y="27"/>
                    <a:pt x="226" y="26"/>
                  </a:cubicBezTo>
                  <a:cubicBezTo>
                    <a:pt x="225" y="25"/>
                    <a:pt x="224" y="25"/>
                    <a:pt x="224" y="24"/>
                  </a:cubicBezTo>
                  <a:cubicBezTo>
                    <a:pt x="224" y="23"/>
                    <a:pt x="224" y="23"/>
                    <a:pt x="225" y="22"/>
                  </a:cubicBezTo>
                  <a:cubicBezTo>
                    <a:pt x="225" y="21"/>
                    <a:pt x="224" y="20"/>
                    <a:pt x="222" y="20"/>
                  </a:cubicBezTo>
                  <a:cubicBezTo>
                    <a:pt x="222" y="18"/>
                    <a:pt x="224" y="16"/>
                    <a:pt x="224" y="14"/>
                  </a:cubicBezTo>
                  <a:cubicBezTo>
                    <a:pt x="224" y="13"/>
                    <a:pt x="223" y="10"/>
                    <a:pt x="222" y="10"/>
                  </a:cubicBezTo>
                  <a:cubicBezTo>
                    <a:pt x="221" y="9"/>
                    <a:pt x="219" y="11"/>
                    <a:pt x="218" y="11"/>
                  </a:cubicBezTo>
                  <a:cubicBezTo>
                    <a:pt x="217" y="12"/>
                    <a:pt x="217" y="13"/>
                    <a:pt x="216" y="13"/>
                  </a:cubicBezTo>
                  <a:cubicBezTo>
                    <a:pt x="215" y="13"/>
                    <a:pt x="214" y="12"/>
                    <a:pt x="213" y="12"/>
                  </a:cubicBezTo>
                  <a:cubicBezTo>
                    <a:pt x="212" y="11"/>
                    <a:pt x="212" y="11"/>
                    <a:pt x="211" y="10"/>
                  </a:cubicBezTo>
                  <a:cubicBezTo>
                    <a:pt x="209" y="9"/>
                    <a:pt x="208" y="9"/>
                    <a:pt x="206" y="9"/>
                  </a:cubicBezTo>
                  <a:cubicBezTo>
                    <a:pt x="204" y="9"/>
                    <a:pt x="204" y="8"/>
                    <a:pt x="203" y="6"/>
                  </a:cubicBezTo>
                  <a:cubicBezTo>
                    <a:pt x="202" y="6"/>
                    <a:pt x="201" y="5"/>
                    <a:pt x="200" y="5"/>
                  </a:cubicBezTo>
                  <a:cubicBezTo>
                    <a:pt x="199" y="5"/>
                    <a:pt x="199" y="5"/>
                    <a:pt x="198" y="5"/>
                  </a:cubicBezTo>
                  <a:cubicBezTo>
                    <a:pt x="198" y="5"/>
                    <a:pt x="197" y="5"/>
                    <a:pt x="196" y="5"/>
                  </a:cubicBezTo>
                  <a:cubicBezTo>
                    <a:pt x="196" y="5"/>
                    <a:pt x="195" y="4"/>
                    <a:pt x="194" y="5"/>
                  </a:cubicBezTo>
                  <a:cubicBezTo>
                    <a:pt x="193" y="5"/>
                    <a:pt x="193" y="6"/>
                    <a:pt x="192" y="7"/>
                  </a:cubicBezTo>
                  <a:cubicBezTo>
                    <a:pt x="191" y="8"/>
                    <a:pt x="191" y="8"/>
                    <a:pt x="189" y="8"/>
                  </a:cubicBezTo>
                  <a:cubicBezTo>
                    <a:pt x="188" y="9"/>
                    <a:pt x="188" y="10"/>
                    <a:pt x="187" y="11"/>
                  </a:cubicBezTo>
                  <a:cubicBezTo>
                    <a:pt x="186" y="11"/>
                    <a:pt x="185" y="11"/>
                    <a:pt x="184" y="11"/>
                  </a:cubicBezTo>
                  <a:cubicBezTo>
                    <a:pt x="182" y="11"/>
                    <a:pt x="181" y="11"/>
                    <a:pt x="181" y="9"/>
                  </a:cubicBezTo>
                  <a:cubicBezTo>
                    <a:pt x="181" y="7"/>
                    <a:pt x="181" y="6"/>
                    <a:pt x="180" y="5"/>
                  </a:cubicBezTo>
                  <a:cubicBezTo>
                    <a:pt x="180" y="5"/>
                    <a:pt x="180" y="5"/>
                    <a:pt x="180" y="4"/>
                  </a:cubicBezTo>
                  <a:cubicBezTo>
                    <a:pt x="180" y="4"/>
                    <a:pt x="179" y="4"/>
                    <a:pt x="180" y="3"/>
                  </a:cubicBezTo>
                  <a:cubicBezTo>
                    <a:pt x="179" y="3"/>
                    <a:pt x="179" y="2"/>
                    <a:pt x="179" y="1"/>
                  </a:cubicBezTo>
                  <a:cubicBezTo>
                    <a:pt x="178" y="1"/>
                    <a:pt x="176" y="1"/>
                    <a:pt x="176" y="1"/>
                  </a:cubicBezTo>
                  <a:cubicBezTo>
                    <a:pt x="175" y="2"/>
                    <a:pt x="175" y="2"/>
                    <a:pt x="175" y="3"/>
                  </a:cubicBezTo>
                  <a:cubicBezTo>
                    <a:pt x="174" y="3"/>
                    <a:pt x="173" y="3"/>
                    <a:pt x="173" y="3"/>
                  </a:cubicBezTo>
                  <a:cubicBezTo>
                    <a:pt x="172" y="3"/>
                    <a:pt x="170" y="3"/>
                    <a:pt x="169" y="3"/>
                  </a:cubicBezTo>
                  <a:cubicBezTo>
                    <a:pt x="168" y="3"/>
                    <a:pt x="167" y="2"/>
                    <a:pt x="166" y="1"/>
                  </a:cubicBezTo>
                  <a:cubicBezTo>
                    <a:pt x="165" y="1"/>
                    <a:pt x="163" y="1"/>
                    <a:pt x="162" y="1"/>
                  </a:cubicBezTo>
                  <a:cubicBezTo>
                    <a:pt x="160" y="1"/>
                    <a:pt x="158" y="1"/>
                    <a:pt x="157" y="1"/>
                  </a:cubicBezTo>
                  <a:cubicBezTo>
                    <a:pt x="154" y="1"/>
                    <a:pt x="152" y="0"/>
                    <a:pt x="149" y="0"/>
                  </a:cubicBezTo>
                  <a:cubicBezTo>
                    <a:pt x="149" y="2"/>
                    <a:pt x="148" y="4"/>
                    <a:pt x="148" y="7"/>
                  </a:cubicBezTo>
                  <a:cubicBezTo>
                    <a:pt x="148" y="8"/>
                    <a:pt x="149" y="9"/>
                    <a:pt x="149" y="10"/>
                  </a:cubicBezTo>
                  <a:cubicBezTo>
                    <a:pt x="150" y="11"/>
                    <a:pt x="151" y="9"/>
                    <a:pt x="153" y="9"/>
                  </a:cubicBezTo>
                  <a:cubicBezTo>
                    <a:pt x="153" y="11"/>
                    <a:pt x="152" y="12"/>
                    <a:pt x="152" y="13"/>
                  </a:cubicBezTo>
                  <a:cubicBezTo>
                    <a:pt x="152" y="14"/>
                    <a:pt x="153" y="14"/>
                    <a:pt x="153" y="14"/>
                  </a:cubicBezTo>
                  <a:cubicBezTo>
                    <a:pt x="153" y="14"/>
                    <a:pt x="153" y="16"/>
                    <a:pt x="154" y="17"/>
                  </a:cubicBezTo>
                  <a:cubicBezTo>
                    <a:pt x="154" y="17"/>
                    <a:pt x="153" y="18"/>
                    <a:pt x="154" y="18"/>
                  </a:cubicBezTo>
                  <a:cubicBezTo>
                    <a:pt x="154" y="19"/>
                    <a:pt x="156" y="20"/>
                    <a:pt x="156" y="21"/>
                  </a:cubicBezTo>
                  <a:cubicBezTo>
                    <a:pt x="157" y="22"/>
                    <a:pt x="158" y="25"/>
                    <a:pt x="160" y="25"/>
                  </a:cubicBezTo>
                  <a:cubicBezTo>
                    <a:pt x="160" y="25"/>
                    <a:pt x="161" y="25"/>
                    <a:pt x="161" y="24"/>
                  </a:cubicBezTo>
                  <a:cubicBezTo>
                    <a:pt x="161" y="25"/>
                    <a:pt x="161" y="26"/>
                    <a:pt x="161" y="27"/>
                  </a:cubicBezTo>
                  <a:cubicBezTo>
                    <a:pt x="163" y="27"/>
                    <a:pt x="163" y="29"/>
                    <a:pt x="163" y="30"/>
                  </a:cubicBezTo>
                  <a:cubicBezTo>
                    <a:pt x="163" y="30"/>
                    <a:pt x="163" y="31"/>
                    <a:pt x="163" y="32"/>
                  </a:cubicBezTo>
                  <a:cubicBezTo>
                    <a:pt x="164" y="32"/>
                    <a:pt x="165" y="32"/>
                    <a:pt x="165" y="32"/>
                  </a:cubicBezTo>
                  <a:cubicBezTo>
                    <a:pt x="165" y="32"/>
                    <a:pt x="166" y="34"/>
                    <a:pt x="166" y="34"/>
                  </a:cubicBezTo>
                  <a:cubicBezTo>
                    <a:pt x="166" y="34"/>
                    <a:pt x="166" y="35"/>
                    <a:pt x="166" y="36"/>
                  </a:cubicBezTo>
                  <a:cubicBezTo>
                    <a:pt x="165" y="37"/>
                    <a:pt x="163" y="36"/>
                    <a:pt x="162" y="38"/>
                  </a:cubicBezTo>
                  <a:cubicBezTo>
                    <a:pt x="162" y="38"/>
                    <a:pt x="162" y="39"/>
                    <a:pt x="161" y="39"/>
                  </a:cubicBezTo>
                  <a:cubicBezTo>
                    <a:pt x="161" y="40"/>
                    <a:pt x="160" y="40"/>
                    <a:pt x="160" y="40"/>
                  </a:cubicBezTo>
                  <a:cubicBezTo>
                    <a:pt x="159" y="42"/>
                    <a:pt x="159" y="42"/>
                    <a:pt x="161" y="42"/>
                  </a:cubicBezTo>
                  <a:cubicBezTo>
                    <a:pt x="162" y="42"/>
                    <a:pt x="162" y="43"/>
                    <a:pt x="163" y="42"/>
                  </a:cubicBezTo>
                  <a:cubicBezTo>
                    <a:pt x="164" y="42"/>
                    <a:pt x="165" y="42"/>
                    <a:pt x="166" y="41"/>
                  </a:cubicBezTo>
                  <a:cubicBezTo>
                    <a:pt x="167" y="41"/>
                    <a:pt x="167" y="41"/>
                    <a:pt x="168" y="41"/>
                  </a:cubicBezTo>
                  <a:cubicBezTo>
                    <a:pt x="169" y="40"/>
                    <a:pt x="171" y="40"/>
                    <a:pt x="172" y="41"/>
                  </a:cubicBezTo>
                  <a:cubicBezTo>
                    <a:pt x="173" y="41"/>
                    <a:pt x="173" y="40"/>
                    <a:pt x="173" y="41"/>
                  </a:cubicBezTo>
                  <a:cubicBezTo>
                    <a:pt x="174" y="43"/>
                    <a:pt x="172" y="44"/>
                    <a:pt x="171" y="45"/>
                  </a:cubicBezTo>
                  <a:cubicBezTo>
                    <a:pt x="168" y="48"/>
                    <a:pt x="165" y="48"/>
                    <a:pt x="161" y="48"/>
                  </a:cubicBezTo>
                  <a:cubicBezTo>
                    <a:pt x="159" y="48"/>
                    <a:pt x="157" y="48"/>
                    <a:pt x="155" y="48"/>
                  </a:cubicBezTo>
                  <a:cubicBezTo>
                    <a:pt x="153" y="48"/>
                    <a:pt x="153" y="49"/>
                    <a:pt x="152" y="50"/>
                  </a:cubicBezTo>
                  <a:cubicBezTo>
                    <a:pt x="151" y="51"/>
                    <a:pt x="152" y="51"/>
                    <a:pt x="153" y="53"/>
                  </a:cubicBezTo>
                  <a:cubicBezTo>
                    <a:pt x="152" y="53"/>
                    <a:pt x="152" y="53"/>
                    <a:pt x="151" y="53"/>
                  </a:cubicBezTo>
                  <a:cubicBezTo>
                    <a:pt x="150" y="53"/>
                    <a:pt x="150" y="54"/>
                    <a:pt x="149" y="54"/>
                  </a:cubicBezTo>
                  <a:cubicBezTo>
                    <a:pt x="149" y="54"/>
                    <a:pt x="149" y="54"/>
                    <a:pt x="148" y="55"/>
                  </a:cubicBezTo>
                  <a:cubicBezTo>
                    <a:pt x="148" y="55"/>
                    <a:pt x="148" y="56"/>
                    <a:pt x="148" y="57"/>
                  </a:cubicBezTo>
                  <a:cubicBezTo>
                    <a:pt x="149" y="58"/>
                    <a:pt x="149" y="60"/>
                    <a:pt x="150" y="61"/>
                  </a:cubicBezTo>
                  <a:cubicBezTo>
                    <a:pt x="150" y="61"/>
                    <a:pt x="150" y="61"/>
                    <a:pt x="151" y="61"/>
                  </a:cubicBezTo>
                  <a:cubicBezTo>
                    <a:pt x="152" y="61"/>
                    <a:pt x="152" y="60"/>
                    <a:pt x="154" y="60"/>
                  </a:cubicBezTo>
                  <a:cubicBezTo>
                    <a:pt x="154" y="59"/>
                    <a:pt x="155" y="60"/>
                    <a:pt x="155" y="59"/>
                  </a:cubicBezTo>
                  <a:cubicBezTo>
                    <a:pt x="156" y="59"/>
                    <a:pt x="156" y="57"/>
                    <a:pt x="157" y="57"/>
                  </a:cubicBezTo>
                  <a:cubicBezTo>
                    <a:pt x="158" y="57"/>
                    <a:pt x="158" y="59"/>
                    <a:pt x="160" y="59"/>
                  </a:cubicBezTo>
                  <a:cubicBezTo>
                    <a:pt x="161" y="59"/>
                    <a:pt x="162" y="58"/>
                    <a:pt x="163" y="58"/>
                  </a:cubicBezTo>
                  <a:cubicBezTo>
                    <a:pt x="165" y="58"/>
                    <a:pt x="166" y="59"/>
                    <a:pt x="167" y="60"/>
                  </a:cubicBezTo>
                  <a:cubicBezTo>
                    <a:pt x="168" y="62"/>
                    <a:pt x="161" y="61"/>
                    <a:pt x="160" y="61"/>
                  </a:cubicBezTo>
                  <a:cubicBezTo>
                    <a:pt x="159" y="61"/>
                    <a:pt x="158" y="60"/>
                    <a:pt x="158" y="61"/>
                  </a:cubicBezTo>
                  <a:cubicBezTo>
                    <a:pt x="157" y="61"/>
                    <a:pt x="157" y="61"/>
                    <a:pt x="157" y="62"/>
                  </a:cubicBezTo>
                  <a:cubicBezTo>
                    <a:pt x="156" y="63"/>
                    <a:pt x="156" y="64"/>
                    <a:pt x="156" y="65"/>
                  </a:cubicBezTo>
                  <a:cubicBezTo>
                    <a:pt x="155" y="66"/>
                    <a:pt x="154" y="66"/>
                    <a:pt x="154" y="67"/>
                  </a:cubicBezTo>
                  <a:cubicBezTo>
                    <a:pt x="154" y="68"/>
                    <a:pt x="153" y="69"/>
                    <a:pt x="154" y="70"/>
                  </a:cubicBezTo>
                  <a:cubicBezTo>
                    <a:pt x="154" y="70"/>
                    <a:pt x="154" y="70"/>
                    <a:pt x="155" y="70"/>
                  </a:cubicBezTo>
                  <a:cubicBezTo>
                    <a:pt x="155" y="71"/>
                    <a:pt x="155" y="71"/>
                    <a:pt x="155" y="71"/>
                  </a:cubicBezTo>
                  <a:cubicBezTo>
                    <a:pt x="156" y="72"/>
                    <a:pt x="156" y="73"/>
                    <a:pt x="158" y="74"/>
                  </a:cubicBezTo>
                  <a:cubicBezTo>
                    <a:pt x="158" y="74"/>
                    <a:pt x="161" y="74"/>
                    <a:pt x="161" y="74"/>
                  </a:cubicBezTo>
                  <a:cubicBezTo>
                    <a:pt x="163" y="73"/>
                    <a:pt x="165" y="72"/>
                    <a:pt x="167" y="73"/>
                  </a:cubicBezTo>
                  <a:cubicBezTo>
                    <a:pt x="167" y="74"/>
                    <a:pt x="167" y="74"/>
                    <a:pt x="167" y="75"/>
                  </a:cubicBezTo>
                  <a:cubicBezTo>
                    <a:pt x="167" y="75"/>
                    <a:pt x="168" y="76"/>
                    <a:pt x="168" y="75"/>
                  </a:cubicBezTo>
                  <a:cubicBezTo>
                    <a:pt x="168" y="76"/>
                    <a:pt x="168" y="78"/>
                    <a:pt x="168" y="78"/>
                  </a:cubicBezTo>
                  <a:cubicBezTo>
                    <a:pt x="168" y="79"/>
                    <a:pt x="167" y="80"/>
                    <a:pt x="167" y="81"/>
                  </a:cubicBezTo>
                  <a:cubicBezTo>
                    <a:pt x="166" y="82"/>
                    <a:pt x="165" y="82"/>
                    <a:pt x="164" y="82"/>
                  </a:cubicBezTo>
                  <a:cubicBezTo>
                    <a:pt x="162" y="83"/>
                    <a:pt x="162" y="82"/>
                    <a:pt x="161" y="84"/>
                  </a:cubicBezTo>
                  <a:cubicBezTo>
                    <a:pt x="161" y="84"/>
                    <a:pt x="162" y="85"/>
                    <a:pt x="162" y="86"/>
                  </a:cubicBezTo>
                  <a:cubicBezTo>
                    <a:pt x="163" y="89"/>
                    <a:pt x="162" y="92"/>
                    <a:pt x="165" y="94"/>
                  </a:cubicBezTo>
                  <a:cubicBezTo>
                    <a:pt x="165" y="94"/>
                    <a:pt x="165" y="94"/>
                    <a:pt x="166" y="94"/>
                  </a:cubicBezTo>
                  <a:cubicBezTo>
                    <a:pt x="166" y="95"/>
                    <a:pt x="166" y="95"/>
                    <a:pt x="166" y="95"/>
                  </a:cubicBezTo>
                  <a:cubicBezTo>
                    <a:pt x="167" y="96"/>
                    <a:pt x="168" y="96"/>
                    <a:pt x="169" y="96"/>
                  </a:cubicBezTo>
                  <a:cubicBezTo>
                    <a:pt x="170" y="96"/>
                    <a:pt x="171" y="96"/>
                    <a:pt x="173" y="96"/>
                  </a:cubicBezTo>
                  <a:cubicBezTo>
                    <a:pt x="175" y="96"/>
                    <a:pt x="177" y="96"/>
                    <a:pt x="179" y="97"/>
                  </a:cubicBezTo>
                  <a:cubicBezTo>
                    <a:pt x="181" y="97"/>
                    <a:pt x="182" y="97"/>
                    <a:pt x="184" y="98"/>
                  </a:cubicBezTo>
                  <a:cubicBezTo>
                    <a:pt x="185" y="99"/>
                    <a:pt x="186" y="99"/>
                    <a:pt x="187" y="100"/>
                  </a:cubicBezTo>
                  <a:cubicBezTo>
                    <a:pt x="188" y="101"/>
                    <a:pt x="190" y="101"/>
                    <a:pt x="191" y="102"/>
                  </a:cubicBezTo>
                  <a:cubicBezTo>
                    <a:pt x="192" y="104"/>
                    <a:pt x="192" y="106"/>
                    <a:pt x="192" y="108"/>
                  </a:cubicBezTo>
                  <a:cubicBezTo>
                    <a:pt x="191" y="107"/>
                    <a:pt x="189" y="106"/>
                    <a:pt x="188" y="104"/>
                  </a:cubicBezTo>
                  <a:cubicBezTo>
                    <a:pt x="188" y="104"/>
                    <a:pt x="188" y="103"/>
                    <a:pt x="188" y="103"/>
                  </a:cubicBezTo>
                  <a:cubicBezTo>
                    <a:pt x="187" y="102"/>
                    <a:pt x="186" y="102"/>
                    <a:pt x="186" y="101"/>
                  </a:cubicBezTo>
                  <a:cubicBezTo>
                    <a:pt x="185" y="101"/>
                    <a:pt x="184" y="100"/>
                    <a:pt x="183" y="99"/>
                  </a:cubicBezTo>
                  <a:cubicBezTo>
                    <a:pt x="182" y="98"/>
                    <a:pt x="180" y="99"/>
                    <a:pt x="179" y="99"/>
                  </a:cubicBezTo>
                  <a:cubicBezTo>
                    <a:pt x="176" y="99"/>
                    <a:pt x="173" y="98"/>
                    <a:pt x="171" y="99"/>
                  </a:cubicBezTo>
                  <a:cubicBezTo>
                    <a:pt x="170" y="99"/>
                    <a:pt x="169" y="100"/>
                    <a:pt x="169" y="101"/>
                  </a:cubicBezTo>
                  <a:cubicBezTo>
                    <a:pt x="168" y="101"/>
                    <a:pt x="167" y="101"/>
                    <a:pt x="167" y="101"/>
                  </a:cubicBezTo>
                  <a:cubicBezTo>
                    <a:pt x="165" y="101"/>
                    <a:pt x="164" y="101"/>
                    <a:pt x="162" y="101"/>
                  </a:cubicBezTo>
                  <a:cubicBezTo>
                    <a:pt x="161" y="100"/>
                    <a:pt x="160" y="100"/>
                    <a:pt x="158" y="100"/>
                  </a:cubicBezTo>
                  <a:cubicBezTo>
                    <a:pt x="158" y="100"/>
                    <a:pt x="157" y="100"/>
                    <a:pt x="157" y="100"/>
                  </a:cubicBezTo>
                  <a:cubicBezTo>
                    <a:pt x="156" y="99"/>
                    <a:pt x="156" y="97"/>
                    <a:pt x="155" y="96"/>
                  </a:cubicBezTo>
                  <a:cubicBezTo>
                    <a:pt x="155" y="96"/>
                    <a:pt x="152" y="96"/>
                    <a:pt x="151" y="96"/>
                  </a:cubicBezTo>
                  <a:cubicBezTo>
                    <a:pt x="150" y="96"/>
                    <a:pt x="150" y="96"/>
                    <a:pt x="149" y="97"/>
                  </a:cubicBezTo>
                  <a:cubicBezTo>
                    <a:pt x="149" y="97"/>
                    <a:pt x="149" y="98"/>
                    <a:pt x="149" y="98"/>
                  </a:cubicBezTo>
                  <a:cubicBezTo>
                    <a:pt x="148" y="98"/>
                    <a:pt x="148" y="98"/>
                    <a:pt x="147" y="98"/>
                  </a:cubicBezTo>
                  <a:cubicBezTo>
                    <a:pt x="146" y="99"/>
                    <a:pt x="147" y="100"/>
                    <a:pt x="146" y="101"/>
                  </a:cubicBezTo>
                  <a:cubicBezTo>
                    <a:pt x="145" y="103"/>
                    <a:pt x="142" y="105"/>
                    <a:pt x="141" y="106"/>
                  </a:cubicBezTo>
                  <a:cubicBezTo>
                    <a:pt x="140" y="106"/>
                    <a:pt x="137" y="107"/>
                    <a:pt x="137" y="108"/>
                  </a:cubicBezTo>
                  <a:cubicBezTo>
                    <a:pt x="137" y="109"/>
                    <a:pt x="138" y="112"/>
                    <a:pt x="138" y="113"/>
                  </a:cubicBezTo>
                  <a:cubicBezTo>
                    <a:pt x="138" y="114"/>
                    <a:pt x="141" y="118"/>
                    <a:pt x="142" y="119"/>
                  </a:cubicBezTo>
                  <a:cubicBezTo>
                    <a:pt x="142" y="120"/>
                    <a:pt x="147" y="123"/>
                    <a:pt x="146" y="124"/>
                  </a:cubicBezTo>
                  <a:cubicBezTo>
                    <a:pt x="145" y="123"/>
                    <a:pt x="140" y="121"/>
                    <a:pt x="140" y="121"/>
                  </a:cubicBezTo>
                  <a:cubicBezTo>
                    <a:pt x="138" y="121"/>
                    <a:pt x="137" y="120"/>
                    <a:pt x="136" y="120"/>
                  </a:cubicBezTo>
                  <a:cubicBezTo>
                    <a:pt x="135" y="120"/>
                    <a:pt x="134" y="121"/>
                    <a:pt x="133" y="120"/>
                  </a:cubicBezTo>
                  <a:cubicBezTo>
                    <a:pt x="133" y="120"/>
                    <a:pt x="133" y="120"/>
                    <a:pt x="133" y="120"/>
                  </a:cubicBezTo>
                  <a:cubicBezTo>
                    <a:pt x="131" y="120"/>
                    <a:pt x="128" y="116"/>
                    <a:pt x="127" y="120"/>
                  </a:cubicBezTo>
                  <a:cubicBezTo>
                    <a:pt x="127" y="122"/>
                    <a:pt x="127" y="121"/>
                    <a:pt x="127" y="123"/>
                  </a:cubicBezTo>
                  <a:cubicBezTo>
                    <a:pt x="130" y="123"/>
                    <a:pt x="130" y="126"/>
                    <a:pt x="130" y="129"/>
                  </a:cubicBezTo>
                  <a:cubicBezTo>
                    <a:pt x="131" y="131"/>
                    <a:pt x="131" y="132"/>
                    <a:pt x="130" y="134"/>
                  </a:cubicBezTo>
                  <a:cubicBezTo>
                    <a:pt x="129" y="134"/>
                    <a:pt x="128" y="136"/>
                    <a:pt x="128" y="136"/>
                  </a:cubicBezTo>
                  <a:cubicBezTo>
                    <a:pt x="127" y="136"/>
                    <a:pt x="126" y="135"/>
                    <a:pt x="125" y="135"/>
                  </a:cubicBezTo>
                  <a:cubicBezTo>
                    <a:pt x="124" y="135"/>
                    <a:pt x="123" y="135"/>
                    <a:pt x="123" y="134"/>
                  </a:cubicBezTo>
                  <a:cubicBezTo>
                    <a:pt x="122" y="134"/>
                    <a:pt x="119" y="130"/>
                    <a:pt x="119" y="129"/>
                  </a:cubicBezTo>
                  <a:cubicBezTo>
                    <a:pt x="120" y="127"/>
                    <a:pt x="121" y="126"/>
                    <a:pt x="122" y="124"/>
                  </a:cubicBezTo>
                  <a:cubicBezTo>
                    <a:pt x="122" y="124"/>
                    <a:pt x="124" y="124"/>
                    <a:pt x="124" y="123"/>
                  </a:cubicBezTo>
                  <a:cubicBezTo>
                    <a:pt x="125" y="122"/>
                    <a:pt x="126" y="118"/>
                    <a:pt x="126" y="117"/>
                  </a:cubicBezTo>
                  <a:cubicBezTo>
                    <a:pt x="126" y="114"/>
                    <a:pt x="127" y="113"/>
                    <a:pt x="123" y="112"/>
                  </a:cubicBezTo>
                  <a:cubicBezTo>
                    <a:pt x="122" y="111"/>
                    <a:pt x="120" y="111"/>
                    <a:pt x="119" y="111"/>
                  </a:cubicBezTo>
                  <a:cubicBezTo>
                    <a:pt x="118" y="110"/>
                    <a:pt x="117" y="109"/>
                    <a:pt x="116" y="109"/>
                  </a:cubicBezTo>
                  <a:cubicBezTo>
                    <a:pt x="114" y="109"/>
                    <a:pt x="112" y="109"/>
                    <a:pt x="111" y="109"/>
                  </a:cubicBezTo>
                  <a:cubicBezTo>
                    <a:pt x="109" y="110"/>
                    <a:pt x="107" y="111"/>
                    <a:pt x="105" y="113"/>
                  </a:cubicBezTo>
                  <a:cubicBezTo>
                    <a:pt x="105" y="114"/>
                    <a:pt x="105" y="114"/>
                    <a:pt x="104" y="114"/>
                  </a:cubicBezTo>
                  <a:cubicBezTo>
                    <a:pt x="103" y="114"/>
                    <a:pt x="101" y="113"/>
                    <a:pt x="100" y="113"/>
                  </a:cubicBezTo>
                  <a:cubicBezTo>
                    <a:pt x="99" y="112"/>
                    <a:pt x="99" y="112"/>
                    <a:pt x="98" y="112"/>
                  </a:cubicBezTo>
                  <a:cubicBezTo>
                    <a:pt x="97" y="112"/>
                    <a:pt x="97" y="112"/>
                    <a:pt x="96" y="112"/>
                  </a:cubicBezTo>
                  <a:cubicBezTo>
                    <a:pt x="95" y="113"/>
                    <a:pt x="95" y="113"/>
                    <a:pt x="94" y="114"/>
                  </a:cubicBezTo>
                  <a:cubicBezTo>
                    <a:pt x="93" y="114"/>
                    <a:pt x="91" y="114"/>
                    <a:pt x="90" y="114"/>
                  </a:cubicBezTo>
                  <a:cubicBezTo>
                    <a:pt x="88" y="114"/>
                    <a:pt x="87" y="114"/>
                    <a:pt x="86" y="115"/>
                  </a:cubicBezTo>
                  <a:cubicBezTo>
                    <a:pt x="84" y="115"/>
                    <a:pt x="81" y="115"/>
                    <a:pt x="79" y="115"/>
                  </a:cubicBezTo>
                  <a:cubicBezTo>
                    <a:pt x="76" y="115"/>
                    <a:pt x="73" y="115"/>
                    <a:pt x="71" y="117"/>
                  </a:cubicBezTo>
                  <a:cubicBezTo>
                    <a:pt x="70" y="118"/>
                    <a:pt x="69" y="119"/>
                    <a:pt x="68" y="120"/>
                  </a:cubicBezTo>
                  <a:cubicBezTo>
                    <a:pt x="68" y="122"/>
                    <a:pt x="66" y="122"/>
                    <a:pt x="67" y="124"/>
                  </a:cubicBezTo>
                  <a:cubicBezTo>
                    <a:pt x="66" y="124"/>
                    <a:pt x="66" y="128"/>
                    <a:pt x="65" y="129"/>
                  </a:cubicBezTo>
                  <a:cubicBezTo>
                    <a:pt x="65" y="129"/>
                    <a:pt x="65" y="130"/>
                    <a:pt x="64" y="131"/>
                  </a:cubicBezTo>
                  <a:cubicBezTo>
                    <a:pt x="63" y="131"/>
                    <a:pt x="62" y="131"/>
                    <a:pt x="61" y="132"/>
                  </a:cubicBezTo>
                  <a:cubicBezTo>
                    <a:pt x="59" y="133"/>
                    <a:pt x="61" y="138"/>
                    <a:pt x="62" y="140"/>
                  </a:cubicBezTo>
                  <a:cubicBezTo>
                    <a:pt x="62" y="142"/>
                    <a:pt x="63" y="145"/>
                    <a:pt x="64" y="146"/>
                  </a:cubicBezTo>
                  <a:cubicBezTo>
                    <a:pt x="64" y="146"/>
                    <a:pt x="65" y="146"/>
                    <a:pt x="66" y="146"/>
                  </a:cubicBezTo>
                  <a:cubicBezTo>
                    <a:pt x="68" y="146"/>
                    <a:pt x="70" y="145"/>
                    <a:pt x="71" y="147"/>
                  </a:cubicBezTo>
                  <a:cubicBezTo>
                    <a:pt x="71" y="149"/>
                    <a:pt x="70" y="152"/>
                    <a:pt x="70" y="154"/>
                  </a:cubicBezTo>
                  <a:cubicBezTo>
                    <a:pt x="70" y="157"/>
                    <a:pt x="70" y="160"/>
                    <a:pt x="70" y="163"/>
                  </a:cubicBezTo>
                  <a:cubicBezTo>
                    <a:pt x="70" y="164"/>
                    <a:pt x="70" y="165"/>
                    <a:pt x="69" y="167"/>
                  </a:cubicBezTo>
                  <a:cubicBezTo>
                    <a:pt x="69" y="168"/>
                    <a:pt x="69" y="168"/>
                    <a:pt x="69" y="169"/>
                  </a:cubicBezTo>
                  <a:cubicBezTo>
                    <a:pt x="68" y="171"/>
                    <a:pt x="69" y="174"/>
                    <a:pt x="69" y="176"/>
                  </a:cubicBezTo>
                  <a:cubicBezTo>
                    <a:pt x="69" y="179"/>
                    <a:pt x="69" y="181"/>
                    <a:pt x="68" y="183"/>
                  </a:cubicBezTo>
                  <a:cubicBezTo>
                    <a:pt x="67" y="185"/>
                    <a:pt x="67" y="186"/>
                    <a:pt x="65" y="187"/>
                  </a:cubicBezTo>
                  <a:cubicBezTo>
                    <a:pt x="65" y="188"/>
                    <a:pt x="64" y="188"/>
                    <a:pt x="64" y="189"/>
                  </a:cubicBezTo>
                  <a:cubicBezTo>
                    <a:pt x="62" y="191"/>
                    <a:pt x="61" y="192"/>
                    <a:pt x="63" y="195"/>
                  </a:cubicBezTo>
                  <a:cubicBezTo>
                    <a:pt x="63" y="196"/>
                    <a:pt x="64" y="196"/>
                    <a:pt x="64" y="197"/>
                  </a:cubicBezTo>
                  <a:cubicBezTo>
                    <a:pt x="63" y="199"/>
                    <a:pt x="60" y="199"/>
                    <a:pt x="59" y="200"/>
                  </a:cubicBezTo>
                  <a:cubicBezTo>
                    <a:pt x="58" y="201"/>
                    <a:pt x="57" y="203"/>
                    <a:pt x="56" y="203"/>
                  </a:cubicBezTo>
                  <a:cubicBezTo>
                    <a:pt x="55" y="204"/>
                    <a:pt x="53" y="203"/>
                    <a:pt x="52" y="203"/>
                  </a:cubicBezTo>
                  <a:cubicBezTo>
                    <a:pt x="50" y="203"/>
                    <a:pt x="50" y="203"/>
                    <a:pt x="50" y="204"/>
                  </a:cubicBezTo>
                  <a:cubicBezTo>
                    <a:pt x="49" y="205"/>
                    <a:pt x="49" y="205"/>
                    <a:pt x="48" y="206"/>
                  </a:cubicBezTo>
                  <a:cubicBezTo>
                    <a:pt x="46" y="206"/>
                    <a:pt x="44" y="206"/>
                    <a:pt x="42" y="206"/>
                  </a:cubicBezTo>
                  <a:cubicBezTo>
                    <a:pt x="41" y="206"/>
                    <a:pt x="39" y="206"/>
                    <a:pt x="38" y="206"/>
                  </a:cubicBezTo>
                  <a:cubicBezTo>
                    <a:pt x="37" y="206"/>
                    <a:pt x="36" y="208"/>
                    <a:pt x="35" y="208"/>
                  </a:cubicBezTo>
                  <a:cubicBezTo>
                    <a:pt x="34" y="208"/>
                    <a:pt x="34" y="209"/>
                    <a:pt x="35" y="210"/>
                  </a:cubicBezTo>
                  <a:cubicBezTo>
                    <a:pt x="35" y="210"/>
                    <a:pt x="36" y="212"/>
                    <a:pt x="37" y="212"/>
                  </a:cubicBezTo>
                  <a:cubicBezTo>
                    <a:pt x="37" y="212"/>
                    <a:pt x="38" y="213"/>
                    <a:pt x="38" y="213"/>
                  </a:cubicBezTo>
                  <a:cubicBezTo>
                    <a:pt x="40" y="215"/>
                    <a:pt x="41" y="215"/>
                    <a:pt x="40" y="217"/>
                  </a:cubicBezTo>
                  <a:cubicBezTo>
                    <a:pt x="37" y="226"/>
                    <a:pt x="54" y="225"/>
                    <a:pt x="58" y="227"/>
                  </a:cubicBezTo>
                  <a:cubicBezTo>
                    <a:pt x="58" y="227"/>
                    <a:pt x="58" y="227"/>
                    <a:pt x="58" y="227"/>
                  </a:cubicBezTo>
                  <a:cubicBezTo>
                    <a:pt x="59" y="227"/>
                    <a:pt x="59" y="228"/>
                    <a:pt x="59" y="228"/>
                  </a:cubicBezTo>
                  <a:cubicBezTo>
                    <a:pt x="59" y="228"/>
                    <a:pt x="59" y="229"/>
                    <a:pt x="59" y="229"/>
                  </a:cubicBezTo>
                  <a:cubicBezTo>
                    <a:pt x="60" y="230"/>
                    <a:pt x="60" y="230"/>
                    <a:pt x="61" y="231"/>
                  </a:cubicBezTo>
                  <a:cubicBezTo>
                    <a:pt x="61" y="232"/>
                    <a:pt x="61" y="234"/>
                    <a:pt x="60" y="235"/>
                  </a:cubicBezTo>
                  <a:cubicBezTo>
                    <a:pt x="60" y="236"/>
                    <a:pt x="59" y="236"/>
                    <a:pt x="59" y="237"/>
                  </a:cubicBezTo>
                  <a:cubicBezTo>
                    <a:pt x="58" y="239"/>
                    <a:pt x="60" y="242"/>
                    <a:pt x="58" y="244"/>
                  </a:cubicBezTo>
                  <a:cubicBezTo>
                    <a:pt x="57" y="245"/>
                    <a:pt x="56" y="246"/>
                    <a:pt x="54" y="246"/>
                  </a:cubicBezTo>
                  <a:cubicBezTo>
                    <a:pt x="53" y="247"/>
                    <a:pt x="53" y="248"/>
                    <a:pt x="52" y="249"/>
                  </a:cubicBezTo>
                  <a:cubicBezTo>
                    <a:pt x="50" y="251"/>
                    <a:pt x="48" y="252"/>
                    <a:pt x="46" y="254"/>
                  </a:cubicBezTo>
                  <a:cubicBezTo>
                    <a:pt x="46" y="255"/>
                    <a:pt x="45" y="255"/>
                    <a:pt x="45" y="256"/>
                  </a:cubicBezTo>
                  <a:cubicBezTo>
                    <a:pt x="44" y="256"/>
                    <a:pt x="44" y="256"/>
                    <a:pt x="44" y="256"/>
                  </a:cubicBezTo>
                  <a:cubicBezTo>
                    <a:pt x="43" y="257"/>
                    <a:pt x="43" y="258"/>
                    <a:pt x="43" y="258"/>
                  </a:cubicBezTo>
                  <a:cubicBezTo>
                    <a:pt x="43" y="259"/>
                    <a:pt x="43" y="260"/>
                    <a:pt x="43" y="261"/>
                  </a:cubicBezTo>
                  <a:cubicBezTo>
                    <a:pt x="43" y="262"/>
                    <a:pt x="43" y="264"/>
                    <a:pt x="43" y="265"/>
                  </a:cubicBezTo>
                  <a:cubicBezTo>
                    <a:pt x="44" y="266"/>
                    <a:pt x="45" y="266"/>
                    <a:pt x="44" y="268"/>
                  </a:cubicBezTo>
                  <a:cubicBezTo>
                    <a:pt x="44" y="269"/>
                    <a:pt x="43" y="270"/>
                    <a:pt x="42" y="270"/>
                  </a:cubicBezTo>
                  <a:cubicBezTo>
                    <a:pt x="40" y="271"/>
                    <a:pt x="37" y="273"/>
                    <a:pt x="35" y="274"/>
                  </a:cubicBezTo>
                  <a:cubicBezTo>
                    <a:pt x="34" y="274"/>
                    <a:pt x="32" y="274"/>
                    <a:pt x="31" y="275"/>
                  </a:cubicBezTo>
                  <a:cubicBezTo>
                    <a:pt x="30" y="276"/>
                    <a:pt x="31" y="276"/>
                    <a:pt x="29" y="276"/>
                  </a:cubicBezTo>
                  <a:cubicBezTo>
                    <a:pt x="28" y="276"/>
                    <a:pt x="27" y="277"/>
                    <a:pt x="26" y="277"/>
                  </a:cubicBezTo>
                  <a:cubicBezTo>
                    <a:pt x="25" y="277"/>
                    <a:pt x="23" y="277"/>
                    <a:pt x="22" y="277"/>
                  </a:cubicBezTo>
                  <a:cubicBezTo>
                    <a:pt x="21" y="277"/>
                    <a:pt x="20" y="277"/>
                    <a:pt x="19" y="276"/>
                  </a:cubicBezTo>
                  <a:cubicBezTo>
                    <a:pt x="17" y="275"/>
                    <a:pt x="15" y="274"/>
                    <a:pt x="13" y="273"/>
                  </a:cubicBezTo>
                  <a:cubicBezTo>
                    <a:pt x="11" y="273"/>
                    <a:pt x="8" y="273"/>
                    <a:pt x="8" y="276"/>
                  </a:cubicBezTo>
                  <a:cubicBezTo>
                    <a:pt x="8" y="277"/>
                    <a:pt x="8" y="278"/>
                    <a:pt x="8" y="278"/>
                  </a:cubicBezTo>
                  <a:cubicBezTo>
                    <a:pt x="6" y="278"/>
                    <a:pt x="5" y="278"/>
                    <a:pt x="3" y="278"/>
                  </a:cubicBezTo>
                  <a:cubicBezTo>
                    <a:pt x="1" y="278"/>
                    <a:pt x="0" y="281"/>
                    <a:pt x="0" y="283"/>
                  </a:cubicBezTo>
                  <a:cubicBezTo>
                    <a:pt x="0" y="284"/>
                    <a:pt x="0" y="285"/>
                    <a:pt x="0" y="285"/>
                  </a:cubicBezTo>
                  <a:cubicBezTo>
                    <a:pt x="0" y="287"/>
                    <a:pt x="0" y="287"/>
                    <a:pt x="1" y="288"/>
                  </a:cubicBezTo>
                  <a:cubicBezTo>
                    <a:pt x="2" y="289"/>
                    <a:pt x="5" y="290"/>
                    <a:pt x="5" y="292"/>
                  </a:cubicBezTo>
                  <a:cubicBezTo>
                    <a:pt x="6" y="294"/>
                    <a:pt x="5" y="296"/>
                    <a:pt x="6" y="297"/>
                  </a:cubicBezTo>
                  <a:cubicBezTo>
                    <a:pt x="7" y="299"/>
                    <a:pt x="9" y="299"/>
                    <a:pt x="10" y="300"/>
                  </a:cubicBezTo>
                  <a:cubicBezTo>
                    <a:pt x="10" y="301"/>
                    <a:pt x="10" y="301"/>
                    <a:pt x="10" y="301"/>
                  </a:cubicBezTo>
                  <a:cubicBezTo>
                    <a:pt x="10" y="302"/>
                    <a:pt x="11" y="303"/>
                    <a:pt x="11" y="304"/>
                  </a:cubicBezTo>
                  <a:cubicBezTo>
                    <a:pt x="11" y="305"/>
                    <a:pt x="11" y="306"/>
                    <a:pt x="11" y="307"/>
                  </a:cubicBezTo>
                  <a:cubicBezTo>
                    <a:pt x="11" y="308"/>
                    <a:pt x="11" y="308"/>
                    <a:pt x="12" y="309"/>
                  </a:cubicBezTo>
                  <a:cubicBezTo>
                    <a:pt x="12" y="311"/>
                    <a:pt x="12" y="314"/>
                    <a:pt x="13" y="316"/>
                  </a:cubicBezTo>
                  <a:cubicBezTo>
                    <a:pt x="13" y="317"/>
                    <a:pt x="13" y="319"/>
                    <a:pt x="13" y="320"/>
                  </a:cubicBezTo>
                  <a:cubicBezTo>
                    <a:pt x="13" y="322"/>
                    <a:pt x="13" y="321"/>
                    <a:pt x="12" y="322"/>
                  </a:cubicBezTo>
                  <a:cubicBezTo>
                    <a:pt x="12" y="323"/>
                    <a:pt x="11" y="323"/>
                    <a:pt x="10" y="324"/>
                  </a:cubicBezTo>
                  <a:cubicBezTo>
                    <a:pt x="10" y="325"/>
                    <a:pt x="9" y="325"/>
                    <a:pt x="9" y="326"/>
                  </a:cubicBezTo>
                  <a:cubicBezTo>
                    <a:pt x="7" y="328"/>
                    <a:pt x="9" y="331"/>
                    <a:pt x="8" y="334"/>
                  </a:cubicBezTo>
                  <a:cubicBezTo>
                    <a:pt x="7" y="335"/>
                    <a:pt x="6" y="335"/>
                    <a:pt x="6" y="336"/>
                  </a:cubicBezTo>
                  <a:cubicBezTo>
                    <a:pt x="7" y="336"/>
                    <a:pt x="7" y="336"/>
                    <a:pt x="7" y="337"/>
                  </a:cubicBezTo>
                  <a:cubicBezTo>
                    <a:pt x="7" y="337"/>
                    <a:pt x="7" y="338"/>
                    <a:pt x="7" y="338"/>
                  </a:cubicBezTo>
                  <a:cubicBezTo>
                    <a:pt x="7" y="339"/>
                    <a:pt x="7" y="339"/>
                    <a:pt x="8" y="340"/>
                  </a:cubicBezTo>
                  <a:cubicBezTo>
                    <a:pt x="7" y="341"/>
                    <a:pt x="5" y="341"/>
                    <a:pt x="5" y="342"/>
                  </a:cubicBezTo>
                  <a:cubicBezTo>
                    <a:pt x="4" y="343"/>
                    <a:pt x="4" y="343"/>
                    <a:pt x="3" y="344"/>
                  </a:cubicBezTo>
                  <a:cubicBezTo>
                    <a:pt x="1" y="344"/>
                    <a:pt x="2" y="344"/>
                    <a:pt x="1" y="345"/>
                  </a:cubicBezTo>
                  <a:cubicBezTo>
                    <a:pt x="1" y="347"/>
                    <a:pt x="0" y="349"/>
                    <a:pt x="1" y="351"/>
                  </a:cubicBezTo>
                  <a:cubicBezTo>
                    <a:pt x="1" y="351"/>
                    <a:pt x="1" y="351"/>
                    <a:pt x="2" y="351"/>
                  </a:cubicBezTo>
                  <a:cubicBezTo>
                    <a:pt x="3" y="351"/>
                    <a:pt x="4" y="351"/>
                    <a:pt x="4" y="351"/>
                  </a:cubicBezTo>
                  <a:cubicBezTo>
                    <a:pt x="4" y="351"/>
                    <a:pt x="4" y="351"/>
                    <a:pt x="4" y="351"/>
                  </a:cubicBezTo>
                  <a:cubicBezTo>
                    <a:pt x="4" y="351"/>
                    <a:pt x="4" y="351"/>
                    <a:pt x="5" y="351"/>
                  </a:cubicBezTo>
                  <a:cubicBezTo>
                    <a:pt x="5" y="351"/>
                    <a:pt x="6" y="352"/>
                    <a:pt x="6" y="353"/>
                  </a:cubicBezTo>
                  <a:cubicBezTo>
                    <a:pt x="6" y="354"/>
                    <a:pt x="6" y="356"/>
                    <a:pt x="6" y="358"/>
                  </a:cubicBezTo>
                  <a:cubicBezTo>
                    <a:pt x="5" y="359"/>
                    <a:pt x="5" y="361"/>
                    <a:pt x="4" y="362"/>
                  </a:cubicBezTo>
                  <a:cubicBezTo>
                    <a:pt x="4" y="363"/>
                    <a:pt x="4" y="364"/>
                    <a:pt x="4" y="364"/>
                  </a:cubicBezTo>
                  <a:cubicBezTo>
                    <a:pt x="4" y="365"/>
                    <a:pt x="4" y="365"/>
                    <a:pt x="4" y="365"/>
                  </a:cubicBezTo>
                  <a:cubicBezTo>
                    <a:pt x="4" y="367"/>
                    <a:pt x="4" y="367"/>
                    <a:pt x="4" y="368"/>
                  </a:cubicBezTo>
                  <a:cubicBezTo>
                    <a:pt x="3" y="369"/>
                    <a:pt x="3" y="370"/>
                    <a:pt x="3" y="370"/>
                  </a:cubicBezTo>
                  <a:cubicBezTo>
                    <a:pt x="3" y="371"/>
                    <a:pt x="4" y="371"/>
                    <a:pt x="4" y="371"/>
                  </a:cubicBezTo>
                  <a:cubicBezTo>
                    <a:pt x="3" y="372"/>
                    <a:pt x="2" y="372"/>
                    <a:pt x="1" y="373"/>
                  </a:cubicBezTo>
                  <a:cubicBezTo>
                    <a:pt x="1" y="373"/>
                    <a:pt x="1" y="374"/>
                    <a:pt x="0" y="375"/>
                  </a:cubicBezTo>
                  <a:cubicBezTo>
                    <a:pt x="0" y="375"/>
                    <a:pt x="0" y="375"/>
                    <a:pt x="0" y="376"/>
                  </a:cubicBezTo>
                  <a:cubicBezTo>
                    <a:pt x="0" y="376"/>
                    <a:pt x="1" y="377"/>
                    <a:pt x="1" y="377"/>
                  </a:cubicBezTo>
                  <a:cubicBezTo>
                    <a:pt x="2" y="377"/>
                    <a:pt x="3" y="378"/>
                    <a:pt x="3" y="379"/>
                  </a:cubicBezTo>
                  <a:cubicBezTo>
                    <a:pt x="3" y="379"/>
                    <a:pt x="3" y="380"/>
                    <a:pt x="3" y="380"/>
                  </a:cubicBezTo>
                  <a:cubicBezTo>
                    <a:pt x="3" y="381"/>
                    <a:pt x="3" y="382"/>
                    <a:pt x="3" y="383"/>
                  </a:cubicBezTo>
                  <a:cubicBezTo>
                    <a:pt x="2" y="385"/>
                    <a:pt x="2" y="388"/>
                    <a:pt x="3" y="390"/>
                  </a:cubicBezTo>
                  <a:cubicBezTo>
                    <a:pt x="5" y="391"/>
                    <a:pt x="6" y="392"/>
                    <a:pt x="8" y="393"/>
                  </a:cubicBezTo>
                  <a:cubicBezTo>
                    <a:pt x="9" y="393"/>
                    <a:pt x="9" y="393"/>
                    <a:pt x="10" y="394"/>
                  </a:cubicBezTo>
                  <a:cubicBezTo>
                    <a:pt x="11" y="395"/>
                    <a:pt x="12" y="395"/>
                    <a:pt x="14" y="396"/>
                  </a:cubicBezTo>
                  <a:cubicBezTo>
                    <a:pt x="14" y="396"/>
                    <a:pt x="15" y="397"/>
                    <a:pt x="15" y="397"/>
                  </a:cubicBezTo>
                  <a:cubicBezTo>
                    <a:pt x="17" y="397"/>
                    <a:pt x="18" y="397"/>
                    <a:pt x="19" y="399"/>
                  </a:cubicBezTo>
                  <a:cubicBezTo>
                    <a:pt x="20" y="401"/>
                    <a:pt x="19" y="403"/>
                    <a:pt x="19" y="405"/>
                  </a:cubicBezTo>
                  <a:cubicBezTo>
                    <a:pt x="18" y="406"/>
                    <a:pt x="18" y="407"/>
                    <a:pt x="17" y="409"/>
                  </a:cubicBezTo>
                  <a:cubicBezTo>
                    <a:pt x="16" y="411"/>
                    <a:pt x="14" y="412"/>
                    <a:pt x="13" y="414"/>
                  </a:cubicBezTo>
                  <a:cubicBezTo>
                    <a:pt x="13" y="414"/>
                    <a:pt x="13" y="414"/>
                    <a:pt x="13" y="414"/>
                  </a:cubicBezTo>
                  <a:cubicBezTo>
                    <a:pt x="13" y="414"/>
                    <a:pt x="13" y="414"/>
                    <a:pt x="13" y="414"/>
                  </a:cubicBezTo>
                  <a:cubicBezTo>
                    <a:pt x="12" y="416"/>
                    <a:pt x="10" y="417"/>
                    <a:pt x="10" y="419"/>
                  </a:cubicBezTo>
                  <a:cubicBezTo>
                    <a:pt x="10" y="420"/>
                    <a:pt x="10" y="420"/>
                    <a:pt x="10" y="420"/>
                  </a:cubicBezTo>
                  <a:cubicBezTo>
                    <a:pt x="10" y="422"/>
                    <a:pt x="9" y="423"/>
                    <a:pt x="8" y="424"/>
                  </a:cubicBezTo>
                  <a:cubicBezTo>
                    <a:pt x="7" y="426"/>
                    <a:pt x="7" y="428"/>
                    <a:pt x="7" y="430"/>
                  </a:cubicBezTo>
                  <a:cubicBezTo>
                    <a:pt x="7" y="432"/>
                    <a:pt x="8" y="433"/>
                    <a:pt x="8" y="435"/>
                  </a:cubicBezTo>
                  <a:cubicBezTo>
                    <a:pt x="9" y="436"/>
                    <a:pt x="8" y="438"/>
                    <a:pt x="9" y="439"/>
                  </a:cubicBezTo>
                  <a:cubicBezTo>
                    <a:pt x="10" y="441"/>
                    <a:pt x="11" y="442"/>
                    <a:pt x="12" y="444"/>
                  </a:cubicBezTo>
                  <a:cubicBezTo>
                    <a:pt x="12" y="445"/>
                    <a:pt x="12" y="447"/>
                    <a:pt x="14" y="448"/>
                  </a:cubicBezTo>
                  <a:cubicBezTo>
                    <a:pt x="15" y="448"/>
                    <a:pt x="16" y="448"/>
                    <a:pt x="17" y="449"/>
                  </a:cubicBezTo>
                  <a:cubicBezTo>
                    <a:pt x="17" y="450"/>
                    <a:pt x="18" y="451"/>
                    <a:pt x="19" y="452"/>
                  </a:cubicBezTo>
                  <a:cubicBezTo>
                    <a:pt x="20" y="454"/>
                    <a:pt x="22" y="455"/>
                    <a:pt x="23" y="456"/>
                  </a:cubicBezTo>
                  <a:cubicBezTo>
                    <a:pt x="25" y="457"/>
                    <a:pt x="26" y="457"/>
                    <a:pt x="28" y="457"/>
                  </a:cubicBezTo>
                  <a:cubicBezTo>
                    <a:pt x="29" y="457"/>
                    <a:pt x="31" y="457"/>
                    <a:pt x="31" y="459"/>
                  </a:cubicBezTo>
                  <a:cubicBezTo>
                    <a:pt x="29" y="459"/>
                    <a:pt x="26" y="461"/>
                    <a:pt x="24" y="462"/>
                  </a:cubicBezTo>
                  <a:cubicBezTo>
                    <a:pt x="23" y="463"/>
                    <a:pt x="22" y="464"/>
                    <a:pt x="22" y="466"/>
                  </a:cubicBezTo>
                  <a:cubicBezTo>
                    <a:pt x="21" y="467"/>
                    <a:pt x="20" y="468"/>
                    <a:pt x="19" y="470"/>
                  </a:cubicBezTo>
                  <a:cubicBezTo>
                    <a:pt x="17" y="473"/>
                    <a:pt x="16" y="477"/>
                    <a:pt x="15" y="482"/>
                  </a:cubicBezTo>
                  <a:cubicBezTo>
                    <a:pt x="15" y="482"/>
                    <a:pt x="15" y="482"/>
                    <a:pt x="15" y="482"/>
                  </a:cubicBezTo>
                  <a:cubicBezTo>
                    <a:pt x="21" y="485"/>
                    <a:pt x="26" y="487"/>
                    <a:pt x="30" y="493"/>
                  </a:cubicBezTo>
                  <a:cubicBezTo>
                    <a:pt x="31" y="494"/>
                    <a:pt x="33" y="495"/>
                    <a:pt x="33" y="496"/>
                  </a:cubicBezTo>
                  <a:cubicBezTo>
                    <a:pt x="34" y="498"/>
                    <a:pt x="34" y="498"/>
                    <a:pt x="34" y="500"/>
                  </a:cubicBezTo>
                  <a:cubicBezTo>
                    <a:pt x="36" y="503"/>
                    <a:pt x="36" y="505"/>
                    <a:pt x="40" y="506"/>
                  </a:cubicBezTo>
                  <a:cubicBezTo>
                    <a:pt x="44" y="506"/>
                    <a:pt x="46" y="503"/>
                    <a:pt x="50" y="502"/>
                  </a:cubicBezTo>
                  <a:cubicBezTo>
                    <a:pt x="53" y="501"/>
                    <a:pt x="56" y="501"/>
                    <a:pt x="60" y="501"/>
                  </a:cubicBezTo>
                  <a:cubicBezTo>
                    <a:pt x="67" y="501"/>
                    <a:pt x="73" y="501"/>
                    <a:pt x="79" y="505"/>
                  </a:cubicBezTo>
                  <a:cubicBezTo>
                    <a:pt x="81" y="507"/>
                    <a:pt x="81" y="510"/>
                    <a:pt x="84" y="513"/>
                  </a:cubicBezTo>
                  <a:cubicBezTo>
                    <a:pt x="84" y="513"/>
                    <a:pt x="85" y="513"/>
                    <a:pt x="86" y="514"/>
                  </a:cubicBezTo>
                  <a:cubicBezTo>
                    <a:pt x="87" y="514"/>
                    <a:pt x="86" y="515"/>
                    <a:pt x="87" y="515"/>
                  </a:cubicBezTo>
                  <a:cubicBezTo>
                    <a:pt x="90" y="516"/>
                    <a:pt x="96" y="515"/>
                    <a:pt x="99" y="515"/>
                  </a:cubicBezTo>
                  <a:cubicBezTo>
                    <a:pt x="102" y="515"/>
                    <a:pt x="105" y="515"/>
                    <a:pt x="108" y="516"/>
                  </a:cubicBezTo>
                  <a:cubicBezTo>
                    <a:pt x="107" y="516"/>
                    <a:pt x="111" y="518"/>
                    <a:pt x="110" y="518"/>
                  </a:cubicBezTo>
                  <a:cubicBezTo>
                    <a:pt x="111" y="519"/>
                    <a:pt x="112" y="520"/>
                    <a:pt x="113" y="520"/>
                  </a:cubicBezTo>
                  <a:cubicBezTo>
                    <a:pt x="115" y="521"/>
                    <a:pt x="117" y="520"/>
                    <a:pt x="119" y="523"/>
                  </a:cubicBezTo>
                  <a:cubicBezTo>
                    <a:pt x="120" y="525"/>
                    <a:pt x="120" y="528"/>
                    <a:pt x="119" y="530"/>
                  </a:cubicBezTo>
                  <a:cubicBezTo>
                    <a:pt x="118" y="535"/>
                    <a:pt x="115" y="539"/>
                    <a:pt x="111" y="542"/>
                  </a:cubicBezTo>
                  <a:cubicBezTo>
                    <a:pt x="106" y="546"/>
                    <a:pt x="104" y="549"/>
                    <a:pt x="102" y="555"/>
                  </a:cubicBezTo>
                  <a:cubicBezTo>
                    <a:pt x="101" y="557"/>
                    <a:pt x="101" y="558"/>
                    <a:pt x="98" y="560"/>
                  </a:cubicBezTo>
                  <a:cubicBezTo>
                    <a:pt x="97" y="561"/>
                    <a:pt x="96" y="561"/>
                    <a:pt x="95" y="563"/>
                  </a:cubicBezTo>
                  <a:cubicBezTo>
                    <a:pt x="92" y="567"/>
                    <a:pt x="93" y="572"/>
                    <a:pt x="92" y="577"/>
                  </a:cubicBezTo>
                  <a:cubicBezTo>
                    <a:pt x="90" y="583"/>
                    <a:pt x="92" y="588"/>
                    <a:pt x="87" y="593"/>
                  </a:cubicBezTo>
                  <a:cubicBezTo>
                    <a:pt x="83" y="598"/>
                    <a:pt x="84" y="603"/>
                    <a:pt x="84" y="609"/>
                  </a:cubicBezTo>
                  <a:cubicBezTo>
                    <a:pt x="84" y="617"/>
                    <a:pt x="84" y="624"/>
                    <a:pt x="84" y="632"/>
                  </a:cubicBezTo>
                  <a:cubicBezTo>
                    <a:pt x="84" y="634"/>
                    <a:pt x="85" y="636"/>
                    <a:pt x="86" y="637"/>
                  </a:cubicBezTo>
                  <a:cubicBezTo>
                    <a:pt x="86" y="637"/>
                    <a:pt x="86" y="637"/>
                    <a:pt x="86" y="637"/>
                  </a:cubicBezTo>
                  <a:cubicBezTo>
                    <a:pt x="87" y="638"/>
                    <a:pt x="87" y="638"/>
                    <a:pt x="87" y="639"/>
                  </a:cubicBezTo>
                  <a:cubicBezTo>
                    <a:pt x="88" y="639"/>
                    <a:pt x="88" y="639"/>
                    <a:pt x="88" y="639"/>
                  </a:cubicBezTo>
                  <a:cubicBezTo>
                    <a:pt x="89" y="640"/>
                    <a:pt x="90" y="640"/>
                    <a:pt x="91" y="640"/>
                  </a:cubicBezTo>
                  <a:cubicBezTo>
                    <a:pt x="94" y="641"/>
                    <a:pt x="96" y="641"/>
                    <a:pt x="98" y="640"/>
                  </a:cubicBezTo>
                  <a:cubicBezTo>
                    <a:pt x="99" y="639"/>
                    <a:pt x="101" y="639"/>
                    <a:pt x="102" y="639"/>
                  </a:cubicBezTo>
                  <a:cubicBezTo>
                    <a:pt x="103" y="639"/>
                    <a:pt x="104" y="640"/>
                    <a:pt x="104" y="640"/>
                  </a:cubicBezTo>
                  <a:cubicBezTo>
                    <a:pt x="107" y="640"/>
                    <a:pt x="108" y="638"/>
                    <a:pt x="110" y="637"/>
                  </a:cubicBezTo>
                  <a:cubicBezTo>
                    <a:pt x="111" y="637"/>
                    <a:pt x="112" y="637"/>
                    <a:pt x="112" y="635"/>
                  </a:cubicBezTo>
                  <a:cubicBezTo>
                    <a:pt x="112" y="634"/>
                    <a:pt x="112" y="634"/>
                    <a:pt x="112" y="633"/>
                  </a:cubicBezTo>
                  <a:cubicBezTo>
                    <a:pt x="113" y="632"/>
                    <a:pt x="114" y="630"/>
                    <a:pt x="115" y="630"/>
                  </a:cubicBezTo>
                  <a:cubicBezTo>
                    <a:pt x="117" y="631"/>
                    <a:pt x="116" y="633"/>
                    <a:pt x="117" y="634"/>
                  </a:cubicBezTo>
                  <a:cubicBezTo>
                    <a:pt x="118" y="635"/>
                    <a:pt x="118" y="636"/>
                    <a:pt x="120" y="636"/>
                  </a:cubicBezTo>
                  <a:cubicBezTo>
                    <a:pt x="123" y="636"/>
                    <a:pt x="123" y="633"/>
                    <a:pt x="123" y="630"/>
                  </a:cubicBezTo>
                  <a:cubicBezTo>
                    <a:pt x="123" y="628"/>
                    <a:pt x="125" y="625"/>
                    <a:pt x="127" y="623"/>
                  </a:cubicBezTo>
                  <a:cubicBezTo>
                    <a:pt x="128" y="622"/>
                    <a:pt x="131" y="622"/>
                    <a:pt x="133" y="622"/>
                  </a:cubicBezTo>
                  <a:cubicBezTo>
                    <a:pt x="134" y="622"/>
                    <a:pt x="135" y="622"/>
                    <a:pt x="135" y="622"/>
                  </a:cubicBezTo>
                  <a:cubicBezTo>
                    <a:pt x="136" y="622"/>
                    <a:pt x="137" y="623"/>
                    <a:pt x="137" y="623"/>
                  </a:cubicBezTo>
                  <a:cubicBezTo>
                    <a:pt x="138" y="623"/>
                    <a:pt x="139" y="623"/>
                    <a:pt x="139" y="623"/>
                  </a:cubicBezTo>
                  <a:cubicBezTo>
                    <a:pt x="140" y="623"/>
                    <a:pt x="141" y="623"/>
                    <a:pt x="141" y="624"/>
                  </a:cubicBezTo>
                  <a:cubicBezTo>
                    <a:pt x="143" y="625"/>
                    <a:pt x="146" y="626"/>
                    <a:pt x="147" y="627"/>
                  </a:cubicBezTo>
                  <a:cubicBezTo>
                    <a:pt x="148" y="627"/>
                    <a:pt x="148" y="628"/>
                    <a:pt x="149" y="629"/>
                  </a:cubicBezTo>
                  <a:cubicBezTo>
                    <a:pt x="151" y="630"/>
                    <a:pt x="153" y="631"/>
                    <a:pt x="155" y="631"/>
                  </a:cubicBezTo>
                  <a:cubicBezTo>
                    <a:pt x="157" y="631"/>
                    <a:pt x="158" y="630"/>
                    <a:pt x="160" y="630"/>
                  </a:cubicBezTo>
                  <a:cubicBezTo>
                    <a:pt x="161" y="629"/>
                    <a:pt x="162" y="629"/>
                    <a:pt x="163" y="629"/>
                  </a:cubicBezTo>
                  <a:cubicBezTo>
                    <a:pt x="165" y="629"/>
                    <a:pt x="164" y="629"/>
                    <a:pt x="165" y="630"/>
                  </a:cubicBezTo>
                  <a:cubicBezTo>
                    <a:pt x="166" y="631"/>
                    <a:pt x="167" y="632"/>
                    <a:pt x="168" y="632"/>
                  </a:cubicBezTo>
                  <a:cubicBezTo>
                    <a:pt x="169" y="633"/>
                    <a:pt x="171" y="634"/>
                    <a:pt x="172" y="634"/>
                  </a:cubicBezTo>
                  <a:cubicBezTo>
                    <a:pt x="172" y="635"/>
                    <a:pt x="172" y="635"/>
                    <a:pt x="173" y="635"/>
                  </a:cubicBezTo>
                  <a:cubicBezTo>
                    <a:pt x="174" y="637"/>
                    <a:pt x="175" y="637"/>
                    <a:pt x="176" y="637"/>
                  </a:cubicBezTo>
                  <a:cubicBezTo>
                    <a:pt x="178" y="638"/>
                    <a:pt x="180" y="638"/>
                    <a:pt x="182" y="639"/>
                  </a:cubicBezTo>
                  <a:cubicBezTo>
                    <a:pt x="183" y="639"/>
                    <a:pt x="183" y="639"/>
                    <a:pt x="184" y="639"/>
                  </a:cubicBezTo>
                  <a:cubicBezTo>
                    <a:pt x="185" y="639"/>
                    <a:pt x="187" y="639"/>
                    <a:pt x="188" y="639"/>
                  </a:cubicBezTo>
                  <a:cubicBezTo>
                    <a:pt x="189" y="639"/>
                    <a:pt x="189" y="640"/>
                    <a:pt x="189" y="640"/>
                  </a:cubicBezTo>
                  <a:cubicBezTo>
                    <a:pt x="189" y="640"/>
                    <a:pt x="190" y="640"/>
                    <a:pt x="191" y="640"/>
                  </a:cubicBezTo>
                  <a:cubicBezTo>
                    <a:pt x="194" y="640"/>
                    <a:pt x="197" y="640"/>
                    <a:pt x="200" y="640"/>
                  </a:cubicBezTo>
                  <a:cubicBezTo>
                    <a:pt x="201" y="640"/>
                    <a:pt x="203" y="639"/>
                    <a:pt x="204" y="640"/>
                  </a:cubicBezTo>
                  <a:cubicBezTo>
                    <a:pt x="206" y="642"/>
                    <a:pt x="206" y="644"/>
                    <a:pt x="207" y="646"/>
                  </a:cubicBezTo>
                  <a:cubicBezTo>
                    <a:pt x="208" y="647"/>
                    <a:pt x="208" y="647"/>
                    <a:pt x="210" y="648"/>
                  </a:cubicBezTo>
                  <a:cubicBezTo>
                    <a:pt x="211" y="648"/>
                    <a:pt x="213" y="647"/>
                    <a:pt x="214" y="648"/>
                  </a:cubicBezTo>
                  <a:cubicBezTo>
                    <a:pt x="214" y="649"/>
                    <a:pt x="214" y="649"/>
                    <a:pt x="215" y="649"/>
                  </a:cubicBezTo>
                  <a:cubicBezTo>
                    <a:pt x="215" y="650"/>
                    <a:pt x="215" y="651"/>
                    <a:pt x="215" y="652"/>
                  </a:cubicBezTo>
                  <a:cubicBezTo>
                    <a:pt x="215" y="653"/>
                    <a:pt x="215" y="652"/>
                    <a:pt x="216" y="653"/>
                  </a:cubicBezTo>
                  <a:cubicBezTo>
                    <a:pt x="217" y="655"/>
                    <a:pt x="220" y="656"/>
                    <a:pt x="222" y="657"/>
                  </a:cubicBezTo>
                  <a:cubicBezTo>
                    <a:pt x="225" y="659"/>
                    <a:pt x="226" y="661"/>
                    <a:pt x="230" y="659"/>
                  </a:cubicBezTo>
                  <a:cubicBezTo>
                    <a:pt x="231" y="659"/>
                    <a:pt x="232" y="657"/>
                    <a:pt x="232" y="656"/>
                  </a:cubicBezTo>
                  <a:cubicBezTo>
                    <a:pt x="233" y="656"/>
                    <a:pt x="233" y="655"/>
                    <a:pt x="233" y="655"/>
                  </a:cubicBezTo>
                  <a:cubicBezTo>
                    <a:pt x="234" y="651"/>
                    <a:pt x="230" y="649"/>
                    <a:pt x="229" y="646"/>
                  </a:cubicBezTo>
                  <a:cubicBezTo>
                    <a:pt x="229" y="643"/>
                    <a:pt x="229" y="642"/>
                    <a:pt x="232" y="641"/>
                  </a:cubicBezTo>
                  <a:cubicBezTo>
                    <a:pt x="236" y="640"/>
                    <a:pt x="240" y="642"/>
                    <a:pt x="244" y="641"/>
                  </a:cubicBezTo>
                  <a:cubicBezTo>
                    <a:pt x="247" y="641"/>
                    <a:pt x="250" y="640"/>
                    <a:pt x="252" y="643"/>
                  </a:cubicBezTo>
                  <a:cubicBezTo>
                    <a:pt x="253" y="644"/>
                    <a:pt x="253" y="646"/>
                    <a:pt x="255" y="646"/>
                  </a:cubicBezTo>
                  <a:cubicBezTo>
                    <a:pt x="255" y="646"/>
                    <a:pt x="255" y="646"/>
                    <a:pt x="255" y="646"/>
                  </a:cubicBezTo>
                  <a:cubicBezTo>
                    <a:pt x="257" y="646"/>
                    <a:pt x="263" y="648"/>
                    <a:pt x="263" y="650"/>
                  </a:cubicBezTo>
                  <a:cubicBezTo>
                    <a:pt x="264" y="651"/>
                    <a:pt x="268" y="651"/>
                    <a:pt x="267" y="651"/>
                  </a:cubicBezTo>
                  <a:cubicBezTo>
                    <a:pt x="270" y="651"/>
                    <a:pt x="273" y="651"/>
                    <a:pt x="275" y="651"/>
                  </a:cubicBezTo>
                  <a:cubicBezTo>
                    <a:pt x="277" y="650"/>
                    <a:pt x="278" y="649"/>
                    <a:pt x="279" y="649"/>
                  </a:cubicBezTo>
                  <a:cubicBezTo>
                    <a:pt x="281" y="648"/>
                    <a:pt x="282" y="650"/>
                    <a:pt x="284" y="650"/>
                  </a:cubicBezTo>
                  <a:cubicBezTo>
                    <a:pt x="285" y="649"/>
                    <a:pt x="286" y="647"/>
                    <a:pt x="287" y="646"/>
                  </a:cubicBezTo>
                  <a:cubicBezTo>
                    <a:pt x="288" y="645"/>
                    <a:pt x="288" y="644"/>
                    <a:pt x="289" y="643"/>
                  </a:cubicBezTo>
                  <a:cubicBezTo>
                    <a:pt x="291" y="641"/>
                    <a:pt x="295" y="642"/>
                    <a:pt x="298" y="642"/>
                  </a:cubicBezTo>
                  <a:cubicBezTo>
                    <a:pt x="299" y="642"/>
                    <a:pt x="301" y="643"/>
                    <a:pt x="302" y="641"/>
                  </a:cubicBezTo>
                  <a:cubicBezTo>
                    <a:pt x="302" y="640"/>
                    <a:pt x="301" y="639"/>
                    <a:pt x="302" y="637"/>
                  </a:cubicBezTo>
                  <a:cubicBezTo>
                    <a:pt x="302" y="636"/>
                    <a:pt x="303" y="636"/>
                    <a:pt x="305" y="636"/>
                  </a:cubicBezTo>
                  <a:cubicBezTo>
                    <a:pt x="308" y="636"/>
                    <a:pt x="312" y="636"/>
                    <a:pt x="316" y="637"/>
                  </a:cubicBezTo>
                  <a:cubicBezTo>
                    <a:pt x="318" y="637"/>
                    <a:pt x="320" y="637"/>
                    <a:pt x="323" y="637"/>
                  </a:cubicBezTo>
                  <a:cubicBezTo>
                    <a:pt x="324" y="637"/>
                    <a:pt x="324" y="637"/>
                    <a:pt x="325" y="637"/>
                  </a:cubicBezTo>
                  <a:cubicBezTo>
                    <a:pt x="325" y="636"/>
                    <a:pt x="326" y="636"/>
                    <a:pt x="327" y="636"/>
                  </a:cubicBezTo>
                  <a:cubicBezTo>
                    <a:pt x="328" y="636"/>
                    <a:pt x="328" y="636"/>
                    <a:pt x="329" y="636"/>
                  </a:cubicBezTo>
                  <a:cubicBezTo>
                    <a:pt x="332" y="634"/>
                    <a:pt x="326" y="632"/>
                    <a:pt x="327" y="629"/>
                  </a:cubicBezTo>
                  <a:cubicBezTo>
                    <a:pt x="327" y="628"/>
                    <a:pt x="329" y="628"/>
                    <a:pt x="330" y="628"/>
                  </a:cubicBezTo>
                  <a:cubicBezTo>
                    <a:pt x="332" y="628"/>
                    <a:pt x="334" y="628"/>
                    <a:pt x="336" y="628"/>
                  </a:cubicBezTo>
                  <a:cubicBezTo>
                    <a:pt x="337" y="628"/>
                    <a:pt x="340" y="629"/>
                    <a:pt x="341" y="629"/>
                  </a:cubicBezTo>
                  <a:cubicBezTo>
                    <a:pt x="342" y="630"/>
                    <a:pt x="342" y="631"/>
                    <a:pt x="343" y="632"/>
                  </a:cubicBezTo>
                  <a:cubicBezTo>
                    <a:pt x="344" y="633"/>
                    <a:pt x="347" y="632"/>
                    <a:pt x="348" y="632"/>
                  </a:cubicBezTo>
                  <a:cubicBezTo>
                    <a:pt x="351" y="632"/>
                    <a:pt x="353" y="630"/>
                    <a:pt x="355" y="630"/>
                  </a:cubicBezTo>
                  <a:cubicBezTo>
                    <a:pt x="357" y="631"/>
                    <a:pt x="356" y="631"/>
                    <a:pt x="357" y="631"/>
                  </a:cubicBezTo>
                  <a:cubicBezTo>
                    <a:pt x="358" y="632"/>
                    <a:pt x="359" y="634"/>
                    <a:pt x="360" y="635"/>
                  </a:cubicBezTo>
                  <a:cubicBezTo>
                    <a:pt x="361" y="636"/>
                    <a:pt x="362" y="638"/>
                    <a:pt x="362" y="639"/>
                  </a:cubicBezTo>
                  <a:cubicBezTo>
                    <a:pt x="362" y="639"/>
                    <a:pt x="362" y="640"/>
                    <a:pt x="362" y="640"/>
                  </a:cubicBezTo>
                  <a:cubicBezTo>
                    <a:pt x="363" y="642"/>
                    <a:pt x="365" y="641"/>
                    <a:pt x="366" y="641"/>
                  </a:cubicBezTo>
                  <a:cubicBezTo>
                    <a:pt x="367" y="641"/>
                    <a:pt x="367" y="642"/>
                    <a:pt x="368" y="642"/>
                  </a:cubicBezTo>
                  <a:cubicBezTo>
                    <a:pt x="369" y="642"/>
                    <a:pt x="371" y="642"/>
                    <a:pt x="372" y="642"/>
                  </a:cubicBezTo>
                  <a:cubicBezTo>
                    <a:pt x="373" y="641"/>
                    <a:pt x="373" y="641"/>
                    <a:pt x="374" y="640"/>
                  </a:cubicBezTo>
                  <a:cubicBezTo>
                    <a:pt x="375" y="639"/>
                    <a:pt x="375" y="638"/>
                    <a:pt x="375" y="637"/>
                  </a:cubicBezTo>
                  <a:cubicBezTo>
                    <a:pt x="375" y="636"/>
                    <a:pt x="375" y="635"/>
                    <a:pt x="375" y="634"/>
                  </a:cubicBezTo>
                  <a:cubicBezTo>
                    <a:pt x="376" y="633"/>
                    <a:pt x="378" y="630"/>
                    <a:pt x="375" y="629"/>
                  </a:cubicBezTo>
                  <a:cubicBezTo>
                    <a:pt x="373" y="628"/>
                    <a:pt x="371" y="628"/>
                    <a:pt x="369" y="626"/>
                  </a:cubicBezTo>
                  <a:cubicBezTo>
                    <a:pt x="368" y="625"/>
                    <a:pt x="368" y="625"/>
                    <a:pt x="368" y="624"/>
                  </a:cubicBezTo>
                  <a:cubicBezTo>
                    <a:pt x="368" y="623"/>
                    <a:pt x="367" y="623"/>
                    <a:pt x="367" y="623"/>
                  </a:cubicBezTo>
                  <a:cubicBezTo>
                    <a:pt x="367" y="622"/>
                    <a:pt x="368" y="621"/>
                    <a:pt x="368" y="620"/>
                  </a:cubicBezTo>
                  <a:cubicBezTo>
                    <a:pt x="368" y="619"/>
                    <a:pt x="369" y="619"/>
                    <a:pt x="370" y="618"/>
                  </a:cubicBezTo>
                  <a:cubicBezTo>
                    <a:pt x="371" y="618"/>
                    <a:pt x="371" y="617"/>
                    <a:pt x="372" y="616"/>
                  </a:cubicBezTo>
                  <a:cubicBezTo>
                    <a:pt x="372" y="614"/>
                    <a:pt x="373" y="612"/>
                    <a:pt x="372" y="611"/>
                  </a:cubicBezTo>
                  <a:cubicBezTo>
                    <a:pt x="371" y="610"/>
                    <a:pt x="370" y="609"/>
                    <a:pt x="369" y="608"/>
                  </a:cubicBezTo>
                  <a:cubicBezTo>
                    <a:pt x="369" y="608"/>
                    <a:pt x="368" y="607"/>
                    <a:pt x="368" y="607"/>
                  </a:cubicBezTo>
                  <a:cubicBezTo>
                    <a:pt x="367" y="606"/>
                    <a:pt x="366" y="606"/>
                    <a:pt x="366" y="606"/>
                  </a:cubicBezTo>
                  <a:cubicBezTo>
                    <a:pt x="366" y="606"/>
                    <a:pt x="366" y="605"/>
                    <a:pt x="365" y="604"/>
                  </a:cubicBezTo>
                  <a:cubicBezTo>
                    <a:pt x="365" y="604"/>
                    <a:pt x="365" y="604"/>
                    <a:pt x="364" y="603"/>
                  </a:cubicBezTo>
                  <a:cubicBezTo>
                    <a:pt x="364" y="603"/>
                    <a:pt x="363" y="602"/>
                    <a:pt x="363" y="601"/>
                  </a:cubicBezTo>
                  <a:cubicBezTo>
                    <a:pt x="363" y="598"/>
                    <a:pt x="363" y="595"/>
                    <a:pt x="363" y="593"/>
                  </a:cubicBezTo>
                  <a:cubicBezTo>
                    <a:pt x="362" y="592"/>
                    <a:pt x="362" y="592"/>
                    <a:pt x="362" y="592"/>
                  </a:cubicBezTo>
                  <a:cubicBezTo>
                    <a:pt x="362" y="591"/>
                    <a:pt x="362" y="590"/>
                    <a:pt x="362" y="589"/>
                  </a:cubicBezTo>
                  <a:cubicBezTo>
                    <a:pt x="362" y="588"/>
                    <a:pt x="361" y="587"/>
                    <a:pt x="362" y="586"/>
                  </a:cubicBezTo>
                  <a:cubicBezTo>
                    <a:pt x="363" y="586"/>
                    <a:pt x="364" y="586"/>
                    <a:pt x="365" y="585"/>
                  </a:cubicBezTo>
                  <a:cubicBezTo>
                    <a:pt x="365" y="585"/>
                    <a:pt x="366" y="584"/>
                    <a:pt x="367" y="583"/>
                  </a:cubicBezTo>
                  <a:cubicBezTo>
                    <a:pt x="368" y="582"/>
                    <a:pt x="370" y="581"/>
                    <a:pt x="372" y="581"/>
                  </a:cubicBezTo>
                  <a:cubicBezTo>
                    <a:pt x="374" y="581"/>
                    <a:pt x="376" y="580"/>
                    <a:pt x="378" y="579"/>
                  </a:cubicBezTo>
                  <a:cubicBezTo>
                    <a:pt x="380" y="578"/>
                    <a:pt x="382" y="577"/>
                    <a:pt x="384" y="577"/>
                  </a:cubicBezTo>
                  <a:cubicBezTo>
                    <a:pt x="388" y="577"/>
                    <a:pt x="392" y="577"/>
                    <a:pt x="395" y="575"/>
                  </a:cubicBezTo>
                  <a:cubicBezTo>
                    <a:pt x="396" y="574"/>
                    <a:pt x="397" y="574"/>
                    <a:pt x="397" y="573"/>
                  </a:cubicBezTo>
                  <a:cubicBezTo>
                    <a:pt x="398" y="572"/>
                    <a:pt x="398" y="572"/>
                    <a:pt x="398" y="571"/>
                  </a:cubicBezTo>
                  <a:cubicBezTo>
                    <a:pt x="398" y="571"/>
                    <a:pt x="398" y="570"/>
                    <a:pt x="398" y="570"/>
                  </a:cubicBezTo>
                  <a:cubicBezTo>
                    <a:pt x="398" y="569"/>
                    <a:pt x="398" y="568"/>
                    <a:pt x="399" y="568"/>
                  </a:cubicBezTo>
                  <a:cubicBezTo>
                    <a:pt x="399" y="567"/>
                    <a:pt x="399" y="566"/>
                    <a:pt x="399" y="565"/>
                  </a:cubicBezTo>
                  <a:cubicBezTo>
                    <a:pt x="399" y="566"/>
                    <a:pt x="399" y="566"/>
                    <a:pt x="399" y="566"/>
                  </a:cubicBezTo>
                  <a:cubicBezTo>
                    <a:pt x="399" y="565"/>
                    <a:pt x="399" y="564"/>
                    <a:pt x="400" y="564"/>
                  </a:cubicBezTo>
                  <a:cubicBezTo>
                    <a:pt x="400" y="563"/>
                    <a:pt x="399" y="562"/>
                    <a:pt x="400" y="561"/>
                  </a:cubicBezTo>
                  <a:cubicBezTo>
                    <a:pt x="400" y="560"/>
                    <a:pt x="400" y="559"/>
                    <a:pt x="401" y="559"/>
                  </a:cubicBezTo>
                  <a:cubicBezTo>
                    <a:pt x="401" y="558"/>
                    <a:pt x="402" y="556"/>
                    <a:pt x="402" y="556"/>
                  </a:cubicBezTo>
                  <a:cubicBezTo>
                    <a:pt x="403" y="556"/>
                    <a:pt x="404" y="556"/>
                    <a:pt x="405" y="556"/>
                  </a:cubicBezTo>
                  <a:cubicBezTo>
                    <a:pt x="406" y="556"/>
                    <a:pt x="406" y="557"/>
                    <a:pt x="407" y="558"/>
                  </a:cubicBezTo>
                  <a:cubicBezTo>
                    <a:pt x="408" y="559"/>
                    <a:pt x="414" y="560"/>
                    <a:pt x="415" y="559"/>
                  </a:cubicBezTo>
                  <a:cubicBezTo>
                    <a:pt x="416" y="558"/>
                    <a:pt x="417" y="556"/>
                    <a:pt x="417" y="555"/>
                  </a:cubicBezTo>
                  <a:cubicBezTo>
                    <a:pt x="418" y="554"/>
                    <a:pt x="418" y="553"/>
                    <a:pt x="418" y="552"/>
                  </a:cubicBezTo>
                  <a:cubicBezTo>
                    <a:pt x="418" y="551"/>
                    <a:pt x="419" y="550"/>
                    <a:pt x="419" y="548"/>
                  </a:cubicBezTo>
                  <a:cubicBezTo>
                    <a:pt x="419" y="547"/>
                    <a:pt x="419" y="545"/>
                    <a:pt x="419" y="544"/>
                  </a:cubicBezTo>
                  <a:cubicBezTo>
                    <a:pt x="419" y="543"/>
                    <a:pt x="420" y="543"/>
                    <a:pt x="420" y="542"/>
                  </a:cubicBezTo>
                  <a:cubicBezTo>
                    <a:pt x="420" y="541"/>
                    <a:pt x="420" y="540"/>
                    <a:pt x="420" y="540"/>
                  </a:cubicBezTo>
                  <a:cubicBezTo>
                    <a:pt x="420" y="539"/>
                    <a:pt x="421" y="539"/>
                    <a:pt x="421" y="539"/>
                  </a:cubicBezTo>
                  <a:cubicBezTo>
                    <a:pt x="421" y="539"/>
                    <a:pt x="420" y="538"/>
                    <a:pt x="420" y="537"/>
                  </a:cubicBezTo>
                  <a:cubicBezTo>
                    <a:pt x="420" y="536"/>
                    <a:pt x="420" y="534"/>
                    <a:pt x="419" y="533"/>
                  </a:cubicBezTo>
                  <a:cubicBezTo>
                    <a:pt x="418" y="532"/>
                    <a:pt x="417" y="532"/>
                    <a:pt x="417" y="531"/>
                  </a:cubicBezTo>
                  <a:cubicBezTo>
                    <a:pt x="416" y="531"/>
                    <a:pt x="415" y="530"/>
                    <a:pt x="414" y="529"/>
                  </a:cubicBezTo>
                  <a:cubicBezTo>
                    <a:pt x="413" y="528"/>
                    <a:pt x="412" y="527"/>
                    <a:pt x="411" y="527"/>
                  </a:cubicBezTo>
                  <a:cubicBezTo>
                    <a:pt x="410" y="526"/>
                    <a:pt x="410" y="525"/>
                    <a:pt x="410" y="524"/>
                  </a:cubicBezTo>
                  <a:cubicBezTo>
                    <a:pt x="408" y="519"/>
                    <a:pt x="402" y="526"/>
                    <a:pt x="400" y="520"/>
                  </a:cubicBezTo>
                  <a:cubicBezTo>
                    <a:pt x="400" y="519"/>
                    <a:pt x="399" y="518"/>
                    <a:pt x="398" y="517"/>
                  </a:cubicBezTo>
                  <a:cubicBezTo>
                    <a:pt x="398" y="516"/>
                    <a:pt x="397" y="515"/>
                    <a:pt x="397" y="514"/>
                  </a:cubicBezTo>
                  <a:cubicBezTo>
                    <a:pt x="396" y="514"/>
                    <a:pt x="395" y="513"/>
                    <a:pt x="394" y="513"/>
                  </a:cubicBezTo>
                  <a:cubicBezTo>
                    <a:pt x="394" y="512"/>
                    <a:pt x="394" y="512"/>
                    <a:pt x="394" y="512"/>
                  </a:cubicBezTo>
                  <a:cubicBezTo>
                    <a:pt x="393" y="511"/>
                    <a:pt x="391" y="510"/>
                    <a:pt x="390" y="510"/>
                  </a:cubicBezTo>
                  <a:cubicBezTo>
                    <a:pt x="389" y="509"/>
                    <a:pt x="386" y="509"/>
                    <a:pt x="385" y="508"/>
                  </a:cubicBezTo>
                  <a:cubicBezTo>
                    <a:pt x="385" y="507"/>
                    <a:pt x="385" y="507"/>
                    <a:pt x="385" y="507"/>
                  </a:cubicBezTo>
                  <a:cubicBezTo>
                    <a:pt x="385" y="504"/>
                    <a:pt x="384" y="502"/>
                    <a:pt x="382" y="499"/>
                  </a:cubicBezTo>
                  <a:cubicBezTo>
                    <a:pt x="381" y="498"/>
                    <a:pt x="380" y="496"/>
                    <a:pt x="379" y="495"/>
                  </a:cubicBezTo>
                  <a:cubicBezTo>
                    <a:pt x="378" y="494"/>
                    <a:pt x="376" y="493"/>
                    <a:pt x="375" y="491"/>
                  </a:cubicBezTo>
                  <a:cubicBezTo>
                    <a:pt x="374" y="491"/>
                    <a:pt x="374" y="491"/>
                    <a:pt x="373" y="490"/>
                  </a:cubicBezTo>
                  <a:cubicBezTo>
                    <a:pt x="373" y="490"/>
                    <a:pt x="371" y="491"/>
                    <a:pt x="371" y="491"/>
                  </a:cubicBezTo>
                  <a:cubicBezTo>
                    <a:pt x="369" y="491"/>
                    <a:pt x="369" y="490"/>
                    <a:pt x="368" y="490"/>
                  </a:cubicBezTo>
                  <a:cubicBezTo>
                    <a:pt x="367" y="489"/>
                    <a:pt x="365" y="489"/>
                    <a:pt x="365" y="488"/>
                  </a:cubicBezTo>
                  <a:cubicBezTo>
                    <a:pt x="364" y="488"/>
                    <a:pt x="364" y="488"/>
                    <a:pt x="364" y="487"/>
                  </a:cubicBezTo>
                  <a:cubicBezTo>
                    <a:pt x="363" y="485"/>
                    <a:pt x="362" y="484"/>
                    <a:pt x="361" y="483"/>
                  </a:cubicBezTo>
                  <a:cubicBezTo>
                    <a:pt x="360" y="482"/>
                    <a:pt x="360" y="482"/>
                    <a:pt x="360" y="480"/>
                  </a:cubicBezTo>
                  <a:cubicBezTo>
                    <a:pt x="359" y="479"/>
                    <a:pt x="359" y="476"/>
                    <a:pt x="359" y="475"/>
                  </a:cubicBezTo>
                  <a:cubicBezTo>
                    <a:pt x="358" y="474"/>
                    <a:pt x="358" y="474"/>
                    <a:pt x="358" y="473"/>
                  </a:cubicBezTo>
                  <a:cubicBezTo>
                    <a:pt x="357" y="471"/>
                    <a:pt x="356" y="469"/>
                    <a:pt x="355" y="467"/>
                  </a:cubicBezTo>
                  <a:cubicBezTo>
                    <a:pt x="355" y="466"/>
                    <a:pt x="354" y="464"/>
                    <a:pt x="353" y="463"/>
                  </a:cubicBezTo>
                  <a:cubicBezTo>
                    <a:pt x="352" y="462"/>
                    <a:pt x="351" y="461"/>
                    <a:pt x="349" y="460"/>
                  </a:cubicBezTo>
                  <a:cubicBezTo>
                    <a:pt x="348" y="459"/>
                    <a:pt x="348" y="457"/>
                    <a:pt x="349" y="456"/>
                  </a:cubicBezTo>
                  <a:cubicBezTo>
                    <a:pt x="349" y="455"/>
                    <a:pt x="350" y="454"/>
                    <a:pt x="351" y="453"/>
                  </a:cubicBezTo>
                  <a:cubicBezTo>
                    <a:pt x="351" y="452"/>
                    <a:pt x="352" y="451"/>
                    <a:pt x="352" y="451"/>
                  </a:cubicBezTo>
                  <a:cubicBezTo>
                    <a:pt x="353" y="450"/>
                    <a:pt x="354" y="449"/>
                    <a:pt x="354" y="448"/>
                  </a:cubicBezTo>
                  <a:cubicBezTo>
                    <a:pt x="354" y="447"/>
                    <a:pt x="354" y="446"/>
                    <a:pt x="354" y="445"/>
                  </a:cubicBezTo>
                  <a:cubicBezTo>
                    <a:pt x="354" y="444"/>
                    <a:pt x="355" y="443"/>
                    <a:pt x="355" y="442"/>
                  </a:cubicBezTo>
                  <a:cubicBezTo>
                    <a:pt x="354" y="440"/>
                    <a:pt x="352" y="440"/>
                    <a:pt x="351" y="439"/>
                  </a:cubicBezTo>
                  <a:cubicBezTo>
                    <a:pt x="349" y="439"/>
                    <a:pt x="349" y="438"/>
                    <a:pt x="348" y="437"/>
                  </a:cubicBezTo>
                  <a:cubicBezTo>
                    <a:pt x="347" y="436"/>
                    <a:pt x="345" y="436"/>
                    <a:pt x="345" y="435"/>
                  </a:cubicBezTo>
                  <a:cubicBezTo>
                    <a:pt x="343" y="434"/>
                    <a:pt x="344" y="432"/>
                    <a:pt x="342" y="431"/>
                  </a:cubicBezTo>
                  <a:cubicBezTo>
                    <a:pt x="340" y="430"/>
                    <a:pt x="339" y="431"/>
                    <a:pt x="339" y="429"/>
                  </a:cubicBezTo>
                  <a:cubicBezTo>
                    <a:pt x="338" y="427"/>
                    <a:pt x="338" y="426"/>
                    <a:pt x="338" y="424"/>
                  </a:cubicBezTo>
                  <a:cubicBezTo>
                    <a:pt x="338" y="423"/>
                    <a:pt x="338" y="421"/>
                    <a:pt x="337" y="419"/>
                  </a:cubicBezTo>
                  <a:cubicBezTo>
                    <a:pt x="337" y="416"/>
                    <a:pt x="331" y="416"/>
                    <a:pt x="332" y="412"/>
                  </a:cubicBezTo>
                  <a:cubicBezTo>
                    <a:pt x="333" y="412"/>
                    <a:pt x="333" y="412"/>
                    <a:pt x="333" y="411"/>
                  </a:cubicBezTo>
                  <a:cubicBezTo>
                    <a:pt x="333" y="411"/>
                    <a:pt x="333" y="411"/>
                    <a:pt x="333" y="410"/>
                  </a:cubicBezTo>
                  <a:cubicBezTo>
                    <a:pt x="334" y="409"/>
                    <a:pt x="334" y="409"/>
                    <a:pt x="336" y="408"/>
                  </a:cubicBezTo>
                  <a:cubicBezTo>
                    <a:pt x="338" y="407"/>
                    <a:pt x="339" y="411"/>
                    <a:pt x="339" y="413"/>
                  </a:cubicBezTo>
                  <a:cubicBezTo>
                    <a:pt x="339" y="414"/>
                    <a:pt x="339" y="415"/>
                    <a:pt x="340" y="416"/>
                  </a:cubicBezTo>
                  <a:cubicBezTo>
                    <a:pt x="340" y="417"/>
                    <a:pt x="341" y="417"/>
                    <a:pt x="342" y="418"/>
                  </a:cubicBezTo>
                  <a:cubicBezTo>
                    <a:pt x="342" y="418"/>
                    <a:pt x="342" y="419"/>
                    <a:pt x="342" y="419"/>
                  </a:cubicBezTo>
                  <a:cubicBezTo>
                    <a:pt x="342" y="420"/>
                    <a:pt x="342" y="419"/>
                    <a:pt x="343" y="420"/>
                  </a:cubicBezTo>
                  <a:cubicBezTo>
                    <a:pt x="343" y="421"/>
                    <a:pt x="343" y="421"/>
                    <a:pt x="343" y="422"/>
                  </a:cubicBezTo>
                  <a:cubicBezTo>
                    <a:pt x="344" y="421"/>
                    <a:pt x="344" y="420"/>
                    <a:pt x="344" y="419"/>
                  </a:cubicBezTo>
                  <a:cubicBezTo>
                    <a:pt x="345" y="417"/>
                    <a:pt x="346" y="417"/>
                    <a:pt x="346" y="416"/>
                  </a:cubicBezTo>
                  <a:cubicBezTo>
                    <a:pt x="346" y="415"/>
                    <a:pt x="346" y="414"/>
                    <a:pt x="346" y="413"/>
                  </a:cubicBezTo>
                  <a:cubicBezTo>
                    <a:pt x="346" y="413"/>
                    <a:pt x="347" y="412"/>
                    <a:pt x="348" y="411"/>
                  </a:cubicBezTo>
                  <a:cubicBezTo>
                    <a:pt x="349" y="409"/>
                    <a:pt x="351" y="408"/>
                    <a:pt x="353" y="407"/>
                  </a:cubicBezTo>
                  <a:cubicBezTo>
                    <a:pt x="354" y="406"/>
                    <a:pt x="355" y="404"/>
                    <a:pt x="357" y="404"/>
                  </a:cubicBezTo>
                  <a:cubicBezTo>
                    <a:pt x="357" y="403"/>
                    <a:pt x="358" y="403"/>
                    <a:pt x="359" y="402"/>
                  </a:cubicBezTo>
                  <a:cubicBezTo>
                    <a:pt x="360" y="402"/>
                    <a:pt x="360" y="400"/>
                    <a:pt x="361" y="401"/>
                  </a:cubicBezTo>
                  <a:cubicBezTo>
                    <a:pt x="362" y="401"/>
                    <a:pt x="362" y="402"/>
                    <a:pt x="363" y="402"/>
                  </a:cubicBezTo>
                  <a:cubicBezTo>
                    <a:pt x="364" y="403"/>
                    <a:pt x="364" y="402"/>
                    <a:pt x="365" y="402"/>
                  </a:cubicBezTo>
                  <a:cubicBezTo>
                    <a:pt x="367" y="402"/>
                    <a:pt x="368" y="402"/>
                    <a:pt x="369" y="400"/>
                  </a:cubicBezTo>
                  <a:cubicBezTo>
                    <a:pt x="370" y="400"/>
                    <a:pt x="370" y="398"/>
                    <a:pt x="370" y="398"/>
                  </a:cubicBezTo>
                  <a:cubicBezTo>
                    <a:pt x="371" y="398"/>
                    <a:pt x="373" y="398"/>
                    <a:pt x="373" y="398"/>
                  </a:cubicBezTo>
                  <a:cubicBezTo>
                    <a:pt x="374" y="398"/>
                    <a:pt x="374" y="399"/>
                    <a:pt x="375" y="399"/>
                  </a:cubicBezTo>
                  <a:cubicBezTo>
                    <a:pt x="376" y="399"/>
                    <a:pt x="377" y="398"/>
                    <a:pt x="379" y="399"/>
                  </a:cubicBezTo>
                  <a:cubicBezTo>
                    <a:pt x="379" y="399"/>
                    <a:pt x="380" y="400"/>
                    <a:pt x="380" y="400"/>
                  </a:cubicBezTo>
                  <a:cubicBezTo>
                    <a:pt x="381" y="401"/>
                    <a:pt x="381" y="400"/>
                    <a:pt x="382" y="399"/>
                  </a:cubicBezTo>
                  <a:cubicBezTo>
                    <a:pt x="382" y="398"/>
                    <a:pt x="383" y="398"/>
                    <a:pt x="384" y="397"/>
                  </a:cubicBezTo>
                  <a:cubicBezTo>
                    <a:pt x="385" y="396"/>
                    <a:pt x="386" y="395"/>
                    <a:pt x="386" y="394"/>
                  </a:cubicBezTo>
                  <a:cubicBezTo>
                    <a:pt x="388" y="392"/>
                    <a:pt x="388" y="392"/>
                    <a:pt x="391" y="392"/>
                  </a:cubicBezTo>
                  <a:cubicBezTo>
                    <a:pt x="391" y="392"/>
                    <a:pt x="392" y="392"/>
                    <a:pt x="392" y="392"/>
                  </a:cubicBezTo>
                  <a:cubicBezTo>
                    <a:pt x="392" y="392"/>
                    <a:pt x="392" y="391"/>
                    <a:pt x="392" y="391"/>
                  </a:cubicBezTo>
                  <a:cubicBezTo>
                    <a:pt x="393" y="391"/>
                    <a:pt x="394" y="390"/>
                    <a:pt x="394" y="390"/>
                  </a:cubicBezTo>
                  <a:cubicBezTo>
                    <a:pt x="394" y="389"/>
                    <a:pt x="395" y="389"/>
                    <a:pt x="395" y="388"/>
                  </a:cubicBezTo>
                  <a:cubicBezTo>
                    <a:pt x="395" y="387"/>
                    <a:pt x="395" y="386"/>
                    <a:pt x="396" y="386"/>
                  </a:cubicBezTo>
                  <a:cubicBezTo>
                    <a:pt x="397" y="384"/>
                    <a:pt x="399" y="387"/>
                    <a:pt x="401" y="387"/>
                  </a:cubicBezTo>
                  <a:cubicBezTo>
                    <a:pt x="401" y="386"/>
                    <a:pt x="401" y="385"/>
                    <a:pt x="402" y="384"/>
                  </a:cubicBezTo>
                  <a:cubicBezTo>
                    <a:pt x="402" y="383"/>
                    <a:pt x="402" y="383"/>
                    <a:pt x="402" y="383"/>
                  </a:cubicBezTo>
                  <a:cubicBezTo>
                    <a:pt x="402" y="382"/>
                    <a:pt x="402" y="381"/>
                    <a:pt x="402" y="381"/>
                  </a:cubicBezTo>
                  <a:cubicBezTo>
                    <a:pt x="403" y="379"/>
                    <a:pt x="405" y="380"/>
                    <a:pt x="405" y="381"/>
                  </a:cubicBezTo>
                  <a:cubicBezTo>
                    <a:pt x="406" y="381"/>
                    <a:pt x="406" y="383"/>
                    <a:pt x="406" y="384"/>
                  </a:cubicBezTo>
                  <a:cubicBezTo>
                    <a:pt x="407" y="384"/>
                    <a:pt x="409" y="384"/>
                    <a:pt x="409" y="384"/>
                  </a:cubicBezTo>
                  <a:cubicBezTo>
                    <a:pt x="410" y="384"/>
                    <a:pt x="411" y="384"/>
                    <a:pt x="412" y="383"/>
                  </a:cubicBezTo>
                  <a:cubicBezTo>
                    <a:pt x="413" y="383"/>
                    <a:pt x="412" y="381"/>
                    <a:pt x="412" y="380"/>
                  </a:cubicBezTo>
                  <a:cubicBezTo>
                    <a:pt x="412" y="379"/>
                    <a:pt x="412" y="377"/>
                    <a:pt x="413" y="376"/>
                  </a:cubicBezTo>
                  <a:cubicBezTo>
                    <a:pt x="413" y="375"/>
                    <a:pt x="414" y="375"/>
                    <a:pt x="414" y="375"/>
                  </a:cubicBezTo>
                  <a:cubicBezTo>
                    <a:pt x="415" y="374"/>
                    <a:pt x="416" y="373"/>
                    <a:pt x="417" y="373"/>
                  </a:cubicBezTo>
                  <a:cubicBezTo>
                    <a:pt x="418" y="373"/>
                    <a:pt x="418" y="373"/>
                    <a:pt x="419" y="373"/>
                  </a:cubicBezTo>
                  <a:cubicBezTo>
                    <a:pt x="421" y="373"/>
                    <a:pt x="422" y="372"/>
                    <a:pt x="424" y="372"/>
                  </a:cubicBezTo>
                  <a:cubicBezTo>
                    <a:pt x="425" y="372"/>
                    <a:pt x="427" y="371"/>
                    <a:pt x="428" y="371"/>
                  </a:cubicBezTo>
                  <a:cubicBezTo>
                    <a:pt x="429" y="371"/>
                    <a:pt x="430" y="371"/>
                    <a:pt x="431" y="371"/>
                  </a:cubicBezTo>
                  <a:cubicBezTo>
                    <a:pt x="432" y="371"/>
                    <a:pt x="432" y="370"/>
                    <a:pt x="433" y="369"/>
                  </a:cubicBezTo>
                  <a:cubicBezTo>
                    <a:pt x="434" y="369"/>
                    <a:pt x="435" y="368"/>
                    <a:pt x="436" y="367"/>
                  </a:cubicBezTo>
                  <a:cubicBezTo>
                    <a:pt x="436" y="367"/>
                    <a:pt x="436" y="366"/>
                    <a:pt x="436" y="366"/>
                  </a:cubicBezTo>
                  <a:cubicBezTo>
                    <a:pt x="436" y="365"/>
                    <a:pt x="439" y="364"/>
                    <a:pt x="440" y="364"/>
                  </a:cubicBezTo>
                  <a:cubicBezTo>
                    <a:pt x="441" y="364"/>
                    <a:pt x="442" y="365"/>
                    <a:pt x="443" y="364"/>
                  </a:cubicBezTo>
                  <a:cubicBezTo>
                    <a:pt x="444" y="364"/>
                    <a:pt x="445" y="362"/>
                    <a:pt x="446" y="363"/>
                  </a:cubicBezTo>
                  <a:cubicBezTo>
                    <a:pt x="447" y="364"/>
                    <a:pt x="447" y="363"/>
                    <a:pt x="448" y="363"/>
                  </a:cubicBezTo>
                  <a:cubicBezTo>
                    <a:pt x="449" y="362"/>
                    <a:pt x="451" y="361"/>
                    <a:pt x="452" y="360"/>
                  </a:cubicBezTo>
                  <a:cubicBezTo>
                    <a:pt x="454" y="360"/>
                    <a:pt x="456" y="359"/>
                    <a:pt x="458" y="358"/>
                  </a:cubicBezTo>
                  <a:cubicBezTo>
                    <a:pt x="459" y="357"/>
                    <a:pt x="460" y="357"/>
                    <a:pt x="460" y="356"/>
                  </a:cubicBezTo>
                  <a:cubicBezTo>
                    <a:pt x="461" y="355"/>
                    <a:pt x="457" y="353"/>
                    <a:pt x="457" y="352"/>
                  </a:cubicBezTo>
                  <a:cubicBezTo>
                    <a:pt x="455" y="351"/>
                    <a:pt x="453" y="350"/>
                    <a:pt x="452" y="349"/>
                  </a:cubicBezTo>
                  <a:cubicBezTo>
                    <a:pt x="454" y="349"/>
                    <a:pt x="457" y="348"/>
                    <a:pt x="459" y="347"/>
                  </a:cubicBezTo>
                  <a:cubicBezTo>
                    <a:pt x="460" y="346"/>
                    <a:pt x="461" y="344"/>
                    <a:pt x="462" y="344"/>
                  </a:cubicBezTo>
                  <a:cubicBezTo>
                    <a:pt x="464" y="343"/>
                    <a:pt x="464" y="343"/>
                    <a:pt x="465" y="344"/>
                  </a:cubicBezTo>
                  <a:cubicBezTo>
                    <a:pt x="466" y="345"/>
                    <a:pt x="467" y="346"/>
                    <a:pt x="468" y="347"/>
                  </a:cubicBezTo>
                  <a:cubicBezTo>
                    <a:pt x="470" y="347"/>
                    <a:pt x="473" y="351"/>
                    <a:pt x="473" y="353"/>
                  </a:cubicBezTo>
                  <a:cubicBezTo>
                    <a:pt x="472" y="354"/>
                    <a:pt x="472" y="355"/>
                    <a:pt x="471" y="356"/>
                  </a:cubicBezTo>
                  <a:cubicBezTo>
                    <a:pt x="470" y="358"/>
                    <a:pt x="470" y="358"/>
                    <a:pt x="472" y="359"/>
                  </a:cubicBezTo>
                  <a:cubicBezTo>
                    <a:pt x="473" y="359"/>
                    <a:pt x="475" y="360"/>
                    <a:pt x="476" y="361"/>
                  </a:cubicBezTo>
                  <a:cubicBezTo>
                    <a:pt x="476" y="361"/>
                    <a:pt x="476" y="361"/>
                    <a:pt x="476" y="362"/>
                  </a:cubicBezTo>
                  <a:cubicBezTo>
                    <a:pt x="476" y="363"/>
                    <a:pt x="476" y="364"/>
                    <a:pt x="477" y="365"/>
                  </a:cubicBezTo>
                  <a:cubicBezTo>
                    <a:pt x="477" y="365"/>
                    <a:pt x="480" y="365"/>
                    <a:pt x="481" y="365"/>
                  </a:cubicBezTo>
                  <a:cubicBezTo>
                    <a:pt x="482" y="365"/>
                    <a:pt x="483" y="364"/>
                    <a:pt x="484" y="363"/>
                  </a:cubicBezTo>
                  <a:cubicBezTo>
                    <a:pt x="485" y="362"/>
                    <a:pt x="487" y="359"/>
                    <a:pt x="489" y="361"/>
                  </a:cubicBezTo>
                  <a:cubicBezTo>
                    <a:pt x="488" y="360"/>
                    <a:pt x="488" y="357"/>
                    <a:pt x="488" y="356"/>
                  </a:cubicBezTo>
                  <a:cubicBezTo>
                    <a:pt x="489" y="355"/>
                    <a:pt x="492" y="354"/>
                    <a:pt x="491" y="352"/>
                  </a:cubicBezTo>
                  <a:cubicBezTo>
                    <a:pt x="491" y="351"/>
                    <a:pt x="490" y="351"/>
                    <a:pt x="490" y="349"/>
                  </a:cubicBezTo>
                  <a:cubicBezTo>
                    <a:pt x="490" y="346"/>
                    <a:pt x="492" y="345"/>
                    <a:pt x="492" y="343"/>
                  </a:cubicBezTo>
                  <a:cubicBezTo>
                    <a:pt x="493" y="341"/>
                    <a:pt x="492" y="339"/>
                    <a:pt x="493" y="337"/>
                  </a:cubicBezTo>
                  <a:cubicBezTo>
                    <a:pt x="493" y="335"/>
                    <a:pt x="493" y="334"/>
                    <a:pt x="494" y="332"/>
                  </a:cubicBezTo>
                  <a:cubicBezTo>
                    <a:pt x="495" y="330"/>
                    <a:pt x="495" y="328"/>
                    <a:pt x="496" y="326"/>
                  </a:cubicBezTo>
                  <a:cubicBezTo>
                    <a:pt x="496" y="324"/>
                    <a:pt x="496" y="325"/>
                    <a:pt x="496" y="323"/>
                  </a:cubicBezTo>
                </a:path>
              </a:pathLst>
            </a:custGeom>
            <a:solidFill>
              <a:schemeClr val="bg1">
                <a:lumMod val="75000"/>
              </a:schemeClr>
            </a:solid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93" name="Freeform 110">
              <a:extLst>
                <a:ext uri="{FF2B5EF4-FFF2-40B4-BE49-F238E27FC236}">
                  <a16:creationId xmlns:a16="http://schemas.microsoft.com/office/drawing/2014/main" id="{9D94A60E-8D8B-2C45-B42D-3CA2CE06AFE9}"/>
                </a:ext>
              </a:extLst>
            </p:cNvPr>
            <p:cNvSpPr>
              <a:spLocks/>
            </p:cNvSpPr>
            <p:nvPr/>
          </p:nvSpPr>
          <p:spPr bwMode="auto">
            <a:xfrm>
              <a:off x="4314825" y="3700463"/>
              <a:ext cx="23813" cy="61913"/>
            </a:xfrm>
            <a:custGeom>
              <a:avLst/>
              <a:gdLst/>
              <a:ahLst/>
              <a:cxnLst>
                <a:cxn ang="0">
                  <a:pos x="12" y="2"/>
                </a:cxn>
                <a:cxn ang="0">
                  <a:pos x="9" y="1"/>
                </a:cxn>
                <a:cxn ang="0">
                  <a:pos x="7" y="3"/>
                </a:cxn>
                <a:cxn ang="0">
                  <a:pos x="6" y="6"/>
                </a:cxn>
                <a:cxn ang="0">
                  <a:pos x="5" y="10"/>
                </a:cxn>
                <a:cxn ang="0">
                  <a:pos x="4" y="13"/>
                </a:cxn>
                <a:cxn ang="0">
                  <a:pos x="3" y="15"/>
                </a:cxn>
                <a:cxn ang="0">
                  <a:pos x="3" y="18"/>
                </a:cxn>
                <a:cxn ang="0">
                  <a:pos x="1" y="23"/>
                </a:cxn>
                <a:cxn ang="0">
                  <a:pos x="1" y="27"/>
                </a:cxn>
                <a:cxn ang="0">
                  <a:pos x="1" y="32"/>
                </a:cxn>
                <a:cxn ang="0">
                  <a:pos x="2" y="32"/>
                </a:cxn>
                <a:cxn ang="0">
                  <a:pos x="4" y="31"/>
                </a:cxn>
                <a:cxn ang="0">
                  <a:pos x="4" y="25"/>
                </a:cxn>
                <a:cxn ang="0">
                  <a:pos x="4" y="23"/>
                </a:cxn>
                <a:cxn ang="0">
                  <a:pos x="5" y="20"/>
                </a:cxn>
                <a:cxn ang="0">
                  <a:pos x="6" y="18"/>
                </a:cxn>
                <a:cxn ang="0">
                  <a:pos x="8" y="20"/>
                </a:cxn>
                <a:cxn ang="0">
                  <a:pos x="8" y="21"/>
                </a:cxn>
                <a:cxn ang="0">
                  <a:pos x="10" y="21"/>
                </a:cxn>
                <a:cxn ang="0">
                  <a:pos x="12" y="21"/>
                </a:cxn>
                <a:cxn ang="0">
                  <a:pos x="12" y="18"/>
                </a:cxn>
                <a:cxn ang="0">
                  <a:pos x="9" y="16"/>
                </a:cxn>
                <a:cxn ang="0">
                  <a:pos x="9" y="15"/>
                </a:cxn>
                <a:cxn ang="0">
                  <a:pos x="8" y="15"/>
                </a:cxn>
                <a:cxn ang="0">
                  <a:pos x="8" y="15"/>
                </a:cxn>
                <a:cxn ang="0">
                  <a:pos x="8" y="14"/>
                </a:cxn>
                <a:cxn ang="0">
                  <a:pos x="8" y="12"/>
                </a:cxn>
                <a:cxn ang="0">
                  <a:pos x="8" y="9"/>
                </a:cxn>
                <a:cxn ang="0">
                  <a:pos x="11" y="5"/>
                </a:cxn>
                <a:cxn ang="0">
                  <a:pos x="11" y="4"/>
                </a:cxn>
                <a:cxn ang="0">
                  <a:pos x="11" y="3"/>
                </a:cxn>
              </a:cxnLst>
              <a:rect l="0" t="0" r="r" b="b"/>
              <a:pathLst>
                <a:path w="13" h="33">
                  <a:moveTo>
                    <a:pt x="12" y="2"/>
                  </a:moveTo>
                  <a:cubicBezTo>
                    <a:pt x="12" y="1"/>
                    <a:pt x="10" y="0"/>
                    <a:pt x="9" y="1"/>
                  </a:cubicBezTo>
                  <a:cubicBezTo>
                    <a:pt x="8" y="2"/>
                    <a:pt x="8" y="2"/>
                    <a:pt x="7" y="3"/>
                  </a:cubicBezTo>
                  <a:cubicBezTo>
                    <a:pt x="7" y="4"/>
                    <a:pt x="7" y="5"/>
                    <a:pt x="6" y="6"/>
                  </a:cubicBezTo>
                  <a:cubicBezTo>
                    <a:pt x="6" y="7"/>
                    <a:pt x="5" y="8"/>
                    <a:pt x="5" y="10"/>
                  </a:cubicBezTo>
                  <a:cubicBezTo>
                    <a:pt x="4" y="11"/>
                    <a:pt x="4" y="12"/>
                    <a:pt x="4" y="13"/>
                  </a:cubicBezTo>
                  <a:cubicBezTo>
                    <a:pt x="4" y="14"/>
                    <a:pt x="3" y="15"/>
                    <a:pt x="3" y="15"/>
                  </a:cubicBezTo>
                  <a:cubicBezTo>
                    <a:pt x="3" y="16"/>
                    <a:pt x="3" y="17"/>
                    <a:pt x="3" y="18"/>
                  </a:cubicBezTo>
                  <a:cubicBezTo>
                    <a:pt x="2" y="19"/>
                    <a:pt x="2" y="21"/>
                    <a:pt x="1" y="23"/>
                  </a:cubicBezTo>
                  <a:cubicBezTo>
                    <a:pt x="1" y="24"/>
                    <a:pt x="1" y="26"/>
                    <a:pt x="1" y="27"/>
                  </a:cubicBezTo>
                  <a:cubicBezTo>
                    <a:pt x="1" y="29"/>
                    <a:pt x="0" y="31"/>
                    <a:pt x="1" y="32"/>
                  </a:cubicBezTo>
                  <a:cubicBezTo>
                    <a:pt x="1" y="33"/>
                    <a:pt x="2" y="32"/>
                    <a:pt x="2" y="32"/>
                  </a:cubicBezTo>
                  <a:cubicBezTo>
                    <a:pt x="3" y="32"/>
                    <a:pt x="3" y="32"/>
                    <a:pt x="4" y="31"/>
                  </a:cubicBezTo>
                  <a:cubicBezTo>
                    <a:pt x="4" y="29"/>
                    <a:pt x="3" y="27"/>
                    <a:pt x="4" y="25"/>
                  </a:cubicBezTo>
                  <a:cubicBezTo>
                    <a:pt x="4" y="24"/>
                    <a:pt x="4" y="24"/>
                    <a:pt x="4" y="23"/>
                  </a:cubicBezTo>
                  <a:cubicBezTo>
                    <a:pt x="5" y="22"/>
                    <a:pt x="5" y="21"/>
                    <a:pt x="5" y="20"/>
                  </a:cubicBezTo>
                  <a:cubicBezTo>
                    <a:pt x="5" y="19"/>
                    <a:pt x="5" y="18"/>
                    <a:pt x="6" y="18"/>
                  </a:cubicBezTo>
                  <a:cubicBezTo>
                    <a:pt x="7" y="19"/>
                    <a:pt x="8" y="20"/>
                    <a:pt x="8" y="20"/>
                  </a:cubicBezTo>
                  <a:cubicBezTo>
                    <a:pt x="8" y="21"/>
                    <a:pt x="8" y="21"/>
                    <a:pt x="8" y="21"/>
                  </a:cubicBezTo>
                  <a:cubicBezTo>
                    <a:pt x="9" y="21"/>
                    <a:pt x="9" y="21"/>
                    <a:pt x="10" y="21"/>
                  </a:cubicBezTo>
                  <a:cubicBezTo>
                    <a:pt x="11" y="21"/>
                    <a:pt x="11" y="21"/>
                    <a:pt x="12" y="21"/>
                  </a:cubicBezTo>
                  <a:cubicBezTo>
                    <a:pt x="12" y="20"/>
                    <a:pt x="13" y="19"/>
                    <a:pt x="12" y="18"/>
                  </a:cubicBezTo>
                  <a:cubicBezTo>
                    <a:pt x="12" y="17"/>
                    <a:pt x="10" y="17"/>
                    <a:pt x="9" y="16"/>
                  </a:cubicBezTo>
                  <a:cubicBezTo>
                    <a:pt x="9" y="16"/>
                    <a:pt x="9" y="16"/>
                    <a:pt x="9" y="15"/>
                  </a:cubicBezTo>
                  <a:cubicBezTo>
                    <a:pt x="8" y="15"/>
                    <a:pt x="9" y="15"/>
                    <a:pt x="8" y="15"/>
                  </a:cubicBezTo>
                  <a:cubicBezTo>
                    <a:pt x="8" y="15"/>
                    <a:pt x="8" y="15"/>
                    <a:pt x="8" y="15"/>
                  </a:cubicBezTo>
                  <a:cubicBezTo>
                    <a:pt x="8" y="14"/>
                    <a:pt x="8" y="14"/>
                    <a:pt x="8" y="14"/>
                  </a:cubicBezTo>
                  <a:cubicBezTo>
                    <a:pt x="8" y="13"/>
                    <a:pt x="8" y="12"/>
                    <a:pt x="8" y="12"/>
                  </a:cubicBezTo>
                  <a:cubicBezTo>
                    <a:pt x="8" y="11"/>
                    <a:pt x="8" y="10"/>
                    <a:pt x="8" y="9"/>
                  </a:cubicBezTo>
                  <a:cubicBezTo>
                    <a:pt x="8" y="8"/>
                    <a:pt x="10" y="6"/>
                    <a:pt x="11" y="5"/>
                  </a:cubicBezTo>
                  <a:cubicBezTo>
                    <a:pt x="11" y="4"/>
                    <a:pt x="11" y="4"/>
                    <a:pt x="11" y="4"/>
                  </a:cubicBezTo>
                  <a:cubicBezTo>
                    <a:pt x="11" y="4"/>
                    <a:pt x="11" y="3"/>
                    <a:pt x="11" y="3"/>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94" name="Freeform 111">
              <a:extLst>
                <a:ext uri="{FF2B5EF4-FFF2-40B4-BE49-F238E27FC236}">
                  <a16:creationId xmlns:a16="http://schemas.microsoft.com/office/drawing/2014/main" id="{8CFD69D1-383B-A94E-8282-F2D2423D00BF}"/>
                </a:ext>
              </a:extLst>
            </p:cNvPr>
            <p:cNvSpPr>
              <a:spLocks/>
            </p:cNvSpPr>
            <p:nvPr/>
          </p:nvSpPr>
          <p:spPr bwMode="auto">
            <a:xfrm>
              <a:off x="4332288" y="3754438"/>
              <a:ext cx="17463" cy="17463"/>
            </a:xfrm>
            <a:custGeom>
              <a:avLst/>
              <a:gdLst/>
              <a:ahLst/>
              <a:cxnLst>
                <a:cxn ang="0">
                  <a:pos x="6" y="1"/>
                </a:cxn>
                <a:cxn ang="0">
                  <a:pos x="5" y="0"/>
                </a:cxn>
                <a:cxn ang="0">
                  <a:pos x="1" y="0"/>
                </a:cxn>
                <a:cxn ang="0">
                  <a:pos x="1" y="1"/>
                </a:cxn>
                <a:cxn ang="0">
                  <a:pos x="0" y="2"/>
                </a:cxn>
                <a:cxn ang="0">
                  <a:pos x="0" y="3"/>
                </a:cxn>
                <a:cxn ang="0">
                  <a:pos x="1" y="5"/>
                </a:cxn>
                <a:cxn ang="0">
                  <a:pos x="4" y="8"/>
                </a:cxn>
                <a:cxn ang="0">
                  <a:pos x="9" y="8"/>
                </a:cxn>
                <a:cxn ang="0">
                  <a:pos x="9" y="4"/>
                </a:cxn>
                <a:cxn ang="0">
                  <a:pos x="8" y="2"/>
                </a:cxn>
                <a:cxn ang="0">
                  <a:pos x="7" y="1"/>
                </a:cxn>
              </a:cxnLst>
              <a:rect l="0" t="0" r="r" b="b"/>
              <a:pathLst>
                <a:path w="9" h="9">
                  <a:moveTo>
                    <a:pt x="6" y="1"/>
                  </a:moveTo>
                  <a:cubicBezTo>
                    <a:pt x="6" y="0"/>
                    <a:pt x="5" y="0"/>
                    <a:pt x="5" y="0"/>
                  </a:cubicBezTo>
                  <a:cubicBezTo>
                    <a:pt x="3" y="0"/>
                    <a:pt x="2" y="0"/>
                    <a:pt x="1" y="0"/>
                  </a:cubicBezTo>
                  <a:cubicBezTo>
                    <a:pt x="1" y="0"/>
                    <a:pt x="1" y="0"/>
                    <a:pt x="1" y="1"/>
                  </a:cubicBezTo>
                  <a:cubicBezTo>
                    <a:pt x="1" y="1"/>
                    <a:pt x="0" y="1"/>
                    <a:pt x="0" y="2"/>
                  </a:cubicBezTo>
                  <a:cubicBezTo>
                    <a:pt x="0" y="2"/>
                    <a:pt x="0" y="3"/>
                    <a:pt x="0" y="3"/>
                  </a:cubicBezTo>
                  <a:cubicBezTo>
                    <a:pt x="1" y="4"/>
                    <a:pt x="1" y="5"/>
                    <a:pt x="1" y="5"/>
                  </a:cubicBezTo>
                  <a:cubicBezTo>
                    <a:pt x="2" y="6"/>
                    <a:pt x="3" y="7"/>
                    <a:pt x="4" y="8"/>
                  </a:cubicBezTo>
                  <a:cubicBezTo>
                    <a:pt x="5" y="8"/>
                    <a:pt x="8" y="9"/>
                    <a:pt x="9" y="8"/>
                  </a:cubicBezTo>
                  <a:cubicBezTo>
                    <a:pt x="9" y="7"/>
                    <a:pt x="9" y="5"/>
                    <a:pt x="9" y="4"/>
                  </a:cubicBezTo>
                  <a:cubicBezTo>
                    <a:pt x="9" y="3"/>
                    <a:pt x="9" y="3"/>
                    <a:pt x="8" y="2"/>
                  </a:cubicBezTo>
                  <a:cubicBezTo>
                    <a:pt x="8" y="1"/>
                    <a:pt x="8" y="1"/>
                    <a:pt x="7" y="1"/>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95" name="Freeform 112">
              <a:extLst>
                <a:ext uri="{FF2B5EF4-FFF2-40B4-BE49-F238E27FC236}">
                  <a16:creationId xmlns:a16="http://schemas.microsoft.com/office/drawing/2014/main" id="{E5AD0051-9909-6144-928F-5BE64CB24E97}"/>
                </a:ext>
              </a:extLst>
            </p:cNvPr>
            <p:cNvSpPr>
              <a:spLocks/>
            </p:cNvSpPr>
            <p:nvPr/>
          </p:nvSpPr>
          <p:spPr bwMode="auto">
            <a:xfrm>
              <a:off x="4322763" y="3773488"/>
              <a:ext cx="7938" cy="7938"/>
            </a:xfrm>
            <a:custGeom>
              <a:avLst/>
              <a:gdLst/>
              <a:ahLst/>
              <a:cxnLst>
                <a:cxn ang="0">
                  <a:pos x="2" y="0"/>
                </a:cxn>
                <a:cxn ang="0">
                  <a:pos x="2" y="0"/>
                </a:cxn>
                <a:cxn ang="0">
                  <a:pos x="0" y="0"/>
                </a:cxn>
                <a:cxn ang="0">
                  <a:pos x="0" y="0"/>
                </a:cxn>
                <a:cxn ang="0">
                  <a:pos x="0" y="1"/>
                </a:cxn>
                <a:cxn ang="0">
                  <a:pos x="0" y="1"/>
                </a:cxn>
                <a:cxn ang="0">
                  <a:pos x="0" y="2"/>
                </a:cxn>
                <a:cxn ang="0">
                  <a:pos x="2" y="3"/>
                </a:cxn>
                <a:cxn ang="0">
                  <a:pos x="3" y="4"/>
                </a:cxn>
                <a:cxn ang="0">
                  <a:pos x="4" y="2"/>
                </a:cxn>
                <a:cxn ang="0">
                  <a:pos x="3" y="1"/>
                </a:cxn>
                <a:cxn ang="0">
                  <a:pos x="3" y="0"/>
                </a:cxn>
              </a:cxnLst>
              <a:rect l="0" t="0" r="r" b="b"/>
              <a:pathLst>
                <a:path w="4" h="4">
                  <a:moveTo>
                    <a:pt x="2" y="0"/>
                  </a:moveTo>
                  <a:cubicBezTo>
                    <a:pt x="3" y="0"/>
                    <a:pt x="2" y="0"/>
                    <a:pt x="2" y="0"/>
                  </a:cubicBezTo>
                  <a:cubicBezTo>
                    <a:pt x="1" y="0"/>
                    <a:pt x="1" y="0"/>
                    <a:pt x="0" y="0"/>
                  </a:cubicBezTo>
                  <a:cubicBezTo>
                    <a:pt x="0" y="0"/>
                    <a:pt x="0" y="0"/>
                    <a:pt x="0" y="0"/>
                  </a:cubicBezTo>
                  <a:cubicBezTo>
                    <a:pt x="0" y="0"/>
                    <a:pt x="0" y="0"/>
                    <a:pt x="0" y="1"/>
                  </a:cubicBezTo>
                  <a:cubicBezTo>
                    <a:pt x="0" y="1"/>
                    <a:pt x="0" y="1"/>
                    <a:pt x="0" y="1"/>
                  </a:cubicBezTo>
                  <a:cubicBezTo>
                    <a:pt x="0" y="2"/>
                    <a:pt x="0" y="2"/>
                    <a:pt x="0" y="2"/>
                  </a:cubicBezTo>
                  <a:cubicBezTo>
                    <a:pt x="1" y="3"/>
                    <a:pt x="1" y="3"/>
                    <a:pt x="2" y="3"/>
                  </a:cubicBezTo>
                  <a:cubicBezTo>
                    <a:pt x="2" y="4"/>
                    <a:pt x="3" y="4"/>
                    <a:pt x="3" y="4"/>
                  </a:cubicBezTo>
                  <a:cubicBezTo>
                    <a:pt x="4" y="3"/>
                    <a:pt x="4" y="2"/>
                    <a:pt x="4" y="2"/>
                  </a:cubicBezTo>
                  <a:cubicBezTo>
                    <a:pt x="4" y="1"/>
                    <a:pt x="4" y="1"/>
                    <a:pt x="3" y="1"/>
                  </a:cubicBezTo>
                  <a:cubicBezTo>
                    <a:pt x="3" y="0"/>
                    <a:pt x="3" y="0"/>
                    <a:pt x="3" y="0"/>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96" name="Freeform 113">
              <a:extLst>
                <a:ext uri="{FF2B5EF4-FFF2-40B4-BE49-F238E27FC236}">
                  <a16:creationId xmlns:a16="http://schemas.microsoft.com/office/drawing/2014/main" id="{460B9998-E1A6-2B41-A262-359AA6DA125A}"/>
                </a:ext>
              </a:extLst>
            </p:cNvPr>
            <p:cNvSpPr>
              <a:spLocks/>
            </p:cNvSpPr>
            <p:nvPr/>
          </p:nvSpPr>
          <p:spPr bwMode="auto">
            <a:xfrm>
              <a:off x="4352925" y="3792538"/>
              <a:ext cx="7938" cy="9525"/>
            </a:xfrm>
            <a:custGeom>
              <a:avLst/>
              <a:gdLst/>
              <a:ahLst/>
              <a:cxnLst>
                <a:cxn ang="0">
                  <a:pos x="3" y="1"/>
                </a:cxn>
                <a:cxn ang="0">
                  <a:pos x="0" y="2"/>
                </a:cxn>
                <a:cxn ang="0">
                  <a:pos x="0" y="5"/>
                </a:cxn>
                <a:cxn ang="0">
                  <a:pos x="1" y="5"/>
                </a:cxn>
                <a:cxn ang="0">
                  <a:pos x="3" y="4"/>
                </a:cxn>
                <a:cxn ang="0">
                  <a:pos x="4" y="2"/>
                </a:cxn>
                <a:cxn ang="0">
                  <a:pos x="2" y="1"/>
                </a:cxn>
              </a:cxnLst>
              <a:rect l="0" t="0" r="r" b="b"/>
              <a:pathLst>
                <a:path w="4" h="5">
                  <a:moveTo>
                    <a:pt x="3" y="1"/>
                  </a:moveTo>
                  <a:cubicBezTo>
                    <a:pt x="2" y="0"/>
                    <a:pt x="1" y="1"/>
                    <a:pt x="0" y="2"/>
                  </a:cubicBezTo>
                  <a:cubicBezTo>
                    <a:pt x="0" y="3"/>
                    <a:pt x="0" y="4"/>
                    <a:pt x="0" y="5"/>
                  </a:cubicBezTo>
                  <a:cubicBezTo>
                    <a:pt x="0" y="5"/>
                    <a:pt x="1" y="5"/>
                    <a:pt x="1" y="5"/>
                  </a:cubicBezTo>
                  <a:cubicBezTo>
                    <a:pt x="2" y="5"/>
                    <a:pt x="2" y="5"/>
                    <a:pt x="3" y="4"/>
                  </a:cubicBezTo>
                  <a:cubicBezTo>
                    <a:pt x="3" y="4"/>
                    <a:pt x="4" y="3"/>
                    <a:pt x="4" y="2"/>
                  </a:cubicBezTo>
                  <a:cubicBezTo>
                    <a:pt x="4" y="1"/>
                    <a:pt x="3" y="1"/>
                    <a:pt x="2" y="1"/>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97" name="Freeform 114">
              <a:extLst>
                <a:ext uri="{FF2B5EF4-FFF2-40B4-BE49-F238E27FC236}">
                  <a16:creationId xmlns:a16="http://schemas.microsoft.com/office/drawing/2014/main" id="{D95C04A7-4076-1646-AA22-6ED4519C6A11}"/>
                </a:ext>
              </a:extLst>
            </p:cNvPr>
            <p:cNvSpPr>
              <a:spLocks/>
            </p:cNvSpPr>
            <p:nvPr/>
          </p:nvSpPr>
          <p:spPr bwMode="auto">
            <a:xfrm>
              <a:off x="4151313" y="3949700"/>
              <a:ext cx="17463" cy="9525"/>
            </a:xfrm>
            <a:custGeom>
              <a:avLst/>
              <a:gdLst/>
              <a:ahLst/>
              <a:cxnLst>
                <a:cxn ang="0">
                  <a:pos x="7" y="0"/>
                </a:cxn>
                <a:cxn ang="0">
                  <a:pos x="3" y="1"/>
                </a:cxn>
                <a:cxn ang="0">
                  <a:pos x="0" y="3"/>
                </a:cxn>
                <a:cxn ang="0">
                  <a:pos x="0" y="4"/>
                </a:cxn>
                <a:cxn ang="0">
                  <a:pos x="2" y="5"/>
                </a:cxn>
                <a:cxn ang="0">
                  <a:pos x="8" y="2"/>
                </a:cxn>
                <a:cxn ang="0">
                  <a:pos x="5" y="0"/>
                </a:cxn>
                <a:cxn ang="0">
                  <a:pos x="7" y="0"/>
                </a:cxn>
              </a:cxnLst>
              <a:rect l="0" t="0" r="r" b="b"/>
              <a:pathLst>
                <a:path w="9" h="5">
                  <a:moveTo>
                    <a:pt x="7" y="0"/>
                  </a:moveTo>
                  <a:cubicBezTo>
                    <a:pt x="5" y="0"/>
                    <a:pt x="4" y="0"/>
                    <a:pt x="3" y="1"/>
                  </a:cubicBezTo>
                  <a:cubicBezTo>
                    <a:pt x="2" y="1"/>
                    <a:pt x="0" y="2"/>
                    <a:pt x="0" y="3"/>
                  </a:cubicBezTo>
                  <a:cubicBezTo>
                    <a:pt x="0" y="3"/>
                    <a:pt x="0" y="4"/>
                    <a:pt x="0" y="4"/>
                  </a:cubicBezTo>
                  <a:cubicBezTo>
                    <a:pt x="0" y="5"/>
                    <a:pt x="1" y="5"/>
                    <a:pt x="2" y="5"/>
                  </a:cubicBezTo>
                  <a:cubicBezTo>
                    <a:pt x="4" y="5"/>
                    <a:pt x="7" y="4"/>
                    <a:pt x="8" y="2"/>
                  </a:cubicBezTo>
                  <a:cubicBezTo>
                    <a:pt x="9" y="1"/>
                    <a:pt x="7" y="0"/>
                    <a:pt x="5" y="0"/>
                  </a:cubicBezTo>
                  <a:lnTo>
                    <a:pt x="7" y="0"/>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98" name="Freeform 115">
              <a:extLst>
                <a:ext uri="{FF2B5EF4-FFF2-40B4-BE49-F238E27FC236}">
                  <a16:creationId xmlns:a16="http://schemas.microsoft.com/office/drawing/2014/main" id="{61C1C571-3399-8446-B7EE-7D228875F5D1}"/>
                </a:ext>
              </a:extLst>
            </p:cNvPr>
            <p:cNvSpPr>
              <a:spLocks/>
            </p:cNvSpPr>
            <p:nvPr/>
          </p:nvSpPr>
          <p:spPr bwMode="auto">
            <a:xfrm>
              <a:off x="4175125" y="3938588"/>
              <a:ext cx="26988" cy="4763"/>
            </a:xfrm>
            <a:custGeom>
              <a:avLst/>
              <a:gdLst/>
              <a:ahLst/>
              <a:cxnLst>
                <a:cxn ang="0">
                  <a:pos x="12" y="0"/>
                </a:cxn>
                <a:cxn ang="0">
                  <a:pos x="6" y="1"/>
                </a:cxn>
                <a:cxn ang="0">
                  <a:pos x="4" y="1"/>
                </a:cxn>
                <a:cxn ang="0">
                  <a:pos x="3" y="1"/>
                </a:cxn>
                <a:cxn ang="0">
                  <a:pos x="0" y="2"/>
                </a:cxn>
                <a:cxn ang="0">
                  <a:pos x="1" y="3"/>
                </a:cxn>
                <a:cxn ang="0">
                  <a:pos x="3" y="3"/>
                </a:cxn>
                <a:cxn ang="0">
                  <a:pos x="7" y="3"/>
                </a:cxn>
                <a:cxn ang="0">
                  <a:pos x="13" y="2"/>
                </a:cxn>
                <a:cxn ang="0">
                  <a:pos x="14" y="1"/>
                </a:cxn>
                <a:cxn ang="0">
                  <a:pos x="12" y="0"/>
                </a:cxn>
              </a:cxnLst>
              <a:rect l="0" t="0" r="r" b="b"/>
              <a:pathLst>
                <a:path w="14" h="3">
                  <a:moveTo>
                    <a:pt x="12" y="0"/>
                  </a:moveTo>
                  <a:cubicBezTo>
                    <a:pt x="10" y="1"/>
                    <a:pt x="8" y="1"/>
                    <a:pt x="6" y="1"/>
                  </a:cubicBezTo>
                  <a:cubicBezTo>
                    <a:pt x="6" y="1"/>
                    <a:pt x="5" y="1"/>
                    <a:pt x="4" y="1"/>
                  </a:cubicBezTo>
                  <a:cubicBezTo>
                    <a:pt x="4" y="1"/>
                    <a:pt x="3" y="1"/>
                    <a:pt x="3" y="1"/>
                  </a:cubicBezTo>
                  <a:cubicBezTo>
                    <a:pt x="2" y="2"/>
                    <a:pt x="1" y="2"/>
                    <a:pt x="0" y="2"/>
                  </a:cubicBezTo>
                  <a:cubicBezTo>
                    <a:pt x="0" y="2"/>
                    <a:pt x="1" y="3"/>
                    <a:pt x="1" y="3"/>
                  </a:cubicBezTo>
                  <a:cubicBezTo>
                    <a:pt x="2" y="3"/>
                    <a:pt x="3" y="3"/>
                    <a:pt x="3" y="3"/>
                  </a:cubicBezTo>
                  <a:cubicBezTo>
                    <a:pt x="5" y="3"/>
                    <a:pt x="6" y="3"/>
                    <a:pt x="7" y="3"/>
                  </a:cubicBezTo>
                  <a:cubicBezTo>
                    <a:pt x="9" y="2"/>
                    <a:pt x="11" y="2"/>
                    <a:pt x="13" y="2"/>
                  </a:cubicBezTo>
                  <a:cubicBezTo>
                    <a:pt x="13" y="1"/>
                    <a:pt x="14" y="1"/>
                    <a:pt x="14" y="1"/>
                  </a:cubicBezTo>
                  <a:lnTo>
                    <a:pt x="12" y="0"/>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299" name="Freeform 116">
              <a:extLst>
                <a:ext uri="{FF2B5EF4-FFF2-40B4-BE49-F238E27FC236}">
                  <a16:creationId xmlns:a16="http://schemas.microsoft.com/office/drawing/2014/main" id="{A1A8DE1C-001C-924A-8828-51D757E87517}"/>
                </a:ext>
              </a:extLst>
            </p:cNvPr>
            <p:cNvSpPr>
              <a:spLocks/>
            </p:cNvSpPr>
            <p:nvPr/>
          </p:nvSpPr>
          <p:spPr bwMode="auto">
            <a:xfrm>
              <a:off x="4227513" y="3927475"/>
              <a:ext cx="17463" cy="3175"/>
            </a:xfrm>
            <a:custGeom>
              <a:avLst/>
              <a:gdLst/>
              <a:ahLst/>
              <a:cxnLst>
                <a:cxn ang="0">
                  <a:pos x="7" y="0"/>
                </a:cxn>
                <a:cxn ang="0">
                  <a:pos x="5" y="0"/>
                </a:cxn>
                <a:cxn ang="0">
                  <a:pos x="1" y="1"/>
                </a:cxn>
                <a:cxn ang="0">
                  <a:pos x="1" y="2"/>
                </a:cxn>
                <a:cxn ang="0">
                  <a:pos x="3" y="2"/>
                </a:cxn>
                <a:cxn ang="0">
                  <a:pos x="7" y="1"/>
                </a:cxn>
                <a:cxn ang="0">
                  <a:pos x="9" y="1"/>
                </a:cxn>
                <a:cxn ang="0">
                  <a:pos x="7" y="0"/>
                </a:cxn>
              </a:cxnLst>
              <a:rect l="0" t="0" r="r" b="b"/>
              <a:pathLst>
                <a:path w="9" h="2">
                  <a:moveTo>
                    <a:pt x="7" y="0"/>
                  </a:moveTo>
                  <a:cubicBezTo>
                    <a:pt x="6" y="0"/>
                    <a:pt x="6" y="0"/>
                    <a:pt x="5" y="0"/>
                  </a:cubicBezTo>
                  <a:cubicBezTo>
                    <a:pt x="4" y="1"/>
                    <a:pt x="2" y="1"/>
                    <a:pt x="1" y="1"/>
                  </a:cubicBezTo>
                  <a:cubicBezTo>
                    <a:pt x="0" y="1"/>
                    <a:pt x="1" y="2"/>
                    <a:pt x="1" y="2"/>
                  </a:cubicBezTo>
                  <a:cubicBezTo>
                    <a:pt x="2" y="2"/>
                    <a:pt x="3" y="2"/>
                    <a:pt x="3" y="2"/>
                  </a:cubicBezTo>
                  <a:cubicBezTo>
                    <a:pt x="5" y="2"/>
                    <a:pt x="6" y="2"/>
                    <a:pt x="7" y="1"/>
                  </a:cubicBezTo>
                  <a:cubicBezTo>
                    <a:pt x="8" y="1"/>
                    <a:pt x="9" y="1"/>
                    <a:pt x="9" y="1"/>
                  </a:cubicBezTo>
                  <a:lnTo>
                    <a:pt x="7" y="0"/>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300" name="Freeform 117">
              <a:extLst>
                <a:ext uri="{FF2B5EF4-FFF2-40B4-BE49-F238E27FC236}">
                  <a16:creationId xmlns:a16="http://schemas.microsoft.com/office/drawing/2014/main" id="{121AB2FE-096A-B241-AB09-7D105D83FAFE}"/>
                </a:ext>
              </a:extLst>
            </p:cNvPr>
            <p:cNvSpPr>
              <a:spLocks/>
            </p:cNvSpPr>
            <p:nvPr/>
          </p:nvSpPr>
          <p:spPr bwMode="auto">
            <a:xfrm>
              <a:off x="4206875" y="3932238"/>
              <a:ext cx="17463" cy="1588"/>
            </a:xfrm>
            <a:custGeom>
              <a:avLst/>
              <a:gdLst/>
              <a:ahLst/>
              <a:cxnLst>
                <a:cxn ang="0">
                  <a:pos x="7" y="0"/>
                </a:cxn>
                <a:cxn ang="0">
                  <a:pos x="5" y="0"/>
                </a:cxn>
                <a:cxn ang="0">
                  <a:pos x="1" y="0"/>
                </a:cxn>
                <a:cxn ang="0">
                  <a:pos x="1" y="1"/>
                </a:cxn>
                <a:cxn ang="0">
                  <a:pos x="3" y="1"/>
                </a:cxn>
                <a:cxn ang="0">
                  <a:pos x="7" y="0"/>
                </a:cxn>
                <a:cxn ang="0">
                  <a:pos x="9" y="0"/>
                </a:cxn>
                <a:cxn ang="0">
                  <a:pos x="7" y="0"/>
                </a:cxn>
              </a:cxnLst>
              <a:rect l="0" t="0" r="r" b="b"/>
              <a:pathLst>
                <a:path w="9" h="1">
                  <a:moveTo>
                    <a:pt x="7" y="0"/>
                  </a:moveTo>
                  <a:cubicBezTo>
                    <a:pt x="6" y="0"/>
                    <a:pt x="5" y="0"/>
                    <a:pt x="5" y="0"/>
                  </a:cubicBezTo>
                  <a:cubicBezTo>
                    <a:pt x="3" y="0"/>
                    <a:pt x="2" y="0"/>
                    <a:pt x="1" y="0"/>
                  </a:cubicBezTo>
                  <a:cubicBezTo>
                    <a:pt x="0" y="1"/>
                    <a:pt x="0" y="1"/>
                    <a:pt x="1" y="1"/>
                  </a:cubicBezTo>
                  <a:cubicBezTo>
                    <a:pt x="2" y="1"/>
                    <a:pt x="3" y="1"/>
                    <a:pt x="3" y="1"/>
                  </a:cubicBezTo>
                  <a:cubicBezTo>
                    <a:pt x="4" y="1"/>
                    <a:pt x="6" y="1"/>
                    <a:pt x="7" y="0"/>
                  </a:cubicBezTo>
                  <a:cubicBezTo>
                    <a:pt x="7" y="0"/>
                    <a:pt x="9" y="0"/>
                    <a:pt x="9" y="0"/>
                  </a:cubicBezTo>
                  <a:lnTo>
                    <a:pt x="7" y="0"/>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301" name="Freeform 118">
              <a:extLst>
                <a:ext uri="{FF2B5EF4-FFF2-40B4-BE49-F238E27FC236}">
                  <a16:creationId xmlns:a16="http://schemas.microsoft.com/office/drawing/2014/main" id="{DEB82457-CEB5-874D-AB22-B777695E880E}"/>
                </a:ext>
              </a:extLst>
            </p:cNvPr>
            <p:cNvSpPr>
              <a:spLocks/>
            </p:cNvSpPr>
            <p:nvPr/>
          </p:nvSpPr>
          <p:spPr bwMode="auto">
            <a:xfrm>
              <a:off x="4252913" y="3919538"/>
              <a:ext cx="23813" cy="7938"/>
            </a:xfrm>
            <a:custGeom>
              <a:avLst/>
              <a:gdLst/>
              <a:ahLst/>
              <a:cxnLst>
                <a:cxn ang="0">
                  <a:pos x="10" y="0"/>
                </a:cxn>
                <a:cxn ang="0">
                  <a:pos x="7" y="0"/>
                </a:cxn>
                <a:cxn ang="0">
                  <a:pos x="1" y="2"/>
                </a:cxn>
                <a:cxn ang="0">
                  <a:pos x="2" y="4"/>
                </a:cxn>
                <a:cxn ang="0">
                  <a:pos x="5" y="4"/>
                </a:cxn>
                <a:cxn ang="0">
                  <a:pos x="10" y="2"/>
                </a:cxn>
                <a:cxn ang="0">
                  <a:pos x="13" y="0"/>
                </a:cxn>
                <a:cxn ang="0">
                  <a:pos x="10" y="0"/>
                </a:cxn>
              </a:cxnLst>
              <a:rect l="0" t="0" r="r" b="b"/>
              <a:pathLst>
                <a:path w="13" h="4">
                  <a:moveTo>
                    <a:pt x="10" y="0"/>
                  </a:moveTo>
                  <a:cubicBezTo>
                    <a:pt x="9" y="0"/>
                    <a:pt x="8" y="0"/>
                    <a:pt x="7" y="0"/>
                  </a:cubicBezTo>
                  <a:cubicBezTo>
                    <a:pt x="5" y="0"/>
                    <a:pt x="3" y="1"/>
                    <a:pt x="1" y="2"/>
                  </a:cubicBezTo>
                  <a:cubicBezTo>
                    <a:pt x="0" y="2"/>
                    <a:pt x="1" y="3"/>
                    <a:pt x="2" y="4"/>
                  </a:cubicBezTo>
                  <a:cubicBezTo>
                    <a:pt x="2" y="4"/>
                    <a:pt x="4" y="4"/>
                    <a:pt x="5" y="4"/>
                  </a:cubicBezTo>
                  <a:cubicBezTo>
                    <a:pt x="7" y="4"/>
                    <a:pt x="8" y="3"/>
                    <a:pt x="10" y="2"/>
                  </a:cubicBezTo>
                  <a:cubicBezTo>
                    <a:pt x="11" y="2"/>
                    <a:pt x="13" y="2"/>
                    <a:pt x="13" y="0"/>
                  </a:cubicBezTo>
                  <a:lnTo>
                    <a:pt x="10" y="0"/>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302" name="Freeform 119">
              <a:extLst>
                <a:ext uri="{FF2B5EF4-FFF2-40B4-BE49-F238E27FC236}">
                  <a16:creationId xmlns:a16="http://schemas.microsoft.com/office/drawing/2014/main" id="{F69BB59C-2241-0944-BC2F-7168EE975D66}"/>
                </a:ext>
              </a:extLst>
            </p:cNvPr>
            <p:cNvSpPr>
              <a:spLocks/>
            </p:cNvSpPr>
            <p:nvPr/>
          </p:nvSpPr>
          <p:spPr bwMode="auto">
            <a:xfrm>
              <a:off x="4283075" y="3919538"/>
              <a:ext cx="19050" cy="3175"/>
            </a:xfrm>
            <a:custGeom>
              <a:avLst/>
              <a:gdLst/>
              <a:ahLst/>
              <a:cxnLst>
                <a:cxn ang="0">
                  <a:pos x="8" y="0"/>
                </a:cxn>
                <a:cxn ang="0">
                  <a:pos x="5" y="0"/>
                </a:cxn>
                <a:cxn ang="0">
                  <a:pos x="0" y="1"/>
                </a:cxn>
                <a:cxn ang="0">
                  <a:pos x="1" y="2"/>
                </a:cxn>
                <a:cxn ang="0">
                  <a:pos x="3" y="2"/>
                </a:cxn>
                <a:cxn ang="0">
                  <a:pos x="8" y="1"/>
                </a:cxn>
                <a:cxn ang="0">
                  <a:pos x="10" y="0"/>
                </a:cxn>
                <a:cxn ang="0">
                  <a:pos x="8" y="0"/>
                </a:cxn>
              </a:cxnLst>
              <a:rect l="0" t="0" r="r" b="b"/>
              <a:pathLst>
                <a:path w="11" h="2">
                  <a:moveTo>
                    <a:pt x="8" y="0"/>
                  </a:moveTo>
                  <a:cubicBezTo>
                    <a:pt x="7" y="0"/>
                    <a:pt x="6" y="0"/>
                    <a:pt x="5" y="0"/>
                  </a:cubicBezTo>
                  <a:cubicBezTo>
                    <a:pt x="4" y="0"/>
                    <a:pt x="1" y="1"/>
                    <a:pt x="0" y="1"/>
                  </a:cubicBezTo>
                  <a:cubicBezTo>
                    <a:pt x="0" y="1"/>
                    <a:pt x="0" y="2"/>
                    <a:pt x="1" y="2"/>
                  </a:cubicBezTo>
                  <a:cubicBezTo>
                    <a:pt x="1" y="2"/>
                    <a:pt x="3" y="2"/>
                    <a:pt x="3" y="2"/>
                  </a:cubicBezTo>
                  <a:cubicBezTo>
                    <a:pt x="5" y="2"/>
                    <a:pt x="7" y="2"/>
                    <a:pt x="8" y="1"/>
                  </a:cubicBezTo>
                  <a:cubicBezTo>
                    <a:pt x="9" y="1"/>
                    <a:pt x="11" y="1"/>
                    <a:pt x="10" y="0"/>
                  </a:cubicBezTo>
                  <a:lnTo>
                    <a:pt x="8" y="0"/>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303" name="Line 120">
              <a:extLst>
                <a:ext uri="{FF2B5EF4-FFF2-40B4-BE49-F238E27FC236}">
                  <a16:creationId xmlns:a16="http://schemas.microsoft.com/office/drawing/2014/main" id="{35F865DA-34DA-8645-9272-D6AB41941EC3}"/>
                </a:ext>
              </a:extLst>
            </p:cNvPr>
            <p:cNvSpPr>
              <a:spLocks noChangeShapeType="1"/>
            </p:cNvSpPr>
            <p:nvPr/>
          </p:nvSpPr>
          <p:spPr bwMode="auto">
            <a:xfrm>
              <a:off x="4346575" y="4000500"/>
              <a:ext cx="1588" cy="1588"/>
            </a:xfrm>
            <a:prstGeom prst="line">
              <a:avLst/>
            </a:pr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304" name="Line 121">
              <a:extLst>
                <a:ext uri="{FF2B5EF4-FFF2-40B4-BE49-F238E27FC236}">
                  <a16:creationId xmlns:a16="http://schemas.microsoft.com/office/drawing/2014/main" id="{963346A8-0CD3-0441-B6E8-8F8D8AF6B197}"/>
                </a:ext>
              </a:extLst>
            </p:cNvPr>
            <p:cNvSpPr>
              <a:spLocks noChangeShapeType="1"/>
            </p:cNvSpPr>
            <p:nvPr/>
          </p:nvSpPr>
          <p:spPr bwMode="auto">
            <a:xfrm>
              <a:off x="4346575" y="4000500"/>
              <a:ext cx="1588" cy="1588"/>
            </a:xfrm>
            <a:prstGeom prst="line">
              <a:avLst/>
            </a:pr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305" name="Line 122">
              <a:extLst>
                <a:ext uri="{FF2B5EF4-FFF2-40B4-BE49-F238E27FC236}">
                  <a16:creationId xmlns:a16="http://schemas.microsoft.com/office/drawing/2014/main" id="{CB53BD9A-6DE5-5646-AF60-78544765D87E}"/>
                </a:ext>
              </a:extLst>
            </p:cNvPr>
            <p:cNvSpPr>
              <a:spLocks noChangeShapeType="1"/>
            </p:cNvSpPr>
            <p:nvPr/>
          </p:nvSpPr>
          <p:spPr bwMode="auto">
            <a:xfrm>
              <a:off x="4306888" y="3949700"/>
              <a:ext cx="1588" cy="1588"/>
            </a:xfrm>
            <a:prstGeom prst="line">
              <a:avLst/>
            </a:pr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306" name="Line 123">
              <a:extLst>
                <a:ext uri="{FF2B5EF4-FFF2-40B4-BE49-F238E27FC236}">
                  <a16:creationId xmlns:a16="http://schemas.microsoft.com/office/drawing/2014/main" id="{4BB7E91D-7297-C54D-B515-6A919209D414}"/>
                </a:ext>
              </a:extLst>
            </p:cNvPr>
            <p:cNvSpPr>
              <a:spLocks noChangeShapeType="1"/>
            </p:cNvSpPr>
            <p:nvPr/>
          </p:nvSpPr>
          <p:spPr bwMode="auto">
            <a:xfrm>
              <a:off x="4306888" y="3949700"/>
              <a:ext cx="1588" cy="1588"/>
            </a:xfrm>
            <a:prstGeom prst="line">
              <a:avLst/>
            </a:pr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307" name="Freeform 124">
              <a:extLst>
                <a:ext uri="{FF2B5EF4-FFF2-40B4-BE49-F238E27FC236}">
                  <a16:creationId xmlns:a16="http://schemas.microsoft.com/office/drawing/2014/main" id="{B04715FA-EBB6-C94C-9446-F4818EB57D98}"/>
                </a:ext>
              </a:extLst>
            </p:cNvPr>
            <p:cNvSpPr>
              <a:spLocks/>
            </p:cNvSpPr>
            <p:nvPr/>
          </p:nvSpPr>
          <p:spPr bwMode="auto">
            <a:xfrm>
              <a:off x="4737100" y="3800475"/>
              <a:ext cx="57150" cy="25400"/>
            </a:xfrm>
            <a:custGeom>
              <a:avLst/>
              <a:gdLst/>
              <a:ahLst/>
              <a:cxnLst>
                <a:cxn ang="0">
                  <a:pos x="21" y="3"/>
                </a:cxn>
                <a:cxn ang="0">
                  <a:pos x="16" y="2"/>
                </a:cxn>
                <a:cxn ang="0">
                  <a:pos x="9" y="1"/>
                </a:cxn>
                <a:cxn ang="0">
                  <a:pos x="4" y="5"/>
                </a:cxn>
                <a:cxn ang="0">
                  <a:pos x="3" y="6"/>
                </a:cxn>
                <a:cxn ang="0">
                  <a:pos x="2" y="7"/>
                </a:cxn>
                <a:cxn ang="0">
                  <a:pos x="1" y="9"/>
                </a:cxn>
                <a:cxn ang="0">
                  <a:pos x="0" y="13"/>
                </a:cxn>
                <a:cxn ang="0">
                  <a:pos x="1" y="14"/>
                </a:cxn>
                <a:cxn ang="0">
                  <a:pos x="3" y="13"/>
                </a:cxn>
                <a:cxn ang="0">
                  <a:pos x="3" y="12"/>
                </a:cxn>
                <a:cxn ang="0">
                  <a:pos x="5" y="11"/>
                </a:cxn>
                <a:cxn ang="0">
                  <a:pos x="7" y="9"/>
                </a:cxn>
                <a:cxn ang="0">
                  <a:pos x="9" y="8"/>
                </a:cxn>
                <a:cxn ang="0">
                  <a:pos x="10" y="7"/>
                </a:cxn>
                <a:cxn ang="0">
                  <a:pos x="13" y="7"/>
                </a:cxn>
                <a:cxn ang="0">
                  <a:pos x="14" y="8"/>
                </a:cxn>
                <a:cxn ang="0">
                  <a:pos x="21" y="8"/>
                </a:cxn>
                <a:cxn ang="0">
                  <a:pos x="31" y="6"/>
                </a:cxn>
                <a:cxn ang="0">
                  <a:pos x="27" y="4"/>
                </a:cxn>
                <a:cxn ang="0">
                  <a:pos x="24" y="4"/>
                </a:cxn>
                <a:cxn ang="0">
                  <a:pos x="21" y="4"/>
                </a:cxn>
              </a:cxnLst>
              <a:rect l="0" t="0" r="r" b="b"/>
              <a:pathLst>
                <a:path w="31" h="14">
                  <a:moveTo>
                    <a:pt x="21" y="3"/>
                  </a:moveTo>
                  <a:cubicBezTo>
                    <a:pt x="20" y="3"/>
                    <a:pt x="18" y="2"/>
                    <a:pt x="16" y="2"/>
                  </a:cubicBezTo>
                  <a:cubicBezTo>
                    <a:pt x="14" y="1"/>
                    <a:pt x="11" y="0"/>
                    <a:pt x="9" y="1"/>
                  </a:cubicBezTo>
                  <a:cubicBezTo>
                    <a:pt x="7" y="2"/>
                    <a:pt x="5" y="4"/>
                    <a:pt x="4" y="5"/>
                  </a:cubicBezTo>
                  <a:cubicBezTo>
                    <a:pt x="4" y="6"/>
                    <a:pt x="4" y="6"/>
                    <a:pt x="3" y="6"/>
                  </a:cubicBezTo>
                  <a:cubicBezTo>
                    <a:pt x="3" y="7"/>
                    <a:pt x="3" y="7"/>
                    <a:pt x="2" y="7"/>
                  </a:cubicBezTo>
                  <a:cubicBezTo>
                    <a:pt x="2" y="8"/>
                    <a:pt x="1" y="9"/>
                    <a:pt x="1" y="9"/>
                  </a:cubicBezTo>
                  <a:cubicBezTo>
                    <a:pt x="1" y="10"/>
                    <a:pt x="0" y="12"/>
                    <a:pt x="0" y="13"/>
                  </a:cubicBezTo>
                  <a:cubicBezTo>
                    <a:pt x="0" y="14"/>
                    <a:pt x="0" y="14"/>
                    <a:pt x="1" y="14"/>
                  </a:cubicBezTo>
                  <a:cubicBezTo>
                    <a:pt x="2" y="14"/>
                    <a:pt x="2" y="14"/>
                    <a:pt x="3" y="13"/>
                  </a:cubicBezTo>
                  <a:cubicBezTo>
                    <a:pt x="3" y="13"/>
                    <a:pt x="3" y="12"/>
                    <a:pt x="3" y="12"/>
                  </a:cubicBezTo>
                  <a:cubicBezTo>
                    <a:pt x="4" y="12"/>
                    <a:pt x="4" y="11"/>
                    <a:pt x="5" y="11"/>
                  </a:cubicBezTo>
                  <a:cubicBezTo>
                    <a:pt x="6" y="11"/>
                    <a:pt x="6" y="10"/>
                    <a:pt x="7" y="9"/>
                  </a:cubicBezTo>
                  <a:cubicBezTo>
                    <a:pt x="8" y="9"/>
                    <a:pt x="9" y="9"/>
                    <a:pt x="9" y="8"/>
                  </a:cubicBezTo>
                  <a:cubicBezTo>
                    <a:pt x="10" y="8"/>
                    <a:pt x="10" y="8"/>
                    <a:pt x="10" y="7"/>
                  </a:cubicBezTo>
                  <a:cubicBezTo>
                    <a:pt x="11" y="7"/>
                    <a:pt x="12" y="7"/>
                    <a:pt x="13" y="7"/>
                  </a:cubicBezTo>
                  <a:cubicBezTo>
                    <a:pt x="14" y="8"/>
                    <a:pt x="13" y="8"/>
                    <a:pt x="14" y="8"/>
                  </a:cubicBezTo>
                  <a:cubicBezTo>
                    <a:pt x="17" y="9"/>
                    <a:pt x="19" y="8"/>
                    <a:pt x="21" y="8"/>
                  </a:cubicBezTo>
                  <a:cubicBezTo>
                    <a:pt x="23" y="8"/>
                    <a:pt x="31" y="9"/>
                    <a:pt x="31" y="6"/>
                  </a:cubicBezTo>
                  <a:cubicBezTo>
                    <a:pt x="30" y="4"/>
                    <a:pt x="29" y="4"/>
                    <a:pt x="27" y="4"/>
                  </a:cubicBezTo>
                  <a:cubicBezTo>
                    <a:pt x="26" y="4"/>
                    <a:pt x="25" y="4"/>
                    <a:pt x="24" y="4"/>
                  </a:cubicBezTo>
                  <a:cubicBezTo>
                    <a:pt x="23" y="4"/>
                    <a:pt x="22" y="4"/>
                    <a:pt x="21" y="4"/>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308" name="Freeform 125">
              <a:extLst>
                <a:ext uri="{FF2B5EF4-FFF2-40B4-BE49-F238E27FC236}">
                  <a16:creationId xmlns:a16="http://schemas.microsoft.com/office/drawing/2014/main" id="{03861EEC-36FC-7A4A-8624-2403DC91E6D3}"/>
                </a:ext>
              </a:extLst>
            </p:cNvPr>
            <p:cNvSpPr>
              <a:spLocks/>
            </p:cNvSpPr>
            <p:nvPr/>
          </p:nvSpPr>
          <p:spPr bwMode="auto">
            <a:xfrm>
              <a:off x="6697663" y="6724650"/>
              <a:ext cx="238125" cy="133350"/>
            </a:xfrm>
            <a:custGeom>
              <a:avLst/>
              <a:gdLst/>
              <a:ahLst/>
              <a:cxnLst>
                <a:cxn ang="0">
                  <a:pos x="123" y="0"/>
                </a:cxn>
                <a:cxn ang="0">
                  <a:pos x="115" y="3"/>
                </a:cxn>
                <a:cxn ang="0">
                  <a:pos x="106" y="6"/>
                </a:cxn>
                <a:cxn ang="0">
                  <a:pos x="94" y="11"/>
                </a:cxn>
                <a:cxn ang="0">
                  <a:pos x="85" y="16"/>
                </a:cxn>
                <a:cxn ang="0">
                  <a:pos x="81" y="18"/>
                </a:cxn>
                <a:cxn ang="0">
                  <a:pos x="74" y="20"/>
                </a:cxn>
                <a:cxn ang="0">
                  <a:pos x="68" y="21"/>
                </a:cxn>
                <a:cxn ang="0">
                  <a:pos x="64" y="22"/>
                </a:cxn>
                <a:cxn ang="0">
                  <a:pos x="58" y="21"/>
                </a:cxn>
                <a:cxn ang="0">
                  <a:pos x="53" y="21"/>
                </a:cxn>
                <a:cxn ang="0">
                  <a:pos x="38" y="20"/>
                </a:cxn>
                <a:cxn ang="0">
                  <a:pos x="35" y="34"/>
                </a:cxn>
                <a:cxn ang="0">
                  <a:pos x="33" y="34"/>
                </a:cxn>
                <a:cxn ang="0">
                  <a:pos x="28" y="36"/>
                </a:cxn>
                <a:cxn ang="0">
                  <a:pos x="21" y="36"/>
                </a:cxn>
                <a:cxn ang="0">
                  <a:pos x="15" y="36"/>
                </a:cxn>
                <a:cxn ang="0">
                  <a:pos x="9" y="39"/>
                </a:cxn>
                <a:cxn ang="0">
                  <a:pos x="2" y="40"/>
                </a:cxn>
                <a:cxn ang="0">
                  <a:pos x="2" y="45"/>
                </a:cxn>
                <a:cxn ang="0">
                  <a:pos x="1" y="53"/>
                </a:cxn>
                <a:cxn ang="0">
                  <a:pos x="8" y="60"/>
                </a:cxn>
                <a:cxn ang="0">
                  <a:pos x="11" y="62"/>
                </a:cxn>
                <a:cxn ang="0">
                  <a:pos x="12" y="64"/>
                </a:cxn>
                <a:cxn ang="0">
                  <a:pos x="20" y="71"/>
                </a:cxn>
                <a:cxn ang="0">
                  <a:pos x="22" y="70"/>
                </a:cxn>
                <a:cxn ang="0">
                  <a:pos x="29" y="67"/>
                </a:cxn>
                <a:cxn ang="0">
                  <a:pos x="37" y="68"/>
                </a:cxn>
                <a:cxn ang="0">
                  <a:pos x="52" y="67"/>
                </a:cxn>
                <a:cxn ang="0">
                  <a:pos x="58" y="66"/>
                </a:cxn>
                <a:cxn ang="0">
                  <a:pos x="66" y="66"/>
                </a:cxn>
                <a:cxn ang="0">
                  <a:pos x="69" y="58"/>
                </a:cxn>
                <a:cxn ang="0">
                  <a:pos x="76" y="52"/>
                </a:cxn>
                <a:cxn ang="0">
                  <a:pos x="91" y="52"/>
                </a:cxn>
                <a:cxn ang="0">
                  <a:pos x="97" y="51"/>
                </a:cxn>
                <a:cxn ang="0">
                  <a:pos x="99" y="50"/>
                </a:cxn>
                <a:cxn ang="0">
                  <a:pos x="101" y="48"/>
                </a:cxn>
                <a:cxn ang="0">
                  <a:pos x="94" y="39"/>
                </a:cxn>
                <a:cxn ang="0">
                  <a:pos x="93" y="38"/>
                </a:cxn>
                <a:cxn ang="0">
                  <a:pos x="93" y="37"/>
                </a:cxn>
                <a:cxn ang="0">
                  <a:pos x="93" y="34"/>
                </a:cxn>
                <a:cxn ang="0">
                  <a:pos x="94" y="29"/>
                </a:cxn>
                <a:cxn ang="0">
                  <a:pos x="97" y="27"/>
                </a:cxn>
                <a:cxn ang="0">
                  <a:pos x="100" y="25"/>
                </a:cxn>
                <a:cxn ang="0">
                  <a:pos x="104" y="24"/>
                </a:cxn>
                <a:cxn ang="0">
                  <a:pos x="111" y="19"/>
                </a:cxn>
                <a:cxn ang="0">
                  <a:pos x="120" y="10"/>
                </a:cxn>
                <a:cxn ang="0">
                  <a:pos x="125" y="4"/>
                </a:cxn>
                <a:cxn ang="0">
                  <a:pos x="126" y="2"/>
                </a:cxn>
                <a:cxn ang="0">
                  <a:pos x="128" y="0"/>
                </a:cxn>
                <a:cxn ang="0">
                  <a:pos x="123" y="0"/>
                </a:cxn>
              </a:cxnLst>
              <a:rect l="0" t="0" r="r" b="b"/>
              <a:pathLst>
                <a:path w="128" h="71">
                  <a:moveTo>
                    <a:pt x="123" y="0"/>
                  </a:moveTo>
                  <a:cubicBezTo>
                    <a:pt x="120" y="0"/>
                    <a:pt x="117" y="2"/>
                    <a:pt x="115" y="3"/>
                  </a:cubicBezTo>
                  <a:cubicBezTo>
                    <a:pt x="112" y="4"/>
                    <a:pt x="109" y="5"/>
                    <a:pt x="106" y="6"/>
                  </a:cubicBezTo>
                  <a:cubicBezTo>
                    <a:pt x="103" y="9"/>
                    <a:pt x="98" y="10"/>
                    <a:pt x="94" y="11"/>
                  </a:cubicBezTo>
                  <a:cubicBezTo>
                    <a:pt x="91" y="12"/>
                    <a:pt x="88" y="14"/>
                    <a:pt x="85" y="16"/>
                  </a:cubicBezTo>
                  <a:cubicBezTo>
                    <a:pt x="83" y="16"/>
                    <a:pt x="82" y="17"/>
                    <a:pt x="81" y="18"/>
                  </a:cubicBezTo>
                  <a:cubicBezTo>
                    <a:pt x="79" y="19"/>
                    <a:pt x="76" y="19"/>
                    <a:pt x="74" y="20"/>
                  </a:cubicBezTo>
                  <a:cubicBezTo>
                    <a:pt x="72" y="21"/>
                    <a:pt x="70" y="21"/>
                    <a:pt x="68" y="21"/>
                  </a:cubicBezTo>
                  <a:cubicBezTo>
                    <a:pt x="66" y="21"/>
                    <a:pt x="65" y="22"/>
                    <a:pt x="64" y="22"/>
                  </a:cubicBezTo>
                  <a:cubicBezTo>
                    <a:pt x="62" y="22"/>
                    <a:pt x="60" y="21"/>
                    <a:pt x="58" y="21"/>
                  </a:cubicBezTo>
                  <a:cubicBezTo>
                    <a:pt x="56" y="21"/>
                    <a:pt x="55" y="21"/>
                    <a:pt x="53" y="21"/>
                  </a:cubicBezTo>
                  <a:cubicBezTo>
                    <a:pt x="48" y="21"/>
                    <a:pt x="43" y="19"/>
                    <a:pt x="38" y="20"/>
                  </a:cubicBezTo>
                  <a:cubicBezTo>
                    <a:pt x="37" y="24"/>
                    <a:pt x="41" y="33"/>
                    <a:pt x="35" y="34"/>
                  </a:cubicBezTo>
                  <a:cubicBezTo>
                    <a:pt x="34" y="35"/>
                    <a:pt x="33" y="35"/>
                    <a:pt x="33" y="34"/>
                  </a:cubicBezTo>
                  <a:cubicBezTo>
                    <a:pt x="31" y="35"/>
                    <a:pt x="30" y="35"/>
                    <a:pt x="28" y="36"/>
                  </a:cubicBezTo>
                  <a:cubicBezTo>
                    <a:pt x="26" y="36"/>
                    <a:pt x="23" y="37"/>
                    <a:pt x="21" y="36"/>
                  </a:cubicBezTo>
                  <a:cubicBezTo>
                    <a:pt x="19" y="35"/>
                    <a:pt x="17" y="33"/>
                    <a:pt x="15" y="36"/>
                  </a:cubicBezTo>
                  <a:cubicBezTo>
                    <a:pt x="14" y="39"/>
                    <a:pt x="12" y="40"/>
                    <a:pt x="9" y="39"/>
                  </a:cubicBezTo>
                  <a:cubicBezTo>
                    <a:pt x="6" y="39"/>
                    <a:pt x="3" y="36"/>
                    <a:pt x="2" y="40"/>
                  </a:cubicBezTo>
                  <a:cubicBezTo>
                    <a:pt x="2" y="42"/>
                    <a:pt x="3" y="43"/>
                    <a:pt x="2" y="45"/>
                  </a:cubicBezTo>
                  <a:cubicBezTo>
                    <a:pt x="2" y="48"/>
                    <a:pt x="0" y="50"/>
                    <a:pt x="1" y="53"/>
                  </a:cubicBezTo>
                  <a:cubicBezTo>
                    <a:pt x="2" y="57"/>
                    <a:pt x="5" y="58"/>
                    <a:pt x="8" y="60"/>
                  </a:cubicBezTo>
                  <a:cubicBezTo>
                    <a:pt x="9" y="61"/>
                    <a:pt x="10" y="61"/>
                    <a:pt x="11" y="62"/>
                  </a:cubicBezTo>
                  <a:cubicBezTo>
                    <a:pt x="12" y="63"/>
                    <a:pt x="11" y="61"/>
                    <a:pt x="12" y="64"/>
                  </a:cubicBezTo>
                  <a:cubicBezTo>
                    <a:pt x="14" y="66"/>
                    <a:pt x="16" y="71"/>
                    <a:pt x="20" y="71"/>
                  </a:cubicBezTo>
                  <a:cubicBezTo>
                    <a:pt x="20" y="70"/>
                    <a:pt x="21" y="70"/>
                    <a:pt x="22" y="70"/>
                  </a:cubicBezTo>
                  <a:cubicBezTo>
                    <a:pt x="24" y="69"/>
                    <a:pt x="27" y="68"/>
                    <a:pt x="29" y="67"/>
                  </a:cubicBezTo>
                  <a:cubicBezTo>
                    <a:pt x="32" y="67"/>
                    <a:pt x="34" y="67"/>
                    <a:pt x="37" y="68"/>
                  </a:cubicBezTo>
                  <a:cubicBezTo>
                    <a:pt x="42" y="70"/>
                    <a:pt x="47" y="69"/>
                    <a:pt x="52" y="67"/>
                  </a:cubicBezTo>
                  <a:cubicBezTo>
                    <a:pt x="54" y="66"/>
                    <a:pt x="56" y="66"/>
                    <a:pt x="58" y="66"/>
                  </a:cubicBezTo>
                  <a:cubicBezTo>
                    <a:pt x="60" y="66"/>
                    <a:pt x="64" y="67"/>
                    <a:pt x="66" y="66"/>
                  </a:cubicBezTo>
                  <a:cubicBezTo>
                    <a:pt x="69" y="65"/>
                    <a:pt x="68" y="60"/>
                    <a:pt x="69" y="58"/>
                  </a:cubicBezTo>
                  <a:cubicBezTo>
                    <a:pt x="70" y="55"/>
                    <a:pt x="72" y="52"/>
                    <a:pt x="76" y="52"/>
                  </a:cubicBezTo>
                  <a:cubicBezTo>
                    <a:pt x="81" y="51"/>
                    <a:pt x="86" y="53"/>
                    <a:pt x="91" y="52"/>
                  </a:cubicBezTo>
                  <a:cubicBezTo>
                    <a:pt x="94" y="52"/>
                    <a:pt x="95" y="51"/>
                    <a:pt x="97" y="51"/>
                  </a:cubicBezTo>
                  <a:cubicBezTo>
                    <a:pt x="97" y="50"/>
                    <a:pt x="98" y="50"/>
                    <a:pt x="99" y="50"/>
                  </a:cubicBezTo>
                  <a:cubicBezTo>
                    <a:pt x="100" y="50"/>
                    <a:pt x="101" y="49"/>
                    <a:pt x="101" y="48"/>
                  </a:cubicBezTo>
                  <a:cubicBezTo>
                    <a:pt x="99" y="45"/>
                    <a:pt x="96" y="43"/>
                    <a:pt x="94" y="39"/>
                  </a:cubicBezTo>
                  <a:cubicBezTo>
                    <a:pt x="94" y="39"/>
                    <a:pt x="94" y="39"/>
                    <a:pt x="93" y="38"/>
                  </a:cubicBezTo>
                  <a:cubicBezTo>
                    <a:pt x="93" y="38"/>
                    <a:pt x="93" y="37"/>
                    <a:pt x="93" y="37"/>
                  </a:cubicBezTo>
                  <a:cubicBezTo>
                    <a:pt x="93" y="36"/>
                    <a:pt x="93" y="35"/>
                    <a:pt x="93" y="34"/>
                  </a:cubicBezTo>
                  <a:cubicBezTo>
                    <a:pt x="93" y="32"/>
                    <a:pt x="93" y="30"/>
                    <a:pt x="94" y="29"/>
                  </a:cubicBezTo>
                  <a:cubicBezTo>
                    <a:pt x="94" y="28"/>
                    <a:pt x="96" y="27"/>
                    <a:pt x="97" y="27"/>
                  </a:cubicBezTo>
                  <a:cubicBezTo>
                    <a:pt x="98" y="25"/>
                    <a:pt x="98" y="25"/>
                    <a:pt x="100" y="25"/>
                  </a:cubicBezTo>
                  <a:cubicBezTo>
                    <a:pt x="101" y="24"/>
                    <a:pt x="103" y="24"/>
                    <a:pt x="104" y="24"/>
                  </a:cubicBezTo>
                  <a:cubicBezTo>
                    <a:pt x="107" y="23"/>
                    <a:pt x="109" y="22"/>
                    <a:pt x="111" y="19"/>
                  </a:cubicBezTo>
                  <a:cubicBezTo>
                    <a:pt x="114" y="16"/>
                    <a:pt x="116" y="13"/>
                    <a:pt x="120" y="10"/>
                  </a:cubicBezTo>
                  <a:cubicBezTo>
                    <a:pt x="122" y="8"/>
                    <a:pt x="123" y="7"/>
                    <a:pt x="125" y="4"/>
                  </a:cubicBezTo>
                  <a:cubicBezTo>
                    <a:pt x="125" y="4"/>
                    <a:pt x="126" y="3"/>
                    <a:pt x="126" y="2"/>
                  </a:cubicBezTo>
                  <a:cubicBezTo>
                    <a:pt x="127" y="2"/>
                    <a:pt x="128" y="0"/>
                    <a:pt x="128" y="0"/>
                  </a:cubicBezTo>
                  <a:lnTo>
                    <a:pt x="123" y="0"/>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309" name="Freeform 126">
              <a:extLst>
                <a:ext uri="{FF2B5EF4-FFF2-40B4-BE49-F238E27FC236}">
                  <a16:creationId xmlns:a16="http://schemas.microsoft.com/office/drawing/2014/main" id="{DD967531-EBE7-B444-9DB5-615A300DFAE1}"/>
                </a:ext>
              </a:extLst>
            </p:cNvPr>
            <p:cNvSpPr>
              <a:spLocks/>
            </p:cNvSpPr>
            <p:nvPr/>
          </p:nvSpPr>
          <p:spPr bwMode="auto">
            <a:xfrm>
              <a:off x="5668963" y="109538"/>
              <a:ext cx="185738" cy="114300"/>
            </a:xfrm>
            <a:custGeom>
              <a:avLst/>
              <a:gdLst/>
              <a:ahLst/>
              <a:cxnLst>
                <a:cxn ang="0">
                  <a:pos x="30" y="33"/>
                </a:cxn>
                <a:cxn ang="0">
                  <a:pos x="25" y="40"/>
                </a:cxn>
                <a:cxn ang="0">
                  <a:pos x="8" y="58"/>
                </a:cxn>
                <a:cxn ang="0">
                  <a:pos x="21" y="56"/>
                </a:cxn>
                <a:cxn ang="0">
                  <a:pos x="48" y="48"/>
                </a:cxn>
                <a:cxn ang="0">
                  <a:pos x="53" y="49"/>
                </a:cxn>
                <a:cxn ang="0">
                  <a:pos x="62" y="46"/>
                </a:cxn>
                <a:cxn ang="0">
                  <a:pos x="66" y="38"/>
                </a:cxn>
                <a:cxn ang="0">
                  <a:pos x="78" y="26"/>
                </a:cxn>
                <a:cxn ang="0">
                  <a:pos x="95" y="2"/>
                </a:cxn>
                <a:cxn ang="0">
                  <a:pos x="83" y="1"/>
                </a:cxn>
                <a:cxn ang="0">
                  <a:pos x="80" y="8"/>
                </a:cxn>
                <a:cxn ang="0">
                  <a:pos x="72" y="5"/>
                </a:cxn>
                <a:cxn ang="0">
                  <a:pos x="65" y="19"/>
                </a:cxn>
                <a:cxn ang="0">
                  <a:pos x="50" y="11"/>
                </a:cxn>
                <a:cxn ang="0">
                  <a:pos x="49" y="24"/>
                </a:cxn>
                <a:cxn ang="0">
                  <a:pos x="42" y="27"/>
                </a:cxn>
                <a:cxn ang="0">
                  <a:pos x="39" y="19"/>
                </a:cxn>
                <a:cxn ang="0">
                  <a:pos x="30" y="30"/>
                </a:cxn>
                <a:cxn ang="0">
                  <a:pos x="13" y="29"/>
                </a:cxn>
                <a:cxn ang="0">
                  <a:pos x="6" y="26"/>
                </a:cxn>
                <a:cxn ang="0">
                  <a:pos x="13" y="33"/>
                </a:cxn>
                <a:cxn ang="0">
                  <a:pos x="30" y="33"/>
                </a:cxn>
              </a:cxnLst>
              <a:rect l="0" t="0" r="r" b="b"/>
              <a:pathLst>
                <a:path w="99" h="61">
                  <a:moveTo>
                    <a:pt x="30" y="33"/>
                  </a:moveTo>
                  <a:cubicBezTo>
                    <a:pt x="27" y="35"/>
                    <a:pt x="26" y="37"/>
                    <a:pt x="25" y="40"/>
                  </a:cubicBezTo>
                  <a:cubicBezTo>
                    <a:pt x="20" y="47"/>
                    <a:pt x="14" y="52"/>
                    <a:pt x="8" y="58"/>
                  </a:cubicBezTo>
                  <a:cubicBezTo>
                    <a:pt x="12" y="61"/>
                    <a:pt x="17" y="58"/>
                    <a:pt x="21" y="56"/>
                  </a:cubicBezTo>
                  <a:cubicBezTo>
                    <a:pt x="30" y="52"/>
                    <a:pt x="37" y="45"/>
                    <a:pt x="48" y="48"/>
                  </a:cubicBezTo>
                  <a:cubicBezTo>
                    <a:pt x="50" y="49"/>
                    <a:pt x="51" y="50"/>
                    <a:pt x="53" y="49"/>
                  </a:cubicBezTo>
                  <a:cubicBezTo>
                    <a:pt x="55" y="49"/>
                    <a:pt x="61" y="40"/>
                    <a:pt x="62" y="46"/>
                  </a:cubicBezTo>
                  <a:cubicBezTo>
                    <a:pt x="64" y="44"/>
                    <a:pt x="64" y="41"/>
                    <a:pt x="66" y="38"/>
                  </a:cubicBezTo>
                  <a:cubicBezTo>
                    <a:pt x="70" y="34"/>
                    <a:pt x="74" y="30"/>
                    <a:pt x="78" y="26"/>
                  </a:cubicBezTo>
                  <a:cubicBezTo>
                    <a:pt x="82" y="21"/>
                    <a:pt x="99" y="10"/>
                    <a:pt x="95" y="2"/>
                  </a:cubicBezTo>
                  <a:cubicBezTo>
                    <a:pt x="91" y="0"/>
                    <a:pt x="87" y="0"/>
                    <a:pt x="83" y="1"/>
                  </a:cubicBezTo>
                  <a:cubicBezTo>
                    <a:pt x="79" y="4"/>
                    <a:pt x="80" y="5"/>
                    <a:pt x="80" y="8"/>
                  </a:cubicBezTo>
                  <a:cubicBezTo>
                    <a:pt x="76" y="10"/>
                    <a:pt x="75" y="4"/>
                    <a:pt x="72" y="5"/>
                  </a:cubicBezTo>
                  <a:cubicBezTo>
                    <a:pt x="70" y="12"/>
                    <a:pt x="74" y="17"/>
                    <a:pt x="65" y="19"/>
                  </a:cubicBezTo>
                  <a:cubicBezTo>
                    <a:pt x="57" y="20"/>
                    <a:pt x="58" y="10"/>
                    <a:pt x="50" y="11"/>
                  </a:cubicBezTo>
                  <a:cubicBezTo>
                    <a:pt x="49" y="16"/>
                    <a:pt x="54" y="20"/>
                    <a:pt x="49" y="24"/>
                  </a:cubicBezTo>
                  <a:cubicBezTo>
                    <a:pt x="48" y="26"/>
                    <a:pt x="45" y="27"/>
                    <a:pt x="42" y="27"/>
                  </a:cubicBezTo>
                  <a:cubicBezTo>
                    <a:pt x="36" y="25"/>
                    <a:pt x="42" y="22"/>
                    <a:pt x="39" y="19"/>
                  </a:cubicBezTo>
                  <a:cubicBezTo>
                    <a:pt x="33" y="12"/>
                    <a:pt x="30" y="26"/>
                    <a:pt x="30" y="30"/>
                  </a:cubicBezTo>
                  <a:cubicBezTo>
                    <a:pt x="25" y="30"/>
                    <a:pt x="18" y="31"/>
                    <a:pt x="13" y="29"/>
                  </a:cubicBezTo>
                  <a:cubicBezTo>
                    <a:pt x="10" y="29"/>
                    <a:pt x="9" y="26"/>
                    <a:pt x="6" y="26"/>
                  </a:cubicBezTo>
                  <a:cubicBezTo>
                    <a:pt x="0" y="32"/>
                    <a:pt x="9" y="34"/>
                    <a:pt x="13" y="33"/>
                  </a:cubicBezTo>
                  <a:lnTo>
                    <a:pt x="30" y="33"/>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310" name="Freeform 127">
              <a:extLst>
                <a:ext uri="{FF2B5EF4-FFF2-40B4-BE49-F238E27FC236}">
                  <a16:creationId xmlns:a16="http://schemas.microsoft.com/office/drawing/2014/main" id="{5C83CCB5-6B89-394E-83D8-F15F743ADF07}"/>
                </a:ext>
              </a:extLst>
            </p:cNvPr>
            <p:cNvSpPr>
              <a:spLocks/>
            </p:cNvSpPr>
            <p:nvPr/>
          </p:nvSpPr>
          <p:spPr bwMode="auto">
            <a:xfrm>
              <a:off x="5721350" y="230188"/>
              <a:ext cx="65088" cy="50800"/>
            </a:xfrm>
            <a:custGeom>
              <a:avLst/>
              <a:gdLst/>
              <a:ahLst/>
              <a:cxnLst>
                <a:cxn ang="0">
                  <a:pos x="31" y="9"/>
                </a:cxn>
                <a:cxn ang="0">
                  <a:pos x="30" y="8"/>
                </a:cxn>
                <a:cxn ang="0">
                  <a:pos x="15" y="6"/>
                </a:cxn>
                <a:cxn ang="0">
                  <a:pos x="1" y="16"/>
                </a:cxn>
                <a:cxn ang="0">
                  <a:pos x="19" y="23"/>
                </a:cxn>
                <a:cxn ang="0">
                  <a:pos x="22" y="27"/>
                </a:cxn>
                <a:cxn ang="0">
                  <a:pos x="31" y="25"/>
                </a:cxn>
                <a:cxn ang="0">
                  <a:pos x="24" y="8"/>
                </a:cxn>
                <a:cxn ang="0">
                  <a:pos x="31" y="9"/>
                </a:cxn>
              </a:cxnLst>
              <a:rect l="0" t="0" r="r" b="b"/>
              <a:pathLst>
                <a:path w="35" h="27">
                  <a:moveTo>
                    <a:pt x="31" y="9"/>
                  </a:moveTo>
                  <a:cubicBezTo>
                    <a:pt x="31" y="9"/>
                    <a:pt x="30" y="9"/>
                    <a:pt x="30" y="8"/>
                  </a:cubicBezTo>
                  <a:cubicBezTo>
                    <a:pt x="30" y="1"/>
                    <a:pt x="13" y="0"/>
                    <a:pt x="15" y="6"/>
                  </a:cubicBezTo>
                  <a:cubicBezTo>
                    <a:pt x="11" y="8"/>
                    <a:pt x="1" y="11"/>
                    <a:pt x="1" y="16"/>
                  </a:cubicBezTo>
                  <a:cubicBezTo>
                    <a:pt x="0" y="26"/>
                    <a:pt x="14" y="20"/>
                    <a:pt x="19" y="23"/>
                  </a:cubicBezTo>
                  <a:cubicBezTo>
                    <a:pt x="20" y="23"/>
                    <a:pt x="21" y="26"/>
                    <a:pt x="22" y="27"/>
                  </a:cubicBezTo>
                  <a:cubicBezTo>
                    <a:pt x="23" y="27"/>
                    <a:pt x="30" y="26"/>
                    <a:pt x="31" y="25"/>
                  </a:cubicBezTo>
                  <a:cubicBezTo>
                    <a:pt x="35" y="20"/>
                    <a:pt x="27" y="11"/>
                    <a:pt x="24" y="8"/>
                  </a:cubicBezTo>
                  <a:lnTo>
                    <a:pt x="31" y="9"/>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311" name="Freeform 128">
              <a:extLst>
                <a:ext uri="{FF2B5EF4-FFF2-40B4-BE49-F238E27FC236}">
                  <a16:creationId xmlns:a16="http://schemas.microsoft.com/office/drawing/2014/main" id="{DFD325A5-9B25-E740-B962-D917DAFDDAE3}"/>
                </a:ext>
              </a:extLst>
            </p:cNvPr>
            <p:cNvSpPr>
              <a:spLocks/>
            </p:cNvSpPr>
            <p:nvPr/>
          </p:nvSpPr>
          <p:spPr bwMode="auto">
            <a:xfrm>
              <a:off x="5784850" y="171450"/>
              <a:ext cx="84138" cy="93663"/>
            </a:xfrm>
            <a:custGeom>
              <a:avLst/>
              <a:gdLst/>
              <a:ahLst/>
              <a:cxnLst>
                <a:cxn ang="0">
                  <a:pos x="5" y="18"/>
                </a:cxn>
                <a:cxn ang="0">
                  <a:pos x="3" y="19"/>
                </a:cxn>
                <a:cxn ang="0">
                  <a:pos x="0" y="27"/>
                </a:cxn>
                <a:cxn ang="0">
                  <a:pos x="6" y="32"/>
                </a:cxn>
                <a:cxn ang="0">
                  <a:pos x="5" y="44"/>
                </a:cxn>
                <a:cxn ang="0">
                  <a:pos x="11" y="48"/>
                </a:cxn>
                <a:cxn ang="0">
                  <a:pos x="13" y="50"/>
                </a:cxn>
                <a:cxn ang="0">
                  <a:pos x="16" y="48"/>
                </a:cxn>
                <a:cxn ang="0">
                  <a:pos x="27" y="39"/>
                </a:cxn>
                <a:cxn ang="0">
                  <a:pos x="44" y="31"/>
                </a:cxn>
                <a:cxn ang="0">
                  <a:pos x="42" y="22"/>
                </a:cxn>
                <a:cxn ang="0">
                  <a:pos x="42" y="13"/>
                </a:cxn>
                <a:cxn ang="0">
                  <a:pos x="39" y="5"/>
                </a:cxn>
                <a:cxn ang="0">
                  <a:pos x="34" y="4"/>
                </a:cxn>
                <a:cxn ang="0">
                  <a:pos x="32" y="4"/>
                </a:cxn>
                <a:cxn ang="0">
                  <a:pos x="29" y="1"/>
                </a:cxn>
                <a:cxn ang="0">
                  <a:pos x="20" y="18"/>
                </a:cxn>
                <a:cxn ang="0">
                  <a:pos x="5" y="17"/>
                </a:cxn>
                <a:cxn ang="0">
                  <a:pos x="5" y="18"/>
                </a:cxn>
              </a:cxnLst>
              <a:rect l="0" t="0" r="r" b="b"/>
              <a:pathLst>
                <a:path w="45" h="50">
                  <a:moveTo>
                    <a:pt x="5" y="18"/>
                  </a:moveTo>
                  <a:cubicBezTo>
                    <a:pt x="4" y="18"/>
                    <a:pt x="4" y="18"/>
                    <a:pt x="3" y="19"/>
                  </a:cubicBezTo>
                  <a:cubicBezTo>
                    <a:pt x="3" y="21"/>
                    <a:pt x="0" y="25"/>
                    <a:pt x="0" y="27"/>
                  </a:cubicBezTo>
                  <a:cubicBezTo>
                    <a:pt x="1" y="30"/>
                    <a:pt x="5" y="31"/>
                    <a:pt x="6" y="32"/>
                  </a:cubicBezTo>
                  <a:cubicBezTo>
                    <a:pt x="10" y="37"/>
                    <a:pt x="3" y="38"/>
                    <a:pt x="5" y="44"/>
                  </a:cubicBezTo>
                  <a:cubicBezTo>
                    <a:pt x="6" y="48"/>
                    <a:pt x="8" y="47"/>
                    <a:pt x="11" y="48"/>
                  </a:cubicBezTo>
                  <a:cubicBezTo>
                    <a:pt x="12" y="49"/>
                    <a:pt x="12" y="50"/>
                    <a:pt x="13" y="50"/>
                  </a:cubicBezTo>
                  <a:cubicBezTo>
                    <a:pt x="16" y="50"/>
                    <a:pt x="15" y="50"/>
                    <a:pt x="16" y="48"/>
                  </a:cubicBezTo>
                  <a:cubicBezTo>
                    <a:pt x="20" y="43"/>
                    <a:pt x="19" y="39"/>
                    <a:pt x="27" y="39"/>
                  </a:cubicBezTo>
                  <a:cubicBezTo>
                    <a:pt x="35" y="39"/>
                    <a:pt x="45" y="43"/>
                    <a:pt x="44" y="31"/>
                  </a:cubicBezTo>
                  <a:cubicBezTo>
                    <a:pt x="44" y="27"/>
                    <a:pt x="43" y="25"/>
                    <a:pt x="42" y="22"/>
                  </a:cubicBezTo>
                  <a:cubicBezTo>
                    <a:pt x="42" y="19"/>
                    <a:pt x="42" y="16"/>
                    <a:pt x="42" y="13"/>
                  </a:cubicBezTo>
                  <a:cubicBezTo>
                    <a:pt x="42" y="9"/>
                    <a:pt x="42" y="7"/>
                    <a:pt x="39" y="5"/>
                  </a:cubicBezTo>
                  <a:cubicBezTo>
                    <a:pt x="37" y="4"/>
                    <a:pt x="35" y="4"/>
                    <a:pt x="34" y="4"/>
                  </a:cubicBezTo>
                  <a:cubicBezTo>
                    <a:pt x="33" y="4"/>
                    <a:pt x="32" y="4"/>
                    <a:pt x="32" y="4"/>
                  </a:cubicBezTo>
                  <a:cubicBezTo>
                    <a:pt x="31" y="3"/>
                    <a:pt x="30" y="2"/>
                    <a:pt x="29" y="1"/>
                  </a:cubicBezTo>
                  <a:cubicBezTo>
                    <a:pt x="22" y="0"/>
                    <a:pt x="19" y="12"/>
                    <a:pt x="20" y="18"/>
                  </a:cubicBezTo>
                  <a:cubicBezTo>
                    <a:pt x="15" y="19"/>
                    <a:pt x="10" y="17"/>
                    <a:pt x="5" y="17"/>
                  </a:cubicBezTo>
                  <a:lnTo>
                    <a:pt x="5" y="18"/>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312" name="Freeform 129">
              <a:extLst>
                <a:ext uri="{FF2B5EF4-FFF2-40B4-BE49-F238E27FC236}">
                  <a16:creationId xmlns:a16="http://schemas.microsoft.com/office/drawing/2014/main" id="{9FB610B5-076B-CC4E-B188-8E4877238B1B}"/>
                </a:ext>
              </a:extLst>
            </p:cNvPr>
            <p:cNvSpPr>
              <a:spLocks/>
            </p:cNvSpPr>
            <p:nvPr/>
          </p:nvSpPr>
          <p:spPr bwMode="auto">
            <a:xfrm>
              <a:off x="5846763" y="123825"/>
              <a:ext cx="36513" cy="61913"/>
            </a:xfrm>
            <a:custGeom>
              <a:avLst/>
              <a:gdLst/>
              <a:ahLst/>
              <a:cxnLst>
                <a:cxn ang="0">
                  <a:pos x="9" y="0"/>
                </a:cxn>
                <a:cxn ang="0">
                  <a:pos x="2" y="11"/>
                </a:cxn>
                <a:cxn ang="0">
                  <a:pos x="7" y="19"/>
                </a:cxn>
                <a:cxn ang="0">
                  <a:pos x="6" y="27"/>
                </a:cxn>
                <a:cxn ang="0">
                  <a:pos x="9" y="30"/>
                </a:cxn>
                <a:cxn ang="0">
                  <a:pos x="13" y="33"/>
                </a:cxn>
                <a:cxn ang="0">
                  <a:pos x="16" y="29"/>
                </a:cxn>
                <a:cxn ang="0">
                  <a:pos x="18" y="20"/>
                </a:cxn>
                <a:cxn ang="0">
                  <a:pos x="13" y="3"/>
                </a:cxn>
                <a:cxn ang="0">
                  <a:pos x="9" y="0"/>
                </a:cxn>
              </a:cxnLst>
              <a:rect l="0" t="0" r="r" b="b"/>
              <a:pathLst>
                <a:path w="20" h="33">
                  <a:moveTo>
                    <a:pt x="9" y="0"/>
                  </a:moveTo>
                  <a:cubicBezTo>
                    <a:pt x="5" y="2"/>
                    <a:pt x="0" y="5"/>
                    <a:pt x="2" y="11"/>
                  </a:cubicBezTo>
                  <a:cubicBezTo>
                    <a:pt x="2" y="14"/>
                    <a:pt x="6" y="15"/>
                    <a:pt x="7" y="19"/>
                  </a:cubicBezTo>
                  <a:cubicBezTo>
                    <a:pt x="7" y="21"/>
                    <a:pt x="6" y="24"/>
                    <a:pt x="6" y="27"/>
                  </a:cubicBezTo>
                  <a:cubicBezTo>
                    <a:pt x="6" y="28"/>
                    <a:pt x="7" y="29"/>
                    <a:pt x="9" y="30"/>
                  </a:cubicBezTo>
                  <a:cubicBezTo>
                    <a:pt x="9" y="29"/>
                    <a:pt x="14" y="33"/>
                    <a:pt x="13" y="33"/>
                  </a:cubicBezTo>
                  <a:cubicBezTo>
                    <a:pt x="17" y="33"/>
                    <a:pt x="16" y="32"/>
                    <a:pt x="16" y="29"/>
                  </a:cubicBezTo>
                  <a:cubicBezTo>
                    <a:pt x="16" y="25"/>
                    <a:pt x="17" y="23"/>
                    <a:pt x="18" y="20"/>
                  </a:cubicBezTo>
                  <a:cubicBezTo>
                    <a:pt x="20" y="12"/>
                    <a:pt x="15" y="9"/>
                    <a:pt x="13" y="3"/>
                  </a:cubicBezTo>
                  <a:lnTo>
                    <a:pt x="9" y="0"/>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313" name="Freeform 130">
              <a:extLst>
                <a:ext uri="{FF2B5EF4-FFF2-40B4-BE49-F238E27FC236}">
                  <a16:creationId xmlns:a16="http://schemas.microsoft.com/office/drawing/2014/main" id="{E42E2579-BEB2-1541-BBD1-2206DFB147B6}"/>
                </a:ext>
              </a:extLst>
            </p:cNvPr>
            <p:cNvSpPr>
              <a:spLocks/>
            </p:cNvSpPr>
            <p:nvPr/>
          </p:nvSpPr>
          <p:spPr bwMode="auto">
            <a:xfrm>
              <a:off x="5529263" y="269875"/>
              <a:ext cx="73025" cy="85725"/>
            </a:xfrm>
            <a:custGeom>
              <a:avLst/>
              <a:gdLst/>
              <a:ahLst/>
              <a:cxnLst>
                <a:cxn ang="0">
                  <a:pos x="35" y="15"/>
                </a:cxn>
                <a:cxn ang="0">
                  <a:pos x="25" y="3"/>
                </a:cxn>
                <a:cxn ang="0">
                  <a:pos x="8" y="12"/>
                </a:cxn>
                <a:cxn ang="0">
                  <a:pos x="3" y="26"/>
                </a:cxn>
                <a:cxn ang="0">
                  <a:pos x="1" y="35"/>
                </a:cxn>
                <a:cxn ang="0">
                  <a:pos x="15" y="35"/>
                </a:cxn>
                <a:cxn ang="0">
                  <a:pos x="23" y="45"/>
                </a:cxn>
                <a:cxn ang="0">
                  <a:pos x="37" y="25"/>
                </a:cxn>
                <a:cxn ang="0">
                  <a:pos x="35" y="8"/>
                </a:cxn>
                <a:cxn ang="0">
                  <a:pos x="35" y="15"/>
                </a:cxn>
              </a:cxnLst>
              <a:rect l="0" t="0" r="r" b="b"/>
              <a:pathLst>
                <a:path w="39" h="46">
                  <a:moveTo>
                    <a:pt x="35" y="15"/>
                  </a:moveTo>
                  <a:cubicBezTo>
                    <a:pt x="33" y="11"/>
                    <a:pt x="30" y="5"/>
                    <a:pt x="25" y="3"/>
                  </a:cubicBezTo>
                  <a:cubicBezTo>
                    <a:pt x="18" y="0"/>
                    <a:pt x="12" y="8"/>
                    <a:pt x="8" y="12"/>
                  </a:cubicBezTo>
                  <a:cubicBezTo>
                    <a:pt x="4" y="17"/>
                    <a:pt x="4" y="20"/>
                    <a:pt x="3" y="26"/>
                  </a:cubicBezTo>
                  <a:cubicBezTo>
                    <a:pt x="2" y="29"/>
                    <a:pt x="0" y="31"/>
                    <a:pt x="1" y="35"/>
                  </a:cubicBezTo>
                  <a:cubicBezTo>
                    <a:pt x="5" y="35"/>
                    <a:pt x="12" y="33"/>
                    <a:pt x="15" y="35"/>
                  </a:cubicBezTo>
                  <a:cubicBezTo>
                    <a:pt x="20" y="38"/>
                    <a:pt x="16" y="45"/>
                    <a:pt x="23" y="45"/>
                  </a:cubicBezTo>
                  <a:cubicBezTo>
                    <a:pt x="32" y="46"/>
                    <a:pt x="36" y="32"/>
                    <a:pt x="37" y="25"/>
                  </a:cubicBezTo>
                  <a:cubicBezTo>
                    <a:pt x="37" y="19"/>
                    <a:pt x="39" y="13"/>
                    <a:pt x="35" y="8"/>
                  </a:cubicBezTo>
                  <a:lnTo>
                    <a:pt x="35" y="15"/>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314" name="Freeform 131">
              <a:extLst>
                <a:ext uri="{FF2B5EF4-FFF2-40B4-BE49-F238E27FC236}">
                  <a16:creationId xmlns:a16="http://schemas.microsoft.com/office/drawing/2014/main" id="{E01E0A83-7F3D-F44F-A5B1-BC44F8962EBF}"/>
                </a:ext>
              </a:extLst>
            </p:cNvPr>
            <p:cNvSpPr>
              <a:spLocks/>
            </p:cNvSpPr>
            <p:nvPr/>
          </p:nvSpPr>
          <p:spPr bwMode="auto">
            <a:xfrm>
              <a:off x="5624513" y="263525"/>
              <a:ext cx="92075" cy="85725"/>
            </a:xfrm>
            <a:custGeom>
              <a:avLst/>
              <a:gdLst/>
              <a:ahLst/>
              <a:cxnLst>
                <a:cxn ang="0">
                  <a:pos x="9" y="0"/>
                </a:cxn>
                <a:cxn ang="0">
                  <a:pos x="1" y="10"/>
                </a:cxn>
                <a:cxn ang="0">
                  <a:pos x="4" y="18"/>
                </a:cxn>
                <a:cxn ang="0">
                  <a:pos x="8" y="22"/>
                </a:cxn>
                <a:cxn ang="0">
                  <a:pos x="9" y="36"/>
                </a:cxn>
                <a:cxn ang="0">
                  <a:pos x="20" y="38"/>
                </a:cxn>
                <a:cxn ang="0">
                  <a:pos x="39" y="41"/>
                </a:cxn>
                <a:cxn ang="0">
                  <a:pos x="44" y="46"/>
                </a:cxn>
                <a:cxn ang="0">
                  <a:pos x="48" y="40"/>
                </a:cxn>
                <a:cxn ang="0">
                  <a:pos x="34" y="17"/>
                </a:cxn>
                <a:cxn ang="0">
                  <a:pos x="30" y="16"/>
                </a:cxn>
                <a:cxn ang="0">
                  <a:pos x="24" y="11"/>
                </a:cxn>
                <a:cxn ang="0">
                  <a:pos x="12" y="2"/>
                </a:cxn>
                <a:cxn ang="0">
                  <a:pos x="9" y="0"/>
                </a:cxn>
              </a:cxnLst>
              <a:rect l="0" t="0" r="r" b="b"/>
              <a:pathLst>
                <a:path w="49" h="46">
                  <a:moveTo>
                    <a:pt x="9" y="0"/>
                  </a:moveTo>
                  <a:cubicBezTo>
                    <a:pt x="3" y="0"/>
                    <a:pt x="0" y="3"/>
                    <a:pt x="1" y="10"/>
                  </a:cubicBezTo>
                  <a:cubicBezTo>
                    <a:pt x="1" y="12"/>
                    <a:pt x="3" y="17"/>
                    <a:pt x="4" y="18"/>
                  </a:cubicBezTo>
                  <a:cubicBezTo>
                    <a:pt x="6" y="20"/>
                    <a:pt x="7" y="20"/>
                    <a:pt x="8" y="22"/>
                  </a:cubicBezTo>
                  <a:cubicBezTo>
                    <a:pt x="10" y="27"/>
                    <a:pt x="8" y="31"/>
                    <a:pt x="9" y="36"/>
                  </a:cubicBezTo>
                  <a:cubicBezTo>
                    <a:pt x="11" y="40"/>
                    <a:pt x="16" y="38"/>
                    <a:pt x="20" y="38"/>
                  </a:cubicBezTo>
                  <a:cubicBezTo>
                    <a:pt x="25" y="38"/>
                    <a:pt x="35" y="38"/>
                    <a:pt x="39" y="41"/>
                  </a:cubicBezTo>
                  <a:cubicBezTo>
                    <a:pt x="41" y="43"/>
                    <a:pt x="40" y="46"/>
                    <a:pt x="44" y="46"/>
                  </a:cubicBezTo>
                  <a:cubicBezTo>
                    <a:pt x="48" y="46"/>
                    <a:pt x="48" y="43"/>
                    <a:pt x="48" y="40"/>
                  </a:cubicBezTo>
                  <a:cubicBezTo>
                    <a:pt x="49" y="30"/>
                    <a:pt x="44" y="20"/>
                    <a:pt x="34" y="17"/>
                  </a:cubicBezTo>
                  <a:cubicBezTo>
                    <a:pt x="32" y="17"/>
                    <a:pt x="32" y="17"/>
                    <a:pt x="30" y="16"/>
                  </a:cubicBezTo>
                  <a:cubicBezTo>
                    <a:pt x="28" y="15"/>
                    <a:pt x="26" y="12"/>
                    <a:pt x="24" y="11"/>
                  </a:cubicBezTo>
                  <a:cubicBezTo>
                    <a:pt x="21" y="8"/>
                    <a:pt x="12" y="6"/>
                    <a:pt x="12" y="2"/>
                  </a:cubicBezTo>
                  <a:lnTo>
                    <a:pt x="9" y="0"/>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315" name="Freeform 132">
              <a:extLst>
                <a:ext uri="{FF2B5EF4-FFF2-40B4-BE49-F238E27FC236}">
                  <a16:creationId xmlns:a16="http://schemas.microsoft.com/office/drawing/2014/main" id="{F1AF4F35-7A08-DA42-B595-41BC780E5B34}"/>
                </a:ext>
              </a:extLst>
            </p:cNvPr>
            <p:cNvSpPr>
              <a:spLocks/>
            </p:cNvSpPr>
            <p:nvPr/>
          </p:nvSpPr>
          <p:spPr bwMode="auto">
            <a:xfrm>
              <a:off x="5553075" y="357188"/>
              <a:ext cx="38100" cy="22225"/>
            </a:xfrm>
            <a:custGeom>
              <a:avLst/>
              <a:gdLst/>
              <a:ahLst/>
              <a:cxnLst>
                <a:cxn ang="0">
                  <a:pos x="14" y="0"/>
                </a:cxn>
                <a:cxn ang="0">
                  <a:pos x="6" y="9"/>
                </a:cxn>
                <a:cxn ang="0">
                  <a:pos x="18" y="11"/>
                </a:cxn>
                <a:cxn ang="0">
                  <a:pos x="18" y="0"/>
                </a:cxn>
                <a:cxn ang="0">
                  <a:pos x="14" y="0"/>
                </a:cxn>
              </a:cxnLst>
              <a:rect l="0" t="0" r="r" b="b"/>
              <a:pathLst>
                <a:path w="20" h="12">
                  <a:moveTo>
                    <a:pt x="14" y="0"/>
                  </a:moveTo>
                  <a:cubicBezTo>
                    <a:pt x="9" y="0"/>
                    <a:pt x="0" y="1"/>
                    <a:pt x="6" y="9"/>
                  </a:cubicBezTo>
                  <a:cubicBezTo>
                    <a:pt x="8" y="11"/>
                    <a:pt x="15" y="12"/>
                    <a:pt x="18" y="11"/>
                  </a:cubicBezTo>
                  <a:cubicBezTo>
                    <a:pt x="20" y="9"/>
                    <a:pt x="20" y="3"/>
                    <a:pt x="18" y="0"/>
                  </a:cubicBezTo>
                  <a:lnTo>
                    <a:pt x="14" y="0"/>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316" name="Freeform 133">
              <a:extLst>
                <a:ext uri="{FF2B5EF4-FFF2-40B4-BE49-F238E27FC236}">
                  <a16:creationId xmlns:a16="http://schemas.microsoft.com/office/drawing/2014/main" id="{F9E23113-A493-7B4B-A1AD-1988CFCEDF8B}"/>
                </a:ext>
              </a:extLst>
            </p:cNvPr>
            <p:cNvSpPr>
              <a:spLocks/>
            </p:cNvSpPr>
            <p:nvPr/>
          </p:nvSpPr>
          <p:spPr bwMode="auto">
            <a:xfrm>
              <a:off x="5438775" y="271463"/>
              <a:ext cx="60325" cy="77788"/>
            </a:xfrm>
            <a:custGeom>
              <a:avLst/>
              <a:gdLst/>
              <a:ahLst/>
              <a:cxnLst>
                <a:cxn ang="0">
                  <a:pos x="32" y="22"/>
                </a:cxn>
                <a:cxn ang="0">
                  <a:pos x="29" y="9"/>
                </a:cxn>
                <a:cxn ang="0">
                  <a:pos x="15" y="11"/>
                </a:cxn>
                <a:cxn ang="0">
                  <a:pos x="13" y="7"/>
                </a:cxn>
                <a:cxn ang="0">
                  <a:pos x="8" y="3"/>
                </a:cxn>
                <a:cxn ang="0">
                  <a:pos x="2" y="4"/>
                </a:cxn>
                <a:cxn ang="0">
                  <a:pos x="2" y="17"/>
                </a:cxn>
                <a:cxn ang="0">
                  <a:pos x="6" y="23"/>
                </a:cxn>
                <a:cxn ang="0">
                  <a:pos x="12" y="25"/>
                </a:cxn>
                <a:cxn ang="0">
                  <a:pos x="9" y="41"/>
                </a:cxn>
                <a:cxn ang="0">
                  <a:pos x="22" y="33"/>
                </a:cxn>
                <a:cxn ang="0">
                  <a:pos x="26" y="22"/>
                </a:cxn>
                <a:cxn ang="0">
                  <a:pos x="32" y="22"/>
                </a:cxn>
              </a:cxnLst>
              <a:rect l="0" t="0" r="r" b="b"/>
              <a:pathLst>
                <a:path w="32" h="42">
                  <a:moveTo>
                    <a:pt x="32" y="22"/>
                  </a:moveTo>
                  <a:cubicBezTo>
                    <a:pt x="28" y="22"/>
                    <a:pt x="32" y="11"/>
                    <a:pt x="29" y="9"/>
                  </a:cubicBezTo>
                  <a:cubicBezTo>
                    <a:pt x="27" y="7"/>
                    <a:pt x="17" y="14"/>
                    <a:pt x="15" y="11"/>
                  </a:cubicBezTo>
                  <a:cubicBezTo>
                    <a:pt x="14" y="10"/>
                    <a:pt x="14" y="8"/>
                    <a:pt x="13" y="7"/>
                  </a:cubicBezTo>
                  <a:cubicBezTo>
                    <a:pt x="11" y="5"/>
                    <a:pt x="10" y="4"/>
                    <a:pt x="8" y="3"/>
                  </a:cubicBezTo>
                  <a:cubicBezTo>
                    <a:pt x="4" y="1"/>
                    <a:pt x="3" y="0"/>
                    <a:pt x="2" y="4"/>
                  </a:cubicBezTo>
                  <a:cubicBezTo>
                    <a:pt x="0" y="7"/>
                    <a:pt x="1" y="14"/>
                    <a:pt x="2" y="17"/>
                  </a:cubicBezTo>
                  <a:cubicBezTo>
                    <a:pt x="3" y="19"/>
                    <a:pt x="4" y="21"/>
                    <a:pt x="6" y="23"/>
                  </a:cubicBezTo>
                  <a:cubicBezTo>
                    <a:pt x="8" y="23"/>
                    <a:pt x="10" y="24"/>
                    <a:pt x="12" y="25"/>
                  </a:cubicBezTo>
                  <a:cubicBezTo>
                    <a:pt x="15" y="31"/>
                    <a:pt x="7" y="35"/>
                    <a:pt x="9" y="41"/>
                  </a:cubicBezTo>
                  <a:cubicBezTo>
                    <a:pt x="12" y="42"/>
                    <a:pt x="21" y="36"/>
                    <a:pt x="22" y="33"/>
                  </a:cubicBezTo>
                  <a:cubicBezTo>
                    <a:pt x="28" y="25"/>
                    <a:pt x="29" y="30"/>
                    <a:pt x="26" y="22"/>
                  </a:cubicBezTo>
                  <a:lnTo>
                    <a:pt x="32" y="22"/>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317" name="Freeform 134">
              <a:extLst>
                <a:ext uri="{FF2B5EF4-FFF2-40B4-BE49-F238E27FC236}">
                  <a16:creationId xmlns:a16="http://schemas.microsoft.com/office/drawing/2014/main" id="{2B50F2A7-D6F1-A04B-B016-A9D12B3D6BF1}"/>
                </a:ext>
              </a:extLst>
            </p:cNvPr>
            <p:cNvSpPr>
              <a:spLocks/>
            </p:cNvSpPr>
            <p:nvPr/>
          </p:nvSpPr>
          <p:spPr bwMode="auto">
            <a:xfrm>
              <a:off x="4297363" y="1987550"/>
              <a:ext cx="100013" cy="57150"/>
            </a:xfrm>
            <a:custGeom>
              <a:avLst/>
              <a:gdLst/>
              <a:ahLst/>
              <a:cxnLst>
                <a:cxn ang="0">
                  <a:pos x="33" y="0"/>
                </a:cxn>
                <a:cxn ang="0">
                  <a:pos x="18" y="7"/>
                </a:cxn>
                <a:cxn ang="0">
                  <a:pos x="14" y="11"/>
                </a:cxn>
                <a:cxn ang="0">
                  <a:pos x="11" y="13"/>
                </a:cxn>
                <a:cxn ang="0">
                  <a:pos x="6" y="15"/>
                </a:cxn>
                <a:cxn ang="0">
                  <a:pos x="3" y="29"/>
                </a:cxn>
                <a:cxn ang="0">
                  <a:pos x="11" y="29"/>
                </a:cxn>
                <a:cxn ang="0">
                  <a:pos x="19" y="25"/>
                </a:cxn>
                <a:cxn ang="0">
                  <a:pos x="26" y="25"/>
                </a:cxn>
                <a:cxn ang="0">
                  <a:pos x="31" y="26"/>
                </a:cxn>
                <a:cxn ang="0">
                  <a:pos x="39" y="23"/>
                </a:cxn>
                <a:cxn ang="0">
                  <a:pos x="44" y="20"/>
                </a:cxn>
                <a:cxn ang="0">
                  <a:pos x="50" y="19"/>
                </a:cxn>
                <a:cxn ang="0">
                  <a:pos x="53" y="15"/>
                </a:cxn>
                <a:cxn ang="0">
                  <a:pos x="54" y="13"/>
                </a:cxn>
                <a:cxn ang="0">
                  <a:pos x="46" y="10"/>
                </a:cxn>
                <a:cxn ang="0">
                  <a:pos x="41" y="9"/>
                </a:cxn>
                <a:cxn ang="0">
                  <a:pos x="40" y="4"/>
                </a:cxn>
                <a:cxn ang="0">
                  <a:pos x="39" y="1"/>
                </a:cxn>
                <a:cxn ang="0">
                  <a:pos x="32" y="2"/>
                </a:cxn>
                <a:cxn ang="0">
                  <a:pos x="33" y="0"/>
                </a:cxn>
              </a:cxnLst>
              <a:rect l="0" t="0" r="r" b="b"/>
              <a:pathLst>
                <a:path w="54" h="31">
                  <a:moveTo>
                    <a:pt x="33" y="0"/>
                  </a:moveTo>
                  <a:cubicBezTo>
                    <a:pt x="28" y="0"/>
                    <a:pt x="21" y="4"/>
                    <a:pt x="18" y="7"/>
                  </a:cubicBezTo>
                  <a:cubicBezTo>
                    <a:pt x="16" y="9"/>
                    <a:pt x="16" y="10"/>
                    <a:pt x="14" y="11"/>
                  </a:cubicBezTo>
                  <a:cubicBezTo>
                    <a:pt x="13" y="12"/>
                    <a:pt x="12" y="12"/>
                    <a:pt x="11" y="13"/>
                  </a:cubicBezTo>
                  <a:cubicBezTo>
                    <a:pt x="9" y="14"/>
                    <a:pt x="8" y="15"/>
                    <a:pt x="6" y="15"/>
                  </a:cubicBezTo>
                  <a:cubicBezTo>
                    <a:pt x="3" y="18"/>
                    <a:pt x="0" y="25"/>
                    <a:pt x="3" y="29"/>
                  </a:cubicBezTo>
                  <a:cubicBezTo>
                    <a:pt x="5" y="31"/>
                    <a:pt x="8" y="30"/>
                    <a:pt x="11" y="29"/>
                  </a:cubicBezTo>
                  <a:cubicBezTo>
                    <a:pt x="14" y="27"/>
                    <a:pt x="15" y="25"/>
                    <a:pt x="19" y="25"/>
                  </a:cubicBezTo>
                  <a:cubicBezTo>
                    <a:pt x="21" y="24"/>
                    <a:pt x="24" y="24"/>
                    <a:pt x="26" y="25"/>
                  </a:cubicBezTo>
                  <a:cubicBezTo>
                    <a:pt x="28" y="25"/>
                    <a:pt x="29" y="26"/>
                    <a:pt x="31" y="26"/>
                  </a:cubicBezTo>
                  <a:cubicBezTo>
                    <a:pt x="34" y="26"/>
                    <a:pt x="37" y="25"/>
                    <a:pt x="39" y="23"/>
                  </a:cubicBezTo>
                  <a:cubicBezTo>
                    <a:pt x="41" y="22"/>
                    <a:pt x="42" y="21"/>
                    <a:pt x="44" y="20"/>
                  </a:cubicBezTo>
                  <a:cubicBezTo>
                    <a:pt x="46" y="20"/>
                    <a:pt x="48" y="20"/>
                    <a:pt x="50" y="19"/>
                  </a:cubicBezTo>
                  <a:cubicBezTo>
                    <a:pt x="52" y="18"/>
                    <a:pt x="52" y="17"/>
                    <a:pt x="53" y="15"/>
                  </a:cubicBezTo>
                  <a:cubicBezTo>
                    <a:pt x="54" y="14"/>
                    <a:pt x="54" y="14"/>
                    <a:pt x="54" y="13"/>
                  </a:cubicBezTo>
                  <a:cubicBezTo>
                    <a:pt x="51" y="11"/>
                    <a:pt x="49" y="10"/>
                    <a:pt x="46" y="10"/>
                  </a:cubicBezTo>
                  <a:cubicBezTo>
                    <a:pt x="44" y="9"/>
                    <a:pt x="43" y="9"/>
                    <a:pt x="41" y="9"/>
                  </a:cubicBezTo>
                  <a:cubicBezTo>
                    <a:pt x="41" y="8"/>
                    <a:pt x="40" y="6"/>
                    <a:pt x="40" y="4"/>
                  </a:cubicBezTo>
                  <a:cubicBezTo>
                    <a:pt x="40" y="3"/>
                    <a:pt x="40" y="2"/>
                    <a:pt x="39" y="1"/>
                  </a:cubicBezTo>
                  <a:cubicBezTo>
                    <a:pt x="38" y="1"/>
                    <a:pt x="34" y="2"/>
                    <a:pt x="32" y="2"/>
                  </a:cubicBezTo>
                  <a:lnTo>
                    <a:pt x="33" y="0"/>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318" name="Freeform 135">
              <a:extLst>
                <a:ext uri="{FF2B5EF4-FFF2-40B4-BE49-F238E27FC236}">
                  <a16:creationId xmlns:a16="http://schemas.microsoft.com/office/drawing/2014/main" id="{5650F382-05D0-174E-9D0C-5B42C1746623}"/>
                </a:ext>
              </a:extLst>
            </p:cNvPr>
            <p:cNvSpPr>
              <a:spLocks/>
            </p:cNvSpPr>
            <p:nvPr/>
          </p:nvSpPr>
          <p:spPr bwMode="auto">
            <a:xfrm>
              <a:off x="4306888" y="1946275"/>
              <a:ext cx="58738" cy="33338"/>
            </a:xfrm>
            <a:custGeom>
              <a:avLst/>
              <a:gdLst/>
              <a:ahLst/>
              <a:cxnLst>
                <a:cxn ang="0">
                  <a:pos x="23" y="2"/>
                </a:cxn>
                <a:cxn ang="0">
                  <a:pos x="9" y="7"/>
                </a:cxn>
                <a:cxn ang="0">
                  <a:pos x="3" y="12"/>
                </a:cxn>
                <a:cxn ang="0">
                  <a:pos x="1" y="16"/>
                </a:cxn>
                <a:cxn ang="0">
                  <a:pos x="9" y="17"/>
                </a:cxn>
                <a:cxn ang="0">
                  <a:pos x="24" y="15"/>
                </a:cxn>
                <a:cxn ang="0">
                  <a:pos x="28" y="13"/>
                </a:cxn>
                <a:cxn ang="0">
                  <a:pos x="26" y="0"/>
                </a:cxn>
                <a:cxn ang="0">
                  <a:pos x="23" y="2"/>
                </a:cxn>
              </a:cxnLst>
              <a:rect l="0" t="0" r="r" b="b"/>
              <a:pathLst>
                <a:path w="32" h="18">
                  <a:moveTo>
                    <a:pt x="23" y="2"/>
                  </a:moveTo>
                  <a:cubicBezTo>
                    <a:pt x="19" y="2"/>
                    <a:pt x="13" y="5"/>
                    <a:pt x="9" y="7"/>
                  </a:cubicBezTo>
                  <a:cubicBezTo>
                    <a:pt x="5" y="8"/>
                    <a:pt x="5" y="10"/>
                    <a:pt x="3" y="12"/>
                  </a:cubicBezTo>
                  <a:cubicBezTo>
                    <a:pt x="2" y="13"/>
                    <a:pt x="0" y="14"/>
                    <a:pt x="1" y="16"/>
                  </a:cubicBezTo>
                  <a:cubicBezTo>
                    <a:pt x="2" y="18"/>
                    <a:pt x="6" y="17"/>
                    <a:pt x="9" y="17"/>
                  </a:cubicBezTo>
                  <a:cubicBezTo>
                    <a:pt x="14" y="17"/>
                    <a:pt x="19" y="17"/>
                    <a:pt x="24" y="15"/>
                  </a:cubicBezTo>
                  <a:cubicBezTo>
                    <a:pt x="25" y="14"/>
                    <a:pt x="27" y="14"/>
                    <a:pt x="28" y="13"/>
                  </a:cubicBezTo>
                  <a:cubicBezTo>
                    <a:pt x="32" y="9"/>
                    <a:pt x="29" y="3"/>
                    <a:pt x="26" y="0"/>
                  </a:cubicBezTo>
                  <a:lnTo>
                    <a:pt x="23" y="2"/>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319" name="Freeform 136">
              <a:extLst>
                <a:ext uri="{FF2B5EF4-FFF2-40B4-BE49-F238E27FC236}">
                  <a16:creationId xmlns:a16="http://schemas.microsoft.com/office/drawing/2014/main" id="{3B11814B-044A-254A-A71F-CB21B7712D29}"/>
                </a:ext>
              </a:extLst>
            </p:cNvPr>
            <p:cNvSpPr>
              <a:spLocks/>
            </p:cNvSpPr>
            <p:nvPr/>
          </p:nvSpPr>
          <p:spPr bwMode="auto">
            <a:xfrm>
              <a:off x="4256088" y="2024063"/>
              <a:ext cx="41275" cy="39688"/>
            </a:xfrm>
            <a:custGeom>
              <a:avLst/>
              <a:gdLst/>
              <a:ahLst/>
              <a:cxnLst>
                <a:cxn ang="0">
                  <a:pos x="16" y="5"/>
                </a:cxn>
                <a:cxn ang="0">
                  <a:pos x="7" y="4"/>
                </a:cxn>
                <a:cxn ang="0">
                  <a:pos x="0" y="12"/>
                </a:cxn>
                <a:cxn ang="0">
                  <a:pos x="7" y="19"/>
                </a:cxn>
                <a:cxn ang="0">
                  <a:pos x="10" y="20"/>
                </a:cxn>
                <a:cxn ang="0">
                  <a:pos x="17" y="18"/>
                </a:cxn>
                <a:cxn ang="0">
                  <a:pos x="21" y="13"/>
                </a:cxn>
                <a:cxn ang="0">
                  <a:pos x="14" y="0"/>
                </a:cxn>
                <a:cxn ang="0">
                  <a:pos x="16" y="5"/>
                </a:cxn>
              </a:cxnLst>
              <a:rect l="0" t="0" r="r" b="b"/>
              <a:pathLst>
                <a:path w="22" h="21">
                  <a:moveTo>
                    <a:pt x="16" y="5"/>
                  </a:moveTo>
                  <a:cubicBezTo>
                    <a:pt x="13" y="3"/>
                    <a:pt x="10" y="2"/>
                    <a:pt x="7" y="4"/>
                  </a:cubicBezTo>
                  <a:cubicBezTo>
                    <a:pt x="4" y="5"/>
                    <a:pt x="1" y="9"/>
                    <a:pt x="0" y="12"/>
                  </a:cubicBezTo>
                  <a:cubicBezTo>
                    <a:pt x="0" y="15"/>
                    <a:pt x="4" y="18"/>
                    <a:pt x="7" y="19"/>
                  </a:cubicBezTo>
                  <a:cubicBezTo>
                    <a:pt x="8" y="19"/>
                    <a:pt x="9" y="20"/>
                    <a:pt x="10" y="20"/>
                  </a:cubicBezTo>
                  <a:cubicBezTo>
                    <a:pt x="13" y="21"/>
                    <a:pt x="15" y="19"/>
                    <a:pt x="17" y="18"/>
                  </a:cubicBezTo>
                  <a:cubicBezTo>
                    <a:pt x="19" y="16"/>
                    <a:pt x="21" y="16"/>
                    <a:pt x="21" y="13"/>
                  </a:cubicBezTo>
                  <a:cubicBezTo>
                    <a:pt x="22" y="8"/>
                    <a:pt x="19" y="3"/>
                    <a:pt x="14" y="0"/>
                  </a:cubicBezTo>
                  <a:lnTo>
                    <a:pt x="16" y="5"/>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320" name="Freeform 137">
              <a:extLst>
                <a:ext uri="{FF2B5EF4-FFF2-40B4-BE49-F238E27FC236}">
                  <a16:creationId xmlns:a16="http://schemas.microsoft.com/office/drawing/2014/main" id="{CA5F0327-9005-CD48-9DB2-A314100A19BF}"/>
                </a:ext>
              </a:extLst>
            </p:cNvPr>
            <p:cNvSpPr>
              <a:spLocks noEditPoints="1"/>
            </p:cNvSpPr>
            <p:nvPr/>
          </p:nvSpPr>
          <p:spPr bwMode="auto">
            <a:xfrm>
              <a:off x="5291138" y="285750"/>
              <a:ext cx="187325" cy="206375"/>
            </a:xfrm>
            <a:custGeom>
              <a:avLst/>
              <a:gdLst/>
              <a:ahLst/>
              <a:cxnLst>
                <a:cxn ang="0">
                  <a:pos x="39" y="61"/>
                </a:cxn>
                <a:cxn ang="0">
                  <a:pos x="38" y="59"/>
                </a:cxn>
                <a:cxn ang="0">
                  <a:pos x="29" y="68"/>
                </a:cxn>
                <a:cxn ang="0">
                  <a:pos x="15" y="70"/>
                </a:cxn>
                <a:cxn ang="0">
                  <a:pos x="18" y="80"/>
                </a:cxn>
                <a:cxn ang="0">
                  <a:pos x="3" y="82"/>
                </a:cxn>
                <a:cxn ang="0">
                  <a:pos x="0" y="93"/>
                </a:cxn>
                <a:cxn ang="0">
                  <a:pos x="5" y="102"/>
                </a:cxn>
                <a:cxn ang="0">
                  <a:pos x="22" y="104"/>
                </a:cxn>
                <a:cxn ang="0">
                  <a:pos x="26" y="109"/>
                </a:cxn>
                <a:cxn ang="0">
                  <a:pos x="27" y="105"/>
                </a:cxn>
                <a:cxn ang="0">
                  <a:pos x="31" y="96"/>
                </a:cxn>
                <a:cxn ang="0">
                  <a:pos x="40" y="92"/>
                </a:cxn>
                <a:cxn ang="0">
                  <a:pos x="39" y="61"/>
                </a:cxn>
                <a:cxn ang="0">
                  <a:pos x="96" y="40"/>
                </a:cxn>
                <a:cxn ang="0">
                  <a:pos x="87" y="36"/>
                </a:cxn>
                <a:cxn ang="0">
                  <a:pos x="82" y="35"/>
                </a:cxn>
                <a:cxn ang="0">
                  <a:pos x="78" y="32"/>
                </a:cxn>
                <a:cxn ang="0">
                  <a:pos x="72" y="30"/>
                </a:cxn>
                <a:cxn ang="0">
                  <a:pos x="69" y="30"/>
                </a:cxn>
                <a:cxn ang="0">
                  <a:pos x="67" y="29"/>
                </a:cxn>
                <a:cxn ang="0">
                  <a:pos x="68" y="29"/>
                </a:cxn>
                <a:cxn ang="0">
                  <a:pos x="67" y="29"/>
                </a:cxn>
                <a:cxn ang="0">
                  <a:pos x="64" y="25"/>
                </a:cxn>
                <a:cxn ang="0">
                  <a:pos x="56" y="15"/>
                </a:cxn>
                <a:cxn ang="0">
                  <a:pos x="57" y="2"/>
                </a:cxn>
                <a:cxn ang="0">
                  <a:pos x="49" y="1"/>
                </a:cxn>
                <a:cxn ang="0">
                  <a:pos x="45" y="7"/>
                </a:cxn>
                <a:cxn ang="0">
                  <a:pos x="46" y="11"/>
                </a:cxn>
                <a:cxn ang="0">
                  <a:pos x="46" y="18"/>
                </a:cxn>
                <a:cxn ang="0">
                  <a:pos x="41" y="23"/>
                </a:cxn>
                <a:cxn ang="0">
                  <a:pos x="37" y="24"/>
                </a:cxn>
                <a:cxn ang="0">
                  <a:pos x="38" y="37"/>
                </a:cxn>
                <a:cxn ang="0">
                  <a:pos x="38" y="59"/>
                </a:cxn>
                <a:cxn ang="0">
                  <a:pos x="39" y="58"/>
                </a:cxn>
                <a:cxn ang="0">
                  <a:pos x="43" y="62"/>
                </a:cxn>
                <a:cxn ang="0">
                  <a:pos x="47" y="65"/>
                </a:cxn>
                <a:cxn ang="0">
                  <a:pos x="50" y="67"/>
                </a:cxn>
                <a:cxn ang="0">
                  <a:pos x="53" y="71"/>
                </a:cxn>
                <a:cxn ang="0">
                  <a:pos x="56" y="71"/>
                </a:cxn>
                <a:cxn ang="0">
                  <a:pos x="58" y="71"/>
                </a:cxn>
                <a:cxn ang="0">
                  <a:pos x="59" y="72"/>
                </a:cxn>
                <a:cxn ang="0">
                  <a:pos x="73" y="68"/>
                </a:cxn>
                <a:cxn ang="0">
                  <a:pos x="81" y="57"/>
                </a:cxn>
                <a:cxn ang="0">
                  <a:pos x="82" y="51"/>
                </a:cxn>
                <a:cxn ang="0">
                  <a:pos x="94" y="46"/>
                </a:cxn>
                <a:cxn ang="0">
                  <a:pos x="99" y="43"/>
                </a:cxn>
                <a:cxn ang="0">
                  <a:pos x="96" y="40"/>
                </a:cxn>
              </a:cxnLst>
              <a:rect l="0" t="0" r="r" b="b"/>
              <a:pathLst>
                <a:path w="100" h="110">
                  <a:moveTo>
                    <a:pt x="39" y="61"/>
                  </a:moveTo>
                  <a:cubicBezTo>
                    <a:pt x="39" y="61"/>
                    <a:pt x="38" y="60"/>
                    <a:pt x="38" y="59"/>
                  </a:cubicBezTo>
                  <a:cubicBezTo>
                    <a:pt x="29" y="68"/>
                    <a:pt x="29" y="68"/>
                    <a:pt x="29" y="68"/>
                  </a:cubicBezTo>
                  <a:cubicBezTo>
                    <a:pt x="29" y="62"/>
                    <a:pt x="17" y="67"/>
                    <a:pt x="15" y="70"/>
                  </a:cubicBezTo>
                  <a:cubicBezTo>
                    <a:pt x="13" y="73"/>
                    <a:pt x="16" y="78"/>
                    <a:pt x="18" y="80"/>
                  </a:cubicBezTo>
                  <a:cubicBezTo>
                    <a:pt x="14" y="84"/>
                    <a:pt x="8" y="79"/>
                    <a:pt x="3" y="82"/>
                  </a:cubicBezTo>
                  <a:cubicBezTo>
                    <a:pt x="0" y="83"/>
                    <a:pt x="0" y="89"/>
                    <a:pt x="0" y="93"/>
                  </a:cubicBezTo>
                  <a:cubicBezTo>
                    <a:pt x="0" y="98"/>
                    <a:pt x="0" y="100"/>
                    <a:pt x="5" y="102"/>
                  </a:cubicBezTo>
                  <a:cubicBezTo>
                    <a:pt x="11" y="104"/>
                    <a:pt x="18" y="102"/>
                    <a:pt x="22" y="104"/>
                  </a:cubicBezTo>
                  <a:cubicBezTo>
                    <a:pt x="22" y="106"/>
                    <a:pt x="23" y="110"/>
                    <a:pt x="26" y="109"/>
                  </a:cubicBezTo>
                  <a:cubicBezTo>
                    <a:pt x="26" y="109"/>
                    <a:pt x="26" y="105"/>
                    <a:pt x="27" y="105"/>
                  </a:cubicBezTo>
                  <a:cubicBezTo>
                    <a:pt x="27" y="102"/>
                    <a:pt x="29" y="99"/>
                    <a:pt x="31" y="96"/>
                  </a:cubicBezTo>
                  <a:cubicBezTo>
                    <a:pt x="34" y="93"/>
                    <a:pt x="35" y="93"/>
                    <a:pt x="40" y="92"/>
                  </a:cubicBezTo>
                  <a:cubicBezTo>
                    <a:pt x="41" y="81"/>
                    <a:pt x="44" y="72"/>
                    <a:pt x="39" y="61"/>
                  </a:cubicBezTo>
                  <a:moveTo>
                    <a:pt x="96" y="40"/>
                  </a:moveTo>
                  <a:cubicBezTo>
                    <a:pt x="93" y="38"/>
                    <a:pt x="90" y="37"/>
                    <a:pt x="87" y="36"/>
                  </a:cubicBezTo>
                  <a:cubicBezTo>
                    <a:pt x="85" y="36"/>
                    <a:pt x="83" y="36"/>
                    <a:pt x="82" y="35"/>
                  </a:cubicBezTo>
                  <a:cubicBezTo>
                    <a:pt x="81" y="35"/>
                    <a:pt x="79" y="33"/>
                    <a:pt x="78" y="32"/>
                  </a:cubicBezTo>
                  <a:cubicBezTo>
                    <a:pt x="76" y="31"/>
                    <a:pt x="75" y="30"/>
                    <a:pt x="72" y="30"/>
                  </a:cubicBezTo>
                  <a:cubicBezTo>
                    <a:pt x="71" y="30"/>
                    <a:pt x="70" y="31"/>
                    <a:pt x="69" y="30"/>
                  </a:cubicBezTo>
                  <a:cubicBezTo>
                    <a:pt x="68" y="30"/>
                    <a:pt x="68" y="30"/>
                    <a:pt x="67" y="29"/>
                  </a:cubicBezTo>
                  <a:cubicBezTo>
                    <a:pt x="68" y="29"/>
                    <a:pt x="68" y="29"/>
                    <a:pt x="68" y="29"/>
                  </a:cubicBezTo>
                  <a:cubicBezTo>
                    <a:pt x="67" y="29"/>
                    <a:pt x="67" y="29"/>
                    <a:pt x="67" y="29"/>
                  </a:cubicBezTo>
                  <a:cubicBezTo>
                    <a:pt x="66" y="28"/>
                    <a:pt x="65" y="26"/>
                    <a:pt x="64" y="25"/>
                  </a:cubicBezTo>
                  <a:cubicBezTo>
                    <a:pt x="61" y="22"/>
                    <a:pt x="58" y="19"/>
                    <a:pt x="56" y="15"/>
                  </a:cubicBezTo>
                  <a:cubicBezTo>
                    <a:pt x="54" y="11"/>
                    <a:pt x="57" y="6"/>
                    <a:pt x="57" y="2"/>
                  </a:cubicBezTo>
                  <a:cubicBezTo>
                    <a:pt x="56" y="0"/>
                    <a:pt x="51" y="0"/>
                    <a:pt x="49" y="1"/>
                  </a:cubicBezTo>
                  <a:cubicBezTo>
                    <a:pt x="46" y="2"/>
                    <a:pt x="45" y="4"/>
                    <a:pt x="45" y="7"/>
                  </a:cubicBezTo>
                  <a:cubicBezTo>
                    <a:pt x="45" y="8"/>
                    <a:pt x="45" y="10"/>
                    <a:pt x="46" y="11"/>
                  </a:cubicBezTo>
                  <a:cubicBezTo>
                    <a:pt x="46" y="14"/>
                    <a:pt x="48" y="15"/>
                    <a:pt x="46" y="18"/>
                  </a:cubicBezTo>
                  <a:cubicBezTo>
                    <a:pt x="46" y="19"/>
                    <a:pt x="43" y="22"/>
                    <a:pt x="41" y="23"/>
                  </a:cubicBezTo>
                  <a:cubicBezTo>
                    <a:pt x="40" y="24"/>
                    <a:pt x="39" y="23"/>
                    <a:pt x="37" y="24"/>
                  </a:cubicBezTo>
                  <a:cubicBezTo>
                    <a:pt x="35" y="27"/>
                    <a:pt x="36" y="34"/>
                    <a:pt x="38" y="37"/>
                  </a:cubicBezTo>
                  <a:cubicBezTo>
                    <a:pt x="29" y="41"/>
                    <a:pt x="34" y="52"/>
                    <a:pt x="38" y="59"/>
                  </a:cubicBezTo>
                  <a:cubicBezTo>
                    <a:pt x="39" y="58"/>
                    <a:pt x="39" y="58"/>
                    <a:pt x="39" y="58"/>
                  </a:cubicBezTo>
                  <a:cubicBezTo>
                    <a:pt x="40" y="59"/>
                    <a:pt x="41" y="60"/>
                    <a:pt x="43" y="62"/>
                  </a:cubicBezTo>
                  <a:cubicBezTo>
                    <a:pt x="44" y="63"/>
                    <a:pt x="45" y="64"/>
                    <a:pt x="47" y="65"/>
                  </a:cubicBezTo>
                  <a:cubicBezTo>
                    <a:pt x="48" y="65"/>
                    <a:pt x="49" y="65"/>
                    <a:pt x="50" y="67"/>
                  </a:cubicBezTo>
                  <a:cubicBezTo>
                    <a:pt x="51" y="68"/>
                    <a:pt x="53" y="70"/>
                    <a:pt x="53" y="71"/>
                  </a:cubicBezTo>
                  <a:cubicBezTo>
                    <a:pt x="54" y="71"/>
                    <a:pt x="55" y="71"/>
                    <a:pt x="56" y="71"/>
                  </a:cubicBezTo>
                  <a:cubicBezTo>
                    <a:pt x="57" y="71"/>
                    <a:pt x="57" y="71"/>
                    <a:pt x="58" y="71"/>
                  </a:cubicBezTo>
                  <a:cubicBezTo>
                    <a:pt x="59" y="71"/>
                    <a:pt x="59" y="72"/>
                    <a:pt x="59" y="72"/>
                  </a:cubicBezTo>
                  <a:cubicBezTo>
                    <a:pt x="65" y="74"/>
                    <a:pt x="68" y="72"/>
                    <a:pt x="73" y="68"/>
                  </a:cubicBezTo>
                  <a:cubicBezTo>
                    <a:pt x="76" y="65"/>
                    <a:pt x="79" y="61"/>
                    <a:pt x="81" y="57"/>
                  </a:cubicBezTo>
                  <a:cubicBezTo>
                    <a:pt x="83" y="55"/>
                    <a:pt x="82" y="54"/>
                    <a:pt x="82" y="51"/>
                  </a:cubicBezTo>
                  <a:cubicBezTo>
                    <a:pt x="86" y="49"/>
                    <a:pt x="90" y="48"/>
                    <a:pt x="94" y="46"/>
                  </a:cubicBezTo>
                  <a:cubicBezTo>
                    <a:pt x="95" y="45"/>
                    <a:pt x="98" y="44"/>
                    <a:pt x="99" y="43"/>
                  </a:cubicBezTo>
                  <a:cubicBezTo>
                    <a:pt x="100" y="41"/>
                    <a:pt x="97" y="40"/>
                    <a:pt x="96" y="40"/>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321" name="Freeform 138">
              <a:extLst>
                <a:ext uri="{FF2B5EF4-FFF2-40B4-BE49-F238E27FC236}">
                  <a16:creationId xmlns:a16="http://schemas.microsoft.com/office/drawing/2014/main" id="{0AD3F2BB-B37C-664B-9AA1-2D7B7AD27CE7}"/>
                </a:ext>
              </a:extLst>
            </p:cNvPr>
            <p:cNvSpPr>
              <a:spLocks noEditPoints="1"/>
            </p:cNvSpPr>
            <p:nvPr/>
          </p:nvSpPr>
          <p:spPr bwMode="auto">
            <a:xfrm>
              <a:off x="3941763" y="-1588"/>
              <a:ext cx="2671763" cy="3179763"/>
            </a:xfrm>
            <a:custGeom>
              <a:avLst/>
              <a:gdLst/>
              <a:ahLst/>
              <a:cxnLst>
                <a:cxn ang="0">
                  <a:pos x="1352" y="75"/>
                </a:cxn>
                <a:cxn ang="0">
                  <a:pos x="1254" y="97"/>
                </a:cxn>
                <a:cxn ang="0">
                  <a:pos x="1215" y="46"/>
                </a:cxn>
                <a:cxn ang="0">
                  <a:pos x="1183" y="71"/>
                </a:cxn>
                <a:cxn ang="0">
                  <a:pos x="1101" y="166"/>
                </a:cxn>
                <a:cxn ang="0">
                  <a:pos x="1114" y="16"/>
                </a:cxn>
                <a:cxn ang="0">
                  <a:pos x="1066" y="82"/>
                </a:cxn>
                <a:cxn ang="0">
                  <a:pos x="988" y="172"/>
                </a:cxn>
                <a:cxn ang="0">
                  <a:pos x="855" y="247"/>
                </a:cxn>
                <a:cxn ang="0">
                  <a:pos x="779" y="240"/>
                </a:cxn>
                <a:cxn ang="0">
                  <a:pos x="723" y="294"/>
                </a:cxn>
                <a:cxn ang="0">
                  <a:pos x="676" y="334"/>
                </a:cxn>
                <a:cxn ang="0">
                  <a:pos x="682" y="368"/>
                </a:cxn>
                <a:cxn ang="0">
                  <a:pos x="594" y="355"/>
                </a:cxn>
                <a:cxn ang="0">
                  <a:pos x="571" y="378"/>
                </a:cxn>
                <a:cxn ang="0">
                  <a:pos x="539" y="409"/>
                </a:cxn>
                <a:cxn ang="0">
                  <a:pos x="476" y="472"/>
                </a:cxn>
                <a:cxn ang="0">
                  <a:pos x="535" y="461"/>
                </a:cxn>
                <a:cxn ang="0">
                  <a:pos x="652" y="435"/>
                </a:cxn>
                <a:cxn ang="0">
                  <a:pos x="591" y="478"/>
                </a:cxn>
                <a:cxn ang="0">
                  <a:pos x="568" y="557"/>
                </a:cxn>
                <a:cxn ang="0">
                  <a:pos x="499" y="629"/>
                </a:cxn>
                <a:cxn ang="0">
                  <a:pos x="447" y="712"/>
                </a:cxn>
                <a:cxn ang="0">
                  <a:pos x="429" y="788"/>
                </a:cxn>
                <a:cxn ang="0">
                  <a:pos x="368" y="906"/>
                </a:cxn>
                <a:cxn ang="0">
                  <a:pos x="355" y="948"/>
                </a:cxn>
                <a:cxn ang="0">
                  <a:pos x="285" y="1042"/>
                </a:cxn>
                <a:cxn ang="0">
                  <a:pos x="326" y="1063"/>
                </a:cxn>
                <a:cxn ang="0">
                  <a:pos x="324" y="1087"/>
                </a:cxn>
                <a:cxn ang="0">
                  <a:pos x="247" y="1099"/>
                </a:cxn>
                <a:cxn ang="0">
                  <a:pos x="193" y="1128"/>
                </a:cxn>
                <a:cxn ang="0">
                  <a:pos x="170" y="1142"/>
                </a:cxn>
                <a:cxn ang="0">
                  <a:pos x="177" y="1172"/>
                </a:cxn>
                <a:cxn ang="0">
                  <a:pos x="77" y="1210"/>
                </a:cxn>
                <a:cxn ang="0">
                  <a:pos x="98" y="1233"/>
                </a:cxn>
                <a:cxn ang="0">
                  <a:pos x="62" y="1256"/>
                </a:cxn>
                <a:cxn ang="0">
                  <a:pos x="66" y="1277"/>
                </a:cxn>
                <a:cxn ang="0">
                  <a:pos x="29" y="1343"/>
                </a:cxn>
                <a:cxn ang="0">
                  <a:pos x="40" y="1371"/>
                </a:cxn>
                <a:cxn ang="0">
                  <a:pos x="21" y="1424"/>
                </a:cxn>
                <a:cxn ang="0">
                  <a:pos x="37" y="1490"/>
                </a:cxn>
                <a:cxn ang="0">
                  <a:pos x="47" y="1580"/>
                </a:cxn>
                <a:cxn ang="0">
                  <a:pos x="69" y="1646"/>
                </a:cxn>
                <a:cxn ang="0">
                  <a:pos x="207" y="1675"/>
                </a:cxn>
                <a:cxn ang="0">
                  <a:pos x="315" y="1549"/>
                </a:cxn>
                <a:cxn ang="0">
                  <a:pos x="357" y="1589"/>
                </a:cxn>
                <a:cxn ang="0">
                  <a:pos x="433" y="1431"/>
                </a:cxn>
                <a:cxn ang="0">
                  <a:pos x="410" y="1221"/>
                </a:cxn>
                <a:cxn ang="0">
                  <a:pos x="444" y="1021"/>
                </a:cxn>
                <a:cxn ang="0">
                  <a:pos x="529" y="825"/>
                </a:cxn>
                <a:cxn ang="0">
                  <a:pos x="624" y="594"/>
                </a:cxn>
                <a:cxn ang="0">
                  <a:pos x="735" y="459"/>
                </a:cxn>
                <a:cxn ang="0">
                  <a:pos x="869" y="334"/>
                </a:cxn>
                <a:cxn ang="0">
                  <a:pos x="982" y="393"/>
                </a:cxn>
                <a:cxn ang="0">
                  <a:pos x="1100" y="388"/>
                </a:cxn>
                <a:cxn ang="0">
                  <a:pos x="1145" y="252"/>
                </a:cxn>
                <a:cxn ang="0">
                  <a:pos x="1261" y="192"/>
                </a:cxn>
                <a:cxn ang="0">
                  <a:pos x="1316" y="340"/>
                </a:cxn>
                <a:cxn ang="0">
                  <a:pos x="1375" y="252"/>
                </a:cxn>
                <a:cxn ang="0">
                  <a:pos x="1383" y="212"/>
                </a:cxn>
                <a:cxn ang="0">
                  <a:pos x="1340" y="204"/>
                </a:cxn>
              </a:cxnLst>
              <a:rect l="0" t="0" r="r" b="b"/>
              <a:pathLst>
                <a:path w="1429" h="1701">
                  <a:moveTo>
                    <a:pt x="1115" y="33"/>
                  </a:moveTo>
                  <a:cubicBezTo>
                    <a:pt x="1116" y="33"/>
                    <a:pt x="1117" y="33"/>
                    <a:pt x="1118" y="33"/>
                  </a:cubicBezTo>
                  <a:cubicBezTo>
                    <a:pt x="1117" y="32"/>
                    <a:pt x="1116" y="32"/>
                    <a:pt x="1115" y="33"/>
                  </a:cubicBezTo>
                  <a:moveTo>
                    <a:pt x="272" y="1065"/>
                  </a:moveTo>
                  <a:cubicBezTo>
                    <a:pt x="272" y="1065"/>
                    <a:pt x="272" y="1065"/>
                    <a:pt x="272" y="1065"/>
                  </a:cubicBezTo>
                  <a:cubicBezTo>
                    <a:pt x="271" y="1066"/>
                    <a:pt x="270" y="1066"/>
                    <a:pt x="270" y="1067"/>
                  </a:cubicBezTo>
                  <a:cubicBezTo>
                    <a:pt x="271" y="1067"/>
                    <a:pt x="272" y="1066"/>
                    <a:pt x="272" y="1065"/>
                  </a:cubicBezTo>
                  <a:moveTo>
                    <a:pt x="422" y="1463"/>
                  </a:moveTo>
                  <a:cubicBezTo>
                    <a:pt x="423" y="1463"/>
                    <a:pt x="424" y="1463"/>
                    <a:pt x="425" y="1463"/>
                  </a:cubicBezTo>
                  <a:cubicBezTo>
                    <a:pt x="424" y="1461"/>
                    <a:pt x="423" y="1462"/>
                    <a:pt x="422" y="1463"/>
                  </a:cubicBezTo>
                  <a:moveTo>
                    <a:pt x="1418" y="124"/>
                  </a:moveTo>
                  <a:cubicBezTo>
                    <a:pt x="1416" y="126"/>
                    <a:pt x="1415" y="124"/>
                    <a:pt x="1414" y="123"/>
                  </a:cubicBezTo>
                  <a:cubicBezTo>
                    <a:pt x="1411" y="121"/>
                    <a:pt x="1408" y="119"/>
                    <a:pt x="1405" y="118"/>
                  </a:cubicBezTo>
                  <a:cubicBezTo>
                    <a:pt x="1403" y="117"/>
                    <a:pt x="1401" y="115"/>
                    <a:pt x="1400" y="113"/>
                  </a:cubicBezTo>
                  <a:cubicBezTo>
                    <a:pt x="1399" y="111"/>
                    <a:pt x="1401" y="108"/>
                    <a:pt x="1398" y="106"/>
                  </a:cubicBezTo>
                  <a:cubicBezTo>
                    <a:pt x="1391" y="110"/>
                    <a:pt x="1379" y="109"/>
                    <a:pt x="1370" y="108"/>
                  </a:cubicBezTo>
                  <a:cubicBezTo>
                    <a:pt x="1370" y="104"/>
                    <a:pt x="1378" y="103"/>
                    <a:pt x="1380" y="101"/>
                  </a:cubicBezTo>
                  <a:cubicBezTo>
                    <a:pt x="1385" y="97"/>
                    <a:pt x="1382" y="94"/>
                    <a:pt x="1378" y="90"/>
                  </a:cubicBezTo>
                  <a:cubicBezTo>
                    <a:pt x="1376" y="87"/>
                    <a:pt x="1375" y="80"/>
                    <a:pt x="1371" y="79"/>
                  </a:cubicBezTo>
                  <a:cubicBezTo>
                    <a:pt x="1368" y="77"/>
                    <a:pt x="1366" y="80"/>
                    <a:pt x="1365" y="82"/>
                  </a:cubicBezTo>
                  <a:cubicBezTo>
                    <a:pt x="1361" y="85"/>
                    <a:pt x="1357" y="89"/>
                    <a:pt x="1353" y="91"/>
                  </a:cubicBezTo>
                  <a:cubicBezTo>
                    <a:pt x="1355" y="86"/>
                    <a:pt x="1358" y="77"/>
                    <a:pt x="1352" y="75"/>
                  </a:cubicBezTo>
                  <a:cubicBezTo>
                    <a:pt x="1348" y="74"/>
                    <a:pt x="1343" y="75"/>
                    <a:pt x="1341" y="77"/>
                  </a:cubicBezTo>
                  <a:cubicBezTo>
                    <a:pt x="1338" y="79"/>
                    <a:pt x="1337" y="83"/>
                    <a:pt x="1335" y="85"/>
                  </a:cubicBezTo>
                  <a:cubicBezTo>
                    <a:pt x="1332" y="87"/>
                    <a:pt x="1335" y="87"/>
                    <a:pt x="1332" y="85"/>
                  </a:cubicBezTo>
                  <a:cubicBezTo>
                    <a:pt x="1329" y="84"/>
                    <a:pt x="1328" y="80"/>
                    <a:pt x="1328" y="77"/>
                  </a:cubicBezTo>
                  <a:cubicBezTo>
                    <a:pt x="1328" y="74"/>
                    <a:pt x="1329" y="75"/>
                    <a:pt x="1330" y="72"/>
                  </a:cubicBezTo>
                  <a:cubicBezTo>
                    <a:pt x="1331" y="69"/>
                    <a:pt x="1331" y="65"/>
                    <a:pt x="1330" y="62"/>
                  </a:cubicBezTo>
                  <a:cubicBezTo>
                    <a:pt x="1328" y="58"/>
                    <a:pt x="1324" y="57"/>
                    <a:pt x="1320" y="56"/>
                  </a:cubicBezTo>
                  <a:cubicBezTo>
                    <a:pt x="1317" y="54"/>
                    <a:pt x="1312" y="49"/>
                    <a:pt x="1308" y="51"/>
                  </a:cubicBezTo>
                  <a:cubicBezTo>
                    <a:pt x="1308" y="53"/>
                    <a:pt x="1305" y="55"/>
                    <a:pt x="1304" y="56"/>
                  </a:cubicBezTo>
                  <a:cubicBezTo>
                    <a:pt x="1301" y="59"/>
                    <a:pt x="1299" y="62"/>
                    <a:pt x="1296" y="65"/>
                  </a:cubicBezTo>
                  <a:cubicBezTo>
                    <a:pt x="1291" y="70"/>
                    <a:pt x="1289" y="75"/>
                    <a:pt x="1289" y="82"/>
                  </a:cubicBezTo>
                  <a:cubicBezTo>
                    <a:pt x="1289" y="88"/>
                    <a:pt x="1289" y="94"/>
                    <a:pt x="1289" y="99"/>
                  </a:cubicBezTo>
                  <a:cubicBezTo>
                    <a:pt x="1289" y="106"/>
                    <a:pt x="1286" y="111"/>
                    <a:pt x="1285" y="118"/>
                  </a:cubicBezTo>
                  <a:cubicBezTo>
                    <a:pt x="1281" y="111"/>
                    <a:pt x="1276" y="115"/>
                    <a:pt x="1270" y="118"/>
                  </a:cubicBezTo>
                  <a:cubicBezTo>
                    <a:pt x="1268" y="119"/>
                    <a:pt x="1265" y="120"/>
                    <a:pt x="1263" y="121"/>
                  </a:cubicBezTo>
                  <a:cubicBezTo>
                    <a:pt x="1260" y="122"/>
                    <a:pt x="1247" y="123"/>
                    <a:pt x="1245" y="120"/>
                  </a:cubicBezTo>
                  <a:cubicBezTo>
                    <a:pt x="1248" y="117"/>
                    <a:pt x="1252" y="118"/>
                    <a:pt x="1255" y="115"/>
                  </a:cubicBezTo>
                  <a:cubicBezTo>
                    <a:pt x="1257" y="114"/>
                    <a:pt x="1257" y="112"/>
                    <a:pt x="1259" y="110"/>
                  </a:cubicBezTo>
                  <a:cubicBezTo>
                    <a:pt x="1261" y="107"/>
                    <a:pt x="1265" y="105"/>
                    <a:pt x="1268" y="103"/>
                  </a:cubicBezTo>
                  <a:cubicBezTo>
                    <a:pt x="1274" y="99"/>
                    <a:pt x="1279" y="95"/>
                    <a:pt x="1283" y="89"/>
                  </a:cubicBezTo>
                  <a:cubicBezTo>
                    <a:pt x="1278" y="93"/>
                    <a:pt x="1272" y="93"/>
                    <a:pt x="1267" y="94"/>
                  </a:cubicBezTo>
                  <a:cubicBezTo>
                    <a:pt x="1262" y="95"/>
                    <a:pt x="1259" y="96"/>
                    <a:pt x="1254" y="97"/>
                  </a:cubicBezTo>
                  <a:cubicBezTo>
                    <a:pt x="1247" y="97"/>
                    <a:pt x="1239" y="98"/>
                    <a:pt x="1232" y="97"/>
                  </a:cubicBezTo>
                  <a:cubicBezTo>
                    <a:pt x="1236" y="94"/>
                    <a:pt x="1239" y="90"/>
                    <a:pt x="1243" y="88"/>
                  </a:cubicBezTo>
                  <a:cubicBezTo>
                    <a:pt x="1248" y="85"/>
                    <a:pt x="1254" y="81"/>
                    <a:pt x="1257" y="76"/>
                  </a:cubicBezTo>
                  <a:cubicBezTo>
                    <a:pt x="1260" y="71"/>
                    <a:pt x="1259" y="69"/>
                    <a:pt x="1255" y="67"/>
                  </a:cubicBezTo>
                  <a:cubicBezTo>
                    <a:pt x="1253" y="66"/>
                    <a:pt x="1247" y="66"/>
                    <a:pt x="1249" y="62"/>
                  </a:cubicBezTo>
                  <a:cubicBezTo>
                    <a:pt x="1249" y="61"/>
                    <a:pt x="1252" y="60"/>
                    <a:pt x="1253" y="60"/>
                  </a:cubicBezTo>
                  <a:cubicBezTo>
                    <a:pt x="1258" y="60"/>
                    <a:pt x="1261" y="60"/>
                    <a:pt x="1265" y="62"/>
                  </a:cubicBezTo>
                  <a:cubicBezTo>
                    <a:pt x="1269" y="63"/>
                    <a:pt x="1277" y="63"/>
                    <a:pt x="1279" y="58"/>
                  </a:cubicBezTo>
                  <a:cubicBezTo>
                    <a:pt x="1279" y="57"/>
                    <a:pt x="1278" y="55"/>
                    <a:pt x="1279" y="54"/>
                  </a:cubicBezTo>
                  <a:cubicBezTo>
                    <a:pt x="1279" y="52"/>
                    <a:pt x="1282" y="50"/>
                    <a:pt x="1283" y="48"/>
                  </a:cubicBezTo>
                  <a:cubicBezTo>
                    <a:pt x="1287" y="44"/>
                    <a:pt x="1292" y="41"/>
                    <a:pt x="1290" y="36"/>
                  </a:cubicBezTo>
                  <a:cubicBezTo>
                    <a:pt x="1287" y="30"/>
                    <a:pt x="1276" y="33"/>
                    <a:pt x="1270" y="33"/>
                  </a:cubicBezTo>
                  <a:cubicBezTo>
                    <a:pt x="1270" y="29"/>
                    <a:pt x="1272" y="21"/>
                    <a:pt x="1268" y="18"/>
                  </a:cubicBezTo>
                  <a:cubicBezTo>
                    <a:pt x="1263" y="14"/>
                    <a:pt x="1254" y="21"/>
                    <a:pt x="1250" y="20"/>
                  </a:cubicBezTo>
                  <a:cubicBezTo>
                    <a:pt x="1249" y="16"/>
                    <a:pt x="1251" y="4"/>
                    <a:pt x="1244" y="6"/>
                  </a:cubicBezTo>
                  <a:cubicBezTo>
                    <a:pt x="1240" y="8"/>
                    <a:pt x="1239" y="16"/>
                    <a:pt x="1238" y="20"/>
                  </a:cubicBezTo>
                  <a:cubicBezTo>
                    <a:pt x="1237" y="22"/>
                    <a:pt x="1234" y="32"/>
                    <a:pt x="1231" y="33"/>
                  </a:cubicBezTo>
                  <a:cubicBezTo>
                    <a:pt x="1227" y="34"/>
                    <a:pt x="1225" y="25"/>
                    <a:pt x="1221" y="25"/>
                  </a:cubicBezTo>
                  <a:cubicBezTo>
                    <a:pt x="1215" y="24"/>
                    <a:pt x="1217" y="32"/>
                    <a:pt x="1217" y="36"/>
                  </a:cubicBezTo>
                  <a:cubicBezTo>
                    <a:pt x="1217" y="36"/>
                    <a:pt x="1217" y="36"/>
                    <a:pt x="1217" y="36"/>
                  </a:cubicBezTo>
                  <a:cubicBezTo>
                    <a:pt x="1216" y="38"/>
                    <a:pt x="1211" y="39"/>
                    <a:pt x="1210" y="42"/>
                  </a:cubicBezTo>
                  <a:cubicBezTo>
                    <a:pt x="1209" y="47"/>
                    <a:pt x="1213" y="43"/>
                    <a:pt x="1215" y="46"/>
                  </a:cubicBezTo>
                  <a:cubicBezTo>
                    <a:pt x="1216" y="47"/>
                    <a:pt x="1216" y="49"/>
                    <a:pt x="1217" y="50"/>
                  </a:cubicBezTo>
                  <a:cubicBezTo>
                    <a:pt x="1218" y="51"/>
                    <a:pt x="1222" y="53"/>
                    <a:pt x="1224" y="53"/>
                  </a:cubicBezTo>
                  <a:cubicBezTo>
                    <a:pt x="1219" y="52"/>
                    <a:pt x="1219" y="56"/>
                    <a:pt x="1219" y="60"/>
                  </a:cubicBezTo>
                  <a:cubicBezTo>
                    <a:pt x="1219" y="65"/>
                    <a:pt x="1219" y="67"/>
                    <a:pt x="1216" y="71"/>
                  </a:cubicBezTo>
                  <a:cubicBezTo>
                    <a:pt x="1211" y="77"/>
                    <a:pt x="1205" y="81"/>
                    <a:pt x="1204" y="90"/>
                  </a:cubicBezTo>
                  <a:cubicBezTo>
                    <a:pt x="1203" y="94"/>
                    <a:pt x="1204" y="99"/>
                    <a:pt x="1202" y="104"/>
                  </a:cubicBezTo>
                  <a:cubicBezTo>
                    <a:pt x="1201" y="107"/>
                    <a:pt x="1198" y="108"/>
                    <a:pt x="1197" y="111"/>
                  </a:cubicBezTo>
                  <a:cubicBezTo>
                    <a:pt x="1197" y="114"/>
                    <a:pt x="1198" y="117"/>
                    <a:pt x="1198" y="119"/>
                  </a:cubicBezTo>
                  <a:cubicBezTo>
                    <a:pt x="1197" y="121"/>
                    <a:pt x="1194" y="123"/>
                    <a:pt x="1193" y="124"/>
                  </a:cubicBezTo>
                  <a:cubicBezTo>
                    <a:pt x="1189" y="127"/>
                    <a:pt x="1189" y="128"/>
                    <a:pt x="1187" y="132"/>
                  </a:cubicBezTo>
                  <a:cubicBezTo>
                    <a:pt x="1185" y="135"/>
                    <a:pt x="1183" y="135"/>
                    <a:pt x="1183" y="139"/>
                  </a:cubicBezTo>
                  <a:cubicBezTo>
                    <a:pt x="1183" y="140"/>
                    <a:pt x="1183" y="141"/>
                    <a:pt x="1183" y="142"/>
                  </a:cubicBezTo>
                  <a:cubicBezTo>
                    <a:pt x="1181" y="142"/>
                    <a:pt x="1178" y="142"/>
                    <a:pt x="1176" y="142"/>
                  </a:cubicBezTo>
                  <a:cubicBezTo>
                    <a:pt x="1176" y="142"/>
                    <a:pt x="1176" y="142"/>
                    <a:pt x="1176" y="142"/>
                  </a:cubicBezTo>
                  <a:cubicBezTo>
                    <a:pt x="1177" y="138"/>
                    <a:pt x="1180" y="134"/>
                    <a:pt x="1182" y="129"/>
                  </a:cubicBezTo>
                  <a:cubicBezTo>
                    <a:pt x="1183" y="127"/>
                    <a:pt x="1182" y="125"/>
                    <a:pt x="1183" y="122"/>
                  </a:cubicBezTo>
                  <a:cubicBezTo>
                    <a:pt x="1184" y="119"/>
                    <a:pt x="1185" y="117"/>
                    <a:pt x="1185" y="113"/>
                  </a:cubicBezTo>
                  <a:cubicBezTo>
                    <a:pt x="1185" y="109"/>
                    <a:pt x="1185" y="105"/>
                    <a:pt x="1185" y="101"/>
                  </a:cubicBezTo>
                  <a:cubicBezTo>
                    <a:pt x="1186" y="97"/>
                    <a:pt x="1188" y="92"/>
                    <a:pt x="1187" y="88"/>
                  </a:cubicBezTo>
                  <a:cubicBezTo>
                    <a:pt x="1187" y="87"/>
                    <a:pt x="1186" y="83"/>
                    <a:pt x="1185" y="83"/>
                  </a:cubicBezTo>
                  <a:cubicBezTo>
                    <a:pt x="1182" y="81"/>
                    <a:pt x="1178" y="82"/>
                    <a:pt x="1179" y="77"/>
                  </a:cubicBezTo>
                  <a:cubicBezTo>
                    <a:pt x="1179" y="74"/>
                    <a:pt x="1181" y="73"/>
                    <a:pt x="1183" y="71"/>
                  </a:cubicBezTo>
                  <a:cubicBezTo>
                    <a:pt x="1187" y="69"/>
                    <a:pt x="1189" y="68"/>
                    <a:pt x="1189" y="63"/>
                  </a:cubicBezTo>
                  <a:cubicBezTo>
                    <a:pt x="1189" y="60"/>
                    <a:pt x="1189" y="58"/>
                    <a:pt x="1189" y="55"/>
                  </a:cubicBezTo>
                  <a:cubicBezTo>
                    <a:pt x="1189" y="47"/>
                    <a:pt x="1198" y="40"/>
                    <a:pt x="1193" y="32"/>
                  </a:cubicBezTo>
                  <a:cubicBezTo>
                    <a:pt x="1191" y="32"/>
                    <a:pt x="1185" y="32"/>
                    <a:pt x="1183" y="32"/>
                  </a:cubicBezTo>
                  <a:cubicBezTo>
                    <a:pt x="1182" y="33"/>
                    <a:pt x="1181" y="35"/>
                    <a:pt x="1180" y="37"/>
                  </a:cubicBezTo>
                  <a:cubicBezTo>
                    <a:pt x="1176" y="41"/>
                    <a:pt x="1171" y="45"/>
                    <a:pt x="1167" y="49"/>
                  </a:cubicBezTo>
                  <a:cubicBezTo>
                    <a:pt x="1161" y="53"/>
                    <a:pt x="1156" y="54"/>
                    <a:pt x="1156" y="61"/>
                  </a:cubicBezTo>
                  <a:cubicBezTo>
                    <a:pt x="1156" y="66"/>
                    <a:pt x="1156" y="70"/>
                    <a:pt x="1156" y="75"/>
                  </a:cubicBezTo>
                  <a:cubicBezTo>
                    <a:pt x="1156" y="80"/>
                    <a:pt x="1154" y="83"/>
                    <a:pt x="1151" y="87"/>
                  </a:cubicBezTo>
                  <a:cubicBezTo>
                    <a:pt x="1147" y="93"/>
                    <a:pt x="1141" y="99"/>
                    <a:pt x="1139" y="106"/>
                  </a:cubicBezTo>
                  <a:cubicBezTo>
                    <a:pt x="1138" y="113"/>
                    <a:pt x="1141" y="122"/>
                    <a:pt x="1134" y="128"/>
                  </a:cubicBezTo>
                  <a:cubicBezTo>
                    <a:pt x="1130" y="132"/>
                    <a:pt x="1121" y="131"/>
                    <a:pt x="1118" y="134"/>
                  </a:cubicBezTo>
                  <a:cubicBezTo>
                    <a:pt x="1117" y="135"/>
                    <a:pt x="1116" y="138"/>
                    <a:pt x="1116" y="139"/>
                  </a:cubicBezTo>
                  <a:cubicBezTo>
                    <a:pt x="1117" y="141"/>
                    <a:pt x="1119" y="141"/>
                    <a:pt x="1120" y="142"/>
                  </a:cubicBezTo>
                  <a:cubicBezTo>
                    <a:pt x="1123" y="145"/>
                    <a:pt x="1122" y="147"/>
                    <a:pt x="1119" y="148"/>
                  </a:cubicBezTo>
                  <a:cubicBezTo>
                    <a:pt x="1117" y="149"/>
                    <a:pt x="1116" y="147"/>
                    <a:pt x="1114" y="149"/>
                  </a:cubicBezTo>
                  <a:cubicBezTo>
                    <a:pt x="1115" y="148"/>
                    <a:pt x="1112" y="155"/>
                    <a:pt x="1113" y="153"/>
                  </a:cubicBezTo>
                  <a:cubicBezTo>
                    <a:pt x="1111" y="156"/>
                    <a:pt x="1109" y="160"/>
                    <a:pt x="1108" y="164"/>
                  </a:cubicBezTo>
                  <a:cubicBezTo>
                    <a:pt x="1107" y="168"/>
                    <a:pt x="1108" y="171"/>
                    <a:pt x="1108" y="175"/>
                  </a:cubicBezTo>
                  <a:cubicBezTo>
                    <a:pt x="1108" y="175"/>
                    <a:pt x="1107" y="175"/>
                    <a:pt x="1107" y="176"/>
                  </a:cubicBezTo>
                  <a:cubicBezTo>
                    <a:pt x="1106" y="177"/>
                    <a:pt x="1105" y="178"/>
                    <a:pt x="1103" y="175"/>
                  </a:cubicBezTo>
                  <a:cubicBezTo>
                    <a:pt x="1101" y="173"/>
                    <a:pt x="1102" y="169"/>
                    <a:pt x="1101" y="166"/>
                  </a:cubicBezTo>
                  <a:cubicBezTo>
                    <a:pt x="1101" y="165"/>
                    <a:pt x="1100" y="165"/>
                    <a:pt x="1100" y="164"/>
                  </a:cubicBezTo>
                  <a:cubicBezTo>
                    <a:pt x="1100" y="159"/>
                    <a:pt x="1101" y="159"/>
                    <a:pt x="1095" y="158"/>
                  </a:cubicBezTo>
                  <a:cubicBezTo>
                    <a:pt x="1094" y="158"/>
                    <a:pt x="1093" y="158"/>
                    <a:pt x="1093" y="158"/>
                  </a:cubicBezTo>
                  <a:cubicBezTo>
                    <a:pt x="1094" y="154"/>
                    <a:pt x="1096" y="154"/>
                    <a:pt x="1101" y="152"/>
                  </a:cubicBezTo>
                  <a:cubicBezTo>
                    <a:pt x="1110" y="148"/>
                    <a:pt x="1104" y="137"/>
                    <a:pt x="1106" y="129"/>
                  </a:cubicBezTo>
                  <a:cubicBezTo>
                    <a:pt x="1107" y="124"/>
                    <a:pt x="1112" y="119"/>
                    <a:pt x="1112" y="114"/>
                  </a:cubicBezTo>
                  <a:cubicBezTo>
                    <a:pt x="1111" y="111"/>
                    <a:pt x="1110" y="110"/>
                    <a:pt x="1110" y="108"/>
                  </a:cubicBezTo>
                  <a:cubicBezTo>
                    <a:pt x="1111" y="105"/>
                    <a:pt x="1114" y="101"/>
                    <a:pt x="1117" y="99"/>
                  </a:cubicBezTo>
                  <a:cubicBezTo>
                    <a:pt x="1119" y="96"/>
                    <a:pt x="1120" y="95"/>
                    <a:pt x="1122" y="92"/>
                  </a:cubicBezTo>
                  <a:cubicBezTo>
                    <a:pt x="1124" y="89"/>
                    <a:pt x="1126" y="85"/>
                    <a:pt x="1128" y="83"/>
                  </a:cubicBezTo>
                  <a:cubicBezTo>
                    <a:pt x="1130" y="80"/>
                    <a:pt x="1133" y="80"/>
                    <a:pt x="1134" y="77"/>
                  </a:cubicBezTo>
                  <a:cubicBezTo>
                    <a:pt x="1135" y="74"/>
                    <a:pt x="1132" y="70"/>
                    <a:pt x="1133" y="67"/>
                  </a:cubicBezTo>
                  <a:cubicBezTo>
                    <a:pt x="1133" y="62"/>
                    <a:pt x="1137" y="61"/>
                    <a:pt x="1141" y="58"/>
                  </a:cubicBezTo>
                  <a:cubicBezTo>
                    <a:pt x="1145" y="56"/>
                    <a:pt x="1149" y="47"/>
                    <a:pt x="1142" y="49"/>
                  </a:cubicBezTo>
                  <a:cubicBezTo>
                    <a:pt x="1141" y="45"/>
                    <a:pt x="1141" y="39"/>
                    <a:pt x="1143" y="36"/>
                  </a:cubicBezTo>
                  <a:cubicBezTo>
                    <a:pt x="1146" y="31"/>
                    <a:pt x="1155" y="35"/>
                    <a:pt x="1158" y="29"/>
                  </a:cubicBezTo>
                  <a:cubicBezTo>
                    <a:pt x="1156" y="26"/>
                    <a:pt x="1148" y="26"/>
                    <a:pt x="1145" y="24"/>
                  </a:cubicBezTo>
                  <a:cubicBezTo>
                    <a:pt x="1141" y="23"/>
                    <a:pt x="1139" y="21"/>
                    <a:pt x="1140" y="18"/>
                  </a:cubicBezTo>
                  <a:cubicBezTo>
                    <a:pt x="1141" y="16"/>
                    <a:pt x="1142" y="15"/>
                    <a:pt x="1144" y="15"/>
                  </a:cubicBezTo>
                  <a:cubicBezTo>
                    <a:pt x="1147" y="11"/>
                    <a:pt x="1141" y="0"/>
                    <a:pt x="1136" y="1"/>
                  </a:cubicBezTo>
                  <a:cubicBezTo>
                    <a:pt x="1135" y="5"/>
                    <a:pt x="1133" y="12"/>
                    <a:pt x="1130" y="15"/>
                  </a:cubicBezTo>
                  <a:cubicBezTo>
                    <a:pt x="1127" y="18"/>
                    <a:pt x="1118" y="15"/>
                    <a:pt x="1114" y="16"/>
                  </a:cubicBezTo>
                  <a:cubicBezTo>
                    <a:pt x="1112" y="17"/>
                    <a:pt x="1109" y="19"/>
                    <a:pt x="1111" y="22"/>
                  </a:cubicBezTo>
                  <a:cubicBezTo>
                    <a:pt x="1113" y="25"/>
                    <a:pt x="1115" y="24"/>
                    <a:pt x="1117" y="24"/>
                  </a:cubicBezTo>
                  <a:cubicBezTo>
                    <a:pt x="1121" y="25"/>
                    <a:pt x="1123" y="28"/>
                    <a:pt x="1124" y="32"/>
                  </a:cubicBezTo>
                  <a:cubicBezTo>
                    <a:pt x="1123" y="33"/>
                    <a:pt x="1120" y="33"/>
                    <a:pt x="1118" y="33"/>
                  </a:cubicBezTo>
                  <a:cubicBezTo>
                    <a:pt x="1121" y="34"/>
                    <a:pt x="1122" y="41"/>
                    <a:pt x="1124" y="44"/>
                  </a:cubicBezTo>
                  <a:cubicBezTo>
                    <a:pt x="1127" y="51"/>
                    <a:pt x="1125" y="57"/>
                    <a:pt x="1117" y="58"/>
                  </a:cubicBezTo>
                  <a:cubicBezTo>
                    <a:pt x="1114" y="58"/>
                    <a:pt x="1112" y="58"/>
                    <a:pt x="1111" y="56"/>
                  </a:cubicBezTo>
                  <a:cubicBezTo>
                    <a:pt x="1109" y="54"/>
                    <a:pt x="1108" y="51"/>
                    <a:pt x="1109" y="49"/>
                  </a:cubicBezTo>
                  <a:cubicBezTo>
                    <a:pt x="1106" y="47"/>
                    <a:pt x="1103" y="48"/>
                    <a:pt x="1100" y="48"/>
                  </a:cubicBezTo>
                  <a:cubicBezTo>
                    <a:pt x="1100" y="44"/>
                    <a:pt x="1099" y="38"/>
                    <a:pt x="1096" y="35"/>
                  </a:cubicBezTo>
                  <a:cubicBezTo>
                    <a:pt x="1092" y="37"/>
                    <a:pt x="1092" y="41"/>
                    <a:pt x="1087" y="39"/>
                  </a:cubicBezTo>
                  <a:cubicBezTo>
                    <a:pt x="1082" y="36"/>
                    <a:pt x="1083" y="29"/>
                    <a:pt x="1079" y="26"/>
                  </a:cubicBezTo>
                  <a:cubicBezTo>
                    <a:pt x="1069" y="16"/>
                    <a:pt x="1074" y="39"/>
                    <a:pt x="1075" y="43"/>
                  </a:cubicBezTo>
                  <a:cubicBezTo>
                    <a:pt x="1075" y="47"/>
                    <a:pt x="1077" y="48"/>
                    <a:pt x="1078" y="52"/>
                  </a:cubicBezTo>
                  <a:cubicBezTo>
                    <a:pt x="1078" y="57"/>
                    <a:pt x="1077" y="63"/>
                    <a:pt x="1070" y="60"/>
                  </a:cubicBezTo>
                  <a:cubicBezTo>
                    <a:pt x="1066" y="58"/>
                    <a:pt x="1063" y="50"/>
                    <a:pt x="1058" y="53"/>
                  </a:cubicBezTo>
                  <a:cubicBezTo>
                    <a:pt x="1053" y="56"/>
                    <a:pt x="1056" y="61"/>
                    <a:pt x="1059" y="64"/>
                  </a:cubicBezTo>
                  <a:cubicBezTo>
                    <a:pt x="1062" y="68"/>
                    <a:pt x="1068" y="68"/>
                    <a:pt x="1072" y="71"/>
                  </a:cubicBezTo>
                  <a:cubicBezTo>
                    <a:pt x="1075" y="74"/>
                    <a:pt x="1075" y="77"/>
                    <a:pt x="1076" y="80"/>
                  </a:cubicBezTo>
                  <a:cubicBezTo>
                    <a:pt x="1078" y="82"/>
                    <a:pt x="1081" y="89"/>
                    <a:pt x="1076" y="91"/>
                  </a:cubicBezTo>
                  <a:cubicBezTo>
                    <a:pt x="1072" y="92"/>
                    <a:pt x="1074" y="89"/>
                    <a:pt x="1072" y="87"/>
                  </a:cubicBezTo>
                  <a:cubicBezTo>
                    <a:pt x="1070" y="85"/>
                    <a:pt x="1067" y="86"/>
                    <a:pt x="1066" y="82"/>
                  </a:cubicBezTo>
                  <a:cubicBezTo>
                    <a:pt x="1063" y="83"/>
                    <a:pt x="1062" y="87"/>
                    <a:pt x="1060" y="90"/>
                  </a:cubicBezTo>
                  <a:cubicBezTo>
                    <a:pt x="1057" y="93"/>
                    <a:pt x="1050" y="96"/>
                    <a:pt x="1051" y="102"/>
                  </a:cubicBezTo>
                  <a:cubicBezTo>
                    <a:pt x="1051" y="106"/>
                    <a:pt x="1052" y="107"/>
                    <a:pt x="1055" y="109"/>
                  </a:cubicBezTo>
                  <a:cubicBezTo>
                    <a:pt x="1058" y="111"/>
                    <a:pt x="1058" y="108"/>
                    <a:pt x="1059" y="112"/>
                  </a:cubicBezTo>
                  <a:cubicBezTo>
                    <a:pt x="1060" y="115"/>
                    <a:pt x="1060" y="117"/>
                    <a:pt x="1059" y="119"/>
                  </a:cubicBezTo>
                  <a:cubicBezTo>
                    <a:pt x="1057" y="118"/>
                    <a:pt x="1053" y="117"/>
                    <a:pt x="1051" y="115"/>
                  </a:cubicBezTo>
                  <a:cubicBezTo>
                    <a:pt x="1047" y="113"/>
                    <a:pt x="1048" y="110"/>
                    <a:pt x="1042" y="110"/>
                  </a:cubicBezTo>
                  <a:cubicBezTo>
                    <a:pt x="1036" y="110"/>
                    <a:pt x="1034" y="117"/>
                    <a:pt x="1031" y="122"/>
                  </a:cubicBezTo>
                  <a:cubicBezTo>
                    <a:pt x="1028" y="125"/>
                    <a:pt x="1025" y="129"/>
                    <a:pt x="1022" y="132"/>
                  </a:cubicBezTo>
                  <a:cubicBezTo>
                    <a:pt x="1020" y="134"/>
                    <a:pt x="1015" y="136"/>
                    <a:pt x="1015" y="139"/>
                  </a:cubicBezTo>
                  <a:cubicBezTo>
                    <a:pt x="1016" y="139"/>
                    <a:pt x="1016" y="140"/>
                    <a:pt x="1016" y="141"/>
                  </a:cubicBezTo>
                  <a:cubicBezTo>
                    <a:pt x="1017" y="143"/>
                    <a:pt x="1017" y="144"/>
                    <a:pt x="1016" y="147"/>
                  </a:cubicBezTo>
                  <a:cubicBezTo>
                    <a:pt x="1013" y="158"/>
                    <a:pt x="1006" y="153"/>
                    <a:pt x="998" y="156"/>
                  </a:cubicBezTo>
                  <a:cubicBezTo>
                    <a:pt x="997" y="158"/>
                    <a:pt x="1011" y="165"/>
                    <a:pt x="1013" y="169"/>
                  </a:cubicBezTo>
                  <a:cubicBezTo>
                    <a:pt x="1008" y="171"/>
                    <a:pt x="1000" y="171"/>
                    <a:pt x="1002" y="178"/>
                  </a:cubicBezTo>
                  <a:cubicBezTo>
                    <a:pt x="1003" y="182"/>
                    <a:pt x="1006" y="188"/>
                    <a:pt x="1008" y="190"/>
                  </a:cubicBezTo>
                  <a:cubicBezTo>
                    <a:pt x="1010" y="193"/>
                    <a:pt x="1011" y="193"/>
                    <a:pt x="1012" y="194"/>
                  </a:cubicBezTo>
                  <a:cubicBezTo>
                    <a:pt x="1012" y="194"/>
                    <a:pt x="1011" y="194"/>
                    <a:pt x="1010" y="194"/>
                  </a:cubicBezTo>
                  <a:cubicBezTo>
                    <a:pt x="1006" y="193"/>
                    <a:pt x="1001" y="192"/>
                    <a:pt x="996" y="192"/>
                  </a:cubicBezTo>
                  <a:cubicBezTo>
                    <a:pt x="993" y="191"/>
                    <a:pt x="991" y="191"/>
                    <a:pt x="989" y="188"/>
                  </a:cubicBezTo>
                  <a:cubicBezTo>
                    <a:pt x="987" y="185"/>
                    <a:pt x="986" y="180"/>
                    <a:pt x="987" y="176"/>
                  </a:cubicBezTo>
                  <a:cubicBezTo>
                    <a:pt x="987" y="175"/>
                    <a:pt x="988" y="173"/>
                    <a:pt x="988" y="172"/>
                  </a:cubicBezTo>
                  <a:cubicBezTo>
                    <a:pt x="983" y="170"/>
                    <a:pt x="978" y="178"/>
                    <a:pt x="974" y="174"/>
                  </a:cubicBezTo>
                  <a:cubicBezTo>
                    <a:pt x="968" y="166"/>
                    <a:pt x="984" y="161"/>
                    <a:pt x="982" y="156"/>
                  </a:cubicBezTo>
                  <a:cubicBezTo>
                    <a:pt x="977" y="154"/>
                    <a:pt x="971" y="155"/>
                    <a:pt x="966" y="155"/>
                  </a:cubicBezTo>
                  <a:cubicBezTo>
                    <a:pt x="964" y="154"/>
                    <a:pt x="959" y="152"/>
                    <a:pt x="957" y="154"/>
                  </a:cubicBezTo>
                  <a:cubicBezTo>
                    <a:pt x="955" y="156"/>
                    <a:pt x="958" y="160"/>
                    <a:pt x="956" y="162"/>
                  </a:cubicBezTo>
                  <a:cubicBezTo>
                    <a:pt x="955" y="164"/>
                    <a:pt x="951" y="163"/>
                    <a:pt x="949" y="162"/>
                  </a:cubicBezTo>
                  <a:cubicBezTo>
                    <a:pt x="945" y="161"/>
                    <a:pt x="941" y="158"/>
                    <a:pt x="941" y="154"/>
                  </a:cubicBezTo>
                  <a:cubicBezTo>
                    <a:pt x="942" y="151"/>
                    <a:pt x="945" y="149"/>
                    <a:pt x="943" y="146"/>
                  </a:cubicBezTo>
                  <a:cubicBezTo>
                    <a:pt x="942" y="145"/>
                    <a:pt x="934" y="145"/>
                    <a:pt x="933" y="145"/>
                  </a:cubicBezTo>
                  <a:cubicBezTo>
                    <a:pt x="930" y="146"/>
                    <a:pt x="930" y="147"/>
                    <a:pt x="929" y="150"/>
                  </a:cubicBezTo>
                  <a:cubicBezTo>
                    <a:pt x="929" y="153"/>
                    <a:pt x="929" y="158"/>
                    <a:pt x="929" y="162"/>
                  </a:cubicBezTo>
                  <a:cubicBezTo>
                    <a:pt x="929" y="176"/>
                    <a:pt x="925" y="188"/>
                    <a:pt x="918" y="200"/>
                  </a:cubicBezTo>
                  <a:cubicBezTo>
                    <a:pt x="918" y="201"/>
                    <a:pt x="917" y="201"/>
                    <a:pt x="917" y="202"/>
                  </a:cubicBezTo>
                  <a:cubicBezTo>
                    <a:pt x="915" y="201"/>
                    <a:pt x="913" y="199"/>
                    <a:pt x="912" y="198"/>
                  </a:cubicBezTo>
                  <a:cubicBezTo>
                    <a:pt x="908" y="193"/>
                    <a:pt x="908" y="188"/>
                    <a:pt x="900" y="187"/>
                  </a:cubicBezTo>
                  <a:cubicBezTo>
                    <a:pt x="892" y="187"/>
                    <a:pt x="895" y="199"/>
                    <a:pt x="891" y="204"/>
                  </a:cubicBezTo>
                  <a:cubicBezTo>
                    <a:pt x="889" y="208"/>
                    <a:pt x="885" y="207"/>
                    <a:pt x="881" y="209"/>
                  </a:cubicBezTo>
                  <a:cubicBezTo>
                    <a:pt x="878" y="211"/>
                    <a:pt x="877" y="211"/>
                    <a:pt x="872" y="212"/>
                  </a:cubicBezTo>
                  <a:cubicBezTo>
                    <a:pt x="867" y="213"/>
                    <a:pt x="867" y="216"/>
                    <a:pt x="866" y="220"/>
                  </a:cubicBezTo>
                  <a:cubicBezTo>
                    <a:pt x="865" y="225"/>
                    <a:pt x="860" y="222"/>
                    <a:pt x="857" y="225"/>
                  </a:cubicBezTo>
                  <a:cubicBezTo>
                    <a:pt x="856" y="226"/>
                    <a:pt x="855" y="235"/>
                    <a:pt x="854" y="237"/>
                  </a:cubicBezTo>
                  <a:cubicBezTo>
                    <a:pt x="854" y="240"/>
                    <a:pt x="854" y="244"/>
                    <a:pt x="855" y="247"/>
                  </a:cubicBezTo>
                  <a:cubicBezTo>
                    <a:pt x="856" y="252"/>
                    <a:pt x="860" y="255"/>
                    <a:pt x="858" y="260"/>
                  </a:cubicBezTo>
                  <a:cubicBezTo>
                    <a:pt x="853" y="262"/>
                    <a:pt x="853" y="255"/>
                    <a:pt x="851" y="253"/>
                  </a:cubicBezTo>
                  <a:cubicBezTo>
                    <a:pt x="847" y="256"/>
                    <a:pt x="846" y="261"/>
                    <a:pt x="844" y="265"/>
                  </a:cubicBezTo>
                  <a:cubicBezTo>
                    <a:pt x="843" y="268"/>
                    <a:pt x="841" y="270"/>
                    <a:pt x="839" y="273"/>
                  </a:cubicBezTo>
                  <a:cubicBezTo>
                    <a:pt x="839" y="268"/>
                    <a:pt x="839" y="263"/>
                    <a:pt x="839" y="257"/>
                  </a:cubicBezTo>
                  <a:cubicBezTo>
                    <a:pt x="840" y="252"/>
                    <a:pt x="844" y="251"/>
                    <a:pt x="844" y="246"/>
                  </a:cubicBezTo>
                  <a:cubicBezTo>
                    <a:pt x="845" y="241"/>
                    <a:pt x="840" y="240"/>
                    <a:pt x="839" y="236"/>
                  </a:cubicBezTo>
                  <a:cubicBezTo>
                    <a:pt x="837" y="232"/>
                    <a:pt x="837" y="227"/>
                    <a:pt x="838" y="223"/>
                  </a:cubicBezTo>
                  <a:cubicBezTo>
                    <a:pt x="839" y="219"/>
                    <a:pt x="842" y="214"/>
                    <a:pt x="842" y="210"/>
                  </a:cubicBezTo>
                  <a:cubicBezTo>
                    <a:pt x="842" y="205"/>
                    <a:pt x="837" y="205"/>
                    <a:pt x="833" y="205"/>
                  </a:cubicBezTo>
                  <a:cubicBezTo>
                    <a:pt x="830" y="205"/>
                    <a:pt x="827" y="204"/>
                    <a:pt x="825" y="206"/>
                  </a:cubicBezTo>
                  <a:cubicBezTo>
                    <a:pt x="823" y="208"/>
                    <a:pt x="825" y="211"/>
                    <a:pt x="824" y="214"/>
                  </a:cubicBezTo>
                  <a:cubicBezTo>
                    <a:pt x="822" y="223"/>
                    <a:pt x="815" y="231"/>
                    <a:pt x="815" y="241"/>
                  </a:cubicBezTo>
                  <a:cubicBezTo>
                    <a:pt x="815" y="245"/>
                    <a:pt x="815" y="249"/>
                    <a:pt x="814" y="253"/>
                  </a:cubicBezTo>
                  <a:cubicBezTo>
                    <a:pt x="813" y="256"/>
                    <a:pt x="811" y="260"/>
                    <a:pt x="811" y="263"/>
                  </a:cubicBezTo>
                  <a:cubicBezTo>
                    <a:pt x="806" y="259"/>
                    <a:pt x="804" y="249"/>
                    <a:pt x="807" y="243"/>
                  </a:cubicBezTo>
                  <a:cubicBezTo>
                    <a:pt x="808" y="240"/>
                    <a:pt x="809" y="240"/>
                    <a:pt x="809" y="237"/>
                  </a:cubicBezTo>
                  <a:cubicBezTo>
                    <a:pt x="809" y="235"/>
                    <a:pt x="811" y="231"/>
                    <a:pt x="810" y="229"/>
                  </a:cubicBezTo>
                  <a:cubicBezTo>
                    <a:pt x="809" y="223"/>
                    <a:pt x="798" y="231"/>
                    <a:pt x="794" y="233"/>
                  </a:cubicBezTo>
                  <a:cubicBezTo>
                    <a:pt x="791" y="234"/>
                    <a:pt x="790" y="235"/>
                    <a:pt x="787" y="235"/>
                  </a:cubicBezTo>
                  <a:cubicBezTo>
                    <a:pt x="783" y="235"/>
                    <a:pt x="781" y="234"/>
                    <a:pt x="779" y="236"/>
                  </a:cubicBezTo>
                  <a:cubicBezTo>
                    <a:pt x="779" y="237"/>
                    <a:pt x="779" y="239"/>
                    <a:pt x="779" y="240"/>
                  </a:cubicBezTo>
                  <a:cubicBezTo>
                    <a:pt x="778" y="241"/>
                    <a:pt x="776" y="241"/>
                    <a:pt x="774" y="242"/>
                  </a:cubicBezTo>
                  <a:cubicBezTo>
                    <a:pt x="772" y="243"/>
                    <a:pt x="771" y="243"/>
                    <a:pt x="770" y="245"/>
                  </a:cubicBezTo>
                  <a:cubicBezTo>
                    <a:pt x="767" y="250"/>
                    <a:pt x="767" y="257"/>
                    <a:pt x="770" y="262"/>
                  </a:cubicBezTo>
                  <a:cubicBezTo>
                    <a:pt x="773" y="267"/>
                    <a:pt x="773" y="269"/>
                    <a:pt x="773" y="274"/>
                  </a:cubicBezTo>
                  <a:cubicBezTo>
                    <a:pt x="774" y="281"/>
                    <a:pt x="774" y="286"/>
                    <a:pt x="781" y="287"/>
                  </a:cubicBezTo>
                  <a:cubicBezTo>
                    <a:pt x="783" y="287"/>
                    <a:pt x="787" y="286"/>
                    <a:pt x="788" y="287"/>
                  </a:cubicBezTo>
                  <a:cubicBezTo>
                    <a:pt x="791" y="288"/>
                    <a:pt x="793" y="294"/>
                    <a:pt x="795" y="297"/>
                  </a:cubicBezTo>
                  <a:cubicBezTo>
                    <a:pt x="798" y="301"/>
                    <a:pt x="800" y="304"/>
                    <a:pt x="795" y="306"/>
                  </a:cubicBezTo>
                  <a:cubicBezTo>
                    <a:pt x="793" y="307"/>
                    <a:pt x="790" y="309"/>
                    <a:pt x="789" y="307"/>
                  </a:cubicBezTo>
                  <a:cubicBezTo>
                    <a:pt x="787" y="306"/>
                    <a:pt x="786" y="298"/>
                    <a:pt x="784" y="296"/>
                  </a:cubicBezTo>
                  <a:cubicBezTo>
                    <a:pt x="783" y="292"/>
                    <a:pt x="783" y="291"/>
                    <a:pt x="779" y="290"/>
                  </a:cubicBezTo>
                  <a:cubicBezTo>
                    <a:pt x="777" y="290"/>
                    <a:pt x="776" y="291"/>
                    <a:pt x="774" y="290"/>
                  </a:cubicBezTo>
                  <a:cubicBezTo>
                    <a:pt x="773" y="289"/>
                    <a:pt x="771" y="286"/>
                    <a:pt x="770" y="285"/>
                  </a:cubicBezTo>
                  <a:cubicBezTo>
                    <a:pt x="767" y="283"/>
                    <a:pt x="765" y="280"/>
                    <a:pt x="763" y="276"/>
                  </a:cubicBezTo>
                  <a:cubicBezTo>
                    <a:pt x="763" y="274"/>
                    <a:pt x="764" y="272"/>
                    <a:pt x="763" y="270"/>
                  </a:cubicBezTo>
                  <a:cubicBezTo>
                    <a:pt x="762" y="265"/>
                    <a:pt x="752" y="262"/>
                    <a:pt x="749" y="267"/>
                  </a:cubicBezTo>
                  <a:cubicBezTo>
                    <a:pt x="745" y="273"/>
                    <a:pt x="752" y="279"/>
                    <a:pt x="754" y="283"/>
                  </a:cubicBezTo>
                  <a:cubicBezTo>
                    <a:pt x="755" y="287"/>
                    <a:pt x="756" y="291"/>
                    <a:pt x="755" y="295"/>
                  </a:cubicBezTo>
                  <a:cubicBezTo>
                    <a:pt x="745" y="298"/>
                    <a:pt x="745" y="286"/>
                    <a:pt x="740" y="281"/>
                  </a:cubicBezTo>
                  <a:cubicBezTo>
                    <a:pt x="733" y="273"/>
                    <a:pt x="732" y="283"/>
                    <a:pt x="732" y="289"/>
                  </a:cubicBezTo>
                  <a:cubicBezTo>
                    <a:pt x="730" y="289"/>
                    <a:pt x="727" y="288"/>
                    <a:pt x="725" y="289"/>
                  </a:cubicBezTo>
                  <a:cubicBezTo>
                    <a:pt x="724" y="290"/>
                    <a:pt x="723" y="293"/>
                    <a:pt x="723" y="294"/>
                  </a:cubicBezTo>
                  <a:cubicBezTo>
                    <a:pt x="721" y="294"/>
                    <a:pt x="720" y="285"/>
                    <a:pt x="719" y="282"/>
                  </a:cubicBezTo>
                  <a:cubicBezTo>
                    <a:pt x="718" y="280"/>
                    <a:pt x="715" y="272"/>
                    <a:pt x="713" y="277"/>
                  </a:cubicBezTo>
                  <a:cubicBezTo>
                    <a:pt x="713" y="271"/>
                    <a:pt x="709" y="266"/>
                    <a:pt x="703" y="264"/>
                  </a:cubicBezTo>
                  <a:cubicBezTo>
                    <a:pt x="697" y="261"/>
                    <a:pt x="699" y="266"/>
                    <a:pt x="697" y="269"/>
                  </a:cubicBezTo>
                  <a:cubicBezTo>
                    <a:pt x="695" y="269"/>
                    <a:pt x="692" y="267"/>
                    <a:pt x="690" y="267"/>
                  </a:cubicBezTo>
                  <a:cubicBezTo>
                    <a:pt x="687" y="268"/>
                    <a:pt x="688" y="271"/>
                    <a:pt x="687" y="272"/>
                  </a:cubicBezTo>
                  <a:cubicBezTo>
                    <a:pt x="684" y="276"/>
                    <a:pt x="680" y="274"/>
                    <a:pt x="679" y="280"/>
                  </a:cubicBezTo>
                  <a:cubicBezTo>
                    <a:pt x="681" y="280"/>
                    <a:pt x="684" y="279"/>
                    <a:pt x="687" y="280"/>
                  </a:cubicBezTo>
                  <a:cubicBezTo>
                    <a:pt x="686" y="281"/>
                    <a:pt x="687" y="282"/>
                    <a:pt x="687" y="283"/>
                  </a:cubicBezTo>
                  <a:cubicBezTo>
                    <a:pt x="689" y="283"/>
                    <a:pt x="690" y="283"/>
                    <a:pt x="690" y="284"/>
                  </a:cubicBezTo>
                  <a:cubicBezTo>
                    <a:pt x="686" y="287"/>
                    <a:pt x="674" y="284"/>
                    <a:pt x="671" y="289"/>
                  </a:cubicBezTo>
                  <a:cubicBezTo>
                    <a:pt x="670" y="290"/>
                    <a:pt x="671" y="294"/>
                    <a:pt x="671" y="296"/>
                  </a:cubicBezTo>
                  <a:cubicBezTo>
                    <a:pt x="671" y="299"/>
                    <a:pt x="673" y="302"/>
                    <a:pt x="672" y="304"/>
                  </a:cubicBezTo>
                  <a:cubicBezTo>
                    <a:pt x="672" y="306"/>
                    <a:pt x="672" y="305"/>
                    <a:pt x="671" y="306"/>
                  </a:cubicBezTo>
                  <a:cubicBezTo>
                    <a:pt x="670" y="306"/>
                    <a:pt x="669" y="307"/>
                    <a:pt x="668" y="307"/>
                  </a:cubicBezTo>
                  <a:cubicBezTo>
                    <a:pt x="667" y="308"/>
                    <a:pt x="667" y="308"/>
                    <a:pt x="667" y="309"/>
                  </a:cubicBezTo>
                  <a:cubicBezTo>
                    <a:pt x="664" y="312"/>
                    <a:pt x="665" y="311"/>
                    <a:pt x="664" y="315"/>
                  </a:cubicBezTo>
                  <a:cubicBezTo>
                    <a:pt x="664" y="319"/>
                    <a:pt x="662" y="325"/>
                    <a:pt x="660" y="327"/>
                  </a:cubicBezTo>
                  <a:cubicBezTo>
                    <a:pt x="658" y="329"/>
                    <a:pt x="653" y="333"/>
                    <a:pt x="658" y="336"/>
                  </a:cubicBezTo>
                  <a:cubicBezTo>
                    <a:pt x="659" y="337"/>
                    <a:pt x="661" y="336"/>
                    <a:pt x="663" y="337"/>
                  </a:cubicBezTo>
                  <a:cubicBezTo>
                    <a:pt x="665" y="338"/>
                    <a:pt x="666" y="341"/>
                    <a:pt x="668" y="343"/>
                  </a:cubicBezTo>
                  <a:cubicBezTo>
                    <a:pt x="672" y="342"/>
                    <a:pt x="674" y="337"/>
                    <a:pt x="676" y="334"/>
                  </a:cubicBezTo>
                  <a:cubicBezTo>
                    <a:pt x="678" y="331"/>
                    <a:pt x="681" y="329"/>
                    <a:pt x="684" y="327"/>
                  </a:cubicBezTo>
                  <a:cubicBezTo>
                    <a:pt x="686" y="327"/>
                    <a:pt x="687" y="325"/>
                    <a:pt x="689" y="326"/>
                  </a:cubicBezTo>
                  <a:cubicBezTo>
                    <a:pt x="690" y="326"/>
                    <a:pt x="690" y="328"/>
                    <a:pt x="691" y="328"/>
                  </a:cubicBezTo>
                  <a:cubicBezTo>
                    <a:pt x="693" y="328"/>
                    <a:pt x="694" y="329"/>
                    <a:pt x="694" y="326"/>
                  </a:cubicBezTo>
                  <a:cubicBezTo>
                    <a:pt x="697" y="325"/>
                    <a:pt x="699" y="326"/>
                    <a:pt x="701" y="325"/>
                  </a:cubicBezTo>
                  <a:cubicBezTo>
                    <a:pt x="702" y="325"/>
                    <a:pt x="703" y="324"/>
                    <a:pt x="704" y="324"/>
                  </a:cubicBezTo>
                  <a:cubicBezTo>
                    <a:pt x="705" y="323"/>
                    <a:pt x="707" y="324"/>
                    <a:pt x="708" y="323"/>
                  </a:cubicBezTo>
                  <a:cubicBezTo>
                    <a:pt x="712" y="322"/>
                    <a:pt x="723" y="306"/>
                    <a:pt x="726" y="318"/>
                  </a:cubicBezTo>
                  <a:cubicBezTo>
                    <a:pt x="728" y="325"/>
                    <a:pt x="714" y="323"/>
                    <a:pt x="709" y="325"/>
                  </a:cubicBezTo>
                  <a:cubicBezTo>
                    <a:pt x="706" y="326"/>
                    <a:pt x="703" y="328"/>
                    <a:pt x="702" y="331"/>
                  </a:cubicBezTo>
                  <a:cubicBezTo>
                    <a:pt x="701" y="334"/>
                    <a:pt x="702" y="336"/>
                    <a:pt x="701" y="339"/>
                  </a:cubicBezTo>
                  <a:cubicBezTo>
                    <a:pt x="698" y="343"/>
                    <a:pt x="692" y="342"/>
                    <a:pt x="692" y="348"/>
                  </a:cubicBezTo>
                  <a:cubicBezTo>
                    <a:pt x="692" y="351"/>
                    <a:pt x="694" y="352"/>
                    <a:pt x="692" y="355"/>
                  </a:cubicBezTo>
                  <a:cubicBezTo>
                    <a:pt x="691" y="355"/>
                    <a:pt x="688" y="355"/>
                    <a:pt x="687" y="356"/>
                  </a:cubicBezTo>
                  <a:cubicBezTo>
                    <a:pt x="685" y="357"/>
                    <a:pt x="687" y="359"/>
                    <a:pt x="684" y="360"/>
                  </a:cubicBezTo>
                  <a:cubicBezTo>
                    <a:pt x="682" y="361"/>
                    <a:pt x="677" y="359"/>
                    <a:pt x="675" y="361"/>
                  </a:cubicBezTo>
                  <a:cubicBezTo>
                    <a:pt x="674" y="361"/>
                    <a:pt x="671" y="365"/>
                    <a:pt x="671" y="366"/>
                  </a:cubicBezTo>
                  <a:cubicBezTo>
                    <a:pt x="669" y="368"/>
                    <a:pt x="669" y="370"/>
                    <a:pt x="667" y="372"/>
                  </a:cubicBezTo>
                  <a:cubicBezTo>
                    <a:pt x="665" y="376"/>
                    <a:pt x="663" y="376"/>
                    <a:pt x="660" y="378"/>
                  </a:cubicBezTo>
                  <a:cubicBezTo>
                    <a:pt x="666" y="383"/>
                    <a:pt x="668" y="375"/>
                    <a:pt x="671" y="372"/>
                  </a:cubicBezTo>
                  <a:cubicBezTo>
                    <a:pt x="673" y="370"/>
                    <a:pt x="677" y="371"/>
                    <a:pt x="680" y="370"/>
                  </a:cubicBezTo>
                  <a:cubicBezTo>
                    <a:pt x="680" y="369"/>
                    <a:pt x="681" y="368"/>
                    <a:pt x="682" y="368"/>
                  </a:cubicBezTo>
                  <a:cubicBezTo>
                    <a:pt x="683" y="368"/>
                    <a:pt x="685" y="368"/>
                    <a:pt x="687" y="368"/>
                  </a:cubicBezTo>
                  <a:cubicBezTo>
                    <a:pt x="690" y="367"/>
                    <a:pt x="691" y="365"/>
                    <a:pt x="694" y="364"/>
                  </a:cubicBezTo>
                  <a:cubicBezTo>
                    <a:pt x="696" y="363"/>
                    <a:pt x="700" y="362"/>
                    <a:pt x="702" y="366"/>
                  </a:cubicBezTo>
                  <a:cubicBezTo>
                    <a:pt x="703" y="372"/>
                    <a:pt x="690" y="375"/>
                    <a:pt x="686" y="377"/>
                  </a:cubicBezTo>
                  <a:cubicBezTo>
                    <a:pt x="680" y="380"/>
                    <a:pt x="683" y="382"/>
                    <a:pt x="682" y="387"/>
                  </a:cubicBezTo>
                  <a:cubicBezTo>
                    <a:pt x="681" y="388"/>
                    <a:pt x="678" y="392"/>
                    <a:pt x="676" y="393"/>
                  </a:cubicBezTo>
                  <a:cubicBezTo>
                    <a:pt x="672" y="396"/>
                    <a:pt x="665" y="396"/>
                    <a:pt x="660" y="396"/>
                  </a:cubicBezTo>
                  <a:cubicBezTo>
                    <a:pt x="659" y="396"/>
                    <a:pt x="654" y="395"/>
                    <a:pt x="652" y="397"/>
                  </a:cubicBezTo>
                  <a:cubicBezTo>
                    <a:pt x="651" y="398"/>
                    <a:pt x="652" y="400"/>
                    <a:pt x="651" y="402"/>
                  </a:cubicBezTo>
                  <a:cubicBezTo>
                    <a:pt x="650" y="406"/>
                    <a:pt x="645" y="410"/>
                    <a:pt x="641" y="408"/>
                  </a:cubicBezTo>
                  <a:cubicBezTo>
                    <a:pt x="634" y="404"/>
                    <a:pt x="639" y="389"/>
                    <a:pt x="639" y="383"/>
                  </a:cubicBezTo>
                  <a:cubicBezTo>
                    <a:pt x="639" y="379"/>
                    <a:pt x="639" y="376"/>
                    <a:pt x="636" y="373"/>
                  </a:cubicBezTo>
                  <a:cubicBezTo>
                    <a:pt x="634" y="371"/>
                    <a:pt x="629" y="366"/>
                    <a:pt x="625" y="368"/>
                  </a:cubicBezTo>
                  <a:cubicBezTo>
                    <a:pt x="624" y="369"/>
                    <a:pt x="623" y="373"/>
                    <a:pt x="622" y="374"/>
                  </a:cubicBezTo>
                  <a:cubicBezTo>
                    <a:pt x="621" y="377"/>
                    <a:pt x="618" y="380"/>
                    <a:pt x="617" y="383"/>
                  </a:cubicBezTo>
                  <a:cubicBezTo>
                    <a:pt x="616" y="385"/>
                    <a:pt x="617" y="390"/>
                    <a:pt x="613" y="390"/>
                  </a:cubicBezTo>
                  <a:cubicBezTo>
                    <a:pt x="612" y="388"/>
                    <a:pt x="611" y="384"/>
                    <a:pt x="611" y="382"/>
                  </a:cubicBezTo>
                  <a:cubicBezTo>
                    <a:pt x="611" y="380"/>
                    <a:pt x="612" y="377"/>
                    <a:pt x="611" y="376"/>
                  </a:cubicBezTo>
                  <a:cubicBezTo>
                    <a:pt x="610" y="374"/>
                    <a:pt x="608" y="375"/>
                    <a:pt x="608" y="374"/>
                  </a:cubicBezTo>
                  <a:cubicBezTo>
                    <a:pt x="606" y="373"/>
                    <a:pt x="606" y="372"/>
                    <a:pt x="606" y="369"/>
                  </a:cubicBezTo>
                  <a:cubicBezTo>
                    <a:pt x="606" y="365"/>
                    <a:pt x="607" y="359"/>
                    <a:pt x="603" y="356"/>
                  </a:cubicBezTo>
                  <a:cubicBezTo>
                    <a:pt x="600" y="354"/>
                    <a:pt x="597" y="356"/>
                    <a:pt x="594" y="355"/>
                  </a:cubicBezTo>
                  <a:cubicBezTo>
                    <a:pt x="594" y="352"/>
                    <a:pt x="597" y="348"/>
                    <a:pt x="598" y="346"/>
                  </a:cubicBezTo>
                  <a:cubicBezTo>
                    <a:pt x="599" y="345"/>
                    <a:pt x="601" y="343"/>
                    <a:pt x="601" y="342"/>
                  </a:cubicBezTo>
                  <a:cubicBezTo>
                    <a:pt x="602" y="341"/>
                    <a:pt x="601" y="340"/>
                    <a:pt x="602" y="339"/>
                  </a:cubicBezTo>
                  <a:cubicBezTo>
                    <a:pt x="603" y="337"/>
                    <a:pt x="607" y="336"/>
                    <a:pt x="608" y="335"/>
                  </a:cubicBezTo>
                  <a:cubicBezTo>
                    <a:pt x="610" y="333"/>
                    <a:pt x="611" y="331"/>
                    <a:pt x="612" y="328"/>
                  </a:cubicBezTo>
                  <a:cubicBezTo>
                    <a:pt x="614" y="326"/>
                    <a:pt x="615" y="325"/>
                    <a:pt x="616" y="322"/>
                  </a:cubicBezTo>
                  <a:cubicBezTo>
                    <a:pt x="619" y="318"/>
                    <a:pt x="618" y="316"/>
                    <a:pt x="618" y="311"/>
                  </a:cubicBezTo>
                  <a:cubicBezTo>
                    <a:pt x="619" y="308"/>
                    <a:pt x="622" y="303"/>
                    <a:pt x="620" y="300"/>
                  </a:cubicBezTo>
                  <a:cubicBezTo>
                    <a:pt x="618" y="298"/>
                    <a:pt x="612" y="299"/>
                    <a:pt x="610" y="300"/>
                  </a:cubicBezTo>
                  <a:cubicBezTo>
                    <a:pt x="608" y="301"/>
                    <a:pt x="607" y="304"/>
                    <a:pt x="605" y="305"/>
                  </a:cubicBezTo>
                  <a:cubicBezTo>
                    <a:pt x="604" y="307"/>
                    <a:pt x="604" y="306"/>
                    <a:pt x="603" y="309"/>
                  </a:cubicBezTo>
                  <a:cubicBezTo>
                    <a:pt x="603" y="310"/>
                    <a:pt x="604" y="312"/>
                    <a:pt x="604" y="313"/>
                  </a:cubicBezTo>
                  <a:cubicBezTo>
                    <a:pt x="603" y="316"/>
                    <a:pt x="599" y="317"/>
                    <a:pt x="597" y="318"/>
                  </a:cubicBezTo>
                  <a:cubicBezTo>
                    <a:pt x="595" y="321"/>
                    <a:pt x="592" y="323"/>
                    <a:pt x="590" y="326"/>
                  </a:cubicBezTo>
                  <a:cubicBezTo>
                    <a:pt x="584" y="334"/>
                    <a:pt x="581" y="343"/>
                    <a:pt x="581" y="353"/>
                  </a:cubicBezTo>
                  <a:cubicBezTo>
                    <a:pt x="582" y="355"/>
                    <a:pt x="581" y="358"/>
                    <a:pt x="581" y="361"/>
                  </a:cubicBezTo>
                  <a:cubicBezTo>
                    <a:pt x="582" y="364"/>
                    <a:pt x="580" y="369"/>
                    <a:pt x="581" y="372"/>
                  </a:cubicBezTo>
                  <a:cubicBezTo>
                    <a:pt x="590" y="372"/>
                    <a:pt x="579" y="377"/>
                    <a:pt x="578" y="381"/>
                  </a:cubicBezTo>
                  <a:cubicBezTo>
                    <a:pt x="576" y="384"/>
                    <a:pt x="582" y="394"/>
                    <a:pt x="575" y="395"/>
                  </a:cubicBezTo>
                  <a:cubicBezTo>
                    <a:pt x="572" y="392"/>
                    <a:pt x="574" y="389"/>
                    <a:pt x="573" y="387"/>
                  </a:cubicBezTo>
                  <a:cubicBezTo>
                    <a:pt x="573" y="387"/>
                    <a:pt x="571" y="384"/>
                    <a:pt x="572" y="385"/>
                  </a:cubicBezTo>
                  <a:cubicBezTo>
                    <a:pt x="571" y="383"/>
                    <a:pt x="571" y="381"/>
                    <a:pt x="571" y="378"/>
                  </a:cubicBezTo>
                  <a:cubicBezTo>
                    <a:pt x="571" y="376"/>
                    <a:pt x="571" y="373"/>
                    <a:pt x="571" y="371"/>
                  </a:cubicBezTo>
                  <a:cubicBezTo>
                    <a:pt x="571" y="368"/>
                    <a:pt x="570" y="366"/>
                    <a:pt x="570" y="363"/>
                  </a:cubicBezTo>
                  <a:cubicBezTo>
                    <a:pt x="569" y="363"/>
                    <a:pt x="568" y="363"/>
                    <a:pt x="567" y="364"/>
                  </a:cubicBezTo>
                  <a:cubicBezTo>
                    <a:pt x="566" y="361"/>
                    <a:pt x="566" y="358"/>
                    <a:pt x="564" y="355"/>
                  </a:cubicBezTo>
                  <a:cubicBezTo>
                    <a:pt x="563" y="354"/>
                    <a:pt x="562" y="349"/>
                    <a:pt x="561" y="348"/>
                  </a:cubicBezTo>
                  <a:cubicBezTo>
                    <a:pt x="555" y="343"/>
                    <a:pt x="554" y="359"/>
                    <a:pt x="554" y="362"/>
                  </a:cubicBezTo>
                  <a:cubicBezTo>
                    <a:pt x="554" y="365"/>
                    <a:pt x="554" y="366"/>
                    <a:pt x="555" y="368"/>
                  </a:cubicBezTo>
                  <a:cubicBezTo>
                    <a:pt x="555" y="370"/>
                    <a:pt x="556" y="370"/>
                    <a:pt x="556" y="372"/>
                  </a:cubicBezTo>
                  <a:cubicBezTo>
                    <a:pt x="553" y="372"/>
                    <a:pt x="551" y="372"/>
                    <a:pt x="549" y="372"/>
                  </a:cubicBezTo>
                  <a:cubicBezTo>
                    <a:pt x="548" y="374"/>
                    <a:pt x="549" y="377"/>
                    <a:pt x="548" y="379"/>
                  </a:cubicBezTo>
                  <a:cubicBezTo>
                    <a:pt x="546" y="377"/>
                    <a:pt x="544" y="372"/>
                    <a:pt x="541" y="372"/>
                  </a:cubicBezTo>
                  <a:cubicBezTo>
                    <a:pt x="537" y="372"/>
                    <a:pt x="535" y="377"/>
                    <a:pt x="534" y="379"/>
                  </a:cubicBezTo>
                  <a:cubicBezTo>
                    <a:pt x="532" y="382"/>
                    <a:pt x="531" y="384"/>
                    <a:pt x="529" y="387"/>
                  </a:cubicBezTo>
                  <a:cubicBezTo>
                    <a:pt x="528" y="389"/>
                    <a:pt x="527" y="390"/>
                    <a:pt x="525" y="393"/>
                  </a:cubicBezTo>
                  <a:cubicBezTo>
                    <a:pt x="525" y="395"/>
                    <a:pt x="522" y="398"/>
                    <a:pt x="522" y="400"/>
                  </a:cubicBezTo>
                  <a:cubicBezTo>
                    <a:pt x="521" y="403"/>
                    <a:pt x="522" y="407"/>
                    <a:pt x="525" y="408"/>
                  </a:cubicBezTo>
                  <a:cubicBezTo>
                    <a:pt x="529" y="409"/>
                    <a:pt x="532" y="403"/>
                    <a:pt x="534" y="400"/>
                  </a:cubicBezTo>
                  <a:cubicBezTo>
                    <a:pt x="537" y="396"/>
                    <a:pt x="537" y="397"/>
                    <a:pt x="542" y="397"/>
                  </a:cubicBezTo>
                  <a:cubicBezTo>
                    <a:pt x="545" y="397"/>
                    <a:pt x="547" y="395"/>
                    <a:pt x="549" y="396"/>
                  </a:cubicBezTo>
                  <a:cubicBezTo>
                    <a:pt x="550" y="398"/>
                    <a:pt x="548" y="399"/>
                    <a:pt x="548" y="401"/>
                  </a:cubicBezTo>
                  <a:cubicBezTo>
                    <a:pt x="547" y="404"/>
                    <a:pt x="548" y="406"/>
                    <a:pt x="546" y="408"/>
                  </a:cubicBezTo>
                  <a:cubicBezTo>
                    <a:pt x="544" y="409"/>
                    <a:pt x="542" y="408"/>
                    <a:pt x="539" y="409"/>
                  </a:cubicBezTo>
                  <a:cubicBezTo>
                    <a:pt x="536" y="410"/>
                    <a:pt x="535" y="414"/>
                    <a:pt x="536" y="417"/>
                  </a:cubicBezTo>
                  <a:cubicBezTo>
                    <a:pt x="538" y="426"/>
                    <a:pt x="549" y="428"/>
                    <a:pt x="556" y="425"/>
                  </a:cubicBezTo>
                  <a:cubicBezTo>
                    <a:pt x="559" y="424"/>
                    <a:pt x="560" y="423"/>
                    <a:pt x="559" y="420"/>
                  </a:cubicBezTo>
                  <a:cubicBezTo>
                    <a:pt x="558" y="417"/>
                    <a:pt x="555" y="416"/>
                    <a:pt x="559" y="413"/>
                  </a:cubicBezTo>
                  <a:cubicBezTo>
                    <a:pt x="560" y="412"/>
                    <a:pt x="562" y="412"/>
                    <a:pt x="564" y="410"/>
                  </a:cubicBezTo>
                  <a:cubicBezTo>
                    <a:pt x="566" y="409"/>
                    <a:pt x="567" y="407"/>
                    <a:pt x="569" y="405"/>
                  </a:cubicBezTo>
                  <a:cubicBezTo>
                    <a:pt x="570" y="404"/>
                    <a:pt x="572" y="403"/>
                    <a:pt x="574" y="402"/>
                  </a:cubicBezTo>
                  <a:cubicBezTo>
                    <a:pt x="575" y="401"/>
                    <a:pt x="580" y="400"/>
                    <a:pt x="581" y="400"/>
                  </a:cubicBezTo>
                  <a:cubicBezTo>
                    <a:pt x="585" y="403"/>
                    <a:pt x="576" y="408"/>
                    <a:pt x="575" y="410"/>
                  </a:cubicBezTo>
                  <a:cubicBezTo>
                    <a:pt x="571" y="414"/>
                    <a:pt x="571" y="418"/>
                    <a:pt x="566" y="421"/>
                  </a:cubicBezTo>
                  <a:cubicBezTo>
                    <a:pt x="569" y="426"/>
                    <a:pt x="570" y="427"/>
                    <a:pt x="565" y="430"/>
                  </a:cubicBezTo>
                  <a:cubicBezTo>
                    <a:pt x="559" y="432"/>
                    <a:pt x="554" y="430"/>
                    <a:pt x="549" y="432"/>
                  </a:cubicBezTo>
                  <a:cubicBezTo>
                    <a:pt x="544" y="433"/>
                    <a:pt x="542" y="434"/>
                    <a:pt x="537" y="434"/>
                  </a:cubicBezTo>
                  <a:cubicBezTo>
                    <a:pt x="534" y="434"/>
                    <a:pt x="530" y="433"/>
                    <a:pt x="528" y="435"/>
                  </a:cubicBezTo>
                  <a:cubicBezTo>
                    <a:pt x="525" y="438"/>
                    <a:pt x="527" y="443"/>
                    <a:pt x="520" y="444"/>
                  </a:cubicBezTo>
                  <a:cubicBezTo>
                    <a:pt x="514" y="444"/>
                    <a:pt x="508" y="440"/>
                    <a:pt x="503" y="443"/>
                  </a:cubicBezTo>
                  <a:cubicBezTo>
                    <a:pt x="502" y="444"/>
                    <a:pt x="502" y="445"/>
                    <a:pt x="500" y="446"/>
                  </a:cubicBezTo>
                  <a:cubicBezTo>
                    <a:pt x="499" y="446"/>
                    <a:pt x="498" y="446"/>
                    <a:pt x="498" y="446"/>
                  </a:cubicBezTo>
                  <a:cubicBezTo>
                    <a:pt x="496" y="446"/>
                    <a:pt x="495" y="447"/>
                    <a:pt x="495" y="448"/>
                  </a:cubicBezTo>
                  <a:cubicBezTo>
                    <a:pt x="493" y="449"/>
                    <a:pt x="489" y="449"/>
                    <a:pt x="487" y="450"/>
                  </a:cubicBezTo>
                  <a:cubicBezTo>
                    <a:pt x="484" y="452"/>
                    <a:pt x="480" y="457"/>
                    <a:pt x="478" y="460"/>
                  </a:cubicBezTo>
                  <a:cubicBezTo>
                    <a:pt x="474" y="463"/>
                    <a:pt x="476" y="467"/>
                    <a:pt x="476" y="472"/>
                  </a:cubicBezTo>
                  <a:cubicBezTo>
                    <a:pt x="473" y="472"/>
                    <a:pt x="469" y="470"/>
                    <a:pt x="467" y="471"/>
                  </a:cubicBezTo>
                  <a:cubicBezTo>
                    <a:pt x="466" y="472"/>
                    <a:pt x="462" y="476"/>
                    <a:pt x="462" y="478"/>
                  </a:cubicBezTo>
                  <a:cubicBezTo>
                    <a:pt x="460" y="481"/>
                    <a:pt x="461" y="482"/>
                    <a:pt x="457" y="484"/>
                  </a:cubicBezTo>
                  <a:cubicBezTo>
                    <a:pt x="454" y="486"/>
                    <a:pt x="451" y="486"/>
                    <a:pt x="447" y="487"/>
                  </a:cubicBezTo>
                  <a:cubicBezTo>
                    <a:pt x="447" y="489"/>
                    <a:pt x="448" y="491"/>
                    <a:pt x="447" y="493"/>
                  </a:cubicBezTo>
                  <a:cubicBezTo>
                    <a:pt x="447" y="495"/>
                    <a:pt x="447" y="497"/>
                    <a:pt x="446" y="499"/>
                  </a:cubicBezTo>
                  <a:cubicBezTo>
                    <a:pt x="445" y="501"/>
                    <a:pt x="444" y="501"/>
                    <a:pt x="443" y="502"/>
                  </a:cubicBezTo>
                  <a:cubicBezTo>
                    <a:pt x="440" y="505"/>
                    <a:pt x="441" y="511"/>
                    <a:pt x="441" y="515"/>
                  </a:cubicBezTo>
                  <a:cubicBezTo>
                    <a:pt x="444" y="516"/>
                    <a:pt x="453" y="512"/>
                    <a:pt x="455" y="509"/>
                  </a:cubicBezTo>
                  <a:cubicBezTo>
                    <a:pt x="456" y="507"/>
                    <a:pt x="457" y="504"/>
                    <a:pt x="458" y="501"/>
                  </a:cubicBezTo>
                  <a:cubicBezTo>
                    <a:pt x="459" y="500"/>
                    <a:pt x="461" y="498"/>
                    <a:pt x="462" y="497"/>
                  </a:cubicBezTo>
                  <a:cubicBezTo>
                    <a:pt x="464" y="498"/>
                    <a:pt x="464" y="499"/>
                    <a:pt x="467" y="498"/>
                  </a:cubicBezTo>
                  <a:cubicBezTo>
                    <a:pt x="470" y="497"/>
                    <a:pt x="469" y="495"/>
                    <a:pt x="470" y="494"/>
                  </a:cubicBezTo>
                  <a:cubicBezTo>
                    <a:pt x="471" y="492"/>
                    <a:pt x="476" y="491"/>
                    <a:pt x="475" y="488"/>
                  </a:cubicBezTo>
                  <a:cubicBezTo>
                    <a:pt x="478" y="487"/>
                    <a:pt x="488" y="490"/>
                    <a:pt x="489" y="484"/>
                  </a:cubicBezTo>
                  <a:cubicBezTo>
                    <a:pt x="492" y="484"/>
                    <a:pt x="493" y="485"/>
                    <a:pt x="495" y="483"/>
                  </a:cubicBezTo>
                  <a:cubicBezTo>
                    <a:pt x="498" y="481"/>
                    <a:pt x="498" y="474"/>
                    <a:pt x="501" y="472"/>
                  </a:cubicBezTo>
                  <a:cubicBezTo>
                    <a:pt x="504" y="470"/>
                    <a:pt x="509" y="471"/>
                    <a:pt x="510" y="467"/>
                  </a:cubicBezTo>
                  <a:cubicBezTo>
                    <a:pt x="510" y="467"/>
                    <a:pt x="510" y="465"/>
                    <a:pt x="510" y="464"/>
                  </a:cubicBezTo>
                  <a:cubicBezTo>
                    <a:pt x="511" y="466"/>
                    <a:pt x="511" y="467"/>
                    <a:pt x="510" y="467"/>
                  </a:cubicBezTo>
                  <a:cubicBezTo>
                    <a:pt x="512" y="471"/>
                    <a:pt x="521" y="470"/>
                    <a:pt x="524" y="469"/>
                  </a:cubicBezTo>
                  <a:cubicBezTo>
                    <a:pt x="530" y="468"/>
                    <a:pt x="531" y="465"/>
                    <a:pt x="535" y="461"/>
                  </a:cubicBezTo>
                  <a:cubicBezTo>
                    <a:pt x="536" y="459"/>
                    <a:pt x="538" y="455"/>
                    <a:pt x="541" y="454"/>
                  </a:cubicBezTo>
                  <a:cubicBezTo>
                    <a:pt x="542" y="456"/>
                    <a:pt x="543" y="458"/>
                    <a:pt x="543" y="460"/>
                  </a:cubicBezTo>
                  <a:cubicBezTo>
                    <a:pt x="545" y="460"/>
                    <a:pt x="546" y="460"/>
                    <a:pt x="548" y="460"/>
                  </a:cubicBezTo>
                  <a:cubicBezTo>
                    <a:pt x="553" y="459"/>
                    <a:pt x="553" y="453"/>
                    <a:pt x="557" y="451"/>
                  </a:cubicBezTo>
                  <a:cubicBezTo>
                    <a:pt x="558" y="450"/>
                    <a:pt x="559" y="449"/>
                    <a:pt x="560" y="449"/>
                  </a:cubicBezTo>
                  <a:cubicBezTo>
                    <a:pt x="561" y="450"/>
                    <a:pt x="561" y="450"/>
                    <a:pt x="562" y="450"/>
                  </a:cubicBezTo>
                  <a:cubicBezTo>
                    <a:pt x="564" y="449"/>
                    <a:pt x="564" y="446"/>
                    <a:pt x="565" y="445"/>
                  </a:cubicBezTo>
                  <a:cubicBezTo>
                    <a:pt x="567" y="444"/>
                    <a:pt x="567" y="447"/>
                    <a:pt x="569" y="446"/>
                  </a:cubicBezTo>
                  <a:cubicBezTo>
                    <a:pt x="571" y="446"/>
                    <a:pt x="576" y="442"/>
                    <a:pt x="578" y="441"/>
                  </a:cubicBezTo>
                  <a:cubicBezTo>
                    <a:pt x="580" y="439"/>
                    <a:pt x="584" y="437"/>
                    <a:pt x="586" y="435"/>
                  </a:cubicBezTo>
                  <a:cubicBezTo>
                    <a:pt x="590" y="440"/>
                    <a:pt x="586" y="447"/>
                    <a:pt x="596" y="445"/>
                  </a:cubicBezTo>
                  <a:cubicBezTo>
                    <a:pt x="600" y="444"/>
                    <a:pt x="603" y="440"/>
                    <a:pt x="606" y="437"/>
                  </a:cubicBezTo>
                  <a:cubicBezTo>
                    <a:pt x="609" y="435"/>
                    <a:pt x="610" y="434"/>
                    <a:pt x="612" y="431"/>
                  </a:cubicBezTo>
                  <a:cubicBezTo>
                    <a:pt x="616" y="434"/>
                    <a:pt x="623" y="422"/>
                    <a:pt x="625" y="419"/>
                  </a:cubicBezTo>
                  <a:cubicBezTo>
                    <a:pt x="625" y="420"/>
                    <a:pt x="625" y="423"/>
                    <a:pt x="625" y="424"/>
                  </a:cubicBezTo>
                  <a:cubicBezTo>
                    <a:pt x="624" y="426"/>
                    <a:pt x="621" y="427"/>
                    <a:pt x="621" y="429"/>
                  </a:cubicBezTo>
                  <a:cubicBezTo>
                    <a:pt x="621" y="435"/>
                    <a:pt x="631" y="436"/>
                    <a:pt x="636" y="435"/>
                  </a:cubicBezTo>
                  <a:cubicBezTo>
                    <a:pt x="642" y="433"/>
                    <a:pt x="647" y="430"/>
                    <a:pt x="653" y="429"/>
                  </a:cubicBezTo>
                  <a:cubicBezTo>
                    <a:pt x="660" y="427"/>
                    <a:pt x="667" y="425"/>
                    <a:pt x="674" y="422"/>
                  </a:cubicBezTo>
                  <a:cubicBezTo>
                    <a:pt x="675" y="425"/>
                    <a:pt x="674" y="428"/>
                    <a:pt x="670" y="428"/>
                  </a:cubicBezTo>
                  <a:cubicBezTo>
                    <a:pt x="669" y="432"/>
                    <a:pt x="674" y="436"/>
                    <a:pt x="669" y="439"/>
                  </a:cubicBezTo>
                  <a:cubicBezTo>
                    <a:pt x="665" y="441"/>
                    <a:pt x="653" y="440"/>
                    <a:pt x="652" y="435"/>
                  </a:cubicBezTo>
                  <a:cubicBezTo>
                    <a:pt x="651" y="435"/>
                    <a:pt x="649" y="435"/>
                    <a:pt x="648" y="435"/>
                  </a:cubicBezTo>
                  <a:cubicBezTo>
                    <a:pt x="645" y="435"/>
                    <a:pt x="644" y="436"/>
                    <a:pt x="642" y="437"/>
                  </a:cubicBezTo>
                  <a:cubicBezTo>
                    <a:pt x="640" y="437"/>
                    <a:pt x="639" y="437"/>
                    <a:pt x="637" y="437"/>
                  </a:cubicBezTo>
                  <a:cubicBezTo>
                    <a:pt x="634" y="437"/>
                    <a:pt x="633" y="439"/>
                    <a:pt x="630" y="440"/>
                  </a:cubicBezTo>
                  <a:cubicBezTo>
                    <a:pt x="627" y="441"/>
                    <a:pt x="622" y="443"/>
                    <a:pt x="624" y="447"/>
                  </a:cubicBezTo>
                  <a:cubicBezTo>
                    <a:pt x="626" y="451"/>
                    <a:pt x="634" y="452"/>
                    <a:pt x="638" y="452"/>
                  </a:cubicBezTo>
                  <a:cubicBezTo>
                    <a:pt x="639" y="455"/>
                    <a:pt x="638" y="455"/>
                    <a:pt x="637" y="457"/>
                  </a:cubicBezTo>
                  <a:cubicBezTo>
                    <a:pt x="635" y="460"/>
                    <a:pt x="633" y="459"/>
                    <a:pt x="631" y="461"/>
                  </a:cubicBezTo>
                  <a:cubicBezTo>
                    <a:pt x="630" y="457"/>
                    <a:pt x="626" y="453"/>
                    <a:pt x="622" y="451"/>
                  </a:cubicBezTo>
                  <a:cubicBezTo>
                    <a:pt x="622" y="453"/>
                    <a:pt x="622" y="454"/>
                    <a:pt x="622" y="455"/>
                  </a:cubicBezTo>
                  <a:cubicBezTo>
                    <a:pt x="622" y="458"/>
                    <a:pt x="623" y="458"/>
                    <a:pt x="624" y="460"/>
                  </a:cubicBezTo>
                  <a:cubicBezTo>
                    <a:pt x="625" y="463"/>
                    <a:pt x="625" y="466"/>
                    <a:pt x="625" y="469"/>
                  </a:cubicBezTo>
                  <a:cubicBezTo>
                    <a:pt x="624" y="473"/>
                    <a:pt x="623" y="480"/>
                    <a:pt x="618" y="482"/>
                  </a:cubicBezTo>
                  <a:cubicBezTo>
                    <a:pt x="619" y="476"/>
                    <a:pt x="620" y="470"/>
                    <a:pt x="616" y="465"/>
                  </a:cubicBezTo>
                  <a:cubicBezTo>
                    <a:pt x="615" y="465"/>
                    <a:pt x="613" y="460"/>
                    <a:pt x="612" y="460"/>
                  </a:cubicBezTo>
                  <a:cubicBezTo>
                    <a:pt x="609" y="461"/>
                    <a:pt x="609" y="466"/>
                    <a:pt x="609" y="468"/>
                  </a:cubicBezTo>
                  <a:cubicBezTo>
                    <a:pt x="609" y="470"/>
                    <a:pt x="609" y="471"/>
                    <a:pt x="608" y="473"/>
                  </a:cubicBezTo>
                  <a:cubicBezTo>
                    <a:pt x="606" y="474"/>
                    <a:pt x="604" y="474"/>
                    <a:pt x="603" y="475"/>
                  </a:cubicBezTo>
                  <a:cubicBezTo>
                    <a:pt x="601" y="476"/>
                    <a:pt x="601" y="477"/>
                    <a:pt x="600" y="478"/>
                  </a:cubicBezTo>
                  <a:cubicBezTo>
                    <a:pt x="597" y="481"/>
                    <a:pt x="593" y="485"/>
                    <a:pt x="588" y="484"/>
                  </a:cubicBezTo>
                  <a:cubicBezTo>
                    <a:pt x="588" y="482"/>
                    <a:pt x="588" y="480"/>
                    <a:pt x="588" y="479"/>
                  </a:cubicBezTo>
                  <a:cubicBezTo>
                    <a:pt x="589" y="479"/>
                    <a:pt x="590" y="479"/>
                    <a:pt x="591" y="478"/>
                  </a:cubicBezTo>
                  <a:cubicBezTo>
                    <a:pt x="593" y="473"/>
                    <a:pt x="587" y="472"/>
                    <a:pt x="583" y="474"/>
                  </a:cubicBezTo>
                  <a:cubicBezTo>
                    <a:pt x="580" y="475"/>
                    <a:pt x="579" y="476"/>
                    <a:pt x="578" y="478"/>
                  </a:cubicBezTo>
                  <a:cubicBezTo>
                    <a:pt x="575" y="481"/>
                    <a:pt x="575" y="481"/>
                    <a:pt x="575" y="485"/>
                  </a:cubicBezTo>
                  <a:cubicBezTo>
                    <a:pt x="575" y="488"/>
                    <a:pt x="574" y="490"/>
                    <a:pt x="577" y="491"/>
                  </a:cubicBezTo>
                  <a:cubicBezTo>
                    <a:pt x="580" y="492"/>
                    <a:pt x="586" y="490"/>
                    <a:pt x="589" y="492"/>
                  </a:cubicBezTo>
                  <a:cubicBezTo>
                    <a:pt x="592" y="493"/>
                    <a:pt x="591" y="499"/>
                    <a:pt x="591" y="502"/>
                  </a:cubicBezTo>
                  <a:cubicBezTo>
                    <a:pt x="587" y="503"/>
                    <a:pt x="582" y="504"/>
                    <a:pt x="578" y="503"/>
                  </a:cubicBezTo>
                  <a:cubicBezTo>
                    <a:pt x="576" y="503"/>
                    <a:pt x="575" y="503"/>
                    <a:pt x="574" y="503"/>
                  </a:cubicBezTo>
                  <a:cubicBezTo>
                    <a:pt x="573" y="503"/>
                    <a:pt x="572" y="502"/>
                    <a:pt x="571" y="501"/>
                  </a:cubicBezTo>
                  <a:cubicBezTo>
                    <a:pt x="571" y="501"/>
                    <a:pt x="571" y="500"/>
                    <a:pt x="570" y="499"/>
                  </a:cubicBezTo>
                  <a:cubicBezTo>
                    <a:pt x="562" y="495"/>
                    <a:pt x="558" y="502"/>
                    <a:pt x="555" y="509"/>
                  </a:cubicBezTo>
                  <a:cubicBezTo>
                    <a:pt x="553" y="513"/>
                    <a:pt x="547" y="517"/>
                    <a:pt x="547" y="522"/>
                  </a:cubicBezTo>
                  <a:cubicBezTo>
                    <a:pt x="548" y="529"/>
                    <a:pt x="556" y="525"/>
                    <a:pt x="557" y="529"/>
                  </a:cubicBezTo>
                  <a:cubicBezTo>
                    <a:pt x="558" y="533"/>
                    <a:pt x="553" y="534"/>
                    <a:pt x="551" y="537"/>
                  </a:cubicBezTo>
                  <a:cubicBezTo>
                    <a:pt x="549" y="539"/>
                    <a:pt x="547" y="545"/>
                    <a:pt x="548" y="548"/>
                  </a:cubicBezTo>
                  <a:cubicBezTo>
                    <a:pt x="554" y="550"/>
                    <a:pt x="563" y="543"/>
                    <a:pt x="567" y="539"/>
                  </a:cubicBezTo>
                  <a:cubicBezTo>
                    <a:pt x="569" y="537"/>
                    <a:pt x="569" y="537"/>
                    <a:pt x="571" y="535"/>
                  </a:cubicBezTo>
                  <a:cubicBezTo>
                    <a:pt x="573" y="531"/>
                    <a:pt x="576" y="527"/>
                    <a:pt x="579" y="523"/>
                  </a:cubicBezTo>
                  <a:cubicBezTo>
                    <a:pt x="582" y="528"/>
                    <a:pt x="580" y="532"/>
                    <a:pt x="579" y="536"/>
                  </a:cubicBezTo>
                  <a:cubicBezTo>
                    <a:pt x="578" y="541"/>
                    <a:pt x="578" y="542"/>
                    <a:pt x="573" y="544"/>
                  </a:cubicBezTo>
                  <a:cubicBezTo>
                    <a:pt x="571" y="546"/>
                    <a:pt x="567" y="546"/>
                    <a:pt x="566" y="549"/>
                  </a:cubicBezTo>
                  <a:cubicBezTo>
                    <a:pt x="566" y="552"/>
                    <a:pt x="566" y="556"/>
                    <a:pt x="568" y="557"/>
                  </a:cubicBezTo>
                  <a:cubicBezTo>
                    <a:pt x="566" y="558"/>
                    <a:pt x="563" y="556"/>
                    <a:pt x="561" y="556"/>
                  </a:cubicBezTo>
                  <a:cubicBezTo>
                    <a:pt x="558" y="556"/>
                    <a:pt x="554" y="555"/>
                    <a:pt x="552" y="556"/>
                  </a:cubicBezTo>
                  <a:cubicBezTo>
                    <a:pt x="548" y="557"/>
                    <a:pt x="546" y="560"/>
                    <a:pt x="543" y="563"/>
                  </a:cubicBezTo>
                  <a:cubicBezTo>
                    <a:pt x="541" y="565"/>
                    <a:pt x="538" y="566"/>
                    <a:pt x="535" y="568"/>
                  </a:cubicBezTo>
                  <a:cubicBezTo>
                    <a:pt x="533" y="569"/>
                    <a:pt x="525" y="573"/>
                    <a:pt x="525" y="577"/>
                  </a:cubicBezTo>
                  <a:cubicBezTo>
                    <a:pt x="525" y="581"/>
                    <a:pt x="531" y="582"/>
                    <a:pt x="531" y="584"/>
                  </a:cubicBezTo>
                  <a:cubicBezTo>
                    <a:pt x="533" y="588"/>
                    <a:pt x="529" y="585"/>
                    <a:pt x="527" y="587"/>
                  </a:cubicBezTo>
                  <a:cubicBezTo>
                    <a:pt x="524" y="588"/>
                    <a:pt x="526" y="590"/>
                    <a:pt x="525" y="591"/>
                  </a:cubicBezTo>
                  <a:cubicBezTo>
                    <a:pt x="523" y="592"/>
                    <a:pt x="523" y="592"/>
                    <a:pt x="522" y="593"/>
                  </a:cubicBezTo>
                  <a:cubicBezTo>
                    <a:pt x="518" y="596"/>
                    <a:pt x="516" y="600"/>
                    <a:pt x="516" y="605"/>
                  </a:cubicBezTo>
                  <a:cubicBezTo>
                    <a:pt x="520" y="606"/>
                    <a:pt x="524" y="603"/>
                    <a:pt x="528" y="602"/>
                  </a:cubicBezTo>
                  <a:cubicBezTo>
                    <a:pt x="533" y="600"/>
                    <a:pt x="540" y="599"/>
                    <a:pt x="546" y="600"/>
                  </a:cubicBezTo>
                  <a:cubicBezTo>
                    <a:pt x="548" y="600"/>
                    <a:pt x="550" y="601"/>
                    <a:pt x="552" y="601"/>
                  </a:cubicBezTo>
                  <a:cubicBezTo>
                    <a:pt x="555" y="601"/>
                    <a:pt x="558" y="601"/>
                    <a:pt x="559" y="604"/>
                  </a:cubicBezTo>
                  <a:cubicBezTo>
                    <a:pt x="559" y="604"/>
                    <a:pt x="559" y="605"/>
                    <a:pt x="559" y="605"/>
                  </a:cubicBezTo>
                  <a:cubicBezTo>
                    <a:pt x="558" y="605"/>
                    <a:pt x="558" y="606"/>
                    <a:pt x="558" y="607"/>
                  </a:cubicBezTo>
                  <a:cubicBezTo>
                    <a:pt x="556" y="608"/>
                    <a:pt x="551" y="607"/>
                    <a:pt x="548" y="607"/>
                  </a:cubicBezTo>
                  <a:cubicBezTo>
                    <a:pt x="542" y="607"/>
                    <a:pt x="528" y="605"/>
                    <a:pt x="523" y="610"/>
                  </a:cubicBezTo>
                  <a:cubicBezTo>
                    <a:pt x="518" y="613"/>
                    <a:pt x="519" y="622"/>
                    <a:pt x="516" y="627"/>
                  </a:cubicBezTo>
                  <a:cubicBezTo>
                    <a:pt x="513" y="623"/>
                    <a:pt x="515" y="615"/>
                    <a:pt x="509" y="614"/>
                  </a:cubicBezTo>
                  <a:cubicBezTo>
                    <a:pt x="505" y="612"/>
                    <a:pt x="503" y="617"/>
                    <a:pt x="503" y="620"/>
                  </a:cubicBezTo>
                  <a:cubicBezTo>
                    <a:pt x="502" y="626"/>
                    <a:pt x="503" y="625"/>
                    <a:pt x="499" y="629"/>
                  </a:cubicBezTo>
                  <a:cubicBezTo>
                    <a:pt x="495" y="632"/>
                    <a:pt x="496" y="634"/>
                    <a:pt x="495" y="639"/>
                  </a:cubicBezTo>
                  <a:cubicBezTo>
                    <a:pt x="493" y="640"/>
                    <a:pt x="491" y="642"/>
                    <a:pt x="488" y="643"/>
                  </a:cubicBezTo>
                  <a:cubicBezTo>
                    <a:pt x="486" y="644"/>
                    <a:pt x="484" y="643"/>
                    <a:pt x="482" y="644"/>
                  </a:cubicBezTo>
                  <a:cubicBezTo>
                    <a:pt x="477" y="646"/>
                    <a:pt x="482" y="647"/>
                    <a:pt x="483" y="650"/>
                  </a:cubicBezTo>
                  <a:cubicBezTo>
                    <a:pt x="484" y="652"/>
                    <a:pt x="483" y="653"/>
                    <a:pt x="484" y="655"/>
                  </a:cubicBezTo>
                  <a:cubicBezTo>
                    <a:pt x="484" y="656"/>
                    <a:pt x="486" y="657"/>
                    <a:pt x="487" y="657"/>
                  </a:cubicBezTo>
                  <a:cubicBezTo>
                    <a:pt x="490" y="659"/>
                    <a:pt x="495" y="661"/>
                    <a:pt x="497" y="665"/>
                  </a:cubicBezTo>
                  <a:cubicBezTo>
                    <a:pt x="489" y="666"/>
                    <a:pt x="480" y="664"/>
                    <a:pt x="473" y="666"/>
                  </a:cubicBezTo>
                  <a:cubicBezTo>
                    <a:pt x="469" y="667"/>
                    <a:pt x="468" y="667"/>
                    <a:pt x="467" y="670"/>
                  </a:cubicBezTo>
                  <a:cubicBezTo>
                    <a:pt x="466" y="673"/>
                    <a:pt x="466" y="674"/>
                    <a:pt x="467" y="676"/>
                  </a:cubicBezTo>
                  <a:cubicBezTo>
                    <a:pt x="467" y="677"/>
                    <a:pt x="469" y="676"/>
                    <a:pt x="468" y="679"/>
                  </a:cubicBezTo>
                  <a:cubicBezTo>
                    <a:pt x="465" y="679"/>
                    <a:pt x="465" y="680"/>
                    <a:pt x="464" y="682"/>
                  </a:cubicBezTo>
                  <a:cubicBezTo>
                    <a:pt x="462" y="683"/>
                    <a:pt x="456" y="684"/>
                    <a:pt x="455" y="687"/>
                  </a:cubicBezTo>
                  <a:cubicBezTo>
                    <a:pt x="454" y="689"/>
                    <a:pt x="455" y="690"/>
                    <a:pt x="456" y="691"/>
                  </a:cubicBezTo>
                  <a:cubicBezTo>
                    <a:pt x="457" y="694"/>
                    <a:pt x="457" y="695"/>
                    <a:pt x="458" y="699"/>
                  </a:cubicBezTo>
                  <a:cubicBezTo>
                    <a:pt x="461" y="699"/>
                    <a:pt x="465" y="699"/>
                    <a:pt x="468" y="699"/>
                  </a:cubicBezTo>
                  <a:cubicBezTo>
                    <a:pt x="472" y="698"/>
                    <a:pt x="476" y="696"/>
                    <a:pt x="476" y="702"/>
                  </a:cubicBezTo>
                  <a:cubicBezTo>
                    <a:pt x="475" y="705"/>
                    <a:pt x="471" y="706"/>
                    <a:pt x="470" y="708"/>
                  </a:cubicBezTo>
                  <a:cubicBezTo>
                    <a:pt x="467" y="711"/>
                    <a:pt x="466" y="714"/>
                    <a:pt x="462" y="713"/>
                  </a:cubicBezTo>
                  <a:cubicBezTo>
                    <a:pt x="460" y="709"/>
                    <a:pt x="462" y="705"/>
                    <a:pt x="457" y="702"/>
                  </a:cubicBezTo>
                  <a:cubicBezTo>
                    <a:pt x="452" y="699"/>
                    <a:pt x="446" y="701"/>
                    <a:pt x="446" y="706"/>
                  </a:cubicBezTo>
                  <a:cubicBezTo>
                    <a:pt x="446" y="708"/>
                    <a:pt x="448" y="710"/>
                    <a:pt x="447" y="712"/>
                  </a:cubicBezTo>
                  <a:cubicBezTo>
                    <a:pt x="447" y="715"/>
                    <a:pt x="446" y="717"/>
                    <a:pt x="447" y="720"/>
                  </a:cubicBezTo>
                  <a:cubicBezTo>
                    <a:pt x="447" y="723"/>
                    <a:pt x="447" y="724"/>
                    <a:pt x="451" y="726"/>
                  </a:cubicBezTo>
                  <a:cubicBezTo>
                    <a:pt x="455" y="728"/>
                    <a:pt x="460" y="727"/>
                    <a:pt x="465" y="728"/>
                  </a:cubicBezTo>
                  <a:cubicBezTo>
                    <a:pt x="463" y="730"/>
                    <a:pt x="459" y="731"/>
                    <a:pt x="456" y="732"/>
                  </a:cubicBezTo>
                  <a:cubicBezTo>
                    <a:pt x="455" y="733"/>
                    <a:pt x="454" y="736"/>
                    <a:pt x="453" y="737"/>
                  </a:cubicBezTo>
                  <a:cubicBezTo>
                    <a:pt x="452" y="739"/>
                    <a:pt x="450" y="740"/>
                    <a:pt x="447" y="740"/>
                  </a:cubicBezTo>
                  <a:cubicBezTo>
                    <a:pt x="443" y="741"/>
                    <a:pt x="442" y="740"/>
                    <a:pt x="438" y="744"/>
                  </a:cubicBezTo>
                  <a:cubicBezTo>
                    <a:pt x="436" y="747"/>
                    <a:pt x="436" y="745"/>
                    <a:pt x="436" y="749"/>
                  </a:cubicBezTo>
                  <a:cubicBezTo>
                    <a:pt x="436" y="750"/>
                    <a:pt x="436" y="752"/>
                    <a:pt x="436" y="754"/>
                  </a:cubicBezTo>
                  <a:cubicBezTo>
                    <a:pt x="436" y="761"/>
                    <a:pt x="429" y="758"/>
                    <a:pt x="427" y="763"/>
                  </a:cubicBezTo>
                  <a:cubicBezTo>
                    <a:pt x="426" y="765"/>
                    <a:pt x="427" y="767"/>
                    <a:pt x="426" y="769"/>
                  </a:cubicBezTo>
                  <a:cubicBezTo>
                    <a:pt x="425" y="770"/>
                    <a:pt x="423" y="771"/>
                    <a:pt x="422" y="773"/>
                  </a:cubicBezTo>
                  <a:cubicBezTo>
                    <a:pt x="422" y="774"/>
                    <a:pt x="422" y="775"/>
                    <a:pt x="421" y="776"/>
                  </a:cubicBezTo>
                  <a:cubicBezTo>
                    <a:pt x="420" y="778"/>
                    <a:pt x="417" y="778"/>
                    <a:pt x="417" y="779"/>
                  </a:cubicBezTo>
                  <a:cubicBezTo>
                    <a:pt x="416" y="781"/>
                    <a:pt x="416" y="783"/>
                    <a:pt x="416" y="785"/>
                  </a:cubicBezTo>
                  <a:cubicBezTo>
                    <a:pt x="416" y="787"/>
                    <a:pt x="415" y="789"/>
                    <a:pt x="418" y="790"/>
                  </a:cubicBezTo>
                  <a:cubicBezTo>
                    <a:pt x="421" y="790"/>
                    <a:pt x="421" y="787"/>
                    <a:pt x="422" y="785"/>
                  </a:cubicBezTo>
                  <a:cubicBezTo>
                    <a:pt x="425" y="782"/>
                    <a:pt x="431" y="781"/>
                    <a:pt x="436" y="780"/>
                  </a:cubicBezTo>
                  <a:cubicBezTo>
                    <a:pt x="437" y="779"/>
                    <a:pt x="438" y="779"/>
                    <a:pt x="441" y="780"/>
                  </a:cubicBezTo>
                  <a:cubicBezTo>
                    <a:pt x="439" y="780"/>
                    <a:pt x="438" y="780"/>
                    <a:pt x="436" y="780"/>
                  </a:cubicBezTo>
                  <a:cubicBezTo>
                    <a:pt x="435" y="782"/>
                    <a:pt x="434" y="784"/>
                    <a:pt x="433" y="785"/>
                  </a:cubicBezTo>
                  <a:cubicBezTo>
                    <a:pt x="432" y="786"/>
                    <a:pt x="429" y="787"/>
                    <a:pt x="429" y="788"/>
                  </a:cubicBezTo>
                  <a:cubicBezTo>
                    <a:pt x="428" y="790"/>
                    <a:pt x="429" y="792"/>
                    <a:pt x="428" y="794"/>
                  </a:cubicBezTo>
                  <a:cubicBezTo>
                    <a:pt x="427" y="798"/>
                    <a:pt x="423" y="799"/>
                    <a:pt x="421" y="801"/>
                  </a:cubicBezTo>
                  <a:cubicBezTo>
                    <a:pt x="419" y="804"/>
                    <a:pt x="419" y="808"/>
                    <a:pt x="415" y="811"/>
                  </a:cubicBezTo>
                  <a:cubicBezTo>
                    <a:pt x="411" y="813"/>
                    <a:pt x="408" y="810"/>
                    <a:pt x="407" y="815"/>
                  </a:cubicBezTo>
                  <a:cubicBezTo>
                    <a:pt x="407" y="818"/>
                    <a:pt x="406" y="823"/>
                    <a:pt x="407" y="825"/>
                  </a:cubicBezTo>
                  <a:cubicBezTo>
                    <a:pt x="408" y="828"/>
                    <a:pt x="418" y="833"/>
                    <a:pt x="416" y="837"/>
                  </a:cubicBezTo>
                  <a:cubicBezTo>
                    <a:pt x="415" y="839"/>
                    <a:pt x="406" y="839"/>
                    <a:pt x="407" y="835"/>
                  </a:cubicBezTo>
                  <a:cubicBezTo>
                    <a:pt x="404" y="836"/>
                    <a:pt x="403" y="844"/>
                    <a:pt x="401" y="847"/>
                  </a:cubicBezTo>
                  <a:cubicBezTo>
                    <a:pt x="399" y="850"/>
                    <a:pt x="394" y="853"/>
                    <a:pt x="393" y="857"/>
                  </a:cubicBezTo>
                  <a:cubicBezTo>
                    <a:pt x="391" y="861"/>
                    <a:pt x="392" y="866"/>
                    <a:pt x="396" y="870"/>
                  </a:cubicBezTo>
                  <a:cubicBezTo>
                    <a:pt x="397" y="871"/>
                    <a:pt x="400" y="872"/>
                    <a:pt x="399" y="874"/>
                  </a:cubicBezTo>
                  <a:cubicBezTo>
                    <a:pt x="399" y="876"/>
                    <a:pt x="395" y="874"/>
                    <a:pt x="396" y="877"/>
                  </a:cubicBezTo>
                  <a:cubicBezTo>
                    <a:pt x="399" y="878"/>
                    <a:pt x="400" y="876"/>
                    <a:pt x="403" y="876"/>
                  </a:cubicBezTo>
                  <a:cubicBezTo>
                    <a:pt x="403" y="877"/>
                    <a:pt x="403" y="878"/>
                    <a:pt x="403" y="880"/>
                  </a:cubicBezTo>
                  <a:cubicBezTo>
                    <a:pt x="403" y="880"/>
                    <a:pt x="402" y="881"/>
                    <a:pt x="402" y="882"/>
                  </a:cubicBezTo>
                  <a:cubicBezTo>
                    <a:pt x="398" y="882"/>
                    <a:pt x="394" y="884"/>
                    <a:pt x="391" y="887"/>
                  </a:cubicBezTo>
                  <a:cubicBezTo>
                    <a:pt x="389" y="889"/>
                    <a:pt x="389" y="890"/>
                    <a:pt x="386" y="892"/>
                  </a:cubicBezTo>
                  <a:cubicBezTo>
                    <a:pt x="383" y="894"/>
                    <a:pt x="380" y="895"/>
                    <a:pt x="380" y="898"/>
                  </a:cubicBezTo>
                  <a:cubicBezTo>
                    <a:pt x="375" y="897"/>
                    <a:pt x="374" y="886"/>
                    <a:pt x="370" y="889"/>
                  </a:cubicBezTo>
                  <a:cubicBezTo>
                    <a:pt x="369" y="890"/>
                    <a:pt x="367" y="895"/>
                    <a:pt x="367" y="896"/>
                  </a:cubicBezTo>
                  <a:cubicBezTo>
                    <a:pt x="366" y="899"/>
                    <a:pt x="368" y="900"/>
                    <a:pt x="369" y="902"/>
                  </a:cubicBezTo>
                  <a:cubicBezTo>
                    <a:pt x="369" y="903"/>
                    <a:pt x="369" y="905"/>
                    <a:pt x="368" y="906"/>
                  </a:cubicBezTo>
                  <a:cubicBezTo>
                    <a:pt x="368" y="907"/>
                    <a:pt x="365" y="907"/>
                    <a:pt x="364" y="908"/>
                  </a:cubicBezTo>
                  <a:cubicBezTo>
                    <a:pt x="363" y="908"/>
                    <a:pt x="363" y="909"/>
                    <a:pt x="362" y="910"/>
                  </a:cubicBezTo>
                  <a:cubicBezTo>
                    <a:pt x="360" y="911"/>
                    <a:pt x="360" y="912"/>
                    <a:pt x="357" y="912"/>
                  </a:cubicBezTo>
                  <a:cubicBezTo>
                    <a:pt x="356" y="912"/>
                    <a:pt x="352" y="909"/>
                    <a:pt x="350" y="909"/>
                  </a:cubicBezTo>
                  <a:cubicBezTo>
                    <a:pt x="348" y="908"/>
                    <a:pt x="347" y="909"/>
                    <a:pt x="345" y="908"/>
                  </a:cubicBezTo>
                  <a:cubicBezTo>
                    <a:pt x="345" y="906"/>
                    <a:pt x="346" y="903"/>
                    <a:pt x="345" y="902"/>
                  </a:cubicBezTo>
                  <a:cubicBezTo>
                    <a:pt x="344" y="898"/>
                    <a:pt x="340" y="901"/>
                    <a:pt x="338" y="904"/>
                  </a:cubicBezTo>
                  <a:cubicBezTo>
                    <a:pt x="336" y="906"/>
                    <a:pt x="336" y="908"/>
                    <a:pt x="334" y="910"/>
                  </a:cubicBezTo>
                  <a:cubicBezTo>
                    <a:pt x="332" y="913"/>
                    <a:pt x="330" y="914"/>
                    <a:pt x="328" y="917"/>
                  </a:cubicBezTo>
                  <a:cubicBezTo>
                    <a:pt x="327" y="918"/>
                    <a:pt x="326" y="922"/>
                    <a:pt x="326" y="924"/>
                  </a:cubicBezTo>
                  <a:cubicBezTo>
                    <a:pt x="328" y="925"/>
                    <a:pt x="332" y="925"/>
                    <a:pt x="334" y="925"/>
                  </a:cubicBezTo>
                  <a:cubicBezTo>
                    <a:pt x="336" y="924"/>
                    <a:pt x="339" y="923"/>
                    <a:pt x="341" y="924"/>
                  </a:cubicBezTo>
                  <a:cubicBezTo>
                    <a:pt x="346" y="924"/>
                    <a:pt x="352" y="929"/>
                    <a:pt x="357" y="929"/>
                  </a:cubicBezTo>
                  <a:cubicBezTo>
                    <a:pt x="360" y="929"/>
                    <a:pt x="363" y="926"/>
                    <a:pt x="366" y="927"/>
                  </a:cubicBezTo>
                  <a:cubicBezTo>
                    <a:pt x="369" y="928"/>
                    <a:pt x="368" y="930"/>
                    <a:pt x="369" y="931"/>
                  </a:cubicBezTo>
                  <a:cubicBezTo>
                    <a:pt x="369" y="931"/>
                    <a:pt x="369" y="931"/>
                    <a:pt x="369" y="931"/>
                  </a:cubicBezTo>
                  <a:cubicBezTo>
                    <a:pt x="367" y="932"/>
                    <a:pt x="360" y="934"/>
                    <a:pt x="361" y="936"/>
                  </a:cubicBezTo>
                  <a:cubicBezTo>
                    <a:pt x="362" y="937"/>
                    <a:pt x="370" y="936"/>
                    <a:pt x="372" y="936"/>
                  </a:cubicBezTo>
                  <a:cubicBezTo>
                    <a:pt x="374" y="942"/>
                    <a:pt x="359" y="938"/>
                    <a:pt x="357" y="941"/>
                  </a:cubicBezTo>
                  <a:cubicBezTo>
                    <a:pt x="355" y="942"/>
                    <a:pt x="356" y="943"/>
                    <a:pt x="357" y="945"/>
                  </a:cubicBezTo>
                  <a:cubicBezTo>
                    <a:pt x="358" y="948"/>
                    <a:pt x="359" y="950"/>
                    <a:pt x="360" y="953"/>
                  </a:cubicBezTo>
                  <a:cubicBezTo>
                    <a:pt x="358" y="952"/>
                    <a:pt x="357" y="949"/>
                    <a:pt x="355" y="948"/>
                  </a:cubicBezTo>
                  <a:cubicBezTo>
                    <a:pt x="352" y="946"/>
                    <a:pt x="352" y="948"/>
                    <a:pt x="351" y="949"/>
                  </a:cubicBezTo>
                  <a:cubicBezTo>
                    <a:pt x="349" y="950"/>
                    <a:pt x="351" y="951"/>
                    <a:pt x="348" y="951"/>
                  </a:cubicBezTo>
                  <a:cubicBezTo>
                    <a:pt x="346" y="951"/>
                    <a:pt x="345" y="950"/>
                    <a:pt x="344" y="949"/>
                  </a:cubicBezTo>
                  <a:cubicBezTo>
                    <a:pt x="343" y="953"/>
                    <a:pt x="345" y="954"/>
                    <a:pt x="343" y="957"/>
                  </a:cubicBezTo>
                  <a:cubicBezTo>
                    <a:pt x="341" y="961"/>
                    <a:pt x="336" y="960"/>
                    <a:pt x="332" y="960"/>
                  </a:cubicBezTo>
                  <a:cubicBezTo>
                    <a:pt x="330" y="955"/>
                    <a:pt x="330" y="955"/>
                    <a:pt x="330" y="955"/>
                  </a:cubicBezTo>
                  <a:cubicBezTo>
                    <a:pt x="326" y="959"/>
                    <a:pt x="319" y="962"/>
                    <a:pt x="318" y="967"/>
                  </a:cubicBezTo>
                  <a:cubicBezTo>
                    <a:pt x="317" y="970"/>
                    <a:pt x="317" y="972"/>
                    <a:pt x="316" y="974"/>
                  </a:cubicBezTo>
                  <a:cubicBezTo>
                    <a:pt x="315" y="976"/>
                    <a:pt x="313" y="976"/>
                    <a:pt x="314" y="979"/>
                  </a:cubicBezTo>
                  <a:cubicBezTo>
                    <a:pt x="317" y="979"/>
                    <a:pt x="321" y="978"/>
                    <a:pt x="325" y="979"/>
                  </a:cubicBezTo>
                  <a:cubicBezTo>
                    <a:pt x="329" y="986"/>
                    <a:pt x="314" y="983"/>
                    <a:pt x="311" y="985"/>
                  </a:cubicBezTo>
                  <a:cubicBezTo>
                    <a:pt x="312" y="985"/>
                    <a:pt x="310" y="989"/>
                    <a:pt x="310" y="988"/>
                  </a:cubicBezTo>
                  <a:cubicBezTo>
                    <a:pt x="309" y="989"/>
                    <a:pt x="310" y="992"/>
                    <a:pt x="309" y="993"/>
                  </a:cubicBezTo>
                  <a:cubicBezTo>
                    <a:pt x="308" y="995"/>
                    <a:pt x="300" y="994"/>
                    <a:pt x="302" y="998"/>
                  </a:cubicBezTo>
                  <a:cubicBezTo>
                    <a:pt x="304" y="998"/>
                    <a:pt x="304" y="999"/>
                    <a:pt x="304" y="1001"/>
                  </a:cubicBezTo>
                  <a:cubicBezTo>
                    <a:pt x="304" y="1004"/>
                    <a:pt x="303" y="1004"/>
                    <a:pt x="300" y="1005"/>
                  </a:cubicBezTo>
                  <a:cubicBezTo>
                    <a:pt x="294" y="1008"/>
                    <a:pt x="296" y="1007"/>
                    <a:pt x="297" y="1013"/>
                  </a:cubicBezTo>
                  <a:cubicBezTo>
                    <a:pt x="292" y="1016"/>
                    <a:pt x="291" y="1018"/>
                    <a:pt x="297" y="1019"/>
                  </a:cubicBezTo>
                  <a:cubicBezTo>
                    <a:pt x="297" y="1025"/>
                    <a:pt x="285" y="1020"/>
                    <a:pt x="283" y="1017"/>
                  </a:cubicBezTo>
                  <a:cubicBezTo>
                    <a:pt x="278" y="1023"/>
                    <a:pt x="285" y="1027"/>
                    <a:pt x="289" y="1028"/>
                  </a:cubicBezTo>
                  <a:cubicBezTo>
                    <a:pt x="289" y="1031"/>
                    <a:pt x="283" y="1033"/>
                    <a:pt x="282" y="1037"/>
                  </a:cubicBezTo>
                  <a:cubicBezTo>
                    <a:pt x="284" y="1038"/>
                    <a:pt x="288" y="1039"/>
                    <a:pt x="285" y="1042"/>
                  </a:cubicBezTo>
                  <a:cubicBezTo>
                    <a:pt x="282" y="1044"/>
                    <a:pt x="277" y="1039"/>
                    <a:pt x="274" y="1040"/>
                  </a:cubicBezTo>
                  <a:cubicBezTo>
                    <a:pt x="273" y="1041"/>
                    <a:pt x="274" y="1045"/>
                    <a:pt x="273" y="1047"/>
                  </a:cubicBezTo>
                  <a:cubicBezTo>
                    <a:pt x="272" y="1048"/>
                    <a:pt x="269" y="1048"/>
                    <a:pt x="267" y="1047"/>
                  </a:cubicBezTo>
                  <a:cubicBezTo>
                    <a:pt x="267" y="1047"/>
                    <a:pt x="267" y="1046"/>
                    <a:pt x="266" y="1046"/>
                  </a:cubicBezTo>
                  <a:cubicBezTo>
                    <a:pt x="262" y="1046"/>
                    <a:pt x="266" y="1052"/>
                    <a:pt x="268" y="1053"/>
                  </a:cubicBezTo>
                  <a:cubicBezTo>
                    <a:pt x="270" y="1054"/>
                    <a:pt x="272" y="1053"/>
                    <a:pt x="271" y="1056"/>
                  </a:cubicBezTo>
                  <a:cubicBezTo>
                    <a:pt x="271" y="1058"/>
                    <a:pt x="263" y="1061"/>
                    <a:pt x="260" y="1061"/>
                  </a:cubicBezTo>
                  <a:cubicBezTo>
                    <a:pt x="259" y="1067"/>
                    <a:pt x="267" y="1065"/>
                    <a:pt x="272" y="1065"/>
                  </a:cubicBezTo>
                  <a:cubicBezTo>
                    <a:pt x="272" y="1065"/>
                    <a:pt x="273" y="1064"/>
                    <a:pt x="273" y="1064"/>
                  </a:cubicBezTo>
                  <a:cubicBezTo>
                    <a:pt x="274" y="1063"/>
                    <a:pt x="275" y="1061"/>
                    <a:pt x="277" y="1060"/>
                  </a:cubicBezTo>
                  <a:cubicBezTo>
                    <a:pt x="278" y="1059"/>
                    <a:pt x="283" y="1060"/>
                    <a:pt x="285" y="1060"/>
                  </a:cubicBezTo>
                  <a:cubicBezTo>
                    <a:pt x="283" y="1063"/>
                    <a:pt x="275" y="1068"/>
                    <a:pt x="278" y="1073"/>
                  </a:cubicBezTo>
                  <a:cubicBezTo>
                    <a:pt x="279" y="1075"/>
                    <a:pt x="284" y="1075"/>
                    <a:pt x="286" y="1079"/>
                  </a:cubicBezTo>
                  <a:cubicBezTo>
                    <a:pt x="287" y="1082"/>
                    <a:pt x="286" y="1083"/>
                    <a:pt x="291" y="1084"/>
                  </a:cubicBezTo>
                  <a:cubicBezTo>
                    <a:pt x="293" y="1084"/>
                    <a:pt x="296" y="1083"/>
                    <a:pt x="298" y="1084"/>
                  </a:cubicBezTo>
                  <a:cubicBezTo>
                    <a:pt x="299" y="1084"/>
                    <a:pt x="299" y="1085"/>
                    <a:pt x="301" y="1085"/>
                  </a:cubicBezTo>
                  <a:cubicBezTo>
                    <a:pt x="303" y="1083"/>
                    <a:pt x="302" y="1079"/>
                    <a:pt x="305" y="1077"/>
                  </a:cubicBezTo>
                  <a:cubicBezTo>
                    <a:pt x="306" y="1076"/>
                    <a:pt x="308" y="1076"/>
                    <a:pt x="309" y="1076"/>
                  </a:cubicBezTo>
                  <a:cubicBezTo>
                    <a:pt x="311" y="1076"/>
                    <a:pt x="311" y="1078"/>
                    <a:pt x="312" y="1078"/>
                  </a:cubicBezTo>
                  <a:cubicBezTo>
                    <a:pt x="315" y="1078"/>
                    <a:pt x="314" y="1073"/>
                    <a:pt x="315" y="1071"/>
                  </a:cubicBezTo>
                  <a:cubicBezTo>
                    <a:pt x="316" y="1068"/>
                    <a:pt x="319" y="1066"/>
                    <a:pt x="322" y="1065"/>
                  </a:cubicBezTo>
                  <a:cubicBezTo>
                    <a:pt x="325" y="1064"/>
                    <a:pt x="325" y="1065"/>
                    <a:pt x="326" y="1063"/>
                  </a:cubicBezTo>
                  <a:cubicBezTo>
                    <a:pt x="328" y="1061"/>
                    <a:pt x="328" y="1060"/>
                    <a:pt x="330" y="1058"/>
                  </a:cubicBezTo>
                  <a:cubicBezTo>
                    <a:pt x="331" y="1057"/>
                    <a:pt x="332" y="1056"/>
                    <a:pt x="333" y="1056"/>
                  </a:cubicBezTo>
                  <a:cubicBezTo>
                    <a:pt x="334" y="1054"/>
                    <a:pt x="334" y="1055"/>
                    <a:pt x="336" y="1054"/>
                  </a:cubicBezTo>
                  <a:cubicBezTo>
                    <a:pt x="341" y="1052"/>
                    <a:pt x="351" y="1050"/>
                    <a:pt x="353" y="1044"/>
                  </a:cubicBezTo>
                  <a:cubicBezTo>
                    <a:pt x="348" y="1044"/>
                    <a:pt x="345" y="1037"/>
                    <a:pt x="348" y="1033"/>
                  </a:cubicBezTo>
                  <a:cubicBezTo>
                    <a:pt x="343" y="1032"/>
                    <a:pt x="339" y="1035"/>
                    <a:pt x="334" y="1035"/>
                  </a:cubicBezTo>
                  <a:cubicBezTo>
                    <a:pt x="332" y="1030"/>
                    <a:pt x="338" y="1028"/>
                    <a:pt x="343" y="1026"/>
                  </a:cubicBezTo>
                  <a:cubicBezTo>
                    <a:pt x="346" y="1025"/>
                    <a:pt x="350" y="1024"/>
                    <a:pt x="353" y="1023"/>
                  </a:cubicBezTo>
                  <a:cubicBezTo>
                    <a:pt x="355" y="1022"/>
                    <a:pt x="357" y="1020"/>
                    <a:pt x="359" y="1020"/>
                  </a:cubicBezTo>
                  <a:cubicBezTo>
                    <a:pt x="361" y="1020"/>
                    <a:pt x="363" y="1022"/>
                    <a:pt x="361" y="1025"/>
                  </a:cubicBezTo>
                  <a:cubicBezTo>
                    <a:pt x="360" y="1026"/>
                    <a:pt x="355" y="1027"/>
                    <a:pt x="354" y="1029"/>
                  </a:cubicBezTo>
                  <a:cubicBezTo>
                    <a:pt x="352" y="1030"/>
                    <a:pt x="350" y="1033"/>
                    <a:pt x="353" y="1035"/>
                  </a:cubicBezTo>
                  <a:cubicBezTo>
                    <a:pt x="355" y="1037"/>
                    <a:pt x="360" y="1033"/>
                    <a:pt x="361" y="1037"/>
                  </a:cubicBezTo>
                  <a:cubicBezTo>
                    <a:pt x="362" y="1038"/>
                    <a:pt x="361" y="1039"/>
                    <a:pt x="361" y="1040"/>
                  </a:cubicBezTo>
                  <a:cubicBezTo>
                    <a:pt x="362" y="1042"/>
                    <a:pt x="362" y="1041"/>
                    <a:pt x="364" y="1042"/>
                  </a:cubicBezTo>
                  <a:cubicBezTo>
                    <a:pt x="367" y="1044"/>
                    <a:pt x="368" y="1046"/>
                    <a:pt x="368" y="1050"/>
                  </a:cubicBezTo>
                  <a:cubicBezTo>
                    <a:pt x="362" y="1050"/>
                    <a:pt x="356" y="1049"/>
                    <a:pt x="351" y="1050"/>
                  </a:cubicBezTo>
                  <a:cubicBezTo>
                    <a:pt x="350" y="1054"/>
                    <a:pt x="348" y="1058"/>
                    <a:pt x="345" y="1061"/>
                  </a:cubicBezTo>
                  <a:cubicBezTo>
                    <a:pt x="341" y="1066"/>
                    <a:pt x="335" y="1064"/>
                    <a:pt x="330" y="1068"/>
                  </a:cubicBezTo>
                  <a:cubicBezTo>
                    <a:pt x="327" y="1071"/>
                    <a:pt x="326" y="1077"/>
                    <a:pt x="327" y="1080"/>
                  </a:cubicBezTo>
                  <a:cubicBezTo>
                    <a:pt x="328" y="1082"/>
                    <a:pt x="332" y="1089"/>
                    <a:pt x="331" y="1091"/>
                  </a:cubicBezTo>
                  <a:cubicBezTo>
                    <a:pt x="329" y="1095"/>
                    <a:pt x="325" y="1088"/>
                    <a:pt x="324" y="1087"/>
                  </a:cubicBezTo>
                  <a:cubicBezTo>
                    <a:pt x="321" y="1086"/>
                    <a:pt x="320" y="1087"/>
                    <a:pt x="317" y="1086"/>
                  </a:cubicBezTo>
                  <a:cubicBezTo>
                    <a:pt x="314" y="1085"/>
                    <a:pt x="310" y="1081"/>
                    <a:pt x="307" y="1083"/>
                  </a:cubicBezTo>
                  <a:cubicBezTo>
                    <a:pt x="304" y="1085"/>
                    <a:pt x="306" y="1087"/>
                    <a:pt x="302" y="1088"/>
                  </a:cubicBezTo>
                  <a:cubicBezTo>
                    <a:pt x="300" y="1089"/>
                    <a:pt x="296" y="1088"/>
                    <a:pt x="294" y="1090"/>
                  </a:cubicBezTo>
                  <a:cubicBezTo>
                    <a:pt x="293" y="1092"/>
                    <a:pt x="295" y="1094"/>
                    <a:pt x="293" y="1096"/>
                  </a:cubicBezTo>
                  <a:cubicBezTo>
                    <a:pt x="292" y="1098"/>
                    <a:pt x="286" y="1100"/>
                    <a:pt x="289" y="1103"/>
                  </a:cubicBezTo>
                  <a:cubicBezTo>
                    <a:pt x="291" y="1104"/>
                    <a:pt x="295" y="1103"/>
                    <a:pt x="297" y="1103"/>
                  </a:cubicBezTo>
                  <a:cubicBezTo>
                    <a:pt x="296" y="1105"/>
                    <a:pt x="289" y="1106"/>
                    <a:pt x="287" y="1105"/>
                  </a:cubicBezTo>
                  <a:cubicBezTo>
                    <a:pt x="285" y="1104"/>
                    <a:pt x="285" y="1103"/>
                    <a:pt x="285" y="1101"/>
                  </a:cubicBezTo>
                  <a:cubicBezTo>
                    <a:pt x="285" y="1100"/>
                    <a:pt x="286" y="1097"/>
                    <a:pt x="286" y="1097"/>
                  </a:cubicBezTo>
                  <a:cubicBezTo>
                    <a:pt x="286" y="1095"/>
                    <a:pt x="282" y="1094"/>
                    <a:pt x="281" y="1092"/>
                  </a:cubicBezTo>
                  <a:cubicBezTo>
                    <a:pt x="279" y="1090"/>
                    <a:pt x="278" y="1085"/>
                    <a:pt x="277" y="1082"/>
                  </a:cubicBezTo>
                  <a:cubicBezTo>
                    <a:pt x="277" y="1080"/>
                    <a:pt x="278" y="1077"/>
                    <a:pt x="277" y="1075"/>
                  </a:cubicBezTo>
                  <a:cubicBezTo>
                    <a:pt x="277" y="1073"/>
                    <a:pt x="274" y="1072"/>
                    <a:pt x="274" y="1070"/>
                  </a:cubicBezTo>
                  <a:cubicBezTo>
                    <a:pt x="269" y="1069"/>
                    <a:pt x="268" y="1075"/>
                    <a:pt x="265" y="1076"/>
                  </a:cubicBezTo>
                  <a:cubicBezTo>
                    <a:pt x="263" y="1074"/>
                    <a:pt x="259" y="1073"/>
                    <a:pt x="257" y="1075"/>
                  </a:cubicBezTo>
                  <a:cubicBezTo>
                    <a:pt x="255" y="1076"/>
                    <a:pt x="255" y="1079"/>
                    <a:pt x="253" y="1081"/>
                  </a:cubicBezTo>
                  <a:cubicBezTo>
                    <a:pt x="251" y="1082"/>
                    <a:pt x="240" y="1081"/>
                    <a:pt x="242" y="1087"/>
                  </a:cubicBezTo>
                  <a:cubicBezTo>
                    <a:pt x="246" y="1088"/>
                    <a:pt x="249" y="1087"/>
                    <a:pt x="252" y="1088"/>
                  </a:cubicBezTo>
                  <a:cubicBezTo>
                    <a:pt x="253" y="1089"/>
                    <a:pt x="254" y="1090"/>
                    <a:pt x="254" y="1091"/>
                  </a:cubicBezTo>
                  <a:cubicBezTo>
                    <a:pt x="256" y="1091"/>
                    <a:pt x="257" y="1090"/>
                    <a:pt x="258" y="1092"/>
                  </a:cubicBezTo>
                  <a:cubicBezTo>
                    <a:pt x="255" y="1093"/>
                    <a:pt x="244" y="1094"/>
                    <a:pt x="247" y="1099"/>
                  </a:cubicBezTo>
                  <a:cubicBezTo>
                    <a:pt x="249" y="1104"/>
                    <a:pt x="260" y="1101"/>
                    <a:pt x="264" y="1101"/>
                  </a:cubicBezTo>
                  <a:cubicBezTo>
                    <a:pt x="264" y="1104"/>
                    <a:pt x="260" y="1103"/>
                    <a:pt x="258" y="1104"/>
                  </a:cubicBezTo>
                  <a:cubicBezTo>
                    <a:pt x="255" y="1105"/>
                    <a:pt x="254" y="1108"/>
                    <a:pt x="252" y="1110"/>
                  </a:cubicBezTo>
                  <a:cubicBezTo>
                    <a:pt x="247" y="1112"/>
                    <a:pt x="248" y="1104"/>
                    <a:pt x="245" y="1103"/>
                  </a:cubicBezTo>
                  <a:cubicBezTo>
                    <a:pt x="243" y="1103"/>
                    <a:pt x="240" y="1105"/>
                    <a:pt x="239" y="1105"/>
                  </a:cubicBezTo>
                  <a:cubicBezTo>
                    <a:pt x="238" y="1102"/>
                    <a:pt x="240" y="1097"/>
                    <a:pt x="239" y="1095"/>
                  </a:cubicBezTo>
                  <a:cubicBezTo>
                    <a:pt x="238" y="1093"/>
                    <a:pt x="234" y="1090"/>
                    <a:pt x="232" y="1090"/>
                  </a:cubicBezTo>
                  <a:cubicBezTo>
                    <a:pt x="226" y="1088"/>
                    <a:pt x="224" y="1093"/>
                    <a:pt x="219" y="1094"/>
                  </a:cubicBezTo>
                  <a:cubicBezTo>
                    <a:pt x="216" y="1094"/>
                    <a:pt x="214" y="1093"/>
                    <a:pt x="212" y="1094"/>
                  </a:cubicBezTo>
                  <a:cubicBezTo>
                    <a:pt x="210" y="1094"/>
                    <a:pt x="208" y="1095"/>
                    <a:pt x="206" y="1097"/>
                  </a:cubicBezTo>
                  <a:cubicBezTo>
                    <a:pt x="205" y="1098"/>
                    <a:pt x="205" y="1099"/>
                    <a:pt x="204" y="1100"/>
                  </a:cubicBezTo>
                  <a:cubicBezTo>
                    <a:pt x="203" y="1102"/>
                    <a:pt x="203" y="1101"/>
                    <a:pt x="202" y="1102"/>
                  </a:cubicBezTo>
                  <a:cubicBezTo>
                    <a:pt x="200" y="1103"/>
                    <a:pt x="199" y="1106"/>
                    <a:pt x="197" y="1107"/>
                  </a:cubicBezTo>
                  <a:cubicBezTo>
                    <a:pt x="200" y="1108"/>
                    <a:pt x="205" y="1110"/>
                    <a:pt x="200" y="1112"/>
                  </a:cubicBezTo>
                  <a:cubicBezTo>
                    <a:pt x="198" y="1113"/>
                    <a:pt x="195" y="1112"/>
                    <a:pt x="193" y="1113"/>
                  </a:cubicBezTo>
                  <a:cubicBezTo>
                    <a:pt x="192" y="1113"/>
                    <a:pt x="192" y="1115"/>
                    <a:pt x="190" y="1116"/>
                  </a:cubicBezTo>
                  <a:cubicBezTo>
                    <a:pt x="189" y="1117"/>
                    <a:pt x="188" y="1117"/>
                    <a:pt x="187" y="1117"/>
                  </a:cubicBezTo>
                  <a:cubicBezTo>
                    <a:pt x="184" y="1118"/>
                    <a:pt x="182" y="1120"/>
                    <a:pt x="179" y="1121"/>
                  </a:cubicBezTo>
                  <a:cubicBezTo>
                    <a:pt x="176" y="1122"/>
                    <a:pt x="170" y="1122"/>
                    <a:pt x="172" y="1127"/>
                  </a:cubicBezTo>
                  <a:cubicBezTo>
                    <a:pt x="176" y="1127"/>
                    <a:pt x="179" y="1124"/>
                    <a:pt x="183" y="1124"/>
                  </a:cubicBezTo>
                  <a:cubicBezTo>
                    <a:pt x="186" y="1124"/>
                    <a:pt x="185" y="1127"/>
                    <a:pt x="187" y="1128"/>
                  </a:cubicBezTo>
                  <a:cubicBezTo>
                    <a:pt x="190" y="1129"/>
                    <a:pt x="191" y="1126"/>
                    <a:pt x="193" y="1128"/>
                  </a:cubicBezTo>
                  <a:cubicBezTo>
                    <a:pt x="195" y="1129"/>
                    <a:pt x="186" y="1129"/>
                    <a:pt x="188" y="1133"/>
                  </a:cubicBezTo>
                  <a:cubicBezTo>
                    <a:pt x="188" y="1134"/>
                    <a:pt x="190" y="1136"/>
                    <a:pt x="191" y="1136"/>
                  </a:cubicBezTo>
                  <a:cubicBezTo>
                    <a:pt x="193" y="1138"/>
                    <a:pt x="194" y="1141"/>
                    <a:pt x="196" y="1143"/>
                  </a:cubicBezTo>
                  <a:cubicBezTo>
                    <a:pt x="200" y="1147"/>
                    <a:pt x="201" y="1146"/>
                    <a:pt x="205" y="1147"/>
                  </a:cubicBezTo>
                  <a:cubicBezTo>
                    <a:pt x="212" y="1148"/>
                    <a:pt x="205" y="1149"/>
                    <a:pt x="203" y="1151"/>
                  </a:cubicBezTo>
                  <a:cubicBezTo>
                    <a:pt x="203" y="1152"/>
                    <a:pt x="202" y="1154"/>
                    <a:pt x="203" y="1155"/>
                  </a:cubicBezTo>
                  <a:cubicBezTo>
                    <a:pt x="203" y="1157"/>
                    <a:pt x="205" y="1156"/>
                    <a:pt x="207" y="1157"/>
                  </a:cubicBezTo>
                  <a:cubicBezTo>
                    <a:pt x="211" y="1159"/>
                    <a:pt x="211" y="1162"/>
                    <a:pt x="212" y="1165"/>
                  </a:cubicBezTo>
                  <a:cubicBezTo>
                    <a:pt x="209" y="1164"/>
                    <a:pt x="205" y="1164"/>
                    <a:pt x="202" y="1163"/>
                  </a:cubicBezTo>
                  <a:cubicBezTo>
                    <a:pt x="202" y="1161"/>
                    <a:pt x="200" y="1162"/>
                    <a:pt x="198" y="1161"/>
                  </a:cubicBezTo>
                  <a:cubicBezTo>
                    <a:pt x="198" y="1160"/>
                    <a:pt x="198" y="1160"/>
                    <a:pt x="198" y="1159"/>
                  </a:cubicBezTo>
                  <a:cubicBezTo>
                    <a:pt x="196" y="1158"/>
                    <a:pt x="195" y="1159"/>
                    <a:pt x="194" y="1157"/>
                  </a:cubicBezTo>
                  <a:cubicBezTo>
                    <a:pt x="192" y="1154"/>
                    <a:pt x="195" y="1153"/>
                    <a:pt x="191" y="1150"/>
                  </a:cubicBezTo>
                  <a:cubicBezTo>
                    <a:pt x="187" y="1148"/>
                    <a:pt x="186" y="1148"/>
                    <a:pt x="186" y="1143"/>
                  </a:cubicBezTo>
                  <a:cubicBezTo>
                    <a:pt x="186" y="1142"/>
                    <a:pt x="186" y="1140"/>
                    <a:pt x="185" y="1138"/>
                  </a:cubicBezTo>
                  <a:cubicBezTo>
                    <a:pt x="185" y="1138"/>
                    <a:pt x="184" y="1138"/>
                    <a:pt x="184" y="1137"/>
                  </a:cubicBezTo>
                  <a:cubicBezTo>
                    <a:pt x="183" y="1137"/>
                    <a:pt x="183" y="1135"/>
                    <a:pt x="183" y="1134"/>
                  </a:cubicBezTo>
                  <a:cubicBezTo>
                    <a:pt x="182" y="1133"/>
                    <a:pt x="180" y="1132"/>
                    <a:pt x="178" y="1132"/>
                  </a:cubicBezTo>
                  <a:cubicBezTo>
                    <a:pt x="175" y="1133"/>
                    <a:pt x="176" y="1133"/>
                    <a:pt x="174" y="1135"/>
                  </a:cubicBezTo>
                  <a:cubicBezTo>
                    <a:pt x="174" y="1136"/>
                    <a:pt x="174" y="1136"/>
                    <a:pt x="174" y="1137"/>
                  </a:cubicBezTo>
                  <a:cubicBezTo>
                    <a:pt x="174" y="1138"/>
                    <a:pt x="174" y="1138"/>
                    <a:pt x="173" y="1139"/>
                  </a:cubicBezTo>
                  <a:cubicBezTo>
                    <a:pt x="173" y="1139"/>
                    <a:pt x="171" y="1141"/>
                    <a:pt x="170" y="1142"/>
                  </a:cubicBezTo>
                  <a:cubicBezTo>
                    <a:pt x="168" y="1144"/>
                    <a:pt x="167" y="1148"/>
                    <a:pt x="165" y="1150"/>
                  </a:cubicBezTo>
                  <a:cubicBezTo>
                    <a:pt x="164" y="1150"/>
                    <a:pt x="160" y="1150"/>
                    <a:pt x="159" y="1150"/>
                  </a:cubicBezTo>
                  <a:cubicBezTo>
                    <a:pt x="157" y="1151"/>
                    <a:pt x="156" y="1152"/>
                    <a:pt x="154" y="1151"/>
                  </a:cubicBezTo>
                  <a:cubicBezTo>
                    <a:pt x="152" y="1146"/>
                    <a:pt x="176" y="1136"/>
                    <a:pt x="167" y="1131"/>
                  </a:cubicBezTo>
                  <a:cubicBezTo>
                    <a:pt x="165" y="1130"/>
                    <a:pt x="162" y="1130"/>
                    <a:pt x="160" y="1130"/>
                  </a:cubicBezTo>
                  <a:cubicBezTo>
                    <a:pt x="156" y="1130"/>
                    <a:pt x="154" y="1130"/>
                    <a:pt x="152" y="1133"/>
                  </a:cubicBezTo>
                  <a:cubicBezTo>
                    <a:pt x="151" y="1134"/>
                    <a:pt x="152" y="1134"/>
                    <a:pt x="150" y="1136"/>
                  </a:cubicBezTo>
                  <a:cubicBezTo>
                    <a:pt x="148" y="1137"/>
                    <a:pt x="146" y="1136"/>
                    <a:pt x="144" y="1137"/>
                  </a:cubicBezTo>
                  <a:cubicBezTo>
                    <a:pt x="142" y="1139"/>
                    <a:pt x="141" y="1142"/>
                    <a:pt x="140" y="1144"/>
                  </a:cubicBezTo>
                  <a:cubicBezTo>
                    <a:pt x="138" y="1145"/>
                    <a:pt x="136" y="1144"/>
                    <a:pt x="134" y="1145"/>
                  </a:cubicBezTo>
                  <a:cubicBezTo>
                    <a:pt x="132" y="1145"/>
                    <a:pt x="129" y="1147"/>
                    <a:pt x="128" y="1148"/>
                  </a:cubicBezTo>
                  <a:cubicBezTo>
                    <a:pt x="125" y="1150"/>
                    <a:pt x="123" y="1154"/>
                    <a:pt x="122" y="1158"/>
                  </a:cubicBezTo>
                  <a:cubicBezTo>
                    <a:pt x="122" y="1163"/>
                    <a:pt x="126" y="1166"/>
                    <a:pt x="130" y="1167"/>
                  </a:cubicBezTo>
                  <a:cubicBezTo>
                    <a:pt x="132" y="1167"/>
                    <a:pt x="135" y="1165"/>
                    <a:pt x="136" y="1167"/>
                  </a:cubicBezTo>
                  <a:cubicBezTo>
                    <a:pt x="137" y="1170"/>
                    <a:pt x="126" y="1170"/>
                    <a:pt x="125" y="1170"/>
                  </a:cubicBezTo>
                  <a:cubicBezTo>
                    <a:pt x="124" y="1173"/>
                    <a:pt x="125" y="1174"/>
                    <a:pt x="126" y="1176"/>
                  </a:cubicBezTo>
                  <a:cubicBezTo>
                    <a:pt x="127" y="1180"/>
                    <a:pt x="127" y="1180"/>
                    <a:pt x="131" y="1180"/>
                  </a:cubicBezTo>
                  <a:cubicBezTo>
                    <a:pt x="135" y="1180"/>
                    <a:pt x="137" y="1179"/>
                    <a:pt x="140" y="1179"/>
                  </a:cubicBezTo>
                  <a:cubicBezTo>
                    <a:pt x="143" y="1179"/>
                    <a:pt x="144" y="1181"/>
                    <a:pt x="147" y="1182"/>
                  </a:cubicBezTo>
                  <a:cubicBezTo>
                    <a:pt x="153" y="1183"/>
                    <a:pt x="155" y="1177"/>
                    <a:pt x="160" y="1175"/>
                  </a:cubicBezTo>
                  <a:cubicBezTo>
                    <a:pt x="162" y="1174"/>
                    <a:pt x="165" y="1175"/>
                    <a:pt x="168" y="1174"/>
                  </a:cubicBezTo>
                  <a:cubicBezTo>
                    <a:pt x="170" y="1173"/>
                    <a:pt x="174" y="1172"/>
                    <a:pt x="177" y="1172"/>
                  </a:cubicBezTo>
                  <a:cubicBezTo>
                    <a:pt x="178" y="1177"/>
                    <a:pt x="171" y="1176"/>
                    <a:pt x="169" y="1176"/>
                  </a:cubicBezTo>
                  <a:cubicBezTo>
                    <a:pt x="165" y="1176"/>
                    <a:pt x="161" y="1178"/>
                    <a:pt x="159" y="1179"/>
                  </a:cubicBezTo>
                  <a:cubicBezTo>
                    <a:pt x="153" y="1183"/>
                    <a:pt x="146" y="1183"/>
                    <a:pt x="147" y="1191"/>
                  </a:cubicBezTo>
                  <a:cubicBezTo>
                    <a:pt x="151" y="1192"/>
                    <a:pt x="156" y="1194"/>
                    <a:pt x="155" y="1198"/>
                  </a:cubicBezTo>
                  <a:cubicBezTo>
                    <a:pt x="151" y="1200"/>
                    <a:pt x="148" y="1196"/>
                    <a:pt x="145" y="1194"/>
                  </a:cubicBezTo>
                  <a:cubicBezTo>
                    <a:pt x="144" y="1193"/>
                    <a:pt x="142" y="1192"/>
                    <a:pt x="141" y="1191"/>
                  </a:cubicBezTo>
                  <a:cubicBezTo>
                    <a:pt x="138" y="1191"/>
                    <a:pt x="138" y="1191"/>
                    <a:pt x="136" y="1192"/>
                  </a:cubicBezTo>
                  <a:cubicBezTo>
                    <a:pt x="133" y="1193"/>
                    <a:pt x="130" y="1191"/>
                    <a:pt x="128" y="1191"/>
                  </a:cubicBezTo>
                  <a:cubicBezTo>
                    <a:pt x="126" y="1190"/>
                    <a:pt x="125" y="1189"/>
                    <a:pt x="123" y="1187"/>
                  </a:cubicBezTo>
                  <a:cubicBezTo>
                    <a:pt x="122" y="1187"/>
                    <a:pt x="123" y="1185"/>
                    <a:pt x="121" y="1186"/>
                  </a:cubicBezTo>
                  <a:cubicBezTo>
                    <a:pt x="120" y="1186"/>
                    <a:pt x="121" y="1188"/>
                    <a:pt x="120" y="1188"/>
                  </a:cubicBezTo>
                  <a:cubicBezTo>
                    <a:pt x="118" y="1189"/>
                    <a:pt x="117" y="1188"/>
                    <a:pt x="115" y="1187"/>
                  </a:cubicBezTo>
                  <a:cubicBezTo>
                    <a:pt x="112" y="1187"/>
                    <a:pt x="112" y="1188"/>
                    <a:pt x="110" y="1189"/>
                  </a:cubicBezTo>
                  <a:cubicBezTo>
                    <a:pt x="108" y="1190"/>
                    <a:pt x="106" y="1189"/>
                    <a:pt x="104" y="1189"/>
                  </a:cubicBezTo>
                  <a:cubicBezTo>
                    <a:pt x="102" y="1189"/>
                    <a:pt x="99" y="1189"/>
                    <a:pt x="97" y="1189"/>
                  </a:cubicBezTo>
                  <a:cubicBezTo>
                    <a:pt x="95" y="1189"/>
                    <a:pt x="93" y="1191"/>
                    <a:pt x="92" y="1191"/>
                  </a:cubicBezTo>
                  <a:cubicBezTo>
                    <a:pt x="88" y="1192"/>
                    <a:pt x="83" y="1191"/>
                    <a:pt x="83" y="1196"/>
                  </a:cubicBezTo>
                  <a:cubicBezTo>
                    <a:pt x="84" y="1201"/>
                    <a:pt x="87" y="1199"/>
                    <a:pt x="89" y="1200"/>
                  </a:cubicBezTo>
                  <a:cubicBezTo>
                    <a:pt x="91" y="1200"/>
                    <a:pt x="92" y="1201"/>
                    <a:pt x="94" y="1202"/>
                  </a:cubicBezTo>
                  <a:cubicBezTo>
                    <a:pt x="90" y="1203"/>
                    <a:pt x="82" y="1201"/>
                    <a:pt x="79" y="1205"/>
                  </a:cubicBezTo>
                  <a:cubicBezTo>
                    <a:pt x="78" y="1206"/>
                    <a:pt x="79" y="1207"/>
                    <a:pt x="79" y="1208"/>
                  </a:cubicBezTo>
                  <a:cubicBezTo>
                    <a:pt x="78" y="1209"/>
                    <a:pt x="78" y="1209"/>
                    <a:pt x="77" y="1210"/>
                  </a:cubicBezTo>
                  <a:cubicBezTo>
                    <a:pt x="76" y="1211"/>
                    <a:pt x="75" y="1210"/>
                    <a:pt x="74" y="1211"/>
                  </a:cubicBezTo>
                  <a:cubicBezTo>
                    <a:pt x="74" y="1212"/>
                    <a:pt x="74" y="1214"/>
                    <a:pt x="74" y="1214"/>
                  </a:cubicBezTo>
                  <a:cubicBezTo>
                    <a:pt x="77" y="1215"/>
                    <a:pt x="77" y="1217"/>
                    <a:pt x="80" y="1218"/>
                  </a:cubicBezTo>
                  <a:cubicBezTo>
                    <a:pt x="82" y="1218"/>
                    <a:pt x="83" y="1217"/>
                    <a:pt x="85" y="1217"/>
                  </a:cubicBezTo>
                  <a:cubicBezTo>
                    <a:pt x="87" y="1216"/>
                    <a:pt x="90" y="1216"/>
                    <a:pt x="91" y="1216"/>
                  </a:cubicBezTo>
                  <a:cubicBezTo>
                    <a:pt x="94" y="1215"/>
                    <a:pt x="95" y="1211"/>
                    <a:pt x="97" y="1208"/>
                  </a:cubicBezTo>
                  <a:cubicBezTo>
                    <a:pt x="99" y="1206"/>
                    <a:pt x="101" y="1206"/>
                    <a:pt x="103" y="1206"/>
                  </a:cubicBezTo>
                  <a:cubicBezTo>
                    <a:pt x="110" y="1206"/>
                    <a:pt x="113" y="1206"/>
                    <a:pt x="118" y="1211"/>
                  </a:cubicBezTo>
                  <a:cubicBezTo>
                    <a:pt x="120" y="1213"/>
                    <a:pt x="124" y="1214"/>
                    <a:pt x="126" y="1217"/>
                  </a:cubicBezTo>
                  <a:cubicBezTo>
                    <a:pt x="127" y="1219"/>
                    <a:pt x="126" y="1222"/>
                    <a:pt x="126" y="1224"/>
                  </a:cubicBezTo>
                  <a:cubicBezTo>
                    <a:pt x="128" y="1225"/>
                    <a:pt x="131" y="1224"/>
                    <a:pt x="133" y="1225"/>
                  </a:cubicBezTo>
                  <a:cubicBezTo>
                    <a:pt x="133" y="1225"/>
                    <a:pt x="133" y="1226"/>
                    <a:pt x="133" y="1227"/>
                  </a:cubicBezTo>
                  <a:cubicBezTo>
                    <a:pt x="129" y="1228"/>
                    <a:pt x="127" y="1227"/>
                    <a:pt x="125" y="1225"/>
                  </a:cubicBezTo>
                  <a:cubicBezTo>
                    <a:pt x="125" y="1224"/>
                    <a:pt x="125" y="1224"/>
                    <a:pt x="124" y="1223"/>
                  </a:cubicBezTo>
                  <a:cubicBezTo>
                    <a:pt x="124" y="1223"/>
                    <a:pt x="123" y="1223"/>
                    <a:pt x="123" y="1222"/>
                  </a:cubicBezTo>
                  <a:cubicBezTo>
                    <a:pt x="122" y="1222"/>
                    <a:pt x="122" y="1222"/>
                    <a:pt x="121" y="1222"/>
                  </a:cubicBezTo>
                  <a:cubicBezTo>
                    <a:pt x="120" y="1221"/>
                    <a:pt x="121" y="1219"/>
                    <a:pt x="120" y="1219"/>
                  </a:cubicBezTo>
                  <a:cubicBezTo>
                    <a:pt x="118" y="1217"/>
                    <a:pt x="115" y="1217"/>
                    <a:pt x="113" y="1216"/>
                  </a:cubicBezTo>
                  <a:cubicBezTo>
                    <a:pt x="109" y="1214"/>
                    <a:pt x="108" y="1214"/>
                    <a:pt x="104" y="1215"/>
                  </a:cubicBezTo>
                  <a:cubicBezTo>
                    <a:pt x="102" y="1216"/>
                    <a:pt x="97" y="1215"/>
                    <a:pt x="96" y="1217"/>
                  </a:cubicBezTo>
                  <a:cubicBezTo>
                    <a:pt x="94" y="1220"/>
                    <a:pt x="95" y="1222"/>
                    <a:pt x="96" y="1224"/>
                  </a:cubicBezTo>
                  <a:cubicBezTo>
                    <a:pt x="97" y="1227"/>
                    <a:pt x="97" y="1230"/>
                    <a:pt x="98" y="1233"/>
                  </a:cubicBezTo>
                  <a:cubicBezTo>
                    <a:pt x="98" y="1236"/>
                    <a:pt x="99" y="1239"/>
                    <a:pt x="100" y="1241"/>
                  </a:cubicBezTo>
                  <a:cubicBezTo>
                    <a:pt x="101" y="1243"/>
                    <a:pt x="102" y="1243"/>
                    <a:pt x="101" y="1245"/>
                  </a:cubicBezTo>
                  <a:cubicBezTo>
                    <a:pt x="99" y="1245"/>
                    <a:pt x="99" y="1242"/>
                    <a:pt x="97" y="1240"/>
                  </a:cubicBezTo>
                  <a:cubicBezTo>
                    <a:pt x="96" y="1238"/>
                    <a:pt x="93" y="1236"/>
                    <a:pt x="92" y="1233"/>
                  </a:cubicBezTo>
                  <a:cubicBezTo>
                    <a:pt x="91" y="1230"/>
                    <a:pt x="89" y="1221"/>
                    <a:pt x="84" y="1221"/>
                  </a:cubicBezTo>
                  <a:cubicBezTo>
                    <a:pt x="80" y="1221"/>
                    <a:pt x="78" y="1228"/>
                    <a:pt x="75" y="1230"/>
                  </a:cubicBezTo>
                  <a:cubicBezTo>
                    <a:pt x="74" y="1231"/>
                    <a:pt x="71" y="1230"/>
                    <a:pt x="70" y="1231"/>
                  </a:cubicBezTo>
                  <a:cubicBezTo>
                    <a:pt x="69" y="1232"/>
                    <a:pt x="68" y="1235"/>
                    <a:pt x="67" y="1237"/>
                  </a:cubicBezTo>
                  <a:cubicBezTo>
                    <a:pt x="64" y="1235"/>
                    <a:pt x="63" y="1232"/>
                    <a:pt x="64" y="1229"/>
                  </a:cubicBezTo>
                  <a:cubicBezTo>
                    <a:pt x="69" y="1227"/>
                    <a:pt x="77" y="1222"/>
                    <a:pt x="70" y="1216"/>
                  </a:cubicBezTo>
                  <a:cubicBezTo>
                    <a:pt x="67" y="1214"/>
                    <a:pt x="63" y="1212"/>
                    <a:pt x="61" y="1215"/>
                  </a:cubicBezTo>
                  <a:cubicBezTo>
                    <a:pt x="59" y="1218"/>
                    <a:pt x="62" y="1228"/>
                    <a:pt x="58" y="1229"/>
                  </a:cubicBezTo>
                  <a:cubicBezTo>
                    <a:pt x="56" y="1229"/>
                    <a:pt x="55" y="1227"/>
                    <a:pt x="54" y="1226"/>
                  </a:cubicBezTo>
                  <a:cubicBezTo>
                    <a:pt x="53" y="1225"/>
                    <a:pt x="51" y="1225"/>
                    <a:pt x="50" y="1225"/>
                  </a:cubicBezTo>
                  <a:cubicBezTo>
                    <a:pt x="47" y="1226"/>
                    <a:pt x="44" y="1228"/>
                    <a:pt x="43" y="1231"/>
                  </a:cubicBezTo>
                  <a:cubicBezTo>
                    <a:pt x="41" y="1239"/>
                    <a:pt x="52" y="1238"/>
                    <a:pt x="57" y="1237"/>
                  </a:cubicBezTo>
                  <a:cubicBezTo>
                    <a:pt x="57" y="1237"/>
                    <a:pt x="57" y="1236"/>
                    <a:pt x="57" y="1236"/>
                  </a:cubicBezTo>
                  <a:cubicBezTo>
                    <a:pt x="59" y="1236"/>
                    <a:pt x="59" y="1238"/>
                    <a:pt x="59" y="1240"/>
                  </a:cubicBezTo>
                  <a:cubicBezTo>
                    <a:pt x="62" y="1240"/>
                    <a:pt x="63" y="1241"/>
                    <a:pt x="65" y="1242"/>
                  </a:cubicBezTo>
                  <a:cubicBezTo>
                    <a:pt x="68" y="1244"/>
                    <a:pt x="68" y="1244"/>
                    <a:pt x="68" y="1248"/>
                  </a:cubicBezTo>
                  <a:cubicBezTo>
                    <a:pt x="69" y="1253"/>
                    <a:pt x="70" y="1259"/>
                    <a:pt x="63" y="1258"/>
                  </a:cubicBezTo>
                  <a:cubicBezTo>
                    <a:pt x="63" y="1257"/>
                    <a:pt x="63" y="1256"/>
                    <a:pt x="62" y="1256"/>
                  </a:cubicBezTo>
                  <a:cubicBezTo>
                    <a:pt x="62" y="1255"/>
                    <a:pt x="61" y="1255"/>
                    <a:pt x="61" y="1254"/>
                  </a:cubicBezTo>
                  <a:cubicBezTo>
                    <a:pt x="61" y="1254"/>
                    <a:pt x="61" y="1253"/>
                    <a:pt x="61" y="1253"/>
                  </a:cubicBezTo>
                  <a:cubicBezTo>
                    <a:pt x="59" y="1250"/>
                    <a:pt x="56" y="1247"/>
                    <a:pt x="53" y="1247"/>
                  </a:cubicBezTo>
                  <a:cubicBezTo>
                    <a:pt x="50" y="1246"/>
                    <a:pt x="48" y="1248"/>
                    <a:pt x="46" y="1246"/>
                  </a:cubicBezTo>
                  <a:cubicBezTo>
                    <a:pt x="45" y="1245"/>
                    <a:pt x="46" y="1244"/>
                    <a:pt x="45" y="1243"/>
                  </a:cubicBezTo>
                  <a:cubicBezTo>
                    <a:pt x="44" y="1242"/>
                    <a:pt x="41" y="1242"/>
                    <a:pt x="40" y="1242"/>
                  </a:cubicBezTo>
                  <a:cubicBezTo>
                    <a:pt x="40" y="1244"/>
                    <a:pt x="40" y="1246"/>
                    <a:pt x="40" y="1248"/>
                  </a:cubicBezTo>
                  <a:cubicBezTo>
                    <a:pt x="44" y="1248"/>
                    <a:pt x="45" y="1260"/>
                    <a:pt x="39" y="1256"/>
                  </a:cubicBezTo>
                  <a:cubicBezTo>
                    <a:pt x="33" y="1252"/>
                    <a:pt x="35" y="1247"/>
                    <a:pt x="34" y="1241"/>
                  </a:cubicBezTo>
                  <a:cubicBezTo>
                    <a:pt x="33" y="1237"/>
                    <a:pt x="31" y="1235"/>
                    <a:pt x="27" y="1236"/>
                  </a:cubicBezTo>
                  <a:cubicBezTo>
                    <a:pt x="23" y="1237"/>
                    <a:pt x="24" y="1240"/>
                    <a:pt x="24" y="1243"/>
                  </a:cubicBezTo>
                  <a:cubicBezTo>
                    <a:pt x="24" y="1247"/>
                    <a:pt x="25" y="1248"/>
                    <a:pt x="28" y="1249"/>
                  </a:cubicBezTo>
                  <a:cubicBezTo>
                    <a:pt x="30" y="1250"/>
                    <a:pt x="32" y="1250"/>
                    <a:pt x="33" y="1252"/>
                  </a:cubicBezTo>
                  <a:cubicBezTo>
                    <a:pt x="34" y="1254"/>
                    <a:pt x="34" y="1257"/>
                    <a:pt x="34" y="1259"/>
                  </a:cubicBezTo>
                  <a:cubicBezTo>
                    <a:pt x="35" y="1262"/>
                    <a:pt x="36" y="1265"/>
                    <a:pt x="32" y="1267"/>
                  </a:cubicBezTo>
                  <a:cubicBezTo>
                    <a:pt x="31" y="1267"/>
                    <a:pt x="26" y="1267"/>
                    <a:pt x="25" y="1267"/>
                  </a:cubicBezTo>
                  <a:cubicBezTo>
                    <a:pt x="24" y="1266"/>
                    <a:pt x="24" y="1264"/>
                    <a:pt x="22" y="1264"/>
                  </a:cubicBezTo>
                  <a:cubicBezTo>
                    <a:pt x="22" y="1264"/>
                    <a:pt x="19" y="1264"/>
                    <a:pt x="19" y="1264"/>
                  </a:cubicBezTo>
                  <a:cubicBezTo>
                    <a:pt x="14" y="1267"/>
                    <a:pt x="21" y="1271"/>
                    <a:pt x="24" y="1271"/>
                  </a:cubicBezTo>
                  <a:cubicBezTo>
                    <a:pt x="29" y="1273"/>
                    <a:pt x="36" y="1271"/>
                    <a:pt x="42" y="1271"/>
                  </a:cubicBezTo>
                  <a:cubicBezTo>
                    <a:pt x="47" y="1272"/>
                    <a:pt x="53" y="1272"/>
                    <a:pt x="58" y="1273"/>
                  </a:cubicBezTo>
                  <a:cubicBezTo>
                    <a:pt x="61" y="1273"/>
                    <a:pt x="66" y="1273"/>
                    <a:pt x="66" y="1277"/>
                  </a:cubicBezTo>
                  <a:cubicBezTo>
                    <a:pt x="62" y="1278"/>
                    <a:pt x="57" y="1277"/>
                    <a:pt x="54" y="1277"/>
                  </a:cubicBezTo>
                  <a:cubicBezTo>
                    <a:pt x="52" y="1277"/>
                    <a:pt x="49" y="1277"/>
                    <a:pt x="48" y="1277"/>
                  </a:cubicBezTo>
                  <a:cubicBezTo>
                    <a:pt x="45" y="1276"/>
                    <a:pt x="42" y="1275"/>
                    <a:pt x="39" y="1274"/>
                  </a:cubicBezTo>
                  <a:cubicBezTo>
                    <a:pt x="36" y="1274"/>
                    <a:pt x="34" y="1274"/>
                    <a:pt x="33" y="1277"/>
                  </a:cubicBezTo>
                  <a:cubicBezTo>
                    <a:pt x="31" y="1280"/>
                    <a:pt x="30" y="1283"/>
                    <a:pt x="30" y="1286"/>
                  </a:cubicBezTo>
                  <a:cubicBezTo>
                    <a:pt x="25" y="1287"/>
                    <a:pt x="14" y="1286"/>
                    <a:pt x="18" y="1294"/>
                  </a:cubicBezTo>
                  <a:cubicBezTo>
                    <a:pt x="15" y="1294"/>
                    <a:pt x="15" y="1299"/>
                    <a:pt x="15" y="1302"/>
                  </a:cubicBezTo>
                  <a:cubicBezTo>
                    <a:pt x="17" y="1306"/>
                    <a:pt x="23" y="1304"/>
                    <a:pt x="27" y="1305"/>
                  </a:cubicBezTo>
                  <a:cubicBezTo>
                    <a:pt x="31" y="1307"/>
                    <a:pt x="30" y="1311"/>
                    <a:pt x="35" y="1311"/>
                  </a:cubicBezTo>
                  <a:cubicBezTo>
                    <a:pt x="38" y="1310"/>
                    <a:pt x="38" y="1310"/>
                    <a:pt x="40" y="1309"/>
                  </a:cubicBezTo>
                  <a:cubicBezTo>
                    <a:pt x="43" y="1308"/>
                    <a:pt x="48" y="1309"/>
                    <a:pt x="50" y="1309"/>
                  </a:cubicBezTo>
                  <a:cubicBezTo>
                    <a:pt x="51" y="1311"/>
                    <a:pt x="44" y="1315"/>
                    <a:pt x="42" y="1315"/>
                  </a:cubicBezTo>
                  <a:cubicBezTo>
                    <a:pt x="39" y="1316"/>
                    <a:pt x="35" y="1313"/>
                    <a:pt x="32" y="1312"/>
                  </a:cubicBezTo>
                  <a:cubicBezTo>
                    <a:pt x="30" y="1311"/>
                    <a:pt x="28" y="1311"/>
                    <a:pt x="25" y="1312"/>
                  </a:cubicBezTo>
                  <a:cubicBezTo>
                    <a:pt x="25" y="1313"/>
                    <a:pt x="25" y="1314"/>
                    <a:pt x="25" y="1316"/>
                  </a:cubicBezTo>
                  <a:cubicBezTo>
                    <a:pt x="27" y="1316"/>
                    <a:pt x="30" y="1319"/>
                    <a:pt x="32" y="1320"/>
                  </a:cubicBezTo>
                  <a:cubicBezTo>
                    <a:pt x="34" y="1321"/>
                    <a:pt x="34" y="1321"/>
                    <a:pt x="35" y="1321"/>
                  </a:cubicBezTo>
                  <a:cubicBezTo>
                    <a:pt x="37" y="1322"/>
                    <a:pt x="39" y="1321"/>
                    <a:pt x="41" y="1322"/>
                  </a:cubicBezTo>
                  <a:cubicBezTo>
                    <a:pt x="43" y="1327"/>
                    <a:pt x="31" y="1327"/>
                    <a:pt x="28" y="1329"/>
                  </a:cubicBezTo>
                  <a:cubicBezTo>
                    <a:pt x="24" y="1331"/>
                    <a:pt x="13" y="1332"/>
                    <a:pt x="16" y="1339"/>
                  </a:cubicBezTo>
                  <a:cubicBezTo>
                    <a:pt x="24" y="1340"/>
                    <a:pt x="31" y="1333"/>
                    <a:pt x="40" y="1335"/>
                  </a:cubicBezTo>
                  <a:cubicBezTo>
                    <a:pt x="42" y="1339"/>
                    <a:pt x="32" y="1343"/>
                    <a:pt x="29" y="1343"/>
                  </a:cubicBezTo>
                  <a:cubicBezTo>
                    <a:pt x="26" y="1343"/>
                    <a:pt x="20" y="1340"/>
                    <a:pt x="18" y="1342"/>
                  </a:cubicBezTo>
                  <a:cubicBezTo>
                    <a:pt x="16" y="1343"/>
                    <a:pt x="17" y="1345"/>
                    <a:pt x="16" y="1346"/>
                  </a:cubicBezTo>
                  <a:cubicBezTo>
                    <a:pt x="16" y="1347"/>
                    <a:pt x="13" y="1349"/>
                    <a:pt x="15" y="1351"/>
                  </a:cubicBezTo>
                  <a:cubicBezTo>
                    <a:pt x="15" y="1351"/>
                    <a:pt x="18" y="1351"/>
                    <a:pt x="19" y="1351"/>
                  </a:cubicBezTo>
                  <a:cubicBezTo>
                    <a:pt x="19" y="1352"/>
                    <a:pt x="21" y="1353"/>
                    <a:pt x="21" y="1353"/>
                  </a:cubicBezTo>
                  <a:cubicBezTo>
                    <a:pt x="24" y="1354"/>
                    <a:pt x="27" y="1353"/>
                    <a:pt x="30" y="1354"/>
                  </a:cubicBezTo>
                  <a:cubicBezTo>
                    <a:pt x="32" y="1357"/>
                    <a:pt x="30" y="1362"/>
                    <a:pt x="33" y="1365"/>
                  </a:cubicBezTo>
                  <a:cubicBezTo>
                    <a:pt x="37" y="1369"/>
                    <a:pt x="46" y="1365"/>
                    <a:pt x="50" y="1364"/>
                  </a:cubicBezTo>
                  <a:cubicBezTo>
                    <a:pt x="62" y="1364"/>
                    <a:pt x="73" y="1364"/>
                    <a:pt x="84" y="1364"/>
                  </a:cubicBezTo>
                  <a:cubicBezTo>
                    <a:pt x="88" y="1364"/>
                    <a:pt x="94" y="1365"/>
                    <a:pt x="97" y="1363"/>
                  </a:cubicBezTo>
                  <a:cubicBezTo>
                    <a:pt x="102" y="1361"/>
                    <a:pt x="102" y="1356"/>
                    <a:pt x="108" y="1355"/>
                  </a:cubicBezTo>
                  <a:cubicBezTo>
                    <a:pt x="111" y="1355"/>
                    <a:pt x="113" y="1355"/>
                    <a:pt x="116" y="1357"/>
                  </a:cubicBezTo>
                  <a:cubicBezTo>
                    <a:pt x="117" y="1358"/>
                    <a:pt x="119" y="1361"/>
                    <a:pt x="120" y="1362"/>
                  </a:cubicBezTo>
                  <a:cubicBezTo>
                    <a:pt x="123" y="1364"/>
                    <a:pt x="132" y="1362"/>
                    <a:pt x="130" y="1369"/>
                  </a:cubicBezTo>
                  <a:cubicBezTo>
                    <a:pt x="128" y="1369"/>
                    <a:pt x="124" y="1369"/>
                    <a:pt x="122" y="1369"/>
                  </a:cubicBezTo>
                  <a:cubicBezTo>
                    <a:pt x="120" y="1368"/>
                    <a:pt x="120" y="1366"/>
                    <a:pt x="118" y="1365"/>
                  </a:cubicBezTo>
                  <a:cubicBezTo>
                    <a:pt x="115" y="1363"/>
                    <a:pt x="108" y="1363"/>
                    <a:pt x="105" y="1365"/>
                  </a:cubicBezTo>
                  <a:cubicBezTo>
                    <a:pt x="98" y="1369"/>
                    <a:pt x="89" y="1365"/>
                    <a:pt x="81" y="1365"/>
                  </a:cubicBezTo>
                  <a:cubicBezTo>
                    <a:pt x="76" y="1365"/>
                    <a:pt x="71" y="1365"/>
                    <a:pt x="67" y="1365"/>
                  </a:cubicBezTo>
                  <a:cubicBezTo>
                    <a:pt x="64" y="1365"/>
                    <a:pt x="61" y="1365"/>
                    <a:pt x="59" y="1366"/>
                  </a:cubicBezTo>
                  <a:cubicBezTo>
                    <a:pt x="55" y="1366"/>
                    <a:pt x="54" y="1367"/>
                    <a:pt x="51" y="1369"/>
                  </a:cubicBezTo>
                  <a:cubicBezTo>
                    <a:pt x="47" y="1371"/>
                    <a:pt x="44" y="1371"/>
                    <a:pt x="40" y="1371"/>
                  </a:cubicBezTo>
                  <a:cubicBezTo>
                    <a:pt x="37" y="1372"/>
                    <a:pt x="36" y="1374"/>
                    <a:pt x="33" y="1373"/>
                  </a:cubicBezTo>
                  <a:cubicBezTo>
                    <a:pt x="30" y="1373"/>
                    <a:pt x="29" y="1370"/>
                    <a:pt x="29" y="1367"/>
                  </a:cubicBezTo>
                  <a:cubicBezTo>
                    <a:pt x="26" y="1367"/>
                    <a:pt x="21" y="1366"/>
                    <a:pt x="18" y="1367"/>
                  </a:cubicBezTo>
                  <a:cubicBezTo>
                    <a:pt x="14" y="1369"/>
                    <a:pt x="14" y="1372"/>
                    <a:pt x="10" y="1370"/>
                  </a:cubicBezTo>
                  <a:cubicBezTo>
                    <a:pt x="6" y="1368"/>
                    <a:pt x="6" y="1367"/>
                    <a:pt x="4" y="1370"/>
                  </a:cubicBezTo>
                  <a:cubicBezTo>
                    <a:pt x="3" y="1371"/>
                    <a:pt x="2" y="1373"/>
                    <a:pt x="2" y="1375"/>
                  </a:cubicBezTo>
                  <a:cubicBezTo>
                    <a:pt x="1" y="1377"/>
                    <a:pt x="0" y="1382"/>
                    <a:pt x="1" y="1383"/>
                  </a:cubicBezTo>
                  <a:cubicBezTo>
                    <a:pt x="2" y="1386"/>
                    <a:pt x="5" y="1385"/>
                    <a:pt x="7" y="1385"/>
                  </a:cubicBezTo>
                  <a:cubicBezTo>
                    <a:pt x="7" y="1388"/>
                    <a:pt x="6" y="1389"/>
                    <a:pt x="6" y="1391"/>
                  </a:cubicBezTo>
                  <a:cubicBezTo>
                    <a:pt x="5" y="1394"/>
                    <a:pt x="4" y="1397"/>
                    <a:pt x="9" y="1396"/>
                  </a:cubicBezTo>
                  <a:cubicBezTo>
                    <a:pt x="11" y="1399"/>
                    <a:pt x="12" y="1403"/>
                    <a:pt x="15" y="1406"/>
                  </a:cubicBezTo>
                  <a:cubicBezTo>
                    <a:pt x="16" y="1406"/>
                    <a:pt x="16" y="1404"/>
                    <a:pt x="17" y="1403"/>
                  </a:cubicBezTo>
                  <a:cubicBezTo>
                    <a:pt x="18" y="1400"/>
                    <a:pt x="19" y="1399"/>
                    <a:pt x="22" y="1398"/>
                  </a:cubicBezTo>
                  <a:cubicBezTo>
                    <a:pt x="27" y="1397"/>
                    <a:pt x="29" y="1398"/>
                    <a:pt x="34" y="1400"/>
                  </a:cubicBezTo>
                  <a:cubicBezTo>
                    <a:pt x="34" y="1412"/>
                    <a:pt x="40" y="1400"/>
                    <a:pt x="44" y="1399"/>
                  </a:cubicBezTo>
                  <a:cubicBezTo>
                    <a:pt x="44" y="1401"/>
                    <a:pt x="44" y="1403"/>
                    <a:pt x="44" y="1404"/>
                  </a:cubicBezTo>
                  <a:cubicBezTo>
                    <a:pt x="41" y="1405"/>
                    <a:pt x="39" y="1407"/>
                    <a:pt x="36" y="1407"/>
                  </a:cubicBezTo>
                  <a:cubicBezTo>
                    <a:pt x="34" y="1406"/>
                    <a:pt x="33" y="1404"/>
                    <a:pt x="31" y="1403"/>
                  </a:cubicBezTo>
                  <a:cubicBezTo>
                    <a:pt x="29" y="1402"/>
                    <a:pt x="25" y="1402"/>
                    <a:pt x="23" y="1403"/>
                  </a:cubicBezTo>
                  <a:cubicBezTo>
                    <a:pt x="17" y="1404"/>
                    <a:pt x="20" y="1414"/>
                    <a:pt x="15" y="1413"/>
                  </a:cubicBezTo>
                  <a:cubicBezTo>
                    <a:pt x="13" y="1418"/>
                    <a:pt x="19" y="1417"/>
                    <a:pt x="22" y="1418"/>
                  </a:cubicBezTo>
                  <a:cubicBezTo>
                    <a:pt x="23" y="1422"/>
                    <a:pt x="24" y="1423"/>
                    <a:pt x="21" y="1424"/>
                  </a:cubicBezTo>
                  <a:cubicBezTo>
                    <a:pt x="18" y="1426"/>
                    <a:pt x="15" y="1427"/>
                    <a:pt x="13" y="1430"/>
                  </a:cubicBezTo>
                  <a:cubicBezTo>
                    <a:pt x="11" y="1434"/>
                    <a:pt x="16" y="1434"/>
                    <a:pt x="18" y="1437"/>
                  </a:cubicBezTo>
                  <a:cubicBezTo>
                    <a:pt x="20" y="1440"/>
                    <a:pt x="19" y="1445"/>
                    <a:pt x="18" y="1448"/>
                  </a:cubicBezTo>
                  <a:cubicBezTo>
                    <a:pt x="16" y="1453"/>
                    <a:pt x="13" y="1466"/>
                    <a:pt x="20" y="1469"/>
                  </a:cubicBezTo>
                  <a:cubicBezTo>
                    <a:pt x="28" y="1471"/>
                    <a:pt x="25" y="1455"/>
                    <a:pt x="26" y="1451"/>
                  </a:cubicBezTo>
                  <a:cubicBezTo>
                    <a:pt x="33" y="1450"/>
                    <a:pt x="34" y="1453"/>
                    <a:pt x="35" y="1459"/>
                  </a:cubicBezTo>
                  <a:cubicBezTo>
                    <a:pt x="35" y="1466"/>
                    <a:pt x="36" y="1475"/>
                    <a:pt x="45" y="1473"/>
                  </a:cubicBezTo>
                  <a:cubicBezTo>
                    <a:pt x="45" y="1471"/>
                    <a:pt x="47" y="1472"/>
                    <a:pt x="48" y="1470"/>
                  </a:cubicBezTo>
                  <a:cubicBezTo>
                    <a:pt x="49" y="1469"/>
                    <a:pt x="49" y="1467"/>
                    <a:pt x="50" y="1466"/>
                  </a:cubicBezTo>
                  <a:cubicBezTo>
                    <a:pt x="50" y="1463"/>
                    <a:pt x="50" y="1459"/>
                    <a:pt x="52" y="1457"/>
                  </a:cubicBezTo>
                  <a:cubicBezTo>
                    <a:pt x="53" y="1458"/>
                    <a:pt x="55" y="1458"/>
                    <a:pt x="55" y="1459"/>
                  </a:cubicBezTo>
                  <a:cubicBezTo>
                    <a:pt x="56" y="1461"/>
                    <a:pt x="55" y="1463"/>
                    <a:pt x="55" y="1464"/>
                  </a:cubicBezTo>
                  <a:cubicBezTo>
                    <a:pt x="55" y="1466"/>
                    <a:pt x="55" y="1467"/>
                    <a:pt x="56" y="1469"/>
                  </a:cubicBezTo>
                  <a:cubicBezTo>
                    <a:pt x="56" y="1470"/>
                    <a:pt x="58" y="1471"/>
                    <a:pt x="57" y="1473"/>
                  </a:cubicBezTo>
                  <a:cubicBezTo>
                    <a:pt x="57" y="1474"/>
                    <a:pt x="55" y="1474"/>
                    <a:pt x="54" y="1475"/>
                  </a:cubicBezTo>
                  <a:cubicBezTo>
                    <a:pt x="54" y="1476"/>
                    <a:pt x="54" y="1477"/>
                    <a:pt x="53" y="1477"/>
                  </a:cubicBezTo>
                  <a:cubicBezTo>
                    <a:pt x="51" y="1478"/>
                    <a:pt x="46" y="1479"/>
                    <a:pt x="45" y="1478"/>
                  </a:cubicBezTo>
                  <a:cubicBezTo>
                    <a:pt x="41" y="1480"/>
                    <a:pt x="39" y="1479"/>
                    <a:pt x="38" y="1484"/>
                  </a:cubicBezTo>
                  <a:cubicBezTo>
                    <a:pt x="33" y="1484"/>
                    <a:pt x="33" y="1480"/>
                    <a:pt x="28" y="1481"/>
                  </a:cubicBezTo>
                  <a:cubicBezTo>
                    <a:pt x="28" y="1483"/>
                    <a:pt x="26" y="1485"/>
                    <a:pt x="26" y="1487"/>
                  </a:cubicBezTo>
                  <a:cubicBezTo>
                    <a:pt x="28" y="1489"/>
                    <a:pt x="32" y="1486"/>
                    <a:pt x="35" y="1488"/>
                  </a:cubicBezTo>
                  <a:cubicBezTo>
                    <a:pt x="35" y="1488"/>
                    <a:pt x="36" y="1490"/>
                    <a:pt x="37" y="1490"/>
                  </a:cubicBezTo>
                  <a:cubicBezTo>
                    <a:pt x="38" y="1492"/>
                    <a:pt x="41" y="1492"/>
                    <a:pt x="42" y="1493"/>
                  </a:cubicBezTo>
                  <a:cubicBezTo>
                    <a:pt x="40" y="1495"/>
                    <a:pt x="38" y="1495"/>
                    <a:pt x="36" y="1494"/>
                  </a:cubicBezTo>
                  <a:cubicBezTo>
                    <a:pt x="34" y="1494"/>
                    <a:pt x="35" y="1492"/>
                    <a:pt x="32" y="1493"/>
                  </a:cubicBezTo>
                  <a:cubicBezTo>
                    <a:pt x="32" y="1496"/>
                    <a:pt x="33" y="1499"/>
                    <a:pt x="33" y="1502"/>
                  </a:cubicBezTo>
                  <a:cubicBezTo>
                    <a:pt x="30" y="1503"/>
                    <a:pt x="28" y="1499"/>
                    <a:pt x="26" y="1498"/>
                  </a:cubicBezTo>
                  <a:cubicBezTo>
                    <a:pt x="25" y="1498"/>
                    <a:pt x="23" y="1498"/>
                    <a:pt x="21" y="1498"/>
                  </a:cubicBezTo>
                  <a:cubicBezTo>
                    <a:pt x="20" y="1503"/>
                    <a:pt x="26" y="1506"/>
                    <a:pt x="29" y="1509"/>
                  </a:cubicBezTo>
                  <a:cubicBezTo>
                    <a:pt x="31" y="1513"/>
                    <a:pt x="28" y="1515"/>
                    <a:pt x="28" y="1519"/>
                  </a:cubicBezTo>
                  <a:cubicBezTo>
                    <a:pt x="27" y="1522"/>
                    <a:pt x="27" y="1526"/>
                    <a:pt x="27" y="1529"/>
                  </a:cubicBezTo>
                  <a:cubicBezTo>
                    <a:pt x="26" y="1534"/>
                    <a:pt x="28" y="1536"/>
                    <a:pt x="33" y="1535"/>
                  </a:cubicBezTo>
                  <a:cubicBezTo>
                    <a:pt x="34" y="1531"/>
                    <a:pt x="32" y="1526"/>
                    <a:pt x="38" y="1526"/>
                  </a:cubicBezTo>
                  <a:cubicBezTo>
                    <a:pt x="40" y="1527"/>
                    <a:pt x="41" y="1529"/>
                    <a:pt x="43" y="1527"/>
                  </a:cubicBezTo>
                  <a:cubicBezTo>
                    <a:pt x="45" y="1526"/>
                    <a:pt x="44" y="1522"/>
                    <a:pt x="48" y="1523"/>
                  </a:cubicBezTo>
                  <a:cubicBezTo>
                    <a:pt x="49" y="1529"/>
                    <a:pt x="40" y="1527"/>
                    <a:pt x="38" y="1530"/>
                  </a:cubicBezTo>
                  <a:cubicBezTo>
                    <a:pt x="37" y="1532"/>
                    <a:pt x="38" y="1534"/>
                    <a:pt x="37" y="1536"/>
                  </a:cubicBezTo>
                  <a:cubicBezTo>
                    <a:pt x="35" y="1538"/>
                    <a:pt x="34" y="1539"/>
                    <a:pt x="32" y="1539"/>
                  </a:cubicBezTo>
                  <a:cubicBezTo>
                    <a:pt x="31" y="1546"/>
                    <a:pt x="32" y="1553"/>
                    <a:pt x="32" y="1559"/>
                  </a:cubicBezTo>
                  <a:cubicBezTo>
                    <a:pt x="32" y="1566"/>
                    <a:pt x="28" y="1572"/>
                    <a:pt x="30" y="1578"/>
                  </a:cubicBezTo>
                  <a:cubicBezTo>
                    <a:pt x="31" y="1579"/>
                    <a:pt x="32" y="1583"/>
                    <a:pt x="34" y="1583"/>
                  </a:cubicBezTo>
                  <a:cubicBezTo>
                    <a:pt x="38" y="1585"/>
                    <a:pt x="39" y="1580"/>
                    <a:pt x="39" y="1577"/>
                  </a:cubicBezTo>
                  <a:cubicBezTo>
                    <a:pt x="39" y="1576"/>
                    <a:pt x="38" y="1572"/>
                    <a:pt x="40" y="1571"/>
                  </a:cubicBezTo>
                  <a:cubicBezTo>
                    <a:pt x="43" y="1569"/>
                    <a:pt x="47" y="1578"/>
                    <a:pt x="47" y="1580"/>
                  </a:cubicBezTo>
                  <a:cubicBezTo>
                    <a:pt x="52" y="1582"/>
                    <a:pt x="51" y="1574"/>
                    <a:pt x="53" y="1571"/>
                  </a:cubicBezTo>
                  <a:cubicBezTo>
                    <a:pt x="55" y="1569"/>
                    <a:pt x="57" y="1570"/>
                    <a:pt x="58" y="1568"/>
                  </a:cubicBezTo>
                  <a:cubicBezTo>
                    <a:pt x="60" y="1567"/>
                    <a:pt x="59" y="1564"/>
                    <a:pt x="59" y="1562"/>
                  </a:cubicBezTo>
                  <a:cubicBezTo>
                    <a:pt x="62" y="1561"/>
                    <a:pt x="72" y="1561"/>
                    <a:pt x="70" y="1566"/>
                  </a:cubicBezTo>
                  <a:cubicBezTo>
                    <a:pt x="67" y="1566"/>
                    <a:pt x="66" y="1569"/>
                    <a:pt x="67" y="1571"/>
                  </a:cubicBezTo>
                  <a:cubicBezTo>
                    <a:pt x="71" y="1571"/>
                    <a:pt x="75" y="1570"/>
                    <a:pt x="79" y="1571"/>
                  </a:cubicBezTo>
                  <a:cubicBezTo>
                    <a:pt x="80" y="1575"/>
                    <a:pt x="80" y="1576"/>
                    <a:pt x="76" y="1578"/>
                  </a:cubicBezTo>
                  <a:cubicBezTo>
                    <a:pt x="75" y="1578"/>
                    <a:pt x="73" y="1579"/>
                    <a:pt x="72" y="1579"/>
                  </a:cubicBezTo>
                  <a:cubicBezTo>
                    <a:pt x="69" y="1578"/>
                    <a:pt x="68" y="1576"/>
                    <a:pt x="66" y="1577"/>
                  </a:cubicBezTo>
                  <a:cubicBezTo>
                    <a:pt x="65" y="1579"/>
                    <a:pt x="64" y="1583"/>
                    <a:pt x="65" y="1585"/>
                  </a:cubicBezTo>
                  <a:cubicBezTo>
                    <a:pt x="65" y="1588"/>
                    <a:pt x="67" y="1588"/>
                    <a:pt x="66" y="1591"/>
                  </a:cubicBezTo>
                  <a:cubicBezTo>
                    <a:pt x="65" y="1591"/>
                    <a:pt x="64" y="1591"/>
                    <a:pt x="63" y="1591"/>
                  </a:cubicBezTo>
                  <a:cubicBezTo>
                    <a:pt x="63" y="1589"/>
                    <a:pt x="63" y="1587"/>
                    <a:pt x="63" y="1585"/>
                  </a:cubicBezTo>
                  <a:cubicBezTo>
                    <a:pt x="58" y="1585"/>
                    <a:pt x="52" y="1584"/>
                    <a:pt x="47" y="1585"/>
                  </a:cubicBezTo>
                  <a:cubicBezTo>
                    <a:pt x="46" y="1589"/>
                    <a:pt x="49" y="1590"/>
                    <a:pt x="49" y="1593"/>
                  </a:cubicBezTo>
                  <a:cubicBezTo>
                    <a:pt x="50" y="1596"/>
                    <a:pt x="49" y="1597"/>
                    <a:pt x="49" y="1599"/>
                  </a:cubicBezTo>
                  <a:cubicBezTo>
                    <a:pt x="47" y="1604"/>
                    <a:pt x="48" y="1608"/>
                    <a:pt x="47" y="1613"/>
                  </a:cubicBezTo>
                  <a:cubicBezTo>
                    <a:pt x="47" y="1615"/>
                    <a:pt x="46" y="1619"/>
                    <a:pt x="47" y="1622"/>
                  </a:cubicBezTo>
                  <a:cubicBezTo>
                    <a:pt x="47" y="1624"/>
                    <a:pt x="49" y="1624"/>
                    <a:pt x="50" y="1626"/>
                  </a:cubicBezTo>
                  <a:cubicBezTo>
                    <a:pt x="52" y="1628"/>
                    <a:pt x="53" y="1631"/>
                    <a:pt x="54" y="1633"/>
                  </a:cubicBezTo>
                  <a:cubicBezTo>
                    <a:pt x="57" y="1637"/>
                    <a:pt x="62" y="1639"/>
                    <a:pt x="67" y="1641"/>
                  </a:cubicBezTo>
                  <a:cubicBezTo>
                    <a:pt x="66" y="1644"/>
                    <a:pt x="68" y="1644"/>
                    <a:pt x="69" y="1646"/>
                  </a:cubicBezTo>
                  <a:cubicBezTo>
                    <a:pt x="69" y="1647"/>
                    <a:pt x="68" y="1649"/>
                    <a:pt x="68" y="1651"/>
                  </a:cubicBezTo>
                  <a:cubicBezTo>
                    <a:pt x="69" y="1654"/>
                    <a:pt x="69" y="1657"/>
                    <a:pt x="72" y="1658"/>
                  </a:cubicBezTo>
                  <a:cubicBezTo>
                    <a:pt x="73" y="1659"/>
                    <a:pt x="76" y="1658"/>
                    <a:pt x="78" y="1659"/>
                  </a:cubicBezTo>
                  <a:cubicBezTo>
                    <a:pt x="80" y="1660"/>
                    <a:pt x="80" y="1663"/>
                    <a:pt x="83" y="1664"/>
                  </a:cubicBezTo>
                  <a:cubicBezTo>
                    <a:pt x="84" y="1664"/>
                    <a:pt x="86" y="1663"/>
                    <a:pt x="88" y="1664"/>
                  </a:cubicBezTo>
                  <a:cubicBezTo>
                    <a:pt x="90" y="1666"/>
                    <a:pt x="91" y="1668"/>
                    <a:pt x="93" y="1670"/>
                  </a:cubicBezTo>
                  <a:cubicBezTo>
                    <a:pt x="95" y="1671"/>
                    <a:pt x="95" y="1672"/>
                    <a:pt x="97" y="1673"/>
                  </a:cubicBezTo>
                  <a:cubicBezTo>
                    <a:pt x="99" y="1674"/>
                    <a:pt x="102" y="1673"/>
                    <a:pt x="105" y="1674"/>
                  </a:cubicBezTo>
                  <a:cubicBezTo>
                    <a:pt x="112" y="1676"/>
                    <a:pt x="108" y="1680"/>
                    <a:pt x="106" y="1684"/>
                  </a:cubicBezTo>
                  <a:cubicBezTo>
                    <a:pt x="104" y="1690"/>
                    <a:pt x="109" y="1690"/>
                    <a:pt x="114" y="1690"/>
                  </a:cubicBezTo>
                  <a:cubicBezTo>
                    <a:pt x="116" y="1690"/>
                    <a:pt x="118" y="1688"/>
                    <a:pt x="120" y="1689"/>
                  </a:cubicBezTo>
                  <a:cubicBezTo>
                    <a:pt x="122" y="1690"/>
                    <a:pt x="122" y="1692"/>
                    <a:pt x="123" y="1693"/>
                  </a:cubicBezTo>
                  <a:cubicBezTo>
                    <a:pt x="125" y="1697"/>
                    <a:pt x="129" y="1696"/>
                    <a:pt x="133" y="1698"/>
                  </a:cubicBezTo>
                  <a:cubicBezTo>
                    <a:pt x="135" y="1699"/>
                    <a:pt x="136" y="1701"/>
                    <a:pt x="138" y="1700"/>
                  </a:cubicBezTo>
                  <a:cubicBezTo>
                    <a:pt x="138" y="1693"/>
                    <a:pt x="143" y="1695"/>
                    <a:pt x="149" y="1697"/>
                  </a:cubicBezTo>
                  <a:cubicBezTo>
                    <a:pt x="154" y="1698"/>
                    <a:pt x="161" y="1699"/>
                    <a:pt x="167" y="1698"/>
                  </a:cubicBezTo>
                  <a:cubicBezTo>
                    <a:pt x="169" y="1697"/>
                    <a:pt x="171" y="1696"/>
                    <a:pt x="174" y="1695"/>
                  </a:cubicBezTo>
                  <a:cubicBezTo>
                    <a:pt x="177" y="1695"/>
                    <a:pt x="180" y="1695"/>
                    <a:pt x="183" y="1695"/>
                  </a:cubicBezTo>
                  <a:cubicBezTo>
                    <a:pt x="187" y="1696"/>
                    <a:pt x="187" y="1695"/>
                    <a:pt x="190" y="1692"/>
                  </a:cubicBezTo>
                  <a:cubicBezTo>
                    <a:pt x="194" y="1689"/>
                    <a:pt x="199" y="1690"/>
                    <a:pt x="202" y="1685"/>
                  </a:cubicBezTo>
                  <a:cubicBezTo>
                    <a:pt x="203" y="1683"/>
                    <a:pt x="202" y="1681"/>
                    <a:pt x="204" y="1679"/>
                  </a:cubicBezTo>
                  <a:cubicBezTo>
                    <a:pt x="204" y="1677"/>
                    <a:pt x="206" y="1676"/>
                    <a:pt x="207" y="1675"/>
                  </a:cubicBezTo>
                  <a:cubicBezTo>
                    <a:pt x="209" y="1672"/>
                    <a:pt x="212" y="1668"/>
                    <a:pt x="217" y="1666"/>
                  </a:cubicBezTo>
                  <a:cubicBezTo>
                    <a:pt x="220" y="1665"/>
                    <a:pt x="221" y="1666"/>
                    <a:pt x="223" y="1663"/>
                  </a:cubicBezTo>
                  <a:cubicBezTo>
                    <a:pt x="225" y="1661"/>
                    <a:pt x="225" y="1660"/>
                    <a:pt x="227" y="1658"/>
                  </a:cubicBezTo>
                  <a:cubicBezTo>
                    <a:pt x="229" y="1656"/>
                    <a:pt x="230" y="1655"/>
                    <a:pt x="232" y="1653"/>
                  </a:cubicBezTo>
                  <a:cubicBezTo>
                    <a:pt x="234" y="1649"/>
                    <a:pt x="237" y="1647"/>
                    <a:pt x="240" y="1644"/>
                  </a:cubicBezTo>
                  <a:cubicBezTo>
                    <a:pt x="243" y="1641"/>
                    <a:pt x="245" y="1639"/>
                    <a:pt x="248" y="1637"/>
                  </a:cubicBezTo>
                  <a:cubicBezTo>
                    <a:pt x="252" y="1634"/>
                    <a:pt x="252" y="1629"/>
                    <a:pt x="256" y="1625"/>
                  </a:cubicBezTo>
                  <a:cubicBezTo>
                    <a:pt x="257" y="1624"/>
                    <a:pt x="260" y="1623"/>
                    <a:pt x="261" y="1622"/>
                  </a:cubicBezTo>
                  <a:cubicBezTo>
                    <a:pt x="263" y="1620"/>
                    <a:pt x="264" y="1619"/>
                    <a:pt x="265" y="1617"/>
                  </a:cubicBezTo>
                  <a:cubicBezTo>
                    <a:pt x="266" y="1615"/>
                    <a:pt x="267" y="1614"/>
                    <a:pt x="268" y="1612"/>
                  </a:cubicBezTo>
                  <a:cubicBezTo>
                    <a:pt x="270" y="1610"/>
                    <a:pt x="272" y="1609"/>
                    <a:pt x="274" y="1605"/>
                  </a:cubicBezTo>
                  <a:cubicBezTo>
                    <a:pt x="275" y="1601"/>
                    <a:pt x="277" y="1597"/>
                    <a:pt x="279" y="1594"/>
                  </a:cubicBezTo>
                  <a:cubicBezTo>
                    <a:pt x="281" y="1592"/>
                    <a:pt x="280" y="1593"/>
                    <a:pt x="282" y="1592"/>
                  </a:cubicBezTo>
                  <a:cubicBezTo>
                    <a:pt x="283" y="1592"/>
                    <a:pt x="286" y="1592"/>
                    <a:pt x="287" y="1593"/>
                  </a:cubicBezTo>
                  <a:cubicBezTo>
                    <a:pt x="288" y="1594"/>
                    <a:pt x="287" y="1595"/>
                    <a:pt x="288" y="1596"/>
                  </a:cubicBezTo>
                  <a:cubicBezTo>
                    <a:pt x="290" y="1603"/>
                    <a:pt x="294" y="1599"/>
                    <a:pt x="296" y="1596"/>
                  </a:cubicBezTo>
                  <a:cubicBezTo>
                    <a:pt x="297" y="1594"/>
                    <a:pt x="298" y="1592"/>
                    <a:pt x="300" y="1592"/>
                  </a:cubicBezTo>
                  <a:cubicBezTo>
                    <a:pt x="302" y="1592"/>
                    <a:pt x="302" y="1594"/>
                    <a:pt x="304" y="1594"/>
                  </a:cubicBezTo>
                  <a:cubicBezTo>
                    <a:pt x="305" y="1595"/>
                    <a:pt x="307" y="1594"/>
                    <a:pt x="309" y="1594"/>
                  </a:cubicBezTo>
                  <a:cubicBezTo>
                    <a:pt x="316" y="1591"/>
                    <a:pt x="314" y="1581"/>
                    <a:pt x="314" y="1574"/>
                  </a:cubicBezTo>
                  <a:cubicBezTo>
                    <a:pt x="314" y="1568"/>
                    <a:pt x="316" y="1563"/>
                    <a:pt x="316" y="1557"/>
                  </a:cubicBezTo>
                  <a:cubicBezTo>
                    <a:pt x="316" y="1554"/>
                    <a:pt x="316" y="1552"/>
                    <a:pt x="315" y="1549"/>
                  </a:cubicBezTo>
                  <a:cubicBezTo>
                    <a:pt x="314" y="1545"/>
                    <a:pt x="312" y="1542"/>
                    <a:pt x="308" y="1540"/>
                  </a:cubicBezTo>
                  <a:cubicBezTo>
                    <a:pt x="307" y="1540"/>
                    <a:pt x="305" y="1540"/>
                    <a:pt x="304" y="1539"/>
                  </a:cubicBezTo>
                  <a:cubicBezTo>
                    <a:pt x="304" y="1538"/>
                    <a:pt x="303" y="1536"/>
                    <a:pt x="304" y="1535"/>
                  </a:cubicBezTo>
                  <a:cubicBezTo>
                    <a:pt x="307" y="1532"/>
                    <a:pt x="313" y="1539"/>
                    <a:pt x="316" y="1540"/>
                  </a:cubicBezTo>
                  <a:cubicBezTo>
                    <a:pt x="320" y="1540"/>
                    <a:pt x="321" y="1537"/>
                    <a:pt x="323" y="1534"/>
                  </a:cubicBezTo>
                  <a:cubicBezTo>
                    <a:pt x="325" y="1531"/>
                    <a:pt x="326" y="1530"/>
                    <a:pt x="325" y="1526"/>
                  </a:cubicBezTo>
                  <a:cubicBezTo>
                    <a:pt x="325" y="1525"/>
                    <a:pt x="324" y="1524"/>
                    <a:pt x="325" y="1522"/>
                  </a:cubicBezTo>
                  <a:cubicBezTo>
                    <a:pt x="331" y="1520"/>
                    <a:pt x="329" y="1530"/>
                    <a:pt x="329" y="1533"/>
                  </a:cubicBezTo>
                  <a:cubicBezTo>
                    <a:pt x="329" y="1538"/>
                    <a:pt x="333" y="1544"/>
                    <a:pt x="332" y="1548"/>
                  </a:cubicBezTo>
                  <a:cubicBezTo>
                    <a:pt x="331" y="1551"/>
                    <a:pt x="329" y="1552"/>
                    <a:pt x="329" y="1555"/>
                  </a:cubicBezTo>
                  <a:cubicBezTo>
                    <a:pt x="329" y="1556"/>
                    <a:pt x="330" y="1558"/>
                    <a:pt x="330" y="1559"/>
                  </a:cubicBezTo>
                  <a:cubicBezTo>
                    <a:pt x="331" y="1561"/>
                    <a:pt x="332" y="1562"/>
                    <a:pt x="333" y="1565"/>
                  </a:cubicBezTo>
                  <a:cubicBezTo>
                    <a:pt x="334" y="1568"/>
                    <a:pt x="334" y="1570"/>
                    <a:pt x="334" y="1573"/>
                  </a:cubicBezTo>
                  <a:cubicBezTo>
                    <a:pt x="336" y="1573"/>
                    <a:pt x="338" y="1573"/>
                    <a:pt x="340" y="1572"/>
                  </a:cubicBezTo>
                  <a:cubicBezTo>
                    <a:pt x="341" y="1574"/>
                    <a:pt x="345" y="1579"/>
                    <a:pt x="346" y="1580"/>
                  </a:cubicBezTo>
                  <a:cubicBezTo>
                    <a:pt x="350" y="1582"/>
                    <a:pt x="352" y="1578"/>
                    <a:pt x="352" y="1584"/>
                  </a:cubicBezTo>
                  <a:cubicBezTo>
                    <a:pt x="353" y="1593"/>
                    <a:pt x="346" y="1586"/>
                    <a:pt x="341" y="1587"/>
                  </a:cubicBezTo>
                  <a:cubicBezTo>
                    <a:pt x="340" y="1590"/>
                    <a:pt x="341" y="1592"/>
                    <a:pt x="343" y="1593"/>
                  </a:cubicBezTo>
                  <a:cubicBezTo>
                    <a:pt x="344" y="1594"/>
                    <a:pt x="345" y="1594"/>
                    <a:pt x="346" y="1594"/>
                  </a:cubicBezTo>
                  <a:cubicBezTo>
                    <a:pt x="347" y="1595"/>
                    <a:pt x="346" y="1595"/>
                    <a:pt x="346" y="1596"/>
                  </a:cubicBezTo>
                  <a:cubicBezTo>
                    <a:pt x="348" y="1601"/>
                    <a:pt x="345" y="1607"/>
                    <a:pt x="350" y="1610"/>
                  </a:cubicBezTo>
                  <a:cubicBezTo>
                    <a:pt x="355" y="1605"/>
                    <a:pt x="352" y="1595"/>
                    <a:pt x="357" y="1589"/>
                  </a:cubicBezTo>
                  <a:cubicBezTo>
                    <a:pt x="358" y="1588"/>
                    <a:pt x="361" y="1586"/>
                    <a:pt x="363" y="1587"/>
                  </a:cubicBezTo>
                  <a:cubicBezTo>
                    <a:pt x="366" y="1588"/>
                    <a:pt x="366" y="1594"/>
                    <a:pt x="367" y="1597"/>
                  </a:cubicBezTo>
                  <a:cubicBezTo>
                    <a:pt x="368" y="1600"/>
                    <a:pt x="368" y="1603"/>
                    <a:pt x="371" y="1605"/>
                  </a:cubicBezTo>
                  <a:cubicBezTo>
                    <a:pt x="372" y="1605"/>
                    <a:pt x="373" y="1605"/>
                    <a:pt x="374" y="1606"/>
                  </a:cubicBezTo>
                  <a:cubicBezTo>
                    <a:pt x="376" y="1606"/>
                    <a:pt x="375" y="1608"/>
                    <a:pt x="376" y="1608"/>
                  </a:cubicBezTo>
                  <a:cubicBezTo>
                    <a:pt x="381" y="1609"/>
                    <a:pt x="383" y="1605"/>
                    <a:pt x="384" y="1601"/>
                  </a:cubicBezTo>
                  <a:cubicBezTo>
                    <a:pt x="385" y="1597"/>
                    <a:pt x="384" y="1593"/>
                    <a:pt x="385" y="1588"/>
                  </a:cubicBezTo>
                  <a:cubicBezTo>
                    <a:pt x="388" y="1579"/>
                    <a:pt x="388" y="1570"/>
                    <a:pt x="388" y="1561"/>
                  </a:cubicBezTo>
                  <a:cubicBezTo>
                    <a:pt x="388" y="1553"/>
                    <a:pt x="385" y="1545"/>
                    <a:pt x="385" y="1537"/>
                  </a:cubicBezTo>
                  <a:cubicBezTo>
                    <a:pt x="385" y="1535"/>
                    <a:pt x="385" y="1532"/>
                    <a:pt x="385" y="1530"/>
                  </a:cubicBezTo>
                  <a:cubicBezTo>
                    <a:pt x="386" y="1527"/>
                    <a:pt x="390" y="1524"/>
                    <a:pt x="391" y="1522"/>
                  </a:cubicBezTo>
                  <a:cubicBezTo>
                    <a:pt x="393" y="1520"/>
                    <a:pt x="393" y="1519"/>
                    <a:pt x="394" y="1516"/>
                  </a:cubicBezTo>
                  <a:cubicBezTo>
                    <a:pt x="394" y="1512"/>
                    <a:pt x="389" y="1508"/>
                    <a:pt x="390" y="1504"/>
                  </a:cubicBezTo>
                  <a:cubicBezTo>
                    <a:pt x="396" y="1504"/>
                    <a:pt x="399" y="1499"/>
                    <a:pt x="404" y="1497"/>
                  </a:cubicBezTo>
                  <a:cubicBezTo>
                    <a:pt x="407" y="1496"/>
                    <a:pt x="412" y="1493"/>
                    <a:pt x="415" y="1489"/>
                  </a:cubicBezTo>
                  <a:cubicBezTo>
                    <a:pt x="417" y="1485"/>
                    <a:pt x="416" y="1478"/>
                    <a:pt x="418" y="1473"/>
                  </a:cubicBezTo>
                  <a:cubicBezTo>
                    <a:pt x="419" y="1470"/>
                    <a:pt x="421" y="1469"/>
                    <a:pt x="422" y="1466"/>
                  </a:cubicBezTo>
                  <a:cubicBezTo>
                    <a:pt x="422" y="1466"/>
                    <a:pt x="422" y="1464"/>
                    <a:pt x="422" y="1463"/>
                  </a:cubicBezTo>
                  <a:cubicBezTo>
                    <a:pt x="422" y="1463"/>
                    <a:pt x="421" y="1463"/>
                    <a:pt x="420" y="1464"/>
                  </a:cubicBezTo>
                  <a:cubicBezTo>
                    <a:pt x="422" y="1457"/>
                    <a:pt x="427" y="1451"/>
                    <a:pt x="430" y="1446"/>
                  </a:cubicBezTo>
                  <a:cubicBezTo>
                    <a:pt x="432" y="1443"/>
                    <a:pt x="433" y="1442"/>
                    <a:pt x="433" y="1440"/>
                  </a:cubicBezTo>
                  <a:cubicBezTo>
                    <a:pt x="434" y="1437"/>
                    <a:pt x="433" y="1434"/>
                    <a:pt x="433" y="1431"/>
                  </a:cubicBezTo>
                  <a:cubicBezTo>
                    <a:pt x="431" y="1419"/>
                    <a:pt x="423" y="1410"/>
                    <a:pt x="420" y="1398"/>
                  </a:cubicBezTo>
                  <a:cubicBezTo>
                    <a:pt x="419" y="1394"/>
                    <a:pt x="418" y="1390"/>
                    <a:pt x="417" y="1386"/>
                  </a:cubicBezTo>
                  <a:cubicBezTo>
                    <a:pt x="417" y="1383"/>
                    <a:pt x="415" y="1377"/>
                    <a:pt x="416" y="1374"/>
                  </a:cubicBezTo>
                  <a:cubicBezTo>
                    <a:pt x="418" y="1374"/>
                    <a:pt x="419" y="1375"/>
                    <a:pt x="421" y="1374"/>
                  </a:cubicBezTo>
                  <a:cubicBezTo>
                    <a:pt x="424" y="1374"/>
                    <a:pt x="426" y="1373"/>
                    <a:pt x="428" y="1372"/>
                  </a:cubicBezTo>
                  <a:cubicBezTo>
                    <a:pt x="429" y="1371"/>
                    <a:pt x="430" y="1371"/>
                    <a:pt x="431" y="1371"/>
                  </a:cubicBezTo>
                  <a:cubicBezTo>
                    <a:pt x="431" y="1370"/>
                    <a:pt x="431" y="1370"/>
                    <a:pt x="432" y="1370"/>
                  </a:cubicBezTo>
                  <a:cubicBezTo>
                    <a:pt x="434" y="1370"/>
                    <a:pt x="435" y="1369"/>
                    <a:pt x="436" y="1369"/>
                  </a:cubicBezTo>
                  <a:cubicBezTo>
                    <a:pt x="437" y="1367"/>
                    <a:pt x="436" y="1367"/>
                    <a:pt x="437" y="1365"/>
                  </a:cubicBezTo>
                  <a:cubicBezTo>
                    <a:pt x="437" y="1363"/>
                    <a:pt x="437" y="1364"/>
                    <a:pt x="439" y="1361"/>
                  </a:cubicBezTo>
                  <a:cubicBezTo>
                    <a:pt x="441" y="1356"/>
                    <a:pt x="443" y="1351"/>
                    <a:pt x="445" y="1346"/>
                  </a:cubicBezTo>
                  <a:cubicBezTo>
                    <a:pt x="447" y="1343"/>
                    <a:pt x="452" y="1338"/>
                    <a:pt x="451" y="1334"/>
                  </a:cubicBezTo>
                  <a:cubicBezTo>
                    <a:pt x="448" y="1333"/>
                    <a:pt x="445" y="1327"/>
                    <a:pt x="443" y="1325"/>
                  </a:cubicBezTo>
                  <a:cubicBezTo>
                    <a:pt x="442" y="1324"/>
                    <a:pt x="441" y="1324"/>
                    <a:pt x="440" y="1322"/>
                  </a:cubicBezTo>
                  <a:cubicBezTo>
                    <a:pt x="439" y="1322"/>
                    <a:pt x="440" y="1320"/>
                    <a:pt x="439" y="1320"/>
                  </a:cubicBezTo>
                  <a:cubicBezTo>
                    <a:pt x="435" y="1314"/>
                    <a:pt x="427" y="1318"/>
                    <a:pt x="423" y="1314"/>
                  </a:cubicBezTo>
                  <a:cubicBezTo>
                    <a:pt x="420" y="1311"/>
                    <a:pt x="419" y="1308"/>
                    <a:pt x="416" y="1306"/>
                  </a:cubicBezTo>
                  <a:cubicBezTo>
                    <a:pt x="413" y="1304"/>
                    <a:pt x="408" y="1303"/>
                    <a:pt x="406" y="1299"/>
                  </a:cubicBezTo>
                  <a:cubicBezTo>
                    <a:pt x="403" y="1293"/>
                    <a:pt x="408" y="1285"/>
                    <a:pt x="409" y="1279"/>
                  </a:cubicBezTo>
                  <a:cubicBezTo>
                    <a:pt x="412" y="1266"/>
                    <a:pt x="412" y="1253"/>
                    <a:pt x="412" y="1239"/>
                  </a:cubicBezTo>
                  <a:cubicBezTo>
                    <a:pt x="412" y="1235"/>
                    <a:pt x="413" y="1231"/>
                    <a:pt x="412" y="1227"/>
                  </a:cubicBezTo>
                  <a:cubicBezTo>
                    <a:pt x="412" y="1225"/>
                    <a:pt x="411" y="1223"/>
                    <a:pt x="410" y="1221"/>
                  </a:cubicBezTo>
                  <a:cubicBezTo>
                    <a:pt x="407" y="1214"/>
                    <a:pt x="404" y="1207"/>
                    <a:pt x="400" y="1201"/>
                  </a:cubicBezTo>
                  <a:cubicBezTo>
                    <a:pt x="399" y="1198"/>
                    <a:pt x="398" y="1198"/>
                    <a:pt x="398" y="1195"/>
                  </a:cubicBezTo>
                  <a:cubicBezTo>
                    <a:pt x="399" y="1190"/>
                    <a:pt x="400" y="1186"/>
                    <a:pt x="400" y="1182"/>
                  </a:cubicBezTo>
                  <a:cubicBezTo>
                    <a:pt x="400" y="1176"/>
                    <a:pt x="400" y="1171"/>
                    <a:pt x="400" y="1165"/>
                  </a:cubicBezTo>
                  <a:cubicBezTo>
                    <a:pt x="400" y="1163"/>
                    <a:pt x="399" y="1159"/>
                    <a:pt x="400" y="1157"/>
                  </a:cubicBezTo>
                  <a:cubicBezTo>
                    <a:pt x="400" y="1156"/>
                    <a:pt x="402" y="1157"/>
                    <a:pt x="402" y="1156"/>
                  </a:cubicBezTo>
                  <a:cubicBezTo>
                    <a:pt x="403" y="1155"/>
                    <a:pt x="403" y="1153"/>
                    <a:pt x="404" y="1152"/>
                  </a:cubicBezTo>
                  <a:cubicBezTo>
                    <a:pt x="405" y="1151"/>
                    <a:pt x="408" y="1149"/>
                    <a:pt x="408" y="1147"/>
                  </a:cubicBezTo>
                  <a:cubicBezTo>
                    <a:pt x="409" y="1145"/>
                    <a:pt x="408" y="1144"/>
                    <a:pt x="407" y="1142"/>
                  </a:cubicBezTo>
                  <a:cubicBezTo>
                    <a:pt x="405" y="1138"/>
                    <a:pt x="405" y="1134"/>
                    <a:pt x="404" y="1130"/>
                  </a:cubicBezTo>
                  <a:cubicBezTo>
                    <a:pt x="403" y="1127"/>
                    <a:pt x="402" y="1124"/>
                    <a:pt x="400" y="1121"/>
                  </a:cubicBezTo>
                  <a:cubicBezTo>
                    <a:pt x="400" y="1119"/>
                    <a:pt x="399" y="1117"/>
                    <a:pt x="399" y="1115"/>
                  </a:cubicBezTo>
                  <a:cubicBezTo>
                    <a:pt x="399" y="1113"/>
                    <a:pt x="400" y="1112"/>
                    <a:pt x="401" y="1110"/>
                  </a:cubicBezTo>
                  <a:cubicBezTo>
                    <a:pt x="404" y="1105"/>
                    <a:pt x="403" y="1097"/>
                    <a:pt x="403" y="1092"/>
                  </a:cubicBezTo>
                  <a:cubicBezTo>
                    <a:pt x="403" y="1088"/>
                    <a:pt x="403" y="1084"/>
                    <a:pt x="403" y="1080"/>
                  </a:cubicBezTo>
                  <a:cubicBezTo>
                    <a:pt x="404" y="1073"/>
                    <a:pt x="409" y="1071"/>
                    <a:pt x="412" y="1066"/>
                  </a:cubicBezTo>
                  <a:cubicBezTo>
                    <a:pt x="415" y="1062"/>
                    <a:pt x="418" y="1057"/>
                    <a:pt x="419" y="1053"/>
                  </a:cubicBezTo>
                  <a:cubicBezTo>
                    <a:pt x="420" y="1050"/>
                    <a:pt x="421" y="1047"/>
                    <a:pt x="422" y="1045"/>
                  </a:cubicBezTo>
                  <a:cubicBezTo>
                    <a:pt x="423" y="1041"/>
                    <a:pt x="422" y="1039"/>
                    <a:pt x="425" y="1036"/>
                  </a:cubicBezTo>
                  <a:cubicBezTo>
                    <a:pt x="427" y="1034"/>
                    <a:pt x="429" y="1032"/>
                    <a:pt x="431" y="1031"/>
                  </a:cubicBezTo>
                  <a:cubicBezTo>
                    <a:pt x="433" y="1030"/>
                    <a:pt x="435" y="1030"/>
                    <a:pt x="436" y="1029"/>
                  </a:cubicBezTo>
                  <a:cubicBezTo>
                    <a:pt x="439" y="1027"/>
                    <a:pt x="440" y="1023"/>
                    <a:pt x="444" y="1021"/>
                  </a:cubicBezTo>
                  <a:cubicBezTo>
                    <a:pt x="449" y="1019"/>
                    <a:pt x="453" y="1018"/>
                    <a:pt x="458" y="1018"/>
                  </a:cubicBezTo>
                  <a:cubicBezTo>
                    <a:pt x="463" y="1018"/>
                    <a:pt x="467" y="1017"/>
                    <a:pt x="472" y="1017"/>
                  </a:cubicBezTo>
                  <a:cubicBezTo>
                    <a:pt x="478" y="1018"/>
                    <a:pt x="483" y="1019"/>
                    <a:pt x="489" y="1019"/>
                  </a:cubicBezTo>
                  <a:cubicBezTo>
                    <a:pt x="493" y="1020"/>
                    <a:pt x="499" y="1020"/>
                    <a:pt x="503" y="1022"/>
                  </a:cubicBezTo>
                  <a:cubicBezTo>
                    <a:pt x="505" y="1019"/>
                    <a:pt x="506" y="1014"/>
                    <a:pt x="507" y="1011"/>
                  </a:cubicBezTo>
                  <a:cubicBezTo>
                    <a:pt x="509" y="1007"/>
                    <a:pt x="510" y="1004"/>
                    <a:pt x="510" y="1000"/>
                  </a:cubicBezTo>
                  <a:cubicBezTo>
                    <a:pt x="509" y="996"/>
                    <a:pt x="507" y="992"/>
                    <a:pt x="506" y="988"/>
                  </a:cubicBezTo>
                  <a:cubicBezTo>
                    <a:pt x="506" y="985"/>
                    <a:pt x="506" y="981"/>
                    <a:pt x="506" y="977"/>
                  </a:cubicBezTo>
                  <a:cubicBezTo>
                    <a:pt x="506" y="971"/>
                    <a:pt x="508" y="963"/>
                    <a:pt x="503" y="959"/>
                  </a:cubicBezTo>
                  <a:cubicBezTo>
                    <a:pt x="500" y="957"/>
                    <a:pt x="498" y="956"/>
                    <a:pt x="495" y="955"/>
                  </a:cubicBezTo>
                  <a:cubicBezTo>
                    <a:pt x="493" y="953"/>
                    <a:pt x="492" y="951"/>
                    <a:pt x="489" y="950"/>
                  </a:cubicBezTo>
                  <a:cubicBezTo>
                    <a:pt x="490" y="947"/>
                    <a:pt x="492" y="944"/>
                    <a:pt x="494" y="941"/>
                  </a:cubicBezTo>
                  <a:cubicBezTo>
                    <a:pt x="497" y="937"/>
                    <a:pt x="500" y="933"/>
                    <a:pt x="502" y="928"/>
                  </a:cubicBezTo>
                  <a:cubicBezTo>
                    <a:pt x="504" y="925"/>
                    <a:pt x="505" y="921"/>
                    <a:pt x="506" y="917"/>
                  </a:cubicBezTo>
                  <a:cubicBezTo>
                    <a:pt x="506" y="915"/>
                    <a:pt x="506" y="913"/>
                    <a:pt x="507" y="911"/>
                  </a:cubicBezTo>
                  <a:cubicBezTo>
                    <a:pt x="508" y="909"/>
                    <a:pt x="508" y="907"/>
                    <a:pt x="509" y="905"/>
                  </a:cubicBezTo>
                  <a:cubicBezTo>
                    <a:pt x="512" y="902"/>
                    <a:pt x="512" y="896"/>
                    <a:pt x="515" y="891"/>
                  </a:cubicBezTo>
                  <a:cubicBezTo>
                    <a:pt x="517" y="887"/>
                    <a:pt x="518" y="882"/>
                    <a:pt x="520" y="878"/>
                  </a:cubicBezTo>
                  <a:cubicBezTo>
                    <a:pt x="521" y="875"/>
                    <a:pt x="523" y="871"/>
                    <a:pt x="526" y="869"/>
                  </a:cubicBezTo>
                  <a:cubicBezTo>
                    <a:pt x="530" y="866"/>
                    <a:pt x="530" y="865"/>
                    <a:pt x="530" y="859"/>
                  </a:cubicBezTo>
                  <a:cubicBezTo>
                    <a:pt x="530" y="853"/>
                    <a:pt x="530" y="848"/>
                    <a:pt x="530" y="843"/>
                  </a:cubicBezTo>
                  <a:cubicBezTo>
                    <a:pt x="529" y="837"/>
                    <a:pt x="528" y="831"/>
                    <a:pt x="529" y="825"/>
                  </a:cubicBezTo>
                  <a:cubicBezTo>
                    <a:pt x="529" y="820"/>
                    <a:pt x="532" y="816"/>
                    <a:pt x="533" y="812"/>
                  </a:cubicBezTo>
                  <a:cubicBezTo>
                    <a:pt x="534" y="810"/>
                    <a:pt x="534" y="808"/>
                    <a:pt x="535" y="806"/>
                  </a:cubicBezTo>
                  <a:cubicBezTo>
                    <a:pt x="536" y="806"/>
                    <a:pt x="537" y="805"/>
                    <a:pt x="538" y="804"/>
                  </a:cubicBezTo>
                  <a:cubicBezTo>
                    <a:pt x="539" y="802"/>
                    <a:pt x="539" y="801"/>
                    <a:pt x="539" y="798"/>
                  </a:cubicBezTo>
                  <a:cubicBezTo>
                    <a:pt x="541" y="791"/>
                    <a:pt x="537" y="784"/>
                    <a:pt x="536" y="776"/>
                  </a:cubicBezTo>
                  <a:cubicBezTo>
                    <a:pt x="535" y="770"/>
                    <a:pt x="534" y="763"/>
                    <a:pt x="533" y="757"/>
                  </a:cubicBezTo>
                  <a:cubicBezTo>
                    <a:pt x="533" y="757"/>
                    <a:pt x="533" y="751"/>
                    <a:pt x="533" y="750"/>
                  </a:cubicBezTo>
                  <a:cubicBezTo>
                    <a:pt x="535" y="747"/>
                    <a:pt x="548" y="750"/>
                    <a:pt x="552" y="749"/>
                  </a:cubicBezTo>
                  <a:cubicBezTo>
                    <a:pt x="556" y="748"/>
                    <a:pt x="561" y="747"/>
                    <a:pt x="564" y="745"/>
                  </a:cubicBezTo>
                  <a:cubicBezTo>
                    <a:pt x="570" y="743"/>
                    <a:pt x="570" y="736"/>
                    <a:pt x="575" y="733"/>
                  </a:cubicBezTo>
                  <a:cubicBezTo>
                    <a:pt x="578" y="731"/>
                    <a:pt x="583" y="732"/>
                    <a:pt x="585" y="729"/>
                  </a:cubicBezTo>
                  <a:cubicBezTo>
                    <a:pt x="588" y="723"/>
                    <a:pt x="580" y="714"/>
                    <a:pt x="580" y="709"/>
                  </a:cubicBezTo>
                  <a:cubicBezTo>
                    <a:pt x="579" y="703"/>
                    <a:pt x="582" y="701"/>
                    <a:pt x="586" y="698"/>
                  </a:cubicBezTo>
                  <a:cubicBezTo>
                    <a:pt x="591" y="695"/>
                    <a:pt x="592" y="692"/>
                    <a:pt x="594" y="687"/>
                  </a:cubicBezTo>
                  <a:cubicBezTo>
                    <a:pt x="598" y="679"/>
                    <a:pt x="602" y="670"/>
                    <a:pt x="605" y="662"/>
                  </a:cubicBezTo>
                  <a:cubicBezTo>
                    <a:pt x="607" y="658"/>
                    <a:pt x="610" y="654"/>
                    <a:pt x="611" y="649"/>
                  </a:cubicBezTo>
                  <a:cubicBezTo>
                    <a:pt x="611" y="645"/>
                    <a:pt x="613" y="641"/>
                    <a:pt x="616" y="638"/>
                  </a:cubicBezTo>
                  <a:cubicBezTo>
                    <a:pt x="620" y="635"/>
                    <a:pt x="624" y="634"/>
                    <a:pt x="628" y="632"/>
                  </a:cubicBezTo>
                  <a:cubicBezTo>
                    <a:pt x="632" y="629"/>
                    <a:pt x="631" y="617"/>
                    <a:pt x="630" y="613"/>
                  </a:cubicBezTo>
                  <a:cubicBezTo>
                    <a:pt x="629" y="610"/>
                    <a:pt x="627" y="607"/>
                    <a:pt x="627" y="605"/>
                  </a:cubicBezTo>
                  <a:cubicBezTo>
                    <a:pt x="627" y="603"/>
                    <a:pt x="627" y="601"/>
                    <a:pt x="627" y="600"/>
                  </a:cubicBezTo>
                  <a:cubicBezTo>
                    <a:pt x="626" y="598"/>
                    <a:pt x="624" y="596"/>
                    <a:pt x="624" y="594"/>
                  </a:cubicBezTo>
                  <a:cubicBezTo>
                    <a:pt x="623" y="591"/>
                    <a:pt x="623" y="588"/>
                    <a:pt x="622" y="584"/>
                  </a:cubicBezTo>
                  <a:cubicBezTo>
                    <a:pt x="621" y="582"/>
                    <a:pt x="621" y="580"/>
                    <a:pt x="621" y="578"/>
                  </a:cubicBezTo>
                  <a:cubicBezTo>
                    <a:pt x="621" y="574"/>
                    <a:pt x="621" y="572"/>
                    <a:pt x="622" y="569"/>
                  </a:cubicBezTo>
                  <a:cubicBezTo>
                    <a:pt x="623" y="564"/>
                    <a:pt x="624" y="562"/>
                    <a:pt x="629" y="559"/>
                  </a:cubicBezTo>
                  <a:cubicBezTo>
                    <a:pt x="633" y="558"/>
                    <a:pt x="634" y="555"/>
                    <a:pt x="634" y="551"/>
                  </a:cubicBezTo>
                  <a:cubicBezTo>
                    <a:pt x="635" y="546"/>
                    <a:pt x="637" y="542"/>
                    <a:pt x="639" y="537"/>
                  </a:cubicBezTo>
                  <a:cubicBezTo>
                    <a:pt x="640" y="534"/>
                    <a:pt x="642" y="530"/>
                    <a:pt x="643" y="527"/>
                  </a:cubicBezTo>
                  <a:cubicBezTo>
                    <a:pt x="644" y="525"/>
                    <a:pt x="644" y="523"/>
                    <a:pt x="645" y="522"/>
                  </a:cubicBezTo>
                  <a:cubicBezTo>
                    <a:pt x="645" y="522"/>
                    <a:pt x="644" y="522"/>
                    <a:pt x="643" y="523"/>
                  </a:cubicBezTo>
                  <a:cubicBezTo>
                    <a:pt x="644" y="521"/>
                    <a:pt x="645" y="520"/>
                    <a:pt x="646" y="518"/>
                  </a:cubicBezTo>
                  <a:cubicBezTo>
                    <a:pt x="647" y="516"/>
                    <a:pt x="647" y="513"/>
                    <a:pt x="650" y="512"/>
                  </a:cubicBezTo>
                  <a:cubicBezTo>
                    <a:pt x="650" y="510"/>
                    <a:pt x="653" y="508"/>
                    <a:pt x="654" y="507"/>
                  </a:cubicBezTo>
                  <a:cubicBezTo>
                    <a:pt x="657" y="503"/>
                    <a:pt x="660" y="498"/>
                    <a:pt x="663" y="494"/>
                  </a:cubicBezTo>
                  <a:cubicBezTo>
                    <a:pt x="666" y="490"/>
                    <a:pt x="668" y="488"/>
                    <a:pt x="672" y="486"/>
                  </a:cubicBezTo>
                  <a:cubicBezTo>
                    <a:pt x="674" y="484"/>
                    <a:pt x="677" y="481"/>
                    <a:pt x="680" y="480"/>
                  </a:cubicBezTo>
                  <a:cubicBezTo>
                    <a:pt x="684" y="479"/>
                    <a:pt x="691" y="479"/>
                    <a:pt x="695" y="481"/>
                  </a:cubicBezTo>
                  <a:cubicBezTo>
                    <a:pt x="698" y="482"/>
                    <a:pt x="700" y="484"/>
                    <a:pt x="704" y="486"/>
                  </a:cubicBezTo>
                  <a:cubicBezTo>
                    <a:pt x="709" y="487"/>
                    <a:pt x="714" y="490"/>
                    <a:pt x="719" y="492"/>
                  </a:cubicBezTo>
                  <a:cubicBezTo>
                    <a:pt x="720" y="490"/>
                    <a:pt x="720" y="488"/>
                    <a:pt x="721" y="486"/>
                  </a:cubicBezTo>
                  <a:cubicBezTo>
                    <a:pt x="723" y="482"/>
                    <a:pt x="726" y="477"/>
                    <a:pt x="728" y="472"/>
                  </a:cubicBezTo>
                  <a:cubicBezTo>
                    <a:pt x="730" y="469"/>
                    <a:pt x="732" y="467"/>
                    <a:pt x="733" y="464"/>
                  </a:cubicBezTo>
                  <a:cubicBezTo>
                    <a:pt x="733" y="463"/>
                    <a:pt x="734" y="461"/>
                    <a:pt x="735" y="459"/>
                  </a:cubicBezTo>
                  <a:cubicBezTo>
                    <a:pt x="735" y="458"/>
                    <a:pt x="735" y="454"/>
                    <a:pt x="735" y="452"/>
                  </a:cubicBezTo>
                  <a:cubicBezTo>
                    <a:pt x="735" y="429"/>
                    <a:pt x="735" y="429"/>
                    <a:pt x="735" y="429"/>
                  </a:cubicBezTo>
                  <a:cubicBezTo>
                    <a:pt x="735" y="424"/>
                    <a:pt x="735" y="418"/>
                    <a:pt x="734" y="413"/>
                  </a:cubicBezTo>
                  <a:cubicBezTo>
                    <a:pt x="737" y="416"/>
                    <a:pt x="742" y="415"/>
                    <a:pt x="746" y="415"/>
                  </a:cubicBezTo>
                  <a:cubicBezTo>
                    <a:pt x="748" y="415"/>
                    <a:pt x="749" y="416"/>
                    <a:pt x="752" y="417"/>
                  </a:cubicBezTo>
                  <a:cubicBezTo>
                    <a:pt x="754" y="418"/>
                    <a:pt x="758" y="418"/>
                    <a:pt x="760" y="419"/>
                  </a:cubicBezTo>
                  <a:cubicBezTo>
                    <a:pt x="769" y="422"/>
                    <a:pt x="778" y="424"/>
                    <a:pt x="787" y="426"/>
                  </a:cubicBezTo>
                  <a:cubicBezTo>
                    <a:pt x="793" y="427"/>
                    <a:pt x="799" y="426"/>
                    <a:pt x="804" y="429"/>
                  </a:cubicBezTo>
                  <a:cubicBezTo>
                    <a:pt x="811" y="433"/>
                    <a:pt x="817" y="435"/>
                    <a:pt x="824" y="436"/>
                  </a:cubicBezTo>
                  <a:cubicBezTo>
                    <a:pt x="826" y="436"/>
                    <a:pt x="827" y="437"/>
                    <a:pt x="829" y="436"/>
                  </a:cubicBezTo>
                  <a:cubicBezTo>
                    <a:pt x="830" y="435"/>
                    <a:pt x="833" y="431"/>
                    <a:pt x="833" y="429"/>
                  </a:cubicBezTo>
                  <a:cubicBezTo>
                    <a:pt x="835" y="427"/>
                    <a:pt x="835" y="426"/>
                    <a:pt x="836" y="424"/>
                  </a:cubicBezTo>
                  <a:cubicBezTo>
                    <a:pt x="836" y="423"/>
                    <a:pt x="839" y="421"/>
                    <a:pt x="839" y="420"/>
                  </a:cubicBezTo>
                  <a:cubicBezTo>
                    <a:pt x="839" y="416"/>
                    <a:pt x="826" y="413"/>
                    <a:pt x="823" y="411"/>
                  </a:cubicBezTo>
                  <a:cubicBezTo>
                    <a:pt x="825" y="408"/>
                    <a:pt x="830" y="407"/>
                    <a:pt x="833" y="405"/>
                  </a:cubicBezTo>
                  <a:cubicBezTo>
                    <a:pt x="838" y="402"/>
                    <a:pt x="842" y="399"/>
                    <a:pt x="847" y="395"/>
                  </a:cubicBezTo>
                  <a:cubicBezTo>
                    <a:pt x="852" y="391"/>
                    <a:pt x="855" y="389"/>
                    <a:pt x="855" y="382"/>
                  </a:cubicBezTo>
                  <a:cubicBezTo>
                    <a:pt x="855" y="374"/>
                    <a:pt x="853" y="368"/>
                    <a:pt x="848" y="361"/>
                  </a:cubicBezTo>
                  <a:cubicBezTo>
                    <a:pt x="845" y="357"/>
                    <a:pt x="842" y="352"/>
                    <a:pt x="840" y="347"/>
                  </a:cubicBezTo>
                  <a:cubicBezTo>
                    <a:pt x="838" y="345"/>
                    <a:pt x="837" y="341"/>
                    <a:pt x="835" y="339"/>
                  </a:cubicBezTo>
                  <a:cubicBezTo>
                    <a:pt x="836" y="336"/>
                    <a:pt x="849" y="336"/>
                    <a:pt x="852" y="336"/>
                  </a:cubicBezTo>
                  <a:cubicBezTo>
                    <a:pt x="857" y="335"/>
                    <a:pt x="863" y="335"/>
                    <a:pt x="869" y="334"/>
                  </a:cubicBezTo>
                  <a:cubicBezTo>
                    <a:pt x="869" y="333"/>
                    <a:pt x="869" y="332"/>
                    <a:pt x="869" y="332"/>
                  </a:cubicBezTo>
                  <a:cubicBezTo>
                    <a:pt x="871" y="331"/>
                    <a:pt x="875" y="334"/>
                    <a:pt x="877" y="335"/>
                  </a:cubicBezTo>
                  <a:cubicBezTo>
                    <a:pt x="880" y="336"/>
                    <a:pt x="883" y="338"/>
                    <a:pt x="886" y="339"/>
                  </a:cubicBezTo>
                  <a:cubicBezTo>
                    <a:pt x="886" y="336"/>
                    <a:pt x="886" y="332"/>
                    <a:pt x="886" y="329"/>
                  </a:cubicBezTo>
                  <a:cubicBezTo>
                    <a:pt x="885" y="324"/>
                    <a:pt x="883" y="322"/>
                    <a:pt x="882" y="319"/>
                  </a:cubicBezTo>
                  <a:cubicBezTo>
                    <a:pt x="879" y="312"/>
                    <a:pt x="886" y="310"/>
                    <a:pt x="891" y="308"/>
                  </a:cubicBezTo>
                  <a:cubicBezTo>
                    <a:pt x="896" y="307"/>
                    <a:pt x="901" y="304"/>
                    <a:pt x="907" y="304"/>
                  </a:cubicBezTo>
                  <a:cubicBezTo>
                    <a:pt x="909" y="304"/>
                    <a:pt x="914" y="303"/>
                    <a:pt x="916" y="305"/>
                  </a:cubicBezTo>
                  <a:cubicBezTo>
                    <a:pt x="918" y="307"/>
                    <a:pt x="918" y="311"/>
                    <a:pt x="919" y="313"/>
                  </a:cubicBezTo>
                  <a:cubicBezTo>
                    <a:pt x="920" y="315"/>
                    <a:pt x="922" y="316"/>
                    <a:pt x="923" y="317"/>
                  </a:cubicBezTo>
                  <a:cubicBezTo>
                    <a:pt x="924" y="319"/>
                    <a:pt x="924" y="320"/>
                    <a:pt x="925" y="322"/>
                  </a:cubicBezTo>
                  <a:cubicBezTo>
                    <a:pt x="926" y="326"/>
                    <a:pt x="928" y="331"/>
                    <a:pt x="931" y="335"/>
                  </a:cubicBezTo>
                  <a:cubicBezTo>
                    <a:pt x="933" y="338"/>
                    <a:pt x="935" y="340"/>
                    <a:pt x="937" y="342"/>
                  </a:cubicBezTo>
                  <a:cubicBezTo>
                    <a:pt x="940" y="345"/>
                    <a:pt x="943" y="349"/>
                    <a:pt x="945" y="352"/>
                  </a:cubicBezTo>
                  <a:cubicBezTo>
                    <a:pt x="946" y="353"/>
                    <a:pt x="947" y="355"/>
                    <a:pt x="948" y="356"/>
                  </a:cubicBezTo>
                  <a:cubicBezTo>
                    <a:pt x="949" y="358"/>
                    <a:pt x="951" y="359"/>
                    <a:pt x="951" y="361"/>
                  </a:cubicBezTo>
                  <a:cubicBezTo>
                    <a:pt x="952" y="362"/>
                    <a:pt x="952" y="363"/>
                    <a:pt x="953" y="364"/>
                  </a:cubicBezTo>
                  <a:cubicBezTo>
                    <a:pt x="955" y="366"/>
                    <a:pt x="955" y="364"/>
                    <a:pt x="956" y="367"/>
                  </a:cubicBezTo>
                  <a:cubicBezTo>
                    <a:pt x="957" y="374"/>
                    <a:pt x="956" y="382"/>
                    <a:pt x="957" y="389"/>
                  </a:cubicBezTo>
                  <a:cubicBezTo>
                    <a:pt x="959" y="389"/>
                    <a:pt x="960" y="388"/>
                    <a:pt x="962" y="388"/>
                  </a:cubicBezTo>
                  <a:cubicBezTo>
                    <a:pt x="964" y="388"/>
                    <a:pt x="966" y="388"/>
                    <a:pt x="967" y="389"/>
                  </a:cubicBezTo>
                  <a:cubicBezTo>
                    <a:pt x="973" y="390"/>
                    <a:pt x="977" y="391"/>
                    <a:pt x="982" y="393"/>
                  </a:cubicBezTo>
                  <a:cubicBezTo>
                    <a:pt x="984" y="394"/>
                    <a:pt x="985" y="395"/>
                    <a:pt x="987" y="395"/>
                  </a:cubicBezTo>
                  <a:cubicBezTo>
                    <a:pt x="989" y="395"/>
                    <a:pt x="992" y="395"/>
                    <a:pt x="994" y="395"/>
                  </a:cubicBezTo>
                  <a:cubicBezTo>
                    <a:pt x="998" y="397"/>
                    <a:pt x="998" y="400"/>
                    <a:pt x="1002" y="401"/>
                  </a:cubicBezTo>
                  <a:cubicBezTo>
                    <a:pt x="1006" y="402"/>
                    <a:pt x="1011" y="398"/>
                    <a:pt x="1015" y="398"/>
                  </a:cubicBezTo>
                  <a:cubicBezTo>
                    <a:pt x="1017" y="398"/>
                    <a:pt x="1019" y="398"/>
                    <a:pt x="1021" y="398"/>
                  </a:cubicBezTo>
                  <a:cubicBezTo>
                    <a:pt x="1024" y="398"/>
                    <a:pt x="1022" y="398"/>
                    <a:pt x="1024" y="395"/>
                  </a:cubicBezTo>
                  <a:cubicBezTo>
                    <a:pt x="1024" y="395"/>
                    <a:pt x="1024" y="394"/>
                    <a:pt x="1024" y="393"/>
                  </a:cubicBezTo>
                  <a:cubicBezTo>
                    <a:pt x="1024" y="392"/>
                    <a:pt x="1026" y="393"/>
                    <a:pt x="1027" y="392"/>
                  </a:cubicBezTo>
                  <a:cubicBezTo>
                    <a:pt x="1028" y="390"/>
                    <a:pt x="1028" y="387"/>
                    <a:pt x="1030" y="384"/>
                  </a:cubicBezTo>
                  <a:cubicBezTo>
                    <a:pt x="1031" y="383"/>
                    <a:pt x="1033" y="381"/>
                    <a:pt x="1034" y="380"/>
                  </a:cubicBezTo>
                  <a:cubicBezTo>
                    <a:pt x="1035" y="378"/>
                    <a:pt x="1035" y="376"/>
                    <a:pt x="1036" y="374"/>
                  </a:cubicBezTo>
                  <a:cubicBezTo>
                    <a:pt x="1042" y="374"/>
                    <a:pt x="1047" y="378"/>
                    <a:pt x="1052" y="381"/>
                  </a:cubicBezTo>
                  <a:cubicBezTo>
                    <a:pt x="1056" y="384"/>
                    <a:pt x="1061" y="386"/>
                    <a:pt x="1065" y="389"/>
                  </a:cubicBezTo>
                  <a:cubicBezTo>
                    <a:pt x="1065" y="390"/>
                    <a:pt x="1066" y="390"/>
                    <a:pt x="1066" y="391"/>
                  </a:cubicBezTo>
                  <a:cubicBezTo>
                    <a:pt x="1067" y="391"/>
                    <a:pt x="1068" y="391"/>
                    <a:pt x="1069" y="392"/>
                  </a:cubicBezTo>
                  <a:cubicBezTo>
                    <a:pt x="1070" y="393"/>
                    <a:pt x="1072" y="393"/>
                    <a:pt x="1074" y="394"/>
                  </a:cubicBezTo>
                  <a:cubicBezTo>
                    <a:pt x="1077" y="395"/>
                    <a:pt x="1081" y="397"/>
                    <a:pt x="1084" y="398"/>
                  </a:cubicBezTo>
                  <a:cubicBezTo>
                    <a:pt x="1086" y="399"/>
                    <a:pt x="1086" y="401"/>
                    <a:pt x="1087" y="402"/>
                  </a:cubicBezTo>
                  <a:cubicBezTo>
                    <a:pt x="1089" y="404"/>
                    <a:pt x="1088" y="410"/>
                    <a:pt x="1091" y="410"/>
                  </a:cubicBezTo>
                  <a:cubicBezTo>
                    <a:pt x="1093" y="409"/>
                    <a:pt x="1093" y="407"/>
                    <a:pt x="1095" y="406"/>
                  </a:cubicBezTo>
                  <a:cubicBezTo>
                    <a:pt x="1097" y="404"/>
                    <a:pt x="1099" y="406"/>
                    <a:pt x="1101" y="405"/>
                  </a:cubicBezTo>
                  <a:cubicBezTo>
                    <a:pt x="1107" y="402"/>
                    <a:pt x="1099" y="392"/>
                    <a:pt x="1100" y="388"/>
                  </a:cubicBezTo>
                  <a:cubicBezTo>
                    <a:pt x="1101" y="385"/>
                    <a:pt x="1104" y="381"/>
                    <a:pt x="1106" y="379"/>
                  </a:cubicBezTo>
                  <a:cubicBezTo>
                    <a:pt x="1102" y="379"/>
                    <a:pt x="1095" y="376"/>
                    <a:pt x="1093" y="373"/>
                  </a:cubicBezTo>
                  <a:cubicBezTo>
                    <a:pt x="1096" y="374"/>
                    <a:pt x="1101" y="373"/>
                    <a:pt x="1104" y="376"/>
                  </a:cubicBezTo>
                  <a:cubicBezTo>
                    <a:pt x="1106" y="377"/>
                    <a:pt x="1106" y="379"/>
                    <a:pt x="1107" y="379"/>
                  </a:cubicBezTo>
                  <a:cubicBezTo>
                    <a:pt x="1107" y="380"/>
                    <a:pt x="1107" y="381"/>
                    <a:pt x="1108" y="381"/>
                  </a:cubicBezTo>
                  <a:cubicBezTo>
                    <a:pt x="1108" y="379"/>
                    <a:pt x="1109" y="380"/>
                    <a:pt x="1110" y="379"/>
                  </a:cubicBezTo>
                  <a:cubicBezTo>
                    <a:pt x="1111" y="378"/>
                    <a:pt x="1112" y="377"/>
                    <a:pt x="1112" y="376"/>
                  </a:cubicBezTo>
                  <a:cubicBezTo>
                    <a:pt x="1112" y="376"/>
                    <a:pt x="1115" y="374"/>
                    <a:pt x="1115" y="374"/>
                  </a:cubicBezTo>
                  <a:cubicBezTo>
                    <a:pt x="1117" y="372"/>
                    <a:pt x="1117" y="370"/>
                    <a:pt x="1118" y="367"/>
                  </a:cubicBezTo>
                  <a:cubicBezTo>
                    <a:pt x="1120" y="363"/>
                    <a:pt x="1120" y="363"/>
                    <a:pt x="1123" y="364"/>
                  </a:cubicBezTo>
                  <a:cubicBezTo>
                    <a:pt x="1126" y="364"/>
                    <a:pt x="1127" y="365"/>
                    <a:pt x="1130" y="365"/>
                  </a:cubicBezTo>
                  <a:cubicBezTo>
                    <a:pt x="1131" y="363"/>
                    <a:pt x="1130" y="362"/>
                    <a:pt x="1130" y="361"/>
                  </a:cubicBezTo>
                  <a:cubicBezTo>
                    <a:pt x="1131" y="358"/>
                    <a:pt x="1132" y="356"/>
                    <a:pt x="1133" y="355"/>
                  </a:cubicBezTo>
                  <a:cubicBezTo>
                    <a:pt x="1134" y="353"/>
                    <a:pt x="1135" y="350"/>
                    <a:pt x="1136" y="348"/>
                  </a:cubicBezTo>
                  <a:cubicBezTo>
                    <a:pt x="1137" y="347"/>
                    <a:pt x="1138" y="347"/>
                    <a:pt x="1139" y="345"/>
                  </a:cubicBezTo>
                  <a:cubicBezTo>
                    <a:pt x="1140" y="343"/>
                    <a:pt x="1140" y="342"/>
                    <a:pt x="1140" y="338"/>
                  </a:cubicBezTo>
                  <a:cubicBezTo>
                    <a:pt x="1140" y="330"/>
                    <a:pt x="1140" y="321"/>
                    <a:pt x="1140" y="313"/>
                  </a:cubicBezTo>
                  <a:cubicBezTo>
                    <a:pt x="1140" y="306"/>
                    <a:pt x="1140" y="299"/>
                    <a:pt x="1140" y="293"/>
                  </a:cubicBezTo>
                  <a:cubicBezTo>
                    <a:pt x="1140" y="288"/>
                    <a:pt x="1141" y="285"/>
                    <a:pt x="1142" y="280"/>
                  </a:cubicBezTo>
                  <a:cubicBezTo>
                    <a:pt x="1144" y="275"/>
                    <a:pt x="1143" y="269"/>
                    <a:pt x="1144" y="264"/>
                  </a:cubicBezTo>
                  <a:cubicBezTo>
                    <a:pt x="1144" y="261"/>
                    <a:pt x="1145" y="258"/>
                    <a:pt x="1145" y="256"/>
                  </a:cubicBezTo>
                  <a:cubicBezTo>
                    <a:pt x="1145" y="255"/>
                    <a:pt x="1144" y="253"/>
                    <a:pt x="1145" y="252"/>
                  </a:cubicBezTo>
                  <a:cubicBezTo>
                    <a:pt x="1145" y="251"/>
                    <a:pt x="1145" y="251"/>
                    <a:pt x="1146" y="250"/>
                  </a:cubicBezTo>
                  <a:cubicBezTo>
                    <a:pt x="1146" y="249"/>
                    <a:pt x="1146" y="248"/>
                    <a:pt x="1147" y="247"/>
                  </a:cubicBezTo>
                  <a:cubicBezTo>
                    <a:pt x="1149" y="243"/>
                    <a:pt x="1155" y="245"/>
                    <a:pt x="1158" y="242"/>
                  </a:cubicBezTo>
                  <a:cubicBezTo>
                    <a:pt x="1161" y="239"/>
                    <a:pt x="1158" y="234"/>
                    <a:pt x="1159" y="230"/>
                  </a:cubicBezTo>
                  <a:cubicBezTo>
                    <a:pt x="1159" y="228"/>
                    <a:pt x="1160" y="227"/>
                    <a:pt x="1161" y="226"/>
                  </a:cubicBezTo>
                  <a:cubicBezTo>
                    <a:pt x="1163" y="224"/>
                    <a:pt x="1163" y="221"/>
                    <a:pt x="1164" y="219"/>
                  </a:cubicBezTo>
                  <a:cubicBezTo>
                    <a:pt x="1167" y="214"/>
                    <a:pt x="1173" y="208"/>
                    <a:pt x="1178" y="205"/>
                  </a:cubicBezTo>
                  <a:cubicBezTo>
                    <a:pt x="1182" y="203"/>
                    <a:pt x="1187" y="204"/>
                    <a:pt x="1191" y="204"/>
                  </a:cubicBezTo>
                  <a:cubicBezTo>
                    <a:pt x="1195" y="204"/>
                    <a:pt x="1200" y="203"/>
                    <a:pt x="1204" y="204"/>
                  </a:cubicBezTo>
                  <a:cubicBezTo>
                    <a:pt x="1204" y="204"/>
                    <a:pt x="1204" y="206"/>
                    <a:pt x="1204" y="206"/>
                  </a:cubicBezTo>
                  <a:cubicBezTo>
                    <a:pt x="1207" y="207"/>
                    <a:pt x="1211" y="205"/>
                    <a:pt x="1214" y="205"/>
                  </a:cubicBezTo>
                  <a:cubicBezTo>
                    <a:pt x="1217" y="204"/>
                    <a:pt x="1220" y="204"/>
                    <a:pt x="1223" y="203"/>
                  </a:cubicBezTo>
                  <a:cubicBezTo>
                    <a:pt x="1224" y="199"/>
                    <a:pt x="1223" y="195"/>
                    <a:pt x="1226" y="192"/>
                  </a:cubicBezTo>
                  <a:cubicBezTo>
                    <a:pt x="1227" y="190"/>
                    <a:pt x="1229" y="189"/>
                    <a:pt x="1231" y="187"/>
                  </a:cubicBezTo>
                  <a:cubicBezTo>
                    <a:pt x="1233" y="185"/>
                    <a:pt x="1234" y="182"/>
                    <a:pt x="1237" y="180"/>
                  </a:cubicBezTo>
                  <a:cubicBezTo>
                    <a:pt x="1237" y="180"/>
                    <a:pt x="1238" y="179"/>
                    <a:pt x="1239" y="179"/>
                  </a:cubicBezTo>
                  <a:cubicBezTo>
                    <a:pt x="1240" y="179"/>
                    <a:pt x="1241" y="179"/>
                    <a:pt x="1242" y="178"/>
                  </a:cubicBezTo>
                  <a:cubicBezTo>
                    <a:pt x="1244" y="179"/>
                    <a:pt x="1244" y="180"/>
                    <a:pt x="1245" y="181"/>
                  </a:cubicBezTo>
                  <a:cubicBezTo>
                    <a:pt x="1249" y="183"/>
                    <a:pt x="1253" y="181"/>
                    <a:pt x="1256" y="181"/>
                  </a:cubicBezTo>
                  <a:cubicBezTo>
                    <a:pt x="1260" y="182"/>
                    <a:pt x="1257" y="180"/>
                    <a:pt x="1259" y="183"/>
                  </a:cubicBezTo>
                  <a:cubicBezTo>
                    <a:pt x="1260" y="183"/>
                    <a:pt x="1261" y="186"/>
                    <a:pt x="1261" y="187"/>
                  </a:cubicBezTo>
                  <a:cubicBezTo>
                    <a:pt x="1261" y="188"/>
                    <a:pt x="1260" y="191"/>
                    <a:pt x="1261" y="192"/>
                  </a:cubicBezTo>
                  <a:cubicBezTo>
                    <a:pt x="1262" y="195"/>
                    <a:pt x="1264" y="194"/>
                    <a:pt x="1266" y="195"/>
                  </a:cubicBezTo>
                  <a:cubicBezTo>
                    <a:pt x="1267" y="196"/>
                    <a:pt x="1269" y="199"/>
                    <a:pt x="1269" y="199"/>
                  </a:cubicBezTo>
                  <a:cubicBezTo>
                    <a:pt x="1271" y="202"/>
                    <a:pt x="1274" y="204"/>
                    <a:pt x="1275" y="207"/>
                  </a:cubicBezTo>
                  <a:cubicBezTo>
                    <a:pt x="1277" y="210"/>
                    <a:pt x="1278" y="212"/>
                    <a:pt x="1280" y="214"/>
                  </a:cubicBezTo>
                  <a:cubicBezTo>
                    <a:pt x="1280" y="215"/>
                    <a:pt x="1281" y="217"/>
                    <a:pt x="1282" y="218"/>
                  </a:cubicBezTo>
                  <a:cubicBezTo>
                    <a:pt x="1283" y="220"/>
                    <a:pt x="1284" y="221"/>
                    <a:pt x="1286" y="223"/>
                  </a:cubicBezTo>
                  <a:cubicBezTo>
                    <a:pt x="1293" y="226"/>
                    <a:pt x="1299" y="229"/>
                    <a:pt x="1304" y="234"/>
                  </a:cubicBezTo>
                  <a:cubicBezTo>
                    <a:pt x="1308" y="237"/>
                    <a:pt x="1310" y="241"/>
                    <a:pt x="1314" y="243"/>
                  </a:cubicBezTo>
                  <a:cubicBezTo>
                    <a:pt x="1316" y="244"/>
                    <a:pt x="1317" y="245"/>
                    <a:pt x="1318" y="247"/>
                  </a:cubicBezTo>
                  <a:cubicBezTo>
                    <a:pt x="1318" y="248"/>
                    <a:pt x="1318" y="250"/>
                    <a:pt x="1319" y="251"/>
                  </a:cubicBezTo>
                  <a:cubicBezTo>
                    <a:pt x="1320" y="255"/>
                    <a:pt x="1321" y="258"/>
                    <a:pt x="1323" y="262"/>
                  </a:cubicBezTo>
                  <a:cubicBezTo>
                    <a:pt x="1324" y="265"/>
                    <a:pt x="1326" y="269"/>
                    <a:pt x="1326" y="272"/>
                  </a:cubicBezTo>
                  <a:cubicBezTo>
                    <a:pt x="1326" y="274"/>
                    <a:pt x="1325" y="276"/>
                    <a:pt x="1324" y="278"/>
                  </a:cubicBezTo>
                  <a:cubicBezTo>
                    <a:pt x="1322" y="280"/>
                    <a:pt x="1321" y="282"/>
                    <a:pt x="1319" y="285"/>
                  </a:cubicBezTo>
                  <a:cubicBezTo>
                    <a:pt x="1315" y="290"/>
                    <a:pt x="1312" y="296"/>
                    <a:pt x="1308" y="303"/>
                  </a:cubicBezTo>
                  <a:cubicBezTo>
                    <a:pt x="1307" y="305"/>
                    <a:pt x="1306" y="308"/>
                    <a:pt x="1304" y="311"/>
                  </a:cubicBezTo>
                  <a:cubicBezTo>
                    <a:pt x="1303" y="312"/>
                    <a:pt x="1302" y="313"/>
                    <a:pt x="1302" y="314"/>
                  </a:cubicBezTo>
                  <a:cubicBezTo>
                    <a:pt x="1300" y="318"/>
                    <a:pt x="1299" y="321"/>
                    <a:pt x="1301" y="325"/>
                  </a:cubicBezTo>
                  <a:cubicBezTo>
                    <a:pt x="1302" y="326"/>
                    <a:pt x="1302" y="328"/>
                    <a:pt x="1303" y="330"/>
                  </a:cubicBezTo>
                  <a:cubicBezTo>
                    <a:pt x="1304" y="332"/>
                    <a:pt x="1305" y="334"/>
                    <a:pt x="1306" y="336"/>
                  </a:cubicBezTo>
                  <a:cubicBezTo>
                    <a:pt x="1307" y="337"/>
                    <a:pt x="1308" y="339"/>
                    <a:pt x="1310" y="340"/>
                  </a:cubicBezTo>
                  <a:cubicBezTo>
                    <a:pt x="1311" y="342"/>
                    <a:pt x="1314" y="341"/>
                    <a:pt x="1316" y="340"/>
                  </a:cubicBezTo>
                  <a:cubicBezTo>
                    <a:pt x="1319" y="339"/>
                    <a:pt x="1320" y="339"/>
                    <a:pt x="1322" y="337"/>
                  </a:cubicBezTo>
                  <a:cubicBezTo>
                    <a:pt x="1323" y="336"/>
                    <a:pt x="1325" y="336"/>
                    <a:pt x="1325" y="335"/>
                  </a:cubicBezTo>
                  <a:cubicBezTo>
                    <a:pt x="1326" y="333"/>
                    <a:pt x="1326" y="331"/>
                    <a:pt x="1327" y="330"/>
                  </a:cubicBezTo>
                  <a:cubicBezTo>
                    <a:pt x="1327" y="327"/>
                    <a:pt x="1327" y="325"/>
                    <a:pt x="1327" y="323"/>
                  </a:cubicBezTo>
                  <a:cubicBezTo>
                    <a:pt x="1328" y="320"/>
                    <a:pt x="1328" y="317"/>
                    <a:pt x="1329" y="315"/>
                  </a:cubicBezTo>
                  <a:cubicBezTo>
                    <a:pt x="1329" y="312"/>
                    <a:pt x="1330" y="309"/>
                    <a:pt x="1331" y="306"/>
                  </a:cubicBezTo>
                  <a:cubicBezTo>
                    <a:pt x="1331" y="305"/>
                    <a:pt x="1330" y="303"/>
                    <a:pt x="1330" y="302"/>
                  </a:cubicBezTo>
                  <a:cubicBezTo>
                    <a:pt x="1331" y="301"/>
                    <a:pt x="1332" y="300"/>
                    <a:pt x="1333" y="299"/>
                  </a:cubicBezTo>
                  <a:cubicBezTo>
                    <a:pt x="1335" y="298"/>
                    <a:pt x="1336" y="298"/>
                    <a:pt x="1338" y="298"/>
                  </a:cubicBezTo>
                  <a:cubicBezTo>
                    <a:pt x="1341" y="298"/>
                    <a:pt x="1344" y="295"/>
                    <a:pt x="1347" y="293"/>
                  </a:cubicBezTo>
                  <a:cubicBezTo>
                    <a:pt x="1348" y="292"/>
                    <a:pt x="1350" y="290"/>
                    <a:pt x="1351" y="289"/>
                  </a:cubicBezTo>
                  <a:cubicBezTo>
                    <a:pt x="1352" y="288"/>
                    <a:pt x="1353" y="288"/>
                    <a:pt x="1354" y="288"/>
                  </a:cubicBezTo>
                  <a:cubicBezTo>
                    <a:pt x="1354" y="287"/>
                    <a:pt x="1355" y="286"/>
                    <a:pt x="1356" y="286"/>
                  </a:cubicBezTo>
                  <a:cubicBezTo>
                    <a:pt x="1357" y="285"/>
                    <a:pt x="1358" y="285"/>
                    <a:pt x="1359" y="283"/>
                  </a:cubicBezTo>
                  <a:cubicBezTo>
                    <a:pt x="1360" y="282"/>
                    <a:pt x="1360" y="282"/>
                    <a:pt x="1362" y="282"/>
                  </a:cubicBezTo>
                  <a:cubicBezTo>
                    <a:pt x="1362" y="282"/>
                    <a:pt x="1363" y="282"/>
                    <a:pt x="1363" y="282"/>
                  </a:cubicBezTo>
                  <a:cubicBezTo>
                    <a:pt x="1364" y="282"/>
                    <a:pt x="1365" y="283"/>
                    <a:pt x="1365" y="283"/>
                  </a:cubicBezTo>
                  <a:cubicBezTo>
                    <a:pt x="1366" y="283"/>
                    <a:pt x="1366" y="281"/>
                    <a:pt x="1366" y="280"/>
                  </a:cubicBezTo>
                  <a:cubicBezTo>
                    <a:pt x="1367" y="278"/>
                    <a:pt x="1368" y="276"/>
                    <a:pt x="1370" y="274"/>
                  </a:cubicBezTo>
                  <a:cubicBezTo>
                    <a:pt x="1371" y="272"/>
                    <a:pt x="1372" y="269"/>
                    <a:pt x="1373" y="267"/>
                  </a:cubicBezTo>
                  <a:cubicBezTo>
                    <a:pt x="1374" y="265"/>
                    <a:pt x="1375" y="264"/>
                    <a:pt x="1375" y="261"/>
                  </a:cubicBezTo>
                  <a:cubicBezTo>
                    <a:pt x="1375" y="258"/>
                    <a:pt x="1375" y="255"/>
                    <a:pt x="1375" y="252"/>
                  </a:cubicBezTo>
                  <a:cubicBezTo>
                    <a:pt x="1375" y="251"/>
                    <a:pt x="1375" y="250"/>
                    <a:pt x="1374" y="249"/>
                  </a:cubicBezTo>
                  <a:cubicBezTo>
                    <a:pt x="1373" y="248"/>
                    <a:pt x="1370" y="247"/>
                    <a:pt x="1371" y="246"/>
                  </a:cubicBezTo>
                  <a:cubicBezTo>
                    <a:pt x="1372" y="245"/>
                    <a:pt x="1373" y="246"/>
                    <a:pt x="1374" y="246"/>
                  </a:cubicBezTo>
                  <a:cubicBezTo>
                    <a:pt x="1376" y="247"/>
                    <a:pt x="1378" y="248"/>
                    <a:pt x="1380" y="249"/>
                  </a:cubicBezTo>
                  <a:cubicBezTo>
                    <a:pt x="1382" y="250"/>
                    <a:pt x="1384" y="253"/>
                    <a:pt x="1385" y="256"/>
                  </a:cubicBezTo>
                  <a:cubicBezTo>
                    <a:pt x="1386" y="258"/>
                    <a:pt x="1388" y="258"/>
                    <a:pt x="1389" y="259"/>
                  </a:cubicBezTo>
                  <a:cubicBezTo>
                    <a:pt x="1392" y="260"/>
                    <a:pt x="1395" y="261"/>
                    <a:pt x="1397" y="263"/>
                  </a:cubicBezTo>
                  <a:cubicBezTo>
                    <a:pt x="1400" y="264"/>
                    <a:pt x="1402" y="266"/>
                    <a:pt x="1405" y="266"/>
                  </a:cubicBezTo>
                  <a:cubicBezTo>
                    <a:pt x="1408" y="267"/>
                    <a:pt x="1413" y="265"/>
                    <a:pt x="1415" y="264"/>
                  </a:cubicBezTo>
                  <a:cubicBezTo>
                    <a:pt x="1416" y="262"/>
                    <a:pt x="1417" y="260"/>
                    <a:pt x="1418" y="259"/>
                  </a:cubicBezTo>
                  <a:cubicBezTo>
                    <a:pt x="1420" y="255"/>
                    <a:pt x="1419" y="250"/>
                    <a:pt x="1418" y="246"/>
                  </a:cubicBezTo>
                  <a:cubicBezTo>
                    <a:pt x="1417" y="244"/>
                    <a:pt x="1417" y="242"/>
                    <a:pt x="1416" y="240"/>
                  </a:cubicBezTo>
                  <a:cubicBezTo>
                    <a:pt x="1416" y="238"/>
                    <a:pt x="1415" y="237"/>
                    <a:pt x="1415" y="235"/>
                  </a:cubicBezTo>
                  <a:cubicBezTo>
                    <a:pt x="1415" y="233"/>
                    <a:pt x="1414" y="232"/>
                    <a:pt x="1414" y="230"/>
                  </a:cubicBezTo>
                  <a:cubicBezTo>
                    <a:pt x="1413" y="229"/>
                    <a:pt x="1413" y="227"/>
                    <a:pt x="1412" y="226"/>
                  </a:cubicBezTo>
                  <a:cubicBezTo>
                    <a:pt x="1410" y="224"/>
                    <a:pt x="1407" y="227"/>
                    <a:pt x="1405" y="227"/>
                  </a:cubicBezTo>
                  <a:cubicBezTo>
                    <a:pt x="1403" y="227"/>
                    <a:pt x="1401" y="226"/>
                    <a:pt x="1400" y="226"/>
                  </a:cubicBezTo>
                  <a:cubicBezTo>
                    <a:pt x="1398" y="225"/>
                    <a:pt x="1397" y="224"/>
                    <a:pt x="1396" y="223"/>
                  </a:cubicBezTo>
                  <a:cubicBezTo>
                    <a:pt x="1396" y="223"/>
                    <a:pt x="1396" y="222"/>
                    <a:pt x="1396" y="222"/>
                  </a:cubicBezTo>
                  <a:cubicBezTo>
                    <a:pt x="1394" y="221"/>
                    <a:pt x="1392" y="223"/>
                    <a:pt x="1390" y="223"/>
                  </a:cubicBezTo>
                  <a:cubicBezTo>
                    <a:pt x="1386" y="222"/>
                    <a:pt x="1390" y="218"/>
                    <a:pt x="1390" y="215"/>
                  </a:cubicBezTo>
                  <a:cubicBezTo>
                    <a:pt x="1390" y="214"/>
                    <a:pt x="1384" y="212"/>
                    <a:pt x="1383" y="212"/>
                  </a:cubicBezTo>
                  <a:cubicBezTo>
                    <a:pt x="1381" y="211"/>
                    <a:pt x="1376" y="210"/>
                    <a:pt x="1374" y="213"/>
                  </a:cubicBezTo>
                  <a:cubicBezTo>
                    <a:pt x="1372" y="217"/>
                    <a:pt x="1377" y="220"/>
                    <a:pt x="1376" y="224"/>
                  </a:cubicBezTo>
                  <a:cubicBezTo>
                    <a:pt x="1375" y="224"/>
                    <a:pt x="1373" y="224"/>
                    <a:pt x="1372" y="224"/>
                  </a:cubicBezTo>
                  <a:cubicBezTo>
                    <a:pt x="1372" y="226"/>
                    <a:pt x="1373" y="228"/>
                    <a:pt x="1373" y="229"/>
                  </a:cubicBezTo>
                  <a:cubicBezTo>
                    <a:pt x="1374" y="230"/>
                    <a:pt x="1374" y="234"/>
                    <a:pt x="1373" y="235"/>
                  </a:cubicBezTo>
                  <a:cubicBezTo>
                    <a:pt x="1372" y="234"/>
                    <a:pt x="1373" y="233"/>
                    <a:pt x="1372" y="232"/>
                  </a:cubicBezTo>
                  <a:cubicBezTo>
                    <a:pt x="1371" y="231"/>
                    <a:pt x="1371" y="231"/>
                    <a:pt x="1370" y="230"/>
                  </a:cubicBezTo>
                  <a:cubicBezTo>
                    <a:pt x="1369" y="230"/>
                    <a:pt x="1367" y="229"/>
                    <a:pt x="1367" y="228"/>
                  </a:cubicBezTo>
                  <a:cubicBezTo>
                    <a:pt x="1367" y="226"/>
                    <a:pt x="1369" y="226"/>
                    <a:pt x="1370" y="225"/>
                  </a:cubicBezTo>
                  <a:cubicBezTo>
                    <a:pt x="1371" y="224"/>
                    <a:pt x="1372" y="223"/>
                    <a:pt x="1371" y="222"/>
                  </a:cubicBezTo>
                  <a:cubicBezTo>
                    <a:pt x="1371" y="221"/>
                    <a:pt x="1370" y="221"/>
                    <a:pt x="1370" y="220"/>
                  </a:cubicBezTo>
                  <a:cubicBezTo>
                    <a:pt x="1368" y="218"/>
                    <a:pt x="1369" y="218"/>
                    <a:pt x="1371" y="218"/>
                  </a:cubicBezTo>
                  <a:cubicBezTo>
                    <a:pt x="1372" y="218"/>
                    <a:pt x="1373" y="216"/>
                    <a:pt x="1373" y="215"/>
                  </a:cubicBezTo>
                  <a:cubicBezTo>
                    <a:pt x="1373" y="214"/>
                    <a:pt x="1371" y="213"/>
                    <a:pt x="1370" y="213"/>
                  </a:cubicBezTo>
                  <a:cubicBezTo>
                    <a:pt x="1369" y="211"/>
                    <a:pt x="1368" y="210"/>
                    <a:pt x="1367" y="209"/>
                  </a:cubicBezTo>
                  <a:cubicBezTo>
                    <a:pt x="1365" y="207"/>
                    <a:pt x="1362" y="207"/>
                    <a:pt x="1359" y="208"/>
                  </a:cubicBezTo>
                  <a:cubicBezTo>
                    <a:pt x="1357" y="208"/>
                    <a:pt x="1355" y="208"/>
                    <a:pt x="1353" y="208"/>
                  </a:cubicBezTo>
                  <a:cubicBezTo>
                    <a:pt x="1352" y="207"/>
                    <a:pt x="1350" y="207"/>
                    <a:pt x="1349" y="207"/>
                  </a:cubicBezTo>
                  <a:cubicBezTo>
                    <a:pt x="1348" y="207"/>
                    <a:pt x="1348" y="206"/>
                    <a:pt x="1347" y="206"/>
                  </a:cubicBezTo>
                  <a:cubicBezTo>
                    <a:pt x="1346" y="206"/>
                    <a:pt x="1345" y="206"/>
                    <a:pt x="1344" y="206"/>
                  </a:cubicBezTo>
                  <a:cubicBezTo>
                    <a:pt x="1342" y="206"/>
                    <a:pt x="1342" y="205"/>
                    <a:pt x="1341" y="204"/>
                  </a:cubicBezTo>
                  <a:cubicBezTo>
                    <a:pt x="1341" y="204"/>
                    <a:pt x="1340" y="204"/>
                    <a:pt x="1340" y="204"/>
                  </a:cubicBezTo>
                  <a:cubicBezTo>
                    <a:pt x="1339" y="203"/>
                    <a:pt x="1339" y="203"/>
                    <a:pt x="1339" y="202"/>
                  </a:cubicBezTo>
                  <a:cubicBezTo>
                    <a:pt x="1338" y="202"/>
                    <a:pt x="1338" y="202"/>
                    <a:pt x="1338" y="202"/>
                  </a:cubicBezTo>
                  <a:cubicBezTo>
                    <a:pt x="1339" y="202"/>
                    <a:pt x="1339" y="202"/>
                    <a:pt x="1339" y="200"/>
                  </a:cubicBezTo>
                  <a:cubicBezTo>
                    <a:pt x="1340" y="195"/>
                    <a:pt x="1338" y="195"/>
                    <a:pt x="1335" y="193"/>
                  </a:cubicBezTo>
                  <a:cubicBezTo>
                    <a:pt x="1325" y="188"/>
                    <a:pt x="1314" y="183"/>
                    <a:pt x="1303" y="180"/>
                  </a:cubicBezTo>
                  <a:cubicBezTo>
                    <a:pt x="1298" y="179"/>
                    <a:pt x="1295" y="177"/>
                    <a:pt x="1295" y="174"/>
                  </a:cubicBezTo>
                  <a:cubicBezTo>
                    <a:pt x="1307" y="173"/>
                    <a:pt x="1320" y="172"/>
                    <a:pt x="1332" y="174"/>
                  </a:cubicBezTo>
                  <a:cubicBezTo>
                    <a:pt x="1338" y="174"/>
                    <a:pt x="1346" y="173"/>
                    <a:pt x="1352" y="175"/>
                  </a:cubicBezTo>
                  <a:cubicBezTo>
                    <a:pt x="1355" y="176"/>
                    <a:pt x="1356" y="178"/>
                    <a:pt x="1359" y="178"/>
                  </a:cubicBezTo>
                  <a:cubicBezTo>
                    <a:pt x="1361" y="178"/>
                    <a:pt x="1363" y="178"/>
                    <a:pt x="1365" y="178"/>
                  </a:cubicBezTo>
                  <a:cubicBezTo>
                    <a:pt x="1369" y="178"/>
                    <a:pt x="1377" y="179"/>
                    <a:pt x="1381" y="178"/>
                  </a:cubicBezTo>
                  <a:cubicBezTo>
                    <a:pt x="1382" y="177"/>
                    <a:pt x="1386" y="174"/>
                    <a:pt x="1387" y="172"/>
                  </a:cubicBezTo>
                  <a:cubicBezTo>
                    <a:pt x="1390" y="169"/>
                    <a:pt x="1389" y="164"/>
                    <a:pt x="1392" y="162"/>
                  </a:cubicBezTo>
                  <a:cubicBezTo>
                    <a:pt x="1393" y="161"/>
                    <a:pt x="1397" y="161"/>
                    <a:pt x="1399" y="160"/>
                  </a:cubicBezTo>
                  <a:cubicBezTo>
                    <a:pt x="1401" y="159"/>
                    <a:pt x="1404" y="157"/>
                    <a:pt x="1406" y="156"/>
                  </a:cubicBezTo>
                  <a:cubicBezTo>
                    <a:pt x="1407" y="155"/>
                    <a:pt x="1406" y="154"/>
                    <a:pt x="1407" y="154"/>
                  </a:cubicBezTo>
                  <a:cubicBezTo>
                    <a:pt x="1408" y="154"/>
                    <a:pt x="1409" y="154"/>
                    <a:pt x="1410" y="154"/>
                  </a:cubicBezTo>
                  <a:cubicBezTo>
                    <a:pt x="1412" y="153"/>
                    <a:pt x="1411" y="151"/>
                    <a:pt x="1413" y="149"/>
                  </a:cubicBezTo>
                  <a:cubicBezTo>
                    <a:pt x="1416" y="146"/>
                    <a:pt x="1420" y="149"/>
                    <a:pt x="1423" y="146"/>
                  </a:cubicBezTo>
                  <a:cubicBezTo>
                    <a:pt x="1429" y="142"/>
                    <a:pt x="1419" y="130"/>
                    <a:pt x="1418" y="124"/>
                  </a:cubicBezTo>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sp>
          <p:nvSpPr>
            <p:cNvPr id="322" name="Freeform 139">
              <a:extLst>
                <a:ext uri="{FF2B5EF4-FFF2-40B4-BE49-F238E27FC236}">
                  <a16:creationId xmlns:a16="http://schemas.microsoft.com/office/drawing/2014/main" id="{6AE72815-CD5A-BC4D-9F48-68755C47FCBC}"/>
                </a:ext>
              </a:extLst>
            </p:cNvPr>
            <p:cNvSpPr>
              <a:spLocks/>
            </p:cNvSpPr>
            <p:nvPr/>
          </p:nvSpPr>
          <p:spPr bwMode="auto">
            <a:xfrm>
              <a:off x="4910138" y="6602413"/>
              <a:ext cx="34925" cy="20638"/>
            </a:xfrm>
            <a:custGeom>
              <a:avLst/>
              <a:gdLst/>
              <a:ahLst/>
              <a:cxnLst>
                <a:cxn ang="0">
                  <a:pos x="16" y="2"/>
                </a:cxn>
                <a:cxn ang="0">
                  <a:pos x="3" y="3"/>
                </a:cxn>
                <a:cxn ang="0">
                  <a:pos x="1" y="7"/>
                </a:cxn>
                <a:cxn ang="0">
                  <a:pos x="5" y="10"/>
                </a:cxn>
                <a:cxn ang="0">
                  <a:pos x="14" y="11"/>
                </a:cxn>
                <a:cxn ang="0">
                  <a:pos x="17" y="7"/>
                </a:cxn>
                <a:cxn ang="0">
                  <a:pos x="19" y="3"/>
                </a:cxn>
                <a:cxn ang="0">
                  <a:pos x="16" y="2"/>
                </a:cxn>
              </a:cxnLst>
              <a:rect l="0" t="0" r="r" b="b"/>
              <a:pathLst>
                <a:path w="19" h="11">
                  <a:moveTo>
                    <a:pt x="16" y="2"/>
                  </a:moveTo>
                  <a:cubicBezTo>
                    <a:pt x="12" y="0"/>
                    <a:pt x="6" y="0"/>
                    <a:pt x="3" y="3"/>
                  </a:cubicBezTo>
                  <a:cubicBezTo>
                    <a:pt x="2" y="4"/>
                    <a:pt x="0" y="5"/>
                    <a:pt x="1" y="7"/>
                  </a:cubicBezTo>
                  <a:cubicBezTo>
                    <a:pt x="1" y="9"/>
                    <a:pt x="3" y="9"/>
                    <a:pt x="5" y="10"/>
                  </a:cubicBezTo>
                  <a:cubicBezTo>
                    <a:pt x="7" y="11"/>
                    <a:pt x="11" y="11"/>
                    <a:pt x="14" y="11"/>
                  </a:cubicBezTo>
                  <a:cubicBezTo>
                    <a:pt x="15" y="10"/>
                    <a:pt x="15" y="9"/>
                    <a:pt x="17" y="7"/>
                  </a:cubicBezTo>
                  <a:cubicBezTo>
                    <a:pt x="19" y="6"/>
                    <a:pt x="19" y="6"/>
                    <a:pt x="19" y="3"/>
                  </a:cubicBezTo>
                  <a:lnTo>
                    <a:pt x="16" y="2"/>
                  </a:lnTo>
                  <a:close/>
                </a:path>
              </a:pathLst>
            </a:custGeom>
            <a:grpFill/>
            <a:ln w="9525" cmpd="sng">
              <a:noFill/>
            </a:ln>
            <a:effectLst/>
          </p:spPr>
          <p:txBody>
            <a:bodyPr wrap="none" anchor="ctr"/>
            <a:lstStyle/>
            <a:p>
              <a:pPr defTabSz="1828298"/>
              <a:endParaRPr lang="de-DE" sz="1351" b="0" i="0">
                <a:latin typeface="DINRoundOT" panose="020B0504020101020102" pitchFamily="34" charset="77"/>
              </a:endParaRPr>
            </a:p>
          </p:txBody>
        </p:sp>
      </p:grpSp>
      <p:sp>
        <p:nvSpPr>
          <p:cNvPr id="323" name="Textplatzhalter 189">
            <a:extLst>
              <a:ext uri="{FF2B5EF4-FFF2-40B4-BE49-F238E27FC236}">
                <a16:creationId xmlns:a16="http://schemas.microsoft.com/office/drawing/2014/main" id="{F9C73EDA-CD76-7D4E-A4DE-A2D90A38F0ED}"/>
              </a:ext>
            </a:extLst>
          </p:cNvPr>
          <p:cNvSpPr>
            <a:spLocks noGrp="1"/>
          </p:cNvSpPr>
          <p:nvPr>
            <p:ph type="body" sz="quarter" idx="14"/>
          </p:nvPr>
        </p:nvSpPr>
        <p:spPr>
          <a:xfrm>
            <a:off x="480489" y="4035558"/>
            <a:ext cx="2808815" cy="2032932"/>
          </a:xfrm>
        </p:spPr>
        <p:txBody>
          <a:bodyPr anchor="b">
            <a:normAutofit/>
          </a:bodyPr>
          <a:lstStyle>
            <a:lvl1pPr>
              <a:defRPr sz="1333"/>
            </a:lvl1pPr>
          </a:lstStyle>
          <a:p>
            <a:pPr lvl="0"/>
            <a:r>
              <a:rPr lang="de-DE"/>
              <a:t>Mastertextformat bearbeiten</a:t>
            </a:r>
          </a:p>
        </p:txBody>
      </p:sp>
      <p:sp>
        <p:nvSpPr>
          <p:cNvPr id="143" name="Textfeld 142">
            <a:extLst>
              <a:ext uri="{FF2B5EF4-FFF2-40B4-BE49-F238E27FC236}">
                <a16:creationId xmlns:a16="http://schemas.microsoft.com/office/drawing/2014/main" id="{BB80E66A-D65E-7D46-8B4F-738D7CD7BCBE}"/>
              </a:ext>
            </a:extLst>
          </p:cNvPr>
          <p:cNvSpPr txBox="1"/>
          <p:nvPr userDrawn="1"/>
        </p:nvSpPr>
        <p:spPr>
          <a:xfrm>
            <a:off x="11327" y="-727068"/>
            <a:ext cx="6168844"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nchor="ctr">
            <a:normAutofit/>
          </a:bodyPr>
          <a:lstStyle/>
          <a:p>
            <a:pPr algn="l"/>
            <a:r>
              <a:rPr lang="de-DE" sz="1600" noProof="1">
                <a:solidFill>
                  <a:schemeClr val="tx1"/>
                </a:solidFill>
              </a:rPr>
              <a:t>Note: Größe und Position sowie ggf. Farbe der Karte im Folienmaster bearbeiten</a:t>
            </a:r>
          </a:p>
        </p:txBody>
      </p:sp>
      <p:sp>
        <p:nvSpPr>
          <p:cNvPr id="5" name="Titel 4">
            <a:extLst>
              <a:ext uri="{FF2B5EF4-FFF2-40B4-BE49-F238E27FC236}">
                <a16:creationId xmlns:a16="http://schemas.microsoft.com/office/drawing/2014/main" id="{D09D47D2-65F2-5153-8F2E-A1104B5D44BA}"/>
              </a:ext>
            </a:extLst>
          </p:cNvPr>
          <p:cNvSpPr>
            <a:spLocks noGrp="1"/>
          </p:cNvSpPr>
          <p:nvPr>
            <p:ph type="title"/>
          </p:nvPr>
        </p:nvSpPr>
        <p:spPr>
          <a:xfrm>
            <a:off x="479433" y="404815"/>
            <a:ext cx="6757999" cy="1413837"/>
          </a:xfrm>
        </p:spPr>
        <p:txBody>
          <a:bodyPr>
            <a:normAutofit/>
          </a:bodyPr>
          <a:lstStyle>
            <a:lvl1pPr>
              <a:defRPr sz="4267"/>
            </a:lvl1pPr>
          </a:lstStyle>
          <a:p>
            <a:r>
              <a:rPr lang="de-DE"/>
              <a:t>Mastertitelformat bearbeiten</a:t>
            </a:r>
          </a:p>
        </p:txBody>
      </p:sp>
      <p:sp>
        <p:nvSpPr>
          <p:cNvPr id="3" name="Rechteck 2">
            <a:extLst>
              <a:ext uri="{FF2B5EF4-FFF2-40B4-BE49-F238E27FC236}">
                <a16:creationId xmlns:a16="http://schemas.microsoft.com/office/drawing/2014/main" id="{3CC336B5-84C7-30CF-7F1F-487342FAB14B}"/>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30174601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Inhaltsfolie mit Bild im Monitor">
    <p:bg>
      <p:bgRef idx="1001">
        <a:schemeClr val="bg1"/>
      </p:bgRef>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30C353E3-EBD1-A44B-7BB8-4A8D0016B7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47514" y="2348865"/>
            <a:ext cx="4032924" cy="3187913"/>
          </a:xfrm>
          <a:prstGeom prst="rect">
            <a:avLst/>
          </a:prstGeom>
        </p:spPr>
      </p:pic>
      <p:pic>
        <p:nvPicPr>
          <p:cNvPr id="10" name="Grafik 9">
            <a:extLst>
              <a:ext uri="{FF2B5EF4-FFF2-40B4-BE49-F238E27FC236}">
                <a16:creationId xmlns:a16="http://schemas.microsoft.com/office/drawing/2014/main" id="{04626F1F-7E45-67DC-3772-CAF929CE277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84810" y="3608388"/>
            <a:ext cx="5607809" cy="2288435"/>
          </a:xfrm>
          <a:prstGeom prst="rect">
            <a:avLst/>
          </a:prstGeom>
        </p:spPr>
      </p:pic>
      <p:grpSp>
        <p:nvGrpSpPr>
          <p:cNvPr id="26" name="Gruppieren 25">
            <a:extLst>
              <a:ext uri="{FF2B5EF4-FFF2-40B4-BE49-F238E27FC236}">
                <a16:creationId xmlns:a16="http://schemas.microsoft.com/office/drawing/2014/main" id="{EEDB80C0-4B9D-91CC-F0ED-42894AB57F13}"/>
              </a:ext>
            </a:extLst>
          </p:cNvPr>
          <p:cNvGrpSpPr/>
          <p:nvPr userDrawn="1"/>
        </p:nvGrpSpPr>
        <p:grpSpPr>
          <a:xfrm>
            <a:off x="9181043" y="1808163"/>
            <a:ext cx="2121272" cy="3986773"/>
            <a:chOff x="9181043" y="1808163"/>
            <a:chExt cx="2121272" cy="3986773"/>
          </a:xfrm>
        </p:grpSpPr>
        <p:sp>
          <p:nvSpPr>
            <p:cNvPr id="3" name="Abgerundetes Rechteck 2">
              <a:extLst>
                <a:ext uri="{FF2B5EF4-FFF2-40B4-BE49-F238E27FC236}">
                  <a16:creationId xmlns:a16="http://schemas.microsoft.com/office/drawing/2014/main" id="{A0260691-9978-4C2E-C8C7-E0F9E3DE8C69}"/>
                </a:ext>
              </a:extLst>
            </p:cNvPr>
            <p:cNvSpPr/>
            <p:nvPr/>
          </p:nvSpPr>
          <p:spPr>
            <a:xfrm>
              <a:off x="9230732" y="1808163"/>
              <a:ext cx="2005273" cy="3965883"/>
            </a:xfrm>
            <a:prstGeom prst="roundRect">
              <a:avLst/>
            </a:prstGeom>
            <a:solidFill>
              <a:schemeClr val="bg1">
                <a:lumMod val="85000"/>
              </a:schemeClr>
            </a:solidFill>
            <a:ln w="63500">
              <a:noFill/>
            </a:ln>
            <a:effectLst>
              <a:outerShdw blurRad="762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a:p>
          </p:txBody>
        </p:sp>
        <p:grpSp>
          <p:nvGrpSpPr>
            <p:cNvPr id="5" name="Gruppieren 4">
              <a:extLst>
                <a:ext uri="{FF2B5EF4-FFF2-40B4-BE49-F238E27FC236}">
                  <a16:creationId xmlns:a16="http://schemas.microsoft.com/office/drawing/2014/main" id="{50DA574F-FABE-04C8-E2E1-AF83FB020C98}"/>
                </a:ext>
              </a:extLst>
            </p:cNvPr>
            <p:cNvGrpSpPr/>
            <p:nvPr/>
          </p:nvGrpSpPr>
          <p:grpSpPr>
            <a:xfrm>
              <a:off x="9181043" y="1819734"/>
              <a:ext cx="2121272" cy="3975202"/>
              <a:chOff x="7604290" y="875521"/>
              <a:chExt cx="2927769" cy="5486562"/>
            </a:xfrm>
          </p:grpSpPr>
          <p:sp>
            <p:nvSpPr>
              <p:cNvPr id="8" name="Ecken des Rechtecks auf der gleichen Seite abrunden 14">
                <a:extLst>
                  <a:ext uri="{FF2B5EF4-FFF2-40B4-BE49-F238E27FC236}">
                    <a16:creationId xmlns:a16="http://schemas.microsoft.com/office/drawing/2014/main" id="{90B98271-C412-45DF-D4FF-CB2466943BEA}"/>
                  </a:ext>
                </a:extLst>
              </p:cNvPr>
              <p:cNvSpPr/>
              <p:nvPr/>
            </p:nvSpPr>
            <p:spPr>
              <a:xfrm rot="10800000">
                <a:off x="8249240" y="875521"/>
                <a:ext cx="1594884" cy="251529"/>
              </a:xfrm>
              <a:custGeom>
                <a:avLst/>
                <a:gdLst>
                  <a:gd name="connsiteX0" fmla="*/ 125765 w 1389321"/>
                  <a:gd name="connsiteY0" fmla="*/ 0 h 251529"/>
                  <a:gd name="connsiteX1" fmla="*/ 1263557 w 1389321"/>
                  <a:gd name="connsiteY1" fmla="*/ 0 h 251529"/>
                  <a:gd name="connsiteX2" fmla="*/ 1389322 w 1389321"/>
                  <a:gd name="connsiteY2" fmla="*/ 125765 h 251529"/>
                  <a:gd name="connsiteX3" fmla="*/ 1389321 w 1389321"/>
                  <a:gd name="connsiteY3" fmla="*/ 251529 h 251529"/>
                  <a:gd name="connsiteX4" fmla="*/ 1389321 w 1389321"/>
                  <a:gd name="connsiteY4" fmla="*/ 251529 h 251529"/>
                  <a:gd name="connsiteX5" fmla="*/ 0 w 1389321"/>
                  <a:gd name="connsiteY5" fmla="*/ 251529 h 251529"/>
                  <a:gd name="connsiteX6" fmla="*/ 0 w 1389321"/>
                  <a:gd name="connsiteY6" fmla="*/ 251529 h 251529"/>
                  <a:gd name="connsiteX7" fmla="*/ 0 w 1389321"/>
                  <a:gd name="connsiteY7" fmla="*/ 125765 h 251529"/>
                  <a:gd name="connsiteX8" fmla="*/ 125765 w 1389321"/>
                  <a:gd name="connsiteY8" fmla="*/ 0 h 251529"/>
                  <a:gd name="connsiteX0" fmla="*/ 125765 w 1481470"/>
                  <a:gd name="connsiteY0" fmla="*/ 0 h 251529"/>
                  <a:gd name="connsiteX1" fmla="*/ 1263557 w 1481470"/>
                  <a:gd name="connsiteY1" fmla="*/ 0 h 251529"/>
                  <a:gd name="connsiteX2" fmla="*/ 1389322 w 1481470"/>
                  <a:gd name="connsiteY2" fmla="*/ 125765 h 251529"/>
                  <a:gd name="connsiteX3" fmla="*/ 1389321 w 1481470"/>
                  <a:gd name="connsiteY3" fmla="*/ 251529 h 251529"/>
                  <a:gd name="connsiteX4" fmla="*/ 1481470 w 1481470"/>
                  <a:gd name="connsiteY4" fmla="*/ 251529 h 251529"/>
                  <a:gd name="connsiteX5" fmla="*/ 0 w 1481470"/>
                  <a:gd name="connsiteY5" fmla="*/ 251529 h 251529"/>
                  <a:gd name="connsiteX6" fmla="*/ 0 w 1481470"/>
                  <a:gd name="connsiteY6" fmla="*/ 251529 h 251529"/>
                  <a:gd name="connsiteX7" fmla="*/ 0 w 1481470"/>
                  <a:gd name="connsiteY7" fmla="*/ 125765 h 251529"/>
                  <a:gd name="connsiteX8" fmla="*/ 125765 w 1481470"/>
                  <a:gd name="connsiteY8" fmla="*/ 0 h 251529"/>
                  <a:gd name="connsiteX0" fmla="*/ 239179 w 1594884"/>
                  <a:gd name="connsiteY0" fmla="*/ 0 h 251529"/>
                  <a:gd name="connsiteX1" fmla="*/ 1376971 w 1594884"/>
                  <a:gd name="connsiteY1" fmla="*/ 0 h 251529"/>
                  <a:gd name="connsiteX2" fmla="*/ 1502736 w 1594884"/>
                  <a:gd name="connsiteY2" fmla="*/ 125765 h 251529"/>
                  <a:gd name="connsiteX3" fmla="*/ 1502735 w 1594884"/>
                  <a:gd name="connsiteY3" fmla="*/ 251529 h 251529"/>
                  <a:gd name="connsiteX4" fmla="*/ 1594884 w 1594884"/>
                  <a:gd name="connsiteY4" fmla="*/ 251529 h 251529"/>
                  <a:gd name="connsiteX5" fmla="*/ 113414 w 1594884"/>
                  <a:gd name="connsiteY5" fmla="*/ 251529 h 251529"/>
                  <a:gd name="connsiteX6" fmla="*/ 0 w 1594884"/>
                  <a:gd name="connsiteY6" fmla="*/ 251529 h 251529"/>
                  <a:gd name="connsiteX7" fmla="*/ 113414 w 1594884"/>
                  <a:gd name="connsiteY7" fmla="*/ 125765 h 251529"/>
                  <a:gd name="connsiteX8" fmla="*/ 239179 w 1594884"/>
                  <a:gd name="connsiteY8" fmla="*/ 0 h 251529"/>
                  <a:gd name="connsiteX0" fmla="*/ 239179 w 1594884"/>
                  <a:gd name="connsiteY0" fmla="*/ 0 h 251529"/>
                  <a:gd name="connsiteX1" fmla="*/ 1376971 w 1594884"/>
                  <a:gd name="connsiteY1" fmla="*/ 0 h 251529"/>
                  <a:gd name="connsiteX2" fmla="*/ 1502736 w 1594884"/>
                  <a:gd name="connsiteY2" fmla="*/ 125765 h 251529"/>
                  <a:gd name="connsiteX3" fmla="*/ 1502735 w 1594884"/>
                  <a:gd name="connsiteY3" fmla="*/ 251529 h 251529"/>
                  <a:gd name="connsiteX4" fmla="*/ 1594884 w 1594884"/>
                  <a:gd name="connsiteY4" fmla="*/ 251529 h 251529"/>
                  <a:gd name="connsiteX5" fmla="*/ 113414 w 1594884"/>
                  <a:gd name="connsiteY5" fmla="*/ 251529 h 251529"/>
                  <a:gd name="connsiteX6" fmla="*/ 0 w 1594884"/>
                  <a:gd name="connsiteY6" fmla="*/ 251529 h 251529"/>
                  <a:gd name="connsiteX7" fmla="*/ 42530 w 1594884"/>
                  <a:gd name="connsiteY7" fmla="*/ 111589 h 251529"/>
                  <a:gd name="connsiteX8" fmla="*/ 239179 w 1594884"/>
                  <a:gd name="connsiteY8" fmla="*/ 0 h 251529"/>
                  <a:gd name="connsiteX0" fmla="*/ 239179 w 1594884"/>
                  <a:gd name="connsiteY0" fmla="*/ 0 h 251529"/>
                  <a:gd name="connsiteX1" fmla="*/ 1376971 w 1594884"/>
                  <a:gd name="connsiteY1" fmla="*/ 0 h 251529"/>
                  <a:gd name="connsiteX2" fmla="*/ 1552354 w 1594884"/>
                  <a:gd name="connsiteY2" fmla="*/ 118676 h 251529"/>
                  <a:gd name="connsiteX3" fmla="*/ 1502735 w 1594884"/>
                  <a:gd name="connsiteY3" fmla="*/ 251529 h 251529"/>
                  <a:gd name="connsiteX4" fmla="*/ 1594884 w 1594884"/>
                  <a:gd name="connsiteY4" fmla="*/ 251529 h 251529"/>
                  <a:gd name="connsiteX5" fmla="*/ 113414 w 1594884"/>
                  <a:gd name="connsiteY5" fmla="*/ 251529 h 251529"/>
                  <a:gd name="connsiteX6" fmla="*/ 0 w 1594884"/>
                  <a:gd name="connsiteY6" fmla="*/ 251529 h 251529"/>
                  <a:gd name="connsiteX7" fmla="*/ 42530 w 1594884"/>
                  <a:gd name="connsiteY7" fmla="*/ 111589 h 251529"/>
                  <a:gd name="connsiteX8" fmla="*/ 239179 w 1594884"/>
                  <a:gd name="connsiteY8" fmla="*/ 0 h 251529"/>
                  <a:gd name="connsiteX0" fmla="*/ 239179 w 1594884"/>
                  <a:gd name="connsiteY0" fmla="*/ 0 h 251529"/>
                  <a:gd name="connsiteX1" fmla="*/ 1376971 w 1594884"/>
                  <a:gd name="connsiteY1" fmla="*/ 0 h 251529"/>
                  <a:gd name="connsiteX2" fmla="*/ 1552354 w 1594884"/>
                  <a:gd name="connsiteY2" fmla="*/ 118676 h 251529"/>
                  <a:gd name="connsiteX3" fmla="*/ 1502735 w 1594884"/>
                  <a:gd name="connsiteY3" fmla="*/ 251529 h 251529"/>
                  <a:gd name="connsiteX4" fmla="*/ 1594884 w 1594884"/>
                  <a:gd name="connsiteY4" fmla="*/ 251529 h 251529"/>
                  <a:gd name="connsiteX5" fmla="*/ 0 w 1594884"/>
                  <a:gd name="connsiteY5" fmla="*/ 251529 h 251529"/>
                  <a:gd name="connsiteX6" fmla="*/ 42530 w 1594884"/>
                  <a:gd name="connsiteY6" fmla="*/ 111589 h 251529"/>
                  <a:gd name="connsiteX7" fmla="*/ 239179 w 1594884"/>
                  <a:gd name="connsiteY7" fmla="*/ 0 h 251529"/>
                  <a:gd name="connsiteX0" fmla="*/ 239179 w 1707043"/>
                  <a:gd name="connsiteY0" fmla="*/ 0 h 251529"/>
                  <a:gd name="connsiteX1" fmla="*/ 1376971 w 1707043"/>
                  <a:gd name="connsiteY1" fmla="*/ 0 h 251529"/>
                  <a:gd name="connsiteX2" fmla="*/ 1552354 w 1707043"/>
                  <a:gd name="connsiteY2" fmla="*/ 118676 h 251529"/>
                  <a:gd name="connsiteX3" fmla="*/ 1594884 w 1707043"/>
                  <a:gd name="connsiteY3" fmla="*/ 251529 h 251529"/>
                  <a:gd name="connsiteX4" fmla="*/ 0 w 1707043"/>
                  <a:gd name="connsiteY4" fmla="*/ 251529 h 251529"/>
                  <a:gd name="connsiteX5" fmla="*/ 42530 w 1707043"/>
                  <a:gd name="connsiteY5" fmla="*/ 111589 h 251529"/>
                  <a:gd name="connsiteX6" fmla="*/ 239179 w 1707043"/>
                  <a:gd name="connsiteY6" fmla="*/ 0 h 251529"/>
                  <a:gd name="connsiteX0" fmla="*/ 239179 w 1594884"/>
                  <a:gd name="connsiteY0" fmla="*/ 0 h 251529"/>
                  <a:gd name="connsiteX1" fmla="*/ 1376971 w 1594884"/>
                  <a:gd name="connsiteY1" fmla="*/ 0 h 251529"/>
                  <a:gd name="connsiteX2" fmla="*/ 1552354 w 1594884"/>
                  <a:gd name="connsiteY2" fmla="*/ 118676 h 251529"/>
                  <a:gd name="connsiteX3" fmla="*/ 1594884 w 1594884"/>
                  <a:gd name="connsiteY3" fmla="*/ 251529 h 251529"/>
                  <a:gd name="connsiteX4" fmla="*/ 0 w 1594884"/>
                  <a:gd name="connsiteY4" fmla="*/ 251529 h 251529"/>
                  <a:gd name="connsiteX5" fmla="*/ 42530 w 1594884"/>
                  <a:gd name="connsiteY5" fmla="*/ 111589 h 251529"/>
                  <a:gd name="connsiteX6" fmla="*/ 239179 w 1594884"/>
                  <a:gd name="connsiteY6" fmla="*/ 0 h 251529"/>
                  <a:gd name="connsiteX0" fmla="*/ 239179 w 1594884"/>
                  <a:gd name="connsiteY0" fmla="*/ 0 h 251529"/>
                  <a:gd name="connsiteX1" fmla="*/ 1376971 w 1594884"/>
                  <a:gd name="connsiteY1" fmla="*/ 0 h 251529"/>
                  <a:gd name="connsiteX2" fmla="*/ 1552354 w 1594884"/>
                  <a:gd name="connsiteY2" fmla="*/ 118676 h 251529"/>
                  <a:gd name="connsiteX3" fmla="*/ 1594884 w 1594884"/>
                  <a:gd name="connsiteY3" fmla="*/ 251529 h 251529"/>
                  <a:gd name="connsiteX4" fmla="*/ 0 w 1594884"/>
                  <a:gd name="connsiteY4" fmla="*/ 251529 h 251529"/>
                  <a:gd name="connsiteX5" fmla="*/ 42530 w 1594884"/>
                  <a:gd name="connsiteY5" fmla="*/ 111589 h 251529"/>
                  <a:gd name="connsiteX6" fmla="*/ 239179 w 1594884"/>
                  <a:gd name="connsiteY6" fmla="*/ 0 h 251529"/>
                  <a:gd name="connsiteX0" fmla="*/ 239179 w 1594884"/>
                  <a:gd name="connsiteY0" fmla="*/ 0 h 251529"/>
                  <a:gd name="connsiteX1" fmla="*/ 1376971 w 1594884"/>
                  <a:gd name="connsiteY1" fmla="*/ 0 h 251529"/>
                  <a:gd name="connsiteX2" fmla="*/ 1552354 w 1594884"/>
                  <a:gd name="connsiteY2" fmla="*/ 118676 h 251529"/>
                  <a:gd name="connsiteX3" fmla="*/ 1594884 w 1594884"/>
                  <a:gd name="connsiteY3" fmla="*/ 251529 h 251529"/>
                  <a:gd name="connsiteX4" fmla="*/ 0 w 1594884"/>
                  <a:gd name="connsiteY4" fmla="*/ 251529 h 251529"/>
                  <a:gd name="connsiteX5" fmla="*/ 42530 w 1594884"/>
                  <a:gd name="connsiteY5" fmla="*/ 111589 h 251529"/>
                  <a:gd name="connsiteX6" fmla="*/ 239179 w 1594884"/>
                  <a:gd name="connsiteY6" fmla="*/ 0 h 251529"/>
                  <a:gd name="connsiteX0" fmla="*/ 239179 w 1594884"/>
                  <a:gd name="connsiteY0" fmla="*/ 0 h 251529"/>
                  <a:gd name="connsiteX1" fmla="*/ 1376971 w 1594884"/>
                  <a:gd name="connsiteY1" fmla="*/ 0 h 251529"/>
                  <a:gd name="connsiteX2" fmla="*/ 1552354 w 1594884"/>
                  <a:gd name="connsiteY2" fmla="*/ 118676 h 251529"/>
                  <a:gd name="connsiteX3" fmla="*/ 1594884 w 1594884"/>
                  <a:gd name="connsiteY3" fmla="*/ 251529 h 251529"/>
                  <a:gd name="connsiteX4" fmla="*/ 0 w 1594884"/>
                  <a:gd name="connsiteY4" fmla="*/ 251529 h 251529"/>
                  <a:gd name="connsiteX5" fmla="*/ 42530 w 1594884"/>
                  <a:gd name="connsiteY5" fmla="*/ 111589 h 251529"/>
                  <a:gd name="connsiteX6" fmla="*/ 239179 w 1594884"/>
                  <a:gd name="connsiteY6" fmla="*/ 0 h 251529"/>
                  <a:gd name="connsiteX0" fmla="*/ 239179 w 1594884"/>
                  <a:gd name="connsiteY0" fmla="*/ 0 h 251529"/>
                  <a:gd name="connsiteX1" fmla="*/ 1376971 w 1594884"/>
                  <a:gd name="connsiteY1" fmla="*/ 0 h 251529"/>
                  <a:gd name="connsiteX2" fmla="*/ 1542829 w 1594884"/>
                  <a:gd name="connsiteY2" fmla="*/ 121851 h 251529"/>
                  <a:gd name="connsiteX3" fmla="*/ 1594884 w 1594884"/>
                  <a:gd name="connsiteY3" fmla="*/ 251529 h 251529"/>
                  <a:gd name="connsiteX4" fmla="*/ 0 w 1594884"/>
                  <a:gd name="connsiteY4" fmla="*/ 251529 h 251529"/>
                  <a:gd name="connsiteX5" fmla="*/ 42530 w 1594884"/>
                  <a:gd name="connsiteY5" fmla="*/ 111589 h 251529"/>
                  <a:gd name="connsiteX6" fmla="*/ 239179 w 1594884"/>
                  <a:gd name="connsiteY6" fmla="*/ 0 h 251529"/>
                  <a:gd name="connsiteX0" fmla="*/ 239179 w 1594884"/>
                  <a:gd name="connsiteY0" fmla="*/ 0 h 251529"/>
                  <a:gd name="connsiteX1" fmla="*/ 1376971 w 1594884"/>
                  <a:gd name="connsiteY1" fmla="*/ 0 h 251529"/>
                  <a:gd name="connsiteX2" fmla="*/ 1542829 w 1594884"/>
                  <a:gd name="connsiteY2" fmla="*/ 121851 h 251529"/>
                  <a:gd name="connsiteX3" fmla="*/ 1594884 w 1594884"/>
                  <a:gd name="connsiteY3" fmla="*/ 251529 h 251529"/>
                  <a:gd name="connsiteX4" fmla="*/ 0 w 1594884"/>
                  <a:gd name="connsiteY4" fmla="*/ 251529 h 251529"/>
                  <a:gd name="connsiteX5" fmla="*/ 42530 w 1594884"/>
                  <a:gd name="connsiteY5" fmla="*/ 111589 h 251529"/>
                  <a:gd name="connsiteX6" fmla="*/ 239179 w 1594884"/>
                  <a:gd name="connsiteY6" fmla="*/ 0 h 251529"/>
                  <a:gd name="connsiteX0" fmla="*/ 239179 w 1594884"/>
                  <a:gd name="connsiteY0" fmla="*/ 0 h 251529"/>
                  <a:gd name="connsiteX1" fmla="*/ 1376971 w 1594884"/>
                  <a:gd name="connsiteY1" fmla="*/ 0 h 251529"/>
                  <a:gd name="connsiteX2" fmla="*/ 1542829 w 1594884"/>
                  <a:gd name="connsiteY2" fmla="*/ 121851 h 251529"/>
                  <a:gd name="connsiteX3" fmla="*/ 1594884 w 1594884"/>
                  <a:gd name="connsiteY3" fmla="*/ 251529 h 251529"/>
                  <a:gd name="connsiteX4" fmla="*/ 0 w 1594884"/>
                  <a:gd name="connsiteY4" fmla="*/ 251529 h 251529"/>
                  <a:gd name="connsiteX5" fmla="*/ 42530 w 1594884"/>
                  <a:gd name="connsiteY5" fmla="*/ 111589 h 251529"/>
                  <a:gd name="connsiteX6" fmla="*/ 239179 w 1594884"/>
                  <a:gd name="connsiteY6" fmla="*/ 0 h 251529"/>
                  <a:gd name="connsiteX0" fmla="*/ 239179 w 1691728"/>
                  <a:gd name="connsiteY0" fmla="*/ 0 h 251529"/>
                  <a:gd name="connsiteX1" fmla="*/ 1376971 w 1691728"/>
                  <a:gd name="connsiteY1" fmla="*/ 0 h 251529"/>
                  <a:gd name="connsiteX2" fmla="*/ 1594884 w 1691728"/>
                  <a:gd name="connsiteY2" fmla="*/ 251529 h 251529"/>
                  <a:gd name="connsiteX3" fmla="*/ 0 w 1691728"/>
                  <a:gd name="connsiteY3" fmla="*/ 251529 h 251529"/>
                  <a:gd name="connsiteX4" fmla="*/ 42530 w 1691728"/>
                  <a:gd name="connsiteY4" fmla="*/ 111589 h 251529"/>
                  <a:gd name="connsiteX5" fmla="*/ 239179 w 1691728"/>
                  <a:gd name="connsiteY5" fmla="*/ 0 h 251529"/>
                  <a:gd name="connsiteX0" fmla="*/ 239179 w 1594884"/>
                  <a:gd name="connsiteY0" fmla="*/ 0 h 251529"/>
                  <a:gd name="connsiteX1" fmla="*/ 1376971 w 1594884"/>
                  <a:gd name="connsiteY1" fmla="*/ 0 h 251529"/>
                  <a:gd name="connsiteX2" fmla="*/ 1594884 w 1594884"/>
                  <a:gd name="connsiteY2" fmla="*/ 251529 h 251529"/>
                  <a:gd name="connsiteX3" fmla="*/ 0 w 1594884"/>
                  <a:gd name="connsiteY3" fmla="*/ 251529 h 251529"/>
                  <a:gd name="connsiteX4" fmla="*/ 42530 w 1594884"/>
                  <a:gd name="connsiteY4" fmla="*/ 111589 h 251529"/>
                  <a:gd name="connsiteX5" fmla="*/ 239179 w 1594884"/>
                  <a:gd name="connsiteY5" fmla="*/ 0 h 251529"/>
                  <a:gd name="connsiteX0" fmla="*/ 239179 w 1594884"/>
                  <a:gd name="connsiteY0" fmla="*/ 0 h 251529"/>
                  <a:gd name="connsiteX1" fmla="*/ 1376971 w 1594884"/>
                  <a:gd name="connsiteY1" fmla="*/ 0 h 251529"/>
                  <a:gd name="connsiteX2" fmla="*/ 1594884 w 1594884"/>
                  <a:gd name="connsiteY2" fmla="*/ 251529 h 251529"/>
                  <a:gd name="connsiteX3" fmla="*/ 0 w 1594884"/>
                  <a:gd name="connsiteY3" fmla="*/ 251529 h 251529"/>
                  <a:gd name="connsiteX4" fmla="*/ 42530 w 1594884"/>
                  <a:gd name="connsiteY4" fmla="*/ 111589 h 251529"/>
                  <a:gd name="connsiteX5" fmla="*/ 239179 w 1594884"/>
                  <a:gd name="connsiteY5" fmla="*/ 0 h 251529"/>
                  <a:gd name="connsiteX0" fmla="*/ 239179 w 1594884"/>
                  <a:gd name="connsiteY0" fmla="*/ 0 h 251529"/>
                  <a:gd name="connsiteX1" fmla="*/ 1376971 w 1594884"/>
                  <a:gd name="connsiteY1" fmla="*/ 0 h 251529"/>
                  <a:gd name="connsiteX2" fmla="*/ 1594884 w 1594884"/>
                  <a:gd name="connsiteY2" fmla="*/ 251529 h 251529"/>
                  <a:gd name="connsiteX3" fmla="*/ 0 w 1594884"/>
                  <a:gd name="connsiteY3" fmla="*/ 251529 h 251529"/>
                  <a:gd name="connsiteX4" fmla="*/ 42530 w 1594884"/>
                  <a:gd name="connsiteY4" fmla="*/ 111589 h 251529"/>
                  <a:gd name="connsiteX5" fmla="*/ 239179 w 1594884"/>
                  <a:gd name="connsiteY5" fmla="*/ 0 h 251529"/>
                  <a:gd name="connsiteX0" fmla="*/ 239179 w 1594884"/>
                  <a:gd name="connsiteY0" fmla="*/ 0 h 251529"/>
                  <a:gd name="connsiteX1" fmla="*/ 1376971 w 1594884"/>
                  <a:gd name="connsiteY1" fmla="*/ 0 h 251529"/>
                  <a:gd name="connsiteX2" fmla="*/ 1594884 w 1594884"/>
                  <a:gd name="connsiteY2" fmla="*/ 251529 h 251529"/>
                  <a:gd name="connsiteX3" fmla="*/ 0 w 1594884"/>
                  <a:gd name="connsiteY3" fmla="*/ 251529 h 251529"/>
                  <a:gd name="connsiteX4" fmla="*/ 42530 w 1594884"/>
                  <a:gd name="connsiteY4" fmla="*/ 111589 h 251529"/>
                  <a:gd name="connsiteX5" fmla="*/ 239179 w 1594884"/>
                  <a:gd name="connsiteY5" fmla="*/ 0 h 251529"/>
                  <a:gd name="connsiteX0" fmla="*/ 239179 w 1594884"/>
                  <a:gd name="connsiteY0" fmla="*/ 0 h 251529"/>
                  <a:gd name="connsiteX1" fmla="*/ 1376971 w 1594884"/>
                  <a:gd name="connsiteY1" fmla="*/ 0 h 251529"/>
                  <a:gd name="connsiteX2" fmla="*/ 1594884 w 1594884"/>
                  <a:gd name="connsiteY2" fmla="*/ 251529 h 251529"/>
                  <a:gd name="connsiteX3" fmla="*/ 0 w 1594884"/>
                  <a:gd name="connsiteY3" fmla="*/ 251529 h 251529"/>
                  <a:gd name="connsiteX4" fmla="*/ 42530 w 1594884"/>
                  <a:gd name="connsiteY4" fmla="*/ 111589 h 251529"/>
                  <a:gd name="connsiteX5" fmla="*/ 239179 w 1594884"/>
                  <a:gd name="connsiteY5" fmla="*/ 0 h 251529"/>
                  <a:gd name="connsiteX0" fmla="*/ 239179 w 1594884"/>
                  <a:gd name="connsiteY0" fmla="*/ 0 h 251529"/>
                  <a:gd name="connsiteX1" fmla="*/ 1376971 w 1594884"/>
                  <a:gd name="connsiteY1" fmla="*/ 0 h 251529"/>
                  <a:gd name="connsiteX2" fmla="*/ 1594884 w 1594884"/>
                  <a:gd name="connsiteY2" fmla="*/ 251529 h 251529"/>
                  <a:gd name="connsiteX3" fmla="*/ 0 w 1594884"/>
                  <a:gd name="connsiteY3" fmla="*/ 251529 h 251529"/>
                  <a:gd name="connsiteX4" fmla="*/ 42530 w 1594884"/>
                  <a:gd name="connsiteY4" fmla="*/ 111589 h 251529"/>
                  <a:gd name="connsiteX5" fmla="*/ 239179 w 1594884"/>
                  <a:gd name="connsiteY5" fmla="*/ 0 h 251529"/>
                  <a:gd name="connsiteX0" fmla="*/ 239179 w 1594884"/>
                  <a:gd name="connsiteY0" fmla="*/ 0 h 251529"/>
                  <a:gd name="connsiteX1" fmla="*/ 1376971 w 1594884"/>
                  <a:gd name="connsiteY1" fmla="*/ 0 h 251529"/>
                  <a:gd name="connsiteX2" fmla="*/ 1594884 w 1594884"/>
                  <a:gd name="connsiteY2" fmla="*/ 251529 h 251529"/>
                  <a:gd name="connsiteX3" fmla="*/ 0 w 1594884"/>
                  <a:gd name="connsiteY3" fmla="*/ 251529 h 251529"/>
                  <a:gd name="connsiteX4" fmla="*/ 42530 w 1594884"/>
                  <a:gd name="connsiteY4" fmla="*/ 111589 h 251529"/>
                  <a:gd name="connsiteX5" fmla="*/ 239179 w 1594884"/>
                  <a:gd name="connsiteY5" fmla="*/ 0 h 251529"/>
                  <a:gd name="connsiteX0" fmla="*/ 239179 w 1594884"/>
                  <a:gd name="connsiteY0" fmla="*/ 0 h 251529"/>
                  <a:gd name="connsiteX1" fmla="*/ 1376971 w 1594884"/>
                  <a:gd name="connsiteY1" fmla="*/ 0 h 251529"/>
                  <a:gd name="connsiteX2" fmla="*/ 1594884 w 1594884"/>
                  <a:gd name="connsiteY2" fmla="*/ 251529 h 251529"/>
                  <a:gd name="connsiteX3" fmla="*/ 0 w 1594884"/>
                  <a:gd name="connsiteY3" fmla="*/ 251529 h 251529"/>
                  <a:gd name="connsiteX4" fmla="*/ 239179 w 1594884"/>
                  <a:gd name="connsiteY4" fmla="*/ 0 h 251529"/>
                  <a:gd name="connsiteX0" fmla="*/ 239179 w 1594884"/>
                  <a:gd name="connsiteY0" fmla="*/ 0 h 251529"/>
                  <a:gd name="connsiteX1" fmla="*/ 1376971 w 1594884"/>
                  <a:gd name="connsiteY1" fmla="*/ 0 h 251529"/>
                  <a:gd name="connsiteX2" fmla="*/ 1594884 w 1594884"/>
                  <a:gd name="connsiteY2" fmla="*/ 251529 h 251529"/>
                  <a:gd name="connsiteX3" fmla="*/ 0 w 1594884"/>
                  <a:gd name="connsiteY3" fmla="*/ 251529 h 251529"/>
                  <a:gd name="connsiteX4" fmla="*/ 239179 w 1594884"/>
                  <a:gd name="connsiteY4" fmla="*/ 0 h 251529"/>
                  <a:gd name="connsiteX0" fmla="*/ 239179 w 1594884"/>
                  <a:gd name="connsiteY0" fmla="*/ 0 h 251529"/>
                  <a:gd name="connsiteX1" fmla="*/ 1376971 w 1594884"/>
                  <a:gd name="connsiteY1" fmla="*/ 0 h 251529"/>
                  <a:gd name="connsiteX2" fmla="*/ 1594884 w 1594884"/>
                  <a:gd name="connsiteY2" fmla="*/ 251529 h 251529"/>
                  <a:gd name="connsiteX3" fmla="*/ 0 w 1594884"/>
                  <a:gd name="connsiteY3" fmla="*/ 251529 h 251529"/>
                  <a:gd name="connsiteX4" fmla="*/ 239179 w 1594884"/>
                  <a:gd name="connsiteY4" fmla="*/ 0 h 251529"/>
                  <a:gd name="connsiteX0" fmla="*/ 239179 w 1594884"/>
                  <a:gd name="connsiteY0" fmla="*/ 0 h 251529"/>
                  <a:gd name="connsiteX1" fmla="*/ 1376971 w 1594884"/>
                  <a:gd name="connsiteY1" fmla="*/ 0 h 251529"/>
                  <a:gd name="connsiteX2" fmla="*/ 1594884 w 1594884"/>
                  <a:gd name="connsiteY2" fmla="*/ 251529 h 251529"/>
                  <a:gd name="connsiteX3" fmla="*/ 0 w 1594884"/>
                  <a:gd name="connsiteY3" fmla="*/ 251529 h 251529"/>
                  <a:gd name="connsiteX4" fmla="*/ 239179 w 1594884"/>
                  <a:gd name="connsiteY4" fmla="*/ 0 h 251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4884" h="251529">
                    <a:moveTo>
                      <a:pt x="239179" y="0"/>
                    </a:moveTo>
                    <a:lnTo>
                      <a:pt x="1376971" y="0"/>
                    </a:lnTo>
                    <a:cubicBezTo>
                      <a:pt x="1539422" y="6997"/>
                      <a:pt x="1592604" y="165158"/>
                      <a:pt x="1594884" y="251529"/>
                    </a:cubicBezTo>
                    <a:lnTo>
                      <a:pt x="0" y="251529"/>
                    </a:lnTo>
                    <a:cubicBezTo>
                      <a:pt x="351" y="126411"/>
                      <a:pt x="86428" y="1293"/>
                      <a:pt x="239179" y="0"/>
                    </a:cubicBezTo>
                    <a:close/>
                  </a:path>
                </a:pathLst>
              </a:cu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b="1"/>
              </a:p>
            </p:txBody>
          </p:sp>
          <p:sp>
            <p:nvSpPr>
              <p:cNvPr id="9" name="Abgerundetes Rechteck 8">
                <a:extLst>
                  <a:ext uri="{FF2B5EF4-FFF2-40B4-BE49-F238E27FC236}">
                    <a16:creationId xmlns:a16="http://schemas.microsoft.com/office/drawing/2014/main" id="{3E5AA80B-56C0-2C0C-664C-9D59C3331B65}"/>
                  </a:ext>
                </a:extLst>
              </p:cNvPr>
              <p:cNvSpPr/>
              <p:nvPr/>
            </p:nvSpPr>
            <p:spPr>
              <a:xfrm>
                <a:off x="8975727" y="983305"/>
                <a:ext cx="375830" cy="45719"/>
              </a:xfrm>
              <a:prstGeom prst="roundRect">
                <a:avLst>
                  <a:gd name="adj" fmla="val 50000"/>
                </a:avLst>
              </a:prstGeom>
              <a:solidFill>
                <a:schemeClr val="tx1"/>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b="1"/>
              </a:p>
            </p:txBody>
          </p:sp>
          <p:sp>
            <p:nvSpPr>
              <p:cNvPr id="11" name="Oval 10">
                <a:extLst>
                  <a:ext uri="{FF2B5EF4-FFF2-40B4-BE49-F238E27FC236}">
                    <a16:creationId xmlns:a16="http://schemas.microsoft.com/office/drawing/2014/main" id="{390FC2D6-4034-6C37-9178-D97DF360B027}"/>
                  </a:ext>
                </a:extLst>
              </p:cNvPr>
              <p:cNvSpPr/>
              <p:nvPr/>
            </p:nvSpPr>
            <p:spPr>
              <a:xfrm>
                <a:off x="8754140" y="963634"/>
                <a:ext cx="85060" cy="85060"/>
              </a:xfrm>
              <a:prstGeom prst="ellipse">
                <a:avLst/>
              </a:prstGeom>
              <a:gradFill flip="none" rotWithShape="1">
                <a:gsLst>
                  <a:gs pos="62000">
                    <a:schemeClr val="tx1">
                      <a:lumMod val="95000"/>
                      <a:lumOff val="5000"/>
                    </a:schemeClr>
                  </a:gs>
                  <a:gs pos="0">
                    <a:schemeClr val="accent2"/>
                  </a:gs>
                </a:gsLst>
                <a:path path="circle">
                  <a:fillToRect l="50000" t="50000" r="50000" b="50000"/>
                </a:path>
                <a:tileRect/>
              </a:gra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b="1"/>
              </a:p>
            </p:txBody>
          </p:sp>
          <p:sp>
            <p:nvSpPr>
              <p:cNvPr id="12" name="Abgerundetes Rechteck 11">
                <a:extLst>
                  <a:ext uri="{FF2B5EF4-FFF2-40B4-BE49-F238E27FC236}">
                    <a16:creationId xmlns:a16="http://schemas.microsoft.com/office/drawing/2014/main" id="{612677F6-99DF-7D49-BE19-DF68349FC949}"/>
                  </a:ext>
                </a:extLst>
              </p:cNvPr>
              <p:cNvSpPr/>
              <p:nvPr/>
            </p:nvSpPr>
            <p:spPr>
              <a:xfrm rot="16200000">
                <a:off x="7425699" y="2220435"/>
                <a:ext cx="402904" cy="45720"/>
              </a:xfrm>
              <a:prstGeom prst="roundRect">
                <a:avLst>
                  <a:gd name="adj" fmla="val 50000"/>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b="1"/>
              </a:p>
            </p:txBody>
          </p:sp>
          <p:sp>
            <p:nvSpPr>
              <p:cNvPr id="13" name="Abgerundetes Rechteck 12">
                <a:extLst>
                  <a:ext uri="{FF2B5EF4-FFF2-40B4-BE49-F238E27FC236}">
                    <a16:creationId xmlns:a16="http://schemas.microsoft.com/office/drawing/2014/main" id="{CE7A1587-78D0-86DB-84FC-0FD1BE266B23}"/>
                  </a:ext>
                </a:extLst>
              </p:cNvPr>
              <p:cNvSpPr/>
              <p:nvPr/>
            </p:nvSpPr>
            <p:spPr>
              <a:xfrm rot="16200000">
                <a:off x="10285872" y="2198559"/>
                <a:ext cx="402904" cy="89471"/>
              </a:xfrm>
              <a:prstGeom prst="roundRect">
                <a:avLst>
                  <a:gd name="adj" fmla="val 50000"/>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b="1"/>
              </a:p>
            </p:txBody>
          </p:sp>
          <p:sp>
            <p:nvSpPr>
              <p:cNvPr id="14" name="Abgerundetes Rechteck 13">
                <a:extLst>
                  <a:ext uri="{FF2B5EF4-FFF2-40B4-BE49-F238E27FC236}">
                    <a16:creationId xmlns:a16="http://schemas.microsoft.com/office/drawing/2014/main" id="{3B8CA6F7-CA6A-9835-005A-2DC9F6026436}"/>
                  </a:ext>
                </a:extLst>
              </p:cNvPr>
              <p:cNvSpPr/>
              <p:nvPr/>
            </p:nvSpPr>
            <p:spPr>
              <a:xfrm rot="16200000">
                <a:off x="7425698" y="2702445"/>
                <a:ext cx="402904" cy="45720"/>
              </a:xfrm>
              <a:prstGeom prst="roundRect">
                <a:avLst>
                  <a:gd name="adj" fmla="val 50000"/>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b="1"/>
              </a:p>
            </p:txBody>
          </p:sp>
          <p:sp>
            <p:nvSpPr>
              <p:cNvPr id="15" name="Abgerundetes Rechteck 14">
                <a:extLst>
                  <a:ext uri="{FF2B5EF4-FFF2-40B4-BE49-F238E27FC236}">
                    <a16:creationId xmlns:a16="http://schemas.microsoft.com/office/drawing/2014/main" id="{6AEDB0E8-0ACE-D5A6-E123-1D84C56E6174}"/>
                  </a:ext>
                </a:extLst>
              </p:cNvPr>
              <p:cNvSpPr/>
              <p:nvPr/>
            </p:nvSpPr>
            <p:spPr>
              <a:xfrm rot="16200000">
                <a:off x="7529276" y="1705732"/>
                <a:ext cx="218609" cy="68581"/>
              </a:xfrm>
              <a:prstGeom prst="roundRect">
                <a:avLst>
                  <a:gd name="adj" fmla="val 50000"/>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b="1"/>
              </a:p>
            </p:txBody>
          </p:sp>
          <p:sp>
            <p:nvSpPr>
              <p:cNvPr id="16" name="Abgerundetes Rechteck 15">
                <a:extLst>
                  <a:ext uri="{FF2B5EF4-FFF2-40B4-BE49-F238E27FC236}">
                    <a16:creationId xmlns:a16="http://schemas.microsoft.com/office/drawing/2014/main" id="{A6640F5B-A088-62D5-856F-1813AB3649F5}"/>
                  </a:ext>
                </a:extLst>
              </p:cNvPr>
              <p:cNvSpPr/>
              <p:nvPr/>
            </p:nvSpPr>
            <p:spPr>
              <a:xfrm>
                <a:off x="7672872" y="888383"/>
                <a:ext cx="2770697" cy="5473700"/>
              </a:xfrm>
              <a:prstGeom prst="roundRect">
                <a:avLst/>
              </a:prstGeom>
              <a:noFill/>
              <a:ln w="698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b="1"/>
              </a:p>
            </p:txBody>
          </p:sp>
        </p:grpSp>
      </p:grpSp>
      <p:pic>
        <p:nvPicPr>
          <p:cNvPr id="27" name="Picture 2">
            <a:extLst>
              <a:ext uri="{FF2B5EF4-FFF2-40B4-BE49-F238E27FC236}">
                <a16:creationId xmlns:a16="http://schemas.microsoft.com/office/drawing/2014/main" id="{8CDE5B1C-0831-0C12-3E90-C8326E501AED}"/>
              </a:ext>
            </a:extLst>
          </p:cNvPr>
          <p:cNvPicPr>
            <a:picLocks noChangeAspect="1" noChangeArrowheads="1"/>
          </p:cNvPicPr>
          <p:nvPr userDrawn="1"/>
        </p:nvPicPr>
        <p:blipFill>
          <a:blip r:embed="rId4" cstate="hqprint">
            <a:extLst>
              <a:ext uri="{28A0092B-C50C-407E-A947-70E740481C1C}">
                <a14:useLocalDpi xmlns:a14="http://schemas.microsoft.com/office/drawing/2010/main"/>
              </a:ext>
            </a:extLst>
          </a:blip>
          <a:srcRect/>
          <a:stretch>
            <a:fillRect/>
          </a:stretch>
        </p:blipFill>
        <p:spPr bwMode="auto">
          <a:xfrm>
            <a:off x="479425" y="663279"/>
            <a:ext cx="2339322" cy="595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1262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Deutschlandkarte">
    <p:bg>
      <p:bgRef idx="1001">
        <a:schemeClr val="bg1"/>
      </p:bgRef>
    </p:bg>
    <p:spTree>
      <p:nvGrpSpPr>
        <p:cNvPr id="1" name=""/>
        <p:cNvGrpSpPr/>
        <p:nvPr/>
      </p:nvGrpSpPr>
      <p:grpSpPr>
        <a:xfrm>
          <a:off x="0" y="0"/>
          <a:ext cx="0" cy="0"/>
          <a:chOff x="0" y="0"/>
          <a:chExt cx="0" cy="0"/>
        </a:xfrm>
      </p:grpSpPr>
      <p:grpSp>
        <p:nvGrpSpPr>
          <p:cNvPr id="141" name="Group 6">
            <a:extLst>
              <a:ext uri="{FF2B5EF4-FFF2-40B4-BE49-F238E27FC236}">
                <a16:creationId xmlns:a16="http://schemas.microsoft.com/office/drawing/2014/main" id="{B86745B0-5764-EA47-9CF3-BC2B24E31CFF}"/>
              </a:ext>
            </a:extLst>
          </p:cNvPr>
          <p:cNvGrpSpPr/>
          <p:nvPr userDrawn="1"/>
        </p:nvGrpSpPr>
        <p:grpSpPr bwMode="gray">
          <a:xfrm>
            <a:off x="6789051" y="705328"/>
            <a:ext cx="4227308" cy="5659459"/>
            <a:chOff x="3366645" y="2581680"/>
            <a:chExt cx="7359460" cy="9852739"/>
          </a:xfrm>
          <a:solidFill>
            <a:schemeClr val="bg1">
              <a:lumMod val="85000"/>
            </a:schemeClr>
          </a:solidFill>
          <a:effectLst>
            <a:outerShdw blurRad="76200" dist="38100" dir="5400000" algn="t" rotWithShape="0">
              <a:prstClr val="black">
                <a:alpha val="20000"/>
              </a:prstClr>
            </a:outerShdw>
          </a:effectLst>
        </p:grpSpPr>
        <p:sp>
          <p:nvSpPr>
            <p:cNvPr id="142" name="Freeform 7">
              <a:extLst>
                <a:ext uri="{FF2B5EF4-FFF2-40B4-BE49-F238E27FC236}">
                  <a16:creationId xmlns:a16="http://schemas.microsoft.com/office/drawing/2014/main" id="{DEA3A1E4-EF3B-0A47-934D-6BA1FF82BADF}"/>
                </a:ext>
              </a:extLst>
            </p:cNvPr>
            <p:cNvSpPr>
              <a:spLocks noChangeArrowheads="1"/>
            </p:cNvSpPr>
            <p:nvPr/>
          </p:nvSpPr>
          <p:spPr bwMode="gray">
            <a:xfrm>
              <a:off x="7853453" y="3772691"/>
              <a:ext cx="1824" cy="1823"/>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w="3175" cap="flat" cmpd="sng">
              <a:noFill/>
              <a:bevel/>
              <a:headEnd/>
              <a:tailEnd/>
            </a:ln>
            <a:effectLst/>
            <a:extLst>
              <a:ext uri="{AF507438-7753-43e0-B8FC-AC1667EBCBE1}"/>
            </a:extLst>
          </p:spPr>
          <p:txBody>
            <a:bodyPr wrap="none" anchor="ctr"/>
            <a:lstStyle/>
            <a:p>
              <a:pPr defTabSz="1828298" eaLnBrk="1" fontAlgn="auto" hangingPunct="1">
                <a:spcBef>
                  <a:spcPts val="0"/>
                </a:spcBef>
                <a:spcAft>
                  <a:spcPts val="0"/>
                </a:spcAft>
                <a:defRPr/>
              </a:pPr>
              <a:endParaRPr lang="en-US" sz="1351" b="0" i="0">
                <a:latin typeface="DINRoundOT" panose="020B0504020101020102" pitchFamily="34" charset="77"/>
              </a:endParaRPr>
            </a:p>
          </p:txBody>
        </p:sp>
        <p:sp>
          <p:nvSpPr>
            <p:cNvPr id="143" name="Freeform 8">
              <a:extLst>
                <a:ext uri="{FF2B5EF4-FFF2-40B4-BE49-F238E27FC236}">
                  <a16:creationId xmlns:a16="http://schemas.microsoft.com/office/drawing/2014/main" id="{D022CE6F-16FE-C447-9CA6-53C15B645509}"/>
                </a:ext>
              </a:extLst>
            </p:cNvPr>
            <p:cNvSpPr>
              <a:spLocks noChangeArrowheads="1"/>
            </p:cNvSpPr>
            <p:nvPr/>
          </p:nvSpPr>
          <p:spPr bwMode="gray">
            <a:xfrm>
              <a:off x="7853453" y="3772691"/>
              <a:ext cx="3648" cy="5471"/>
            </a:xfrm>
            <a:custGeom>
              <a:avLst/>
              <a:gdLst>
                <a:gd name="T0" fmla="*/ 0 w 9"/>
                <a:gd name="T1" fmla="*/ 0 h 16"/>
                <a:gd name="T2" fmla="*/ 0 w 9"/>
                <a:gd name="T3" fmla="*/ 0 h 16"/>
              </a:gdLst>
              <a:ahLst/>
              <a:cxnLst>
                <a:cxn ang="0">
                  <a:pos x="T0" y="T1"/>
                </a:cxn>
                <a:cxn ang="0">
                  <a:pos x="T2" y="T3"/>
                </a:cxn>
              </a:cxnLst>
              <a:rect l="0" t="0" r="r" b="b"/>
              <a:pathLst>
                <a:path w="9" h="16">
                  <a:moveTo>
                    <a:pt x="0" y="0"/>
                  </a:moveTo>
                  <a:cubicBezTo>
                    <a:pt x="0" y="0"/>
                    <a:pt x="8" y="15"/>
                    <a:pt x="0" y="0"/>
                  </a:cubicBezTo>
                </a:path>
              </a:pathLst>
            </a:custGeom>
            <a:grpFill/>
            <a:ln w="3175" cap="flat" cmpd="sng">
              <a:noFill/>
              <a:bevel/>
              <a:headEnd/>
              <a:tailEnd/>
            </a:ln>
            <a:effectLst/>
            <a:extLst>
              <a:ext uri="{AF507438-7753-43e0-B8FC-AC1667EBCBE1}"/>
            </a:extLst>
          </p:spPr>
          <p:txBody>
            <a:bodyPr wrap="none" anchor="ctr"/>
            <a:lstStyle/>
            <a:p>
              <a:pPr defTabSz="1828298" eaLnBrk="1" fontAlgn="auto" hangingPunct="1">
                <a:spcBef>
                  <a:spcPts val="0"/>
                </a:spcBef>
                <a:spcAft>
                  <a:spcPts val="0"/>
                </a:spcAft>
                <a:defRPr/>
              </a:pPr>
              <a:endParaRPr lang="en-US" sz="1351" b="0" i="0">
                <a:latin typeface="DINRoundOT" panose="020B0504020101020102" pitchFamily="34" charset="77"/>
              </a:endParaRPr>
            </a:p>
          </p:txBody>
        </p:sp>
        <p:sp>
          <p:nvSpPr>
            <p:cNvPr id="144" name="Freeform 9">
              <a:extLst>
                <a:ext uri="{FF2B5EF4-FFF2-40B4-BE49-F238E27FC236}">
                  <a16:creationId xmlns:a16="http://schemas.microsoft.com/office/drawing/2014/main" id="{C324BFD9-6B83-8947-8531-862C2D25A51D}"/>
                </a:ext>
              </a:extLst>
            </p:cNvPr>
            <p:cNvSpPr>
              <a:spLocks noChangeArrowheads="1"/>
            </p:cNvSpPr>
            <p:nvPr/>
          </p:nvSpPr>
          <p:spPr bwMode="gray">
            <a:xfrm>
              <a:off x="7851630" y="3754452"/>
              <a:ext cx="3648" cy="18239"/>
            </a:xfrm>
            <a:custGeom>
              <a:avLst/>
              <a:gdLst>
                <a:gd name="T0" fmla="*/ 7 w 8"/>
                <a:gd name="T1" fmla="*/ 44 h 45"/>
                <a:gd name="T2" fmla="*/ 7 w 8"/>
                <a:gd name="T3" fmla="*/ 44 h 45"/>
                <a:gd name="T4" fmla="*/ 7 w 8"/>
                <a:gd name="T5" fmla="*/ 22 h 45"/>
                <a:gd name="T6" fmla="*/ 0 w 8"/>
                <a:gd name="T7" fmla="*/ 0 h 45"/>
                <a:gd name="T8" fmla="*/ 7 w 8"/>
                <a:gd name="T9" fmla="*/ 44 h 45"/>
              </a:gdLst>
              <a:ahLst/>
              <a:cxnLst>
                <a:cxn ang="0">
                  <a:pos x="T0" y="T1"/>
                </a:cxn>
                <a:cxn ang="0">
                  <a:pos x="T2" y="T3"/>
                </a:cxn>
                <a:cxn ang="0">
                  <a:pos x="T4" y="T5"/>
                </a:cxn>
                <a:cxn ang="0">
                  <a:pos x="T6" y="T7"/>
                </a:cxn>
                <a:cxn ang="0">
                  <a:pos x="T8" y="T9"/>
                </a:cxn>
              </a:cxnLst>
              <a:rect l="0" t="0" r="r" b="b"/>
              <a:pathLst>
                <a:path w="8" h="45">
                  <a:moveTo>
                    <a:pt x="7" y="44"/>
                  </a:moveTo>
                  <a:lnTo>
                    <a:pt x="7" y="44"/>
                  </a:lnTo>
                  <a:cubicBezTo>
                    <a:pt x="7" y="37"/>
                    <a:pt x="7" y="30"/>
                    <a:pt x="7" y="22"/>
                  </a:cubicBezTo>
                  <a:cubicBezTo>
                    <a:pt x="7" y="8"/>
                    <a:pt x="0" y="0"/>
                    <a:pt x="0" y="0"/>
                  </a:cubicBezTo>
                  <a:cubicBezTo>
                    <a:pt x="0" y="0"/>
                    <a:pt x="7" y="22"/>
                    <a:pt x="7" y="44"/>
                  </a:cubicBezTo>
                </a:path>
              </a:pathLst>
            </a:custGeom>
            <a:grpFill/>
            <a:ln w="3175" cap="flat" cmpd="sng">
              <a:noFill/>
              <a:bevel/>
              <a:headEnd/>
              <a:tailEnd/>
            </a:ln>
            <a:effectLst/>
            <a:extLst>
              <a:ext uri="{AF507438-7753-43e0-B8FC-AC1667EBCBE1}"/>
            </a:extLst>
          </p:spPr>
          <p:txBody>
            <a:bodyPr wrap="none" anchor="ctr"/>
            <a:lstStyle/>
            <a:p>
              <a:pPr defTabSz="1828298" eaLnBrk="1" fontAlgn="auto" hangingPunct="1">
                <a:spcBef>
                  <a:spcPts val="0"/>
                </a:spcBef>
                <a:spcAft>
                  <a:spcPts val="0"/>
                </a:spcAft>
                <a:defRPr/>
              </a:pPr>
              <a:endParaRPr lang="en-US" sz="1351" b="0" i="0">
                <a:latin typeface="DINRoundOT" panose="020B0504020101020102" pitchFamily="34" charset="77"/>
              </a:endParaRPr>
            </a:p>
          </p:txBody>
        </p:sp>
        <p:sp>
          <p:nvSpPr>
            <p:cNvPr id="145" name="Freeform 10">
              <a:extLst>
                <a:ext uri="{FF2B5EF4-FFF2-40B4-BE49-F238E27FC236}">
                  <a16:creationId xmlns:a16="http://schemas.microsoft.com/office/drawing/2014/main" id="{7F6D8A92-E452-9D4C-9C00-A33E0DE7A7A9}"/>
                </a:ext>
              </a:extLst>
            </p:cNvPr>
            <p:cNvSpPr>
              <a:spLocks noChangeArrowheads="1"/>
            </p:cNvSpPr>
            <p:nvPr/>
          </p:nvSpPr>
          <p:spPr bwMode="gray">
            <a:xfrm>
              <a:off x="3693125" y="9424974"/>
              <a:ext cx="871827" cy="673022"/>
            </a:xfrm>
            <a:custGeom>
              <a:avLst/>
              <a:gdLst>
                <a:gd name="T0" fmla="*/ 2169 w 2266"/>
                <a:gd name="T1" fmla="*/ 923 h 1767"/>
                <a:gd name="T2" fmla="*/ 2169 w 2266"/>
                <a:gd name="T3" fmla="*/ 923 h 1767"/>
                <a:gd name="T4" fmla="*/ 2045 w 2266"/>
                <a:gd name="T5" fmla="*/ 842 h 1767"/>
                <a:gd name="T6" fmla="*/ 1971 w 2266"/>
                <a:gd name="T7" fmla="*/ 725 h 1767"/>
                <a:gd name="T8" fmla="*/ 2023 w 2266"/>
                <a:gd name="T9" fmla="*/ 622 h 1767"/>
                <a:gd name="T10" fmla="*/ 2008 w 2266"/>
                <a:gd name="T11" fmla="*/ 461 h 1767"/>
                <a:gd name="T12" fmla="*/ 2037 w 2266"/>
                <a:gd name="T13" fmla="*/ 337 h 1767"/>
                <a:gd name="T14" fmla="*/ 1935 w 2266"/>
                <a:gd name="T15" fmla="*/ 263 h 1767"/>
                <a:gd name="T16" fmla="*/ 1796 w 2266"/>
                <a:gd name="T17" fmla="*/ 205 h 1767"/>
                <a:gd name="T18" fmla="*/ 1715 w 2266"/>
                <a:gd name="T19" fmla="*/ 183 h 1767"/>
                <a:gd name="T20" fmla="*/ 1583 w 2266"/>
                <a:gd name="T21" fmla="*/ 110 h 1767"/>
                <a:gd name="T22" fmla="*/ 1459 w 2266"/>
                <a:gd name="T23" fmla="*/ 14 h 1767"/>
                <a:gd name="T24" fmla="*/ 1231 w 2266"/>
                <a:gd name="T25" fmla="*/ 66 h 1767"/>
                <a:gd name="T26" fmla="*/ 1034 w 2266"/>
                <a:gd name="T27" fmla="*/ 161 h 1767"/>
                <a:gd name="T28" fmla="*/ 880 w 2266"/>
                <a:gd name="T29" fmla="*/ 241 h 1767"/>
                <a:gd name="T30" fmla="*/ 755 w 2266"/>
                <a:gd name="T31" fmla="*/ 300 h 1767"/>
                <a:gd name="T32" fmla="*/ 609 w 2266"/>
                <a:gd name="T33" fmla="*/ 315 h 1767"/>
                <a:gd name="T34" fmla="*/ 499 w 2266"/>
                <a:gd name="T35" fmla="*/ 373 h 1767"/>
                <a:gd name="T36" fmla="*/ 389 w 2266"/>
                <a:gd name="T37" fmla="*/ 329 h 1767"/>
                <a:gd name="T38" fmla="*/ 132 w 2266"/>
                <a:gd name="T39" fmla="*/ 278 h 1767"/>
                <a:gd name="T40" fmla="*/ 8 w 2266"/>
                <a:gd name="T41" fmla="*/ 300 h 1767"/>
                <a:gd name="T42" fmla="*/ 8 w 2266"/>
                <a:gd name="T43" fmla="*/ 366 h 1767"/>
                <a:gd name="T44" fmla="*/ 132 w 2266"/>
                <a:gd name="T45" fmla="*/ 535 h 1767"/>
                <a:gd name="T46" fmla="*/ 279 w 2266"/>
                <a:gd name="T47" fmla="*/ 586 h 1767"/>
                <a:gd name="T48" fmla="*/ 418 w 2266"/>
                <a:gd name="T49" fmla="*/ 710 h 1767"/>
                <a:gd name="T50" fmla="*/ 469 w 2266"/>
                <a:gd name="T51" fmla="*/ 842 h 1767"/>
                <a:gd name="T52" fmla="*/ 469 w 2266"/>
                <a:gd name="T53" fmla="*/ 908 h 1767"/>
                <a:gd name="T54" fmla="*/ 521 w 2266"/>
                <a:gd name="T55" fmla="*/ 1040 h 1767"/>
                <a:gd name="T56" fmla="*/ 675 w 2266"/>
                <a:gd name="T57" fmla="*/ 1245 h 1767"/>
                <a:gd name="T58" fmla="*/ 770 w 2266"/>
                <a:gd name="T59" fmla="*/ 1370 h 1767"/>
                <a:gd name="T60" fmla="*/ 755 w 2266"/>
                <a:gd name="T61" fmla="*/ 1465 h 1767"/>
                <a:gd name="T62" fmla="*/ 858 w 2266"/>
                <a:gd name="T63" fmla="*/ 1568 h 1767"/>
                <a:gd name="T64" fmla="*/ 968 w 2266"/>
                <a:gd name="T65" fmla="*/ 1619 h 1767"/>
                <a:gd name="T66" fmla="*/ 1063 w 2266"/>
                <a:gd name="T67" fmla="*/ 1495 h 1767"/>
                <a:gd name="T68" fmla="*/ 1041 w 2266"/>
                <a:gd name="T69" fmla="*/ 1392 h 1767"/>
                <a:gd name="T70" fmla="*/ 1231 w 2266"/>
                <a:gd name="T71" fmla="*/ 1385 h 1767"/>
                <a:gd name="T72" fmla="*/ 1400 w 2266"/>
                <a:gd name="T73" fmla="*/ 1472 h 1767"/>
                <a:gd name="T74" fmla="*/ 1459 w 2266"/>
                <a:gd name="T75" fmla="*/ 1656 h 1767"/>
                <a:gd name="T76" fmla="*/ 1561 w 2266"/>
                <a:gd name="T77" fmla="*/ 1663 h 1767"/>
                <a:gd name="T78" fmla="*/ 1664 w 2266"/>
                <a:gd name="T79" fmla="*/ 1663 h 1767"/>
                <a:gd name="T80" fmla="*/ 1913 w 2266"/>
                <a:gd name="T81" fmla="*/ 1736 h 1767"/>
                <a:gd name="T82" fmla="*/ 2037 w 2266"/>
                <a:gd name="T83" fmla="*/ 1714 h 1767"/>
                <a:gd name="T84" fmla="*/ 2125 w 2266"/>
                <a:gd name="T85" fmla="*/ 1619 h 1767"/>
                <a:gd name="T86" fmla="*/ 2111 w 2266"/>
                <a:gd name="T87" fmla="*/ 1538 h 1767"/>
                <a:gd name="T88" fmla="*/ 2008 w 2266"/>
                <a:gd name="T89" fmla="*/ 1436 h 1767"/>
                <a:gd name="T90" fmla="*/ 2037 w 2266"/>
                <a:gd name="T91" fmla="*/ 1311 h 1767"/>
                <a:gd name="T92" fmla="*/ 2133 w 2266"/>
                <a:gd name="T93" fmla="*/ 1209 h 1767"/>
                <a:gd name="T94" fmla="*/ 2206 w 2266"/>
                <a:gd name="T95" fmla="*/ 1165 h 1767"/>
                <a:gd name="T96" fmla="*/ 2257 w 2266"/>
                <a:gd name="T97" fmla="*/ 1003 h 1767"/>
                <a:gd name="T98" fmla="*/ 2169 w 2266"/>
                <a:gd name="T99" fmla="*/ 923 h 1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66" h="1767">
                  <a:moveTo>
                    <a:pt x="2169" y="923"/>
                  </a:moveTo>
                  <a:lnTo>
                    <a:pt x="2169" y="923"/>
                  </a:lnTo>
                  <a:cubicBezTo>
                    <a:pt x="2111" y="930"/>
                    <a:pt x="2052" y="872"/>
                    <a:pt x="2045" y="842"/>
                  </a:cubicBezTo>
                  <a:cubicBezTo>
                    <a:pt x="2037" y="820"/>
                    <a:pt x="2023" y="776"/>
                    <a:pt x="1971" y="725"/>
                  </a:cubicBezTo>
                  <a:cubicBezTo>
                    <a:pt x="1920" y="674"/>
                    <a:pt x="1949" y="652"/>
                    <a:pt x="2023" y="622"/>
                  </a:cubicBezTo>
                  <a:cubicBezTo>
                    <a:pt x="2089" y="600"/>
                    <a:pt x="1994" y="512"/>
                    <a:pt x="2008" y="461"/>
                  </a:cubicBezTo>
                  <a:cubicBezTo>
                    <a:pt x="2030" y="410"/>
                    <a:pt x="2045" y="373"/>
                    <a:pt x="2037" y="337"/>
                  </a:cubicBezTo>
                  <a:cubicBezTo>
                    <a:pt x="2030" y="293"/>
                    <a:pt x="1971" y="249"/>
                    <a:pt x="1935" y="263"/>
                  </a:cubicBezTo>
                  <a:cubicBezTo>
                    <a:pt x="1898" y="286"/>
                    <a:pt x="1832" y="256"/>
                    <a:pt x="1796" y="205"/>
                  </a:cubicBezTo>
                  <a:cubicBezTo>
                    <a:pt x="1766" y="153"/>
                    <a:pt x="1744" y="131"/>
                    <a:pt x="1715" y="183"/>
                  </a:cubicBezTo>
                  <a:cubicBezTo>
                    <a:pt x="1678" y="234"/>
                    <a:pt x="1627" y="139"/>
                    <a:pt x="1583" y="110"/>
                  </a:cubicBezTo>
                  <a:cubicBezTo>
                    <a:pt x="1547" y="88"/>
                    <a:pt x="1510" y="22"/>
                    <a:pt x="1459" y="14"/>
                  </a:cubicBezTo>
                  <a:cubicBezTo>
                    <a:pt x="1407" y="0"/>
                    <a:pt x="1312" y="22"/>
                    <a:pt x="1231" y="66"/>
                  </a:cubicBezTo>
                  <a:cubicBezTo>
                    <a:pt x="1144" y="102"/>
                    <a:pt x="1092" y="131"/>
                    <a:pt x="1034" y="161"/>
                  </a:cubicBezTo>
                  <a:cubicBezTo>
                    <a:pt x="975" y="198"/>
                    <a:pt x="924" y="234"/>
                    <a:pt x="880" y="241"/>
                  </a:cubicBezTo>
                  <a:cubicBezTo>
                    <a:pt x="836" y="249"/>
                    <a:pt x="806" y="263"/>
                    <a:pt x="755" y="300"/>
                  </a:cubicBezTo>
                  <a:cubicBezTo>
                    <a:pt x="704" y="337"/>
                    <a:pt x="653" y="263"/>
                    <a:pt x="609" y="315"/>
                  </a:cubicBezTo>
                  <a:cubicBezTo>
                    <a:pt x="565" y="366"/>
                    <a:pt x="521" y="373"/>
                    <a:pt x="499" y="373"/>
                  </a:cubicBezTo>
                  <a:cubicBezTo>
                    <a:pt x="469" y="373"/>
                    <a:pt x="447" y="315"/>
                    <a:pt x="389" y="329"/>
                  </a:cubicBezTo>
                  <a:cubicBezTo>
                    <a:pt x="330" y="337"/>
                    <a:pt x="206" y="307"/>
                    <a:pt x="132" y="278"/>
                  </a:cubicBezTo>
                  <a:cubicBezTo>
                    <a:pt x="88" y="256"/>
                    <a:pt x="37" y="278"/>
                    <a:pt x="8" y="300"/>
                  </a:cubicBezTo>
                  <a:cubicBezTo>
                    <a:pt x="0" y="322"/>
                    <a:pt x="0" y="344"/>
                    <a:pt x="8" y="366"/>
                  </a:cubicBezTo>
                  <a:cubicBezTo>
                    <a:pt x="30" y="417"/>
                    <a:pt x="30" y="586"/>
                    <a:pt x="132" y="535"/>
                  </a:cubicBezTo>
                  <a:cubicBezTo>
                    <a:pt x="235" y="476"/>
                    <a:pt x="235" y="564"/>
                    <a:pt x="279" y="586"/>
                  </a:cubicBezTo>
                  <a:cubicBezTo>
                    <a:pt x="323" y="615"/>
                    <a:pt x="440" y="659"/>
                    <a:pt x="418" y="710"/>
                  </a:cubicBezTo>
                  <a:cubicBezTo>
                    <a:pt x="396" y="769"/>
                    <a:pt x="425" y="813"/>
                    <a:pt x="469" y="842"/>
                  </a:cubicBezTo>
                  <a:cubicBezTo>
                    <a:pt x="521" y="864"/>
                    <a:pt x="506" y="872"/>
                    <a:pt x="469" y="908"/>
                  </a:cubicBezTo>
                  <a:cubicBezTo>
                    <a:pt x="440" y="938"/>
                    <a:pt x="462" y="974"/>
                    <a:pt x="521" y="1040"/>
                  </a:cubicBezTo>
                  <a:cubicBezTo>
                    <a:pt x="572" y="1113"/>
                    <a:pt x="675" y="1179"/>
                    <a:pt x="675" y="1245"/>
                  </a:cubicBezTo>
                  <a:cubicBezTo>
                    <a:pt x="675" y="1311"/>
                    <a:pt x="711" y="1392"/>
                    <a:pt x="770" y="1370"/>
                  </a:cubicBezTo>
                  <a:cubicBezTo>
                    <a:pt x="821" y="1348"/>
                    <a:pt x="770" y="1392"/>
                    <a:pt x="755" y="1465"/>
                  </a:cubicBezTo>
                  <a:cubicBezTo>
                    <a:pt x="748" y="1531"/>
                    <a:pt x="777" y="1553"/>
                    <a:pt x="858" y="1568"/>
                  </a:cubicBezTo>
                  <a:cubicBezTo>
                    <a:pt x="938" y="1575"/>
                    <a:pt x="924" y="1619"/>
                    <a:pt x="968" y="1619"/>
                  </a:cubicBezTo>
                  <a:cubicBezTo>
                    <a:pt x="1019" y="1619"/>
                    <a:pt x="1070" y="1538"/>
                    <a:pt x="1063" y="1495"/>
                  </a:cubicBezTo>
                  <a:cubicBezTo>
                    <a:pt x="1048" y="1450"/>
                    <a:pt x="997" y="1407"/>
                    <a:pt x="1041" y="1392"/>
                  </a:cubicBezTo>
                  <a:cubicBezTo>
                    <a:pt x="1085" y="1385"/>
                    <a:pt x="1173" y="1348"/>
                    <a:pt x="1231" y="1385"/>
                  </a:cubicBezTo>
                  <a:cubicBezTo>
                    <a:pt x="1290" y="1414"/>
                    <a:pt x="1371" y="1392"/>
                    <a:pt x="1400" y="1472"/>
                  </a:cubicBezTo>
                  <a:cubicBezTo>
                    <a:pt x="1437" y="1553"/>
                    <a:pt x="1437" y="1590"/>
                    <a:pt x="1459" y="1656"/>
                  </a:cubicBezTo>
                  <a:cubicBezTo>
                    <a:pt x="1480" y="1722"/>
                    <a:pt x="1561" y="1722"/>
                    <a:pt x="1561" y="1663"/>
                  </a:cubicBezTo>
                  <a:cubicBezTo>
                    <a:pt x="1561" y="1612"/>
                    <a:pt x="1605" y="1619"/>
                    <a:pt x="1664" y="1663"/>
                  </a:cubicBezTo>
                  <a:cubicBezTo>
                    <a:pt x="1722" y="1714"/>
                    <a:pt x="1854" y="1766"/>
                    <a:pt x="1913" y="1736"/>
                  </a:cubicBezTo>
                  <a:cubicBezTo>
                    <a:pt x="1971" y="1700"/>
                    <a:pt x="1979" y="1766"/>
                    <a:pt x="2037" y="1714"/>
                  </a:cubicBezTo>
                  <a:cubicBezTo>
                    <a:pt x="2067" y="1678"/>
                    <a:pt x="2103" y="1641"/>
                    <a:pt x="2125" y="1619"/>
                  </a:cubicBezTo>
                  <a:cubicBezTo>
                    <a:pt x="2118" y="1582"/>
                    <a:pt x="2118" y="1560"/>
                    <a:pt x="2111" y="1538"/>
                  </a:cubicBezTo>
                  <a:cubicBezTo>
                    <a:pt x="2103" y="1502"/>
                    <a:pt x="2052" y="1487"/>
                    <a:pt x="2008" y="1436"/>
                  </a:cubicBezTo>
                  <a:cubicBezTo>
                    <a:pt x="1971" y="1392"/>
                    <a:pt x="1994" y="1370"/>
                    <a:pt x="2037" y="1311"/>
                  </a:cubicBezTo>
                  <a:cubicBezTo>
                    <a:pt x="2081" y="1253"/>
                    <a:pt x="2089" y="1245"/>
                    <a:pt x="2133" y="1209"/>
                  </a:cubicBezTo>
                  <a:cubicBezTo>
                    <a:pt x="2169" y="1179"/>
                    <a:pt x="2169" y="1201"/>
                    <a:pt x="2206" y="1165"/>
                  </a:cubicBezTo>
                  <a:cubicBezTo>
                    <a:pt x="2243" y="1136"/>
                    <a:pt x="2250" y="1055"/>
                    <a:pt x="2257" y="1003"/>
                  </a:cubicBezTo>
                  <a:cubicBezTo>
                    <a:pt x="2265" y="952"/>
                    <a:pt x="2235" y="916"/>
                    <a:pt x="2169" y="923"/>
                  </a:cubicBezTo>
                </a:path>
              </a:pathLst>
            </a:custGeom>
            <a:grpFill/>
            <a:ln w="3175" cap="flat" cmpd="sng">
              <a:noFill/>
              <a:bevel/>
              <a:headEnd/>
              <a:tailEnd/>
            </a:ln>
            <a:effectLst/>
          </p:spPr>
          <p:txBody>
            <a:bodyPr wrap="none" anchor="ctr"/>
            <a:lstStyle/>
            <a:p>
              <a:pPr defTabSz="1828298" eaLnBrk="1" fontAlgn="auto" hangingPunct="1">
                <a:spcBef>
                  <a:spcPts val="0"/>
                </a:spcBef>
                <a:spcAft>
                  <a:spcPts val="0"/>
                </a:spcAft>
                <a:defRPr/>
              </a:pPr>
              <a:endParaRPr lang="en-US" sz="1351" b="0" i="0">
                <a:latin typeface="DINRoundOT" panose="020B0504020101020102" pitchFamily="34" charset="77"/>
              </a:endParaRPr>
            </a:p>
          </p:txBody>
        </p:sp>
        <p:sp>
          <p:nvSpPr>
            <p:cNvPr id="146" name="Freeform 11">
              <a:extLst>
                <a:ext uri="{FF2B5EF4-FFF2-40B4-BE49-F238E27FC236}">
                  <a16:creationId xmlns:a16="http://schemas.microsoft.com/office/drawing/2014/main" id="{8FD200A0-2ACE-5549-86F1-86EC22A14AB7}"/>
                </a:ext>
              </a:extLst>
            </p:cNvPr>
            <p:cNvSpPr>
              <a:spLocks noChangeArrowheads="1"/>
            </p:cNvSpPr>
            <p:nvPr/>
          </p:nvSpPr>
          <p:spPr bwMode="gray">
            <a:xfrm>
              <a:off x="4595957" y="9242584"/>
              <a:ext cx="2558940" cy="2910954"/>
            </a:xfrm>
            <a:custGeom>
              <a:avLst/>
              <a:gdLst>
                <a:gd name="T0" fmla="*/ 3824 w 6660"/>
                <a:gd name="T1" fmla="*/ 7181 h 7659"/>
                <a:gd name="T2" fmla="*/ 3055 w 6660"/>
                <a:gd name="T3" fmla="*/ 7079 h 7659"/>
                <a:gd name="T4" fmla="*/ 2916 w 6660"/>
                <a:gd name="T5" fmla="*/ 7064 h 7659"/>
                <a:gd name="T6" fmla="*/ 2637 w 6660"/>
                <a:gd name="T7" fmla="*/ 6932 h 7659"/>
                <a:gd name="T8" fmla="*/ 2506 w 6660"/>
                <a:gd name="T9" fmla="*/ 6727 h 7659"/>
                <a:gd name="T10" fmla="*/ 2125 w 6660"/>
                <a:gd name="T11" fmla="*/ 6896 h 7659"/>
                <a:gd name="T12" fmla="*/ 2403 w 6660"/>
                <a:gd name="T13" fmla="*/ 7013 h 7659"/>
                <a:gd name="T14" fmla="*/ 2403 w 6660"/>
                <a:gd name="T15" fmla="*/ 7306 h 7659"/>
                <a:gd name="T16" fmla="*/ 2146 w 6660"/>
                <a:gd name="T17" fmla="*/ 7394 h 7659"/>
                <a:gd name="T18" fmla="*/ 930 w 6660"/>
                <a:gd name="T19" fmla="*/ 7475 h 7659"/>
                <a:gd name="T20" fmla="*/ 344 w 6660"/>
                <a:gd name="T21" fmla="*/ 7467 h 7659"/>
                <a:gd name="T22" fmla="*/ 263 w 6660"/>
                <a:gd name="T23" fmla="*/ 7379 h 7659"/>
                <a:gd name="T24" fmla="*/ 80 w 6660"/>
                <a:gd name="T25" fmla="*/ 6786 h 7659"/>
                <a:gd name="T26" fmla="*/ 271 w 6660"/>
                <a:gd name="T27" fmla="*/ 5994 h 7659"/>
                <a:gd name="T28" fmla="*/ 366 w 6660"/>
                <a:gd name="T29" fmla="*/ 5203 h 7659"/>
                <a:gd name="T30" fmla="*/ 593 w 6660"/>
                <a:gd name="T31" fmla="*/ 4448 h 7659"/>
                <a:gd name="T32" fmla="*/ 1157 w 6660"/>
                <a:gd name="T33" fmla="*/ 3415 h 7659"/>
                <a:gd name="T34" fmla="*/ 1604 w 6660"/>
                <a:gd name="T35" fmla="*/ 2777 h 7659"/>
                <a:gd name="T36" fmla="*/ 1963 w 6660"/>
                <a:gd name="T37" fmla="*/ 2184 h 7659"/>
                <a:gd name="T38" fmla="*/ 2205 w 6660"/>
                <a:gd name="T39" fmla="*/ 1664 h 7659"/>
                <a:gd name="T40" fmla="*/ 2271 w 6660"/>
                <a:gd name="T41" fmla="*/ 1217 h 7659"/>
                <a:gd name="T42" fmla="*/ 2103 w 6660"/>
                <a:gd name="T43" fmla="*/ 704 h 7659"/>
                <a:gd name="T44" fmla="*/ 2183 w 6660"/>
                <a:gd name="T45" fmla="*/ 667 h 7659"/>
                <a:gd name="T46" fmla="*/ 2506 w 6660"/>
                <a:gd name="T47" fmla="*/ 616 h 7659"/>
                <a:gd name="T48" fmla="*/ 2975 w 6660"/>
                <a:gd name="T49" fmla="*/ 880 h 7659"/>
                <a:gd name="T50" fmla="*/ 3055 w 6660"/>
                <a:gd name="T51" fmla="*/ 1092 h 7659"/>
                <a:gd name="T52" fmla="*/ 3187 w 6660"/>
                <a:gd name="T53" fmla="*/ 1165 h 7659"/>
                <a:gd name="T54" fmla="*/ 3444 w 6660"/>
                <a:gd name="T55" fmla="*/ 953 h 7659"/>
                <a:gd name="T56" fmla="*/ 3583 w 6660"/>
                <a:gd name="T57" fmla="*/ 748 h 7659"/>
                <a:gd name="T58" fmla="*/ 3766 w 6660"/>
                <a:gd name="T59" fmla="*/ 740 h 7659"/>
                <a:gd name="T60" fmla="*/ 4227 w 6660"/>
                <a:gd name="T61" fmla="*/ 447 h 7659"/>
                <a:gd name="T62" fmla="*/ 4081 w 6660"/>
                <a:gd name="T63" fmla="*/ 257 h 7659"/>
                <a:gd name="T64" fmla="*/ 4337 w 6660"/>
                <a:gd name="T65" fmla="*/ 66 h 7659"/>
                <a:gd name="T66" fmla="*/ 4506 w 6660"/>
                <a:gd name="T67" fmla="*/ 103 h 7659"/>
                <a:gd name="T68" fmla="*/ 4733 w 6660"/>
                <a:gd name="T69" fmla="*/ 8 h 7659"/>
                <a:gd name="T70" fmla="*/ 4909 w 6660"/>
                <a:gd name="T71" fmla="*/ 308 h 7659"/>
                <a:gd name="T72" fmla="*/ 5173 w 6660"/>
                <a:gd name="T73" fmla="*/ 403 h 7659"/>
                <a:gd name="T74" fmla="*/ 5187 w 6660"/>
                <a:gd name="T75" fmla="*/ 777 h 7659"/>
                <a:gd name="T76" fmla="*/ 5495 w 6660"/>
                <a:gd name="T77" fmla="*/ 997 h 7659"/>
                <a:gd name="T78" fmla="*/ 5774 w 6660"/>
                <a:gd name="T79" fmla="*/ 1070 h 7659"/>
                <a:gd name="T80" fmla="*/ 5876 w 6660"/>
                <a:gd name="T81" fmla="*/ 1341 h 7659"/>
                <a:gd name="T82" fmla="*/ 6111 w 6660"/>
                <a:gd name="T83" fmla="*/ 2155 h 7659"/>
                <a:gd name="T84" fmla="*/ 6162 w 6660"/>
                <a:gd name="T85" fmla="*/ 2477 h 7659"/>
                <a:gd name="T86" fmla="*/ 6505 w 6660"/>
                <a:gd name="T87" fmla="*/ 3488 h 7659"/>
                <a:gd name="T88" fmla="*/ 6513 w 6660"/>
                <a:gd name="T89" fmla="*/ 3730 h 7659"/>
                <a:gd name="T90" fmla="*/ 6140 w 6660"/>
                <a:gd name="T91" fmla="*/ 3730 h 7659"/>
                <a:gd name="T92" fmla="*/ 6265 w 6660"/>
                <a:gd name="T93" fmla="*/ 4214 h 7659"/>
                <a:gd name="T94" fmla="*/ 6162 w 6660"/>
                <a:gd name="T95" fmla="*/ 4316 h 7659"/>
                <a:gd name="T96" fmla="*/ 5810 w 6660"/>
                <a:gd name="T97" fmla="*/ 4390 h 7659"/>
                <a:gd name="T98" fmla="*/ 5759 w 6660"/>
                <a:gd name="T99" fmla="*/ 5013 h 7659"/>
                <a:gd name="T100" fmla="*/ 5803 w 6660"/>
                <a:gd name="T101" fmla="*/ 6053 h 7659"/>
                <a:gd name="T102" fmla="*/ 5876 w 6660"/>
                <a:gd name="T103" fmla="*/ 6595 h 7659"/>
                <a:gd name="T104" fmla="*/ 5781 w 6660"/>
                <a:gd name="T105" fmla="*/ 7079 h 7659"/>
                <a:gd name="T106" fmla="*/ 5202 w 6660"/>
                <a:gd name="T107" fmla="*/ 7152 h 7659"/>
                <a:gd name="T108" fmla="*/ 4806 w 6660"/>
                <a:gd name="T109" fmla="*/ 7394 h 7659"/>
                <a:gd name="T110" fmla="*/ 4982 w 6660"/>
                <a:gd name="T111" fmla="*/ 7599 h 7659"/>
                <a:gd name="T112" fmla="*/ 4462 w 6660"/>
                <a:gd name="T113" fmla="*/ 7658 h 7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60" h="7659">
                  <a:moveTo>
                    <a:pt x="4462" y="7658"/>
                  </a:moveTo>
                  <a:lnTo>
                    <a:pt x="4462" y="7658"/>
                  </a:lnTo>
                  <a:cubicBezTo>
                    <a:pt x="4455" y="7658"/>
                    <a:pt x="4440" y="7658"/>
                    <a:pt x="4433" y="7658"/>
                  </a:cubicBezTo>
                  <a:cubicBezTo>
                    <a:pt x="4367" y="7650"/>
                    <a:pt x="4301" y="7548"/>
                    <a:pt x="4213" y="7350"/>
                  </a:cubicBezTo>
                  <a:cubicBezTo>
                    <a:pt x="4191" y="7306"/>
                    <a:pt x="4037" y="7255"/>
                    <a:pt x="3934" y="7218"/>
                  </a:cubicBezTo>
                  <a:cubicBezTo>
                    <a:pt x="3883" y="7203"/>
                    <a:pt x="3846" y="7189"/>
                    <a:pt x="3824" y="7181"/>
                  </a:cubicBezTo>
                  <a:cubicBezTo>
                    <a:pt x="3766" y="7145"/>
                    <a:pt x="3619" y="7086"/>
                    <a:pt x="3509" y="7064"/>
                  </a:cubicBezTo>
                  <a:cubicBezTo>
                    <a:pt x="3495" y="7064"/>
                    <a:pt x="3473" y="7057"/>
                    <a:pt x="3451" y="7057"/>
                  </a:cubicBezTo>
                  <a:cubicBezTo>
                    <a:pt x="3377" y="7057"/>
                    <a:pt x="3304" y="7086"/>
                    <a:pt x="3231" y="7130"/>
                  </a:cubicBezTo>
                  <a:cubicBezTo>
                    <a:pt x="3194" y="7152"/>
                    <a:pt x="3165" y="7167"/>
                    <a:pt x="3136" y="7167"/>
                  </a:cubicBezTo>
                  <a:cubicBezTo>
                    <a:pt x="3106" y="7167"/>
                    <a:pt x="3084" y="7152"/>
                    <a:pt x="3070" y="7137"/>
                  </a:cubicBezTo>
                  <a:cubicBezTo>
                    <a:pt x="3055" y="7123"/>
                    <a:pt x="3055" y="7101"/>
                    <a:pt x="3055" y="7079"/>
                  </a:cubicBezTo>
                  <a:cubicBezTo>
                    <a:pt x="3070" y="7027"/>
                    <a:pt x="3055" y="6991"/>
                    <a:pt x="2975" y="6940"/>
                  </a:cubicBezTo>
                  <a:cubicBezTo>
                    <a:pt x="2938" y="6918"/>
                    <a:pt x="2916" y="6910"/>
                    <a:pt x="2908" y="6910"/>
                  </a:cubicBezTo>
                  <a:cubicBezTo>
                    <a:pt x="2901" y="6910"/>
                    <a:pt x="2901" y="6910"/>
                    <a:pt x="2901" y="6910"/>
                  </a:cubicBezTo>
                  <a:cubicBezTo>
                    <a:pt x="2894" y="6918"/>
                    <a:pt x="2901" y="6925"/>
                    <a:pt x="2916" y="6940"/>
                  </a:cubicBezTo>
                  <a:cubicBezTo>
                    <a:pt x="2945" y="6969"/>
                    <a:pt x="2960" y="7013"/>
                    <a:pt x="2953" y="7042"/>
                  </a:cubicBezTo>
                  <a:cubicBezTo>
                    <a:pt x="2945" y="7057"/>
                    <a:pt x="2930" y="7064"/>
                    <a:pt x="2916" y="7064"/>
                  </a:cubicBezTo>
                  <a:cubicBezTo>
                    <a:pt x="2894" y="7064"/>
                    <a:pt x="2879" y="7057"/>
                    <a:pt x="2857" y="7042"/>
                  </a:cubicBezTo>
                  <a:cubicBezTo>
                    <a:pt x="2843" y="7035"/>
                    <a:pt x="2821" y="7020"/>
                    <a:pt x="2799" y="7020"/>
                  </a:cubicBezTo>
                  <a:cubicBezTo>
                    <a:pt x="2799" y="7020"/>
                    <a:pt x="2799" y="7020"/>
                    <a:pt x="2791" y="7020"/>
                  </a:cubicBezTo>
                  <a:cubicBezTo>
                    <a:pt x="2784" y="7027"/>
                    <a:pt x="2769" y="7027"/>
                    <a:pt x="2755" y="7027"/>
                  </a:cubicBezTo>
                  <a:cubicBezTo>
                    <a:pt x="2733" y="7027"/>
                    <a:pt x="2674" y="7020"/>
                    <a:pt x="2645" y="6984"/>
                  </a:cubicBezTo>
                  <a:cubicBezTo>
                    <a:pt x="2637" y="6976"/>
                    <a:pt x="2630" y="6962"/>
                    <a:pt x="2637" y="6932"/>
                  </a:cubicBezTo>
                  <a:cubicBezTo>
                    <a:pt x="2652" y="6888"/>
                    <a:pt x="2689" y="6874"/>
                    <a:pt x="2718" y="6859"/>
                  </a:cubicBezTo>
                  <a:cubicBezTo>
                    <a:pt x="2740" y="6844"/>
                    <a:pt x="2769" y="6837"/>
                    <a:pt x="2791" y="6808"/>
                  </a:cubicBezTo>
                  <a:cubicBezTo>
                    <a:pt x="2791" y="6800"/>
                    <a:pt x="2791" y="6793"/>
                    <a:pt x="2791" y="6793"/>
                  </a:cubicBezTo>
                  <a:cubicBezTo>
                    <a:pt x="2777" y="6756"/>
                    <a:pt x="2689" y="6713"/>
                    <a:pt x="2623" y="6690"/>
                  </a:cubicBezTo>
                  <a:cubicBezTo>
                    <a:pt x="2615" y="6742"/>
                    <a:pt x="2579" y="6778"/>
                    <a:pt x="2549" y="6778"/>
                  </a:cubicBezTo>
                  <a:cubicBezTo>
                    <a:pt x="2542" y="6778"/>
                    <a:pt x="2513" y="6778"/>
                    <a:pt x="2506" y="6727"/>
                  </a:cubicBezTo>
                  <a:cubicBezTo>
                    <a:pt x="2498" y="6698"/>
                    <a:pt x="2484" y="6661"/>
                    <a:pt x="2454" y="6661"/>
                  </a:cubicBezTo>
                  <a:cubicBezTo>
                    <a:pt x="2439" y="6661"/>
                    <a:pt x="2417" y="6668"/>
                    <a:pt x="2403" y="6676"/>
                  </a:cubicBezTo>
                  <a:cubicBezTo>
                    <a:pt x="2366" y="6698"/>
                    <a:pt x="2322" y="6713"/>
                    <a:pt x="2286" y="6720"/>
                  </a:cubicBezTo>
                  <a:cubicBezTo>
                    <a:pt x="2242" y="6727"/>
                    <a:pt x="2205" y="6734"/>
                    <a:pt x="2205" y="6749"/>
                  </a:cubicBezTo>
                  <a:cubicBezTo>
                    <a:pt x="2198" y="6756"/>
                    <a:pt x="2198" y="6764"/>
                    <a:pt x="2198" y="6778"/>
                  </a:cubicBezTo>
                  <a:cubicBezTo>
                    <a:pt x="2190" y="6822"/>
                    <a:pt x="2183" y="6874"/>
                    <a:pt x="2125" y="6896"/>
                  </a:cubicBezTo>
                  <a:cubicBezTo>
                    <a:pt x="2103" y="6903"/>
                    <a:pt x="2088" y="6932"/>
                    <a:pt x="2080" y="6962"/>
                  </a:cubicBezTo>
                  <a:cubicBezTo>
                    <a:pt x="2066" y="7006"/>
                    <a:pt x="2073" y="7049"/>
                    <a:pt x="2095" y="7079"/>
                  </a:cubicBezTo>
                  <a:cubicBezTo>
                    <a:pt x="2132" y="7115"/>
                    <a:pt x="2168" y="7123"/>
                    <a:pt x="2198" y="7123"/>
                  </a:cubicBezTo>
                  <a:cubicBezTo>
                    <a:pt x="2234" y="7123"/>
                    <a:pt x="2271" y="7108"/>
                    <a:pt x="2293" y="7094"/>
                  </a:cubicBezTo>
                  <a:cubicBezTo>
                    <a:pt x="2308" y="7086"/>
                    <a:pt x="2315" y="7072"/>
                    <a:pt x="2330" y="7064"/>
                  </a:cubicBezTo>
                  <a:cubicBezTo>
                    <a:pt x="2344" y="7042"/>
                    <a:pt x="2359" y="7013"/>
                    <a:pt x="2403" y="7013"/>
                  </a:cubicBezTo>
                  <a:cubicBezTo>
                    <a:pt x="2425" y="7013"/>
                    <a:pt x="2447" y="7020"/>
                    <a:pt x="2476" y="7035"/>
                  </a:cubicBezTo>
                  <a:cubicBezTo>
                    <a:pt x="2520" y="7057"/>
                    <a:pt x="2542" y="7079"/>
                    <a:pt x="2549" y="7094"/>
                  </a:cubicBezTo>
                  <a:cubicBezTo>
                    <a:pt x="2557" y="7115"/>
                    <a:pt x="2542" y="7137"/>
                    <a:pt x="2535" y="7152"/>
                  </a:cubicBezTo>
                  <a:cubicBezTo>
                    <a:pt x="2520" y="7174"/>
                    <a:pt x="2513" y="7189"/>
                    <a:pt x="2513" y="7211"/>
                  </a:cubicBezTo>
                  <a:cubicBezTo>
                    <a:pt x="2498" y="7284"/>
                    <a:pt x="2447" y="7306"/>
                    <a:pt x="2417" y="7306"/>
                  </a:cubicBezTo>
                  <a:cubicBezTo>
                    <a:pt x="2403" y="7306"/>
                    <a:pt x="2403" y="7306"/>
                    <a:pt x="2403" y="7306"/>
                  </a:cubicBezTo>
                  <a:cubicBezTo>
                    <a:pt x="2403" y="7291"/>
                    <a:pt x="2403" y="7291"/>
                    <a:pt x="2403" y="7291"/>
                  </a:cubicBezTo>
                  <a:cubicBezTo>
                    <a:pt x="2396" y="7277"/>
                    <a:pt x="2352" y="7233"/>
                    <a:pt x="2286" y="7233"/>
                  </a:cubicBezTo>
                  <a:cubicBezTo>
                    <a:pt x="2264" y="7233"/>
                    <a:pt x="2249" y="7240"/>
                    <a:pt x="2227" y="7247"/>
                  </a:cubicBezTo>
                  <a:cubicBezTo>
                    <a:pt x="2139" y="7284"/>
                    <a:pt x="2154" y="7372"/>
                    <a:pt x="2161" y="7379"/>
                  </a:cubicBezTo>
                  <a:cubicBezTo>
                    <a:pt x="2161" y="7394"/>
                    <a:pt x="2161" y="7394"/>
                    <a:pt x="2161" y="7394"/>
                  </a:cubicBezTo>
                  <a:cubicBezTo>
                    <a:pt x="2146" y="7394"/>
                    <a:pt x="2146" y="7394"/>
                    <a:pt x="2146" y="7394"/>
                  </a:cubicBezTo>
                  <a:cubicBezTo>
                    <a:pt x="2073" y="7408"/>
                    <a:pt x="2015" y="7416"/>
                    <a:pt x="1971" y="7416"/>
                  </a:cubicBezTo>
                  <a:cubicBezTo>
                    <a:pt x="1861" y="7416"/>
                    <a:pt x="1795" y="7372"/>
                    <a:pt x="1758" y="7284"/>
                  </a:cubicBezTo>
                  <a:cubicBezTo>
                    <a:pt x="1744" y="7262"/>
                    <a:pt x="1722" y="7255"/>
                    <a:pt x="1685" y="7255"/>
                  </a:cubicBezTo>
                  <a:cubicBezTo>
                    <a:pt x="1589" y="7255"/>
                    <a:pt x="1436" y="7328"/>
                    <a:pt x="1370" y="7394"/>
                  </a:cubicBezTo>
                  <a:cubicBezTo>
                    <a:pt x="1289" y="7475"/>
                    <a:pt x="1055" y="7482"/>
                    <a:pt x="1011" y="7482"/>
                  </a:cubicBezTo>
                  <a:cubicBezTo>
                    <a:pt x="974" y="7482"/>
                    <a:pt x="937" y="7475"/>
                    <a:pt x="930" y="7475"/>
                  </a:cubicBezTo>
                  <a:cubicBezTo>
                    <a:pt x="894" y="7467"/>
                    <a:pt x="886" y="7431"/>
                    <a:pt x="879" y="7394"/>
                  </a:cubicBezTo>
                  <a:cubicBezTo>
                    <a:pt x="864" y="7357"/>
                    <a:pt x="857" y="7328"/>
                    <a:pt x="842" y="7328"/>
                  </a:cubicBezTo>
                  <a:cubicBezTo>
                    <a:pt x="806" y="7328"/>
                    <a:pt x="725" y="7379"/>
                    <a:pt x="652" y="7416"/>
                  </a:cubicBezTo>
                  <a:cubicBezTo>
                    <a:pt x="600" y="7445"/>
                    <a:pt x="549" y="7482"/>
                    <a:pt x="505" y="7496"/>
                  </a:cubicBezTo>
                  <a:cubicBezTo>
                    <a:pt x="483" y="7504"/>
                    <a:pt x="461" y="7511"/>
                    <a:pt x="432" y="7511"/>
                  </a:cubicBezTo>
                  <a:cubicBezTo>
                    <a:pt x="395" y="7511"/>
                    <a:pt x="358" y="7496"/>
                    <a:pt x="344" y="7467"/>
                  </a:cubicBezTo>
                  <a:cubicBezTo>
                    <a:pt x="329" y="7445"/>
                    <a:pt x="329" y="7423"/>
                    <a:pt x="337" y="7408"/>
                  </a:cubicBezTo>
                  <a:cubicBezTo>
                    <a:pt x="344" y="7387"/>
                    <a:pt x="358" y="7372"/>
                    <a:pt x="373" y="7357"/>
                  </a:cubicBezTo>
                  <a:cubicBezTo>
                    <a:pt x="395" y="7335"/>
                    <a:pt x="410" y="7306"/>
                    <a:pt x="403" y="7291"/>
                  </a:cubicBezTo>
                  <a:cubicBezTo>
                    <a:pt x="403" y="7284"/>
                    <a:pt x="403" y="7284"/>
                    <a:pt x="395" y="7284"/>
                  </a:cubicBezTo>
                  <a:cubicBezTo>
                    <a:pt x="395" y="7284"/>
                    <a:pt x="373" y="7284"/>
                    <a:pt x="344" y="7335"/>
                  </a:cubicBezTo>
                  <a:cubicBezTo>
                    <a:pt x="322" y="7365"/>
                    <a:pt x="293" y="7379"/>
                    <a:pt x="263" y="7379"/>
                  </a:cubicBezTo>
                  <a:cubicBezTo>
                    <a:pt x="227" y="7379"/>
                    <a:pt x="197" y="7350"/>
                    <a:pt x="190" y="7328"/>
                  </a:cubicBezTo>
                  <a:cubicBezTo>
                    <a:pt x="190" y="7321"/>
                    <a:pt x="183" y="7306"/>
                    <a:pt x="183" y="7291"/>
                  </a:cubicBezTo>
                  <a:cubicBezTo>
                    <a:pt x="183" y="7262"/>
                    <a:pt x="183" y="7211"/>
                    <a:pt x="117" y="7152"/>
                  </a:cubicBezTo>
                  <a:cubicBezTo>
                    <a:pt x="29" y="7079"/>
                    <a:pt x="0" y="6991"/>
                    <a:pt x="44" y="6910"/>
                  </a:cubicBezTo>
                  <a:cubicBezTo>
                    <a:pt x="51" y="6896"/>
                    <a:pt x="58" y="6881"/>
                    <a:pt x="65" y="6866"/>
                  </a:cubicBezTo>
                  <a:cubicBezTo>
                    <a:pt x="87" y="6830"/>
                    <a:pt x="95" y="6822"/>
                    <a:pt x="80" y="6786"/>
                  </a:cubicBezTo>
                  <a:cubicBezTo>
                    <a:pt x="51" y="6720"/>
                    <a:pt x="58" y="6654"/>
                    <a:pt x="102" y="6588"/>
                  </a:cubicBezTo>
                  <a:cubicBezTo>
                    <a:pt x="117" y="6566"/>
                    <a:pt x="117" y="6566"/>
                    <a:pt x="117" y="6566"/>
                  </a:cubicBezTo>
                  <a:cubicBezTo>
                    <a:pt x="146" y="6522"/>
                    <a:pt x="153" y="6515"/>
                    <a:pt x="132" y="6456"/>
                  </a:cubicBezTo>
                  <a:cubicBezTo>
                    <a:pt x="109" y="6383"/>
                    <a:pt x="161" y="6309"/>
                    <a:pt x="175" y="6287"/>
                  </a:cubicBezTo>
                  <a:cubicBezTo>
                    <a:pt x="168" y="6236"/>
                    <a:pt x="190" y="6170"/>
                    <a:pt x="241" y="6126"/>
                  </a:cubicBezTo>
                  <a:cubicBezTo>
                    <a:pt x="278" y="6082"/>
                    <a:pt x="293" y="6031"/>
                    <a:pt x="271" y="5994"/>
                  </a:cubicBezTo>
                  <a:cubicBezTo>
                    <a:pt x="263" y="5980"/>
                    <a:pt x="256" y="5972"/>
                    <a:pt x="249" y="5958"/>
                  </a:cubicBezTo>
                  <a:cubicBezTo>
                    <a:pt x="219" y="5906"/>
                    <a:pt x="183" y="5840"/>
                    <a:pt x="168" y="5760"/>
                  </a:cubicBezTo>
                  <a:cubicBezTo>
                    <a:pt x="146" y="5650"/>
                    <a:pt x="183" y="5547"/>
                    <a:pt x="212" y="5503"/>
                  </a:cubicBezTo>
                  <a:cubicBezTo>
                    <a:pt x="234" y="5481"/>
                    <a:pt x="241" y="5452"/>
                    <a:pt x="256" y="5415"/>
                  </a:cubicBezTo>
                  <a:cubicBezTo>
                    <a:pt x="271" y="5386"/>
                    <a:pt x="285" y="5342"/>
                    <a:pt x="315" y="5291"/>
                  </a:cubicBezTo>
                  <a:cubicBezTo>
                    <a:pt x="337" y="5254"/>
                    <a:pt x="351" y="5225"/>
                    <a:pt x="366" y="5203"/>
                  </a:cubicBezTo>
                  <a:cubicBezTo>
                    <a:pt x="403" y="5152"/>
                    <a:pt x="425" y="5115"/>
                    <a:pt x="439" y="5049"/>
                  </a:cubicBezTo>
                  <a:cubicBezTo>
                    <a:pt x="461" y="4961"/>
                    <a:pt x="498" y="4932"/>
                    <a:pt x="542" y="4903"/>
                  </a:cubicBezTo>
                  <a:cubicBezTo>
                    <a:pt x="549" y="4895"/>
                    <a:pt x="549" y="4895"/>
                    <a:pt x="549" y="4895"/>
                  </a:cubicBezTo>
                  <a:cubicBezTo>
                    <a:pt x="571" y="4881"/>
                    <a:pt x="571" y="4771"/>
                    <a:pt x="571" y="4690"/>
                  </a:cubicBezTo>
                  <a:cubicBezTo>
                    <a:pt x="578" y="4624"/>
                    <a:pt x="578" y="4565"/>
                    <a:pt x="586" y="4529"/>
                  </a:cubicBezTo>
                  <a:cubicBezTo>
                    <a:pt x="593" y="4507"/>
                    <a:pt x="593" y="4477"/>
                    <a:pt x="593" y="4448"/>
                  </a:cubicBezTo>
                  <a:cubicBezTo>
                    <a:pt x="593" y="4404"/>
                    <a:pt x="586" y="4360"/>
                    <a:pt x="637" y="4316"/>
                  </a:cubicBezTo>
                  <a:cubicBezTo>
                    <a:pt x="703" y="4265"/>
                    <a:pt x="732" y="4184"/>
                    <a:pt x="732" y="4067"/>
                  </a:cubicBezTo>
                  <a:cubicBezTo>
                    <a:pt x="732" y="3943"/>
                    <a:pt x="820" y="3818"/>
                    <a:pt x="886" y="3767"/>
                  </a:cubicBezTo>
                  <a:cubicBezTo>
                    <a:pt x="945" y="3723"/>
                    <a:pt x="1018" y="3642"/>
                    <a:pt x="1040" y="3606"/>
                  </a:cubicBezTo>
                  <a:cubicBezTo>
                    <a:pt x="1047" y="3598"/>
                    <a:pt x="1062" y="3576"/>
                    <a:pt x="1069" y="3554"/>
                  </a:cubicBezTo>
                  <a:cubicBezTo>
                    <a:pt x="1099" y="3510"/>
                    <a:pt x="1128" y="3452"/>
                    <a:pt x="1157" y="3415"/>
                  </a:cubicBezTo>
                  <a:cubicBezTo>
                    <a:pt x="1201" y="3356"/>
                    <a:pt x="1245" y="3327"/>
                    <a:pt x="1326" y="3305"/>
                  </a:cubicBezTo>
                  <a:cubicBezTo>
                    <a:pt x="1370" y="3290"/>
                    <a:pt x="1392" y="3210"/>
                    <a:pt x="1414" y="3137"/>
                  </a:cubicBezTo>
                  <a:cubicBezTo>
                    <a:pt x="1421" y="3100"/>
                    <a:pt x="1428" y="3071"/>
                    <a:pt x="1436" y="3041"/>
                  </a:cubicBezTo>
                  <a:cubicBezTo>
                    <a:pt x="1465" y="2968"/>
                    <a:pt x="1568" y="2851"/>
                    <a:pt x="1604" y="2814"/>
                  </a:cubicBezTo>
                  <a:cubicBezTo>
                    <a:pt x="1626" y="2792"/>
                    <a:pt x="1626" y="2792"/>
                    <a:pt x="1626" y="2792"/>
                  </a:cubicBezTo>
                  <a:cubicBezTo>
                    <a:pt x="1604" y="2777"/>
                    <a:pt x="1604" y="2777"/>
                    <a:pt x="1604" y="2777"/>
                  </a:cubicBezTo>
                  <a:cubicBezTo>
                    <a:pt x="1670" y="2741"/>
                    <a:pt x="1670" y="2741"/>
                    <a:pt x="1670" y="2741"/>
                  </a:cubicBezTo>
                  <a:cubicBezTo>
                    <a:pt x="1677" y="2741"/>
                    <a:pt x="1677" y="2741"/>
                    <a:pt x="1677" y="2741"/>
                  </a:cubicBezTo>
                  <a:cubicBezTo>
                    <a:pt x="1677" y="2741"/>
                    <a:pt x="1736" y="2734"/>
                    <a:pt x="1787" y="2602"/>
                  </a:cubicBezTo>
                  <a:cubicBezTo>
                    <a:pt x="1824" y="2514"/>
                    <a:pt x="1868" y="2455"/>
                    <a:pt x="1897" y="2404"/>
                  </a:cubicBezTo>
                  <a:cubicBezTo>
                    <a:pt x="1927" y="2353"/>
                    <a:pt x="1956" y="2316"/>
                    <a:pt x="1956" y="2279"/>
                  </a:cubicBezTo>
                  <a:cubicBezTo>
                    <a:pt x="1963" y="2243"/>
                    <a:pt x="1963" y="2213"/>
                    <a:pt x="1963" y="2184"/>
                  </a:cubicBezTo>
                  <a:cubicBezTo>
                    <a:pt x="1956" y="2147"/>
                    <a:pt x="1956" y="2111"/>
                    <a:pt x="1971" y="2089"/>
                  </a:cubicBezTo>
                  <a:cubicBezTo>
                    <a:pt x="1978" y="2081"/>
                    <a:pt x="1985" y="2067"/>
                    <a:pt x="2000" y="2059"/>
                  </a:cubicBezTo>
                  <a:cubicBezTo>
                    <a:pt x="2022" y="2037"/>
                    <a:pt x="2051" y="2008"/>
                    <a:pt x="2037" y="1964"/>
                  </a:cubicBezTo>
                  <a:cubicBezTo>
                    <a:pt x="2022" y="1920"/>
                    <a:pt x="2022" y="1847"/>
                    <a:pt x="2125" y="1781"/>
                  </a:cubicBezTo>
                  <a:cubicBezTo>
                    <a:pt x="2139" y="1766"/>
                    <a:pt x="2154" y="1759"/>
                    <a:pt x="2161" y="1759"/>
                  </a:cubicBezTo>
                  <a:cubicBezTo>
                    <a:pt x="2198" y="1737"/>
                    <a:pt x="2205" y="1730"/>
                    <a:pt x="2205" y="1664"/>
                  </a:cubicBezTo>
                  <a:cubicBezTo>
                    <a:pt x="2205" y="1627"/>
                    <a:pt x="2198" y="1620"/>
                    <a:pt x="2183" y="1605"/>
                  </a:cubicBezTo>
                  <a:cubicBezTo>
                    <a:pt x="2168" y="1590"/>
                    <a:pt x="2161" y="1576"/>
                    <a:pt x="2176" y="1539"/>
                  </a:cubicBezTo>
                  <a:cubicBezTo>
                    <a:pt x="2183" y="1503"/>
                    <a:pt x="2205" y="1480"/>
                    <a:pt x="2220" y="1466"/>
                  </a:cubicBezTo>
                  <a:cubicBezTo>
                    <a:pt x="2242" y="1444"/>
                    <a:pt x="2256" y="1429"/>
                    <a:pt x="2256" y="1407"/>
                  </a:cubicBezTo>
                  <a:cubicBezTo>
                    <a:pt x="2256" y="1385"/>
                    <a:pt x="2256" y="1356"/>
                    <a:pt x="2264" y="1327"/>
                  </a:cubicBezTo>
                  <a:cubicBezTo>
                    <a:pt x="2271" y="1297"/>
                    <a:pt x="2286" y="1224"/>
                    <a:pt x="2271" y="1217"/>
                  </a:cubicBezTo>
                  <a:cubicBezTo>
                    <a:pt x="2264" y="1217"/>
                    <a:pt x="2256" y="1217"/>
                    <a:pt x="2249" y="1217"/>
                  </a:cubicBezTo>
                  <a:cubicBezTo>
                    <a:pt x="2213" y="1217"/>
                    <a:pt x="2176" y="1202"/>
                    <a:pt x="2161" y="1173"/>
                  </a:cubicBezTo>
                  <a:cubicBezTo>
                    <a:pt x="2161" y="1158"/>
                    <a:pt x="2154" y="1136"/>
                    <a:pt x="2176" y="1099"/>
                  </a:cubicBezTo>
                  <a:cubicBezTo>
                    <a:pt x="2198" y="1070"/>
                    <a:pt x="2190" y="1063"/>
                    <a:pt x="2161" y="1019"/>
                  </a:cubicBezTo>
                  <a:cubicBezTo>
                    <a:pt x="2146" y="1012"/>
                    <a:pt x="2132" y="989"/>
                    <a:pt x="2117" y="975"/>
                  </a:cubicBezTo>
                  <a:cubicBezTo>
                    <a:pt x="2073" y="902"/>
                    <a:pt x="2103" y="726"/>
                    <a:pt x="2103" y="704"/>
                  </a:cubicBezTo>
                  <a:cubicBezTo>
                    <a:pt x="2103" y="696"/>
                    <a:pt x="2103" y="696"/>
                    <a:pt x="2103" y="696"/>
                  </a:cubicBezTo>
                  <a:cubicBezTo>
                    <a:pt x="2110" y="689"/>
                    <a:pt x="2110" y="689"/>
                    <a:pt x="2110" y="689"/>
                  </a:cubicBezTo>
                  <a:lnTo>
                    <a:pt x="2110" y="689"/>
                  </a:lnTo>
                  <a:cubicBezTo>
                    <a:pt x="2117" y="689"/>
                    <a:pt x="2117" y="689"/>
                    <a:pt x="2117" y="689"/>
                  </a:cubicBezTo>
                  <a:cubicBezTo>
                    <a:pt x="2168" y="667"/>
                    <a:pt x="2168" y="667"/>
                    <a:pt x="2168" y="667"/>
                  </a:cubicBezTo>
                  <a:cubicBezTo>
                    <a:pt x="2176" y="667"/>
                    <a:pt x="2183" y="667"/>
                    <a:pt x="2183" y="667"/>
                  </a:cubicBezTo>
                  <a:cubicBezTo>
                    <a:pt x="2227" y="667"/>
                    <a:pt x="2264" y="718"/>
                    <a:pt x="2308" y="777"/>
                  </a:cubicBezTo>
                  <a:cubicBezTo>
                    <a:pt x="2344" y="828"/>
                    <a:pt x="2381" y="880"/>
                    <a:pt x="2410" y="894"/>
                  </a:cubicBezTo>
                  <a:cubicBezTo>
                    <a:pt x="2425" y="902"/>
                    <a:pt x="2432" y="902"/>
                    <a:pt x="2439" y="902"/>
                  </a:cubicBezTo>
                  <a:cubicBezTo>
                    <a:pt x="2454" y="902"/>
                    <a:pt x="2462" y="894"/>
                    <a:pt x="2476" y="887"/>
                  </a:cubicBezTo>
                  <a:cubicBezTo>
                    <a:pt x="2498" y="858"/>
                    <a:pt x="2506" y="806"/>
                    <a:pt x="2491" y="763"/>
                  </a:cubicBezTo>
                  <a:cubicBezTo>
                    <a:pt x="2476" y="704"/>
                    <a:pt x="2484" y="653"/>
                    <a:pt x="2506" y="616"/>
                  </a:cubicBezTo>
                  <a:cubicBezTo>
                    <a:pt x="2527" y="587"/>
                    <a:pt x="2557" y="572"/>
                    <a:pt x="2594" y="565"/>
                  </a:cubicBezTo>
                  <a:cubicBezTo>
                    <a:pt x="2601" y="565"/>
                    <a:pt x="2615" y="565"/>
                    <a:pt x="2615" y="565"/>
                  </a:cubicBezTo>
                  <a:cubicBezTo>
                    <a:pt x="2689" y="565"/>
                    <a:pt x="2696" y="608"/>
                    <a:pt x="2711" y="726"/>
                  </a:cubicBezTo>
                  <a:cubicBezTo>
                    <a:pt x="2718" y="755"/>
                    <a:pt x="2718" y="784"/>
                    <a:pt x="2725" y="814"/>
                  </a:cubicBezTo>
                  <a:cubicBezTo>
                    <a:pt x="2740" y="887"/>
                    <a:pt x="2777" y="916"/>
                    <a:pt x="2843" y="916"/>
                  </a:cubicBezTo>
                  <a:cubicBezTo>
                    <a:pt x="2908" y="916"/>
                    <a:pt x="2975" y="880"/>
                    <a:pt x="2975" y="880"/>
                  </a:cubicBezTo>
                  <a:cubicBezTo>
                    <a:pt x="2996" y="872"/>
                    <a:pt x="2996" y="872"/>
                    <a:pt x="2996" y="872"/>
                  </a:cubicBezTo>
                  <a:cubicBezTo>
                    <a:pt x="2996" y="894"/>
                    <a:pt x="2996" y="894"/>
                    <a:pt x="2996" y="894"/>
                  </a:cubicBezTo>
                  <a:cubicBezTo>
                    <a:pt x="3004" y="938"/>
                    <a:pt x="3018" y="946"/>
                    <a:pt x="3106" y="946"/>
                  </a:cubicBezTo>
                  <a:cubicBezTo>
                    <a:pt x="3158" y="946"/>
                    <a:pt x="3165" y="982"/>
                    <a:pt x="3172" y="989"/>
                  </a:cubicBezTo>
                  <a:cubicBezTo>
                    <a:pt x="3172" y="1034"/>
                    <a:pt x="3128" y="1085"/>
                    <a:pt x="3077" y="1092"/>
                  </a:cubicBezTo>
                  <a:cubicBezTo>
                    <a:pt x="3070" y="1092"/>
                    <a:pt x="3062" y="1092"/>
                    <a:pt x="3055" y="1092"/>
                  </a:cubicBezTo>
                  <a:cubicBezTo>
                    <a:pt x="3026" y="1099"/>
                    <a:pt x="3026" y="1099"/>
                    <a:pt x="3026" y="1180"/>
                  </a:cubicBezTo>
                  <a:cubicBezTo>
                    <a:pt x="3018" y="1239"/>
                    <a:pt x="3018" y="1239"/>
                    <a:pt x="3018" y="1239"/>
                  </a:cubicBezTo>
                  <a:cubicBezTo>
                    <a:pt x="3018" y="1275"/>
                    <a:pt x="3026" y="1283"/>
                    <a:pt x="3026" y="1290"/>
                  </a:cubicBezTo>
                  <a:lnTo>
                    <a:pt x="3026" y="1290"/>
                  </a:lnTo>
                  <a:cubicBezTo>
                    <a:pt x="3055" y="1290"/>
                    <a:pt x="3099" y="1246"/>
                    <a:pt x="3136" y="1217"/>
                  </a:cubicBezTo>
                  <a:cubicBezTo>
                    <a:pt x="3158" y="1187"/>
                    <a:pt x="3180" y="1173"/>
                    <a:pt x="3187" y="1165"/>
                  </a:cubicBezTo>
                  <a:cubicBezTo>
                    <a:pt x="3209" y="1158"/>
                    <a:pt x="3209" y="1151"/>
                    <a:pt x="3216" y="1122"/>
                  </a:cubicBezTo>
                  <a:cubicBezTo>
                    <a:pt x="3216" y="1107"/>
                    <a:pt x="3216" y="1085"/>
                    <a:pt x="3231" y="1048"/>
                  </a:cubicBezTo>
                  <a:cubicBezTo>
                    <a:pt x="3238" y="1004"/>
                    <a:pt x="3260" y="953"/>
                    <a:pt x="3304" y="953"/>
                  </a:cubicBezTo>
                  <a:cubicBezTo>
                    <a:pt x="3326" y="953"/>
                    <a:pt x="3348" y="968"/>
                    <a:pt x="3377" y="982"/>
                  </a:cubicBezTo>
                  <a:cubicBezTo>
                    <a:pt x="3392" y="997"/>
                    <a:pt x="3407" y="1004"/>
                    <a:pt x="3414" y="1004"/>
                  </a:cubicBezTo>
                  <a:cubicBezTo>
                    <a:pt x="3429" y="1004"/>
                    <a:pt x="3436" y="982"/>
                    <a:pt x="3444" y="953"/>
                  </a:cubicBezTo>
                  <a:cubicBezTo>
                    <a:pt x="3451" y="938"/>
                    <a:pt x="3458" y="924"/>
                    <a:pt x="3465" y="909"/>
                  </a:cubicBezTo>
                  <a:cubicBezTo>
                    <a:pt x="3473" y="902"/>
                    <a:pt x="3487" y="880"/>
                    <a:pt x="3524" y="880"/>
                  </a:cubicBezTo>
                  <a:cubicBezTo>
                    <a:pt x="3539" y="880"/>
                    <a:pt x="3561" y="887"/>
                    <a:pt x="3583" y="902"/>
                  </a:cubicBezTo>
                  <a:cubicBezTo>
                    <a:pt x="3517" y="799"/>
                    <a:pt x="3517" y="799"/>
                    <a:pt x="3517" y="799"/>
                  </a:cubicBezTo>
                  <a:cubicBezTo>
                    <a:pt x="3583" y="755"/>
                    <a:pt x="3583" y="755"/>
                    <a:pt x="3583" y="755"/>
                  </a:cubicBezTo>
                  <a:cubicBezTo>
                    <a:pt x="3583" y="748"/>
                    <a:pt x="3583" y="748"/>
                    <a:pt x="3583" y="748"/>
                  </a:cubicBezTo>
                  <a:cubicBezTo>
                    <a:pt x="3590" y="748"/>
                    <a:pt x="3590" y="748"/>
                    <a:pt x="3590" y="748"/>
                  </a:cubicBezTo>
                  <a:cubicBezTo>
                    <a:pt x="3605" y="733"/>
                    <a:pt x="3605" y="733"/>
                    <a:pt x="3605" y="733"/>
                  </a:cubicBezTo>
                  <a:cubicBezTo>
                    <a:pt x="3612" y="733"/>
                    <a:pt x="3612" y="733"/>
                    <a:pt x="3612" y="733"/>
                  </a:cubicBezTo>
                  <a:cubicBezTo>
                    <a:pt x="3619" y="733"/>
                    <a:pt x="3634" y="726"/>
                    <a:pt x="3649" y="726"/>
                  </a:cubicBezTo>
                  <a:cubicBezTo>
                    <a:pt x="3663" y="726"/>
                    <a:pt x="3685" y="733"/>
                    <a:pt x="3707" y="733"/>
                  </a:cubicBezTo>
                  <a:cubicBezTo>
                    <a:pt x="3722" y="740"/>
                    <a:pt x="3744" y="740"/>
                    <a:pt x="3766" y="740"/>
                  </a:cubicBezTo>
                  <a:cubicBezTo>
                    <a:pt x="3780" y="740"/>
                    <a:pt x="3795" y="740"/>
                    <a:pt x="3803" y="733"/>
                  </a:cubicBezTo>
                  <a:cubicBezTo>
                    <a:pt x="3817" y="726"/>
                    <a:pt x="3839" y="718"/>
                    <a:pt x="3854" y="718"/>
                  </a:cubicBezTo>
                  <a:cubicBezTo>
                    <a:pt x="3898" y="696"/>
                    <a:pt x="3927" y="689"/>
                    <a:pt x="3927" y="616"/>
                  </a:cubicBezTo>
                  <a:cubicBezTo>
                    <a:pt x="3927" y="499"/>
                    <a:pt x="4030" y="491"/>
                    <a:pt x="4125" y="491"/>
                  </a:cubicBezTo>
                  <a:cubicBezTo>
                    <a:pt x="4139" y="484"/>
                    <a:pt x="4154" y="484"/>
                    <a:pt x="4169" y="484"/>
                  </a:cubicBezTo>
                  <a:cubicBezTo>
                    <a:pt x="4235" y="477"/>
                    <a:pt x="4235" y="469"/>
                    <a:pt x="4227" y="447"/>
                  </a:cubicBezTo>
                  <a:cubicBezTo>
                    <a:pt x="4227" y="440"/>
                    <a:pt x="4227" y="418"/>
                    <a:pt x="4235" y="403"/>
                  </a:cubicBezTo>
                  <a:cubicBezTo>
                    <a:pt x="4249" y="381"/>
                    <a:pt x="4271" y="323"/>
                    <a:pt x="4220" y="271"/>
                  </a:cubicBezTo>
                  <a:cubicBezTo>
                    <a:pt x="4206" y="257"/>
                    <a:pt x="4191" y="249"/>
                    <a:pt x="4169" y="249"/>
                  </a:cubicBezTo>
                  <a:cubicBezTo>
                    <a:pt x="4161" y="249"/>
                    <a:pt x="4154" y="257"/>
                    <a:pt x="4139" y="257"/>
                  </a:cubicBezTo>
                  <a:cubicBezTo>
                    <a:pt x="4132" y="257"/>
                    <a:pt x="4118" y="257"/>
                    <a:pt x="4110" y="257"/>
                  </a:cubicBezTo>
                  <a:cubicBezTo>
                    <a:pt x="4096" y="257"/>
                    <a:pt x="4088" y="257"/>
                    <a:pt x="4081" y="257"/>
                  </a:cubicBezTo>
                  <a:cubicBezTo>
                    <a:pt x="4015" y="242"/>
                    <a:pt x="4008" y="213"/>
                    <a:pt x="4008" y="206"/>
                  </a:cubicBezTo>
                  <a:cubicBezTo>
                    <a:pt x="4015" y="198"/>
                    <a:pt x="4037" y="125"/>
                    <a:pt x="4081" y="88"/>
                  </a:cubicBezTo>
                  <a:cubicBezTo>
                    <a:pt x="4132" y="52"/>
                    <a:pt x="4191" y="44"/>
                    <a:pt x="4249" y="30"/>
                  </a:cubicBezTo>
                  <a:cubicBezTo>
                    <a:pt x="4257" y="30"/>
                    <a:pt x="4257" y="30"/>
                    <a:pt x="4264" y="30"/>
                  </a:cubicBezTo>
                  <a:cubicBezTo>
                    <a:pt x="4294" y="30"/>
                    <a:pt x="4308" y="44"/>
                    <a:pt x="4315" y="59"/>
                  </a:cubicBezTo>
                  <a:cubicBezTo>
                    <a:pt x="4323" y="66"/>
                    <a:pt x="4330" y="66"/>
                    <a:pt x="4337" y="66"/>
                  </a:cubicBezTo>
                  <a:lnTo>
                    <a:pt x="4345" y="66"/>
                  </a:lnTo>
                  <a:cubicBezTo>
                    <a:pt x="4367" y="59"/>
                    <a:pt x="4374" y="52"/>
                    <a:pt x="4381" y="37"/>
                  </a:cubicBezTo>
                  <a:cubicBezTo>
                    <a:pt x="4389" y="30"/>
                    <a:pt x="4403" y="15"/>
                    <a:pt x="4418" y="15"/>
                  </a:cubicBezTo>
                  <a:cubicBezTo>
                    <a:pt x="4425" y="15"/>
                    <a:pt x="4433" y="15"/>
                    <a:pt x="4440" y="22"/>
                  </a:cubicBezTo>
                  <a:cubicBezTo>
                    <a:pt x="4462" y="30"/>
                    <a:pt x="4469" y="52"/>
                    <a:pt x="4484" y="66"/>
                  </a:cubicBezTo>
                  <a:cubicBezTo>
                    <a:pt x="4491" y="81"/>
                    <a:pt x="4499" y="96"/>
                    <a:pt x="4506" y="103"/>
                  </a:cubicBezTo>
                  <a:cubicBezTo>
                    <a:pt x="4513" y="103"/>
                    <a:pt x="4513" y="103"/>
                    <a:pt x="4520" y="103"/>
                  </a:cubicBezTo>
                  <a:cubicBezTo>
                    <a:pt x="4535" y="103"/>
                    <a:pt x="4550" y="88"/>
                    <a:pt x="4572" y="74"/>
                  </a:cubicBezTo>
                  <a:cubicBezTo>
                    <a:pt x="4587" y="66"/>
                    <a:pt x="4601" y="52"/>
                    <a:pt x="4616" y="44"/>
                  </a:cubicBezTo>
                  <a:cubicBezTo>
                    <a:pt x="4638" y="30"/>
                    <a:pt x="4638" y="30"/>
                    <a:pt x="4638" y="30"/>
                  </a:cubicBezTo>
                  <a:cubicBezTo>
                    <a:pt x="4667" y="15"/>
                    <a:pt x="4682" y="0"/>
                    <a:pt x="4704" y="0"/>
                  </a:cubicBezTo>
                  <a:cubicBezTo>
                    <a:pt x="4711" y="0"/>
                    <a:pt x="4726" y="8"/>
                    <a:pt x="4733" y="8"/>
                  </a:cubicBezTo>
                  <a:cubicBezTo>
                    <a:pt x="4770" y="22"/>
                    <a:pt x="4770" y="110"/>
                    <a:pt x="4755" y="242"/>
                  </a:cubicBezTo>
                  <a:cubicBezTo>
                    <a:pt x="4740" y="323"/>
                    <a:pt x="4748" y="352"/>
                    <a:pt x="4755" y="352"/>
                  </a:cubicBezTo>
                  <a:cubicBezTo>
                    <a:pt x="4755" y="352"/>
                    <a:pt x="4762" y="345"/>
                    <a:pt x="4770" y="330"/>
                  </a:cubicBezTo>
                  <a:cubicBezTo>
                    <a:pt x="4784" y="315"/>
                    <a:pt x="4792" y="301"/>
                    <a:pt x="4799" y="286"/>
                  </a:cubicBezTo>
                  <a:cubicBezTo>
                    <a:pt x="4814" y="271"/>
                    <a:pt x="4821" y="257"/>
                    <a:pt x="4836" y="257"/>
                  </a:cubicBezTo>
                  <a:cubicBezTo>
                    <a:pt x="4858" y="257"/>
                    <a:pt x="4872" y="271"/>
                    <a:pt x="4909" y="308"/>
                  </a:cubicBezTo>
                  <a:cubicBezTo>
                    <a:pt x="4924" y="323"/>
                    <a:pt x="4931" y="330"/>
                    <a:pt x="4946" y="330"/>
                  </a:cubicBezTo>
                  <a:cubicBezTo>
                    <a:pt x="4960" y="330"/>
                    <a:pt x="4975" y="308"/>
                    <a:pt x="4997" y="286"/>
                  </a:cubicBezTo>
                  <a:cubicBezTo>
                    <a:pt x="5011" y="264"/>
                    <a:pt x="5034" y="235"/>
                    <a:pt x="5063" y="227"/>
                  </a:cubicBezTo>
                  <a:cubicBezTo>
                    <a:pt x="5070" y="220"/>
                    <a:pt x="5077" y="220"/>
                    <a:pt x="5085" y="220"/>
                  </a:cubicBezTo>
                  <a:cubicBezTo>
                    <a:pt x="5099" y="220"/>
                    <a:pt x="5121" y="235"/>
                    <a:pt x="5136" y="249"/>
                  </a:cubicBezTo>
                  <a:cubicBezTo>
                    <a:pt x="5165" y="294"/>
                    <a:pt x="5180" y="367"/>
                    <a:pt x="5173" y="403"/>
                  </a:cubicBezTo>
                  <a:cubicBezTo>
                    <a:pt x="5165" y="440"/>
                    <a:pt x="5173" y="462"/>
                    <a:pt x="5224" y="484"/>
                  </a:cubicBezTo>
                  <a:cubicBezTo>
                    <a:pt x="5224" y="491"/>
                    <a:pt x="5231" y="491"/>
                    <a:pt x="5239" y="491"/>
                  </a:cubicBezTo>
                  <a:cubicBezTo>
                    <a:pt x="5246" y="499"/>
                    <a:pt x="5261" y="499"/>
                    <a:pt x="5261" y="506"/>
                  </a:cubicBezTo>
                  <a:cubicBezTo>
                    <a:pt x="5268" y="521"/>
                    <a:pt x="5268" y="535"/>
                    <a:pt x="5246" y="579"/>
                  </a:cubicBezTo>
                  <a:cubicBezTo>
                    <a:pt x="5239" y="601"/>
                    <a:pt x="5224" y="645"/>
                    <a:pt x="5209" y="696"/>
                  </a:cubicBezTo>
                  <a:cubicBezTo>
                    <a:pt x="5187" y="748"/>
                    <a:pt x="5187" y="770"/>
                    <a:pt x="5187" y="777"/>
                  </a:cubicBezTo>
                  <a:cubicBezTo>
                    <a:pt x="5202" y="770"/>
                    <a:pt x="5246" y="726"/>
                    <a:pt x="5268" y="682"/>
                  </a:cubicBezTo>
                  <a:cubicBezTo>
                    <a:pt x="5283" y="667"/>
                    <a:pt x="5290" y="667"/>
                    <a:pt x="5297" y="667"/>
                  </a:cubicBezTo>
                  <a:cubicBezTo>
                    <a:pt x="5349" y="667"/>
                    <a:pt x="5378" y="821"/>
                    <a:pt x="5378" y="872"/>
                  </a:cubicBezTo>
                  <a:cubicBezTo>
                    <a:pt x="5378" y="909"/>
                    <a:pt x="5385" y="938"/>
                    <a:pt x="5393" y="960"/>
                  </a:cubicBezTo>
                  <a:cubicBezTo>
                    <a:pt x="5407" y="989"/>
                    <a:pt x="5429" y="997"/>
                    <a:pt x="5458" y="997"/>
                  </a:cubicBezTo>
                  <a:cubicBezTo>
                    <a:pt x="5473" y="997"/>
                    <a:pt x="5480" y="997"/>
                    <a:pt x="5495" y="997"/>
                  </a:cubicBezTo>
                  <a:cubicBezTo>
                    <a:pt x="5568" y="982"/>
                    <a:pt x="5568" y="968"/>
                    <a:pt x="5583" y="938"/>
                  </a:cubicBezTo>
                  <a:cubicBezTo>
                    <a:pt x="5583" y="924"/>
                    <a:pt x="5590" y="909"/>
                    <a:pt x="5598" y="887"/>
                  </a:cubicBezTo>
                  <a:cubicBezTo>
                    <a:pt x="5620" y="843"/>
                    <a:pt x="5656" y="814"/>
                    <a:pt x="5686" y="814"/>
                  </a:cubicBezTo>
                  <a:cubicBezTo>
                    <a:pt x="5700" y="814"/>
                    <a:pt x="5730" y="821"/>
                    <a:pt x="5737" y="880"/>
                  </a:cubicBezTo>
                  <a:cubicBezTo>
                    <a:pt x="5744" y="916"/>
                    <a:pt x="5751" y="946"/>
                    <a:pt x="5759" y="960"/>
                  </a:cubicBezTo>
                  <a:cubicBezTo>
                    <a:pt x="5774" y="989"/>
                    <a:pt x="5781" y="1019"/>
                    <a:pt x="5774" y="1070"/>
                  </a:cubicBezTo>
                  <a:cubicBezTo>
                    <a:pt x="5766" y="1129"/>
                    <a:pt x="5788" y="1144"/>
                    <a:pt x="5825" y="1165"/>
                  </a:cubicBezTo>
                  <a:cubicBezTo>
                    <a:pt x="5832" y="1165"/>
                    <a:pt x="5832" y="1165"/>
                    <a:pt x="5832" y="1165"/>
                  </a:cubicBezTo>
                  <a:cubicBezTo>
                    <a:pt x="5884" y="1195"/>
                    <a:pt x="5898" y="1312"/>
                    <a:pt x="5898" y="1327"/>
                  </a:cubicBezTo>
                  <a:cubicBezTo>
                    <a:pt x="5898" y="1349"/>
                    <a:pt x="5898" y="1349"/>
                    <a:pt x="5898" y="1349"/>
                  </a:cubicBezTo>
                  <a:cubicBezTo>
                    <a:pt x="5884" y="1341"/>
                    <a:pt x="5884" y="1341"/>
                    <a:pt x="5884" y="1341"/>
                  </a:cubicBezTo>
                  <a:lnTo>
                    <a:pt x="5876" y="1341"/>
                  </a:lnTo>
                  <a:cubicBezTo>
                    <a:pt x="5854" y="1341"/>
                    <a:pt x="5818" y="1349"/>
                    <a:pt x="5796" y="1393"/>
                  </a:cubicBezTo>
                  <a:cubicBezTo>
                    <a:pt x="5766" y="1451"/>
                    <a:pt x="5810" y="1568"/>
                    <a:pt x="5847" y="1613"/>
                  </a:cubicBezTo>
                  <a:cubicBezTo>
                    <a:pt x="5884" y="1642"/>
                    <a:pt x="5869" y="1686"/>
                    <a:pt x="5854" y="1737"/>
                  </a:cubicBezTo>
                  <a:cubicBezTo>
                    <a:pt x="5839" y="1774"/>
                    <a:pt x="5832" y="1810"/>
                    <a:pt x="5832" y="1847"/>
                  </a:cubicBezTo>
                  <a:cubicBezTo>
                    <a:pt x="5832" y="1942"/>
                    <a:pt x="5964" y="2052"/>
                    <a:pt x="6037" y="2081"/>
                  </a:cubicBezTo>
                  <a:cubicBezTo>
                    <a:pt x="6081" y="2103"/>
                    <a:pt x="6111" y="2125"/>
                    <a:pt x="6111" y="2155"/>
                  </a:cubicBezTo>
                  <a:cubicBezTo>
                    <a:pt x="6111" y="2177"/>
                    <a:pt x="6111" y="2199"/>
                    <a:pt x="6074" y="2221"/>
                  </a:cubicBezTo>
                  <a:cubicBezTo>
                    <a:pt x="6008" y="2272"/>
                    <a:pt x="6008" y="2294"/>
                    <a:pt x="6023" y="2301"/>
                  </a:cubicBezTo>
                  <a:cubicBezTo>
                    <a:pt x="6030" y="2316"/>
                    <a:pt x="6045" y="2323"/>
                    <a:pt x="6059" y="2323"/>
                  </a:cubicBezTo>
                  <a:cubicBezTo>
                    <a:pt x="6081" y="2338"/>
                    <a:pt x="6103" y="2345"/>
                    <a:pt x="6111" y="2375"/>
                  </a:cubicBezTo>
                  <a:cubicBezTo>
                    <a:pt x="6118" y="2389"/>
                    <a:pt x="6118" y="2404"/>
                    <a:pt x="6118" y="2418"/>
                  </a:cubicBezTo>
                  <a:cubicBezTo>
                    <a:pt x="6118" y="2448"/>
                    <a:pt x="6118" y="2470"/>
                    <a:pt x="6162" y="2477"/>
                  </a:cubicBezTo>
                  <a:cubicBezTo>
                    <a:pt x="6242" y="2506"/>
                    <a:pt x="6316" y="2543"/>
                    <a:pt x="6439" y="2668"/>
                  </a:cubicBezTo>
                  <a:cubicBezTo>
                    <a:pt x="6564" y="2792"/>
                    <a:pt x="6579" y="3012"/>
                    <a:pt x="6564" y="3063"/>
                  </a:cubicBezTo>
                  <a:cubicBezTo>
                    <a:pt x="6557" y="3093"/>
                    <a:pt x="6535" y="3107"/>
                    <a:pt x="6520" y="3107"/>
                  </a:cubicBezTo>
                  <a:lnTo>
                    <a:pt x="6520" y="3107"/>
                  </a:lnTo>
                  <a:cubicBezTo>
                    <a:pt x="6557" y="3173"/>
                    <a:pt x="6557" y="3232"/>
                    <a:pt x="6520" y="3283"/>
                  </a:cubicBezTo>
                  <a:cubicBezTo>
                    <a:pt x="6476" y="3349"/>
                    <a:pt x="6476" y="3415"/>
                    <a:pt x="6505" y="3488"/>
                  </a:cubicBezTo>
                  <a:cubicBezTo>
                    <a:pt x="6520" y="3510"/>
                    <a:pt x="6535" y="3518"/>
                    <a:pt x="6557" y="3518"/>
                  </a:cubicBezTo>
                  <a:cubicBezTo>
                    <a:pt x="6579" y="3525"/>
                    <a:pt x="6608" y="3525"/>
                    <a:pt x="6630" y="3576"/>
                  </a:cubicBezTo>
                  <a:cubicBezTo>
                    <a:pt x="6652" y="3613"/>
                    <a:pt x="6659" y="3649"/>
                    <a:pt x="6637" y="3686"/>
                  </a:cubicBezTo>
                  <a:cubicBezTo>
                    <a:pt x="6615" y="3715"/>
                    <a:pt x="6586" y="3737"/>
                    <a:pt x="6564" y="3737"/>
                  </a:cubicBezTo>
                  <a:cubicBezTo>
                    <a:pt x="6557" y="3737"/>
                    <a:pt x="6549" y="3730"/>
                    <a:pt x="6542" y="3730"/>
                  </a:cubicBezTo>
                  <a:cubicBezTo>
                    <a:pt x="6535" y="3730"/>
                    <a:pt x="6520" y="3730"/>
                    <a:pt x="6513" y="3730"/>
                  </a:cubicBezTo>
                  <a:cubicBezTo>
                    <a:pt x="6476" y="3730"/>
                    <a:pt x="6454" y="3737"/>
                    <a:pt x="6439" y="3752"/>
                  </a:cubicBezTo>
                  <a:cubicBezTo>
                    <a:pt x="6432" y="3759"/>
                    <a:pt x="6425" y="3767"/>
                    <a:pt x="6410" y="3767"/>
                  </a:cubicBezTo>
                  <a:cubicBezTo>
                    <a:pt x="6395" y="3767"/>
                    <a:pt x="6381" y="3752"/>
                    <a:pt x="6360" y="3730"/>
                  </a:cubicBezTo>
                  <a:cubicBezTo>
                    <a:pt x="6338" y="3708"/>
                    <a:pt x="6301" y="3679"/>
                    <a:pt x="6257" y="3664"/>
                  </a:cubicBezTo>
                  <a:cubicBezTo>
                    <a:pt x="6220" y="3657"/>
                    <a:pt x="6206" y="3657"/>
                    <a:pt x="6191" y="3657"/>
                  </a:cubicBezTo>
                  <a:cubicBezTo>
                    <a:pt x="6162" y="3657"/>
                    <a:pt x="6155" y="3664"/>
                    <a:pt x="6140" y="3730"/>
                  </a:cubicBezTo>
                  <a:cubicBezTo>
                    <a:pt x="6118" y="3796"/>
                    <a:pt x="6242" y="3877"/>
                    <a:pt x="6286" y="3899"/>
                  </a:cubicBezTo>
                  <a:cubicBezTo>
                    <a:pt x="6279" y="3928"/>
                    <a:pt x="6279" y="3928"/>
                    <a:pt x="6279" y="3928"/>
                  </a:cubicBezTo>
                  <a:cubicBezTo>
                    <a:pt x="6272" y="3928"/>
                    <a:pt x="6257" y="3921"/>
                    <a:pt x="6250" y="3921"/>
                  </a:cubicBezTo>
                  <a:cubicBezTo>
                    <a:pt x="6235" y="3921"/>
                    <a:pt x="6228" y="3928"/>
                    <a:pt x="6228" y="3928"/>
                  </a:cubicBezTo>
                  <a:cubicBezTo>
                    <a:pt x="6228" y="3935"/>
                    <a:pt x="6220" y="3950"/>
                    <a:pt x="6257" y="3994"/>
                  </a:cubicBezTo>
                  <a:cubicBezTo>
                    <a:pt x="6308" y="4053"/>
                    <a:pt x="6294" y="4155"/>
                    <a:pt x="6265" y="4214"/>
                  </a:cubicBezTo>
                  <a:cubicBezTo>
                    <a:pt x="6250" y="4243"/>
                    <a:pt x="6235" y="4258"/>
                    <a:pt x="6220" y="4258"/>
                  </a:cubicBezTo>
                  <a:cubicBezTo>
                    <a:pt x="6213" y="4258"/>
                    <a:pt x="6206" y="4258"/>
                    <a:pt x="6199" y="4250"/>
                  </a:cubicBezTo>
                  <a:cubicBezTo>
                    <a:pt x="6184" y="4236"/>
                    <a:pt x="6169" y="4228"/>
                    <a:pt x="6147" y="4228"/>
                  </a:cubicBezTo>
                  <a:cubicBezTo>
                    <a:pt x="6133" y="4228"/>
                    <a:pt x="6125" y="4228"/>
                    <a:pt x="6125" y="4243"/>
                  </a:cubicBezTo>
                  <a:cubicBezTo>
                    <a:pt x="6125" y="4258"/>
                    <a:pt x="6133" y="4265"/>
                    <a:pt x="6147" y="4280"/>
                  </a:cubicBezTo>
                  <a:cubicBezTo>
                    <a:pt x="6155" y="4294"/>
                    <a:pt x="6169" y="4302"/>
                    <a:pt x="6162" y="4316"/>
                  </a:cubicBezTo>
                  <a:cubicBezTo>
                    <a:pt x="6155" y="4331"/>
                    <a:pt x="6140" y="4331"/>
                    <a:pt x="6140" y="4331"/>
                  </a:cubicBezTo>
                  <a:cubicBezTo>
                    <a:pt x="6103" y="4346"/>
                    <a:pt x="6045" y="4360"/>
                    <a:pt x="5971" y="4419"/>
                  </a:cubicBezTo>
                  <a:cubicBezTo>
                    <a:pt x="5949" y="4441"/>
                    <a:pt x="5935" y="4448"/>
                    <a:pt x="5913" y="4448"/>
                  </a:cubicBezTo>
                  <a:cubicBezTo>
                    <a:pt x="5884" y="4448"/>
                    <a:pt x="5861" y="4426"/>
                    <a:pt x="5839" y="4412"/>
                  </a:cubicBezTo>
                  <a:cubicBezTo>
                    <a:pt x="5832" y="4404"/>
                    <a:pt x="5818" y="4397"/>
                    <a:pt x="5810" y="4390"/>
                  </a:cubicBezTo>
                  <a:lnTo>
                    <a:pt x="5810" y="4390"/>
                  </a:lnTo>
                  <a:cubicBezTo>
                    <a:pt x="5766" y="4390"/>
                    <a:pt x="5678" y="4485"/>
                    <a:pt x="5627" y="4609"/>
                  </a:cubicBezTo>
                  <a:cubicBezTo>
                    <a:pt x="5598" y="4668"/>
                    <a:pt x="5568" y="4697"/>
                    <a:pt x="5546" y="4719"/>
                  </a:cubicBezTo>
                  <a:cubicBezTo>
                    <a:pt x="5539" y="4719"/>
                    <a:pt x="5532" y="4734"/>
                    <a:pt x="5532" y="4734"/>
                  </a:cubicBezTo>
                  <a:lnTo>
                    <a:pt x="5532" y="4734"/>
                  </a:lnTo>
                  <a:cubicBezTo>
                    <a:pt x="5532" y="4734"/>
                    <a:pt x="5539" y="4741"/>
                    <a:pt x="5554" y="4749"/>
                  </a:cubicBezTo>
                  <a:cubicBezTo>
                    <a:pt x="5620" y="4793"/>
                    <a:pt x="5751" y="5005"/>
                    <a:pt x="5759" y="5013"/>
                  </a:cubicBezTo>
                  <a:cubicBezTo>
                    <a:pt x="5766" y="5020"/>
                    <a:pt x="5766" y="5020"/>
                    <a:pt x="5766" y="5020"/>
                  </a:cubicBezTo>
                  <a:cubicBezTo>
                    <a:pt x="5759" y="5027"/>
                    <a:pt x="5759" y="5027"/>
                    <a:pt x="5759" y="5027"/>
                  </a:cubicBezTo>
                  <a:cubicBezTo>
                    <a:pt x="5759" y="5027"/>
                    <a:pt x="5751" y="5071"/>
                    <a:pt x="5766" y="5225"/>
                  </a:cubicBezTo>
                  <a:cubicBezTo>
                    <a:pt x="5766" y="5306"/>
                    <a:pt x="5818" y="5408"/>
                    <a:pt x="5869" y="5503"/>
                  </a:cubicBezTo>
                  <a:cubicBezTo>
                    <a:pt x="5906" y="5591"/>
                    <a:pt x="5942" y="5665"/>
                    <a:pt x="5942" y="5716"/>
                  </a:cubicBezTo>
                  <a:cubicBezTo>
                    <a:pt x="5942" y="5826"/>
                    <a:pt x="5876" y="5994"/>
                    <a:pt x="5803" y="6053"/>
                  </a:cubicBezTo>
                  <a:cubicBezTo>
                    <a:pt x="5781" y="6075"/>
                    <a:pt x="5788" y="6082"/>
                    <a:pt x="5810" y="6119"/>
                  </a:cubicBezTo>
                  <a:cubicBezTo>
                    <a:pt x="5832" y="6156"/>
                    <a:pt x="5861" y="6199"/>
                    <a:pt x="5839" y="6265"/>
                  </a:cubicBezTo>
                  <a:cubicBezTo>
                    <a:pt x="5839" y="6280"/>
                    <a:pt x="5832" y="6295"/>
                    <a:pt x="5825" y="6309"/>
                  </a:cubicBezTo>
                  <a:cubicBezTo>
                    <a:pt x="5803" y="6383"/>
                    <a:pt x="5796" y="6405"/>
                    <a:pt x="5869" y="6471"/>
                  </a:cubicBezTo>
                  <a:cubicBezTo>
                    <a:pt x="5913" y="6507"/>
                    <a:pt x="5927" y="6537"/>
                    <a:pt x="5927" y="6551"/>
                  </a:cubicBezTo>
                  <a:cubicBezTo>
                    <a:pt x="5920" y="6573"/>
                    <a:pt x="5898" y="6588"/>
                    <a:pt x="5876" y="6595"/>
                  </a:cubicBezTo>
                  <a:cubicBezTo>
                    <a:pt x="5854" y="6603"/>
                    <a:pt x="5839" y="6610"/>
                    <a:pt x="5825" y="6625"/>
                  </a:cubicBezTo>
                  <a:cubicBezTo>
                    <a:pt x="5796" y="6639"/>
                    <a:pt x="5803" y="6661"/>
                    <a:pt x="5839" y="6727"/>
                  </a:cubicBezTo>
                  <a:cubicBezTo>
                    <a:pt x="5854" y="6756"/>
                    <a:pt x="5876" y="6793"/>
                    <a:pt x="5898" y="6844"/>
                  </a:cubicBezTo>
                  <a:cubicBezTo>
                    <a:pt x="5942" y="6940"/>
                    <a:pt x="5891" y="7020"/>
                    <a:pt x="5876" y="7049"/>
                  </a:cubicBezTo>
                  <a:cubicBezTo>
                    <a:pt x="5854" y="7079"/>
                    <a:pt x="5825" y="7101"/>
                    <a:pt x="5810" y="7101"/>
                  </a:cubicBezTo>
                  <a:cubicBezTo>
                    <a:pt x="5796" y="7101"/>
                    <a:pt x="5788" y="7094"/>
                    <a:pt x="5781" y="7079"/>
                  </a:cubicBezTo>
                  <a:cubicBezTo>
                    <a:pt x="5766" y="7057"/>
                    <a:pt x="5730" y="7027"/>
                    <a:pt x="5693" y="7027"/>
                  </a:cubicBezTo>
                  <a:cubicBezTo>
                    <a:pt x="5671" y="7027"/>
                    <a:pt x="5649" y="7035"/>
                    <a:pt x="5634" y="7049"/>
                  </a:cubicBezTo>
                  <a:cubicBezTo>
                    <a:pt x="5590" y="7086"/>
                    <a:pt x="5532" y="7130"/>
                    <a:pt x="5466" y="7130"/>
                  </a:cubicBezTo>
                  <a:cubicBezTo>
                    <a:pt x="5437" y="7130"/>
                    <a:pt x="5400" y="7115"/>
                    <a:pt x="5363" y="7101"/>
                  </a:cubicBezTo>
                  <a:cubicBezTo>
                    <a:pt x="5341" y="7086"/>
                    <a:pt x="5319" y="7079"/>
                    <a:pt x="5305" y="7079"/>
                  </a:cubicBezTo>
                  <a:cubicBezTo>
                    <a:pt x="5261" y="7079"/>
                    <a:pt x="5231" y="7115"/>
                    <a:pt x="5202" y="7152"/>
                  </a:cubicBezTo>
                  <a:cubicBezTo>
                    <a:pt x="5195" y="7167"/>
                    <a:pt x="5195" y="7167"/>
                    <a:pt x="5195" y="7167"/>
                  </a:cubicBezTo>
                  <a:cubicBezTo>
                    <a:pt x="5143" y="7218"/>
                    <a:pt x="5063" y="7269"/>
                    <a:pt x="4989" y="7284"/>
                  </a:cubicBezTo>
                  <a:cubicBezTo>
                    <a:pt x="4960" y="7284"/>
                    <a:pt x="4960" y="7284"/>
                    <a:pt x="4960" y="7284"/>
                  </a:cubicBezTo>
                  <a:cubicBezTo>
                    <a:pt x="4894" y="7299"/>
                    <a:pt x="4806" y="7313"/>
                    <a:pt x="4770" y="7343"/>
                  </a:cubicBezTo>
                  <a:cubicBezTo>
                    <a:pt x="4762" y="7357"/>
                    <a:pt x="4762" y="7365"/>
                    <a:pt x="4762" y="7365"/>
                  </a:cubicBezTo>
                  <a:cubicBezTo>
                    <a:pt x="4762" y="7372"/>
                    <a:pt x="4784" y="7387"/>
                    <a:pt x="4806" y="7394"/>
                  </a:cubicBezTo>
                  <a:cubicBezTo>
                    <a:pt x="4821" y="7408"/>
                    <a:pt x="4836" y="7416"/>
                    <a:pt x="4850" y="7423"/>
                  </a:cubicBezTo>
                  <a:cubicBezTo>
                    <a:pt x="4894" y="7453"/>
                    <a:pt x="4989" y="7467"/>
                    <a:pt x="5034" y="7475"/>
                  </a:cubicBezTo>
                  <a:cubicBezTo>
                    <a:pt x="5048" y="7475"/>
                    <a:pt x="5048" y="7475"/>
                    <a:pt x="5048" y="7475"/>
                  </a:cubicBezTo>
                  <a:cubicBezTo>
                    <a:pt x="5048" y="7489"/>
                    <a:pt x="5048" y="7489"/>
                    <a:pt x="5048" y="7489"/>
                  </a:cubicBezTo>
                  <a:cubicBezTo>
                    <a:pt x="5056" y="7504"/>
                    <a:pt x="5056" y="7548"/>
                    <a:pt x="5034" y="7584"/>
                  </a:cubicBezTo>
                  <a:cubicBezTo>
                    <a:pt x="5026" y="7592"/>
                    <a:pt x="5011" y="7599"/>
                    <a:pt x="4982" y="7599"/>
                  </a:cubicBezTo>
                  <a:cubicBezTo>
                    <a:pt x="4946" y="7599"/>
                    <a:pt x="4894" y="7584"/>
                    <a:pt x="4879" y="7577"/>
                  </a:cubicBezTo>
                  <a:cubicBezTo>
                    <a:pt x="4784" y="7636"/>
                    <a:pt x="4784" y="7636"/>
                    <a:pt x="4784" y="7636"/>
                  </a:cubicBezTo>
                  <a:cubicBezTo>
                    <a:pt x="4770" y="7628"/>
                    <a:pt x="4770" y="7628"/>
                    <a:pt x="4770" y="7628"/>
                  </a:cubicBezTo>
                  <a:cubicBezTo>
                    <a:pt x="4770" y="7628"/>
                    <a:pt x="4726" y="7577"/>
                    <a:pt x="4682" y="7577"/>
                  </a:cubicBezTo>
                  <a:cubicBezTo>
                    <a:pt x="4667" y="7577"/>
                    <a:pt x="4652" y="7577"/>
                    <a:pt x="4645" y="7584"/>
                  </a:cubicBezTo>
                  <a:cubicBezTo>
                    <a:pt x="4587" y="7628"/>
                    <a:pt x="4528" y="7658"/>
                    <a:pt x="4462" y="7658"/>
                  </a:cubicBezTo>
                </a:path>
              </a:pathLst>
            </a:custGeom>
            <a:grpFill/>
            <a:ln w="3175" cap="flat" cmpd="sng">
              <a:noFill/>
              <a:bevel/>
              <a:headEnd/>
              <a:tailEnd/>
            </a:ln>
            <a:effectLst/>
          </p:spPr>
          <p:txBody>
            <a:bodyPr wrap="none" anchor="ctr"/>
            <a:lstStyle/>
            <a:p>
              <a:pPr defTabSz="1828298" eaLnBrk="1" fontAlgn="auto" hangingPunct="1">
                <a:spcBef>
                  <a:spcPts val="0"/>
                </a:spcBef>
                <a:spcAft>
                  <a:spcPts val="0"/>
                </a:spcAft>
                <a:defRPr/>
              </a:pPr>
              <a:endParaRPr lang="en-US" sz="1351" b="0" i="0">
                <a:latin typeface="DINRoundOT" panose="020B0504020101020102" pitchFamily="34" charset="77"/>
              </a:endParaRPr>
            </a:p>
          </p:txBody>
        </p:sp>
        <p:sp>
          <p:nvSpPr>
            <p:cNvPr id="147" name="Freeform 12">
              <a:extLst>
                <a:ext uri="{FF2B5EF4-FFF2-40B4-BE49-F238E27FC236}">
                  <a16:creationId xmlns:a16="http://schemas.microsoft.com/office/drawing/2014/main" id="{61B74E36-F7B6-384C-B882-5EFD0318EDBD}"/>
                </a:ext>
              </a:extLst>
            </p:cNvPr>
            <p:cNvSpPr>
              <a:spLocks noChangeArrowheads="1"/>
            </p:cNvSpPr>
            <p:nvPr/>
          </p:nvSpPr>
          <p:spPr bwMode="gray">
            <a:xfrm>
              <a:off x="4588662" y="9238936"/>
              <a:ext cx="2573531" cy="2918249"/>
            </a:xfrm>
            <a:custGeom>
              <a:avLst/>
              <a:gdLst>
                <a:gd name="T0" fmla="*/ 4969 w 6698"/>
                <a:gd name="T1" fmla="*/ 359 h 7687"/>
                <a:gd name="T2" fmla="*/ 5386 w 6698"/>
                <a:gd name="T3" fmla="*/ 886 h 7687"/>
                <a:gd name="T4" fmla="*/ 5899 w 6698"/>
                <a:gd name="T5" fmla="*/ 1341 h 7687"/>
                <a:gd name="T6" fmla="*/ 6448 w 6698"/>
                <a:gd name="T7" fmla="*/ 2689 h 7687"/>
                <a:gd name="T8" fmla="*/ 6433 w 6698"/>
                <a:gd name="T9" fmla="*/ 3759 h 7687"/>
                <a:gd name="T10" fmla="*/ 6170 w 6698"/>
                <a:gd name="T11" fmla="*/ 4228 h 7687"/>
                <a:gd name="T12" fmla="*/ 5767 w 6698"/>
                <a:gd name="T13" fmla="*/ 5034 h 7687"/>
                <a:gd name="T14" fmla="*/ 5819 w 6698"/>
                <a:gd name="T15" fmla="*/ 7086 h 7687"/>
                <a:gd name="T16" fmla="*/ 4866 w 6698"/>
                <a:gd name="T17" fmla="*/ 7452 h 7687"/>
                <a:gd name="T18" fmla="*/ 4456 w 6698"/>
                <a:gd name="T19" fmla="*/ 7657 h 7687"/>
                <a:gd name="T20" fmla="*/ 2931 w 6698"/>
                <a:gd name="T21" fmla="*/ 6910 h 7687"/>
                <a:gd name="T22" fmla="*/ 2572 w 6698"/>
                <a:gd name="T23" fmla="*/ 6778 h 7687"/>
                <a:gd name="T24" fmla="*/ 2426 w 6698"/>
                <a:gd name="T25" fmla="*/ 7049 h 7687"/>
                <a:gd name="T26" fmla="*/ 1708 w 6698"/>
                <a:gd name="T27" fmla="*/ 7254 h 7687"/>
                <a:gd name="T28" fmla="*/ 418 w 6698"/>
                <a:gd name="T29" fmla="*/ 7283 h 7687"/>
                <a:gd name="T30" fmla="*/ 213 w 6698"/>
                <a:gd name="T31" fmla="*/ 6309 h 7687"/>
                <a:gd name="T32" fmla="*/ 667 w 6698"/>
                <a:gd name="T33" fmla="*/ 4345 h 7687"/>
                <a:gd name="T34" fmla="*/ 1657 w 6698"/>
                <a:gd name="T35" fmla="*/ 2791 h 7687"/>
                <a:gd name="T36" fmla="*/ 2213 w 6698"/>
                <a:gd name="T37" fmla="*/ 1553 h 7687"/>
                <a:gd name="T38" fmla="*/ 2162 w 6698"/>
                <a:gd name="T39" fmla="*/ 747 h 7687"/>
                <a:gd name="T40" fmla="*/ 2734 w 6698"/>
                <a:gd name="T41" fmla="*/ 828 h 7687"/>
                <a:gd name="T42" fmla="*/ 3327 w 6698"/>
                <a:gd name="T43" fmla="*/ 982 h 7687"/>
                <a:gd name="T44" fmla="*/ 3620 w 6698"/>
                <a:gd name="T45" fmla="*/ 791 h 7687"/>
                <a:gd name="T46" fmla="*/ 4272 w 6698"/>
                <a:gd name="T47" fmla="*/ 425 h 7687"/>
                <a:gd name="T48" fmla="*/ 4360 w 6698"/>
                <a:gd name="T49" fmla="*/ 102 h 7687"/>
                <a:gd name="T50" fmla="*/ 4727 w 6698"/>
                <a:gd name="T51" fmla="*/ 0 h 7687"/>
                <a:gd name="T52" fmla="*/ 4397 w 6698"/>
                <a:gd name="T53" fmla="*/ 44 h 7687"/>
                <a:gd name="T54" fmla="*/ 4016 w 6698"/>
                <a:gd name="T55" fmla="*/ 220 h 7687"/>
                <a:gd name="T56" fmla="*/ 4192 w 6698"/>
                <a:gd name="T57" fmla="*/ 483 h 7687"/>
                <a:gd name="T58" fmla="*/ 3650 w 6698"/>
                <a:gd name="T59" fmla="*/ 710 h 7687"/>
                <a:gd name="T60" fmla="*/ 3481 w 6698"/>
                <a:gd name="T61" fmla="*/ 916 h 7687"/>
                <a:gd name="T62" fmla="*/ 3056 w 6698"/>
                <a:gd name="T63" fmla="*/ 1289 h 7687"/>
                <a:gd name="T64" fmla="*/ 3027 w 6698"/>
                <a:gd name="T65" fmla="*/ 864 h 7687"/>
                <a:gd name="T66" fmla="*/ 2485 w 6698"/>
                <a:gd name="T67" fmla="*/ 886 h 7687"/>
                <a:gd name="T68" fmla="*/ 2126 w 6698"/>
                <a:gd name="T69" fmla="*/ 696 h 7687"/>
                <a:gd name="T70" fmla="*/ 2272 w 6698"/>
                <a:gd name="T71" fmla="*/ 1341 h 7687"/>
                <a:gd name="T72" fmla="*/ 2008 w 6698"/>
                <a:gd name="T73" fmla="*/ 2066 h 7687"/>
                <a:gd name="T74" fmla="*/ 1642 w 6698"/>
                <a:gd name="T75" fmla="*/ 2770 h 7687"/>
                <a:gd name="T76" fmla="*/ 1056 w 6698"/>
                <a:gd name="T77" fmla="*/ 3612 h 7687"/>
                <a:gd name="T78" fmla="*/ 448 w 6698"/>
                <a:gd name="T79" fmla="*/ 5063 h 7687"/>
                <a:gd name="T80" fmla="*/ 184 w 6698"/>
                <a:gd name="T81" fmla="*/ 6301 h 7687"/>
                <a:gd name="T82" fmla="*/ 198 w 6698"/>
                <a:gd name="T83" fmla="*/ 7349 h 7687"/>
                <a:gd name="T84" fmla="*/ 682 w 6698"/>
                <a:gd name="T85" fmla="*/ 7445 h 7687"/>
                <a:gd name="T86" fmla="*/ 2169 w 6698"/>
                <a:gd name="T87" fmla="*/ 7422 h 7687"/>
                <a:gd name="T88" fmla="*/ 2572 w 6698"/>
                <a:gd name="T89" fmla="*/ 7181 h 7687"/>
                <a:gd name="T90" fmla="*/ 2155 w 6698"/>
                <a:gd name="T91" fmla="*/ 6924 h 7687"/>
                <a:gd name="T92" fmla="*/ 2800 w 6698"/>
                <a:gd name="T93" fmla="*/ 6807 h 7687"/>
                <a:gd name="T94" fmla="*/ 2990 w 6698"/>
                <a:gd name="T95" fmla="*/ 7063 h 7687"/>
                <a:gd name="T96" fmla="*/ 3840 w 6698"/>
                <a:gd name="T97" fmla="*/ 7203 h 7687"/>
                <a:gd name="T98" fmla="*/ 4822 w 6698"/>
                <a:gd name="T99" fmla="*/ 7657 h 7687"/>
                <a:gd name="T100" fmla="*/ 4800 w 6698"/>
                <a:gd name="T101" fmla="*/ 7379 h 7687"/>
                <a:gd name="T102" fmla="*/ 5665 w 6698"/>
                <a:gd name="T103" fmla="*/ 7078 h 7687"/>
                <a:gd name="T104" fmla="*/ 5965 w 6698"/>
                <a:gd name="T105" fmla="*/ 6572 h 7687"/>
                <a:gd name="T106" fmla="*/ 5804 w 6698"/>
                <a:gd name="T107" fmla="*/ 5041 h 7687"/>
                <a:gd name="T108" fmla="*/ 5936 w 6698"/>
                <a:gd name="T109" fmla="*/ 4477 h 7687"/>
                <a:gd name="T110" fmla="*/ 6302 w 6698"/>
                <a:gd name="T111" fmla="*/ 4235 h 7687"/>
                <a:gd name="T112" fmla="*/ 6375 w 6698"/>
                <a:gd name="T113" fmla="*/ 3759 h 7687"/>
                <a:gd name="T114" fmla="*/ 6543 w 6698"/>
                <a:gd name="T115" fmla="*/ 3495 h 7687"/>
                <a:gd name="T116" fmla="*/ 6060 w 6698"/>
                <a:gd name="T117" fmla="*/ 2308 h 7687"/>
                <a:gd name="T118" fmla="*/ 5899 w 6698"/>
                <a:gd name="T119" fmla="*/ 1370 h 7687"/>
                <a:gd name="T120" fmla="*/ 5606 w 6698"/>
                <a:gd name="T121" fmla="*/ 894 h 7687"/>
                <a:gd name="T122" fmla="*/ 5284 w 6698"/>
                <a:gd name="T123" fmla="*/ 601 h 7687"/>
                <a:gd name="T124" fmla="*/ 4969 w 6698"/>
                <a:gd name="T125" fmla="*/ 329 h 7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698" h="7687">
                  <a:moveTo>
                    <a:pt x="4727" y="36"/>
                  </a:moveTo>
                  <a:lnTo>
                    <a:pt x="4727" y="36"/>
                  </a:lnTo>
                  <a:cubicBezTo>
                    <a:pt x="4734" y="36"/>
                    <a:pt x="4741" y="36"/>
                    <a:pt x="4749" y="36"/>
                  </a:cubicBezTo>
                  <a:cubicBezTo>
                    <a:pt x="4785" y="51"/>
                    <a:pt x="4771" y="161"/>
                    <a:pt x="4763" y="256"/>
                  </a:cubicBezTo>
                  <a:cubicBezTo>
                    <a:pt x="4756" y="322"/>
                    <a:pt x="4749" y="388"/>
                    <a:pt x="4771" y="388"/>
                  </a:cubicBezTo>
                  <a:cubicBezTo>
                    <a:pt x="4778" y="388"/>
                    <a:pt x="4793" y="373"/>
                    <a:pt x="4807" y="351"/>
                  </a:cubicBezTo>
                  <a:cubicBezTo>
                    <a:pt x="4837" y="308"/>
                    <a:pt x="4844" y="285"/>
                    <a:pt x="4859" y="285"/>
                  </a:cubicBezTo>
                  <a:cubicBezTo>
                    <a:pt x="4873" y="285"/>
                    <a:pt x="4888" y="300"/>
                    <a:pt x="4917" y="329"/>
                  </a:cubicBezTo>
                  <a:cubicBezTo>
                    <a:pt x="4939" y="351"/>
                    <a:pt x="4954" y="359"/>
                    <a:pt x="4969" y="359"/>
                  </a:cubicBezTo>
                  <a:cubicBezTo>
                    <a:pt x="5012" y="359"/>
                    <a:pt x="5034" y="271"/>
                    <a:pt x="5093" y="256"/>
                  </a:cubicBezTo>
                  <a:cubicBezTo>
                    <a:pt x="5093" y="249"/>
                    <a:pt x="5100" y="249"/>
                    <a:pt x="5108" y="249"/>
                  </a:cubicBezTo>
                  <a:cubicBezTo>
                    <a:pt x="5166" y="249"/>
                    <a:pt x="5188" y="366"/>
                    <a:pt x="5181" y="410"/>
                  </a:cubicBezTo>
                  <a:cubicBezTo>
                    <a:pt x="5174" y="454"/>
                    <a:pt x="5181" y="491"/>
                    <a:pt x="5240" y="513"/>
                  </a:cubicBezTo>
                  <a:cubicBezTo>
                    <a:pt x="5298" y="535"/>
                    <a:pt x="5284" y="505"/>
                    <a:pt x="5218" y="703"/>
                  </a:cubicBezTo>
                  <a:cubicBezTo>
                    <a:pt x="5188" y="784"/>
                    <a:pt x="5188" y="813"/>
                    <a:pt x="5203" y="813"/>
                  </a:cubicBezTo>
                  <a:cubicBezTo>
                    <a:pt x="5232" y="813"/>
                    <a:pt x="5284" y="740"/>
                    <a:pt x="5306" y="703"/>
                  </a:cubicBezTo>
                  <a:cubicBezTo>
                    <a:pt x="5313" y="696"/>
                    <a:pt x="5313" y="696"/>
                    <a:pt x="5320" y="696"/>
                  </a:cubicBezTo>
                  <a:cubicBezTo>
                    <a:pt x="5350" y="696"/>
                    <a:pt x="5386" y="820"/>
                    <a:pt x="5386" y="886"/>
                  </a:cubicBezTo>
                  <a:cubicBezTo>
                    <a:pt x="5386" y="960"/>
                    <a:pt x="5401" y="1026"/>
                    <a:pt x="5481" y="1026"/>
                  </a:cubicBezTo>
                  <a:cubicBezTo>
                    <a:pt x="5496" y="1026"/>
                    <a:pt x="5511" y="1026"/>
                    <a:pt x="5518" y="1026"/>
                  </a:cubicBezTo>
                  <a:cubicBezTo>
                    <a:pt x="5635" y="1003"/>
                    <a:pt x="5599" y="982"/>
                    <a:pt x="5635" y="908"/>
                  </a:cubicBezTo>
                  <a:cubicBezTo>
                    <a:pt x="5657" y="872"/>
                    <a:pt x="5687" y="842"/>
                    <a:pt x="5709" y="842"/>
                  </a:cubicBezTo>
                  <a:cubicBezTo>
                    <a:pt x="5731" y="842"/>
                    <a:pt x="5745" y="857"/>
                    <a:pt x="5745" y="901"/>
                  </a:cubicBezTo>
                  <a:cubicBezTo>
                    <a:pt x="5760" y="989"/>
                    <a:pt x="5797" y="1003"/>
                    <a:pt x="5782" y="1077"/>
                  </a:cubicBezTo>
                  <a:cubicBezTo>
                    <a:pt x="5767" y="1158"/>
                    <a:pt x="5804" y="1172"/>
                    <a:pt x="5848" y="1194"/>
                  </a:cubicBezTo>
                  <a:cubicBezTo>
                    <a:pt x="5899" y="1216"/>
                    <a:pt x="5907" y="1341"/>
                    <a:pt x="5907" y="1341"/>
                  </a:cubicBezTo>
                  <a:lnTo>
                    <a:pt x="5899" y="1341"/>
                  </a:lnTo>
                  <a:cubicBezTo>
                    <a:pt x="5877" y="1341"/>
                    <a:pt x="5833" y="1348"/>
                    <a:pt x="5804" y="1399"/>
                  </a:cubicBezTo>
                  <a:cubicBezTo>
                    <a:pt x="5767" y="1465"/>
                    <a:pt x="5819" y="1590"/>
                    <a:pt x="5862" y="1634"/>
                  </a:cubicBezTo>
                  <a:cubicBezTo>
                    <a:pt x="5907" y="1678"/>
                    <a:pt x="5841" y="1758"/>
                    <a:pt x="5841" y="1861"/>
                  </a:cubicBezTo>
                  <a:cubicBezTo>
                    <a:pt x="5841" y="1963"/>
                    <a:pt x="5972" y="2081"/>
                    <a:pt x="6053" y="2110"/>
                  </a:cubicBezTo>
                  <a:cubicBezTo>
                    <a:pt x="6134" y="2147"/>
                    <a:pt x="6134" y="2191"/>
                    <a:pt x="6090" y="2227"/>
                  </a:cubicBezTo>
                  <a:cubicBezTo>
                    <a:pt x="6046" y="2257"/>
                    <a:pt x="6009" y="2293"/>
                    <a:pt x="6031" y="2330"/>
                  </a:cubicBezTo>
                  <a:cubicBezTo>
                    <a:pt x="6053" y="2359"/>
                    <a:pt x="6112" y="2352"/>
                    <a:pt x="6119" y="2396"/>
                  </a:cubicBezTo>
                  <a:cubicBezTo>
                    <a:pt x="6134" y="2440"/>
                    <a:pt x="6097" y="2484"/>
                    <a:pt x="6178" y="2506"/>
                  </a:cubicBezTo>
                  <a:cubicBezTo>
                    <a:pt x="6258" y="2528"/>
                    <a:pt x="6324" y="2564"/>
                    <a:pt x="6448" y="2689"/>
                  </a:cubicBezTo>
                  <a:cubicBezTo>
                    <a:pt x="6572" y="2813"/>
                    <a:pt x="6587" y="3033"/>
                    <a:pt x="6572" y="3077"/>
                  </a:cubicBezTo>
                  <a:cubicBezTo>
                    <a:pt x="6565" y="3121"/>
                    <a:pt x="6506" y="3099"/>
                    <a:pt x="6528" y="3129"/>
                  </a:cubicBezTo>
                  <a:cubicBezTo>
                    <a:pt x="6550" y="3165"/>
                    <a:pt x="6572" y="3224"/>
                    <a:pt x="6528" y="3290"/>
                  </a:cubicBezTo>
                  <a:cubicBezTo>
                    <a:pt x="6484" y="3356"/>
                    <a:pt x="6484" y="3436"/>
                    <a:pt x="6521" y="3510"/>
                  </a:cubicBezTo>
                  <a:cubicBezTo>
                    <a:pt x="6550" y="3576"/>
                    <a:pt x="6594" y="3517"/>
                    <a:pt x="6646" y="3598"/>
                  </a:cubicBezTo>
                  <a:cubicBezTo>
                    <a:pt x="6690" y="3678"/>
                    <a:pt x="6623" y="3729"/>
                    <a:pt x="6587" y="3729"/>
                  </a:cubicBezTo>
                  <a:cubicBezTo>
                    <a:pt x="6572" y="3729"/>
                    <a:pt x="6550" y="3729"/>
                    <a:pt x="6536" y="3729"/>
                  </a:cubicBezTo>
                  <a:cubicBezTo>
                    <a:pt x="6506" y="3729"/>
                    <a:pt x="6470" y="3737"/>
                    <a:pt x="6448" y="3759"/>
                  </a:cubicBezTo>
                  <a:cubicBezTo>
                    <a:pt x="6448" y="3759"/>
                    <a:pt x="6440" y="3759"/>
                    <a:pt x="6433" y="3759"/>
                  </a:cubicBezTo>
                  <a:cubicBezTo>
                    <a:pt x="6404" y="3759"/>
                    <a:pt x="6368" y="3686"/>
                    <a:pt x="6280" y="3663"/>
                  </a:cubicBezTo>
                  <a:cubicBezTo>
                    <a:pt x="6251" y="3656"/>
                    <a:pt x="6229" y="3656"/>
                    <a:pt x="6214" y="3656"/>
                  </a:cubicBezTo>
                  <a:cubicBezTo>
                    <a:pt x="6170" y="3656"/>
                    <a:pt x="6163" y="3678"/>
                    <a:pt x="6148" y="3744"/>
                  </a:cubicBezTo>
                  <a:cubicBezTo>
                    <a:pt x="6119" y="3832"/>
                    <a:pt x="6302" y="3927"/>
                    <a:pt x="6302" y="3927"/>
                  </a:cubicBezTo>
                  <a:cubicBezTo>
                    <a:pt x="6295" y="3927"/>
                    <a:pt x="6280" y="3920"/>
                    <a:pt x="6273" y="3920"/>
                  </a:cubicBezTo>
                  <a:cubicBezTo>
                    <a:pt x="6229" y="3920"/>
                    <a:pt x="6214" y="3949"/>
                    <a:pt x="6273" y="4015"/>
                  </a:cubicBezTo>
                  <a:cubicBezTo>
                    <a:pt x="6331" y="4089"/>
                    <a:pt x="6280" y="4257"/>
                    <a:pt x="6243" y="4257"/>
                  </a:cubicBezTo>
                  <a:lnTo>
                    <a:pt x="6236" y="4257"/>
                  </a:lnTo>
                  <a:cubicBezTo>
                    <a:pt x="6214" y="4235"/>
                    <a:pt x="6192" y="4228"/>
                    <a:pt x="6170" y="4228"/>
                  </a:cubicBezTo>
                  <a:cubicBezTo>
                    <a:pt x="6156" y="4228"/>
                    <a:pt x="6141" y="4235"/>
                    <a:pt x="6134" y="4257"/>
                  </a:cubicBezTo>
                  <a:cubicBezTo>
                    <a:pt x="6119" y="4301"/>
                    <a:pt x="6200" y="4323"/>
                    <a:pt x="6156" y="4330"/>
                  </a:cubicBezTo>
                  <a:cubicBezTo>
                    <a:pt x="6112" y="4345"/>
                    <a:pt x="6053" y="4367"/>
                    <a:pt x="5987" y="4426"/>
                  </a:cubicBezTo>
                  <a:cubicBezTo>
                    <a:pt x="5965" y="4440"/>
                    <a:pt x="5950" y="4448"/>
                    <a:pt x="5936" y="4448"/>
                  </a:cubicBezTo>
                  <a:cubicBezTo>
                    <a:pt x="5899" y="4448"/>
                    <a:pt x="5870" y="4404"/>
                    <a:pt x="5841" y="4389"/>
                  </a:cubicBezTo>
                  <a:cubicBezTo>
                    <a:pt x="5833" y="4389"/>
                    <a:pt x="5833" y="4389"/>
                    <a:pt x="5826" y="4389"/>
                  </a:cubicBezTo>
                  <a:cubicBezTo>
                    <a:pt x="5774" y="4389"/>
                    <a:pt x="5687" y="4499"/>
                    <a:pt x="5635" y="4616"/>
                  </a:cubicBezTo>
                  <a:cubicBezTo>
                    <a:pt x="5577" y="4741"/>
                    <a:pt x="5496" y="4733"/>
                    <a:pt x="5569" y="4777"/>
                  </a:cubicBezTo>
                  <a:cubicBezTo>
                    <a:pt x="5635" y="4821"/>
                    <a:pt x="5767" y="5034"/>
                    <a:pt x="5767" y="5034"/>
                  </a:cubicBezTo>
                  <a:cubicBezTo>
                    <a:pt x="5767" y="5034"/>
                    <a:pt x="5760" y="5085"/>
                    <a:pt x="5767" y="5239"/>
                  </a:cubicBezTo>
                  <a:cubicBezTo>
                    <a:pt x="5782" y="5400"/>
                    <a:pt x="5950" y="5627"/>
                    <a:pt x="5950" y="5730"/>
                  </a:cubicBezTo>
                  <a:cubicBezTo>
                    <a:pt x="5950" y="5832"/>
                    <a:pt x="5884" y="6001"/>
                    <a:pt x="5819" y="6060"/>
                  </a:cubicBezTo>
                  <a:cubicBezTo>
                    <a:pt x="5745" y="6111"/>
                    <a:pt x="5884" y="6162"/>
                    <a:pt x="5848" y="6272"/>
                  </a:cubicBezTo>
                  <a:cubicBezTo>
                    <a:pt x="5819" y="6382"/>
                    <a:pt x="5782" y="6411"/>
                    <a:pt x="5884" y="6499"/>
                  </a:cubicBezTo>
                  <a:cubicBezTo>
                    <a:pt x="5987" y="6587"/>
                    <a:pt x="5907" y="6580"/>
                    <a:pt x="5841" y="6624"/>
                  </a:cubicBezTo>
                  <a:cubicBezTo>
                    <a:pt x="5767" y="6668"/>
                    <a:pt x="5848" y="6727"/>
                    <a:pt x="5907" y="6858"/>
                  </a:cubicBezTo>
                  <a:cubicBezTo>
                    <a:pt x="5958" y="6983"/>
                    <a:pt x="5870" y="7100"/>
                    <a:pt x="5833" y="7100"/>
                  </a:cubicBezTo>
                  <a:cubicBezTo>
                    <a:pt x="5826" y="7100"/>
                    <a:pt x="5819" y="7093"/>
                    <a:pt x="5819" y="7086"/>
                  </a:cubicBezTo>
                  <a:cubicBezTo>
                    <a:pt x="5804" y="7056"/>
                    <a:pt x="5760" y="7027"/>
                    <a:pt x="5716" y="7027"/>
                  </a:cubicBezTo>
                  <a:cubicBezTo>
                    <a:pt x="5694" y="7027"/>
                    <a:pt x="5672" y="7034"/>
                    <a:pt x="5643" y="7056"/>
                  </a:cubicBezTo>
                  <a:cubicBezTo>
                    <a:pt x="5599" y="7093"/>
                    <a:pt x="5548" y="7122"/>
                    <a:pt x="5489" y="7122"/>
                  </a:cubicBezTo>
                  <a:cubicBezTo>
                    <a:pt x="5460" y="7122"/>
                    <a:pt x="5430" y="7115"/>
                    <a:pt x="5393" y="7100"/>
                  </a:cubicBezTo>
                  <a:cubicBezTo>
                    <a:pt x="5372" y="7086"/>
                    <a:pt x="5350" y="7078"/>
                    <a:pt x="5328" y="7078"/>
                  </a:cubicBezTo>
                  <a:cubicBezTo>
                    <a:pt x="5269" y="7078"/>
                    <a:pt x="5240" y="7129"/>
                    <a:pt x="5203" y="7166"/>
                  </a:cubicBezTo>
                  <a:cubicBezTo>
                    <a:pt x="5159" y="7225"/>
                    <a:pt x="5079" y="7269"/>
                    <a:pt x="5012" y="7283"/>
                  </a:cubicBezTo>
                  <a:cubicBezTo>
                    <a:pt x="4947" y="7291"/>
                    <a:pt x="4829" y="7305"/>
                    <a:pt x="4785" y="7349"/>
                  </a:cubicBezTo>
                  <a:cubicBezTo>
                    <a:pt x="4741" y="7393"/>
                    <a:pt x="4793" y="7408"/>
                    <a:pt x="4866" y="7452"/>
                  </a:cubicBezTo>
                  <a:cubicBezTo>
                    <a:pt x="4910" y="7481"/>
                    <a:pt x="5005" y="7496"/>
                    <a:pt x="5057" y="7503"/>
                  </a:cubicBezTo>
                  <a:cubicBezTo>
                    <a:pt x="5057" y="7518"/>
                    <a:pt x="5064" y="7562"/>
                    <a:pt x="5042" y="7584"/>
                  </a:cubicBezTo>
                  <a:cubicBezTo>
                    <a:pt x="5042" y="7598"/>
                    <a:pt x="5027" y="7598"/>
                    <a:pt x="5005" y="7598"/>
                  </a:cubicBezTo>
                  <a:cubicBezTo>
                    <a:pt x="4961" y="7598"/>
                    <a:pt x="4895" y="7577"/>
                    <a:pt x="4895" y="7577"/>
                  </a:cubicBezTo>
                  <a:cubicBezTo>
                    <a:pt x="4807" y="7635"/>
                    <a:pt x="4807" y="7635"/>
                    <a:pt x="4807" y="7635"/>
                  </a:cubicBezTo>
                  <a:cubicBezTo>
                    <a:pt x="4807" y="7635"/>
                    <a:pt x="4756" y="7577"/>
                    <a:pt x="4705" y="7577"/>
                  </a:cubicBezTo>
                  <a:cubicBezTo>
                    <a:pt x="4690" y="7577"/>
                    <a:pt x="4675" y="7577"/>
                    <a:pt x="4661" y="7584"/>
                  </a:cubicBezTo>
                  <a:cubicBezTo>
                    <a:pt x="4602" y="7628"/>
                    <a:pt x="4551" y="7657"/>
                    <a:pt x="4485" y="7657"/>
                  </a:cubicBezTo>
                  <a:cubicBezTo>
                    <a:pt x="4478" y="7657"/>
                    <a:pt x="4463" y="7657"/>
                    <a:pt x="4456" y="7657"/>
                  </a:cubicBezTo>
                  <a:cubicBezTo>
                    <a:pt x="4375" y="7642"/>
                    <a:pt x="4287" y="7437"/>
                    <a:pt x="4250" y="7364"/>
                  </a:cubicBezTo>
                  <a:cubicBezTo>
                    <a:pt x="4221" y="7283"/>
                    <a:pt x="3921" y="7210"/>
                    <a:pt x="3855" y="7181"/>
                  </a:cubicBezTo>
                  <a:cubicBezTo>
                    <a:pt x="3789" y="7144"/>
                    <a:pt x="3642" y="7086"/>
                    <a:pt x="3540" y="7063"/>
                  </a:cubicBezTo>
                  <a:cubicBezTo>
                    <a:pt x="3518" y="7063"/>
                    <a:pt x="3496" y="7056"/>
                    <a:pt x="3474" y="7056"/>
                  </a:cubicBezTo>
                  <a:cubicBezTo>
                    <a:pt x="3393" y="7056"/>
                    <a:pt x="3312" y="7086"/>
                    <a:pt x="3247" y="7137"/>
                  </a:cubicBezTo>
                  <a:cubicBezTo>
                    <a:pt x="3210" y="7151"/>
                    <a:pt x="3181" y="7166"/>
                    <a:pt x="3159" y="7166"/>
                  </a:cubicBezTo>
                  <a:cubicBezTo>
                    <a:pt x="3115" y="7166"/>
                    <a:pt x="3085" y="7137"/>
                    <a:pt x="3093" y="7100"/>
                  </a:cubicBezTo>
                  <a:cubicBezTo>
                    <a:pt x="3107" y="7041"/>
                    <a:pt x="3093" y="6998"/>
                    <a:pt x="3005" y="6939"/>
                  </a:cubicBezTo>
                  <a:cubicBezTo>
                    <a:pt x="2968" y="6917"/>
                    <a:pt x="2946" y="6910"/>
                    <a:pt x="2931" y="6910"/>
                  </a:cubicBezTo>
                  <a:cubicBezTo>
                    <a:pt x="2902" y="6910"/>
                    <a:pt x="2895" y="6932"/>
                    <a:pt x="2924" y="6961"/>
                  </a:cubicBezTo>
                  <a:cubicBezTo>
                    <a:pt x="2968" y="7012"/>
                    <a:pt x="2968" y="7063"/>
                    <a:pt x="2939" y="7063"/>
                  </a:cubicBezTo>
                  <a:cubicBezTo>
                    <a:pt x="2910" y="7063"/>
                    <a:pt x="2866" y="7020"/>
                    <a:pt x="2822" y="7020"/>
                  </a:cubicBezTo>
                  <a:lnTo>
                    <a:pt x="2814" y="7020"/>
                  </a:lnTo>
                  <a:cubicBezTo>
                    <a:pt x="2800" y="7020"/>
                    <a:pt x="2792" y="7027"/>
                    <a:pt x="2778" y="7027"/>
                  </a:cubicBezTo>
                  <a:cubicBezTo>
                    <a:pt x="2726" y="7027"/>
                    <a:pt x="2660" y="7005"/>
                    <a:pt x="2675" y="6954"/>
                  </a:cubicBezTo>
                  <a:cubicBezTo>
                    <a:pt x="2697" y="6888"/>
                    <a:pt x="2778" y="6895"/>
                    <a:pt x="2822" y="6829"/>
                  </a:cubicBezTo>
                  <a:cubicBezTo>
                    <a:pt x="2866" y="6763"/>
                    <a:pt x="2631" y="6682"/>
                    <a:pt x="2631" y="6682"/>
                  </a:cubicBezTo>
                  <a:cubicBezTo>
                    <a:pt x="2631" y="6741"/>
                    <a:pt x="2602" y="6778"/>
                    <a:pt x="2572" y="6778"/>
                  </a:cubicBezTo>
                  <a:cubicBezTo>
                    <a:pt x="2558" y="6778"/>
                    <a:pt x="2543" y="6763"/>
                    <a:pt x="2543" y="6734"/>
                  </a:cubicBezTo>
                  <a:cubicBezTo>
                    <a:pt x="2536" y="6682"/>
                    <a:pt x="2514" y="6660"/>
                    <a:pt x="2477" y="6660"/>
                  </a:cubicBezTo>
                  <a:cubicBezTo>
                    <a:pt x="2462" y="6660"/>
                    <a:pt x="2440" y="6668"/>
                    <a:pt x="2419" y="6682"/>
                  </a:cubicBezTo>
                  <a:cubicBezTo>
                    <a:pt x="2345" y="6727"/>
                    <a:pt x="2221" y="6712"/>
                    <a:pt x="2213" y="6763"/>
                  </a:cubicBezTo>
                  <a:cubicBezTo>
                    <a:pt x="2199" y="6807"/>
                    <a:pt x="2199" y="6873"/>
                    <a:pt x="2140" y="6895"/>
                  </a:cubicBezTo>
                  <a:cubicBezTo>
                    <a:pt x="2089" y="6917"/>
                    <a:pt x="2052" y="7034"/>
                    <a:pt x="2111" y="7100"/>
                  </a:cubicBezTo>
                  <a:cubicBezTo>
                    <a:pt x="2140" y="7137"/>
                    <a:pt x="2184" y="7151"/>
                    <a:pt x="2221" y="7151"/>
                  </a:cubicBezTo>
                  <a:cubicBezTo>
                    <a:pt x="2265" y="7151"/>
                    <a:pt x="2301" y="7137"/>
                    <a:pt x="2323" y="7122"/>
                  </a:cubicBezTo>
                  <a:cubicBezTo>
                    <a:pt x="2367" y="7100"/>
                    <a:pt x="2375" y="7049"/>
                    <a:pt x="2426" y="7049"/>
                  </a:cubicBezTo>
                  <a:cubicBezTo>
                    <a:pt x="2440" y="7049"/>
                    <a:pt x="2462" y="7049"/>
                    <a:pt x="2492" y="7063"/>
                  </a:cubicBezTo>
                  <a:cubicBezTo>
                    <a:pt x="2617" y="7122"/>
                    <a:pt x="2529" y="7144"/>
                    <a:pt x="2514" y="7225"/>
                  </a:cubicBezTo>
                  <a:cubicBezTo>
                    <a:pt x="2507" y="7305"/>
                    <a:pt x="2440" y="7305"/>
                    <a:pt x="2440" y="7305"/>
                  </a:cubicBezTo>
                  <a:cubicBezTo>
                    <a:pt x="2440" y="7283"/>
                    <a:pt x="2382" y="7232"/>
                    <a:pt x="2309" y="7232"/>
                  </a:cubicBezTo>
                  <a:cubicBezTo>
                    <a:pt x="2287" y="7232"/>
                    <a:pt x="2265" y="7239"/>
                    <a:pt x="2243" y="7247"/>
                  </a:cubicBezTo>
                  <a:cubicBezTo>
                    <a:pt x="2140" y="7291"/>
                    <a:pt x="2169" y="7393"/>
                    <a:pt x="2169" y="7393"/>
                  </a:cubicBezTo>
                  <a:cubicBezTo>
                    <a:pt x="2103" y="7408"/>
                    <a:pt x="2045" y="7415"/>
                    <a:pt x="1994" y="7415"/>
                  </a:cubicBezTo>
                  <a:cubicBezTo>
                    <a:pt x="1898" y="7415"/>
                    <a:pt x="1832" y="7386"/>
                    <a:pt x="1796" y="7291"/>
                  </a:cubicBezTo>
                  <a:cubicBezTo>
                    <a:pt x="1781" y="7261"/>
                    <a:pt x="1752" y="7254"/>
                    <a:pt x="1708" y="7254"/>
                  </a:cubicBezTo>
                  <a:cubicBezTo>
                    <a:pt x="1612" y="7254"/>
                    <a:pt x="1451" y="7327"/>
                    <a:pt x="1386" y="7393"/>
                  </a:cubicBezTo>
                  <a:cubicBezTo>
                    <a:pt x="1319" y="7459"/>
                    <a:pt x="1136" y="7481"/>
                    <a:pt x="1034" y="7481"/>
                  </a:cubicBezTo>
                  <a:cubicBezTo>
                    <a:pt x="997" y="7481"/>
                    <a:pt x="968" y="7474"/>
                    <a:pt x="953" y="7474"/>
                  </a:cubicBezTo>
                  <a:cubicBezTo>
                    <a:pt x="909" y="7459"/>
                    <a:pt x="917" y="7327"/>
                    <a:pt x="865" y="7327"/>
                  </a:cubicBezTo>
                  <a:cubicBezTo>
                    <a:pt x="807" y="7327"/>
                    <a:pt x="623" y="7452"/>
                    <a:pt x="521" y="7496"/>
                  </a:cubicBezTo>
                  <a:cubicBezTo>
                    <a:pt x="499" y="7510"/>
                    <a:pt x="477" y="7510"/>
                    <a:pt x="455" y="7510"/>
                  </a:cubicBezTo>
                  <a:cubicBezTo>
                    <a:pt x="396" y="7510"/>
                    <a:pt x="360" y="7467"/>
                    <a:pt x="374" y="7430"/>
                  </a:cubicBezTo>
                  <a:cubicBezTo>
                    <a:pt x="396" y="7386"/>
                    <a:pt x="455" y="7335"/>
                    <a:pt x="440" y="7305"/>
                  </a:cubicBezTo>
                  <a:cubicBezTo>
                    <a:pt x="440" y="7291"/>
                    <a:pt x="433" y="7283"/>
                    <a:pt x="418" y="7283"/>
                  </a:cubicBezTo>
                  <a:cubicBezTo>
                    <a:pt x="404" y="7283"/>
                    <a:pt x="381" y="7298"/>
                    <a:pt x="352" y="7335"/>
                  </a:cubicBezTo>
                  <a:cubicBezTo>
                    <a:pt x="330" y="7364"/>
                    <a:pt x="308" y="7379"/>
                    <a:pt x="286" y="7379"/>
                  </a:cubicBezTo>
                  <a:cubicBezTo>
                    <a:pt x="257" y="7379"/>
                    <a:pt x="235" y="7357"/>
                    <a:pt x="228" y="7335"/>
                  </a:cubicBezTo>
                  <a:cubicBezTo>
                    <a:pt x="213" y="7305"/>
                    <a:pt x="242" y="7232"/>
                    <a:pt x="147" y="7159"/>
                  </a:cubicBezTo>
                  <a:cubicBezTo>
                    <a:pt x="59" y="7078"/>
                    <a:pt x="45" y="6998"/>
                    <a:pt x="81" y="6932"/>
                  </a:cubicBezTo>
                  <a:cubicBezTo>
                    <a:pt x="118" y="6858"/>
                    <a:pt x="140" y="6851"/>
                    <a:pt x="118" y="6792"/>
                  </a:cubicBezTo>
                  <a:cubicBezTo>
                    <a:pt x="88" y="6734"/>
                    <a:pt x="88" y="6682"/>
                    <a:pt x="140" y="6609"/>
                  </a:cubicBezTo>
                  <a:cubicBezTo>
                    <a:pt x="184" y="6543"/>
                    <a:pt x="191" y="6543"/>
                    <a:pt x="169" y="6463"/>
                  </a:cubicBezTo>
                  <a:cubicBezTo>
                    <a:pt x="147" y="6382"/>
                    <a:pt x="213" y="6309"/>
                    <a:pt x="213" y="6309"/>
                  </a:cubicBezTo>
                  <a:cubicBezTo>
                    <a:pt x="206" y="6258"/>
                    <a:pt x="228" y="6191"/>
                    <a:pt x="272" y="6148"/>
                  </a:cubicBezTo>
                  <a:cubicBezTo>
                    <a:pt x="316" y="6104"/>
                    <a:pt x="330" y="6045"/>
                    <a:pt x="308" y="6001"/>
                  </a:cubicBezTo>
                  <a:cubicBezTo>
                    <a:pt x="286" y="5957"/>
                    <a:pt x="228" y="5877"/>
                    <a:pt x="206" y="5774"/>
                  </a:cubicBezTo>
                  <a:cubicBezTo>
                    <a:pt x="184" y="5671"/>
                    <a:pt x="213" y="5569"/>
                    <a:pt x="250" y="5525"/>
                  </a:cubicBezTo>
                  <a:cubicBezTo>
                    <a:pt x="286" y="5481"/>
                    <a:pt x="294" y="5408"/>
                    <a:pt x="352" y="5312"/>
                  </a:cubicBezTo>
                  <a:cubicBezTo>
                    <a:pt x="411" y="5210"/>
                    <a:pt x="455" y="5158"/>
                    <a:pt x="477" y="5070"/>
                  </a:cubicBezTo>
                  <a:cubicBezTo>
                    <a:pt x="499" y="4982"/>
                    <a:pt x="536" y="4960"/>
                    <a:pt x="579" y="4924"/>
                  </a:cubicBezTo>
                  <a:cubicBezTo>
                    <a:pt x="623" y="4887"/>
                    <a:pt x="601" y="4631"/>
                    <a:pt x="623" y="4550"/>
                  </a:cubicBezTo>
                  <a:cubicBezTo>
                    <a:pt x="645" y="4470"/>
                    <a:pt x="601" y="4404"/>
                    <a:pt x="667" y="4345"/>
                  </a:cubicBezTo>
                  <a:cubicBezTo>
                    <a:pt x="741" y="4286"/>
                    <a:pt x="770" y="4206"/>
                    <a:pt x="770" y="4081"/>
                  </a:cubicBezTo>
                  <a:cubicBezTo>
                    <a:pt x="770" y="3957"/>
                    <a:pt x="865" y="3832"/>
                    <a:pt x="917" y="3788"/>
                  </a:cubicBezTo>
                  <a:cubicBezTo>
                    <a:pt x="975" y="3744"/>
                    <a:pt x="1056" y="3663"/>
                    <a:pt x="1078" y="3634"/>
                  </a:cubicBezTo>
                  <a:cubicBezTo>
                    <a:pt x="1100" y="3598"/>
                    <a:pt x="1144" y="3495"/>
                    <a:pt x="1195" y="3436"/>
                  </a:cubicBezTo>
                  <a:cubicBezTo>
                    <a:pt x="1239" y="3378"/>
                    <a:pt x="1268" y="3356"/>
                    <a:pt x="1349" y="3334"/>
                  </a:cubicBezTo>
                  <a:cubicBezTo>
                    <a:pt x="1429" y="3312"/>
                    <a:pt x="1444" y="3158"/>
                    <a:pt x="1473" y="3063"/>
                  </a:cubicBezTo>
                  <a:cubicBezTo>
                    <a:pt x="1503" y="2989"/>
                    <a:pt x="1598" y="2887"/>
                    <a:pt x="1635" y="2843"/>
                  </a:cubicBezTo>
                  <a:cubicBezTo>
                    <a:pt x="1664" y="2806"/>
                    <a:pt x="1664" y="2806"/>
                    <a:pt x="1664" y="2806"/>
                  </a:cubicBezTo>
                  <a:cubicBezTo>
                    <a:pt x="1664" y="2806"/>
                    <a:pt x="1664" y="2799"/>
                    <a:pt x="1657" y="2791"/>
                  </a:cubicBezTo>
                  <a:cubicBezTo>
                    <a:pt x="1700" y="2770"/>
                    <a:pt x="1700" y="2770"/>
                    <a:pt x="1700" y="2770"/>
                  </a:cubicBezTo>
                  <a:lnTo>
                    <a:pt x="1700" y="2770"/>
                  </a:lnTo>
                  <a:cubicBezTo>
                    <a:pt x="1708" y="2770"/>
                    <a:pt x="1767" y="2762"/>
                    <a:pt x="1825" y="2623"/>
                  </a:cubicBezTo>
                  <a:cubicBezTo>
                    <a:pt x="1898" y="2447"/>
                    <a:pt x="1986" y="2374"/>
                    <a:pt x="1994" y="2293"/>
                  </a:cubicBezTo>
                  <a:cubicBezTo>
                    <a:pt x="2008" y="2213"/>
                    <a:pt x="1986" y="2147"/>
                    <a:pt x="2008" y="2110"/>
                  </a:cubicBezTo>
                  <a:cubicBezTo>
                    <a:pt x="2030" y="2081"/>
                    <a:pt x="2096" y="2044"/>
                    <a:pt x="2074" y="1978"/>
                  </a:cubicBezTo>
                  <a:cubicBezTo>
                    <a:pt x="2052" y="1905"/>
                    <a:pt x="2089" y="1853"/>
                    <a:pt x="2155" y="1802"/>
                  </a:cubicBezTo>
                  <a:cubicBezTo>
                    <a:pt x="2221" y="1758"/>
                    <a:pt x="2243" y="1773"/>
                    <a:pt x="2243" y="1678"/>
                  </a:cubicBezTo>
                  <a:cubicBezTo>
                    <a:pt x="2243" y="1590"/>
                    <a:pt x="2191" y="1627"/>
                    <a:pt x="2213" y="1553"/>
                  </a:cubicBezTo>
                  <a:cubicBezTo>
                    <a:pt x="2236" y="1487"/>
                    <a:pt x="2294" y="1480"/>
                    <a:pt x="2294" y="1421"/>
                  </a:cubicBezTo>
                  <a:cubicBezTo>
                    <a:pt x="2294" y="1363"/>
                    <a:pt x="2345" y="1216"/>
                    <a:pt x="2294" y="1216"/>
                  </a:cubicBezTo>
                  <a:lnTo>
                    <a:pt x="2294" y="1216"/>
                  </a:lnTo>
                  <a:cubicBezTo>
                    <a:pt x="2287" y="1216"/>
                    <a:pt x="2279" y="1216"/>
                    <a:pt x="2272" y="1216"/>
                  </a:cubicBezTo>
                  <a:cubicBezTo>
                    <a:pt x="2221" y="1216"/>
                    <a:pt x="2169" y="1179"/>
                    <a:pt x="2213" y="1128"/>
                  </a:cubicBezTo>
                  <a:cubicBezTo>
                    <a:pt x="2257" y="1070"/>
                    <a:pt x="2199" y="1048"/>
                    <a:pt x="2155" y="982"/>
                  </a:cubicBezTo>
                  <a:cubicBezTo>
                    <a:pt x="2111" y="908"/>
                    <a:pt x="2140" y="718"/>
                    <a:pt x="2140" y="718"/>
                  </a:cubicBezTo>
                  <a:cubicBezTo>
                    <a:pt x="2140" y="718"/>
                    <a:pt x="2140" y="718"/>
                    <a:pt x="2148" y="718"/>
                  </a:cubicBezTo>
                  <a:cubicBezTo>
                    <a:pt x="2155" y="732"/>
                    <a:pt x="2162" y="747"/>
                    <a:pt x="2162" y="747"/>
                  </a:cubicBezTo>
                  <a:cubicBezTo>
                    <a:pt x="2162" y="747"/>
                    <a:pt x="2155" y="732"/>
                    <a:pt x="2148" y="718"/>
                  </a:cubicBezTo>
                  <a:cubicBezTo>
                    <a:pt x="2148" y="718"/>
                    <a:pt x="2162" y="710"/>
                    <a:pt x="2199" y="696"/>
                  </a:cubicBezTo>
                  <a:cubicBezTo>
                    <a:pt x="2206" y="696"/>
                    <a:pt x="2206" y="696"/>
                    <a:pt x="2206" y="696"/>
                  </a:cubicBezTo>
                  <a:cubicBezTo>
                    <a:pt x="2265" y="696"/>
                    <a:pt x="2353" y="879"/>
                    <a:pt x="2426" y="923"/>
                  </a:cubicBezTo>
                  <a:cubicBezTo>
                    <a:pt x="2440" y="930"/>
                    <a:pt x="2455" y="930"/>
                    <a:pt x="2462" y="930"/>
                  </a:cubicBezTo>
                  <a:cubicBezTo>
                    <a:pt x="2521" y="930"/>
                    <a:pt x="2550" y="850"/>
                    <a:pt x="2529" y="777"/>
                  </a:cubicBezTo>
                  <a:cubicBezTo>
                    <a:pt x="2507" y="681"/>
                    <a:pt x="2529" y="601"/>
                    <a:pt x="2617" y="593"/>
                  </a:cubicBezTo>
                  <a:cubicBezTo>
                    <a:pt x="2631" y="593"/>
                    <a:pt x="2638" y="593"/>
                    <a:pt x="2638" y="593"/>
                  </a:cubicBezTo>
                  <a:cubicBezTo>
                    <a:pt x="2712" y="593"/>
                    <a:pt x="2704" y="644"/>
                    <a:pt x="2734" y="828"/>
                  </a:cubicBezTo>
                  <a:cubicBezTo>
                    <a:pt x="2748" y="923"/>
                    <a:pt x="2807" y="945"/>
                    <a:pt x="2866" y="945"/>
                  </a:cubicBezTo>
                  <a:cubicBezTo>
                    <a:pt x="2931" y="945"/>
                    <a:pt x="3005" y="908"/>
                    <a:pt x="3005" y="908"/>
                  </a:cubicBezTo>
                  <a:cubicBezTo>
                    <a:pt x="3019" y="967"/>
                    <a:pt x="3041" y="982"/>
                    <a:pt x="3129" y="982"/>
                  </a:cubicBezTo>
                  <a:cubicBezTo>
                    <a:pt x="3217" y="982"/>
                    <a:pt x="3166" y="1077"/>
                    <a:pt x="3093" y="1091"/>
                  </a:cubicBezTo>
                  <a:cubicBezTo>
                    <a:pt x="3027" y="1106"/>
                    <a:pt x="3041" y="1077"/>
                    <a:pt x="3027" y="1253"/>
                  </a:cubicBezTo>
                  <a:cubicBezTo>
                    <a:pt x="3027" y="1297"/>
                    <a:pt x="3034" y="1319"/>
                    <a:pt x="3056" y="1319"/>
                  </a:cubicBezTo>
                  <a:cubicBezTo>
                    <a:pt x="3100" y="1319"/>
                    <a:pt x="3188" y="1209"/>
                    <a:pt x="3217" y="1194"/>
                  </a:cubicBezTo>
                  <a:cubicBezTo>
                    <a:pt x="3269" y="1172"/>
                    <a:pt x="3247" y="1150"/>
                    <a:pt x="3269" y="1070"/>
                  </a:cubicBezTo>
                  <a:cubicBezTo>
                    <a:pt x="3283" y="1018"/>
                    <a:pt x="3298" y="982"/>
                    <a:pt x="3327" y="982"/>
                  </a:cubicBezTo>
                  <a:cubicBezTo>
                    <a:pt x="3342" y="982"/>
                    <a:pt x="3364" y="996"/>
                    <a:pt x="3393" y="1011"/>
                  </a:cubicBezTo>
                  <a:cubicBezTo>
                    <a:pt x="3408" y="1026"/>
                    <a:pt x="3422" y="1033"/>
                    <a:pt x="3437" y="1033"/>
                  </a:cubicBezTo>
                  <a:cubicBezTo>
                    <a:pt x="3474" y="1033"/>
                    <a:pt x="3481" y="974"/>
                    <a:pt x="3503" y="930"/>
                  </a:cubicBezTo>
                  <a:cubicBezTo>
                    <a:pt x="3510" y="916"/>
                    <a:pt x="3525" y="916"/>
                    <a:pt x="3547" y="916"/>
                  </a:cubicBezTo>
                  <a:cubicBezTo>
                    <a:pt x="3591" y="916"/>
                    <a:pt x="3650" y="952"/>
                    <a:pt x="3650" y="952"/>
                  </a:cubicBezTo>
                  <a:cubicBezTo>
                    <a:pt x="3562" y="820"/>
                    <a:pt x="3562" y="820"/>
                    <a:pt x="3562" y="820"/>
                  </a:cubicBezTo>
                  <a:cubicBezTo>
                    <a:pt x="3562" y="820"/>
                    <a:pt x="3562" y="820"/>
                    <a:pt x="3620" y="777"/>
                  </a:cubicBezTo>
                  <a:cubicBezTo>
                    <a:pt x="3620" y="777"/>
                    <a:pt x="3620" y="777"/>
                    <a:pt x="3620" y="769"/>
                  </a:cubicBezTo>
                  <a:cubicBezTo>
                    <a:pt x="3620" y="777"/>
                    <a:pt x="3620" y="784"/>
                    <a:pt x="3620" y="791"/>
                  </a:cubicBezTo>
                  <a:cubicBezTo>
                    <a:pt x="3620" y="813"/>
                    <a:pt x="3620" y="828"/>
                    <a:pt x="3620" y="828"/>
                  </a:cubicBezTo>
                  <a:cubicBezTo>
                    <a:pt x="3620" y="828"/>
                    <a:pt x="3620" y="813"/>
                    <a:pt x="3620" y="791"/>
                  </a:cubicBezTo>
                  <a:cubicBezTo>
                    <a:pt x="3620" y="784"/>
                    <a:pt x="3620" y="777"/>
                    <a:pt x="3620" y="769"/>
                  </a:cubicBezTo>
                  <a:cubicBezTo>
                    <a:pt x="3635" y="762"/>
                    <a:pt x="3650" y="762"/>
                    <a:pt x="3672" y="762"/>
                  </a:cubicBezTo>
                  <a:cubicBezTo>
                    <a:pt x="3708" y="762"/>
                    <a:pt x="3745" y="769"/>
                    <a:pt x="3789" y="769"/>
                  </a:cubicBezTo>
                  <a:cubicBezTo>
                    <a:pt x="3803" y="769"/>
                    <a:pt x="3818" y="769"/>
                    <a:pt x="3833" y="762"/>
                  </a:cubicBezTo>
                  <a:cubicBezTo>
                    <a:pt x="3899" y="725"/>
                    <a:pt x="3972" y="740"/>
                    <a:pt x="3972" y="630"/>
                  </a:cubicBezTo>
                  <a:cubicBezTo>
                    <a:pt x="3972" y="513"/>
                    <a:pt x="4082" y="527"/>
                    <a:pt x="4192" y="513"/>
                  </a:cubicBezTo>
                  <a:cubicBezTo>
                    <a:pt x="4309" y="505"/>
                    <a:pt x="4250" y="469"/>
                    <a:pt x="4272" y="425"/>
                  </a:cubicBezTo>
                  <a:cubicBezTo>
                    <a:pt x="4294" y="381"/>
                    <a:pt x="4294" y="322"/>
                    <a:pt x="4250" y="278"/>
                  </a:cubicBezTo>
                  <a:cubicBezTo>
                    <a:pt x="4236" y="256"/>
                    <a:pt x="4214" y="249"/>
                    <a:pt x="4192" y="249"/>
                  </a:cubicBezTo>
                  <a:cubicBezTo>
                    <a:pt x="4170" y="249"/>
                    <a:pt x="4155" y="256"/>
                    <a:pt x="4133" y="256"/>
                  </a:cubicBezTo>
                  <a:cubicBezTo>
                    <a:pt x="4126" y="256"/>
                    <a:pt x="4111" y="256"/>
                    <a:pt x="4104" y="256"/>
                  </a:cubicBezTo>
                  <a:cubicBezTo>
                    <a:pt x="4045" y="241"/>
                    <a:pt x="4045" y="220"/>
                    <a:pt x="4045" y="220"/>
                  </a:cubicBezTo>
                  <a:cubicBezTo>
                    <a:pt x="4045" y="220"/>
                    <a:pt x="4067" y="153"/>
                    <a:pt x="4119" y="117"/>
                  </a:cubicBezTo>
                  <a:cubicBezTo>
                    <a:pt x="4162" y="80"/>
                    <a:pt x="4221" y="73"/>
                    <a:pt x="4272" y="58"/>
                  </a:cubicBezTo>
                  <a:cubicBezTo>
                    <a:pt x="4280" y="58"/>
                    <a:pt x="4280" y="58"/>
                    <a:pt x="4287" y="58"/>
                  </a:cubicBezTo>
                  <a:cubicBezTo>
                    <a:pt x="4324" y="58"/>
                    <a:pt x="4331" y="102"/>
                    <a:pt x="4360" y="102"/>
                  </a:cubicBezTo>
                  <a:cubicBezTo>
                    <a:pt x="4368" y="102"/>
                    <a:pt x="4368" y="95"/>
                    <a:pt x="4375" y="95"/>
                  </a:cubicBezTo>
                  <a:cubicBezTo>
                    <a:pt x="4419" y="73"/>
                    <a:pt x="4419" y="44"/>
                    <a:pt x="4441" y="44"/>
                  </a:cubicBezTo>
                  <a:cubicBezTo>
                    <a:pt x="4448" y="44"/>
                    <a:pt x="4448" y="44"/>
                    <a:pt x="4456" y="51"/>
                  </a:cubicBezTo>
                  <a:cubicBezTo>
                    <a:pt x="4492" y="58"/>
                    <a:pt x="4492" y="102"/>
                    <a:pt x="4522" y="132"/>
                  </a:cubicBezTo>
                  <a:cubicBezTo>
                    <a:pt x="4529" y="132"/>
                    <a:pt x="4536" y="132"/>
                    <a:pt x="4543" y="132"/>
                  </a:cubicBezTo>
                  <a:cubicBezTo>
                    <a:pt x="4573" y="132"/>
                    <a:pt x="4602" y="102"/>
                    <a:pt x="4646" y="73"/>
                  </a:cubicBezTo>
                  <a:cubicBezTo>
                    <a:pt x="4690" y="44"/>
                    <a:pt x="4705" y="36"/>
                    <a:pt x="4727" y="36"/>
                  </a:cubicBezTo>
                  <a:lnTo>
                    <a:pt x="4727" y="0"/>
                  </a:lnTo>
                  <a:lnTo>
                    <a:pt x="4727" y="0"/>
                  </a:lnTo>
                  <a:lnTo>
                    <a:pt x="4727" y="0"/>
                  </a:lnTo>
                  <a:cubicBezTo>
                    <a:pt x="4705" y="0"/>
                    <a:pt x="4683" y="14"/>
                    <a:pt x="4653" y="36"/>
                  </a:cubicBezTo>
                  <a:cubicBezTo>
                    <a:pt x="4631" y="44"/>
                    <a:pt x="4631" y="44"/>
                    <a:pt x="4631" y="44"/>
                  </a:cubicBezTo>
                  <a:cubicBezTo>
                    <a:pt x="4617" y="58"/>
                    <a:pt x="4602" y="66"/>
                    <a:pt x="4588" y="80"/>
                  </a:cubicBezTo>
                  <a:cubicBezTo>
                    <a:pt x="4573" y="88"/>
                    <a:pt x="4551" y="102"/>
                    <a:pt x="4543" y="102"/>
                  </a:cubicBezTo>
                  <a:cubicBezTo>
                    <a:pt x="4529" y="95"/>
                    <a:pt x="4522" y="88"/>
                    <a:pt x="4522" y="73"/>
                  </a:cubicBezTo>
                  <a:cubicBezTo>
                    <a:pt x="4507" y="51"/>
                    <a:pt x="4492" y="29"/>
                    <a:pt x="4463" y="22"/>
                  </a:cubicBezTo>
                  <a:cubicBezTo>
                    <a:pt x="4456" y="14"/>
                    <a:pt x="4448" y="14"/>
                    <a:pt x="4441" y="14"/>
                  </a:cubicBezTo>
                  <a:cubicBezTo>
                    <a:pt x="4419" y="14"/>
                    <a:pt x="4404" y="29"/>
                    <a:pt x="4397" y="44"/>
                  </a:cubicBezTo>
                  <a:cubicBezTo>
                    <a:pt x="4382" y="51"/>
                    <a:pt x="4375" y="58"/>
                    <a:pt x="4360" y="66"/>
                  </a:cubicBezTo>
                  <a:lnTo>
                    <a:pt x="4360" y="66"/>
                  </a:lnTo>
                  <a:cubicBezTo>
                    <a:pt x="4360" y="66"/>
                    <a:pt x="4353" y="66"/>
                    <a:pt x="4353" y="58"/>
                  </a:cubicBezTo>
                  <a:cubicBezTo>
                    <a:pt x="4338" y="44"/>
                    <a:pt x="4317" y="29"/>
                    <a:pt x="4287" y="29"/>
                  </a:cubicBezTo>
                  <a:cubicBezTo>
                    <a:pt x="4280" y="29"/>
                    <a:pt x="4272" y="29"/>
                    <a:pt x="4265" y="29"/>
                  </a:cubicBezTo>
                  <a:cubicBezTo>
                    <a:pt x="4207" y="44"/>
                    <a:pt x="4148" y="51"/>
                    <a:pt x="4097" y="95"/>
                  </a:cubicBezTo>
                  <a:cubicBezTo>
                    <a:pt x="4045" y="132"/>
                    <a:pt x="4023" y="205"/>
                    <a:pt x="4016" y="212"/>
                  </a:cubicBezTo>
                  <a:lnTo>
                    <a:pt x="4016" y="212"/>
                  </a:lnTo>
                  <a:cubicBezTo>
                    <a:pt x="4016" y="220"/>
                    <a:pt x="4016" y="220"/>
                    <a:pt x="4016" y="220"/>
                  </a:cubicBezTo>
                  <a:cubicBezTo>
                    <a:pt x="4016" y="227"/>
                    <a:pt x="4023" y="271"/>
                    <a:pt x="4097" y="285"/>
                  </a:cubicBezTo>
                  <a:cubicBezTo>
                    <a:pt x="4111" y="285"/>
                    <a:pt x="4119" y="285"/>
                    <a:pt x="4133" y="285"/>
                  </a:cubicBezTo>
                  <a:cubicBezTo>
                    <a:pt x="4141" y="285"/>
                    <a:pt x="4155" y="285"/>
                    <a:pt x="4170" y="285"/>
                  </a:cubicBezTo>
                  <a:cubicBezTo>
                    <a:pt x="4177" y="285"/>
                    <a:pt x="4184" y="278"/>
                    <a:pt x="4192" y="278"/>
                  </a:cubicBezTo>
                  <a:cubicBezTo>
                    <a:pt x="4207" y="278"/>
                    <a:pt x="4214" y="285"/>
                    <a:pt x="4229" y="300"/>
                  </a:cubicBezTo>
                  <a:cubicBezTo>
                    <a:pt x="4272" y="344"/>
                    <a:pt x="4258" y="388"/>
                    <a:pt x="4250" y="410"/>
                  </a:cubicBezTo>
                  <a:cubicBezTo>
                    <a:pt x="4236" y="432"/>
                    <a:pt x="4236" y="454"/>
                    <a:pt x="4236" y="461"/>
                  </a:cubicBezTo>
                  <a:cubicBezTo>
                    <a:pt x="4236" y="469"/>
                    <a:pt x="4236" y="469"/>
                    <a:pt x="4236" y="476"/>
                  </a:cubicBezTo>
                  <a:cubicBezTo>
                    <a:pt x="4236" y="476"/>
                    <a:pt x="4221" y="483"/>
                    <a:pt x="4192" y="483"/>
                  </a:cubicBezTo>
                  <a:cubicBezTo>
                    <a:pt x="4177" y="483"/>
                    <a:pt x="4162" y="483"/>
                    <a:pt x="4148" y="491"/>
                  </a:cubicBezTo>
                  <a:cubicBezTo>
                    <a:pt x="4045" y="491"/>
                    <a:pt x="3935" y="498"/>
                    <a:pt x="3935" y="630"/>
                  </a:cubicBezTo>
                  <a:cubicBezTo>
                    <a:pt x="3935" y="689"/>
                    <a:pt x="3913" y="696"/>
                    <a:pt x="3869" y="718"/>
                  </a:cubicBezTo>
                  <a:cubicBezTo>
                    <a:pt x="3855" y="718"/>
                    <a:pt x="3840" y="725"/>
                    <a:pt x="3818" y="732"/>
                  </a:cubicBezTo>
                  <a:cubicBezTo>
                    <a:pt x="3811" y="740"/>
                    <a:pt x="3796" y="740"/>
                    <a:pt x="3789" y="740"/>
                  </a:cubicBezTo>
                  <a:cubicBezTo>
                    <a:pt x="3767" y="740"/>
                    <a:pt x="3752" y="740"/>
                    <a:pt x="3730" y="732"/>
                  </a:cubicBezTo>
                  <a:cubicBezTo>
                    <a:pt x="3708" y="732"/>
                    <a:pt x="3686" y="725"/>
                    <a:pt x="3672" y="725"/>
                  </a:cubicBezTo>
                  <a:cubicBezTo>
                    <a:pt x="3664" y="725"/>
                    <a:pt x="3657" y="725"/>
                    <a:pt x="3650" y="732"/>
                  </a:cubicBezTo>
                  <a:cubicBezTo>
                    <a:pt x="3650" y="710"/>
                    <a:pt x="3650" y="710"/>
                    <a:pt x="3650" y="710"/>
                  </a:cubicBezTo>
                  <a:cubicBezTo>
                    <a:pt x="3598" y="747"/>
                    <a:pt x="3598" y="747"/>
                    <a:pt x="3598" y="747"/>
                  </a:cubicBezTo>
                  <a:cubicBezTo>
                    <a:pt x="3591" y="754"/>
                    <a:pt x="3591" y="754"/>
                    <a:pt x="3591" y="754"/>
                  </a:cubicBezTo>
                  <a:cubicBezTo>
                    <a:pt x="3591" y="762"/>
                    <a:pt x="3591" y="762"/>
                    <a:pt x="3591" y="762"/>
                  </a:cubicBezTo>
                  <a:cubicBezTo>
                    <a:pt x="3540" y="798"/>
                    <a:pt x="3540" y="798"/>
                    <a:pt x="3540" y="798"/>
                  </a:cubicBezTo>
                  <a:cubicBezTo>
                    <a:pt x="3518" y="813"/>
                    <a:pt x="3518" y="813"/>
                    <a:pt x="3518" y="813"/>
                  </a:cubicBezTo>
                  <a:cubicBezTo>
                    <a:pt x="3532" y="835"/>
                    <a:pt x="3532" y="835"/>
                    <a:pt x="3532" y="835"/>
                  </a:cubicBezTo>
                  <a:cubicBezTo>
                    <a:pt x="3569" y="886"/>
                    <a:pt x="3569" y="886"/>
                    <a:pt x="3569" y="886"/>
                  </a:cubicBezTo>
                  <a:cubicBezTo>
                    <a:pt x="3562" y="886"/>
                    <a:pt x="3554" y="879"/>
                    <a:pt x="3547" y="879"/>
                  </a:cubicBezTo>
                  <a:cubicBezTo>
                    <a:pt x="3518" y="879"/>
                    <a:pt x="3488" y="894"/>
                    <a:pt x="3481" y="916"/>
                  </a:cubicBezTo>
                  <a:cubicBezTo>
                    <a:pt x="3467" y="930"/>
                    <a:pt x="3459" y="952"/>
                    <a:pt x="3452" y="967"/>
                  </a:cubicBezTo>
                  <a:cubicBezTo>
                    <a:pt x="3452" y="974"/>
                    <a:pt x="3444" y="996"/>
                    <a:pt x="3437" y="1003"/>
                  </a:cubicBezTo>
                  <a:cubicBezTo>
                    <a:pt x="3437" y="1003"/>
                    <a:pt x="3430" y="1003"/>
                    <a:pt x="3408" y="989"/>
                  </a:cubicBezTo>
                  <a:cubicBezTo>
                    <a:pt x="3379" y="967"/>
                    <a:pt x="3349" y="952"/>
                    <a:pt x="3327" y="952"/>
                  </a:cubicBezTo>
                  <a:cubicBezTo>
                    <a:pt x="3269" y="952"/>
                    <a:pt x="3247" y="1018"/>
                    <a:pt x="3239" y="1062"/>
                  </a:cubicBezTo>
                  <a:cubicBezTo>
                    <a:pt x="3225" y="1091"/>
                    <a:pt x="3225" y="1113"/>
                    <a:pt x="3225" y="1136"/>
                  </a:cubicBezTo>
                  <a:cubicBezTo>
                    <a:pt x="3217" y="1158"/>
                    <a:pt x="3217" y="1158"/>
                    <a:pt x="3210" y="1165"/>
                  </a:cubicBezTo>
                  <a:cubicBezTo>
                    <a:pt x="3195" y="1172"/>
                    <a:pt x="3173" y="1187"/>
                    <a:pt x="3144" y="1216"/>
                  </a:cubicBezTo>
                  <a:cubicBezTo>
                    <a:pt x="3122" y="1238"/>
                    <a:pt x="3078" y="1275"/>
                    <a:pt x="3056" y="1289"/>
                  </a:cubicBezTo>
                  <a:cubicBezTo>
                    <a:pt x="3056" y="1282"/>
                    <a:pt x="3056" y="1267"/>
                    <a:pt x="3056" y="1253"/>
                  </a:cubicBezTo>
                  <a:cubicBezTo>
                    <a:pt x="3056" y="1231"/>
                    <a:pt x="3063" y="1209"/>
                    <a:pt x="3063" y="1194"/>
                  </a:cubicBezTo>
                  <a:cubicBezTo>
                    <a:pt x="3063" y="1165"/>
                    <a:pt x="3063" y="1136"/>
                    <a:pt x="3071" y="1128"/>
                  </a:cubicBezTo>
                  <a:lnTo>
                    <a:pt x="3078" y="1128"/>
                  </a:lnTo>
                  <a:cubicBezTo>
                    <a:pt x="3085" y="1121"/>
                    <a:pt x="3093" y="1121"/>
                    <a:pt x="3100" y="1121"/>
                  </a:cubicBezTo>
                  <a:cubicBezTo>
                    <a:pt x="3159" y="1113"/>
                    <a:pt x="3210" y="1055"/>
                    <a:pt x="3210" y="1003"/>
                  </a:cubicBezTo>
                  <a:cubicBezTo>
                    <a:pt x="3203" y="974"/>
                    <a:pt x="3181" y="945"/>
                    <a:pt x="3129" y="945"/>
                  </a:cubicBezTo>
                  <a:cubicBezTo>
                    <a:pt x="3041" y="945"/>
                    <a:pt x="3041" y="938"/>
                    <a:pt x="3034" y="901"/>
                  </a:cubicBezTo>
                  <a:cubicBezTo>
                    <a:pt x="3027" y="864"/>
                    <a:pt x="3027" y="864"/>
                    <a:pt x="3027" y="864"/>
                  </a:cubicBezTo>
                  <a:cubicBezTo>
                    <a:pt x="2990" y="886"/>
                    <a:pt x="2990" y="886"/>
                    <a:pt x="2990" y="886"/>
                  </a:cubicBezTo>
                  <a:cubicBezTo>
                    <a:pt x="2990" y="886"/>
                    <a:pt x="2924" y="916"/>
                    <a:pt x="2866" y="916"/>
                  </a:cubicBezTo>
                  <a:cubicBezTo>
                    <a:pt x="2807" y="916"/>
                    <a:pt x="2770" y="886"/>
                    <a:pt x="2763" y="828"/>
                  </a:cubicBezTo>
                  <a:cubicBezTo>
                    <a:pt x="2756" y="791"/>
                    <a:pt x="2756" y="762"/>
                    <a:pt x="2748" y="740"/>
                  </a:cubicBezTo>
                  <a:cubicBezTo>
                    <a:pt x="2734" y="622"/>
                    <a:pt x="2726" y="564"/>
                    <a:pt x="2638" y="564"/>
                  </a:cubicBezTo>
                  <a:cubicBezTo>
                    <a:pt x="2631" y="564"/>
                    <a:pt x="2624" y="564"/>
                    <a:pt x="2617" y="564"/>
                  </a:cubicBezTo>
                  <a:cubicBezTo>
                    <a:pt x="2572" y="571"/>
                    <a:pt x="2536" y="586"/>
                    <a:pt x="2514" y="622"/>
                  </a:cubicBezTo>
                  <a:cubicBezTo>
                    <a:pt x="2492" y="659"/>
                    <a:pt x="2485" y="718"/>
                    <a:pt x="2499" y="784"/>
                  </a:cubicBezTo>
                  <a:cubicBezTo>
                    <a:pt x="2507" y="820"/>
                    <a:pt x="2507" y="864"/>
                    <a:pt x="2485" y="886"/>
                  </a:cubicBezTo>
                  <a:cubicBezTo>
                    <a:pt x="2477" y="901"/>
                    <a:pt x="2470" y="901"/>
                    <a:pt x="2462" y="901"/>
                  </a:cubicBezTo>
                  <a:cubicBezTo>
                    <a:pt x="2455" y="901"/>
                    <a:pt x="2448" y="901"/>
                    <a:pt x="2440" y="894"/>
                  </a:cubicBezTo>
                  <a:cubicBezTo>
                    <a:pt x="2411" y="879"/>
                    <a:pt x="2375" y="828"/>
                    <a:pt x="2345" y="784"/>
                  </a:cubicBezTo>
                  <a:cubicBezTo>
                    <a:pt x="2294" y="718"/>
                    <a:pt x="2257" y="659"/>
                    <a:pt x="2206" y="659"/>
                  </a:cubicBezTo>
                  <a:cubicBezTo>
                    <a:pt x="2199" y="659"/>
                    <a:pt x="2199" y="667"/>
                    <a:pt x="2191" y="667"/>
                  </a:cubicBezTo>
                  <a:cubicBezTo>
                    <a:pt x="2133" y="689"/>
                    <a:pt x="2133" y="689"/>
                    <a:pt x="2133" y="689"/>
                  </a:cubicBezTo>
                  <a:lnTo>
                    <a:pt x="2133" y="689"/>
                  </a:lnTo>
                  <a:cubicBezTo>
                    <a:pt x="2126" y="689"/>
                    <a:pt x="2126" y="689"/>
                    <a:pt x="2126" y="689"/>
                  </a:cubicBezTo>
                  <a:cubicBezTo>
                    <a:pt x="2126" y="696"/>
                    <a:pt x="2126" y="696"/>
                    <a:pt x="2126" y="696"/>
                  </a:cubicBezTo>
                  <a:cubicBezTo>
                    <a:pt x="2103" y="703"/>
                    <a:pt x="2103" y="703"/>
                    <a:pt x="2103" y="703"/>
                  </a:cubicBezTo>
                  <a:cubicBezTo>
                    <a:pt x="2111" y="718"/>
                    <a:pt x="2111" y="718"/>
                    <a:pt x="2111" y="718"/>
                  </a:cubicBezTo>
                  <a:cubicBezTo>
                    <a:pt x="2103" y="762"/>
                    <a:pt x="2081" y="923"/>
                    <a:pt x="2133" y="996"/>
                  </a:cubicBezTo>
                  <a:cubicBezTo>
                    <a:pt x="2140" y="1018"/>
                    <a:pt x="2155" y="1033"/>
                    <a:pt x="2169" y="1048"/>
                  </a:cubicBezTo>
                  <a:cubicBezTo>
                    <a:pt x="2206" y="1084"/>
                    <a:pt x="2206" y="1084"/>
                    <a:pt x="2184" y="1106"/>
                  </a:cubicBezTo>
                  <a:cubicBezTo>
                    <a:pt x="2162" y="1136"/>
                    <a:pt x="2162" y="1165"/>
                    <a:pt x="2177" y="1194"/>
                  </a:cubicBezTo>
                  <a:cubicBezTo>
                    <a:pt x="2191" y="1223"/>
                    <a:pt x="2228" y="1245"/>
                    <a:pt x="2272" y="1245"/>
                  </a:cubicBezTo>
                  <a:cubicBezTo>
                    <a:pt x="2279" y="1245"/>
                    <a:pt x="2279" y="1245"/>
                    <a:pt x="2287" y="1245"/>
                  </a:cubicBezTo>
                  <a:cubicBezTo>
                    <a:pt x="2287" y="1267"/>
                    <a:pt x="2279" y="1311"/>
                    <a:pt x="2272" y="1341"/>
                  </a:cubicBezTo>
                  <a:cubicBezTo>
                    <a:pt x="2265" y="1370"/>
                    <a:pt x="2257" y="1399"/>
                    <a:pt x="2257" y="1421"/>
                  </a:cubicBezTo>
                  <a:cubicBezTo>
                    <a:pt x="2257" y="1436"/>
                    <a:pt x="2250" y="1451"/>
                    <a:pt x="2236" y="1465"/>
                  </a:cubicBezTo>
                  <a:cubicBezTo>
                    <a:pt x="2213" y="1487"/>
                    <a:pt x="2199" y="1509"/>
                    <a:pt x="2184" y="1546"/>
                  </a:cubicBezTo>
                  <a:cubicBezTo>
                    <a:pt x="2169" y="1597"/>
                    <a:pt x="2184" y="1612"/>
                    <a:pt x="2199" y="1634"/>
                  </a:cubicBezTo>
                  <a:cubicBezTo>
                    <a:pt x="2206" y="1641"/>
                    <a:pt x="2213" y="1648"/>
                    <a:pt x="2213" y="1678"/>
                  </a:cubicBezTo>
                  <a:cubicBezTo>
                    <a:pt x="2213" y="1736"/>
                    <a:pt x="2213" y="1736"/>
                    <a:pt x="2177" y="1758"/>
                  </a:cubicBezTo>
                  <a:cubicBezTo>
                    <a:pt x="2169" y="1766"/>
                    <a:pt x="2155" y="1773"/>
                    <a:pt x="2140" y="1780"/>
                  </a:cubicBezTo>
                  <a:cubicBezTo>
                    <a:pt x="2030" y="1853"/>
                    <a:pt x="2030" y="1934"/>
                    <a:pt x="2045" y="1986"/>
                  </a:cubicBezTo>
                  <a:cubicBezTo>
                    <a:pt x="2060" y="2015"/>
                    <a:pt x="2045" y="2029"/>
                    <a:pt x="2008" y="2066"/>
                  </a:cubicBezTo>
                  <a:cubicBezTo>
                    <a:pt x="2001" y="2073"/>
                    <a:pt x="1994" y="2081"/>
                    <a:pt x="1979" y="2095"/>
                  </a:cubicBezTo>
                  <a:cubicBezTo>
                    <a:pt x="1964" y="2125"/>
                    <a:pt x="1964" y="2154"/>
                    <a:pt x="1964" y="2198"/>
                  </a:cubicBezTo>
                  <a:cubicBezTo>
                    <a:pt x="1972" y="2227"/>
                    <a:pt x="1972" y="2257"/>
                    <a:pt x="1964" y="2286"/>
                  </a:cubicBezTo>
                  <a:cubicBezTo>
                    <a:pt x="1964" y="2322"/>
                    <a:pt x="1935" y="2359"/>
                    <a:pt x="1906" y="2410"/>
                  </a:cubicBezTo>
                  <a:cubicBezTo>
                    <a:pt x="1876" y="2462"/>
                    <a:pt x="1832" y="2520"/>
                    <a:pt x="1796" y="2608"/>
                  </a:cubicBezTo>
                  <a:cubicBezTo>
                    <a:pt x="1745" y="2733"/>
                    <a:pt x="1700" y="2740"/>
                    <a:pt x="1700" y="2740"/>
                  </a:cubicBezTo>
                  <a:cubicBezTo>
                    <a:pt x="1693" y="2740"/>
                    <a:pt x="1693" y="2740"/>
                    <a:pt x="1693" y="2740"/>
                  </a:cubicBezTo>
                  <a:cubicBezTo>
                    <a:pt x="1686" y="2740"/>
                    <a:pt x="1686" y="2740"/>
                    <a:pt x="1686" y="2740"/>
                  </a:cubicBezTo>
                  <a:cubicBezTo>
                    <a:pt x="1642" y="2770"/>
                    <a:pt x="1642" y="2770"/>
                    <a:pt x="1642" y="2770"/>
                  </a:cubicBezTo>
                  <a:cubicBezTo>
                    <a:pt x="1605" y="2784"/>
                    <a:pt x="1605" y="2784"/>
                    <a:pt x="1605" y="2784"/>
                  </a:cubicBezTo>
                  <a:cubicBezTo>
                    <a:pt x="1627" y="2806"/>
                    <a:pt x="1627" y="2806"/>
                    <a:pt x="1627" y="2806"/>
                  </a:cubicBezTo>
                  <a:cubicBezTo>
                    <a:pt x="1612" y="2821"/>
                    <a:pt x="1612" y="2821"/>
                    <a:pt x="1612" y="2821"/>
                  </a:cubicBezTo>
                  <a:cubicBezTo>
                    <a:pt x="1554" y="2887"/>
                    <a:pt x="1473" y="2982"/>
                    <a:pt x="1444" y="3055"/>
                  </a:cubicBezTo>
                  <a:cubicBezTo>
                    <a:pt x="1437" y="3077"/>
                    <a:pt x="1429" y="3114"/>
                    <a:pt x="1422" y="3143"/>
                  </a:cubicBezTo>
                  <a:cubicBezTo>
                    <a:pt x="1400" y="3209"/>
                    <a:pt x="1386" y="3297"/>
                    <a:pt x="1341" y="3304"/>
                  </a:cubicBezTo>
                  <a:cubicBezTo>
                    <a:pt x="1254" y="3334"/>
                    <a:pt x="1217" y="3356"/>
                    <a:pt x="1166" y="3422"/>
                  </a:cubicBezTo>
                  <a:cubicBezTo>
                    <a:pt x="1136" y="3458"/>
                    <a:pt x="1107" y="3517"/>
                    <a:pt x="1085" y="3561"/>
                  </a:cubicBezTo>
                  <a:cubicBezTo>
                    <a:pt x="1070" y="3583"/>
                    <a:pt x="1063" y="3605"/>
                    <a:pt x="1056" y="3612"/>
                  </a:cubicBezTo>
                  <a:cubicBezTo>
                    <a:pt x="1034" y="3641"/>
                    <a:pt x="960" y="3722"/>
                    <a:pt x="902" y="3766"/>
                  </a:cubicBezTo>
                  <a:cubicBezTo>
                    <a:pt x="836" y="3817"/>
                    <a:pt x="741" y="3949"/>
                    <a:pt x="741" y="4081"/>
                  </a:cubicBezTo>
                  <a:cubicBezTo>
                    <a:pt x="741" y="4198"/>
                    <a:pt x="711" y="4272"/>
                    <a:pt x="653" y="4323"/>
                  </a:cubicBezTo>
                  <a:cubicBezTo>
                    <a:pt x="594" y="4367"/>
                    <a:pt x="601" y="4418"/>
                    <a:pt x="601" y="4462"/>
                  </a:cubicBezTo>
                  <a:cubicBezTo>
                    <a:pt x="601" y="4491"/>
                    <a:pt x="601" y="4513"/>
                    <a:pt x="594" y="4543"/>
                  </a:cubicBezTo>
                  <a:cubicBezTo>
                    <a:pt x="587" y="4579"/>
                    <a:pt x="587" y="4638"/>
                    <a:pt x="579" y="4704"/>
                  </a:cubicBezTo>
                  <a:cubicBezTo>
                    <a:pt x="579" y="4770"/>
                    <a:pt x="579" y="4880"/>
                    <a:pt x="557" y="4902"/>
                  </a:cubicBezTo>
                  <a:lnTo>
                    <a:pt x="557" y="4902"/>
                  </a:lnTo>
                  <a:cubicBezTo>
                    <a:pt x="513" y="4939"/>
                    <a:pt x="469" y="4968"/>
                    <a:pt x="448" y="5063"/>
                  </a:cubicBezTo>
                  <a:cubicBezTo>
                    <a:pt x="433" y="5122"/>
                    <a:pt x="411" y="5158"/>
                    <a:pt x="381" y="5210"/>
                  </a:cubicBezTo>
                  <a:cubicBezTo>
                    <a:pt x="360" y="5232"/>
                    <a:pt x="345" y="5261"/>
                    <a:pt x="323" y="5298"/>
                  </a:cubicBezTo>
                  <a:cubicBezTo>
                    <a:pt x="294" y="5349"/>
                    <a:pt x="279" y="5393"/>
                    <a:pt x="264" y="5429"/>
                  </a:cubicBezTo>
                  <a:cubicBezTo>
                    <a:pt x="250" y="5459"/>
                    <a:pt x="242" y="5488"/>
                    <a:pt x="228" y="5503"/>
                  </a:cubicBezTo>
                  <a:cubicBezTo>
                    <a:pt x="184" y="5561"/>
                    <a:pt x="155" y="5679"/>
                    <a:pt x="176" y="5781"/>
                  </a:cubicBezTo>
                  <a:cubicBezTo>
                    <a:pt x="191" y="5862"/>
                    <a:pt x="235" y="5928"/>
                    <a:pt x="257" y="5979"/>
                  </a:cubicBezTo>
                  <a:cubicBezTo>
                    <a:pt x="272" y="5994"/>
                    <a:pt x="272" y="6001"/>
                    <a:pt x="279" y="6016"/>
                  </a:cubicBezTo>
                  <a:cubicBezTo>
                    <a:pt x="294" y="6045"/>
                    <a:pt x="286" y="6089"/>
                    <a:pt x="250" y="6126"/>
                  </a:cubicBezTo>
                  <a:cubicBezTo>
                    <a:pt x="206" y="6170"/>
                    <a:pt x="176" y="6243"/>
                    <a:pt x="184" y="6301"/>
                  </a:cubicBezTo>
                  <a:cubicBezTo>
                    <a:pt x="162" y="6323"/>
                    <a:pt x="118" y="6397"/>
                    <a:pt x="140" y="6470"/>
                  </a:cubicBezTo>
                  <a:cubicBezTo>
                    <a:pt x="155" y="6529"/>
                    <a:pt x="155" y="6529"/>
                    <a:pt x="125" y="6572"/>
                  </a:cubicBezTo>
                  <a:cubicBezTo>
                    <a:pt x="125" y="6580"/>
                    <a:pt x="118" y="6587"/>
                    <a:pt x="110" y="6595"/>
                  </a:cubicBezTo>
                  <a:cubicBezTo>
                    <a:pt x="67" y="6668"/>
                    <a:pt x="59" y="6734"/>
                    <a:pt x="88" y="6807"/>
                  </a:cubicBezTo>
                  <a:cubicBezTo>
                    <a:pt x="96" y="6836"/>
                    <a:pt x="96" y="6844"/>
                    <a:pt x="74" y="6873"/>
                  </a:cubicBezTo>
                  <a:cubicBezTo>
                    <a:pt x="67" y="6888"/>
                    <a:pt x="59" y="6902"/>
                    <a:pt x="52" y="6917"/>
                  </a:cubicBezTo>
                  <a:cubicBezTo>
                    <a:pt x="30" y="6968"/>
                    <a:pt x="0" y="7071"/>
                    <a:pt x="125" y="7181"/>
                  </a:cubicBezTo>
                  <a:cubicBezTo>
                    <a:pt x="191" y="7232"/>
                    <a:pt x="191" y="7276"/>
                    <a:pt x="191" y="7313"/>
                  </a:cubicBezTo>
                  <a:cubicBezTo>
                    <a:pt x="191" y="7320"/>
                    <a:pt x="198" y="7335"/>
                    <a:pt x="198" y="7349"/>
                  </a:cubicBezTo>
                  <a:cubicBezTo>
                    <a:pt x="213" y="7379"/>
                    <a:pt x="250" y="7408"/>
                    <a:pt x="286" y="7408"/>
                  </a:cubicBezTo>
                  <a:cubicBezTo>
                    <a:pt x="323" y="7408"/>
                    <a:pt x="352" y="7386"/>
                    <a:pt x="381" y="7357"/>
                  </a:cubicBezTo>
                  <a:cubicBezTo>
                    <a:pt x="396" y="7327"/>
                    <a:pt x="411" y="7320"/>
                    <a:pt x="411" y="7313"/>
                  </a:cubicBezTo>
                  <a:cubicBezTo>
                    <a:pt x="411" y="7320"/>
                    <a:pt x="396" y="7349"/>
                    <a:pt x="381" y="7364"/>
                  </a:cubicBezTo>
                  <a:cubicBezTo>
                    <a:pt x="374" y="7379"/>
                    <a:pt x="360" y="7393"/>
                    <a:pt x="345" y="7415"/>
                  </a:cubicBezTo>
                  <a:cubicBezTo>
                    <a:pt x="338" y="7437"/>
                    <a:pt x="338" y="7467"/>
                    <a:pt x="352" y="7489"/>
                  </a:cubicBezTo>
                  <a:cubicBezTo>
                    <a:pt x="374" y="7525"/>
                    <a:pt x="411" y="7540"/>
                    <a:pt x="455" y="7540"/>
                  </a:cubicBezTo>
                  <a:cubicBezTo>
                    <a:pt x="484" y="7540"/>
                    <a:pt x="506" y="7532"/>
                    <a:pt x="536" y="7525"/>
                  </a:cubicBezTo>
                  <a:cubicBezTo>
                    <a:pt x="579" y="7503"/>
                    <a:pt x="631" y="7474"/>
                    <a:pt x="682" y="7445"/>
                  </a:cubicBezTo>
                  <a:cubicBezTo>
                    <a:pt x="748" y="7408"/>
                    <a:pt x="836" y="7357"/>
                    <a:pt x="865" y="7357"/>
                  </a:cubicBezTo>
                  <a:cubicBezTo>
                    <a:pt x="872" y="7364"/>
                    <a:pt x="880" y="7393"/>
                    <a:pt x="887" y="7415"/>
                  </a:cubicBezTo>
                  <a:cubicBezTo>
                    <a:pt x="895" y="7452"/>
                    <a:pt x="909" y="7496"/>
                    <a:pt x="946" y="7503"/>
                  </a:cubicBezTo>
                  <a:cubicBezTo>
                    <a:pt x="968" y="7510"/>
                    <a:pt x="1012" y="7510"/>
                    <a:pt x="1034" y="7510"/>
                  </a:cubicBezTo>
                  <a:cubicBezTo>
                    <a:pt x="1078" y="7510"/>
                    <a:pt x="1319" y="7503"/>
                    <a:pt x="1407" y="7415"/>
                  </a:cubicBezTo>
                  <a:cubicBezTo>
                    <a:pt x="1466" y="7357"/>
                    <a:pt x="1620" y="7283"/>
                    <a:pt x="1708" y="7283"/>
                  </a:cubicBezTo>
                  <a:cubicBezTo>
                    <a:pt x="1737" y="7283"/>
                    <a:pt x="1759" y="7291"/>
                    <a:pt x="1767" y="7305"/>
                  </a:cubicBezTo>
                  <a:cubicBezTo>
                    <a:pt x="1818" y="7430"/>
                    <a:pt x="1920" y="7445"/>
                    <a:pt x="1994" y="7445"/>
                  </a:cubicBezTo>
                  <a:cubicBezTo>
                    <a:pt x="2045" y="7445"/>
                    <a:pt x="2096" y="7437"/>
                    <a:pt x="2169" y="7422"/>
                  </a:cubicBezTo>
                  <a:cubicBezTo>
                    <a:pt x="2206" y="7415"/>
                    <a:pt x="2206" y="7415"/>
                    <a:pt x="2206" y="7415"/>
                  </a:cubicBezTo>
                  <a:cubicBezTo>
                    <a:pt x="2199" y="7386"/>
                    <a:pt x="2199" y="7386"/>
                    <a:pt x="2199" y="7386"/>
                  </a:cubicBezTo>
                  <a:cubicBezTo>
                    <a:pt x="2191" y="7379"/>
                    <a:pt x="2184" y="7305"/>
                    <a:pt x="2257" y="7276"/>
                  </a:cubicBezTo>
                  <a:cubicBezTo>
                    <a:pt x="2272" y="7269"/>
                    <a:pt x="2294" y="7261"/>
                    <a:pt x="2309" y="7261"/>
                  </a:cubicBezTo>
                  <a:cubicBezTo>
                    <a:pt x="2360" y="7261"/>
                    <a:pt x="2397" y="7298"/>
                    <a:pt x="2411" y="7305"/>
                  </a:cubicBezTo>
                  <a:cubicBezTo>
                    <a:pt x="2411" y="7335"/>
                    <a:pt x="2411" y="7335"/>
                    <a:pt x="2411" y="7335"/>
                  </a:cubicBezTo>
                  <a:cubicBezTo>
                    <a:pt x="2440" y="7335"/>
                    <a:pt x="2440" y="7335"/>
                    <a:pt x="2440" y="7335"/>
                  </a:cubicBezTo>
                  <a:cubicBezTo>
                    <a:pt x="2470" y="7335"/>
                    <a:pt x="2536" y="7313"/>
                    <a:pt x="2550" y="7232"/>
                  </a:cubicBezTo>
                  <a:cubicBezTo>
                    <a:pt x="2550" y="7210"/>
                    <a:pt x="2558" y="7195"/>
                    <a:pt x="2572" y="7181"/>
                  </a:cubicBezTo>
                  <a:cubicBezTo>
                    <a:pt x="2580" y="7159"/>
                    <a:pt x="2594" y="7137"/>
                    <a:pt x="2587" y="7108"/>
                  </a:cubicBezTo>
                  <a:cubicBezTo>
                    <a:pt x="2580" y="7078"/>
                    <a:pt x="2558" y="7063"/>
                    <a:pt x="2507" y="7034"/>
                  </a:cubicBezTo>
                  <a:cubicBezTo>
                    <a:pt x="2477" y="7020"/>
                    <a:pt x="2448" y="7012"/>
                    <a:pt x="2426" y="7012"/>
                  </a:cubicBezTo>
                  <a:cubicBezTo>
                    <a:pt x="2375" y="7012"/>
                    <a:pt x="2353" y="7041"/>
                    <a:pt x="2338" y="7063"/>
                  </a:cubicBezTo>
                  <a:cubicBezTo>
                    <a:pt x="2331" y="7078"/>
                    <a:pt x="2323" y="7086"/>
                    <a:pt x="2309" y="7093"/>
                  </a:cubicBezTo>
                  <a:cubicBezTo>
                    <a:pt x="2287" y="7108"/>
                    <a:pt x="2250" y="7122"/>
                    <a:pt x="2221" y="7122"/>
                  </a:cubicBezTo>
                  <a:cubicBezTo>
                    <a:pt x="2199" y="7122"/>
                    <a:pt x="2162" y="7115"/>
                    <a:pt x="2133" y="7078"/>
                  </a:cubicBezTo>
                  <a:cubicBezTo>
                    <a:pt x="2111" y="7056"/>
                    <a:pt x="2103" y="7020"/>
                    <a:pt x="2118" y="6983"/>
                  </a:cubicBezTo>
                  <a:cubicBezTo>
                    <a:pt x="2126" y="6954"/>
                    <a:pt x="2140" y="6932"/>
                    <a:pt x="2155" y="6924"/>
                  </a:cubicBezTo>
                  <a:cubicBezTo>
                    <a:pt x="2213" y="6902"/>
                    <a:pt x="2228" y="6836"/>
                    <a:pt x="2236" y="6792"/>
                  </a:cubicBezTo>
                  <a:cubicBezTo>
                    <a:pt x="2236" y="6785"/>
                    <a:pt x="2236" y="6778"/>
                    <a:pt x="2243" y="6770"/>
                  </a:cubicBezTo>
                  <a:cubicBezTo>
                    <a:pt x="2250" y="6763"/>
                    <a:pt x="2287" y="6756"/>
                    <a:pt x="2309" y="6748"/>
                  </a:cubicBezTo>
                  <a:cubicBezTo>
                    <a:pt x="2353" y="6741"/>
                    <a:pt x="2397" y="6727"/>
                    <a:pt x="2433" y="6704"/>
                  </a:cubicBezTo>
                  <a:cubicBezTo>
                    <a:pt x="2455" y="6690"/>
                    <a:pt x="2470" y="6690"/>
                    <a:pt x="2477" y="6690"/>
                  </a:cubicBezTo>
                  <a:cubicBezTo>
                    <a:pt x="2499" y="6690"/>
                    <a:pt x="2507" y="6719"/>
                    <a:pt x="2514" y="6741"/>
                  </a:cubicBezTo>
                  <a:cubicBezTo>
                    <a:pt x="2514" y="6792"/>
                    <a:pt x="2543" y="6807"/>
                    <a:pt x="2572" y="6807"/>
                  </a:cubicBezTo>
                  <a:cubicBezTo>
                    <a:pt x="2609" y="6807"/>
                    <a:pt x="2646" y="6778"/>
                    <a:pt x="2653" y="6719"/>
                  </a:cubicBezTo>
                  <a:cubicBezTo>
                    <a:pt x="2741" y="6756"/>
                    <a:pt x="2800" y="6792"/>
                    <a:pt x="2800" y="6807"/>
                  </a:cubicBezTo>
                  <a:cubicBezTo>
                    <a:pt x="2785" y="6836"/>
                    <a:pt x="2756" y="6851"/>
                    <a:pt x="2734" y="6858"/>
                  </a:cubicBezTo>
                  <a:cubicBezTo>
                    <a:pt x="2697" y="6873"/>
                    <a:pt x="2660" y="6895"/>
                    <a:pt x="2646" y="6939"/>
                  </a:cubicBezTo>
                  <a:cubicBezTo>
                    <a:pt x="2638" y="6976"/>
                    <a:pt x="2646" y="6998"/>
                    <a:pt x="2653" y="7012"/>
                  </a:cubicBezTo>
                  <a:cubicBezTo>
                    <a:pt x="2682" y="7049"/>
                    <a:pt x="2756" y="7056"/>
                    <a:pt x="2778" y="7056"/>
                  </a:cubicBezTo>
                  <a:cubicBezTo>
                    <a:pt x="2792" y="7056"/>
                    <a:pt x="2807" y="7056"/>
                    <a:pt x="2822" y="7049"/>
                  </a:cubicBezTo>
                  <a:lnTo>
                    <a:pt x="2822" y="7049"/>
                  </a:lnTo>
                  <a:cubicBezTo>
                    <a:pt x="2836" y="7049"/>
                    <a:pt x="2858" y="7063"/>
                    <a:pt x="2873" y="7071"/>
                  </a:cubicBezTo>
                  <a:cubicBezTo>
                    <a:pt x="2895" y="7086"/>
                    <a:pt x="2917" y="7093"/>
                    <a:pt x="2939" y="7093"/>
                  </a:cubicBezTo>
                  <a:cubicBezTo>
                    <a:pt x="2961" y="7093"/>
                    <a:pt x="2976" y="7086"/>
                    <a:pt x="2990" y="7063"/>
                  </a:cubicBezTo>
                  <a:cubicBezTo>
                    <a:pt x="2998" y="7034"/>
                    <a:pt x="2983" y="6983"/>
                    <a:pt x="2953" y="6946"/>
                  </a:cubicBezTo>
                  <a:cubicBezTo>
                    <a:pt x="2961" y="6954"/>
                    <a:pt x="2976" y="6961"/>
                    <a:pt x="2990" y="6968"/>
                  </a:cubicBezTo>
                  <a:cubicBezTo>
                    <a:pt x="3071" y="7020"/>
                    <a:pt x="3071" y="7056"/>
                    <a:pt x="3063" y="7093"/>
                  </a:cubicBezTo>
                  <a:cubicBezTo>
                    <a:pt x="3063" y="7122"/>
                    <a:pt x="3063" y="7144"/>
                    <a:pt x="3078" y="7159"/>
                  </a:cubicBezTo>
                  <a:cubicBezTo>
                    <a:pt x="3100" y="7181"/>
                    <a:pt x="3122" y="7195"/>
                    <a:pt x="3159" y="7195"/>
                  </a:cubicBezTo>
                  <a:cubicBezTo>
                    <a:pt x="3188" y="7195"/>
                    <a:pt x="3225" y="7181"/>
                    <a:pt x="3261" y="7159"/>
                  </a:cubicBezTo>
                  <a:cubicBezTo>
                    <a:pt x="3335" y="7115"/>
                    <a:pt x="3408" y="7086"/>
                    <a:pt x="3474" y="7086"/>
                  </a:cubicBezTo>
                  <a:cubicBezTo>
                    <a:pt x="3496" y="7086"/>
                    <a:pt x="3510" y="7093"/>
                    <a:pt x="3532" y="7093"/>
                  </a:cubicBezTo>
                  <a:cubicBezTo>
                    <a:pt x="3635" y="7115"/>
                    <a:pt x="3781" y="7173"/>
                    <a:pt x="3840" y="7203"/>
                  </a:cubicBezTo>
                  <a:cubicBezTo>
                    <a:pt x="3862" y="7217"/>
                    <a:pt x="3906" y="7232"/>
                    <a:pt x="3950" y="7247"/>
                  </a:cubicBezTo>
                  <a:cubicBezTo>
                    <a:pt x="4038" y="7276"/>
                    <a:pt x="4207" y="7327"/>
                    <a:pt x="4221" y="7371"/>
                  </a:cubicBezTo>
                  <a:cubicBezTo>
                    <a:pt x="4309" y="7577"/>
                    <a:pt x="4382" y="7679"/>
                    <a:pt x="4448" y="7686"/>
                  </a:cubicBezTo>
                  <a:cubicBezTo>
                    <a:pt x="4463" y="7686"/>
                    <a:pt x="4478" y="7686"/>
                    <a:pt x="4485" y="7686"/>
                  </a:cubicBezTo>
                  <a:cubicBezTo>
                    <a:pt x="4558" y="7686"/>
                    <a:pt x="4617" y="7650"/>
                    <a:pt x="4675" y="7613"/>
                  </a:cubicBezTo>
                  <a:cubicBezTo>
                    <a:pt x="4683" y="7606"/>
                    <a:pt x="4690" y="7606"/>
                    <a:pt x="4705" y="7606"/>
                  </a:cubicBezTo>
                  <a:cubicBezTo>
                    <a:pt x="4734" y="7606"/>
                    <a:pt x="4771" y="7642"/>
                    <a:pt x="4785" y="7650"/>
                  </a:cubicBezTo>
                  <a:cubicBezTo>
                    <a:pt x="4800" y="7672"/>
                    <a:pt x="4800" y="7672"/>
                    <a:pt x="4800" y="7672"/>
                  </a:cubicBezTo>
                  <a:cubicBezTo>
                    <a:pt x="4822" y="7657"/>
                    <a:pt x="4822" y="7657"/>
                    <a:pt x="4822" y="7657"/>
                  </a:cubicBezTo>
                  <a:cubicBezTo>
                    <a:pt x="4902" y="7606"/>
                    <a:pt x="4902" y="7606"/>
                    <a:pt x="4902" y="7606"/>
                  </a:cubicBezTo>
                  <a:cubicBezTo>
                    <a:pt x="4925" y="7613"/>
                    <a:pt x="4969" y="7628"/>
                    <a:pt x="5005" y="7628"/>
                  </a:cubicBezTo>
                  <a:cubicBezTo>
                    <a:pt x="5034" y="7628"/>
                    <a:pt x="5057" y="7620"/>
                    <a:pt x="5071" y="7606"/>
                  </a:cubicBezTo>
                  <a:cubicBezTo>
                    <a:pt x="5093" y="7569"/>
                    <a:pt x="5093" y="7525"/>
                    <a:pt x="5086" y="7503"/>
                  </a:cubicBezTo>
                  <a:cubicBezTo>
                    <a:pt x="5086" y="7474"/>
                    <a:pt x="5086" y="7474"/>
                    <a:pt x="5086" y="7474"/>
                  </a:cubicBezTo>
                  <a:cubicBezTo>
                    <a:pt x="5064" y="7474"/>
                    <a:pt x="5064" y="7474"/>
                    <a:pt x="5064" y="7474"/>
                  </a:cubicBezTo>
                  <a:cubicBezTo>
                    <a:pt x="4976" y="7467"/>
                    <a:pt x="4910" y="7445"/>
                    <a:pt x="4881" y="7422"/>
                  </a:cubicBezTo>
                  <a:cubicBezTo>
                    <a:pt x="4866" y="7415"/>
                    <a:pt x="4851" y="7408"/>
                    <a:pt x="4837" y="7401"/>
                  </a:cubicBezTo>
                  <a:cubicBezTo>
                    <a:pt x="4822" y="7393"/>
                    <a:pt x="4807" y="7379"/>
                    <a:pt x="4800" y="7379"/>
                  </a:cubicBezTo>
                  <a:cubicBezTo>
                    <a:pt x="4800" y="7371"/>
                    <a:pt x="4807" y="7371"/>
                    <a:pt x="4807" y="7371"/>
                  </a:cubicBezTo>
                  <a:cubicBezTo>
                    <a:pt x="4837" y="7342"/>
                    <a:pt x="4925" y="7327"/>
                    <a:pt x="4983" y="7313"/>
                  </a:cubicBezTo>
                  <a:cubicBezTo>
                    <a:pt x="4998" y="7313"/>
                    <a:pt x="5005" y="7313"/>
                    <a:pt x="5020" y="7313"/>
                  </a:cubicBezTo>
                  <a:cubicBezTo>
                    <a:pt x="5093" y="7298"/>
                    <a:pt x="5181" y="7247"/>
                    <a:pt x="5225" y="7188"/>
                  </a:cubicBezTo>
                  <a:cubicBezTo>
                    <a:pt x="5232" y="7173"/>
                    <a:pt x="5232" y="7173"/>
                    <a:pt x="5232" y="7173"/>
                  </a:cubicBezTo>
                  <a:cubicBezTo>
                    <a:pt x="5262" y="7144"/>
                    <a:pt x="5291" y="7108"/>
                    <a:pt x="5328" y="7108"/>
                  </a:cubicBezTo>
                  <a:cubicBezTo>
                    <a:pt x="5342" y="7108"/>
                    <a:pt x="5364" y="7115"/>
                    <a:pt x="5379" y="7129"/>
                  </a:cubicBezTo>
                  <a:cubicBezTo>
                    <a:pt x="5416" y="7144"/>
                    <a:pt x="5452" y="7159"/>
                    <a:pt x="5489" y="7159"/>
                  </a:cubicBezTo>
                  <a:cubicBezTo>
                    <a:pt x="5562" y="7159"/>
                    <a:pt x="5621" y="7115"/>
                    <a:pt x="5665" y="7078"/>
                  </a:cubicBezTo>
                  <a:cubicBezTo>
                    <a:pt x="5679" y="7063"/>
                    <a:pt x="5701" y="7056"/>
                    <a:pt x="5716" y="7056"/>
                  </a:cubicBezTo>
                  <a:cubicBezTo>
                    <a:pt x="5745" y="7056"/>
                    <a:pt x="5782" y="7078"/>
                    <a:pt x="5789" y="7100"/>
                  </a:cubicBezTo>
                  <a:cubicBezTo>
                    <a:pt x="5797" y="7115"/>
                    <a:pt x="5811" y="7129"/>
                    <a:pt x="5833" y="7129"/>
                  </a:cubicBezTo>
                  <a:cubicBezTo>
                    <a:pt x="5870" y="7129"/>
                    <a:pt x="5899" y="7086"/>
                    <a:pt x="5914" y="7071"/>
                  </a:cubicBezTo>
                  <a:cubicBezTo>
                    <a:pt x="5929" y="7041"/>
                    <a:pt x="5980" y="6954"/>
                    <a:pt x="5936" y="6851"/>
                  </a:cubicBezTo>
                  <a:cubicBezTo>
                    <a:pt x="5914" y="6800"/>
                    <a:pt x="5892" y="6763"/>
                    <a:pt x="5877" y="6734"/>
                  </a:cubicBezTo>
                  <a:cubicBezTo>
                    <a:pt x="5833" y="6660"/>
                    <a:pt x="5841" y="6660"/>
                    <a:pt x="5855" y="6646"/>
                  </a:cubicBezTo>
                  <a:cubicBezTo>
                    <a:pt x="5870" y="6639"/>
                    <a:pt x="5884" y="6631"/>
                    <a:pt x="5899" y="6624"/>
                  </a:cubicBezTo>
                  <a:cubicBezTo>
                    <a:pt x="5929" y="6617"/>
                    <a:pt x="5958" y="6602"/>
                    <a:pt x="5965" y="6572"/>
                  </a:cubicBezTo>
                  <a:cubicBezTo>
                    <a:pt x="5965" y="6536"/>
                    <a:pt x="5943" y="6514"/>
                    <a:pt x="5907" y="6477"/>
                  </a:cubicBezTo>
                  <a:cubicBezTo>
                    <a:pt x="5833" y="6411"/>
                    <a:pt x="5841" y="6404"/>
                    <a:pt x="5862" y="6331"/>
                  </a:cubicBezTo>
                  <a:cubicBezTo>
                    <a:pt x="5870" y="6316"/>
                    <a:pt x="5877" y="6301"/>
                    <a:pt x="5877" y="6279"/>
                  </a:cubicBezTo>
                  <a:cubicBezTo>
                    <a:pt x="5899" y="6213"/>
                    <a:pt x="5870" y="6162"/>
                    <a:pt x="5848" y="6126"/>
                  </a:cubicBezTo>
                  <a:cubicBezTo>
                    <a:pt x="5826" y="6089"/>
                    <a:pt x="5826" y="6089"/>
                    <a:pt x="5833" y="6082"/>
                  </a:cubicBezTo>
                  <a:cubicBezTo>
                    <a:pt x="5914" y="6016"/>
                    <a:pt x="5980" y="5832"/>
                    <a:pt x="5980" y="5730"/>
                  </a:cubicBezTo>
                  <a:cubicBezTo>
                    <a:pt x="5980" y="5671"/>
                    <a:pt x="5943" y="5598"/>
                    <a:pt x="5899" y="5510"/>
                  </a:cubicBezTo>
                  <a:cubicBezTo>
                    <a:pt x="5855" y="5422"/>
                    <a:pt x="5804" y="5320"/>
                    <a:pt x="5804" y="5239"/>
                  </a:cubicBezTo>
                  <a:cubicBezTo>
                    <a:pt x="5789" y="5092"/>
                    <a:pt x="5804" y="5041"/>
                    <a:pt x="5804" y="5041"/>
                  </a:cubicBezTo>
                  <a:cubicBezTo>
                    <a:pt x="5804" y="5034"/>
                    <a:pt x="5804" y="5034"/>
                    <a:pt x="5804" y="5034"/>
                  </a:cubicBezTo>
                  <a:cubicBezTo>
                    <a:pt x="5797" y="5019"/>
                    <a:pt x="5797" y="5019"/>
                    <a:pt x="5797" y="5019"/>
                  </a:cubicBezTo>
                  <a:cubicBezTo>
                    <a:pt x="5782" y="4997"/>
                    <a:pt x="5657" y="4799"/>
                    <a:pt x="5584" y="4748"/>
                  </a:cubicBezTo>
                  <a:lnTo>
                    <a:pt x="5577" y="4748"/>
                  </a:lnTo>
                  <a:lnTo>
                    <a:pt x="5584" y="4741"/>
                  </a:lnTo>
                  <a:cubicBezTo>
                    <a:pt x="5599" y="4719"/>
                    <a:pt x="5635" y="4689"/>
                    <a:pt x="5665" y="4631"/>
                  </a:cubicBezTo>
                  <a:cubicBezTo>
                    <a:pt x="5723" y="4499"/>
                    <a:pt x="5804" y="4418"/>
                    <a:pt x="5826" y="4418"/>
                  </a:cubicBezTo>
                  <a:cubicBezTo>
                    <a:pt x="5833" y="4426"/>
                    <a:pt x="5841" y="4433"/>
                    <a:pt x="5855" y="4440"/>
                  </a:cubicBezTo>
                  <a:cubicBezTo>
                    <a:pt x="5877" y="4455"/>
                    <a:pt x="5899" y="4477"/>
                    <a:pt x="5936" y="4477"/>
                  </a:cubicBezTo>
                  <a:cubicBezTo>
                    <a:pt x="5958" y="4477"/>
                    <a:pt x="5980" y="4470"/>
                    <a:pt x="6009" y="4448"/>
                  </a:cubicBezTo>
                  <a:cubicBezTo>
                    <a:pt x="6075" y="4389"/>
                    <a:pt x="6126" y="4374"/>
                    <a:pt x="6163" y="4360"/>
                  </a:cubicBezTo>
                  <a:cubicBezTo>
                    <a:pt x="6185" y="4360"/>
                    <a:pt x="6192" y="4345"/>
                    <a:pt x="6200" y="4330"/>
                  </a:cubicBezTo>
                  <a:cubicBezTo>
                    <a:pt x="6207" y="4308"/>
                    <a:pt x="6192" y="4294"/>
                    <a:pt x="6178" y="4286"/>
                  </a:cubicBezTo>
                  <a:cubicBezTo>
                    <a:pt x="6170" y="4279"/>
                    <a:pt x="6163" y="4264"/>
                    <a:pt x="6163" y="4264"/>
                  </a:cubicBezTo>
                  <a:cubicBezTo>
                    <a:pt x="6163" y="4257"/>
                    <a:pt x="6163" y="4257"/>
                    <a:pt x="6170" y="4257"/>
                  </a:cubicBezTo>
                  <a:cubicBezTo>
                    <a:pt x="6185" y="4257"/>
                    <a:pt x="6200" y="4264"/>
                    <a:pt x="6214" y="4279"/>
                  </a:cubicBezTo>
                  <a:cubicBezTo>
                    <a:pt x="6222" y="4286"/>
                    <a:pt x="6236" y="4286"/>
                    <a:pt x="6243" y="4286"/>
                  </a:cubicBezTo>
                  <a:cubicBezTo>
                    <a:pt x="6265" y="4286"/>
                    <a:pt x="6288" y="4272"/>
                    <a:pt x="6302" y="4235"/>
                  </a:cubicBezTo>
                  <a:cubicBezTo>
                    <a:pt x="6331" y="4177"/>
                    <a:pt x="6346" y="4059"/>
                    <a:pt x="6295" y="3993"/>
                  </a:cubicBezTo>
                  <a:cubicBezTo>
                    <a:pt x="6273" y="3971"/>
                    <a:pt x="6265" y="3964"/>
                    <a:pt x="6265" y="3957"/>
                  </a:cubicBezTo>
                  <a:lnTo>
                    <a:pt x="6273" y="3957"/>
                  </a:lnTo>
                  <a:cubicBezTo>
                    <a:pt x="6280" y="3957"/>
                    <a:pt x="6288" y="3957"/>
                    <a:pt x="6302" y="3957"/>
                  </a:cubicBezTo>
                  <a:cubicBezTo>
                    <a:pt x="6317" y="3898"/>
                    <a:pt x="6317" y="3898"/>
                    <a:pt x="6317" y="3898"/>
                  </a:cubicBezTo>
                  <a:cubicBezTo>
                    <a:pt x="6265" y="3869"/>
                    <a:pt x="6163" y="3803"/>
                    <a:pt x="6178" y="3751"/>
                  </a:cubicBezTo>
                  <a:cubicBezTo>
                    <a:pt x="6192" y="3686"/>
                    <a:pt x="6200" y="3686"/>
                    <a:pt x="6214" y="3686"/>
                  </a:cubicBezTo>
                  <a:cubicBezTo>
                    <a:pt x="6229" y="3686"/>
                    <a:pt x="6243" y="3686"/>
                    <a:pt x="6273" y="3693"/>
                  </a:cubicBezTo>
                  <a:cubicBezTo>
                    <a:pt x="6317" y="3708"/>
                    <a:pt x="6346" y="3729"/>
                    <a:pt x="6375" y="3759"/>
                  </a:cubicBezTo>
                  <a:cubicBezTo>
                    <a:pt x="6397" y="3773"/>
                    <a:pt x="6411" y="3795"/>
                    <a:pt x="6433" y="3795"/>
                  </a:cubicBezTo>
                  <a:cubicBezTo>
                    <a:pt x="6448" y="3795"/>
                    <a:pt x="6455" y="3788"/>
                    <a:pt x="6470" y="3773"/>
                  </a:cubicBezTo>
                  <a:cubicBezTo>
                    <a:pt x="6484" y="3766"/>
                    <a:pt x="6499" y="3759"/>
                    <a:pt x="6536" y="3759"/>
                  </a:cubicBezTo>
                  <a:cubicBezTo>
                    <a:pt x="6543" y="3759"/>
                    <a:pt x="6550" y="3759"/>
                    <a:pt x="6565" y="3766"/>
                  </a:cubicBezTo>
                  <a:cubicBezTo>
                    <a:pt x="6572" y="3766"/>
                    <a:pt x="6580" y="3766"/>
                    <a:pt x="6587" y="3766"/>
                  </a:cubicBezTo>
                  <a:cubicBezTo>
                    <a:pt x="6616" y="3766"/>
                    <a:pt x="6653" y="3737"/>
                    <a:pt x="6675" y="3708"/>
                  </a:cubicBezTo>
                  <a:cubicBezTo>
                    <a:pt x="6697" y="3671"/>
                    <a:pt x="6697" y="3627"/>
                    <a:pt x="6668" y="3583"/>
                  </a:cubicBezTo>
                  <a:cubicBezTo>
                    <a:pt x="6638" y="3532"/>
                    <a:pt x="6602" y="3524"/>
                    <a:pt x="6580" y="3517"/>
                  </a:cubicBezTo>
                  <a:cubicBezTo>
                    <a:pt x="6565" y="3517"/>
                    <a:pt x="6558" y="3510"/>
                    <a:pt x="6543" y="3495"/>
                  </a:cubicBezTo>
                  <a:cubicBezTo>
                    <a:pt x="6514" y="3429"/>
                    <a:pt x="6521" y="3363"/>
                    <a:pt x="6558" y="3304"/>
                  </a:cubicBezTo>
                  <a:cubicBezTo>
                    <a:pt x="6594" y="3253"/>
                    <a:pt x="6594" y="3187"/>
                    <a:pt x="6565" y="3129"/>
                  </a:cubicBezTo>
                  <a:cubicBezTo>
                    <a:pt x="6580" y="3121"/>
                    <a:pt x="6594" y="3114"/>
                    <a:pt x="6602" y="3085"/>
                  </a:cubicBezTo>
                  <a:cubicBezTo>
                    <a:pt x="6616" y="3026"/>
                    <a:pt x="6602" y="2799"/>
                    <a:pt x="6470" y="2667"/>
                  </a:cubicBezTo>
                  <a:cubicBezTo>
                    <a:pt x="6346" y="2542"/>
                    <a:pt x="6273" y="2506"/>
                    <a:pt x="6185" y="2477"/>
                  </a:cubicBezTo>
                  <a:cubicBezTo>
                    <a:pt x="6156" y="2469"/>
                    <a:pt x="6156" y="2462"/>
                    <a:pt x="6156" y="2432"/>
                  </a:cubicBezTo>
                  <a:cubicBezTo>
                    <a:pt x="6156" y="2418"/>
                    <a:pt x="6156" y="2403"/>
                    <a:pt x="6148" y="2389"/>
                  </a:cubicBezTo>
                  <a:cubicBezTo>
                    <a:pt x="6141" y="2344"/>
                    <a:pt x="6104" y="2337"/>
                    <a:pt x="6082" y="2322"/>
                  </a:cubicBezTo>
                  <a:cubicBezTo>
                    <a:pt x="6075" y="2322"/>
                    <a:pt x="6060" y="2315"/>
                    <a:pt x="6060" y="2308"/>
                  </a:cubicBezTo>
                  <a:cubicBezTo>
                    <a:pt x="6053" y="2301"/>
                    <a:pt x="6068" y="2279"/>
                    <a:pt x="6104" y="2249"/>
                  </a:cubicBezTo>
                  <a:cubicBezTo>
                    <a:pt x="6141" y="2227"/>
                    <a:pt x="6156" y="2198"/>
                    <a:pt x="6148" y="2169"/>
                  </a:cubicBezTo>
                  <a:cubicBezTo>
                    <a:pt x="6148" y="2132"/>
                    <a:pt x="6119" y="2103"/>
                    <a:pt x="6068" y="2081"/>
                  </a:cubicBezTo>
                  <a:cubicBezTo>
                    <a:pt x="5987" y="2051"/>
                    <a:pt x="5870" y="1941"/>
                    <a:pt x="5870" y="1861"/>
                  </a:cubicBezTo>
                  <a:cubicBezTo>
                    <a:pt x="5870" y="1824"/>
                    <a:pt x="5877" y="1788"/>
                    <a:pt x="5892" y="1758"/>
                  </a:cubicBezTo>
                  <a:cubicBezTo>
                    <a:pt x="5907" y="1707"/>
                    <a:pt x="5921" y="1656"/>
                    <a:pt x="5884" y="1612"/>
                  </a:cubicBezTo>
                  <a:cubicBezTo>
                    <a:pt x="5848" y="1575"/>
                    <a:pt x="5804" y="1465"/>
                    <a:pt x="5833" y="1414"/>
                  </a:cubicBezTo>
                  <a:cubicBezTo>
                    <a:pt x="5848" y="1377"/>
                    <a:pt x="5877" y="1370"/>
                    <a:pt x="5899" y="1370"/>
                  </a:cubicBezTo>
                  <a:lnTo>
                    <a:pt x="5899" y="1370"/>
                  </a:lnTo>
                  <a:cubicBezTo>
                    <a:pt x="5943" y="1377"/>
                    <a:pt x="5943" y="1377"/>
                    <a:pt x="5943" y="1377"/>
                  </a:cubicBezTo>
                  <a:cubicBezTo>
                    <a:pt x="5936" y="1341"/>
                    <a:pt x="5936" y="1341"/>
                    <a:pt x="5936" y="1341"/>
                  </a:cubicBezTo>
                  <a:cubicBezTo>
                    <a:pt x="5936" y="1304"/>
                    <a:pt x="5921" y="1194"/>
                    <a:pt x="5862" y="1165"/>
                  </a:cubicBezTo>
                  <a:cubicBezTo>
                    <a:pt x="5855" y="1165"/>
                    <a:pt x="5855" y="1165"/>
                    <a:pt x="5855" y="1165"/>
                  </a:cubicBezTo>
                  <a:cubicBezTo>
                    <a:pt x="5819" y="1143"/>
                    <a:pt x="5804" y="1136"/>
                    <a:pt x="5811" y="1084"/>
                  </a:cubicBezTo>
                  <a:cubicBezTo>
                    <a:pt x="5819" y="1033"/>
                    <a:pt x="5811" y="1003"/>
                    <a:pt x="5797" y="974"/>
                  </a:cubicBezTo>
                  <a:cubicBezTo>
                    <a:pt x="5789" y="952"/>
                    <a:pt x="5782" y="930"/>
                    <a:pt x="5782" y="894"/>
                  </a:cubicBezTo>
                  <a:cubicBezTo>
                    <a:pt x="5767" y="820"/>
                    <a:pt x="5723" y="813"/>
                    <a:pt x="5709" y="813"/>
                  </a:cubicBezTo>
                  <a:cubicBezTo>
                    <a:pt x="5672" y="813"/>
                    <a:pt x="5635" y="842"/>
                    <a:pt x="5606" y="894"/>
                  </a:cubicBezTo>
                  <a:cubicBezTo>
                    <a:pt x="5599" y="916"/>
                    <a:pt x="5591" y="938"/>
                    <a:pt x="5591" y="952"/>
                  </a:cubicBezTo>
                  <a:cubicBezTo>
                    <a:pt x="5584" y="974"/>
                    <a:pt x="5577" y="982"/>
                    <a:pt x="5518" y="996"/>
                  </a:cubicBezTo>
                  <a:cubicBezTo>
                    <a:pt x="5503" y="996"/>
                    <a:pt x="5496" y="996"/>
                    <a:pt x="5481" y="996"/>
                  </a:cubicBezTo>
                  <a:cubicBezTo>
                    <a:pt x="5460" y="996"/>
                    <a:pt x="5416" y="996"/>
                    <a:pt x="5416" y="886"/>
                  </a:cubicBezTo>
                  <a:cubicBezTo>
                    <a:pt x="5416" y="842"/>
                    <a:pt x="5393" y="667"/>
                    <a:pt x="5320" y="667"/>
                  </a:cubicBezTo>
                  <a:cubicBezTo>
                    <a:pt x="5313" y="667"/>
                    <a:pt x="5291" y="667"/>
                    <a:pt x="5276" y="689"/>
                  </a:cubicBezTo>
                  <a:cubicBezTo>
                    <a:pt x="5269" y="710"/>
                    <a:pt x="5247" y="732"/>
                    <a:pt x="5232" y="754"/>
                  </a:cubicBezTo>
                  <a:cubicBezTo>
                    <a:pt x="5232" y="740"/>
                    <a:pt x="5240" y="732"/>
                    <a:pt x="5247" y="718"/>
                  </a:cubicBezTo>
                  <a:cubicBezTo>
                    <a:pt x="5262" y="659"/>
                    <a:pt x="5276" y="622"/>
                    <a:pt x="5284" y="601"/>
                  </a:cubicBezTo>
                  <a:cubicBezTo>
                    <a:pt x="5306" y="549"/>
                    <a:pt x="5313" y="535"/>
                    <a:pt x="5298" y="520"/>
                  </a:cubicBezTo>
                  <a:cubicBezTo>
                    <a:pt x="5291" y="498"/>
                    <a:pt x="5276" y="498"/>
                    <a:pt x="5262" y="491"/>
                  </a:cubicBezTo>
                  <a:cubicBezTo>
                    <a:pt x="5262" y="491"/>
                    <a:pt x="5254" y="491"/>
                    <a:pt x="5247" y="483"/>
                  </a:cubicBezTo>
                  <a:cubicBezTo>
                    <a:pt x="5210" y="469"/>
                    <a:pt x="5203" y="447"/>
                    <a:pt x="5210" y="417"/>
                  </a:cubicBezTo>
                  <a:cubicBezTo>
                    <a:pt x="5218" y="381"/>
                    <a:pt x="5203" y="300"/>
                    <a:pt x="5174" y="256"/>
                  </a:cubicBezTo>
                  <a:cubicBezTo>
                    <a:pt x="5152" y="227"/>
                    <a:pt x="5122" y="220"/>
                    <a:pt x="5108" y="220"/>
                  </a:cubicBezTo>
                  <a:cubicBezTo>
                    <a:pt x="5100" y="220"/>
                    <a:pt x="5086" y="220"/>
                    <a:pt x="5079" y="227"/>
                  </a:cubicBezTo>
                  <a:cubicBezTo>
                    <a:pt x="5049" y="234"/>
                    <a:pt x="5027" y="263"/>
                    <a:pt x="5005" y="293"/>
                  </a:cubicBezTo>
                  <a:cubicBezTo>
                    <a:pt x="4991" y="308"/>
                    <a:pt x="4976" y="329"/>
                    <a:pt x="4969" y="329"/>
                  </a:cubicBezTo>
                  <a:cubicBezTo>
                    <a:pt x="4961" y="329"/>
                    <a:pt x="4954" y="322"/>
                    <a:pt x="4939" y="308"/>
                  </a:cubicBezTo>
                  <a:cubicBezTo>
                    <a:pt x="4902" y="271"/>
                    <a:pt x="4881" y="249"/>
                    <a:pt x="4859" y="249"/>
                  </a:cubicBezTo>
                  <a:cubicBezTo>
                    <a:pt x="4837" y="249"/>
                    <a:pt x="4822" y="271"/>
                    <a:pt x="4807" y="293"/>
                  </a:cubicBezTo>
                  <a:cubicBezTo>
                    <a:pt x="4800" y="308"/>
                    <a:pt x="4793" y="315"/>
                    <a:pt x="4785" y="329"/>
                  </a:cubicBezTo>
                  <a:cubicBezTo>
                    <a:pt x="4785" y="315"/>
                    <a:pt x="4785" y="293"/>
                    <a:pt x="4793" y="256"/>
                  </a:cubicBezTo>
                  <a:cubicBezTo>
                    <a:pt x="4807" y="110"/>
                    <a:pt x="4815" y="29"/>
                    <a:pt x="4763" y="7"/>
                  </a:cubicBezTo>
                  <a:cubicBezTo>
                    <a:pt x="4749" y="7"/>
                    <a:pt x="4741" y="0"/>
                    <a:pt x="4727" y="0"/>
                  </a:cubicBezTo>
                  <a:lnTo>
                    <a:pt x="4727" y="36"/>
                  </a:lnTo>
                </a:path>
              </a:pathLst>
            </a:custGeom>
            <a:grpFill/>
            <a:ln w="3175" cap="flat" cmpd="sng">
              <a:noFill/>
              <a:bevel/>
              <a:headEnd/>
              <a:tailEnd/>
            </a:ln>
            <a:effectLst/>
            <a:extLst>
              <a:ext uri="{AF507438-7753-43e0-B8FC-AC1667EBCBE1}"/>
            </a:extLst>
          </p:spPr>
          <p:txBody>
            <a:bodyPr wrap="none" anchor="ctr"/>
            <a:lstStyle/>
            <a:p>
              <a:pPr defTabSz="1828298" eaLnBrk="1" fontAlgn="auto" hangingPunct="1">
                <a:spcBef>
                  <a:spcPts val="0"/>
                </a:spcBef>
                <a:spcAft>
                  <a:spcPts val="0"/>
                </a:spcAft>
                <a:defRPr/>
              </a:pPr>
              <a:endParaRPr lang="en-US" sz="1351" b="0" i="0">
                <a:latin typeface="DINRoundOT" panose="020B0504020101020102" pitchFamily="34" charset="77"/>
              </a:endParaRPr>
            </a:p>
          </p:txBody>
        </p:sp>
        <p:sp>
          <p:nvSpPr>
            <p:cNvPr id="148" name="Freeform 13">
              <a:extLst>
                <a:ext uri="{FF2B5EF4-FFF2-40B4-BE49-F238E27FC236}">
                  <a16:creationId xmlns:a16="http://schemas.microsoft.com/office/drawing/2014/main" id="{6FB0B9F0-D29C-E840-8EAE-2A08D5263FDD}"/>
                </a:ext>
              </a:extLst>
            </p:cNvPr>
            <p:cNvSpPr>
              <a:spLocks noChangeArrowheads="1"/>
            </p:cNvSpPr>
            <p:nvPr/>
          </p:nvSpPr>
          <p:spPr bwMode="gray">
            <a:xfrm>
              <a:off x="5863572" y="8279562"/>
              <a:ext cx="4125675" cy="4147562"/>
            </a:xfrm>
            <a:custGeom>
              <a:avLst/>
              <a:gdLst>
                <a:gd name="T0" fmla="*/ 2616 w 10735"/>
                <a:gd name="T1" fmla="*/ 10618 h 10919"/>
                <a:gd name="T2" fmla="*/ 2183 w 10735"/>
                <a:gd name="T3" fmla="*/ 10031 h 10919"/>
                <a:gd name="T4" fmla="*/ 1759 w 10735"/>
                <a:gd name="T5" fmla="*/ 10039 h 10919"/>
                <a:gd name="T6" fmla="*/ 2008 w 10735"/>
                <a:gd name="T7" fmla="*/ 9584 h 10919"/>
                <a:gd name="T8" fmla="*/ 2513 w 10735"/>
                <a:gd name="T9" fmla="*/ 9130 h 10919"/>
                <a:gd name="T10" fmla="*/ 2433 w 10735"/>
                <a:gd name="T11" fmla="*/ 7760 h 10919"/>
                <a:gd name="T12" fmla="*/ 2660 w 10735"/>
                <a:gd name="T13" fmla="*/ 6932 h 10919"/>
                <a:gd name="T14" fmla="*/ 2814 w 10735"/>
                <a:gd name="T15" fmla="*/ 6258 h 10919"/>
                <a:gd name="T16" fmla="*/ 3252 w 10735"/>
                <a:gd name="T17" fmla="*/ 6082 h 10919"/>
                <a:gd name="T18" fmla="*/ 2784 w 10735"/>
                <a:gd name="T19" fmla="*/ 4917 h 10919"/>
                <a:gd name="T20" fmla="*/ 2572 w 10735"/>
                <a:gd name="T21" fmla="*/ 3847 h 10919"/>
                <a:gd name="T22" fmla="*/ 2161 w 10735"/>
                <a:gd name="T23" fmla="*/ 3561 h 10919"/>
                <a:gd name="T24" fmla="*/ 1927 w 10735"/>
                <a:gd name="T25" fmla="*/ 3056 h 10919"/>
                <a:gd name="T26" fmla="*/ 1531 w 10735"/>
                <a:gd name="T27" fmla="*/ 2843 h 10919"/>
                <a:gd name="T28" fmla="*/ 1223 w 10735"/>
                <a:gd name="T29" fmla="*/ 2667 h 10919"/>
                <a:gd name="T30" fmla="*/ 960 w 10735"/>
                <a:gd name="T31" fmla="*/ 2594 h 10919"/>
                <a:gd name="T32" fmla="*/ 879 w 10735"/>
                <a:gd name="T33" fmla="*/ 3048 h 10919"/>
                <a:gd name="T34" fmla="*/ 286 w 10735"/>
                <a:gd name="T35" fmla="*/ 3298 h 10919"/>
                <a:gd name="T36" fmla="*/ 300 w 10735"/>
                <a:gd name="T37" fmla="*/ 2865 h 10919"/>
                <a:gd name="T38" fmla="*/ 51 w 10735"/>
                <a:gd name="T39" fmla="*/ 1590 h 10919"/>
                <a:gd name="T40" fmla="*/ 659 w 10735"/>
                <a:gd name="T41" fmla="*/ 1363 h 10919"/>
                <a:gd name="T42" fmla="*/ 1121 w 10735"/>
                <a:gd name="T43" fmla="*/ 1062 h 10919"/>
                <a:gd name="T44" fmla="*/ 1590 w 10735"/>
                <a:gd name="T45" fmla="*/ 879 h 10919"/>
                <a:gd name="T46" fmla="*/ 2220 w 10735"/>
                <a:gd name="T47" fmla="*/ 286 h 10919"/>
                <a:gd name="T48" fmla="*/ 2506 w 10735"/>
                <a:gd name="T49" fmla="*/ 29 h 10919"/>
                <a:gd name="T50" fmla="*/ 3098 w 10735"/>
                <a:gd name="T51" fmla="*/ 542 h 10919"/>
                <a:gd name="T52" fmla="*/ 3523 w 10735"/>
                <a:gd name="T53" fmla="*/ 1062 h 10919"/>
                <a:gd name="T54" fmla="*/ 3919 w 10735"/>
                <a:gd name="T55" fmla="*/ 1004 h 10919"/>
                <a:gd name="T56" fmla="*/ 4007 w 10735"/>
                <a:gd name="T57" fmla="*/ 506 h 10919"/>
                <a:gd name="T58" fmla="*/ 4622 w 10735"/>
                <a:gd name="T59" fmla="*/ 623 h 10919"/>
                <a:gd name="T60" fmla="*/ 4886 w 10735"/>
                <a:gd name="T61" fmla="*/ 872 h 10919"/>
                <a:gd name="T62" fmla="*/ 5128 w 10735"/>
                <a:gd name="T63" fmla="*/ 51 h 10919"/>
                <a:gd name="T64" fmla="*/ 5560 w 10735"/>
                <a:gd name="T65" fmla="*/ 410 h 10919"/>
                <a:gd name="T66" fmla="*/ 6286 w 10735"/>
                <a:gd name="T67" fmla="*/ 352 h 10919"/>
                <a:gd name="T68" fmla="*/ 6682 w 10735"/>
                <a:gd name="T69" fmla="*/ 901 h 10919"/>
                <a:gd name="T70" fmla="*/ 7158 w 10735"/>
                <a:gd name="T71" fmla="*/ 1546 h 10919"/>
                <a:gd name="T72" fmla="*/ 7539 w 10735"/>
                <a:gd name="T73" fmla="*/ 2293 h 10919"/>
                <a:gd name="T74" fmla="*/ 7700 w 10735"/>
                <a:gd name="T75" fmla="*/ 2909 h 10919"/>
                <a:gd name="T76" fmla="*/ 8477 w 10735"/>
                <a:gd name="T77" fmla="*/ 3803 h 10919"/>
                <a:gd name="T78" fmla="*/ 9708 w 10735"/>
                <a:gd name="T79" fmla="*/ 4778 h 10919"/>
                <a:gd name="T80" fmla="*/ 10331 w 10735"/>
                <a:gd name="T81" fmla="*/ 5239 h 10919"/>
                <a:gd name="T82" fmla="*/ 10682 w 10735"/>
                <a:gd name="T83" fmla="*/ 5884 h 10919"/>
                <a:gd name="T84" fmla="*/ 10360 w 10735"/>
                <a:gd name="T85" fmla="*/ 6419 h 10919"/>
                <a:gd name="T86" fmla="*/ 9869 w 10735"/>
                <a:gd name="T87" fmla="*/ 6390 h 10919"/>
                <a:gd name="T88" fmla="*/ 9100 w 10735"/>
                <a:gd name="T89" fmla="*/ 7379 h 10919"/>
                <a:gd name="T90" fmla="*/ 8418 w 10735"/>
                <a:gd name="T91" fmla="*/ 8031 h 10919"/>
                <a:gd name="T92" fmla="*/ 8836 w 10735"/>
                <a:gd name="T93" fmla="*/ 9174 h 10919"/>
                <a:gd name="T94" fmla="*/ 9165 w 10735"/>
                <a:gd name="T95" fmla="*/ 9812 h 10919"/>
                <a:gd name="T96" fmla="*/ 8557 w 10735"/>
                <a:gd name="T97" fmla="*/ 9636 h 10919"/>
                <a:gd name="T98" fmla="*/ 8081 w 10735"/>
                <a:gd name="T99" fmla="*/ 9526 h 10919"/>
                <a:gd name="T100" fmla="*/ 7334 w 10735"/>
                <a:gd name="T101" fmla="*/ 9350 h 10919"/>
                <a:gd name="T102" fmla="*/ 6938 w 10735"/>
                <a:gd name="T103" fmla="*/ 9665 h 10919"/>
                <a:gd name="T104" fmla="*/ 5883 w 10735"/>
                <a:gd name="T105" fmla="*/ 9973 h 10919"/>
                <a:gd name="T106" fmla="*/ 5516 w 10735"/>
                <a:gd name="T107" fmla="*/ 10302 h 10919"/>
                <a:gd name="T108" fmla="*/ 4989 w 10735"/>
                <a:gd name="T109" fmla="*/ 10369 h 10919"/>
                <a:gd name="T110" fmla="*/ 4256 w 10735"/>
                <a:gd name="T111" fmla="*/ 10017 h 10919"/>
                <a:gd name="T112" fmla="*/ 3355 w 10735"/>
                <a:gd name="T113" fmla="*/ 9951 h 10919"/>
                <a:gd name="T114" fmla="*/ 2784 w 10735"/>
                <a:gd name="T115" fmla="*/ 10918 h 10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35" h="10919">
                  <a:moveTo>
                    <a:pt x="2784" y="10918"/>
                  </a:moveTo>
                  <a:lnTo>
                    <a:pt x="2784" y="10918"/>
                  </a:lnTo>
                  <a:cubicBezTo>
                    <a:pt x="2755" y="10918"/>
                    <a:pt x="2733" y="10911"/>
                    <a:pt x="2726" y="10889"/>
                  </a:cubicBezTo>
                  <a:cubicBezTo>
                    <a:pt x="2718" y="10860"/>
                    <a:pt x="2733" y="10830"/>
                    <a:pt x="2762" y="10808"/>
                  </a:cubicBezTo>
                  <a:cubicBezTo>
                    <a:pt x="2792" y="10786"/>
                    <a:pt x="2799" y="10750"/>
                    <a:pt x="2806" y="10684"/>
                  </a:cubicBezTo>
                  <a:cubicBezTo>
                    <a:pt x="2814" y="10662"/>
                    <a:pt x="2814" y="10640"/>
                    <a:pt x="2821" y="10618"/>
                  </a:cubicBezTo>
                  <a:cubicBezTo>
                    <a:pt x="2828" y="10574"/>
                    <a:pt x="2814" y="10552"/>
                    <a:pt x="2806" y="10537"/>
                  </a:cubicBezTo>
                  <a:cubicBezTo>
                    <a:pt x="2799" y="10530"/>
                    <a:pt x="2784" y="10522"/>
                    <a:pt x="2777" y="10522"/>
                  </a:cubicBezTo>
                  <a:cubicBezTo>
                    <a:pt x="2762" y="10522"/>
                    <a:pt x="2755" y="10530"/>
                    <a:pt x="2748" y="10544"/>
                  </a:cubicBezTo>
                  <a:cubicBezTo>
                    <a:pt x="2733" y="10588"/>
                    <a:pt x="2682" y="10618"/>
                    <a:pt x="2616" y="10618"/>
                  </a:cubicBezTo>
                  <a:cubicBezTo>
                    <a:pt x="2587" y="10618"/>
                    <a:pt x="2557" y="10610"/>
                    <a:pt x="2535" y="10596"/>
                  </a:cubicBezTo>
                  <a:cubicBezTo>
                    <a:pt x="2506" y="10581"/>
                    <a:pt x="2491" y="10552"/>
                    <a:pt x="2484" y="10522"/>
                  </a:cubicBezTo>
                  <a:cubicBezTo>
                    <a:pt x="2477" y="10486"/>
                    <a:pt x="2499" y="10449"/>
                    <a:pt x="2528" y="10412"/>
                  </a:cubicBezTo>
                  <a:cubicBezTo>
                    <a:pt x="2557" y="10391"/>
                    <a:pt x="2542" y="10339"/>
                    <a:pt x="2535" y="10325"/>
                  </a:cubicBezTo>
                  <a:cubicBezTo>
                    <a:pt x="2513" y="10281"/>
                    <a:pt x="2484" y="10244"/>
                    <a:pt x="2477" y="10244"/>
                  </a:cubicBezTo>
                  <a:cubicBezTo>
                    <a:pt x="2469" y="10251"/>
                    <a:pt x="2462" y="10251"/>
                    <a:pt x="2454" y="10251"/>
                  </a:cubicBezTo>
                  <a:cubicBezTo>
                    <a:pt x="2411" y="10251"/>
                    <a:pt x="2345" y="10229"/>
                    <a:pt x="2301" y="10185"/>
                  </a:cubicBezTo>
                  <a:cubicBezTo>
                    <a:pt x="2271" y="10156"/>
                    <a:pt x="2257" y="10112"/>
                    <a:pt x="2242" y="10083"/>
                  </a:cubicBezTo>
                  <a:cubicBezTo>
                    <a:pt x="2235" y="10068"/>
                    <a:pt x="2228" y="10046"/>
                    <a:pt x="2220" y="10039"/>
                  </a:cubicBezTo>
                  <a:cubicBezTo>
                    <a:pt x="2220" y="10039"/>
                    <a:pt x="2220" y="10031"/>
                    <a:pt x="2183" y="10031"/>
                  </a:cubicBezTo>
                  <a:cubicBezTo>
                    <a:pt x="2147" y="10031"/>
                    <a:pt x="2096" y="10039"/>
                    <a:pt x="2052" y="10046"/>
                  </a:cubicBezTo>
                  <a:cubicBezTo>
                    <a:pt x="2037" y="10053"/>
                    <a:pt x="2022" y="10053"/>
                    <a:pt x="2015" y="10053"/>
                  </a:cubicBezTo>
                  <a:cubicBezTo>
                    <a:pt x="2000" y="10053"/>
                    <a:pt x="1993" y="10053"/>
                    <a:pt x="1986" y="10053"/>
                  </a:cubicBezTo>
                  <a:cubicBezTo>
                    <a:pt x="1964" y="10053"/>
                    <a:pt x="1942" y="10046"/>
                    <a:pt x="1927" y="10024"/>
                  </a:cubicBezTo>
                  <a:cubicBezTo>
                    <a:pt x="1905" y="10002"/>
                    <a:pt x="1905" y="9966"/>
                    <a:pt x="1912" y="9922"/>
                  </a:cubicBezTo>
                  <a:cubicBezTo>
                    <a:pt x="1920" y="9907"/>
                    <a:pt x="1920" y="9892"/>
                    <a:pt x="1912" y="9878"/>
                  </a:cubicBezTo>
                  <a:cubicBezTo>
                    <a:pt x="1898" y="9870"/>
                    <a:pt x="1876" y="9856"/>
                    <a:pt x="1854" y="9856"/>
                  </a:cubicBezTo>
                  <a:cubicBezTo>
                    <a:pt x="1839" y="9856"/>
                    <a:pt x="1824" y="9863"/>
                    <a:pt x="1817" y="9870"/>
                  </a:cubicBezTo>
                  <a:cubicBezTo>
                    <a:pt x="1780" y="9892"/>
                    <a:pt x="1759" y="9980"/>
                    <a:pt x="1751" y="10017"/>
                  </a:cubicBezTo>
                  <a:lnTo>
                    <a:pt x="1759" y="10039"/>
                  </a:lnTo>
                  <a:cubicBezTo>
                    <a:pt x="1737" y="10039"/>
                    <a:pt x="1737" y="10039"/>
                    <a:pt x="1737" y="10039"/>
                  </a:cubicBezTo>
                  <a:cubicBezTo>
                    <a:pt x="1685" y="10031"/>
                    <a:pt x="1582" y="10017"/>
                    <a:pt x="1539" y="9988"/>
                  </a:cubicBezTo>
                  <a:cubicBezTo>
                    <a:pt x="1524" y="9973"/>
                    <a:pt x="1509" y="9966"/>
                    <a:pt x="1495" y="9958"/>
                  </a:cubicBezTo>
                  <a:cubicBezTo>
                    <a:pt x="1458" y="9943"/>
                    <a:pt x="1436" y="9929"/>
                    <a:pt x="1436" y="9900"/>
                  </a:cubicBezTo>
                  <a:cubicBezTo>
                    <a:pt x="1429" y="9885"/>
                    <a:pt x="1443" y="9870"/>
                    <a:pt x="1451" y="9856"/>
                  </a:cubicBezTo>
                  <a:cubicBezTo>
                    <a:pt x="1495" y="9819"/>
                    <a:pt x="1582" y="9804"/>
                    <a:pt x="1656" y="9790"/>
                  </a:cubicBezTo>
                  <a:cubicBezTo>
                    <a:pt x="1685" y="9790"/>
                    <a:pt x="1685" y="9790"/>
                    <a:pt x="1685" y="9790"/>
                  </a:cubicBezTo>
                  <a:cubicBezTo>
                    <a:pt x="1751" y="9775"/>
                    <a:pt x="1832" y="9731"/>
                    <a:pt x="1876" y="9680"/>
                  </a:cubicBezTo>
                  <a:cubicBezTo>
                    <a:pt x="1883" y="9672"/>
                    <a:pt x="1883" y="9672"/>
                    <a:pt x="1883" y="9672"/>
                  </a:cubicBezTo>
                  <a:cubicBezTo>
                    <a:pt x="1912" y="9629"/>
                    <a:pt x="1949" y="9584"/>
                    <a:pt x="2008" y="9584"/>
                  </a:cubicBezTo>
                  <a:cubicBezTo>
                    <a:pt x="2030" y="9584"/>
                    <a:pt x="2059" y="9592"/>
                    <a:pt x="2081" y="9607"/>
                  </a:cubicBezTo>
                  <a:cubicBezTo>
                    <a:pt x="2110" y="9621"/>
                    <a:pt x="2140" y="9629"/>
                    <a:pt x="2169" y="9629"/>
                  </a:cubicBezTo>
                  <a:cubicBezTo>
                    <a:pt x="2228" y="9629"/>
                    <a:pt x="2279" y="9592"/>
                    <a:pt x="2315" y="9562"/>
                  </a:cubicBezTo>
                  <a:cubicBezTo>
                    <a:pt x="2337" y="9541"/>
                    <a:pt x="2367" y="9533"/>
                    <a:pt x="2396" y="9533"/>
                  </a:cubicBezTo>
                  <a:cubicBezTo>
                    <a:pt x="2447" y="9533"/>
                    <a:pt x="2491" y="9570"/>
                    <a:pt x="2513" y="9599"/>
                  </a:cubicBezTo>
                  <a:lnTo>
                    <a:pt x="2513" y="9599"/>
                  </a:lnTo>
                  <a:cubicBezTo>
                    <a:pt x="2521" y="9599"/>
                    <a:pt x="2535" y="9592"/>
                    <a:pt x="2550" y="9562"/>
                  </a:cubicBezTo>
                  <a:cubicBezTo>
                    <a:pt x="2579" y="9526"/>
                    <a:pt x="2601" y="9453"/>
                    <a:pt x="2572" y="9387"/>
                  </a:cubicBezTo>
                  <a:cubicBezTo>
                    <a:pt x="2557" y="9343"/>
                    <a:pt x="2535" y="9306"/>
                    <a:pt x="2513" y="9277"/>
                  </a:cubicBezTo>
                  <a:cubicBezTo>
                    <a:pt x="2484" y="9218"/>
                    <a:pt x="2454" y="9167"/>
                    <a:pt x="2513" y="9130"/>
                  </a:cubicBezTo>
                  <a:cubicBezTo>
                    <a:pt x="2528" y="9123"/>
                    <a:pt x="2550" y="9108"/>
                    <a:pt x="2564" y="9101"/>
                  </a:cubicBezTo>
                  <a:cubicBezTo>
                    <a:pt x="2579" y="9101"/>
                    <a:pt x="2594" y="9086"/>
                    <a:pt x="2601" y="9086"/>
                  </a:cubicBezTo>
                  <a:cubicBezTo>
                    <a:pt x="2601" y="9079"/>
                    <a:pt x="2594" y="9072"/>
                    <a:pt x="2557" y="9028"/>
                  </a:cubicBezTo>
                  <a:cubicBezTo>
                    <a:pt x="2462" y="8954"/>
                    <a:pt x="2469" y="8918"/>
                    <a:pt x="2499" y="8837"/>
                  </a:cubicBezTo>
                  <a:cubicBezTo>
                    <a:pt x="2506" y="8822"/>
                    <a:pt x="2513" y="8808"/>
                    <a:pt x="2513" y="8786"/>
                  </a:cubicBezTo>
                  <a:cubicBezTo>
                    <a:pt x="2528" y="8742"/>
                    <a:pt x="2506" y="8705"/>
                    <a:pt x="2484" y="8669"/>
                  </a:cubicBezTo>
                  <a:cubicBezTo>
                    <a:pt x="2469" y="8639"/>
                    <a:pt x="2440" y="8603"/>
                    <a:pt x="2484" y="8566"/>
                  </a:cubicBezTo>
                  <a:cubicBezTo>
                    <a:pt x="2550" y="8515"/>
                    <a:pt x="2616" y="8346"/>
                    <a:pt x="2616" y="8251"/>
                  </a:cubicBezTo>
                  <a:cubicBezTo>
                    <a:pt x="2616" y="8207"/>
                    <a:pt x="2579" y="8134"/>
                    <a:pt x="2542" y="8053"/>
                  </a:cubicBezTo>
                  <a:cubicBezTo>
                    <a:pt x="2491" y="7958"/>
                    <a:pt x="2440" y="7848"/>
                    <a:pt x="2433" y="7760"/>
                  </a:cubicBezTo>
                  <a:cubicBezTo>
                    <a:pt x="2425" y="7635"/>
                    <a:pt x="2433" y="7577"/>
                    <a:pt x="2433" y="7562"/>
                  </a:cubicBezTo>
                  <a:cubicBezTo>
                    <a:pt x="2411" y="7525"/>
                    <a:pt x="2301" y="7350"/>
                    <a:pt x="2242" y="7313"/>
                  </a:cubicBezTo>
                  <a:cubicBezTo>
                    <a:pt x="2220" y="7298"/>
                    <a:pt x="2205" y="7284"/>
                    <a:pt x="2205" y="7269"/>
                  </a:cubicBezTo>
                  <a:cubicBezTo>
                    <a:pt x="2205" y="7254"/>
                    <a:pt x="2213" y="7247"/>
                    <a:pt x="2228" y="7232"/>
                  </a:cubicBezTo>
                  <a:cubicBezTo>
                    <a:pt x="2249" y="7210"/>
                    <a:pt x="2279" y="7181"/>
                    <a:pt x="2301" y="7130"/>
                  </a:cubicBezTo>
                  <a:cubicBezTo>
                    <a:pt x="2352" y="7020"/>
                    <a:pt x="2447" y="6895"/>
                    <a:pt x="2506" y="6895"/>
                  </a:cubicBezTo>
                  <a:cubicBezTo>
                    <a:pt x="2513" y="6895"/>
                    <a:pt x="2521" y="6895"/>
                    <a:pt x="2528" y="6895"/>
                  </a:cubicBezTo>
                  <a:cubicBezTo>
                    <a:pt x="2542" y="6903"/>
                    <a:pt x="2550" y="6917"/>
                    <a:pt x="2564" y="6925"/>
                  </a:cubicBezTo>
                  <a:cubicBezTo>
                    <a:pt x="2579" y="6939"/>
                    <a:pt x="2601" y="6954"/>
                    <a:pt x="2616" y="6954"/>
                  </a:cubicBezTo>
                  <a:cubicBezTo>
                    <a:pt x="2630" y="6954"/>
                    <a:pt x="2645" y="6947"/>
                    <a:pt x="2660" y="6932"/>
                  </a:cubicBezTo>
                  <a:cubicBezTo>
                    <a:pt x="2711" y="6888"/>
                    <a:pt x="2770" y="6859"/>
                    <a:pt x="2828" y="6844"/>
                  </a:cubicBezTo>
                  <a:cubicBezTo>
                    <a:pt x="2828" y="6837"/>
                    <a:pt x="2828" y="6837"/>
                    <a:pt x="2828" y="6837"/>
                  </a:cubicBezTo>
                  <a:cubicBezTo>
                    <a:pt x="2814" y="6822"/>
                    <a:pt x="2792" y="6800"/>
                    <a:pt x="2799" y="6771"/>
                  </a:cubicBezTo>
                  <a:cubicBezTo>
                    <a:pt x="2806" y="6749"/>
                    <a:pt x="2828" y="6727"/>
                    <a:pt x="2850" y="6727"/>
                  </a:cubicBezTo>
                  <a:cubicBezTo>
                    <a:pt x="2880" y="6727"/>
                    <a:pt x="2902" y="6741"/>
                    <a:pt x="2923" y="6763"/>
                  </a:cubicBezTo>
                  <a:cubicBezTo>
                    <a:pt x="2931" y="6763"/>
                    <a:pt x="2945" y="6741"/>
                    <a:pt x="2953" y="6705"/>
                  </a:cubicBezTo>
                  <a:cubicBezTo>
                    <a:pt x="2968" y="6653"/>
                    <a:pt x="2968" y="6588"/>
                    <a:pt x="2938" y="6551"/>
                  </a:cubicBezTo>
                  <a:cubicBezTo>
                    <a:pt x="2902" y="6507"/>
                    <a:pt x="2894" y="6478"/>
                    <a:pt x="2902" y="6456"/>
                  </a:cubicBezTo>
                  <a:cubicBezTo>
                    <a:pt x="2902" y="6448"/>
                    <a:pt x="2909" y="6434"/>
                    <a:pt x="2931" y="6434"/>
                  </a:cubicBezTo>
                  <a:cubicBezTo>
                    <a:pt x="2872" y="6397"/>
                    <a:pt x="2792" y="6331"/>
                    <a:pt x="2814" y="6258"/>
                  </a:cubicBezTo>
                  <a:cubicBezTo>
                    <a:pt x="2828" y="6199"/>
                    <a:pt x="2836" y="6162"/>
                    <a:pt x="2894" y="6162"/>
                  </a:cubicBezTo>
                  <a:cubicBezTo>
                    <a:pt x="2909" y="6162"/>
                    <a:pt x="2931" y="6162"/>
                    <a:pt x="2968" y="6170"/>
                  </a:cubicBezTo>
                  <a:cubicBezTo>
                    <a:pt x="3019" y="6184"/>
                    <a:pt x="3055" y="6221"/>
                    <a:pt x="3084" y="6243"/>
                  </a:cubicBezTo>
                  <a:cubicBezTo>
                    <a:pt x="3098" y="6258"/>
                    <a:pt x="3106" y="6265"/>
                    <a:pt x="3113" y="6265"/>
                  </a:cubicBezTo>
                  <a:cubicBezTo>
                    <a:pt x="3142" y="6243"/>
                    <a:pt x="3186" y="6236"/>
                    <a:pt x="3216" y="6236"/>
                  </a:cubicBezTo>
                  <a:cubicBezTo>
                    <a:pt x="3223" y="6236"/>
                    <a:pt x="3238" y="6236"/>
                    <a:pt x="3245" y="6236"/>
                  </a:cubicBezTo>
                  <a:cubicBezTo>
                    <a:pt x="3252" y="6236"/>
                    <a:pt x="3260" y="6236"/>
                    <a:pt x="3267" y="6236"/>
                  </a:cubicBezTo>
                  <a:cubicBezTo>
                    <a:pt x="3274" y="6236"/>
                    <a:pt x="3303" y="6229"/>
                    <a:pt x="3311" y="6207"/>
                  </a:cubicBezTo>
                  <a:cubicBezTo>
                    <a:pt x="3326" y="6184"/>
                    <a:pt x="3333" y="6162"/>
                    <a:pt x="3311" y="6126"/>
                  </a:cubicBezTo>
                  <a:cubicBezTo>
                    <a:pt x="3289" y="6089"/>
                    <a:pt x="3274" y="6089"/>
                    <a:pt x="3252" y="6082"/>
                  </a:cubicBezTo>
                  <a:cubicBezTo>
                    <a:pt x="3230" y="6082"/>
                    <a:pt x="3201" y="6074"/>
                    <a:pt x="3186" y="6031"/>
                  </a:cubicBezTo>
                  <a:cubicBezTo>
                    <a:pt x="3150" y="5957"/>
                    <a:pt x="3150" y="5869"/>
                    <a:pt x="3194" y="5803"/>
                  </a:cubicBezTo>
                  <a:cubicBezTo>
                    <a:pt x="3230" y="5760"/>
                    <a:pt x="3230" y="5708"/>
                    <a:pt x="3194" y="5664"/>
                  </a:cubicBezTo>
                  <a:cubicBezTo>
                    <a:pt x="3194" y="5657"/>
                    <a:pt x="3186" y="5642"/>
                    <a:pt x="3194" y="5635"/>
                  </a:cubicBezTo>
                  <a:cubicBezTo>
                    <a:pt x="3194" y="5620"/>
                    <a:pt x="3208" y="5620"/>
                    <a:pt x="3216" y="5613"/>
                  </a:cubicBezTo>
                  <a:cubicBezTo>
                    <a:pt x="3230" y="5613"/>
                    <a:pt x="3238" y="5606"/>
                    <a:pt x="3238" y="5591"/>
                  </a:cubicBezTo>
                  <a:cubicBezTo>
                    <a:pt x="3252" y="5547"/>
                    <a:pt x="3238" y="5342"/>
                    <a:pt x="3120" y="5224"/>
                  </a:cubicBezTo>
                  <a:cubicBezTo>
                    <a:pt x="2997" y="5100"/>
                    <a:pt x="2931" y="5063"/>
                    <a:pt x="2858" y="5041"/>
                  </a:cubicBezTo>
                  <a:cubicBezTo>
                    <a:pt x="2784" y="5027"/>
                    <a:pt x="2792" y="4983"/>
                    <a:pt x="2792" y="4953"/>
                  </a:cubicBezTo>
                  <a:cubicBezTo>
                    <a:pt x="2792" y="4939"/>
                    <a:pt x="2792" y="4931"/>
                    <a:pt x="2784" y="4917"/>
                  </a:cubicBezTo>
                  <a:cubicBezTo>
                    <a:pt x="2784" y="4902"/>
                    <a:pt x="2770" y="4895"/>
                    <a:pt x="2748" y="4888"/>
                  </a:cubicBezTo>
                  <a:cubicBezTo>
                    <a:pt x="2733" y="4880"/>
                    <a:pt x="2711" y="4873"/>
                    <a:pt x="2696" y="4858"/>
                  </a:cubicBezTo>
                  <a:cubicBezTo>
                    <a:pt x="2667" y="4807"/>
                    <a:pt x="2726" y="4756"/>
                    <a:pt x="2762" y="4734"/>
                  </a:cubicBezTo>
                  <a:cubicBezTo>
                    <a:pt x="2770" y="4726"/>
                    <a:pt x="2784" y="4712"/>
                    <a:pt x="2784" y="4697"/>
                  </a:cubicBezTo>
                  <a:cubicBezTo>
                    <a:pt x="2784" y="4675"/>
                    <a:pt x="2762" y="4660"/>
                    <a:pt x="2726" y="4646"/>
                  </a:cubicBezTo>
                  <a:cubicBezTo>
                    <a:pt x="2645" y="4609"/>
                    <a:pt x="2506" y="4492"/>
                    <a:pt x="2506" y="4382"/>
                  </a:cubicBezTo>
                  <a:cubicBezTo>
                    <a:pt x="2506" y="4338"/>
                    <a:pt x="2513" y="4301"/>
                    <a:pt x="2528" y="4265"/>
                  </a:cubicBezTo>
                  <a:cubicBezTo>
                    <a:pt x="2542" y="4213"/>
                    <a:pt x="2550" y="4184"/>
                    <a:pt x="2528" y="4169"/>
                  </a:cubicBezTo>
                  <a:cubicBezTo>
                    <a:pt x="2484" y="4118"/>
                    <a:pt x="2433" y="3986"/>
                    <a:pt x="2469" y="3913"/>
                  </a:cubicBezTo>
                  <a:cubicBezTo>
                    <a:pt x="2499" y="3854"/>
                    <a:pt x="2542" y="3847"/>
                    <a:pt x="2572" y="3847"/>
                  </a:cubicBezTo>
                  <a:cubicBezTo>
                    <a:pt x="2564" y="3803"/>
                    <a:pt x="2550" y="3737"/>
                    <a:pt x="2521" y="3730"/>
                  </a:cubicBezTo>
                  <a:cubicBezTo>
                    <a:pt x="2513" y="3722"/>
                    <a:pt x="2513" y="3722"/>
                    <a:pt x="2513" y="3722"/>
                  </a:cubicBezTo>
                  <a:cubicBezTo>
                    <a:pt x="2477" y="3700"/>
                    <a:pt x="2433" y="3686"/>
                    <a:pt x="2447" y="3598"/>
                  </a:cubicBezTo>
                  <a:cubicBezTo>
                    <a:pt x="2454" y="3554"/>
                    <a:pt x="2447" y="3539"/>
                    <a:pt x="2433" y="3510"/>
                  </a:cubicBezTo>
                  <a:cubicBezTo>
                    <a:pt x="2425" y="3488"/>
                    <a:pt x="2418" y="3459"/>
                    <a:pt x="2411" y="3422"/>
                  </a:cubicBezTo>
                  <a:cubicBezTo>
                    <a:pt x="2411" y="3407"/>
                    <a:pt x="2403" y="3378"/>
                    <a:pt x="2389" y="3378"/>
                  </a:cubicBezTo>
                  <a:cubicBezTo>
                    <a:pt x="2374" y="3378"/>
                    <a:pt x="2345" y="3400"/>
                    <a:pt x="2330" y="3437"/>
                  </a:cubicBezTo>
                  <a:cubicBezTo>
                    <a:pt x="2323" y="3459"/>
                    <a:pt x="2315" y="3466"/>
                    <a:pt x="2315" y="3481"/>
                  </a:cubicBezTo>
                  <a:cubicBezTo>
                    <a:pt x="2301" y="3524"/>
                    <a:pt x="2293" y="3539"/>
                    <a:pt x="2205" y="3561"/>
                  </a:cubicBezTo>
                  <a:cubicBezTo>
                    <a:pt x="2191" y="3561"/>
                    <a:pt x="2176" y="3561"/>
                    <a:pt x="2161" y="3561"/>
                  </a:cubicBezTo>
                  <a:cubicBezTo>
                    <a:pt x="2088" y="3561"/>
                    <a:pt x="2052" y="3510"/>
                    <a:pt x="2052" y="3407"/>
                  </a:cubicBezTo>
                  <a:cubicBezTo>
                    <a:pt x="2052" y="3341"/>
                    <a:pt x="2015" y="3239"/>
                    <a:pt x="2000" y="3231"/>
                  </a:cubicBezTo>
                  <a:lnTo>
                    <a:pt x="2000" y="3231"/>
                  </a:lnTo>
                  <a:cubicBezTo>
                    <a:pt x="2000" y="3239"/>
                    <a:pt x="1927" y="3349"/>
                    <a:pt x="1883" y="3349"/>
                  </a:cubicBezTo>
                  <a:cubicBezTo>
                    <a:pt x="1876" y="3349"/>
                    <a:pt x="1868" y="3341"/>
                    <a:pt x="1868" y="3334"/>
                  </a:cubicBezTo>
                  <a:cubicBezTo>
                    <a:pt x="1861" y="3327"/>
                    <a:pt x="1854" y="3305"/>
                    <a:pt x="1883" y="3224"/>
                  </a:cubicBezTo>
                  <a:cubicBezTo>
                    <a:pt x="1898" y="3165"/>
                    <a:pt x="1912" y="3129"/>
                    <a:pt x="1927" y="3100"/>
                  </a:cubicBezTo>
                  <a:cubicBezTo>
                    <a:pt x="1934" y="3078"/>
                    <a:pt x="1942" y="3063"/>
                    <a:pt x="1942" y="3056"/>
                  </a:cubicBezTo>
                  <a:cubicBezTo>
                    <a:pt x="1942" y="3056"/>
                    <a:pt x="1942" y="3056"/>
                    <a:pt x="1934" y="3056"/>
                  </a:cubicBezTo>
                  <a:cubicBezTo>
                    <a:pt x="1934" y="3056"/>
                    <a:pt x="1934" y="3056"/>
                    <a:pt x="1927" y="3056"/>
                  </a:cubicBezTo>
                  <a:cubicBezTo>
                    <a:pt x="1927" y="3056"/>
                    <a:pt x="1920" y="3048"/>
                    <a:pt x="1912" y="3048"/>
                  </a:cubicBezTo>
                  <a:cubicBezTo>
                    <a:pt x="1854" y="3026"/>
                    <a:pt x="1832" y="2990"/>
                    <a:pt x="1846" y="2931"/>
                  </a:cubicBezTo>
                  <a:cubicBezTo>
                    <a:pt x="1854" y="2902"/>
                    <a:pt x="1839" y="2836"/>
                    <a:pt x="1817" y="2806"/>
                  </a:cubicBezTo>
                  <a:cubicBezTo>
                    <a:pt x="1802" y="2792"/>
                    <a:pt x="1795" y="2784"/>
                    <a:pt x="1788" y="2784"/>
                  </a:cubicBezTo>
                  <a:cubicBezTo>
                    <a:pt x="1780" y="2784"/>
                    <a:pt x="1780" y="2784"/>
                    <a:pt x="1773" y="2792"/>
                  </a:cubicBezTo>
                  <a:cubicBezTo>
                    <a:pt x="1751" y="2792"/>
                    <a:pt x="1737" y="2814"/>
                    <a:pt x="1722" y="2836"/>
                  </a:cubicBezTo>
                  <a:cubicBezTo>
                    <a:pt x="1700" y="2865"/>
                    <a:pt x="1678" y="2894"/>
                    <a:pt x="1649" y="2894"/>
                  </a:cubicBezTo>
                  <a:cubicBezTo>
                    <a:pt x="1627" y="2894"/>
                    <a:pt x="1612" y="2887"/>
                    <a:pt x="1590" y="2865"/>
                  </a:cubicBezTo>
                  <a:cubicBezTo>
                    <a:pt x="1568" y="2843"/>
                    <a:pt x="1546" y="2821"/>
                    <a:pt x="1539" y="2821"/>
                  </a:cubicBezTo>
                  <a:cubicBezTo>
                    <a:pt x="1539" y="2821"/>
                    <a:pt x="1531" y="2829"/>
                    <a:pt x="1531" y="2843"/>
                  </a:cubicBezTo>
                  <a:cubicBezTo>
                    <a:pt x="1524" y="2850"/>
                    <a:pt x="1509" y="2865"/>
                    <a:pt x="1502" y="2887"/>
                  </a:cubicBezTo>
                  <a:cubicBezTo>
                    <a:pt x="1480" y="2909"/>
                    <a:pt x="1465" y="2924"/>
                    <a:pt x="1451" y="2924"/>
                  </a:cubicBezTo>
                  <a:cubicBezTo>
                    <a:pt x="1443" y="2924"/>
                    <a:pt x="1436" y="2916"/>
                    <a:pt x="1436" y="2909"/>
                  </a:cubicBezTo>
                  <a:cubicBezTo>
                    <a:pt x="1429" y="2909"/>
                    <a:pt x="1414" y="2887"/>
                    <a:pt x="1429" y="2770"/>
                  </a:cubicBezTo>
                  <a:cubicBezTo>
                    <a:pt x="1451" y="2601"/>
                    <a:pt x="1436" y="2572"/>
                    <a:pt x="1429" y="2572"/>
                  </a:cubicBezTo>
                  <a:cubicBezTo>
                    <a:pt x="1421" y="2572"/>
                    <a:pt x="1414" y="2572"/>
                    <a:pt x="1407" y="2572"/>
                  </a:cubicBezTo>
                  <a:cubicBezTo>
                    <a:pt x="1399" y="2572"/>
                    <a:pt x="1385" y="2579"/>
                    <a:pt x="1355" y="2594"/>
                  </a:cubicBezTo>
                  <a:cubicBezTo>
                    <a:pt x="1333" y="2609"/>
                    <a:pt x="1333" y="2609"/>
                    <a:pt x="1333" y="2609"/>
                  </a:cubicBezTo>
                  <a:cubicBezTo>
                    <a:pt x="1319" y="2616"/>
                    <a:pt x="1304" y="2623"/>
                    <a:pt x="1290" y="2638"/>
                  </a:cubicBezTo>
                  <a:cubicBezTo>
                    <a:pt x="1268" y="2653"/>
                    <a:pt x="1246" y="2667"/>
                    <a:pt x="1223" y="2667"/>
                  </a:cubicBezTo>
                  <a:cubicBezTo>
                    <a:pt x="1216" y="2667"/>
                    <a:pt x="1202" y="2667"/>
                    <a:pt x="1194" y="2660"/>
                  </a:cubicBezTo>
                  <a:cubicBezTo>
                    <a:pt x="1180" y="2645"/>
                    <a:pt x="1165" y="2631"/>
                    <a:pt x="1158" y="2616"/>
                  </a:cubicBezTo>
                  <a:cubicBezTo>
                    <a:pt x="1150" y="2601"/>
                    <a:pt x="1143" y="2587"/>
                    <a:pt x="1128" y="2587"/>
                  </a:cubicBezTo>
                  <a:cubicBezTo>
                    <a:pt x="1128" y="2587"/>
                    <a:pt x="1128" y="2579"/>
                    <a:pt x="1121" y="2579"/>
                  </a:cubicBezTo>
                  <a:cubicBezTo>
                    <a:pt x="1121" y="2579"/>
                    <a:pt x="1114" y="2587"/>
                    <a:pt x="1106" y="2594"/>
                  </a:cubicBezTo>
                  <a:cubicBezTo>
                    <a:pt x="1099" y="2601"/>
                    <a:pt x="1084" y="2616"/>
                    <a:pt x="1062" y="2631"/>
                  </a:cubicBezTo>
                  <a:cubicBezTo>
                    <a:pt x="1055" y="2631"/>
                    <a:pt x="1048" y="2638"/>
                    <a:pt x="1040" y="2638"/>
                  </a:cubicBezTo>
                  <a:cubicBezTo>
                    <a:pt x="1018" y="2638"/>
                    <a:pt x="1011" y="2623"/>
                    <a:pt x="997" y="2616"/>
                  </a:cubicBezTo>
                  <a:cubicBezTo>
                    <a:pt x="989" y="2601"/>
                    <a:pt x="982" y="2594"/>
                    <a:pt x="967" y="2594"/>
                  </a:cubicBezTo>
                  <a:lnTo>
                    <a:pt x="960" y="2594"/>
                  </a:lnTo>
                  <a:cubicBezTo>
                    <a:pt x="901" y="2609"/>
                    <a:pt x="850" y="2616"/>
                    <a:pt x="806" y="2653"/>
                  </a:cubicBezTo>
                  <a:cubicBezTo>
                    <a:pt x="769" y="2674"/>
                    <a:pt x="747" y="2726"/>
                    <a:pt x="747" y="2741"/>
                  </a:cubicBezTo>
                  <a:cubicBezTo>
                    <a:pt x="747" y="2748"/>
                    <a:pt x="762" y="2755"/>
                    <a:pt x="791" y="2755"/>
                  </a:cubicBezTo>
                  <a:cubicBezTo>
                    <a:pt x="799" y="2762"/>
                    <a:pt x="806" y="2762"/>
                    <a:pt x="813" y="2762"/>
                  </a:cubicBezTo>
                  <a:cubicBezTo>
                    <a:pt x="821" y="2762"/>
                    <a:pt x="835" y="2762"/>
                    <a:pt x="842" y="2762"/>
                  </a:cubicBezTo>
                  <a:cubicBezTo>
                    <a:pt x="850" y="2755"/>
                    <a:pt x="864" y="2755"/>
                    <a:pt x="872" y="2755"/>
                  </a:cubicBezTo>
                  <a:cubicBezTo>
                    <a:pt x="894" y="2755"/>
                    <a:pt x="916" y="2762"/>
                    <a:pt x="945" y="2784"/>
                  </a:cubicBezTo>
                  <a:cubicBezTo>
                    <a:pt x="989" y="2829"/>
                    <a:pt x="997" y="2894"/>
                    <a:pt x="967" y="2953"/>
                  </a:cubicBezTo>
                  <a:cubicBezTo>
                    <a:pt x="960" y="2960"/>
                    <a:pt x="960" y="2975"/>
                    <a:pt x="967" y="2982"/>
                  </a:cubicBezTo>
                  <a:cubicBezTo>
                    <a:pt x="967" y="3019"/>
                    <a:pt x="952" y="3041"/>
                    <a:pt x="879" y="3048"/>
                  </a:cubicBezTo>
                  <a:cubicBezTo>
                    <a:pt x="857" y="3048"/>
                    <a:pt x="842" y="3056"/>
                    <a:pt x="828" y="3056"/>
                  </a:cubicBezTo>
                  <a:cubicBezTo>
                    <a:pt x="725" y="3063"/>
                    <a:pt x="667" y="3070"/>
                    <a:pt x="667" y="3151"/>
                  </a:cubicBezTo>
                  <a:cubicBezTo>
                    <a:pt x="667" y="3246"/>
                    <a:pt x="615" y="3261"/>
                    <a:pt x="564" y="3283"/>
                  </a:cubicBezTo>
                  <a:cubicBezTo>
                    <a:pt x="549" y="3283"/>
                    <a:pt x="535" y="3290"/>
                    <a:pt x="520" y="3298"/>
                  </a:cubicBezTo>
                  <a:cubicBezTo>
                    <a:pt x="506" y="3305"/>
                    <a:pt x="483" y="3312"/>
                    <a:pt x="469" y="3312"/>
                  </a:cubicBezTo>
                  <a:cubicBezTo>
                    <a:pt x="447" y="3312"/>
                    <a:pt x="425" y="3305"/>
                    <a:pt x="403" y="3305"/>
                  </a:cubicBezTo>
                  <a:cubicBezTo>
                    <a:pt x="381" y="3298"/>
                    <a:pt x="366" y="3298"/>
                    <a:pt x="352" y="3298"/>
                  </a:cubicBezTo>
                  <a:cubicBezTo>
                    <a:pt x="330" y="3298"/>
                    <a:pt x="322" y="3298"/>
                    <a:pt x="308" y="3305"/>
                  </a:cubicBezTo>
                  <a:cubicBezTo>
                    <a:pt x="286" y="3319"/>
                    <a:pt x="286" y="3319"/>
                    <a:pt x="286" y="3319"/>
                  </a:cubicBezTo>
                  <a:cubicBezTo>
                    <a:pt x="286" y="3298"/>
                    <a:pt x="286" y="3298"/>
                    <a:pt x="286" y="3298"/>
                  </a:cubicBezTo>
                  <a:cubicBezTo>
                    <a:pt x="286" y="3268"/>
                    <a:pt x="278" y="3253"/>
                    <a:pt x="271" y="3246"/>
                  </a:cubicBezTo>
                  <a:cubicBezTo>
                    <a:pt x="271" y="3246"/>
                    <a:pt x="271" y="3239"/>
                    <a:pt x="256" y="3239"/>
                  </a:cubicBezTo>
                  <a:lnTo>
                    <a:pt x="242" y="3239"/>
                  </a:lnTo>
                  <a:cubicBezTo>
                    <a:pt x="234" y="3239"/>
                    <a:pt x="220" y="3239"/>
                    <a:pt x="212" y="3231"/>
                  </a:cubicBezTo>
                  <a:cubicBezTo>
                    <a:pt x="205" y="3224"/>
                    <a:pt x="198" y="3202"/>
                    <a:pt x="205" y="3180"/>
                  </a:cubicBezTo>
                  <a:cubicBezTo>
                    <a:pt x="212" y="3129"/>
                    <a:pt x="227" y="3122"/>
                    <a:pt x="242" y="3114"/>
                  </a:cubicBezTo>
                  <a:cubicBezTo>
                    <a:pt x="256" y="3114"/>
                    <a:pt x="264" y="3114"/>
                    <a:pt x="271" y="3085"/>
                  </a:cubicBezTo>
                  <a:cubicBezTo>
                    <a:pt x="286" y="3048"/>
                    <a:pt x="278" y="3026"/>
                    <a:pt x="278" y="2997"/>
                  </a:cubicBezTo>
                  <a:cubicBezTo>
                    <a:pt x="271" y="2975"/>
                    <a:pt x="271" y="2960"/>
                    <a:pt x="271" y="2931"/>
                  </a:cubicBezTo>
                  <a:cubicBezTo>
                    <a:pt x="271" y="2894"/>
                    <a:pt x="278" y="2880"/>
                    <a:pt x="300" y="2865"/>
                  </a:cubicBezTo>
                  <a:cubicBezTo>
                    <a:pt x="308" y="2858"/>
                    <a:pt x="315" y="2850"/>
                    <a:pt x="330" y="2814"/>
                  </a:cubicBezTo>
                  <a:cubicBezTo>
                    <a:pt x="344" y="2762"/>
                    <a:pt x="337" y="2741"/>
                    <a:pt x="330" y="2697"/>
                  </a:cubicBezTo>
                  <a:cubicBezTo>
                    <a:pt x="322" y="2682"/>
                    <a:pt x="322" y="2667"/>
                    <a:pt x="315" y="2638"/>
                  </a:cubicBezTo>
                  <a:cubicBezTo>
                    <a:pt x="308" y="2572"/>
                    <a:pt x="278" y="2535"/>
                    <a:pt x="249" y="2484"/>
                  </a:cubicBezTo>
                  <a:cubicBezTo>
                    <a:pt x="227" y="2440"/>
                    <a:pt x="227" y="2440"/>
                    <a:pt x="227" y="2440"/>
                  </a:cubicBezTo>
                  <a:cubicBezTo>
                    <a:pt x="190" y="2381"/>
                    <a:pt x="132" y="2293"/>
                    <a:pt x="110" y="2198"/>
                  </a:cubicBezTo>
                  <a:cubicBezTo>
                    <a:pt x="88" y="2096"/>
                    <a:pt x="88" y="1964"/>
                    <a:pt x="110" y="1920"/>
                  </a:cubicBezTo>
                  <a:cubicBezTo>
                    <a:pt x="124" y="1891"/>
                    <a:pt x="168" y="1795"/>
                    <a:pt x="117" y="1766"/>
                  </a:cubicBezTo>
                  <a:cubicBezTo>
                    <a:pt x="73" y="1737"/>
                    <a:pt x="0" y="1700"/>
                    <a:pt x="44" y="1597"/>
                  </a:cubicBezTo>
                  <a:cubicBezTo>
                    <a:pt x="51" y="1590"/>
                    <a:pt x="51" y="1590"/>
                    <a:pt x="51" y="1590"/>
                  </a:cubicBezTo>
                  <a:cubicBezTo>
                    <a:pt x="80" y="1517"/>
                    <a:pt x="95" y="1480"/>
                    <a:pt x="190" y="1443"/>
                  </a:cubicBezTo>
                  <a:cubicBezTo>
                    <a:pt x="212" y="1436"/>
                    <a:pt x="234" y="1436"/>
                    <a:pt x="249" y="1436"/>
                  </a:cubicBezTo>
                  <a:cubicBezTo>
                    <a:pt x="278" y="1436"/>
                    <a:pt x="308" y="1443"/>
                    <a:pt x="322" y="1451"/>
                  </a:cubicBezTo>
                  <a:cubicBezTo>
                    <a:pt x="337" y="1451"/>
                    <a:pt x="352" y="1458"/>
                    <a:pt x="366" y="1458"/>
                  </a:cubicBezTo>
                  <a:cubicBezTo>
                    <a:pt x="366" y="1458"/>
                    <a:pt x="366" y="1458"/>
                    <a:pt x="373" y="1458"/>
                  </a:cubicBezTo>
                  <a:cubicBezTo>
                    <a:pt x="373" y="1451"/>
                    <a:pt x="381" y="1451"/>
                    <a:pt x="381" y="1451"/>
                  </a:cubicBezTo>
                  <a:cubicBezTo>
                    <a:pt x="396" y="1451"/>
                    <a:pt x="403" y="1458"/>
                    <a:pt x="410" y="1465"/>
                  </a:cubicBezTo>
                  <a:lnTo>
                    <a:pt x="410" y="1465"/>
                  </a:lnTo>
                  <a:cubicBezTo>
                    <a:pt x="440" y="1429"/>
                    <a:pt x="483" y="1385"/>
                    <a:pt x="520" y="1378"/>
                  </a:cubicBezTo>
                  <a:cubicBezTo>
                    <a:pt x="557" y="1370"/>
                    <a:pt x="608" y="1363"/>
                    <a:pt x="659" y="1363"/>
                  </a:cubicBezTo>
                  <a:cubicBezTo>
                    <a:pt x="703" y="1363"/>
                    <a:pt x="740" y="1370"/>
                    <a:pt x="755" y="1378"/>
                  </a:cubicBezTo>
                  <a:cubicBezTo>
                    <a:pt x="791" y="1392"/>
                    <a:pt x="850" y="1429"/>
                    <a:pt x="887" y="1488"/>
                  </a:cubicBezTo>
                  <a:cubicBezTo>
                    <a:pt x="916" y="1517"/>
                    <a:pt x="967" y="1553"/>
                    <a:pt x="1018" y="1553"/>
                  </a:cubicBezTo>
                  <a:cubicBezTo>
                    <a:pt x="1033" y="1553"/>
                    <a:pt x="1040" y="1553"/>
                    <a:pt x="1055" y="1546"/>
                  </a:cubicBezTo>
                  <a:cubicBezTo>
                    <a:pt x="1114" y="1524"/>
                    <a:pt x="1143" y="1495"/>
                    <a:pt x="1143" y="1451"/>
                  </a:cubicBezTo>
                  <a:cubicBezTo>
                    <a:pt x="1143" y="1414"/>
                    <a:pt x="1165" y="1392"/>
                    <a:pt x="1180" y="1370"/>
                  </a:cubicBezTo>
                  <a:cubicBezTo>
                    <a:pt x="1187" y="1356"/>
                    <a:pt x="1202" y="1341"/>
                    <a:pt x="1202" y="1326"/>
                  </a:cubicBezTo>
                  <a:cubicBezTo>
                    <a:pt x="1202" y="1312"/>
                    <a:pt x="1194" y="1304"/>
                    <a:pt x="1180" y="1297"/>
                  </a:cubicBezTo>
                  <a:cubicBezTo>
                    <a:pt x="1158" y="1282"/>
                    <a:pt x="1136" y="1268"/>
                    <a:pt x="1136" y="1231"/>
                  </a:cubicBezTo>
                  <a:cubicBezTo>
                    <a:pt x="1136" y="1180"/>
                    <a:pt x="1121" y="1062"/>
                    <a:pt x="1121" y="1062"/>
                  </a:cubicBezTo>
                  <a:cubicBezTo>
                    <a:pt x="1121" y="1048"/>
                    <a:pt x="1121" y="1048"/>
                    <a:pt x="1121" y="1048"/>
                  </a:cubicBezTo>
                  <a:cubicBezTo>
                    <a:pt x="1136" y="1048"/>
                    <a:pt x="1136" y="1048"/>
                    <a:pt x="1136" y="1048"/>
                  </a:cubicBezTo>
                  <a:cubicBezTo>
                    <a:pt x="1150" y="1048"/>
                    <a:pt x="1260" y="1048"/>
                    <a:pt x="1297" y="1084"/>
                  </a:cubicBezTo>
                  <a:cubicBezTo>
                    <a:pt x="1297" y="1084"/>
                    <a:pt x="1304" y="1092"/>
                    <a:pt x="1326" y="1092"/>
                  </a:cubicBezTo>
                  <a:cubicBezTo>
                    <a:pt x="1355" y="1092"/>
                    <a:pt x="1407" y="1084"/>
                    <a:pt x="1436" y="1070"/>
                  </a:cubicBezTo>
                  <a:cubicBezTo>
                    <a:pt x="1421" y="1062"/>
                    <a:pt x="1407" y="1055"/>
                    <a:pt x="1399" y="1033"/>
                  </a:cubicBezTo>
                  <a:cubicBezTo>
                    <a:pt x="1399" y="1026"/>
                    <a:pt x="1399" y="1004"/>
                    <a:pt x="1421" y="982"/>
                  </a:cubicBezTo>
                  <a:cubicBezTo>
                    <a:pt x="1451" y="953"/>
                    <a:pt x="1480" y="945"/>
                    <a:pt x="1502" y="938"/>
                  </a:cubicBezTo>
                  <a:cubicBezTo>
                    <a:pt x="1531" y="938"/>
                    <a:pt x="1546" y="931"/>
                    <a:pt x="1568" y="909"/>
                  </a:cubicBezTo>
                  <a:cubicBezTo>
                    <a:pt x="1575" y="894"/>
                    <a:pt x="1582" y="887"/>
                    <a:pt x="1590" y="879"/>
                  </a:cubicBezTo>
                  <a:cubicBezTo>
                    <a:pt x="1619" y="843"/>
                    <a:pt x="1641" y="813"/>
                    <a:pt x="1641" y="755"/>
                  </a:cubicBezTo>
                  <a:cubicBezTo>
                    <a:pt x="1641" y="733"/>
                    <a:pt x="1634" y="711"/>
                    <a:pt x="1627" y="681"/>
                  </a:cubicBezTo>
                  <a:cubicBezTo>
                    <a:pt x="1605" y="638"/>
                    <a:pt x="1582" y="586"/>
                    <a:pt x="1634" y="520"/>
                  </a:cubicBezTo>
                  <a:cubicBezTo>
                    <a:pt x="1671" y="469"/>
                    <a:pt x="1692" y="447"/>
                    <a:pt x="1722" y="447"/>
                  </a:cubicBezTo>
                  <a:cubicBezTo>
                    <a:pt x="1737" y="447"/>
                    <a:pt x="1751" y="462"/>
                    <a:pt x="1773" y="469"/>
                  </a:cubicBezTo>
                  <a:cubicBezTo>
                    <a:pt x="1788" y="484"/>
                    <a:pt x="1788" y="484"/>
                    <a:pt x="1788" y="484"/>
                  </a:cubicBezTo>
                  <a:cubicBezTo>
                    <a:pt x="1810" y="491"/>
                    <a:pt x="1839" y="498"/>
                    <a:pt x="1868" y="498"/>
                  </a:cubicBezTo>
                  <a:cubicBezTo>
                    <a:pt x="1920" y="498"/>
                    <a:pt x="2000" y="484"/>
                    <a:pt x="2044" y="440"/>
                  </a:cubicBezTo>
                  <a:cubicBezTo>
                    <a:pt x="2073" y="410"/>
                    <a:pt x="2103" y="388"/>
                    <a:pt x="2132" y="366"/>
                  </a:cubicBezTo>
                  <a:cubicBezTo>
                    <a:pt x="2169" y="337"/>
                    <a:pt x="2205" y="315"/>
                    <a:pt x="2220" y="286"/>
                  </a:cubicBezTo>
                  <a:cubicBezTo>
                    <a:pt x="2235" y="264"/>
                    <a:pt x="2235" y="242"/>
                    <a:pt x="2235" y="220"/>
                  </a:cubicBezTo>
                  <a:cubicBezTo>
                    <a:pt x="2242" y="191"/>
                    <a:pt x="2242" y="154"/>
                    <a:pt x="2271" y="124"/>
                  </a:cubicBezTo>
                  <a:cubicBezTo>
                    <a:pt x="2286" y="103"/>
                    <a:pt x="2301" y="88"/>
                    <a:pt x="2323" y="73"/>
                  </a:cubicBezTo>
                  <a:cubicBezTo>
                    <a:pt x="2323" y="66"/>
                    <a:pt x="2323" y="66"/>
                    <a:pt x="2323" y="66"/>
                  </a:cubicBezTo>
                  <a:cubicBezTo>
                    <a:pt x="2345" y="51"/>
                    <a:pt x="2345" y="51"/>
                    <a:pt x="2345" y="51"/>
                  </a:cubicBezTo>
                  <a:lnTo>
                    <a:pt x="2345" y="51"/>
                  </a:lnTo>
                  <a:cubicBezTo>
                    <a:pt x="2374" y="29"/>
                    <a:pt x="2403" y="15"/>
                    <a:pt x="2425" y="7"/>
                  </a:cubicBezTo>
                  <a:cubicBezTo>
                    <a:pt x="2433" y="0"/>
                    <a:pt x="2433" y="0"/>
                    <a:pt x="2440" y="0"/>
                  </a:cubicBezTo>
                  <a:cubicBezTo>
                    <a:pt x="2454" y="0"/>
                    <a:pt x="2462" y="7"/>
                    <a:pt x="2462" y="15"/>
                  </a:cubicBezTo>
                  <a:cubicBezTo>
                    <a:pt x="2469" y="22"/>
                    <a:pt x="2477" y="29"/>
                    <a:pt x="2506" y="29"/>
                  </a:cubicBezTo>
                  <a:cubicBezTo>
                    <a:pt x="2528" y="29"/>
                    <a:pt x="2542" y="15"/>
                    <a:pt x="2557" y="7"/>
                  </a:cubicBezTo>
                  <a:cubicBezTo>
                    <a:pt x="2572" y="0"/>
                    <a:pt x="2587" y="0"/>
                    <a:pt x="2601" y="0"/>
                  </a:cubicBezTo>
                  <a:cubicBezTo>
                    <a:pt x="2616" y="0"/>
                    <a:pt x="2638" y="7"/>
                    <a:pt x="2652" y="29"/>
                  </a:cubicBezTo>
                  <a:cubicBezTo>
                    <a:pt x="2674" y="51"/>
                    <a:pt x="2689" y="73"/>
                    <a:pt x="2696" y="95"/>
                  </a:cubicBezTo>
                  <a:cubicBezTo>
                    <a:pt x="2733" y="147"/>
                    <a:pt x="2762" y="191"/>
                    <a:pt x="2814" y="198"/>
                  </a:cubicBezTo>
                  <a:cubicBezTo>
                    <a:pt x="2872" y="205"/>
                    <a:pt x="2880" y="227"/>
                    <a:pt x="2894" y="256"/>
                  </a:cubicBezTo>
                  <a:cubicBezTo>
                    <a:pt x="2902" y="271"/>
                    <a:pt x="2909" y="293"/>
                    <a:pt x="2931" y="315"/>
                  </a:cubicBezTo>
                  <a:cubicBezTo>
                    <a:pt x="2982" y="374"/>
                    <a:pt x="2997" y="403"/>
                    <a:pt x="3019" y="447"/>
                  </a:cubicBezTo>
                  <a:cubicBezTo>
                    <a:pt x="3041" y="484"/>
                    <a:pt x="3041" y="484"/>
                    <a:pt x="3041" y="484"/>
                  </a:cubicBezTo>
                  <a:cubicBezTo>
                    <a:pt x="3063" y="520"/>
                    <a:pt x="3077" y="542"/>
                    <a:pt x="3098" y="542"/>
                  </a:cubicBezTo>
                  <a:cubicBezTo>
                    <a:pt x="3106" y="542"/>
                    <a:pt x="3113" y="535"/>
                    <a:pt x="3113" y="535"/>
                  </a:cubicBezTo>
                  <a:cubicBezTo>
                    <a:pt x="3120" y="535"/>
                    <a:pt x="3128" y="535"/>
                    <a:pt x="3128" y="535"/>
                  </a:cubicBezTo>
                  <a:cubicBezTo>
                    <a:pt x="3164" y="535"/>
                    <a:pt x="3179" y="564"/>
                    <a:pt x="3194" y="586"/>
                  </a:cubicBezTo>
                  <a:cubicBezTo>
                    <a:pt x="3208" y="601"/>
                    <a:pt x="3216" y="615"/>
                    <a:pt x="3230" y="630"/>
                  </a:cubicBezTo>
                  <a:cubicBezTo>
                    <a:pt x="3245" y="645"/>
                    <a:pt x="3282" y="652"/>
                    <a:pt x="3326" y="652"/>
                  </a:cubicBezTo>
                  <a:cubicBezTo>
                    <a:pt x="3348" y="652"/>
                    <a:pt x="3370" y="652"/>
                    <a:pt x="3370" y="652"/>
                  </a:cubicBezTo>
                  <a:cubicBezTo>
                    <a:pt x="3399" y="652"/>
                    <a:pt x="3450" y="681"/>
                    <a:pt x="3450" y="747"/>
                  </a:cubicBezTo>
                  <a:cubicBezTo>
                    <a:pt x="3450" y="769"/>
                    <a:pt x="3458" y="791"/>
                    <a:pt x="3472" y="813"/>
                  </a:cubicBezTo>
                  <a:cubicBezTo>
                    <a:pt x="3479" y="835"/>
                    <a:pt x="3494" y="865"/>
                    <a:pt x="3487" y="909"/>
                  </a:cubicBezTo>
                  <a:cubicBezTo>
                    <a:pt x="3472" y="982"/>
                    <a:pt x="3465" y="1041"/>
                    <a:pt x="3523" y="1062"/>
                  </a:cubicBezTo>
                  <a:cubicBezTo>
                    <a:pt x="3589" y="1077"/>
                    <a:pt x="3655" y="1092"/>
                    <a:pt x="3655" y="1092"/>
                  </a:cubicBezTo>
                  <a:cubicBezTo>
                    <a:pt x="3655" y="1092"/>
                    <a:pt x="3677" y="1099"/>
                    <a:pt x="3692" y="1099"/>
                  </a:cubicBezTo>
                  <a:cubicBezTo>
                    <a:pt x="3707" y="1099"/>
                    <a:pt x="3714" y="1099"/>
                    <a:pt x="3721" y="1092"/>
                  </a:cubicBezTo>
                  <a:cubicBezTo>
                    <a:pt x="3729" y="1077"/>
                    <a:pt x="3736" y="1055"/>
                    <a:pt x="3729" y="1033"/>
                  </a:cubicBezTo>
                  <a:cubicBezTo>
                    <a:pt x="3721" y="997"/>
                    <a:pt x="3721" y="997"/>
                    <a:pt x="3721" y="997"/>
                  </a:cubicBezTo>
                  <a:cubicBezTo>
                    <a:pt x="3751" y="1019"/>
                    <a:pt x="3751" y="1019"/>
                    <a:pt x="3751" y="1019"/>
                  </a:cubicBezTo>
                  <a:cubicBezTo>
                    <a:pt x="3751" y="1019"/>
                    <a:pt x="3794" y="1041"/>
                    <a:pt x="3824" y="1041"/>
                  </a:cubicBezTo>
                  <a:cubicBezTo>
                    <a:pt x="3839" y="1041"/>
                    <a:pt x="3846" y="1041"/>
                    <a:pt x="3853" y="1033"/>
                  </a:cubicBezTo>
                  <a:cubicBezTo>
                    <a:pt x="3868" y="1011"/>
                    <a:pt x="3882" y="1004"/>
                    <a:pt x="3897" y="1004"/>
                  </a:cubicBezTo>
                  <a:cubicBezTo>
                    <a:pt x="3904" y="1004"/>
                    <a:pt x="3912" y="1004"/>
                    <a:pt x="3919" y="1004"/>
                  </a:cubicBezTo>
                  <a:cubicBezTo>
                    <a:pt x="3926" y="1011"/>
                    <a:pt x="3934" y="1011"/>
                    <a:pt x="3948" y="1011"/>
                  </a:cubicBezTo>
                  <a:cubicBezTo>
                    <a:pt x="3963" y="1011"/>
                    <a:pt x="3978" y="997"/>
                    <a:pt x="3985" y="974"/>
                  </a:cubicBezTo>
                  <a:cubicBezTo>
                    <a:pt x="3992" y="953"/>
                    <a:pt x="3978" y="931"/>
                    <a:pt x="3948" y="916"/>
                  </a:cubicBezTo>
                  <a:cubicBezTo>
                    <a:pt x="3926" y="901"/>
                    <a:pt x="3897" y="894"/>
                    <a:pt x="3868" y="879"/>
                  </a:cubicBezTo>
                  <a:cubicBezTo>
                    <a:pt x="3809" y="857"/>
                    <a:pt x="3758" y="835"/>
                    <a:pt x="3736" y="784"/>
                  </a:cubicBezTo>
                  <a:cubicBezTo>
                    <a:pt x="3736" y="762"/>
                    <a:pt x="3736" y="762"/>
                    <a:pt x="3736" y="762"/>
                  </a:cubicBezTo>
                  <a:cubicBezTo>
                    <a:pt x="3714" y="711"/>
                    <a:pt x="3699" y="667"/>
                    <a:pt x="3780" y="608"/>
                  </a:cubicBezTo>
                  <a:cubicBezTo>
                    <a:pt x="3802" y="593"/>
                    <a:pt x="3802" y="593"/>
                    <a:pt x="3802" y="593"/>
                  </a:cubicBezTo>
                  <a:cubicBezTo>
                    <a:pt x="3860" y="550"/>
                    <a:pt x="3875" y="535"/>
                    <a:pt x="3941" y="513"/>
                  </a:cubicBezTo>
                  <a:cubicBezTo>
                    <a:pt x="3963" y="506"/>
                    <a:pt x="3985" y="506"/>
                    <a:pt x="4007" y="506"/>
                  </a:cubicBezTo>
                  <a:cubicBezTo>
                    <a:pt x="4022" y="506"/>
                    <a:pt x="4036" y="506"/>
                    <a:pt x="4051" y="513"/>
                  </a:cubicBezTo>
                  <a:cubicBezTo>
                    <a:pt x="4066" y="513"/>
                    <a:pt x="4080" y="513"/>
                    <a:pt x="4095" y="513"/>
                  </a:cubicBezTo>
                  <a:cubicBezTo>
                    <a:pt x="4117" y="513"/>
                    <a:pt x="4227" y="520"/>
                    <a:pt x="4256" y="579"/>
                  </a:cubicBezTo>
                  <a:cubicBezTo>
                    <a:pt x="4271" y="608"/>
                    <a:pt x="4293" y="623"/>
                    <a:pt x="4293" y="623"/>
                  </a:cubicBezTo>
                  <a:cubicBezTo>
                    <a:pt x="4293" y="601"/>
                    <a:pt x="4308" y="593"/>
                    <a:pt x="4322" y="593"/>
                  </a:cubicBezTo>
                  <a:cubicBezTo>
                    <a:pt x="4337" y="593"/>
                    <a:pt x="4366" y="601"/>
                    <a:pt x="4410" y="630"/>
                  </a:cubicBezTo>
                  <a:lnTo>
                    <a:pt x="4417" y="630"/>
                  </a:lnTo>
                  <a:cubicBezTo>
                    <a:pt x="4454" y="630"/>
                    <a:pt x="4498" y="608"/>
                    <a:pt x="4513" y="593"/>
                  </a:cubicBezTo>
                  <a:cubicBezTo>
                    <a:pt x="4520" y="593"/>
                    <a:pt x="4534" y="593"/>
                    <a:pt x="4549" y="593"/>
                  </a:cubicBezTo>
                  <a:cubicBezTo>
                    <a:pt x="4571" y="593"/>
                    <a:pt x="4601" y="593"/>
                    <a:pt x="4622" y="623"/>
                  </a:cubicBezTo>
                  <a:cubicBezTo>
                    <a:pt x="4666" y="660"/>
                    <a:pt x="4644" y="747"/>
                    <a:pt x="4644" y="762"/>
                  </a:cubicBezTo>
                  <a:cubicBezTo>
                    <a:pt x="4637" y="762"/>
                    <a:pt x="4622" y="806"/>
                    <a:pt x="4652" y="835"/>
                  </a:cubicBezTo>
                  <a:cubicBezTo>
                    <a:pt x="4674" y="865"/>
                    <a:pt x="4703" y="879"/>
                    <a:pt x="4718" y="879"/>
                  </a:cubicBezTo>
                  <a:cubicBezTo>
                    <a:pt x="4725" y="879"/>
                    <a:pt x="4732" y="879"/>
                    <a:pt x="4740" y="872"/>
                  </a:cubicBezTo>
                  <a:cubicBezTo>
                    <a:pt x="4754" y="857"/>
                    <a:pt x="4762" y="850"/>
                    <a:pt x="4776" y="850"/>
                  </a:cubicBezTo>
                  <a:cubicBezTo>
                    <a:pt x="4791" y="850"/>
                    <a:pt x="4798" y="857"/>
                    <a:pt x="4806" y="865"/>
                  </a:cubicBezTo>
                  <a:cubicBezTo>
                    <a:pt x="4813" y="872"/>
                    <a:pt x="4820" y="879"/>
                    <a:pt x="4828" y="879"/>
                  </a:cubicBezTo>
                  <a:cubicBezTo>
                    <a:pt x="4835" y="879"/>
                    <a:pt x="4842" y="879"/>
                    <a:pt x="4842" y="879"/>
                  </a:cubicBezTo>
                  <a:cubicBezTo>
                    <a:pt x="4850" y="879"/>
                    <a:pt x="4857" y="879"/>
                    <a:pt x="4857" y="879"/>
                  </a:cubicBezTo>
                  <a:cubicBezTo>
                    <a:pt x="4872" y="879"/>
                    <a:pt x="4879" y="879"/>
                    <a:pt x="4886" y="872"/>
                  </a:cubicBezTo>
                  <a:cubicBezTo>
                    <a:pt x="4894" y="865"/>
                    <a:pt x="4901" y="835"/>
                    <a:pt x="4894" y="777"/>
                  </a:cubicBezTo>
                  <a:cubicBezTo>
                    <a:pt x="4894" y="725"/>
                    <a:pt x="4894" y="681"/>
                    <a:pt x="4894" y="638"/>
                  </a:cubicBezTo>
                  <a:cubicBezTo>
                    <a:pt x="4901" y="572"/>
                    <a:pt x="4901" y="513"/>
                    <a:pt x="4872" y="469"/>
                  </a:cubicBezTo>
                  <a:cubicBezTo>
                    <a:pt x="4828" y="388"/>
                    <a:pt x="4813" y="249"/>
                    <a:pt x="4813" y="249"/>
                  </a:cubicBezTo>
                  <a:cubicBezTo>
                    <a:pt x="4813" y="242"/>
                    <a:pt x="4813" y="242"/>
                    <a:pt x="4813" y="242"/>
                  </a:cubicBezTo>
                  <a:cubicBezTo>
                    <a:pt x="4820" y="234"/>
                    <a:pt x="4820" y="234"/>
                    <a:pt x="4820" y="234"/>
                  </a:cubicBezTo>
                  <a:cubicBezTo>
                    <a:pt x="4820" y="234"/>
                    <a:pt x="4864" y="198"/>
                    <a:pt x="4923" y="161"/>
                  </a:cubicBezTo>
                  <a:cubicBezTo>
                    <a:pt x="4974" y="132"/>
                    <a:pt x="5011" y="110"/>
                    <a:pt x="5018" y="81"/>
                  </a:cubicBezTo>
                  <a:cubicBezTo>
                    <a:pt x="5033" y="44"/>
                    <a:pt x="5077" y="44"/>
                    <a:pt x="5091" y="44"/>
                  </a:cubicBezTo>
                  <a:cubicBezTo>
                    <a:pt x="5106" y="44"/>
                    <a:pt x="5113" y="51"/>
                    <a:pt x="5128" y="51"/>
                  </a:cubicBezTo>
                  <a:cubicBezTo>
                    <a:pt x="5135" y="51"/>
                    <a:pt x="5150" y="51"/>
                    <a:pt x="5157" y="51"/>
                  </a:cubicBezTo>
                  <a:cubicBezTo>
                    <a:pt x="5179" y="51"/>
                    <a:pt x="5194" y="59"/>
                    <a:pt x="5209" y="73"/>
                  </a:cubicBezTo>
                  <a:cubicBezTo>
                    <a:pt x="5231" y="110"/>
                    <a:pt x="5231" y="176"/>
                    <a:pt x="5216" y="205"/>
                  </a:cubicBezTo>
                  <a:cubicBezTo>
                    <a:pt x="5216" y="220"/>
                    <a:pt x="5216" y="256"/>
                    <a:pt x="5238" y="286"/>
                  </a:cubicBezTo>
                  <a:cubicBezTo>
                    <a:pt x="5245" y="300"/>
                    <a:pt x="5253" y="315"/>
                    <a:pt x="5275" y="322"/>
                  </a:cubicBezTo>
                  <a:cubicBezTo>
                    <a:pt x="5341" y="337"/>
                    <a:pt x="5355" y="381"/>
                    <a:pt x="5370" y="425"/>
                  </a:cubicBezTo>
                  <a:cubicBezTo>
                    <a:pt x="5377" y="462"/>
                    <a:pt x="5407" y="513"/>
                    <a:pt x="5436" y="513"/>
                  </a:cubicBezTo>
                  <a:cubicBezTo>
                    <a:pt x="5443" y="513"/>
                    <a:pt x="5451" y="513"/>
                    <a:pt x="5458" y="506"/>
                  </a:cubicBezTo>
                  <a:cubicBezTo>
                    <a:pt x="5472" y="491"/>
                    <a:pt x="5487" y="469"/>
                    <a:pt x="5502" y="454"/>
                  </a:cubicBezTo>
                  <a:cubicBezTo>
                    <a:pt x="5524" y="432"/>
                    <a:pt x="5539" y="410"/>
                    <a:pt x="5560" y="410"/>
                  </a:cubicBezTo>
                  <a:cubicBezTo>
                    <a:pt x="5568" y="410"/>
                    <a:pt x="5575" y="410"/>
                    <a:pt x="5582" y="410"/>
                  </a:cubicBezTo>
                  <a:cubicBezTo>
                    <a:pt x="5604" y="425"/>
                    <a:pt x="5612" y="432"/>
                    <a:pt x="5626" y="447"/>
                  </a:cubicBezTo>
                  <a:cubicBezTo>
                    <a:pt x="5641" y="462"/>
                    <a:pt x="5648" y="469"/>
                    <a:pt x="5663" y="469"/>
                  </a:cubicBezTo>
                  <a:cubicBezTo>
                    <a:pt x="5678" y="469"/>
                    <a:pt x="5685" y="462"/>
                    <a:pt x="5700" y="462"/>
                  </a:cubicBezTo>
                  <a:cubicBezTo>
                    <a:pt x="5773" y="425"/>
                    <a:pt x="5883" y="381"/>
                    <a:pt x="5956" y="381"/>
                  </a:cubicBezTo>
                  <a:cubicBezTo>
                    <a:pt x="5985" y="381"/>
                    <a:pt x="6000" y="381"/>
                    <a:pt x="6000" y="403"/>
                  </a:cubicBezTo>
                  <a:cubicBezTo>
                    <a:pt x="6007" y="410"/>
                    <a:pt x="6007" y="410"/>
                    <a:pt x="6044" y="410"/>
                  </a:cubicBezTo>
                  <a:cubicBezTo>
                    <a:pt x="6132" y="410"/>
                    <a:pt x="6139" y="410"/>
                    <a:pt x="6198" y="381"/>
                  </a:cubicBezTo>
                  <a:cubicBezTo>
                    <a:pt x="6220" y="366"/>
                    <a:pt x="6249" y="359"/>
                    <a:pt x="6271" y="352"/>
                  </a:cubicBezTo>
                  <a:cubicBezTo>
                    <a:pt x="6271" y="352"/>
                    <a:pt x="6279" y="352"/>
                    <a:pt x="6286" y="352"/>
                  </a:cubicBezTo>
                  <a:cubicBezTo>
                    <a:pt x="6315" y="352"/>
                    <a:pt x="6337" y="366"/>
                    <a:pt x="6352" y="381"/>
                  </a:cubicBezTo>
                  <a:cubicBezTo>
                    <a:pt x="6359" y="403"/>
                    <a:pt x="6366" y="425"/>
                    <a:pt x="6366" y="462"/>
                  </a:cubicBezTo>
                  <a:cubicBezTo>
                    <a:pt x="6374" y="506"/>
                    <a:pt x="6381" y="564"/>
                    <a:pt x="6410" y="572"/>
                  </a:cubicBezTo>
                  <a:cubicBezTo>
                    <a:pt x="6469" y="593"/>
                    <a:pt x="6520" y="615"/>
                    <a:pt x="6564" y="615"/>
                  </a:cubicBezTo>
                  <a:cubicBezTo>
                    <a:pt x="6572" y="615"/>
                    <a:pt x="6601" y="615"/>
                    <a:pt x="6718" y="681"/>
                  </a:cubicBezTo>
                  <a:cubicBezTo>
                    <a:pt x="6725" y="681"/>
                    <a:pt x="6725" y="681"/>
                    <a:pt x="6725" y="681"/>
                  </a:cubicBezTo>
                  <a:cubicBezTo>
                    <a:pt x="6725" y="689"/>
                    <a:pt x="6725" y="689"/>
                    <a:pt x="6725" y="689"/>
                  </a:cubicBezTo>
                  <a:cubicBezTo>
                    <a:pt x="6740" y="711"/>
                    <a:pt x="6770" y="762"/>
                    <a:pt x="6755" y="806"/>
                  </a:cubicBezTo>
                  <a:cubicBezTo>
                    <a:pt x="6747" y="828"/>
                    <a:pt x="6733" y="843"/>
                    <a:pt x="6718" y="850"/>
                  </a:cubicBezTo>
                  <a:cubicBezTo>
                    <a:pt x="6696" y="865"/>
                    <a:pt x="6682" y="879"/>
                    <a:pt x="6682" y="901"/>
                  </a:cubicBezTo>
                  <a:cubicBezTo>
                    <a:pt x="6682" y="931"/>
                    <a:pt x="6703" y="945"/>
                    <a:pt x="6725" y="960"/>
                  </a:cubicBezTo>
                  <a:cubicBezTo>
                    <a:pt x="6762" y="967"/>
                    <a:pt x="6777" y="982"/>
                    <a:pt x="6791" y="989"/>
                  </a:cubicBezTo>
                  <a:cubicBezTo>
                    <a:pt x="6813" y="1004"/>
                    <a:pt x="6828" y="1019"/>
                    <a:pt x="6872" y="1026"/>
                  </a:cubicBezTo>
                  <a:cubicBezTo>
                    <a:pt x="6909" y="1026"/>
                    <a:pt x="6931" y="1048"/>
                    <a:pt x="6938" y="1077"/>
                  </a:cubicBezTo>
                  <a:cubicBezTo>
                    <a:pt x="6953" y="1121"/>
                    <a:pt x="6945" y="1172"/>
                    <a:pt x="6916" y="1194"/>
                  </a:cubicBezTo>
                  <a:cubicBezTo>
                    <a:pt x="6901" y="1216"/>
                    <a:pt x="6887" y="1253"/>
                    <a:pt x="6894" y="1290"/>
                  </a:cubicBezTo>
                  <a:cubicBezTo>
                    <a:pt x="6894" y="1312"/>
                    <a:pt x="6901" y="1334"/>
                    <a:pt x="6916" y="1348"/>
                  </a:cubicBezTo>
                  <a:cubicBezTo>
                    <a:pt x="6923" y="1356"/>
                    <a:pt x="6938" y="1363"/>
                    <a:pt x="6953" y="1370"/>
                  </a:cubicBezTo>
                  <a:cubicBezTo>
                    <a:pt x="6989" y="1385"/>
                    <a:pt x="7026" y="1407"/>
                    <a:pt x="7055" y="1465"/>
                  </a:cubicBezTo>
                  <a:cubicBezTo>
                    <a:pt x="7077" y="1510"/>
                    <a:pt x="7106" y="1524"/>
                    <a:pt x="7158" y="1546"/>
                  </a:cubicBezTo>
                  <a:cubicBezTo>
                    <a:pt x="7187" y="1561"/>
                    <a:pt x="7216" y="1575"/>
                    <a:pt x="7253" y="1605"/>
                  </a:cubicBezTo>
                  <a:cubicBezTo>
                    <a:pt x="7275" y="1619"/>
                    <a:pt x="7290" y="1634"/>
                    <a:pt x="7304" y="1641"/>
                  </a:cubicBezTo>
                  <a:cubicBezTo>
                    <a:pt x="7348" y="1678"/>
                    <a:pt x="7370" y="1693"/>
                    <a:pt x="7429" y="1707"/>
                  </a:cubicBezTo>
                  <a:cubicBezTo>
                    <a:pt x="7488" y="1715"/>
                    <a:pt x="7546" y="1744"/>
                    <a:pt x="7553" y="1781"/>
                  </a:cubicBezTo>
                  <a:cubicBezTo>
                    <a:pt x="7561" y="1803"/>
                    <a:pt x="7553" y="1824"/>
                    <a:pt x="7539" y="1847"/>
                  </a:cubicBezTo>
                  <a:cubicBezTo>
                    <a:pt x="7524" y="1854"/>
                    <a:pt x="7524" y="1869"/>
                    <a:pt x="7524" y="1876"/>
                  </a:cubicBezTo>
                  <a:cubicBezTo>
                    <a:pt x="7524" y="1883"/>
                    <a:pt x="7546" y="1905"/>
                    <a:pt x="7612" y="1934"/>
                  </a:cubicBezTo>
                  <a:cubicBezTo>
                    <a:pt x="7649" y="1949"/>
                    <a:pt x="7678" y="1964"/>
                    <a:pt x="7678" y="1993"/>
                  </a:cubicBezTo>
                  <a:cubicBezTo>
                    <a:pt x="7693" y="2037"/>
                    <a:pt x="7663" y="2081"/>
                    <a:pt x="7634" y="2118"/>
                  </a:cubicBezTo>
                  <a:cubicBezTo>
                    <a:pt x="7575" y="2176"/>
                    <a:pt x="7568" y="2206"/>
                    <a:pt x="7539" y="2293"/>
                  </a:cubicBezTo>
                  <a:cubicBezTo>
                    <a:pt x="7532" y="2301"/>
                    <a:pt x="7532" y="2301"/>
                    <a:pt x="7532" y="2301"/>
                  </a:cubicBezTo>
                  <a:cubicBezTo>
                    <a:pt x="7524" y="2330"/>
                    <a:pt x="7517" y="2352"/>
                    <a:pt x="7524" y="2360"/>
                  </a:cubicBezTo>
                  <a:cubicBezTo>
                    <a:pt x="7539" y="2374"/>
                    <a:pt x="7553" y="2374"/>
                    <a:pt x="7553" y="2374"/>
                  </a:cubicBezTo>
                  <a:cubicBezTo>
                    <a:pt x="7605" y="2374"/>
                    <a:pt x="7605" y="2374"/>
                    <a:pt x="7605" y="2374"/>
                  </a:cubicBezTo>
                  <a:cubicBezTo>
                    <a:pt x="7561" y="2403"/>
                    <a:pt x="7561" y="2403"/>
                    <a:pt x="7561" y="2403"/>
                  </a:cubicBezTo>
                  <a:cubicBezTo>
                    <a:pt x="7561" y="2403"/>
                    <a:pt x="7480" y="2448"/>
                    <a:pt x="7436" y="2499"/>
                  </a:cubicBezTo>
                  <a:cubicBezTo>
                    <a:pt x="7400" y="2550"/>
                    <a:pt x="7414" y="2572"/>
                    <a:pt x="7451" y="2616"/>
                  </a:cubicBezTo>
                  <a:cubicBezTo>
                    <a:pt x="7480" y="2653"/>
                    <a:pt x="7568" y="2689"/>
                    <a:pt x="7620" y="2704"/>
                  </a:cubicBezTo>
                  <a:cubicBezTo>
                    <a:pt x="7685" y="2719"/>
                    <a:pt x="7663" y="2821"/>
                    <a:pt x="7656" y="2865"/>
                  </a:cubicBezTo>
                  <a:cubicBezTo>
                    <a:pt x="7649" y="2887"/>
                    <a:pt x="7663" y="2894"/>
                    <a:pt x="7700" y="2909"/>
                  </a:cubicBezTo>
                  <a:cubicBezTo>
                    <a:pt x="7715" y="2924"/>
                    <a:pt x="7737" y="2931"/>
                    <a:pt x="7744" y="2946"/>
                  </a:cubicBezTo>
                  <a:cubicBezTo>
                    <a:pt x="7766" y="2982"/>
                    <a:pt x="7832" y="3165"/>
                    <a:pt x="7846" y="3217"/>
                  </a:cubicBezTo>
                  <a:cubicBezTo>
                    <a:pt x="7869" y="3224"/>
                    <a:pt x="7942" y="3253"/>
                    <a:pt x="7949" y="3312"/>
                  </a:cubicBezTo>
                  <a:cubicBezTo>
                    <a:pt x="7956" y="3334"/>
                    <a:pt x="7956" y="3363"/>
                    <a:pt x="7956" y="3393"/>
                  </a:cubicBezTo>
                  <a:cubicBezTo>
                    <a:pt x="7956" y="3451"/>
                    <a:pt x="7956" y="3524"/>
                    <a:pt x="7979" y="3554"/>
                  </a:cubicBezTo>
                  <a:cubicBezTo>
                    <a:pt x="7986" y="3561"/>
                    <a:pt x="7993" y="3561"/>
                    <a:pt x="8008" y="3561"/>
                  </a:cubicBezTo>
                  <a:cubicBezTo>
                    <a:pt x="8103" y="3561"/>
                    <a:pt x="8220" y="3679"/>
                    <a:pt x="8257" y="3774"/>
                  </a:cubicBezTo>
                  <a:cubicBezTo>
                    <a:pt x="8272" y="3825"/>
                    <a:pt x="8301" y="3832"/>
                    <a:pt x="8330" y="3832"/>
                  </a:cubicBezTo>
                  <a:cubicBezTo>
                    <a:pt x="8360" y="3832"/>
                    <a:pt x="8403" y="3818"/>
                    <a:pt x="8455" y="3810"/>
                  </a:cubicBezTo>
                  <a:cubicBezTo>
                    <a:pt x="8477" y="3803"/>
                    <a:pt x="8477" y="3803"/>
                    <a:pt x="8477" y="3803"/>
                  </a:cubicBezTo>
                  <a:cubicBezTo>
                    <a:pt x="8491" y="3796"/>
                    <a:pt x="8513" y="3796"/>
                    <a:pt x="8528" y="3796"/>
                  </a:cubicBezTo>
                  <a:cubicBezTo>
                    <a:pt x="8638" y="3796"/>
                    <a:pt x="8733" y="3891"/>
                    <a:pt x="8784" y="3942"/>
                  </a:cubicBezTo>
                  <a:cubicBezTo>
                    <a:pt x="8799" y="3957"/>
                    <a:pt x="8799" y="3957"/>
                    <a:pt x="8799" y="3957"/>
                  </a:cubicBezTo>
                  <a:cubicBezTo>
                    <a:pt x="8843" y="4001"/>
                    <a:pt x="8887" y="4052"/>
                    <a:pt x="8931" y="4111"/>
                  </a:cubicBezTo>
                  <a:cubicBezTo>
                    <a:pt x="8946" y="4133"/>
                    <a:pt x="8953" y="4155"/>
                    <a:pt x="8968" y="4169"/>
                  </a:cubicBezTo>
                  <a:cubicBezTo>
                    <a:pt x="8975" y="4199"/>
                    <a:pt x="8990" y="4228"/>
                    <a:pt x="9019" y="4243"/>
                  </a:cubicBezTo>
                  <a:cubicBezTo>
                    <a:pt x="9070" y="4272"/>
                    <a:pt x="9165" y="4345"/>
                    <a:pt x="9173" y="4411"/>
                  </a:cubicBezTo>
                  <a:cubicBezTo>
                    <a:pt x="9187" y="4455"/>
                    <a:pt x="9232" y="4499"/>
                    <a:pt x="9246" y="4514"/>
                  </a:cubicBezTo>
                  <a:cubicBezTo>
                    <a:pt x="9275" y="4514"/>
                    <a:pt x="9415" y="4514"/>
                    <a:pt x="9466" y="4529"/>
                  </a:cubicBezTo>
                  <a:cubicBezTo>
                    <a:pt x="9532" y="4543"/>
                    <a:pt x="9686" y="4719"/>
                    <a:pt x="9708" y="4778"/>
                  </a:cubicBezTo>
                  <a:cubicBezTo>
                    <a:pt x="9722" y="4807"/>
                    <a:pt x="9708" y="4851"/>
                    <a:pt x="9701" y="4895"/>
                  </a:cubicBezTo>
                  <a:cubicBezTo>
                    <a:pt x="9693" y="4910"/>
                    <a:pt x="9686" y="4939"/>
                    <a:pt x="9686" y="4946"/>
                  </a:cubicBezTo>
                  <a:cubicBezTo>
                    <a:pt x="9693" y="4953"/>
                    <a:pt x="9693" y="4953"/>
                    <a:pt x="9693" y="4953"/>
                  </a:cubicBezTo>
                  <a:cubicBezTo>
                    <a:pt x="9737" y="4961"/>
                    <a:pt x="9810" y="4990"/>
                    <a:pt x="9884" y="5049"/>
                  </a:cubicBezTo>
                  <a:cubicBezTo>
                    <a:pt x="9898" y="5063"/>
                    <a:pt x="9906" y="5063"/>
                    <a:pt x="9906" y="5063"/>
                  </a:cubicBezTo>
                  <a:cubicBezTo>
                    <a:pt x="9913" y="5063"/>
                    <a:pt x="9920" y="5049"/>
                    <a:pt x="9927" y="5034"/>
                  </a:cubicBezTo>
                  <a:cubicBezTo>
                    <a:pt x="9935" y="5012"/>
                    <a:pt x="9950" y="4975"/>
                    <a:pt x="9986" y="4975"/>
                  </a:cubicBezTo>
                  <a:cubicBezTo>
                    <a:pt x="9994" y="4975"/>
                    <a:pt x="9994" y="4975"/>
                    <a:pt x="10001" y="4983"/>
                  </a:cubicBezTo>
                  <a:cubicBezTo>
                    <a:pt x="10082" y="5005"/>
                    <a:pt x="10169" y="5027"/>
                    <a:pt x="10206" y="5115"/>
                  </a:cubicBezTo>
                  <a:cubicBezTo>
                    <a:pt x="10243" y="5195"/>
                    <a:pt x="10272" y="5232"/>
                    <a:pt x="10331" y="5239"/>
                  </a:cubicBezTo>
                  <a:cubicBezTo>
                    <a:pt x="10338" y="5239"/>
                    <a:pt x="10345" y="5239"/>
                    <a:pt x="10353" y="5239"/>
                  </a:cubicBezTo>
                  <a:cubicBezTo>
                    <a:pt x="10375" y="5239"/>
                    <a:pt x="10389" y="5239"/>
                    <a:pt x="10411" y="5232"/>
                  </a:cubicBezTo>
                  <a:cubicBezTo>
                    <a:pt x="10426" y="5232"/>
                    <a:pt x="10433" y="5224"/>
                    <a:pt x="10448" y="5224"/>
                  </a:cubicBezTo>
                  <a:cubicBezTo>
                    <a:pt x="10470" y="5224"/>
                    <a:pt x="10477" y="5239"/>
                    <a:pt x="10477" y="5254"/>
                  </a:cubicBezTo>
                  <a:cubicBezTo>
                    <a:pt x="10492" y="5283"/>
                    <a:pt x="10543" y="5371"/>
                    <a:pt x="10580" y="5415"/>
                  </a:cubicBezTo>
                  <a:cubicBezTo>
                    <a:pt x="10602" y="5452"/>
                    <a:pt x="10616" y="5481"/>
                    <a:pt x="10638" y="5518"/>
                  </a:cubicBezTo>
                  <a:cubicBezTo>
                    <a:pt x="10646" y="5532"/>
                    <a:pt x="10653" y="5547"/>
                    <a:pt x="10660" y="5569"/>
                  </a:cubicBezTo>
                  <a:cubicBezTo>
                    <a:pt x="10690" y="5620"/>
                    <a:pt x="10682" y="5657"/>
                    <a:pt x="10668" y="5708"/>
                  </a:cubicBezTo>
                  <a:cubicBezTo>
                    <a:pt x="10668" y="5730"/>
                    <a:pt x="10660" y="5752"/>
                    <a:pt x="10660" y="5781"/>
                  </a:cubicBezTo>
                  <a:cubicBezTo>
                    <a:pt x="10653" y="5848"/>
                    <a:pt x="10660" y="5862"/>
                    <a:pt x="10682" y="5884"/>
                  </a:cubicBezTo>
                  <a:cubicBezTo>
                    <a:pt x="10690" y="5891"/>
                    <a:pt x="10697" y="5899"/>
                    <a:pt x="10704" y="5921"/>
                  </a:cubicBezTo>
                  <a:cubicBezTo>
                    <a:pt x="10734" y="5965"/>
                    <a:pt x="10719" y="6016"/>
                    <a:pt x="10697" y="6082"/>
                  </a:cubicBezTo>
                  <a:cubicBezTo>
                    <a:pt x="10690" y="6111"/>
                    <a:pt x="10682" y="6141"/>
                    <a:pt x="10675" y="6177"/>
                  </a:cubicBezTo>
                  <a:cubicBezTo>
                    <a:pt x="10653" y="6250"/>
                    <a:pt x="10638" y="6272"/>
                    <a:pt x="10609" y="6287"/>
                  </a:cubicBezTo>
                  <a:cubicBezTo>
                    <a:pt x="10594" y="6294"/>
                    <a:pt x="10580" y="6309"/>
                    <a:pt x="10565" y="6331"/>
                  </a:cubicBezTo>
                  <a:cubicBezTo>
                    <a:pt x="10551" y="6360"/>
                    <a:pt x="10543" y="6382"/>
                    <a:pt x="10536" y="6404"/>
                  </a:cubicBezTo>
                  <a:cubicBezTo>
                    <a:pt x="10521" y="6434"/>
                    <a:pt x="10514" y="6463"/>
                    <a:pt x="10484" y="6478"/>
                  </a:cubicBezTo>
                  <a:cubicBezTo>
                    <a:pt x="10477" y="6485"/>
                    <a:pt x="10470" y="6492"/>
                    <a:pt x="10455" y="6492"/>
                  </a:cubicBezTo>
                  <a:lnTo>
                    <a:pt x="10455" y="6492"/>
                  </a:lnTo>
                  <a:cubicBezTo>
                    <a:pt x="10426" y="6492"/>
                    <a:pt x="10389" y="6456"/>
                    <a:pt x="10360" y="6419"/>
                  </a:cubicBezTo>
                  <a:cubicBezTo>
                    <a:pt x="10345" y="6404"/>
                    <a:pt x="10331" y="6390"/>
                    <a:pt x="10316" y="6382"/>
                  </a:cubicBezTo>
                  <a:cubicBezTo>
                    <a:pt x="10294" y="6360"/>
                    <a:pt x="10257" y="6353"/>
                    <a:pt x="10221" y="6346"/>
                  </a:cubicBezTo>
                  <a:cubicBezTo>
                    <a:pt x="10184" y="6338"/>
                    <a:pt x="10147" y="6331"/>
                    <a:pt x="10111" y="6316"/>
                  </a:cubicBezTo>
                  <a:cubicBezTo>
                    <a:pt x="10060" y="6294"/>
                    <a:pt x="10045" y="6272"/>
                    <a:pt x="10030" y="6258"/>
                  </a:cubicBezTo>
                  <a:lnTo>
                    <a:pt x="10023" y="6250"/>
                  </a:lnTo>
                  <a:cubicBezTo>
                    <a:pt x="10023" y="6250"/>
                    <a:pt x="10015" y="6258"/>
                    <a:pt x="10008" y="6265"/>
                  </a:cubicBezTo>
                  <a:cubicBezTo>
                    <a:pt x="9994" y="6280"/>
                    <a:pt x="9986" y="6294"/>
                    <a:pt x="9986" y="6302"/>
                  </a:cubicBezTo>
                  <a:cubicBezTo>
                    <a:pt x="9979" y="6316"/>
                    <a:pt x="9972" y="6331"/>
                    <a:pt x="9927" y="6360"/>
                  </a:cubicBezTo>
                  <a:cubicBezTo>
                    <a:pt x="9898" y="6375"/>
                    <a:pt x="9884" y="6382"/>
                    <a:pt x="9876" y="6382"/>
                  </a:cubicBezTo>
                  <a:cubicBezTo>
                    <a:pt x="9869" y="6390"/>
                    <a:pt x="9869" y="6390"/>
                    <a:pt x="9869" y="6390"/>
                  </a:cubicBezTo>
                  <a:cubicBezTo>
                    <a:pt x="9869" y="6390"/>
                    <a:pt x="9869" y="6397"/>
                    <a:pt x="9869" y="6412"/>
                  </a:cubicBezTo>
                  <a:cubicBezTo>
                    <a:pt x="9869" y="6463"/>
                    <a:pt x="9913" y="6588"/>
                    <a:pt x="9913" y="6588"/>
                  </a:cubicBezTo>
                  <a:cubicBezTo>
                    <a:pt x="9913" y="6595"/>
                    <a:pt x="9913" y="6595"/>
                    <a:pt x="9913" y="6595"/>
                  </a:cubicBezTo>
                  <a:cubicBezTo>
                    <a:pt x="9913" y="6602"/>
                    <a:pt x="9913" y="6602"/>
                    <a:pt x="9913" y="6602"/>
                  </a:cubicBezTo>
                  <a:cubicBezTo>
                    <a:pt x="9913" y="6602"/>
                    <a:pt x="9891" y="6668"/>
                    <a:pt x="9869" y="6749"/>
                  </a:cubicBezTo>
                  <a:cubicBezTo>
                    <a:pt x="9854" y="6785"/>
                    <a:pt x="9854" y="6815"/>
                    <a:pt x="9854" y="6851"/>
                  </a:cubicBezTo>
                  <a:cubicBezTo>
                    <a:pt x="9854" y="6888"/>
                    <a:pt x="9854" y="6932"/>
                    <a:pt x="9847" y="6983"/>
                  </a:cubicBezTo>
                  <a:cubicBezTo>
                    <a:pt x="9818" y="7100"/>
                    <a:pt x="9503" y="7276"/>
                    <a:pt x="9415" y="7298"/>
                  </a:cubicBezTo>
                  <a:cubicBezTo>
                    <a:pt x="9385" y="7306"/>
                    <a:pt x="9349" y="7313"/>
                    <a:pt x="9319" y="7320"/>
                  </a:cubicBezTo>
                  <a:cubicBezTo>
                    <a:pt x="9246" y="7335"/>
                    <a:pt x="9158" y="7357"/>
                    <a:pt x="9100" y="7379"/>
                  </a:cubicBezTo>
                  <a:cubicBezTo>
                    <a:pt x="9012" y="7416"/>
                    <a:pt x="8887" y="7548"/>
                    <a:pt x="8865" y="7577"/>
                  </a:cubicBezTo>
                  <a:cubicBezTo>
                    <a:pt x="8851" y="7599"/>
                    <a:pt x="8828" y="7599"/>
                    <a:pt x="8814" y="7599"/>
                  </a:cubicBezTo>
                  <a:cubicBezTo>
                    <a:pt x="8799" y="7599"/>
                    <a:pt x="8792" y="7599"/>
                    <a:pt x="8784" y="7599"/>
                  </a:cubicBezTo>
                  <a:cubicBezTo>
                    <a:pt x="8777" y="7599"/>
                    <a:pt x="8762" y="7599"/>
                    <a:pt x="8755" y="7599"/>
                  </a:cubicBezTo>
                  <a:cubicBezTo>
                    <a:pt x="8733" y="7599"/>
                    <a:pt x="8719" y="7599"/>
                    <a:pt x="8704" y="7606"/>
                  </a:cubicBezTo>
                  <a:cubicBezTo>
                    <a:pt x="8667" y="7613"/>
                    <a:pt x="8667" y="7635"/>
                    <a:pt x="8660" y="7665"/>
                  </a:cubicBezTo>
                  <a:cubicBezTo>
                    <a:pt x="8653" y="7694"/>
                    <a:pt x="8645" y="7731"/>
                    <a:pt x="8616" y="7767"/>
                  </a:cubicBezTo>
                  <a:cubicBezTo>
                    <a:pt x="8587" y="7819"/>
                    <a:pt x="8550" y="7841"/>
                    <a:pt x="8513" y="7862"/>
                  </a:cubicBezTo>
                  <a:cubicBezTo>
                    <a:pt x="8484" y="7877"/>
                    <a:pt x="8455" y="7892"/>
                    <a:pt x="8440" y="7929"/>
                  </a:cubicBezTo>
                  <a:cubicBezTo>
                    <a:pt x="8418" y="7965"/>
                    <a:pt x="8411" y="7994"/>
                    <a:pt x="8418" y="8031"/>
                  </a:cubicBezTo>
                  <a:cubicBezTo>
                    <a:pt x="8433" y="8060"/>
                    <a:pt x="8455" y="8090"/>
                    <a:pt x="8499" y="8112"/>
                  </a:cubicBezTo>
                  <a:cubicBezTo>
                    <a:pt x="8521" y="8119"/>
                    <a:pt x="8543" y="8134"/>
                    <a:pt x="8565" y="8141"/>
                  </a:cubicBezTo>
                  <a:cubicBezTo>
                    <a:pt x="8623" y="8163"/>
                    <a:pt x="8667" y="8178"/>
                    <a:pt x="8675" y="8243"/>
                  </a:cubicBezTo>
                  <a:cubicBezTo>
                    <a:pt x="8689" y="8317"/>
                    <a:pt x="8741" y="8383"/>
                    <a:pt x="8799" y="8405"/>
                  </a:cubicBezTo>
                  <a:cubicBezTo>
                    <a:pt x="8851" y="8419"/>
                    <a:pt x="8880" y="8478"/>
                    <a:pt x="8909" y="8544"/>
                  </a:cubicBezTo>
                  <a:cubicBezTo>
                    <a:pt x="8931" y="8581"/>
                    <a:pt x="8953" y="8625"/>
                    <a:pt x="8982" y="8669"/>
                  </a:cubicBezTo>
                  <a:cubicBezTo>
                    <a:pt x="9041" y="8771"/>
                    <a:pt x="8982" y="8852"/>
                    <a:pt x="8938" y="8925"/>
                  </a:cubicBezTo>
                  <a:cubicBezTo>
                    <a:pt x="8916" y="8954"/>
                    <a:pt x="8902" y="8976"/>
                    <a:pt x="8894" y="9006"/>
                  </a:cubicBezTo>
                  <a:cubicBezTo>
                    <a:pt x="8880" y="9035"/>
                    <a:pt x="8865" y="9057"/>
                    <a:pt x="8851" y="9079"/>
                  </a:cubicBezTo>
                  <a:cubicBezTo>
                    <a:pt x="8828" y="9108"/>
                    <a:pt x="8814" y="9123"/>
                    <a:pt x="8836" y="9174"/>
                  </a:cubicBezTo>
                  <a:cubicBezTo>
                    <a:pt x="8836" y="9189"/>
                    <a:pt x="8836" y="9189"/>
                    <a:pt x="8836" y="9189"/>
                  </a:cubicBezTo>
                  <a:cubicBezTo>
                    <a:pt x="8858" y="9225"/>
                    <a:pt x="8865" y="9240"/>
                    <a:pt x="8872" y="9240"/>
                  </a:cubicBezTo>
                  <a:cubicBezTo>
                    <a:pt x="8894" y="9240"/>
                    <a:pt x="8938" y="9218"/>
                    <a:pt x="8982" y="9189"/>
                  </a:cubicBezTo>
                  <a:cubicBezTo>
                    <a:pt x="9004" y="9174"/>
                    <a:pt x="9034" y="9167"/>
                    <a:pt x="9056" y="9167"/>
                  </a:cubicBezTo>
                  <a:cubicBezTo>
                    <a:pt x="9136" y="9167"/>
                    <a:pt x="9180" y="9255"/>
                    <a:pt x="9217" y="9335"/>
                  </a:cubicBezTo>
                  <a:cubicBezTo>
                    <a:pt x="9232" y="9357"/>
                    <a:pt x="9239" y="9379"/>
                    <a:pt x="9253" y="9394"/>
                  </a:cubicBezTo>
                  <a:cubicBezTo>
                    <a:pt x="9312" y="9489"/>
                    <a:pt x="9261" y="9541"/>
                    <a:pt x="9202" y="9607"/>
                  </a:cubicBezTo>
                  <a:cubicBezTo>
                    <a:pt x="9180" y="9629"/>
                    <a:pt x="9180" y="9629"/>
                    <a:pt x="9180" y="9629"/>
                  </a:cubicBezTo>
                  <a:cubicBezTo>
                    <a:pt x="9136" y="9680"/>
                    <a:pt x="9151" y="9724"/>
                    <a:pt x="9158" y="9760"/>
                  </a:cubicBezTo>
                  <a:cubicBezTo>
                    <a:pt x="9158" y="9782"/>
                    <a:pt x="9165" y="9797"/>
                    <a:pt x="9165" y="9812"/>
                  </a:cubicBezTo>
                  <a:cubicBezTo>
                    <a:pt x="9165" y="9834"/>
                    <a:pt x="9173" y="9848"/>
                    <a:pt x="9180" y="9863"/>
                  </a:cubicBezTo>
                  <a:cubicBezTo>
                    <a:pt x="9202" y="9892"/>
                    <a:pt x="9217" y="9922"/>
                    <a:pt x="9180" y="9958"/>
                  </a:cubicBezTo>
                  <a:cubicBezTo>
                    <a:pt x="9165" y="9973"/>
                    <a:pt x="9158" y="9988"/>
                    <a:pt x="9151" y="10002"/>
                  </a:cubicBezTo>
                  <a:cubicBezTo>
                    <a:pt x="9136" y="10024"/>
                    <a:pt x="9122" y="10046"/>
                    <a:pt x="9085" y="10046"/>
                  </a:cubicBezTo>
                  <a:cubicBezTo>
                    <a:pt x="9078" y="10046"/>
                    <a:pt x="9078" y="10046"/>
                    <a:pt x="9070" y="10046"/>
                  </a:cubicBezTo>
                  <a:cubicBezTo>
                    <a:pt x="9012" y="10031"/>
                    <a:pt x="9012" y="10031"/>
                    <a:pt x="8916" y="10010"/>
                  </a:cubicBezTo>
                  <a:cubicBezTo>
                    <a:pt x="8865" y="9995"/>
                    <a:pt x="8828" y="9958"/>
                    <a:pt x="8784" y="9914"/>
                  </a:cubicBezTo>
                  <a:cubicBezTo>
                    <a:pt x="8755" y="9878"/>
                    <a:pt x="8719" y="9841"/>
                    <a:pt x="8682" y="9826"/>
                  </a:cubicBezTo>
                  <a:cubicBezTo>
                    <a:pt x="8609" y="9804"/>
                    <a:pt x="8557" y="9746"/>
                    <a:pt x="8543" y="9694"/>
                  </a:cubicBezTo>
                  <a:cubicBezTo>
                    <a:pt x="8535" y="9672"/>
                    <a:pt x="8543" y="9650"/>
                    <a:pt x="8557" y="9636"/>
                  </a:cubicBezTo>
                  <a:cubicBezTo>
                    <a:pt x="8565" y="9629"/>
                    <a:pt x="8572" y="9621"/>
                    <a:pt x="8579" y="9614"/>
                  </a:cubicBezTo>
                  <a:cubicBezTo>
                    <a:pt x="8594" y="9599"/>
                    <a:pt x="8609" y="9584"/>
                    <a:pt x="8609" y="9577"/>
                  </a:cubicBezTo>
                  <a:cubicBezTo>
                    <a:pt x="8609" y="9577"/>
                    <a:pt x="8609" y="9570"/>
                    <a:pt x="8579" y="9555"/>
                  </a:cubicBezTo>
                  <a:cubicBezTo>
                    <a:pt x="8521" y="9533"/>
                    <a:pt x="8506" y="9497"/>
                    <a:pt x="8491" y="9460"/>
                  </a:cubicBezTo>
                  <a:cubicBezTo>
                    <a:pt x="8484" y="9438"/>
                    <a:pt x="8477" y="9423"/>
                    <a:pt x="8455" y="9401"/>
                  </a:cubicBezTo>
                  <a:cubicBezTo>
                    <a:pt x="8440" y="9387"/>
                    <a:pt x="8418" y="9379"/>
                    <a:pt x="8381" y="9379"/>
                  </a:cubicBezTo>
                  <a:cubicBezTo>
                    <a:pt x="8352" y="9379"/>
                    <a:pt x="8323" y="9379"/>
                    <a:pt x="8294" y="9387"/>
                  </a:cubicBezTo>
                  <a:cubicBezTo>
                    <a:pt x="8264" y="9387"/>
                    <a:pt x="8264" y="9387"/>
                    <a:pt x="8264" y="9387"/>
                  </a:cubicBezTo>
                  <a:cubicBezTo>
                    <a:pt x="8191" y="9394"/>
                    <a:pt x="8162" y="9431"/>
                    <a:pt x="8118" y="9482"/>
                  </a:cubicBezTo>
                  <a:cubicBezTo>
                    <a:pt x="8110" y="9497"/>
                    <a:pt x="8096" y="9511"/>
                    <a:pt x="8081" y="9526"/>
                  </a:cubicBezTo>
                  <a:cubicBezTo>
                    <a:pt x="8052" y="9570"/>
                    <a:pt x="8022" y="9584"/>
                    <a:pt x="7993" y="9584"/>
                  </a:cubicBezTo>
                  <a:cubicBezTo>
                    <a:pt x="7971" y="9584"/>
                    <a:pt x="7949" y="9577"/>
                    <a:pt x="7927" y="9570"/>
                  </a:cubicBezTo>
                  <a:cubicBezTo>
                    <a:pt x="7920" y="9562"/>
                    <a:pt x="7905" y="9562"/>
                    <a:pt x="7898" y="9555"/>
                  </a:cubicBezTo>
                  <a:cubicBezTo>
                    <a:pt x="7839" y="9533"/>
                    <a:pt x="7803" y="9467"/>
                    <a:pt x="7781" y="9416"/>
                  </a:cubicBezTo>
                  <a:cubicBezTo>
                    <a:pt x="7766" y="9394"/>
                    <a:pt x="7759" y="9379"/>
                    <a:pt x="7751" y="9365"/>
                  </a:cubicBezTo>
                  <a:cubicBezTo>
                    <a:pt x="7744" y="9350"/>
                    <a:pt x="7707" y="9335"/>
                    <a:pt x="7656" y="9335"/>
                  </a:cubicBezTo>
                  <a:cubicBezTo>
                    <a:pt x="7605" y="9335"/>
                    <a:pt x="7539" y="9350"/>
                    <a:pt x="7480" y="9372"/>
                  </a:cubicBezTo>
                  <a:cubicBezTo>
                    <a:pt x="7414" y="9401"/>
                    <a:pt x="7378" y="9409"/>
                    <a:pt x="7356" y="9409"/>
                  </a:cubicBezTo>
                  <a:cubicBezTo>
                    <a:pt x="7341" y="9409"/>
                    <a:pt x="7334" y="9401"/>
                    <a:pt x="7326" y="9394"/>
                  </a:cubicBezTo>
                  <a:cubicBezTo>
                    <a:pt x="7319" y="9379"/>
                    <a:pt x="7326" y="9365"/>
                    <a:pt x="7334" y="9350"/>
                  </a:cubicBezTo>
                  <a:cubicBezTo>
                    <a:pt x="7356" y="9306"/>
                    <a:pt x="7363" y="9225"/>
                    <a:pt x="7356" y="9218"/>
                  </a:cubicBezTo>
                  <a:cubicBezTo>
                    <a:pt x="7326" y="9218"/>
                    <a:pt x="7304" y="9248"/>
                    <a:pt x="7275" y="9284"/>
                  </a:cubicBezTo>
                  <a:cubicBezTo>
                    <a:pt x="7260" y="9306"/>
                    <a:pt x="7238" y="9335"/>
                    <a:pt x="7209" y="9357"/>
                  </a:cubicBezTo>
                  <a:cubicBezTo>
                    <a:pt x="7158" y="9409"/>
                    <a:pt x="7180" y="9453"/>
                    <a:pt x="7231" y="9533"/>
                  </a:cubicBezTo>
                  <a:cubicBezTo>
                    <a:pt x="7246" y="9555"/>
                    <a:pt x="7246" y="9555"/>
                    <a:pt x="7246" y="9555"/>
                  </a:cubicBezTo>
                  <a:cubicBezTo>
                    <a:pt x="7282" y="9607"/>
                    <a:pt x="7290" y="9636"/>
                    <a:pt x="7282" y="9650"/>
                  </a:cubicBezTo>
                  <a:cubicBezTo>
                    <a:pt x="7275" y="9672"/>
                    <a:pt x="7253" y="9672"/>
                    <a:pt x="7216" y="9680"/>
                  </a:cubicBezTo>
                  <a:cubicBezTo>
                    <a:pt x="7180" y="9687"/>
                    <a:pt x="7158" y="9687"/>
                    <a:pt x="7129" y="9687"/>
                  </a:cubicBezTo>
                  <a:cubicBezTo>
                    <a:pt x="7106" y="9687"/>
                    <a:pt x="7084" y="9687"/>
                    <a:pt x="7048" y="9680"/>
                  </a:cubicBezTo>
                  <a:cubicBezTo>
                    <a:pt x="7019" y="9672"/>
                    <a:pt x="6975" y="9672"/>
                    <a:pt x="6938" y="9665"/>
                  </a:cubicBezTo>
                  <a:cubicBezTo>
                    <a:pt x="6894" y="9658"/>
                    <a:pt x="6857" y="9650"/>
                    <a:pt x="6821" y="9650"/>
                  </a:cubicBezTo>
                  <a:cubicBezTo>
                    <a:pt x="6821" y="9643"/>
                    <a:pt x="6813" y="9643"/>
                    <a:pt x="6806" y="9643"/>
                  </a:cubicBezTo>
                  <a:cubicBezTo>
                    <a:pt x="6725" y="9643"/>
                    <a:pt x="6528" y="9709"/>
                    <a:pt x="6462" y="9768"/>
                  </a:cubicBezTo>
                  <a:cubicBezTo>
                    <a:pt x="6432" y="9797"/>
                    <a:pt x="6389" y="9804"/>
                    <a:pt x="6330" y="9804"/>
                  </a:cubicBezTo>
                  <a:cubicBezTo>
                    <a:pt x="6293" y="9804"/>
                    <a:pt x="6256" y="9804"/>
                    <a:pt x="6227" y="9797"/>
                  </a:cubicBezTo>
                  <a:cubicBezTo>
                    <a:pt x="6191" y="9797"/>
                    <a:pt x="6169" y="9790"/>
                    <a:pt x="6139" y="9790"/>
                  </a:cubicBezTo>
                  <a:cubicBezTo>
                    <a:pt x="6132" y="9790"/>
                    <a:pt x="6125" y="9797"/>
                    <a:pt x="6110" y="9797"/>
                  </a:cubicBezTo>
                  <a:cubicBezTo>
                    <a:pt x="6088" y="9797"/>
                    <a:pt x="6088" y="9797"/>
                    <a:pt x="6088" y="9797"/>
                  </a:cubicBezTo>
                  <a:cubicBezTo>
                    <a:pt x="6015" y="9804"/>
                    <a:pt x="5956" y="9812"/>
                    <a:pt x="5898" y="9892"/>
                  </a:cubicBezTo>
                  <a:cubicBezTo>
                    <a:pt x="5868" y="9936"/>
                    <a:pt x="5875" y="9951"/>
                    <a:pt x="5883" y="9973"/>
                  </a:cubicBezTo>
                  <a:cubicBezTo>
                    <a:pt x="5883" y="9988"/>
                    <a:pt x="5898" y="10010"/>
                    <a:pt x="5861" y="10039"/>
                  </a:cubicBezTo>
                  <a:cubicBezTo>
                    <a:pt x="5824" y="10068"/>
                    <a:pt x="5773" y="10075"/>
                    <a:pt x="5736" y="10075"/>
                  </a:cubicBezTo>
                  <a:cubicBezTo>
                    <a:pt x="5707" y="10075"/>
                    <a:pt x="5685" y="10068"/>
                    <a:pt x="5656" y="10068"/>
                  </a:cubicBezTo>
                  <a:cubicBezTo>
                    <a:pt x="5634" y="10068"/>
                    <a:pt x="5612" y="10068"/>
                    <a:pt x="5590" y="10068"/>
                  </a:cubicBezTo>
                  <a:cubicBezTo>
                    <a:pt x="5509" y="10068"/>
                    <a:pt x="5502" y="10090"/>
                    <a:pt x="5494" y="10185"/>
                  </a:cubicBezTo>
                  <a:cubicBezTo>
                    <a:pt x="5487" y="10222"/>
                    <a:pt x="5494" y="10229"/>
                    <a:pt x="5494" y="10229"/>
                  </a:cubicBezTo>
                  <a:cubicBezTo>
                    <a:pt x="5494" y="10229"/>
                    <a:pt x="5502" y="10222"/>
                    <a:pt x="5509" y="10215"/>
                  </a:cubicBezTo>
                  <a:cubicBezTo>
                    <a:pt x="5539" y="10178"/>
                    <a:pt x="5539" y="10178"/>
                    <a:pt x="5539" y="10178"/>
                  </a:cubicBezTo>
                  <a:cubicBezTo>
                    <a:pt x="5539" y="10310"/>
                    <a:pt x="5539" y="10310"/>
                    <a:pt x="5539" y="10310"/>
                  </a:cubicBezTo>
                  <a:cubicBezTo>
                    <a:pt x="5516" y="10302"/>
                    <a:pt x="5516" y="10302"/>
                    <a:pt x="5516" y="10302"/>
                  </a:cubicBezTo>
                  <a:cubicBezTo>
                    <a:pt x="5516" y="10302"/>
                    <a:pt x="5472" y="10295"/>
                    <a:pt x="5392" y="10281"/>
                  </a:cubicBezTo>
                  <a:cubicBezTo>
                    <a:pt x="5392" y="10281"/>
                    <a:pt x="5384" y="10281"/>
                    <a:pt x="5377" y="10281"/>
                  </a:cubicBezTo>
                  <a:cubicBezTo>
                    <a:pt x="5326" y="10281"/>
                    <a:pt x="5297" y="10325"/>
                    <a:pt x="5253" y="10383"/>
                  </a:cubicBezTo>
                  <a:cubicBezTo>
                    <a:pt x="5238" y="10398"/>
                    <a:pt x="5238" y="10398"/>
                    <a:pt x="5238" y="10398"/>
                  </a:cubicBezTo>
                  <a:cubicBezTo>
                    <a:pt x="5209" y="10442"/>
                    <a:pt x="5194" y="10464"/>
                    <a:pt x="5165" y="10464"/>
                  </a:cubicBezTo>
                  <a:cubicBezTo>
                    <a:pt x="5150" y="10464"/>
                    <a:pt x="5135" y="10457"/>
                    <a:pt x="5113" y="10449"/>
                  </a:cubicBezTo>
                  <a:cubicBezTo>
                    <a:pt x="5099" y="10442"/>
                    <a:pt x="5099" y="10442"/>
                    <a:pt x="5099" y="10442"/>
                  </a:cubicBezTo>
                  <a:cubicBezTo>
                    <a:pt x="5070" y="10427"/>
                    <a:pt x="5062" y="10412"/>
                    <a:pt x="5062" y="10398"/>
                  </a:cubicBezTo>
                  <a:cubicBezTo>
                    <a:pt x="5062" y="10376"/>
                    <a:pt x="5070" y="10354"/>
                    <a:pt x="5084" y="10339"/>
                  </a:cubicBezTo>
                  <a:cubicBezTo>
                    <a:pt x="5055" y="10347"/>
                    <a:pt x="5025" y="10361"/>
                    <a:pt x="4989" y="10369"/>
                  </a:cubicBezTo>
                  <a:cubicBezTo>
                    <a:pt x="4894" y="10405"/>
                    <a:pt x="4776" y="10442"/>
                    <a:pt x="4681" y="10449"/>
                  </a:cubicBezTo>
                  <a:cubicBezTo>
                    <a:pt x="4674" y="10449"/>
                    <a:pt x="4666" y="10457"/>
                    <a:pt x="4652" y="10457"/>
                  </a:cubicBezTo>
                  <a:cubicBezTo>
                    <a:pt x="4534" y="10457"/>
                    <a:pt x="4520" y="10383"/>
                    <a:pt x="4513" y="10339"/>
                  </a:cubicBezTo>
                  <a:cubicBezTo>
                    <a:pt x="4513" y="10325"/>
                    <a:pt x="4513" y="10325"/>
                    <a:pt x="4513" y="10325"/>
                  </a:cubicBezTo>
                  <a:cubicBezTo>
                    <a:pt x="4498" y="10288"/>
                    <a:pt x="4454" y="10193"/>
                    <a:pt x="4403" y="10193"/>
                  </a:cubicBezTo>
                  <a:cubicBezTo>
                    <a:pt x="4344" y="10193"/>
                    <a:pt x="4344" y="10193"/>
                    <a:pt x="4344" y="10193"/>
                  </a:cubicBezTo>
                  <a:cubicBezTo>
                    <a:pt x="4293" y="10193"/>
                    <a:pt x="4256" y="10185"/>
                    <a:pt x="4249" y="10163"/>
                  </a:cubicBezTo>
                  <a:cubicBezTo>
                    <a:pt x="4241" y="10141"/>
                    <a:pt x="4271" y="10119"/>
                    <a:pt x="4285" y="10105"/>
                  </a:cubicBezTo>
                  <a:cubicBezTo>
                    <a:pt x="4315" y="10090"/>
                    <a:pt x="4322" y="10068"/>
                    <a:pt x="4315" y="10053"/>
                  </a:cubicBezTo>
                  <a:cubicBezTo>
                    <a:pt x="4308" y="10031"/>
                    <a:pt x="4285" y="10017"/>
                    <a:pt x="4256" y="10017"/>
                  </a:cubicBezTo>
                  <a:cubicBezTo>
                    <a:pt x="4241" y="10017"/>
                    <a:pt x="4227" y="10024"/>
                    <a:pt x="4212" y="10031"/>
                  </a:cubicBezTo>
                  <a:cubicBezTo>
                    <a:pt x="4168" y="10053"/>
                    <a:pt x="4132" y="10068"/>
                    <a:pt x="4095" y="10068"/>
                  </a:cubicBezTo>
                  <a:cubicBezTo>
                    <a:pt x="4066" y="10068"/>
                    <a:pt x="4044" y="10061"/>
                    <a:pt x="4014" y="10039"/>
                  </a:cubicBezTo>
                  <a:cubicBezTo>
                    <a:pt x="3992" y="10024"/>
                    <a:pt x="3948" y="10002"/>
                    <a:pt x="3897" y="9988"/>
                  </a:cubicBezTo>
                  <a:cubicBezTo>
                    <a:pt x="3860" y="9973"/>
                    <a:pt x="3817" y="9958"/>
                    <a:pt x="3794" y="9943"/>
                  </a:cubicBezTo>
                  <a:cubicBezTo>
                    <a:pt x="3765" y="9922"/>
                    <a:pt x="3736" y="9914"/>
                    <a:pt x="3714" y="9914"/>
                  </a:cubicBezTo>
                  <a:cubicBezTo>
                    <a:pt x="3685" y="9914"/>
                    <a:pt x="3663" y="9929"/>
                    <a:pt x="3655" y="9951"/>
                  </a:cubicBezTo>
                  <a:cubicBezTo>
                    <a:pt x="3633" y="10017"/>
                    <a:pt x="3531" y="10024"/>
                    <a:pt x="3487" y="10024"/>
                  </a:cubicBezTo>
                  <a:cubicBezTo>
                    <a:pt x="3465" y="10024"/>
                    <a:pt x="3443" y="10024"/>
                    <a:pt x="3421" y="10024"/>
                  </a:cubicBezTo>
                  <a:cubicBezTo>
                    <a:pt x="3391" y="10017"/>
                    <a:pt x="3370" y="9988"/>
                    <a:pt x="3355" y="9951"/>
                  </a:cubicBezTo>
                  <a:cubicBezTo>
                    <a:pt x="3355" y="9980"/>
                    <a:pt x="3348" y="10002"/>
                    <a:pt x="3340" y="10046"/>
                  </a:cubicBezTo>
                  <a:cubicBezTo>
                    <a:pt x="3318" y="10119"/>
                    <a:pt x="3340" y="10134"/>
                    <a:pt x="3377" y="10149"/>
                  </a:cubicBezTo>
                  <a:cubicBezTo>
                    <a:pt x="3391" y="10156"/>
                    <a:pt x="3406" y="10178"/>
                    <a:pt x="3413" y="10200"/>
                  </a:cubicBezTo>
                  <a:cubicBezTo>
                    <a:pt x="3428" y="10259"/>
                    <a:pt x="3421" y="10347"/>
                    <a:pt x="3391" y="10391"/>
                  </a:cubicBezTo>
                  <a:cubicBezTo>
                    <a:pt x="3384" y="10405"/>
                    <a:pt x="3370" y="10427"/>
                    <a:pt x="3362" y="10449"/>
                  </a:cubicBezTo>
                  <a:cubicBezTo>
                    <a:pt x="3348" y="10493"/>
                    <a:pt x="3333" y="10530"/>
                    <a:pt x="3289" y="10544"/>
                  </a:cubicBezTo>
                  <a:cubicBezTo>
                    <a:pt x="3252" y="10552"/>
                    <a:pt x="3164" y="10625"/>
                    <a:pt x="3120" y="10735"/>
                  </a:cubicBezTo>
                  <a:cubicBezTo>
                    <a:pt x="3077" y="10845"/>
                    <a:pt x="2931" y="10889"/>
                    <a:pt x="2843" y="10911"/>
                  </a:cubicBezTo>
                  <a:cubicBezTo>
                    <a:pt x="2821" y="10918"/>
                    <a:pt x="2821" y="10918"/>
                    <a:pt x="2821" y="10918"/>
                  </a:cubicBezTo>
                  <a:cubicBezTo>
                    <a:pt x="2806" y="10918"/>
                    <a:pt x="2792" y="10918"/>
                    <a:pt x="2784" y="10918"/>
                  </a:cubicBezTo>
                </a:path>
              </a:pathLst>
            </a:custGeom>
            <a:grpFill/>
            <a:ln w="3175" cmpd="sng">
              <a:noFill/>
            </a:ln>
            <a:effectLst/>
          </p:spPr>
          <p:txBody>
            <a:bodyPr wrap="none" anchor="ctr"/>
            <a:lstStyle/>
            <a:p>
              <a:pPr defTabSz="1828298" eaLnBrk="1" fontAlgn="auto" hangingPunct="1">
                <a:spcBef>
                  <a:spcPts val="0"/>
                </a:spcBef>
                <a:spcAft>
                  <a:spcPts val="0"/>
                </a:spcAft>
                <a:defRPr/>
              </a:pPr>
              <a:endParaRPr lang="en-US" sz="1351" b="0" i="0">
                <a:latin typeface="DINRoundOT" panose="020B0504020101020102" pitchFamily="34" charset="77"/>
              </a:endParaRPr>
            </a:p>
          </p:txBody>
        </p:sp>
        <p:sp>
          <p:nvSpPr>
            <p:cNvPr id="149" name="Freeform 14">
              <a:extLst>
                <a:ext uri="{FF2B5EF4-FFF2-40B4-BE49-F238E27FC236}">
                  <a16:creationId xmlns:a16="http://schemas.microsoft.com/office/drawing/2014/main" id="{DAA21CE9-61E7-5941-A88D-17ED9D82B1FB}"/>
                </a:ext>
              </a:extLst>
            </p:cNvPr>
            <p:cNvSpPr>
              <a:spLocks noChangeArrowheads="1"/>
            </p:cNvSpPr>
            <p:nvPr/>
          </p:nvSpPr>
          <p:spPr bwMode="gray">
            <a:xfrm>
              <a:off x="5858100" y="8272266"/>
              <a:ext cx="4134795" cy="4162153"/>
            </a:xfrm>
            <a:custGeom>
              <a:avLst/>
              <a:gdLst>
                <a:gd name="T0" fmla="*/ 3663 w 10764"/>
                <a:gd name="T1" fmla="*/ 1128 h 10956"/>
                <a:gd name="T2" fmla="*/ 4337 w 10764"/>
                <a:gd name="T3" fmla="*/ 630 h 10956"/>
                <a:gd name="T4" fmla="*/ 4945 w 10764"/>
                <a:gd name="T5" fmla="*/ 198 h 10956"/>
                <a:gd name="T6" fmla="*/ 6286 w 10764"/>
                <a:gd name="T7" fmla="*/ 388 h 10956"/>
                <a:gd name="T8" fmla="*/ 7547 w 10764"/>
                <a:gd name="T9" fmla="*/ 1854 h 10956"/>
                <a:gd name="T10" fmla="*/ 8543 w 10764"/>
                <a:gd name="T11" fmla="*/ 3832 h 10956"/>
                <a:gd name="T12" fmla="*/ 10463 w 10764"/>
                <a:gd name="T13" fmla="*/ 5269 h 10956"/>
                <a:gd name="T14" fmla="*/ 9913 w 10764"/>
                <a:gd name="T15" fmla="*/ 6617 h 10956"/>
                <a:gd name="T16" fmla="*/ 8836 w 10764"/>
                <a:gd name="T17" fmla="*/ 9203 h 10956"/>
                <a:gd name="T18" fmla="*/ 8279 w 10764"/>
                <a:gd name="T19" fmla="*/ 9394 h 10956"/>
                <a:gd name="T20" fmla="*/ 6843 w 10764"/>
                <a:gd name="T21" fmla="*/ 9651 h 10956"/>
                <a:gd name="T22" fmla="*/ 5246 w 10764"/>
                <a:gd name="T23" fmla="*/ 10413 h 10956"/>
                <a:gd name="T24" fmla="*/ 3656 w 10764"/>
                <a:gd name="T25" fmla="*/ 9973 h 10956"/>
                <a:gd name="T26" fmla="*/ 2631 w 10764"/>
                <a:gd name="T27" fmla="*/ 10625 h 10956"/>
                <a:gd name="T28" fmla="*/ 1561 w 10764"/>
                <a:gd name="T29" fmla="*/ 9995 h 10956"/>
                <a:gd name="T30" fmla="*/ 2645 w 10764"/>
                <a:gd name="T31" fmla="*/ 8273 h 10956"/>
                <a:gd name="T32" fmla="*/ 2997 w 10764"/>
                <a:gd name="T33" fmla="*/ 6470 h 10956"/>
                <a:gd name="T34" fmla="*/ 2726 w 10764"/>
                <a:gd name="T35" fmla="*/ 4873 h 10956"/>
                <a:gd name="T36" fmla="*/ 2015 w 10764"/>
                <a:gd name="T37" fmla="*/ 3239 h 10956"/>
                <a:gd name="T38" fmla="*/ 1341 w 10764"/>
                <a:gd name="T39" fmla="*/ 2616 h 10956"/>
                <a:gd name="T40" fmla="*/ 887 w 10764"/>
                <a:gd name="T41" fmla="*/ 3056 h 10956"/>
                <a:gd name="T42" fmla="*/ 139 w 10764"/>
                <a:gd name="T43" fmla="*/ 1949 h 10956"/>
                <a:gd name="T44" fmla="*/ 1231 w 10764"/>
                <a:gd name="T45" fmla="*/ 1348 h 10956"/>
                <a:gd name="T46" fmla="*/ 2360 w 10764"/>
                <a:gd name="T47" fmla="*/ 95 h 10956"/>
                <a:gd name="T48" fmla="*/ 2360 w 10764"/>
                <a:gd name="T49" fmla="*/ 51 h 10956"/>
                <a:gd name="T50" fmla="*/ 1642 w 10764"/>
                <a:gd name="T51" fmla="*/ 777 h 10956"/>
                <a:gd name="T52" fmla="*/ 1143 w 10764"/>
                <a:gd name="T53" fmla="*/ 1473 h 10956"/>
                <a:gd name="T54" fmla="*/ 44 w 10764"/>
                <a:gd name="T55" fmla="*/ 1619 h 10956"/>
                <a:gd name="T56" fmla="*/ 213 w 10764"/>
                <a:gd name="T57" fmla="*/ 3261 h 10956"/>
                <a:gd name="T58" fmla="*/ 997 w 10764"/>
                <a:gd name="T59" fmla="*/ 3004 h 10956"/>
                <a:gd name="T60" fmla="*/ 1158 w 10764"/>
                <a:gd name="T61" fmla="*/ 2645 h 10956"/>
                <a:gd name="T62" fmla="*/ 1744 w 10764"/>
                <a:gd name="T63" fmla="*/ 2872 h 10956"/>
                <a:gd name="T64" fmla="*/ 2360 w 10764"/>
                <a:gd name="T65" fmla="*/ 3466 h 10956"/>
                <a:gd name="T66" fmla="*/ 2763 w 10764"/>
                <a:gd name="T67" fmla="*/ 4924 h 10956"/>
                <a:gd name="T68" fmla="*/ 3231 w 10764"/>
                <a:gd name="T69" fmla="*/ 6243 h 10956"/>
                <a:gd name="T70" fmla="*/ 2587 w 10764"/>
                <a:gd name="T71" fmla="*/ 6932 h 10956"/>
                <a:gd name="T72" fmla="*/ 2594 w 10764"/>
                <a:gd name="T73" fmla="*/ 9101 h 10956"/>
                <a:gd name="T74" fmla="*/ 1458 w 10764"/>
                <a:gd name="T75" fmla="*/ 9870 h 10956"/>
                <a:gd name="T76" fmla="*/ 2198 w 10764"/>
                <a:gd name="T77" fmla="*/ 10068 h 10956"/>
                <a:gd name="T78" fmla="*/ 2763 w 10764"/>
                <a:gd name="T79" fmla="*/ 10823 h 10956"/>
                <a:gd name="T80" fmla="*/ 3729 w 10764"/>
                <a:gd name="T81" fmla="*/ 9951 h 10956"/>
                <a:gd name="T82" fmla="*/ 4704 w 10764"/>
                <a:gd name="T83" fmla="*/ 10486 h 10956"/>
                <a:gd name="T84" fmla="*/ 5524 w 10764"/>
                <a:gd name="T85" fmla="*/ 10215 h 10956"/>
                <a:gd name="T86" fmla="*/ 6946 w 10764"/>
                <a:gd name="T87" fmla="*/ 9702 h 10956"/>
                <a:gd name="T88" fmla="*/ 7759 w 10764"/>
                <a:gd name="T89" fmla="*/ 9394 h 10956"/>
                <a:gd name="T90" fmla="*/ 8543 w 10764"/>
                <a:gd name="T91" fmla="*/ 9724 h 10956"/>
                <a:gd name="T92" fmla="*/ 8990 w 10764"/>
                <a:gd name="T93" fmla="*/ 9196 h 10956"/>
                <a:gd name="T94" fmla="*/ 8646 w 10764"/>
                <a:gd name="T95" fmla="*/ 7797 h 10956"/>
                <a:gd name="T96" fmla="*/ 9899 w 10764"/>
                <a:gd name="T97" fmla="*/ 6434 h 10956"/>
                <a:gd name="T98" fmla="*/ 10727 w 10764"/>
                <a:gd name="T99" fmla="*/ 6111 h 10956"/>
                <a:gd name="T100" fmla="*/ 9928 w 10764"/>
                <a:gd name="T101" fmla="*/ 5056 h 10956"/>
                <a:gd name="T102" fmla="*/ 8470 w 10764"/>
                <a:gd name="T103" fmla="*/ 3818 h 10956"/>
                <a:gd name="T104" fmla="*/ 7568 w 10764"/>
                <a:gd name="T105" fmla="*/ 2382 h 10956"/>
                <a:gd name="T106" fmla="*/ 6938 w 10764"/>
                <a:gd name="T107" fmla="*/ 1356 h 10956"/>
                <a:gd name="T108" fmla="*/ 6381 w 10764"/>
                <a:gd name="T109" fmla="*/ 396 h 10956"/>
                <a:gd name="T110" fmla="*/ 5451 w 10764"/>
                <a:gd name="T111" fmla="*/ 520 h 10956"/>
                <a:gd name="T112" fmla="*/ 4894 w 10764"/>
                <a:gd name="T113" fmla="*/ 806 h 10956"/>
                <a:gd name="T114" fmla="*/ 4528 w 10764"/>
                <a:gd name="T115" fmla="*/ 601 h 10956"/>
                <a:gd name="T116" fmla="*/ 3883 w 10764"/>
                <a:gd name="T117" fmla="*/ 916 h 10956"/>
                <a:gd name="T118" fmla="*/ 3538 w 10764"/>
                <a:gd name="T119" fmla="*/ 1070 h 10956"/>
                <a:gd name="T120" fmla="*/ 2953 w 10764"/>
                <a:gd name="T121" fmla="*/ 330 h 10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64" h="10956">
                  <a:moveTo>
                    <a:pt x="2616" y="37"/>
                  </a:moveTo>
                  <a:lnTo>
                    <a:pt x="2616" y="37"/>
                  </a:lnTo>
                  <a:cubicBezTo>
                    <a:pt x="2624" y="37"/>
                    <a:pt x="2638" y="44"/>
                    <a:pt x="2660" y="66"/>
                  </a:cubicBezTo>
                  <a:cubicBezTo>
                    <a:pt x="2719" y="132"/>
                    <a:pt x="2748" y="220"/>
                    <a:pt x="2829" y="234"/>
                  </a:cubicBezTo>
                  <a:cubicBezTo>
                    <a:pt x="2909" y="242"/>
                    <a:pt x="2873" y="278"/>
                    <a:pt x="2931" y="344"/>
                  </a:cubicBezTo>
                  <a:cubicBezTo>
                    <a:pt x="2990" y="418"/>
                    <a:pt x="2997" y="440"/>
                    <a:pt x="3034" y="498"/>
                  </a:cubicBezTo>
                  <a:cubicBezTo>
                    <a:pt x="3063" y="542"/>
                    <a:pt x="3078" y="579"/>
                    <a:pt x="3113" y="579"/>
                  </a:cubicBezTo>
                  <a:cubicBezTo>
                    <a:pt x="3121" y="579"/>
                    <a:pt x="3128" y="579"/>
                    <a:pt x="3135" y="572"/>
                  </a:cubicBezTo>
                  <a:lnTo>
                    <a:pt x="3143" y="572"/>
                  </a:lnTo>
                  <a:cubicBezTo>
                    <a:pt x="3194" y="572"/>
                    <a:pt x="3194" y="630"/>
                    <a:pt x="3238" y="667"/>
                  </a:cubicBezTo>
                  <a:cubicBezTo>
                    <a:pt x="3260" y="682"/>
                    <a:pt x="3311" y="689"/>
                    <a:pt x="3348" y="689"/>
                  </a:cubicBezTo>
                  <a:cubicBezTo>
                    <a:pt x="3370" y="689"/>
                    <a:pt x="3385" y="689"/>
                    <a:pt x="3385" y="689"/>
                  </a:cubicBezTo>
                  <a:cubicBezTo>
                    <a:pt x="3385" y="689"/>
                    <a:pt x="3450" y="696"/>
                    <a:pt x="3450" y="769"/>
                  </a:cubicBezTo>
                  <a:cubicBezTo>
                    <a:pt x="3450" y="835"/>
                    <a:pt x="3494" y="857"/>
                    <a:pt x="3487" y="923"/>
                  </a:cubicBezTo>
                  <a:cubicBezTo>
                    <a:pt x="3473" y="996"/>
                    <a:pt x="3465" y="1070"/>
                    <a:pt x="3531" y="1092"/>
                  </a:cubicBezTo>
                  <a:cubicBezTo>
                    <a:pt x="3597" y="1121"/>
                    <a:pt x="3663" y="1128"/>
                    <a:pt x="3663" y="1128"/>
                  </a:cubicBezTo>
                  <a:cubicBezTo>
                    <a:pt x="3663" y="1128"/>
                    <a:pt x="3685" y="1136"/>
                    <a:pt x="3707" y="1136"/>
                  </a:cubicBezTo>
                  <a:cubicBezTo>
                    <a:pt x="3736" y="1136"/>
                    <a:pt x="3773" y="1121"/>
                    <a:pt x="3758" y="1048"/>
                  </a:cubicBezTo>
                  <a:cubicBezTo>
                    <a:pt x="3758" y="1048"/>
                    <a:pt x="3802" y="1077"/>
                    <a:pt x="3839" y="1077"/>
                  </a:cubicBezTo>
                  <a:cubicBezTo>
                    <a:pt x="3861" y="1077"/>
                    <a:pt x="3875" y="1077"/>
                    <a:pt x="3883" y="1063"/>
                  </a:cubicBezTo>
                  <a:cubicBezTo>
                    <a:pt x="3897" y="1041"/>
                    <a:pt x="3905" y="1041"/>
                    <a:pt x="3912" y="1041"/>
                  </a:cubicBezTo>
                  <a:cubicBezTo>
                    <a:pt x="3927" y="1041"/>
                    <a:pt x="3934" y="1048"/>
                    <a:pt x="3963" y="1048"/>
                  </a:cubicBezTo>
                  <a:cubicBezTo>
                    <a:pt x="4007" y="1048"/>
                    <a:pt x="4051" y="967"/>
                    <a:pt x="3971" y="923"/>
                  </a:cubicBezTo>
                  <a:cubicBezTo>
                    <a:pt x="3890" y="879"/>
                    <a:pt x="3787" y="872"/>
                    <a:pt x="3766" y="799"/>
                  </a:cubicBezTo>
                  <a:cubicBezTo>
                    <a:pt x="3744" y="733"/>
                    <a:pt x="3722" y="696"/>
                    <a:pt x="3802" y="645"/>
                  </a:cubicBezTo>
                  <a:cubicBezTo>
                    <a:pt x="3883" y="586"/>
                    <a:pt x="3890" y="572"/>
                    <a:pt x="3963" y="550"/>
                  </a:cubicBezTo>
                  <a:cubicBezTo>
                    <a:pt x="3985" y="542"/>
                    <a:pt x="4000" y="542"/>
                    <a:pt x="4022" y="542"/>
                  </a:cubicBezTo>
                  <a:cubicBezTo>
                    <a:pt x="4051" y="542"/>
                    <a:pt x="4081" y="550"/>
                    <a:pt x="4110" y="550"/>
                  </a:cubicBezTo>
                  <a:cubicBezTo>
                    <a:pt x="4154" y="550"/>
                    <a:pt x="4235" y="564"/>
                    <a:pt x="4256" y="608"/>
                  </a:cubicBezTo>
                  <a:cubicBezTo>
                    <a:pt x="4271" y="637"/>
                    <a:pt x="4293" y="660"/>
                    <a:pt x="4308" y="660"/>
                  </a:cubicBezTo>
                  <a:cubicBezTo>
                    <a:pt x="4323" y="660"/>
                    <a:pt x="4323" y="652"/>
                    <a:pt x="4323" y="645"/>
                  </a:cubicBezTo>
                  <a:cubicBezTo>
                    <a:pt x="4323" y="630"/>
                    <a:pt x="4330" y="630"/>
                    <a:pt x="4337" y="630"/>
                  </a:cubicBezTo>
                  <a:cubicBezTo>
                    <a:pt x="4359" y="630"/>
                    <a:pt x="4388" y="652"/>
                    <a:pt x="4418" y="667"/>
                  </a:cubicBezTo>
                  <a:cubicBezTo>
                    <a:pt x="4418" y="667"/>
                    <a:pt x="4425" y="667"/>
                    <a:pt x="4432" y="667"/>
                  </a:cubicBezTo>
                  <a:cubicBezTo>
                    <a:pt x="4476" y="667"/>
                    <a:pt x="4542" y="630"/>
                    <a:pt x="4542" y="630"/>
                  </a:cubicBezTo>
                  <a:cubicBezTo>
                    <a:pt x="4542" y="630"/>
                    <a:pt x="4549" y="630"/>
                    <a:pt x="4564" y="630"/>
                  </a:cubicBezTo>
                  <a:cubicBezTo>
                    <a:pt x="4579" y="630"/>
                    <a:pt x="4608" y="630"/>
                    <a:pt x="4630" y="652"/>
                  </a:cubicBezTo>
                  <a:cubicBezTo>
                    <a:pt x="4667" y="689"/>
                    <a:pt x="4645" y="777"/>
                    <a:pt x="4645" y="777"/>
                  </a:cubicBezTo>
                  <a:cubicBezTo>
                    <a:pt x="4645" y="777"/>
                    <a:pt x="4616" y="835"/>
                    <a:pt x="4652" y="872"/>
                  </a:cubicBezTo>
                  <a:cubicBezTo>
                    <a:pt x="4674" y="894"/>
                    <a:pt x="4704" y="916"/>
                    <a:pt x="4733" y="916"/>
                  </a:cubicBezTo>
                  <a:cubicBezTo>
                    <a:pt x="4747" y="916"/>
                    <a:pt x="4755" y="916"/>
                    <a:pt x="4769" y="901"/>
                  </a:cubicBezTo>
                  <a:cubicBezTo>
                    <a:pt x="4777" y="894"/>
                    <a:pt x="4784" y="887"/>
                    <a:pt x="4791" y="887"/>
                  </a:cubicBezTo>
                  <a:cubicBezTo>
                    <a:pt x="4806" y="887"/>
                    <a:pt x="4821" y="916"/>
                    <a:pt x="4843" y="916"/>
                  </a:cubicBezTo>
                  <a:cubicBezTo>
                    <a:pt x="4857" y="916"/>
                    <a:pt x="4865" y="916"/>
                    <a:pt x="4872" y="916"/>
                  </a:cubicBezTo>
                  <a:cubicBezTo>
                    <a:pt x="4901" y="916"/>
                    <a:pt x="4931" y="901"/>
                    <a:pt x="4923" y="799"/>
                  </a:cubicBezTo>
                  <a:cubicBezTo>
                    <a:pt x="4916" y="667"/>
                    <a:pt x="4945" y="564"/>
                    <a:pt x="4901" y="484"/>
                  </a:cubicBezTo>
                  <a:cubicBezTo>
                    <a:pt x="4857" y="403"/>
                    <a:pt x="4843" y="271"/>
                    <a:pt x="4843" y="271"/>
                  </a:cubicBezTo>
                  <a:cubicBezTo>
                    <a:pt x="4843" y="271"/>
                    <a:pt x="4894" y="234"/>
                    <a:pt x="4945" y="198"/>
                  </a:cubicBezTo>
                  <a:cubicBezTo>
                    <a:pt x="5004" y="169"/>
                    <a:pt x="5040" y="146"/>
                    <a:pt x="5048" y="110"/>
                  </a:cubicBezTo>
                  <a:cubicBezTo>
                    <a:pt x="5055" y="88"/>
                    <a:pt x="5077" y="88"/>
                    <a:pt x="5106" y="88"/>
                  </a:cubicBezTo>
                  <a:cubicBezTo>
                    <a:pt x="5128" y="88"/>
                    <a:pt x="5150" y="88"/>
                    <a:pt x="5172" y="88"/>
                  </a:cubicBezTo>
                  <a:cubicBezTo>
                    <a:pt x="5231" y="88"/>
                    <a:pt x="5231" y="191"/>
                    <a:pt x="5216" y="220"/>
                  </a:cubicBezTo>
                  <a:cubicBezTo>
                    <a:pt x="5209" y="256"/>
                    <a:pt x="5231" y="344"/>
                    <a:pt x="5290" y="359"/>
                  </a:cubicBezTo>
                  <a:cubicBezTo>
                    <a:pt x="5341" y="366"/>
                    <a:pt x="5356" y="403"/>
                    <a:pt x="5370" y="447"/>
                  </a:cubicBezTo>
                  <a:cubicBezTo>
                    <a:pt x="5378" y="484"/>
                    <a:pt x="5407" y="550"/>
                    <a:pt x="5451" y="550"/>
                  </a:cubicBezTo>
                  <a:cubicBezTo>
                    <a:pt x="5458" y="550"/>
                    <a:pt x="5473" y="550"/>
                    <a:pt x="5480" y="542"/>
                  </a:cubicBezTo>
                  <a:cubicBezTo>
                    <a:pt x="5531" y="498"/>
                    <a:pt x="5546" y="447"/>
                    <a:pt x="5575" y="447"/>
                  </a:cubicBezTo>
                  <a:cubicBezTo>
                    <a:pt x="5583" y="447"/>
                    <a:pt x="5590" y="447"/>
                    <a:pt x="5590" y="447"/>
                  </a:cubicBezTo>
                  <a:cubicBezTo>
                    <a:pt x="5627" y="469"/>
                    <a:pt x="5641" y="506"/>
                    <a:pt x="5678" y="506"/>
                  </a:cubicBezTo>
                  <a:cubicBezTo>
                    <a:pt x="5693" y="506"/>
                    <a:pt x="5700" y="506"/>
                    <a:pt x="5715" y="498"/>
                  </a:cubicBezTo>
                  <a:cubicBezTo>
                    <a:pt x="5788" y="462"/>
                    <a:pt x="5898" y="418"/>
                    <a:pt x="5971" y="418"/>
                  </a:cubicBezTo>
                  <a:cubicBezTo>
                    <a:pt x="6037" y="418"/>
                    <a:pt x="5971" y="447"/>
                    <a:pt x="6059" y="447"/>
                  </a:cubicBezTo>
                  <a:cubicBezTo>
                    <a:pt x="6147" y="447"/>
                    <a:pt x="6162" y="447"/>
                    <a:pt x="6220" y="418"/>
                  </a:cubicBezTo>
                  <a:cubicBezTo>
                    <a:pt x="6242" y="403"/>
                    <a:pt x="6264" y="396"/>
                    <a:pt x="6286" y="388"/>
                  </a:cubicBezTo>
                  <a:cubicBezTo>
                    <a:pt x="6294" y="388"/>
                    <a:pt x="6294" y="396"/>
                    <a:pt x="6294" y="396"/>
                  </a:cubicBezTo>
                  <a:cubicBezTo>
                    <a:pt x="6294" y="396"/>
                    <a:pt x="6294" y="388"/>
                    <a:pt x="6286" y="388"/>
                  </a:cubicBezTo>
                  <a:cubicBezTo>
                    <a:pt x="6294" y="388"/>
                    <a:pt x="6294" y="388"/>
                    <a:pt x="6301" y="388"/>
                  </a:cubicBezTo>
                  <a:cubicBezTo>
                    <a:pt x="6323" y="388"/>
                    <a:pt x="6345" y="396"/>
                    <a:pt x="6352" y="418"/>
                  </a:cubicBezTo>
                  <a:cubicBezTo>
                    <a:pt x="6374" y="447"/>
                    <a:pt x="6367" y="586"/>
                    <a:pt x="6418" y="608"/>
                  </a:cubicBezTo>
                  <a:cubicBezTo>
                    <a:pt x="6477" y="630"/>
                    <a:pt x="6535" y="652"/>
                    <a:pt x="6579" y="652"/>
                  </a:cubicBezTo>
                  <a:cubicBezTo>
                    <a:pt x="6609" y="652"/>
                    <a:pt x="6682" y="689"/>
                    <a:pt x="6733" y="718"/>
                  </a:cubicBezTo>
                  <a:cubicBezTo>
                    <a:pt x="6740" y="733"/>
                    <a:pt x="6785" y="828"/>
                    <a:pt x="6726" y="857"/>
                  </a:cubicBezTo>
                  <a:cubicBezTo>
                    <a:pt x="6660" y="894"/>
                    <a:pt x="6667" y="967"/>
                    <a:pt x="6740" y="996"/>
                  </a:cubicBezTo>
                  <a:cubicBezTo>
                    <a:pt x="6806" y="1019"/>
                    <a:pt x="6806" y="1048"/>
                    <a:pt x="6887" y="1063"/>
                  </a:cubicBezTo>
                  <a:cubicBezTo>
                    <a:pt x="6968" y="1070"/>
                    <a:pt x="6953" y="1172"/>
                    <a:pt x="6916" y="1209"/>
                  </a:cubicBezTo>
                  <a:cubicBezTo>
                    <a:pt x="6887" y="1246"/>
                    <a:pt x="6872" y="1348"/>
                    <a:pt x="6916" y="1378"/>
                  </a:cubicBezTo>
                  <a:cubicBezTo>
                    <a:pt x="6968" y="1414"/>
                    <a:pt x="7019" y="1414"/>
                    <a:pt x="7056" y="1495"/>
                  </a:cubicBezTo>
                  <a:cubicBezTo>
                    <a:pt x="7092" y="1568"/>
                    <a:pt x="7173" y="1568"/>
                    <a:pt x="7261" y="1641"/>
                  </a:cubicBezTo>
                  <a:cubicBezTo>
                    <a:pt x="7349" y="1707"/>
                    <a:pt x="7363" y="1729"/>
                    <a:pt x="7444" y="1744"/>
                  </a:cubicBezTo>
                  <a:cubicBezTo>
                    <a:pt x="7517" y="1751"/>
                    <a:pt x="7590" y="1810"/>
                    <a:pt x="7547" y="1854"/>
                  </a:cubicBezTo>
                  <a:cubicBezTo>
                    <a:pt x="7495" y="1898"/>
                    <a:pt x="7532" y="1934"/>
                    <a:pt x="7620" y="1971"/>
                  </a:cubicBezTo>
                  <a:cubicBezTo>
                    <a:pt x="7715" y="2001"/>
                    <a:pt x="7693" y="2059"/>
                    <a:pt x="7635" y="2125"/>
                  </a:cubicBezTo>
                  <a:cubicBezTo>
                    <a:pt x="7576" y="2198"/>
                    <a:pt x="7568" y="2228"/>
                    <a:pt x="7532" y="2323"/>
                  </a:cubicBezTo>
                  <a:cubicBezTo>
                    <a:pt x="7495" y="2411"/>
                    <a:pt x="7568" y="2411"/>
                    <a:pt x="7568" y="2411"/>
                  </a:cubicBezTo>
                  <a:cubicBezTo>
                    <a:pt x="7568" y="2411"/>
                    <a:pt x="7488" y="2455"/>
                    <a:pt x="7444" y="2513"/>
                  </a:cubicBezTo>
                  <a:cubicBezTo>
                    <a:pt x="7393" y="2572"/>
                    <a:pt x="7422" y="2601"/>
                    <a:pt x="7451" y="2645"/>
                  </a:cubicBezTo>
                  <a:cubicBezTo>
                    <a:pt x="7488" y="2696"/>
                    <a:pt x="7590" y="2726"/>
                    <a:pt x="7635" y="2741"/>
                  </a:cubicBezTo>
                  <a:cubicBezTo>
                    <a:pt x="7678" y="2748"/>
                    <a:pt x="7671" y="2828"/>
                    <a:pt x="7656" y="2887"/>
                  </a:cubicBezTo>
                  <a:cubicBezTo>
                    <a:pt x="7642" y="2946"/>
                    <a:pt x="7722" y="2946"/>
                    <a:pt x="7744" y="2975"/>
                  </a:cubicBezTo>
                  <a:cubicBezTo>
                    <a:pt x="7766" y="3012"/>
                    <a:pt x="7847" y="3246"/>
                    <a:pt x="7847" y="3246"/>
                  </a:cubicBezTo>
                  <a:cubicBezTo>
                    <a:pt x="7847" y="3246"/>
                    <a:pt x="7942" y="3268"/>
                    <a:pt x="7949" y="3341"/>
                  </a:cubicBezTo>
                  <a:cubicBezTo>
                    <a:pt x="7964" y="3407"/>
                    <a:pt x="7928" y="3598"/>
                    <a:pt x="8023" y="3598"/>
                  </a:cubicBezTo>
                  <a:cubicBezTo>
                    <a:pt x="8111" y="3598"/>
                    <a:pt x="8221" y="3715"/>
                    <a:pt x="8257" y="3803"/>
                  </a:cubicBezTo>
                  <a:cubicBezTo>
                    <a:pt x="8272" y="3854"/>
                    <a:pt x="8301" y="3869"/>
                    <a:pt x="8345" y="3869"/>
                  </a:cubicBezTo>
                  <a:cubicBezTo>
                    <a:pt x="8382" y="3869"/>
                    <a:pt x="8433" y="3854"/>
                    <a:pt x="8499" y="3840"/>
                  </a:cubicBezTo>
                  <a:cubicBezTo>
                    <a:pt x="8514" y="3832"/>
                    <a:pt x="8528" y="3832"/>
                    <a:pt x="8543" y="3832"/>
                  </a:cubicBezTo>
                  <a:cubicBezTo>
                    <a:pt x="8660" y="3832"/>
                    <a:pt x="8748" y="3935"/>
                    <a:pt x="8799" y="3986"/>
                  </a:cubicBezTo>
                  <a:cubicBezTo>
                    <a:pt x="8858" y="4045"/>
                    <a:pt x="8902" y="4096"/>
                    <a:pt x="8939" y="4147"/>
                  </a:cubicBezTo>
                  <a:cubicBezTo>
                    <a:pt x="8968" y="4191"/>
                    <a:pt x="8968" y="4250"/>
                    <a:pt x="9027" y="4279"/>
                  </a:cubicBezTo>
                  <a:cubicBezTo>
                    <a:pt x="9085" y="4316"/>
                    <a:pt x="9166" y="4382"/>
                    <a:pt x="9173" y="4441"/>
                  </a:cubicBezTo>
                  <a:cubicBezTo>
                    <a:pt x="9188" y="4499"/>
                    <a:pt x="9254" y="4551"/>
                    <a:pt x="9254" y="4551"/>
                  </a:cubicBezTo>
                  <a:cubicBezTo>
                    <a:pt x="9254" y="4551"/>
                    <a:pt x="9422" y="4551"/>
                    <a:pt x="9481" y="4565"/>
                  </a:cubicBezTo>
                  <a:cubicBezTo>
                    <a:pt x="9540" y="4572"/>
                    <a:pt x="9686" y="4748"/>
                    <a:pt x="9708" y="4800"/>
                  </a:cubicBezTo>
                  <a:cubicBezTo>
                    <a:pt x="9730" y="4858"/>
                    <a:pt x="9664" y="4975"/>
                    <a:pt x="9693" y="4983"/>
                  </a:cubicBezTo>
                  <a:cubicBezTo>
                    <a:pt x="9730" y="4997"/>
                    <a:pt x="9811" y="5020"/>
                    <a:pt x="9891" y="5085"/>
                  </a:cubicBezTo>
                  <a:cubicBezTo>
                    <a:pt x="9906" y="5100"/>
                    <a:pt x="9913" y="5100"/>
                    <a:pt x="9921" y="5100"/>
                  </a:cubicBezTo>
                  <a:cubicBezTo>
                    <a:pt x="9957" y="5100"/>
                    <a:pt x="9950" y="5012"/>
                    <a:pt x="10001" y="5012"/>
                  </a:cubicBezTo>
                  <a:cubicBezTo>
                    <a:pt x="10001" y="5012"/>
                    <a:pt x="10009" y="5020"/>
                    <a:pt x="10016" y="5020"/>
                  </a:cubicBezTo>
                  <a:cubicBezTo>
                    <a:pt x="10097" y="5041"/>
                    <a:pt x="10170" y="5063"/>
                    <a:pt x="10206" y="5144"/>
                  </a:cubicBezTo>
                  <a:cubicBezTo>
                    <a:pt x="10243" y="5225"/>
                    <a:pt x="10272" y="5269"/>
                    <a:pt x="10346" y="5276"/>
                  </a:cubicBezTo>
                  <a:cubicBezTo>
                    <a:pt x="10353" y="5276"/>
                    <a:pt x="10360" y="5283"/>
                    <a:pt x="10368" y="5283"/>
                  </a:cubicBezTo>
                  <a:cubicBezTo>
                    <a:pt x="10404" y="5283"/>
                    <a:pt x="10441" y="5269"/>
                    <a:pt x="10463" y="5269"/>
                  </a:cubicBezTo>
                  <a:cubicBezTo>
                    <a:pt x="10470" y="5269"/>
                    <a:pt x="10478" y="5269"/>
                    <a:pt x="10478" y="5276"/>
                  </a:cubicBezTo>
                  <a:cubicBezTo>
                    <a:pt x="10492" y="5313"/>
                    <a:pt x="10551" y="5401"/>
                    <a:pt x="10580" y="5452"/>
                  </a:cubicBezTo>
                  <a:cubicBezTo>
                    <a:pt x="10617" y="5496"/>
                    <a:pt x="10624" y="5525"/>
                    <a:pt x="10661" y="5598"/>
                  </a:cubicBezTo>
                  <a:cubicBezTo>
                    <a:pt x="10697" y="5664"/>
                    <a:pt x="10675" y="5701"/>
                    <a:pt x="10661" y="5796"/>
                  </a:cubicBezTo>
                  <a:cubicBezTo>
                    <a:pt x="10646" y="5899"/>
                    <a:pt x="10675" y="5891"/>
                    <a:pt x="10705" y="5950"/>
                  </a:cubicBezTo>
                  <a:cubicBezTo>
                    <a:pt x="10741" y="6001"/>
                    <a:pt x="10697" y="6082"/>
                    <a:pt x="10675" y="6199"/>
                  </a:cubicBezTo>
                  <a:cubicBezTo>
                    <a:pt x="10646" y="6309"/>
                    <a:pt x="10617" y="6272"/>
                    <a:pt x="10573" y="6346"/>
                  </a:cubicBezTo>
                  <a:cubicBezTo>
                    <a:pt x="10521" y="6412"/>
                    <a:pt x="10536" y="6456"/>
                    <a:pt x="10492" y="6492"/>
                  </a:cubicBezTo>
                  <a:cubicBezTo>
                    <a:pt x="10485" y="6492"/>
                    <a:pt x="10478" y="6500"/>
                    <a:pt x="10470" y="6500"/>
                  </a:cubicBezTo>
                  <a:cubicBezTo>
                    <a:pt x="10426" y="6500"/>
                    <a:pt x="10382" y="6419"/>
                    <a:pt x="10346" y="6390"/>
                  </a:cubicBezTo>
                  <a:cubicBezTo>
                    <a:pt x="10294" y="6353"/>
                    <a:pt x="10221" y="6353"/>
                    <a:pt x="10126" y="6324"/>
                  </a:cubicBezTo>
                  <a:cubicBezTo>
                    <a:pt x="10060" y="6294"/>
                    <a:pt x="10052" y="6258"/>
                    <a:pt x="10038" y="6258"/>
                  </a:cubicBezTo>
                  <a:cubicBezTo>
                    <a:pt x="10030" y="6258"/>
                    <a:pt x="10023" y="6265"/>
                    <a:pt x="10016" y="6272"/>
                  </a:cubicBezTo>
                  <a:cubicBezTo>
                    <a:pt x="9972" y="6324"/>
                    <a:pt x="10001" y="6324"/>
                    <a:pt x="9935" y="6368"/>
                  </a:cubicBezTo>
                  <a:cubicBezTo>
                    <a:pt x="9869" y="6412"/>
                    <a:pt x="9869" y="6375"/>
                    <a:pt x="9869" y="6434"/>
                  </a:cubicBezTo>
                  <a:cubicBezTo>
                    <a:pt x="9869" y="6492"/>
                    <a:pt x="9913" y="6617"/>
                    <a:pt x="9913" y="6617"/>
                  </a:cubicBezTo>
                  <a:cubicBezTo>
                    <a:pt x="9913" y="6617"/>
                    <a:pt x="9891" y="6683"/>
                    <a:pt x="9869" y="6763"/>
                  </a:cubicBezTo>
                  <a:cubicBezTo>
                    <a:pt x="9847" y="6844"/>
                    <a:pt x="9869" y="6903"/>
                    <a:pt x="9847" y="6998"/>
                  </a:cubicBezTo>
                  <a:cubicBezTo>
                    <a:pt x="9825" y="7101"/>
                    <a:pt x="9518" y="7284"/>
                    <a:pt x="9422" y="7306"/>
                  </a:cubicBezTo>
                  <a:cubicBezTo>
                    <a:pt x="9334" y="7328"/>
                    <a:pt x="9195" y="7350"/>
                    <a:pt x="9107" y="7386"/>
                  </a:cubicBezTo>
                  <a:cubicBezTo>
                    <a:pt x="9019" y="7423"/>
                    <a:pt x="8895" y="7555"/>
                    <a:pt x="8873" y="7591"/>
                  </a:cubicBezTo>
                  <a:cubicBezTo>
                    <a:pt x="8858" y="7606"/>
                    <a:pt x="8843" y="7606"/>
                    <a:pt x="8829" y="7606"/>
                  </a:cubicBezTo>
                  <a:cubicBezTo>
                    <a:pt x="8807" y="7606"/>
                    <a:pt x="8792" y="7606"/>
                    <a:pt x="8770" y="7606"/>
                  </a:cubicBezTo>
                  <a:cubicBezTo>
                    <a:pt x="8748" y="7606"/>
                    <a:pt x="8734" y="7606"/>
                    <a:pt x="8711" y="7613"/>
                  </a:cubicBezTo>
                  <a:cubicBezTo>
                    <a:pt x="8646" y="7635"/>
                    <a:pt x="8675" y="7694"/>
                    <a:pt x="8624" y="7782"/>
                  </a:cubicBezTo>
                  <a:cubicBezTo>
                    <a:pt x="8565" y="7877"/>
                    <a:pt x="8485" y="7863"/>
                    <a:pt x="8440" y="7943"/>
                  </a:cubicBezTo>
                  <a:cubicBezTo>
                    <a:pt x="8396" y="8024"/>
                    <a:pt x="8418" y="8104"/>
                    <a:pt x="8506" y="8148"/>
                  </a:cubicBezTo>
                  <a:cubicBezTo>
                    <a:pt x="8594" y="8192"/>
                    <a:pt x="8668" y="8192"/>
                    <a:pt x="8675" y="8273"/>
                  </a:cubicBezTo>
                  <a:cubicBezTo>
                    <a:pt x="8690" y="8353"/>
                    <a:pt x="8748" y="8420"/>
                    <a:pt x="8814" y="8441"/>
                  </a:cubicBezTo>
                  <a:cubicBezTo>
                    <a:pt x="8880" y="8463"/>
                    <a:pt x="8902" y="8581"/>
                    <a:pt x="8983" y="8705"/>
                  </a:cubicBezTo>
                  <a:cubicBezTo>
                    <a:pt x="9063" y="8830"/>
                    <a:pt x="8924" y="8925"/>
                    <a:pt x="8895" y="9020"/>
                  </a:cubicBezTo>
                  <a:cubicBezTo>
                    <a:pt x="8858" y="9108"/>
                    <a:pt x="8799" y="9108"/>
                    <a:pt x="8836" y="9203"/>
                  </a:cubicBezTo>
                  <a:cubicBezTo>
                    <a:pt x="8858" y="9255"/>
                    <a:pt x="8866" y="9284"/>
                    <a:pt x="8887" y="9284"/>
                  </a:cubicBezTo>
                  <a:cubicBezTo>
                    <a:pt x="8909" y="9284"/>
                    <a:pt x="8946" y="9262"/>
                    <a:pt x="9005" y="9225"/>
                  </a:cubicBezTo>
                  <a:cubicBezTo>
                    <a:pt x="9027" y="9211"/>
                    <a:pt x="9049" y="9203"/>
                    <a:pt x="9071" y="9203"/>
                  </a:cubicBezTo>
                  <a:cubicBezTo>
                    <a:pt x="9159" y="9203"/>
                    <a:pt x="9210" y="9350"/>
                    <a:pt x="9254" y="9431"/>
                  </a:cubicBezTo>
                  <a:cubicBezTo>
                    <a:pt x="9312" y="9519"/>
                    <a:pt x="9254" y="9563"/>
                    <a:pt x="9188" y="9643"/>
                  </a:cubicBezTo>
                  <a:cubicBezTo>
                    <a:pt x="9122" y="9724"/>
                    <a:pt x="9166" y="9775"/>
                    <a:pt x="9166" y="9834"/>
                  </a:cubicBezTo>
                  <a:cubicBezTo>
                    <a:pt x="9166" y="9892"/>
                    <a:pt x="9232" y="9929"/>
                    <a:pt x="9188" y="9973"/>
                  </a:cubicBezTo>
                  <a:cubicBezTo>
                    <a:pt x="9144" y="10010"/>
                    <a:pt x="9144" y="10053"/>
                    <a:pt x="9100" y="10053"/>
                  </a:cubicBezTo>
                  <a:cubicBezTo>
                    <a:pt x="9093" y="10053"/>
                    <a:pt x="9093" y="10053"/>
                    <a:pt x="9085" y="10053"/>
                  </a:cubicBezTo>
                  <a:cubicBezTo>
                    <a:pt x="9027" y="10039"/>
                    <a:pt x="9027" y="10039"/>
                    <a:pt x="8939" y="10017"/>
                  </a:cubicBezTo>
                  <a:cubicBezTo>
                    <a:pt x="8843" y="9995"/>
                    <a:pt x="8792" y="9870"/>
                    <a:pt x="8697" y="9834"/>
                  </a:cubicBezTo>
                  <a:cubicBezTo>
                    <a:pt x="8609" y="9804"/>
                    <a:pt x="8543" y="9709"/>
                    <a:pt x="8587" y="9665"/>
                  </a:cubicBezTo>
                  <a:cubicBezTo>
                    <a:pt x="8631" y="9621"/>
                    <a:pt x="8675" y="9599"/>
                    <a:pt x="8594" y="9563"/>
                  </a:cubicBezTo>
                  <a:cubicBezTo>
                    <a:pt x="8521" y="9526"/>
                    <a:pt x="8528" y="9460"/>
                    <a:pt x="8485" y="9416"/>
                  </a:cubicBezTo>
                  <a:cubicBezTo>
                    <a:pt x="8462" y="9394"/>
                    <a:pt x="8433" y="9379"/>
                    <a:pt x="8396" y="9379"/>
                  </a:cubicBezTo>
                  <a:cubicBezTo>
                    <a:pt x="8360" y="9379"/>
                    <a:pt x="8323" y="9387"/>
                    <a:pt x="8279" y="9394"/>
                  </a:cubicBezTo>
                  <a:cubicBezTo>
                    <a:pt x="8177" y="9401"/>
                    <a:pt x="8155" y="9460"/>
                    <a:pt x="8089" y="9541"/>
                  </a:cubicBezTo>
                  <a:cubicBezTo>
                    <a:pt x="8052" y="9577"/>
                    <a:pt x="8030" y="9592"/>
                    <a:pt x="8008" y="9592"/>
                  </a:cubicBezTo>
                  <a:cubicBezTo>
                    <a:pt x="7979" y="9592"/>
                    <a:pt x="7949" y="9577"/>
                    <a:pt x="7920" y="9563"/>
                  </a:cubicBezTo>
                  <a:cubicBezTo>
                    <a:pt x="7847" y="9541"/>
                    <a:pt x="7818" y="9438"/>
                    <a:pt x="7781" y="9379"/>
                  </a:cubicBezTo>
                  <a:cubicBezTo>
                    <a:pt x="7766" y="9357"/>
                    <a:pt x="7722" y="9343"/>
                    <a:pt x="7671" y="9343"/>
                  </a:cubicBezTo>
                  <a:cubicBezTo>
                    <a:pt x="7612" y="9343"/>
                    <a:pt x="7547" y="9357"/>
                    <a:pt x="7488" y="9379"/>
                  </a:cubicBezTo>
                  <a:cubicBezTo>
                    <a:pt x="7429" y="9401"/>
                    <a:pt x="7393" y="9416"/>
                    <a:pt x="7371" y="9416"/>
                  </a:cubicBezTo>
                  <a:cubicBezTo>
                    <a:pt x="7356" y="9416"/>
                    <a:pt x="7349" y="9401"/>
                    <a:pt x="7363" y="9379"/>
                  </a:cubicBezTo>
                  <a:cubicBezTo>
                    <a:pt x="7385" y="9335"/>
                    <a:pt x="7407" y="9225"/>
                    <a:pt x="7371" y="9225"/>
                  </a:cubicBezTo>
                  <a:cubicBezTo>
                    <a:pt x="7363" y="9225"/>
                    <a:pt x="7363" y="9225"/>
                    <a:pt x="7363" y="9225"/>
                  </a:cubicBezTo>
                  <a:cubicBezTo>
                    <a:pt x="7319" y="9233"/>
                    <a:pt x="7283" y="9306"/>
                    <a:pt x="7217" y="9372"/>
                  </a:cubicBezTo>
                  <a:cubicBezTo>
                    <a:pt x="7144" y="9438"/>
                    <a:pt x="7195" y="9497"/>
                    <a:pt x="7246" y="9584"/>
                  </a:cubicBezTo>
                  <a:cubicBezTo>
                    <a:pt x="7305" y="9680"/>
                    <a:pt x="7297" y="9680"/>
                    <a:pt x="7224" y="9687"/>
                  </a:cubicBezTo>
                  <a:cubicBezTo>
                    <a:pt x="7195" y="9694"/>
                    <a:pt x="7173" y="9694"/>
                    <a:pt x="7144" y="9694"/>
                  </a:cubicBezTo>
                  <a:cubicBezTo>
                    <a:pt x="7121" y="9694"/>
                    <a:pt x="7099" y="9694"/>
                    <a:pt x="7070" y="9687"/>
                  </a:cubicBezTo>
                  <a:cubicBezTo>
                    <a:pt x="6997" y="9680"/>
                    <a:pt x="6909" y="9665"/>
                    <a:pt x="6843" y="9651"/>
                  </a:cubicBezTo>
                  <a:cubicBezTo>
                    <a:pt x="6836" y="9651"/>
                    <a:pt x="6828" y="9651"/>
                    <a:pt x="6821" y="9651"/>
                  </a:cubicBezTo>
                  <a:cubicBezTo>
                    <a:pt x="6740" y="9651"/>
                    <a:pt x="6543" y="9716"/>
                    <a:pt x="6469" y="9775"/>
                  </a:cubicBezTo>
                  <a:cubicBezTo>
                    <a:pt x="6433" y="9804"/>
                    <a:pt x="6389" y="9812"/>
                    <a:pt x="6345" y="9812"/>
                  </a:cubicBezTo>
                  <a:cubicBezTo>
                    <a:pt x="6279" y="9812"/>
                    <a:pt x="6206" y="9797"/>
                    <a:pt x="6154" y="9797"/>
                  </a:cubicBezTo>
                  <a:cubicBezTo>
                    <a:pt x="6147" y="9797"/>
                    <a:pt x="6132" y="9797"/>
                    <a:pt x="6125" y="9804"/>
                  </a:cubicBezTo>
                  <a:cubicBezTo>
                    <a:pt x="6037" y="9812"/>
                    <a:pt x="5971" y="9812"/>
                    <a:pt x="5898" y="9907"/>
                  </a:cubicBezTo>
                  <a:cubicBezTo>
                    <a:pt x="5832" y="9995"/>
                    <a:pt x="5920" y="10002"/>
                    <a:pt x="5868" y="10053"/>
                  </a:cubicBezTo>
                  <a:cubicBezTo>
                    <a:pt x="5839" y="10075"/>
                    <a:pt x="5795" y="10075"/>
                    <a:pt x="5751" y="10075"/>
                  </a:cubicBezTo>
                  <a:cubicBezTo>
                    <a:pt x="5700" y="10075"/>
                    <a:pt x="5649" y="10075"/>
                    <a:pt x="5605" y="10075"/>
                  </a:cubicBezTo>
                  <a:cubicBezTo>
                    <a:pt x="5517" y="10075"/>
                    <a:pt x="5502" y="10105"/>
                    <a:pt x="5495" y="10207"/>
                  </a:cubicBezTo>
                  <a:cubicBezTo>
                    <a:pt x="5487" y="10251"/>
                    <a:pt x="5495" y="10266"/>
                    <a:pt x="5502" y="10266"/>
                  </a:cubicBezTo>
                  <a:cubicBezTo>
                    <a:pt x="5517" y="10266"/>
                    <a:pt x="5539" y="10244"/>
                    <a:pt x="5539" y="10244"/>
                  </a:cubicBezTo>
                  <a:cubicBezTo>
                    <a:pt x="5539" y="10310"/>
                    <a:pt x="5539" y="10310"/>
                    <a:pt x="5539" y="10310"/>
                  </a:cubicBezTo>
                  <a:cubicBezTo>
                    <a:pt x="5539" y="10310"/>
                    <a:pt x="5495" y="10303"/>
                    <a:pt x="5414" y="10288"/>
                  </a:cubicBezTo>
                  <a:cubicBezTo>
                    <a:pt x="5407" y="10288"/>
                    <a:pt x="5399" y="10288"/>
                    <a:pt x="5392" y="10288"/>
                  </a:cubicBezTo>
                  <a:cubicBezTo>
                    <a:pt x="5326" y="10288"/>
                    <a:pt x="5297" y="10339"/>
                    <a:pt x="5246" y="10413"/>
                  </a:cubicBezTo>
                  <a:cubicBezTo>
                    <a:pt x="5209" y="10456"/>
                    <a:pt x="5194" y="10471"/>
                    <a:pt x="5180" y="10471"/>
                  </a:cubicBezTo>
                  <a:cubicBezTo>
                    <a:pt x="5165" y="10471"/>
                    <a:pt x="5150" y="10464"/>
                    <a:pt x="5121" y="10449"/>
                  </a:cubicBezTo>
                  <a:cubicBezTo>
                    <a:pt x="5048" y="10413"/>
                    <a:pt x="5143" y="10332"/>
                    <a:pt x="5143" y="10332"/>
                  </a:cubicBezTo>
                  <a:cubicBezTo>
                    <a:pt x="5063" y="10347"/>
                    <a:pt x="4843" y="10449"/>
                    <a:pt x="4696" y="10456"/>
                  </a:cubicBezTo>
                  <a:cubicBezTo>
                    <a:pt x="4689" y="10456"/>
                    <a:pt x="4681" y="10456"/>
                    <a:pt x="4667" y="10456"/>
                  </a:cubicBezTo>
                  <a:cubicBezTo>
                    <a:pt x="4549" y="10456"/>
                    <a:pt x="4549" y="10391"/>
                    <a:pt x="4542" y="10347"/>
                  </a:cubicBezTo>
                  <a:cubicBezTo>
                    <a:pt x="4528" y="10303"/>
                    <a:pt x="4484" y="10200"/>
                    <a:pt x="4418" y="10200"/>
                  </a:cubicBezTo>
                  <a:cubicBezTo>
                    <a:pt x="4396" y="10200"/>
                    <a:pt x="4374" y="10200"/>
                    <a:pt x="4359" y="10200"/>
                  </a:cubicBezTo>
                  <a:cubicBezTo>
                    <a:pt x="4300" y="10200"/>
                    <a:pt x="4242" y="10193"/>
                    <a:pt x="4315" y="10141"/>
                  </a:cubicBezTo>
                  <a:cubicBezTo>
                    <a:pt x="4381" y="10090"/>
                    <a:pt x="4337" y="10024"/>
                    <a:pt x="4271" y="10024"/>
                  </a:cubicBezTo>
                  <a:cubicBezTo>
                    <a:pt x="4256" y="10024"/>
                    <a:pt x="4235" y="10032"/>
                    <a:pt x="4220" y="10039"/>
                  </a:cubicBezTo>
                  <a:cubicBezTo>
                    <a:pt x="4176" y="10061"/>
                    <a:pt x="4147" y="10075"/>
                    <a:pt x="4110" y="10075"/>
                  </a:cubicBezTo>
                  <a:cubicBezTo>
                    <a:pt x="4088" y="10075"/>
                    <a:pt x="4059" y="10068"/>
                    <a:pt x="4044" y="10053"/>
                  </a:cubicBezTo>
                  <a:cubicBezTo>
                    <a:pt x="3993" y="10017"/>
                    <a:pt x="3868" y="9980"/>
                    <a:pt x="3817" y="9951"/>
                  </a:cubicBezTo>
                  <a:cubicBezTo>
                    <a:pt x="3787" y="9936"/>
                    <a:pt x="3758" y="9922"/>
                    <a:pt x="3729" y="9922"/>
                  </a:cubicBezTo>
                  <a:cubicBezTo>
                    <a:pt x="3692" y="9922"/>
                    <a:pt x="3670" y="9936"/>
                    <a:pt x="3656" y="9973"/>
                  </a:cubicBezTo>
                  <a:cubicBezTo>
                    <a:pt x="3641" y="10017"/>
                    <a:pt x="3568" y="10032"/>
                    <a:pt x="3502" y="10032"/>
                  </a:cubicBezTo>
                  <a:cubicBezTo>
                    <a:pt x="3480" y="10032"/>
                    <a:pt x="3458" y="10032"/>
                    <a:pt x="3443" y="10032"/>
                  </a:cubicBezTo>
                  <a:cubicBezTo>
                    <a:pt x="3392" y="10017"/>
                    <a:pt x="3355" y="9907"/>
                    <a:pt x="3348" y="9907"/>
                  </a:cubicBezTo>
                  <a:lnTo>
                    <a:pt x="3348" y="9914"/>
                  </a:lnTo>
                  <a:cubicBezTo>
                    <a:pt x="3348" y="9951"/>
                    <a:pt x="3363" y="9980"/>
                    <a:pt x="3341" y="10061"/>
                  </a:cubicBezTo>
                  <a:cubicBezTo>
                    <a:pt x="3318" y="10141"/>
                    <a:pt x="3341" y="10163"/>
                    <a:pt x="3385" y="10185"/>
                  </a:cubicBezTo>
                  <a:cubicBezTo>
                    <a:pt x="3428" y="10207"/>
                    <a:pt x="3428" y="10347"/>
                    <a:pt x="3392" y="10405"/>
                  </a:cubicBezTo>
                  <a:cubicBezTo>
                    <a:pt x="3363" y="10456"/>
                    <a:pt x="3348" y="10537"/>
                    <a:pt x="3304" y="10552"/>
                  </a:cubicBezTo>
                  <a:cubicBezTo>
                    <a:pt x="3260" y="10559"/>
                    <a:pt x="3165" y="10640"/>
                    <a:pt x="3121" y="10757"/>
                  </a:cubicBezTo>
                  <a:cubicBezTo>
                    <a:pt x="3078" y="10867"/>
                    <a:pt x="2909" y="10903"/>
                    <a:pt x="2829" y="10925"/>
                  </a:cubicBezTo>
                  <a:cubicBezTo>
                    <a:pt x="2821" y="10925"/>
                    <a:pt x="2807" y="10925"/>
                    <a:pt x="2799" y="10925"/>
                  </a:cubicBezTo>
                  <a:cubicBezTo>
                    <a:pt x="2748" y="10925"/>
                    <a:pt x="2741" y="10874"/>
                    <a:pt x="2785" y="10845"/>
                  </a:cubicBezTo>
                  <a:cubicBezTo>
                    <a:pt x="2829" y="10808"/>
                    <a:pt x="2829" y="10742"/>
                    <a:pt x="2851" y="10640"/>
                  </a:cubicBezTo>
                  <a:cubicBezTo>
                    <a:pt x="2865" y="10574"/>
                    <a:pt x="2829" y="10530"/>
                    <a:pt x="2792" y="10530"/>
                  </a:cubicBezTo>
                  <a:cubicBezTo>
                    <a:pt x="2770" y="10530"/>
                    <a:pt x="2755" y="10537"/>
                    <a:pt x="2748" y="10559"/>
                  </a:cubicBezTo>
                  <a:cubicBezTo>
                    <a:pt x="2733" y="10603"/>
                    <a:pt x="2682" y="10625"/>
                    <a:pt x="2631" y="10625"/>
                  </a:cubicBezTo>
                  <a:cubicBezTo>
                    <a:pt x="2602" y="10625"/>
                    <a:pt x="2579" y="10618"/>
                    <a:pt x="2557" y="10603"/>
                  </a:cubicBezTo>
                  <a:cubicBezTo>
                    <a:pt x="2499" y="10574"/>
                    <a:pt x="2499" y="10508"/>
                    <a:pt x="2557" y="10449"/>
                  </a:cubicBezTo>
                  <a:cubicBezTo>
                    <a:pt x="2609" y="10391"/>
                    <a:pt x="2528" y="10251"/>
                    <a:pt x="2492" y="10251"/>
                  </a:cubicBezTo>
                  <a:lnTo>
                    <a:pt x="2492" y="10251"/>
                  </a:lnTo>
                  <a:cubicBezTo>
                    <a:pt x="2484" y="10259"/>
                    <a:pt x="2477" y="10259"/>
                    <a:pt x="2469" y="10259"/>
                  </a:cubicBezTo>
                  <a:cubicBezTo>
                    <a:pt x="2426" y="10259"/>
                    <a:pt x="2367" y="10237"/>
                    <a:pt x="2330" y="10200"/>
                  </a:cubicBezTo>
                  <a:cubicBezTo>
                    <a:pt x="2286" y="10156"/>
                    <a:pt x="2272" y="10083"/>
                    <a:pt x="2250" y="10053"/>
                  </a:cubicBezTo>
                  <a:cubicBezTo>
                    <a:pt x="2243" y="10039"/>
                    <a:pt x="2228" y="10039"/>
                    <a:pt x="2198" y="10039"/>
                  </a:cubicBezTo>
                  <a:cubicBezTo>
                    <a:pt x="2147" y="10039"/>
                    <a:pt x="2074" y="10053"/>
                    <a:pt x="2023" y="10061"/>
                  </a:cubicBezTo>
                  <a:cubicBezTo>
                    <a:pt x="2015" y="10061"/>
                    <a:pt x="2008" y="10061"/>
                    <a:pt x="2001" y="10061"/>
                  </a:cubicBezTo>
                  <a:cubicBezTo>
                    <a:pt x="1949" y="10061"/>
                    <a:pt x="1927" y="10017"/>
                    <a:pt x="1942" y="9951"/>
                  </a:cubicBezTo>
                  <a:cubicBezTo>
                    <a:pt x="1957" y="9892"/>
                    <a:pt x="1913" y="9863"/>
                    <a:pt x="1869" y="9863"/>
                  </a:cubicBezTo>
                  <a:cubicBezTo>
                    <a:pt x="1854" y="9863"/>
                    <a:pt x="1832" y="9870"/>
                    <a:pt x="1817" y="9878"/>
                  </a:cubicBezTo>
                  <a:cubicBezTo>
                    <a:pt x="1774" y="9914"/>
                    <a:pt x="1752" y="10039"/>
                    <a:pt x="1752" y="10039"/>
                  </a:cubicBezTo>
                  <a:cubicBezTo>
                    <a:pt x="1752" y="10039"/>
                    <a:pt x="1752" y="10039"/>
                    <a:pt x="1752" y="10046"/>
                  </a:cubicBezTo>
                  <a:cubicBezTo>
                    <a:pt x="1700" y="10039"/>
                    <a:pt x="1605" y="10024"/>
                    <a:pt x="1561" y="9995"/>
                  </a:cubicBezTo>
                  <a:cubicBezTo>
                    <a:pt x="1488" y="9951"/>
                    <a:pt x="1436" y="9936"/>
                    <a:pt x="1480" y="9892"/>
                  </a:cubicBezTo>
                  <a:cubicBezTo>
                    <a:pt x="1524" y="9848"/>
                    <a:pt x="1642" y="9834"/>
                    <a:pt x="1707" y="9826"/>
                  </a:cubicBezTo>
                  <a:cubicBezTo>
                    <a:pt x="1774" y="9812"/>
                    <a:pt x="1854" y="9768"/>
                    <a:pt x="1898" y="9709"/>
                  </a:cubicBezTo>
                  <a:cubicBezTo>
                    <a:pt x="1935" y="9672"/>
                    <a:pt x="1964" y="9621"/>
                    <a:pt x="2023" y="9621"/>
                  </a:cubicBezTo>
                  <a:cubicBezTo>
                    <a:pt x="2045" y="9621"/>
                    <a:pt x="2067" y="9629"/>
                    <a:pt x="2088" y="9643"/>
                  </a:cubicBezTo>
                  <a:cubicBezTo>
                    <a:pt x="2125" y="9658"/>
                    <a:pt x="2155" y="9665"/>
                    <a:pt x="2184" y="9665"/>
                  </a:cubicBezTo>
                  <a:cubicBezTo>
                    <a:pt x="2243" y="9665"/>
                    <a:pt x="2294" y="9636"/>
                    <a:pt x="2338" y="9599"/>
                  </a:cubicBezTo>
                  <a:cubicBezTo>
                    <a:pt x="2367" y="9577"/>
                    <a:pt x="2389" y="9570"/>
                    <a:pt x="2411" y="9570"/>
                  </a:cubicBezTo>
                  <a:cubicBezTo>
                    <a:pt x="2455" y="9570"/>
                    <a:pt x="2499" y="9599"/>
                    <a:pt x="2514" y="9629"/>
                  </a:cubicBezTo>
                  <a:cubicBezTo>
                    <a:pt x="2514" y="9636"/>
                    <a:pt x="2521" y="9643"/>
                    <a:pt x="2528" y="9643"/>
                  </a:cubicBezTo>
                  <a:cubicBezTo>
                    <a:pt x="2565" y="9643"/>
                    <a:pt x="2653" y="9526"/>
                    <a:pt x="2602" y="9401"/>
                  </a:cubicBezTo>
                  <a:cubicBezTo>
                    <a:pt x="2543" y="9270"/>
                    <a:pt x="2462" y="9211"/>
                    <a:pt x="2536" y="9167"/>
                  </a:cubicBezTo>
                  <a:cubicBezTo>
                    <a:pt x="2602" y="9123"/>
                    <a:pt x="2682" y="9130"/>
                    <a:pt x="2579" y="9042"/>
                  </a:cubicBezTo>
                  <a:cubicBezTo>
                    <a:pt x="2477" y="8954"/>
                    <a:pt x="2514" y="8925"/>
                    <a:pt x="2543" y="8815"/>
                  </a:cubicBezTo>
                  <a:cubicBezTo>
                    <a:pt x="2579" y="8705"/>
                    <a:pt x="2440" y="8654"/>
                    <a:pt x="2514" y="8603"/>
                  </a:cubicBezTo>
                  <a:cubicBezTo>
                    <a:pt x="2579" y="8544"/>
                    <a:pt x="2645" y="8375"/>
                    <a:pt x="2645" y="8273"/>
                  </a:cubicBezTo>
                  <a:cubicBezTo>
                    <a:pt x="2645" y="8170"/>
                    <a:pt x="2477" y="7943"/>
                    <a:pt x="2462" y="7782"/>
                  </a:cubicBezTo>
                  <a:cubicBezTo>
                    <a:pt x="2455" y="7628"/>
                    <a:pt x="2462" y="7577"/>
                    <a:pt x="2462" y="7577"/>
                  </a:cubicBezTo>
                  <a:cubicBezTo>
                    <a:pt x="2462" y="7577"/>
                    <a:pt x="2330" y="7364"/>
                    <a:pt x="2264" y="7320"/>
                  </a:cubicBezTo>
                  <a:cubicBezTo>
                    <a:pt x="2191" y="7276"/>
                    <a:pt x="2272" y="7284"/>
                    <a:pt x="2330" y="7159"/>
                  </a:cubicBezTo>
                  <a:cubicBezTo>
                    <a:pt x="2382" y="7042"/>
                    <a:pt x="2469" y="6932"/>
                    <a:pt x="2521" y="6932"/>
                  </a:cubicBezTo>
                  <a:cubicBezTo>
                    <a:pt x="2528" y="6932"/>
                    <a:pt x="2528" y="6932"/>
                    <a:pt x="2536" y="6932"/>
                  </a:cubicBezTo>
                  <a:cubicBezTo>
                    <a:pt x="2565" y="6947"/>
                    <a:pt x="2594" y="6991"/>
                    <a:pt x="2631" y="6991"/>
                  </a:cubicBezTo>
                  <a:cubicBezTo>
                    <a:pt x="2645" y="6991"/>
                    <a:pt x="2660" y="6983"/>
                    <a:pt x="2682" y="6969"/>
                  </a:cubicBezTo>
                  <a:cubicBezTo>
                    <a:pt x="2748" y="6910"/>
                    <a:pt x="2807" y="6888"/>
                    <a:pt x="2851" y="6873"/>
                  </a:cubicBezTo>
                  <a:cubicBezTo>
                    <a:pt x="2895" y="6866"/>
                    <a:pt x="2814" y="6844"/>
                    <a:pt x="2829" y="6800"/>
                  </a:cubicBezTo>
                  <a:cubicBezTo>
                    <a:pt x="2836" y="6778"/>
                    <a:pt x="2851" y="6771"/>
                    <a:pt x="2865" y="6771"/>
                  </a:cubicBezTo>
                  <a:cubicBezTo>
                    <a:pt x="2887" y="6771"/>
                    <a:pt x="2909" y="6778"/>
                    <a:pt x="2931" y="6800"/>
                  </a:cubicBezTo>
                  <a:lnTo>
                    <a:pt x="2938" y="6800"/>
                  </a:lnTo>
                  <a:cubicBezTo>
                    <a:pt x="2975" y="6800"/>
                    <a:pt x="3026" y="6632"/>
                    <a:pt x="2968" y="6558"/>
                  </a:cubicBezTo>
                  <a:cubicBezTo>
                    <a:pt x="2909" y="6492"/>
                    <a:pt x="2924" y="6463"/>
                    <a:pt x="2968" y="6463"/>
                  </a:cubicBezTo>
                  <a:cubicBezTo>
                    <a:pt x="2975" y="6463"/>
                    <a:pt x="2990" y="6470"/>
                    <a:pt x="2997" y="6470"/>
                  </a:cubicBezTo>
                  <a:cubicBezTo>
                    <a:pt x="2997" y="6470"/>
                    <a:pt x="2814" y="6375"/>
                    <a:pt x="2843" y="6287"/>
                  </a:cubicBezTo>
                  <a:cubicBezTo>
                    <a:pt x="2858" y="6221"/>
                    <a:pt x="2865" y="6199"/>
                    <a:pt x="2909" y="6199"/>
                  </a:cubicBezTo>
                  <a:cubicBezTo>
                    <a:pt x="2924" y="6199"/>
                    <a:pt x="2946" y="6199"/>
                    <a:pt x="2975" y="6206"/>
                  </a:cubicBezTo>
                  <a:cubicBezTo>
                    <a:pt x="3063" y="6229"/>
                    <a:pt x="3099" y="6302"/>
                    <a:pt x="3128" y="6302"/>
                  </a:cubicBezTo>
                  <a:cubicBezTo>
                    <a:pt x="3135" y="6302"/>
                    <a:pt x="3143" y="6302"/>
                    <a:pt x="3143" y="6302"/>
                  </a:cubicBezTo>
                  <a:cubicBezTo>
                    <a:pt x="3165" y="6280"/>
                    <a:pt x="3201" y="6272"/>
                    <a:pt x="3231" y="6272"/>
                  </a:cubicBezTo>
                  <a:cubicBezTo>
                    <a:pt x="3245" y="6272"/>
                    <a:pt x="3267" y="6272"/>
                    <a:pt x="3282" y="6272"/>
                  </a:cubicBezTo>
                  <a:cubicBezTo>
                    <a:pt x="3318" y="6272"/>
                    <a:pt x="3385" y="6221"/>
                    <a:pt x="3341" y="6141"/>
                  </a:cubicBezTo>
                  <a:cubicBezTo>
                    <a:pt x="3289" y="6060"/>
                    <a:pt x="3245" y="6119"/>
                    <a:pt x="3216" y="6053"/>
                  </a:cubicBezTo>
                  <a:cubicBezTo>
                    <a:pt x="3179" y="5979"/>
                    <a:pt x="3179" y="5899"/>
                    <a:pt x="3223" y="5833"/>
                  </a:cubicBezTo>
                  <a:cubicBezTo>
                    <a:pt x="3267" y="5767"/>
                    <a:pt x="3245" y="5708"/>
                    <a:pt x="3223" y="5672"/>
                  </a:cubicBezTo>
                  <a:cubicBezTo>
                    <a:pt x="3201" y="5642"/>
                    <a:pt x="3260" y="5664"/>
                    <a:pt x="3267" y="5620"/>
                  </a:cubicBezTo>
                  <a:cubicBezTo>
                    <a:pt x="3282" y="5576"/>
                    <a:pt x="3267" y="5356"/>
                    <a:pt x="3143" y="5232"/>
                  </a:cubicBezTo>
                  <a:cubicBezTo>
                    <a:pt x="3019" y="5107"/>
                    <a:pt x="2953" y="5071"/>
                    <a:pt x="2873" y="5049"/>
                  </a:cubicBezTo>
                  <a:cubicBezTo>
                    <a:pt x="2792" y="5027"/>
                    <a:pt x="2829" y="4983"/>
                    <a:pt x="2814" y="4939"/>
                  </a:cubicBezTo>
                  <a:cubicBezTo>
                    <a:pt x="2807" y="4895"/>
                    <a:pt x="2748" y="4902"/>
                    <a:pt x="2726" y="4873"/>
                  </a:cubicBezTo>
                  <a:cubicBezTo>
                    <a:pt x="2704" y="4836"/>
                    <a:pt x="2741" y="4800"/>
                    <a:pt x="2785" y="4770"/>
                  </a:cubicBezTo>
                  <a:cubicBezTo>
                    <a:pt x="2829" y="4734"/>
                    <a:pt x="2829" y="4690"/>
                    <a:pt x="2748" y="4653"/>
                  </a:cubicBezTo>
                  <a:cubicBezTo>
                    <a:pt x="2667" y="4624"/>
                    <a:pt x="2536" y="4506"/>
                    <a:pt x="2536" y="4404"/>
                  </a:cubicBezTo>
                  <a:cubicBezTo>
                    <a:pt x="2536" y="4301"/>
                    <a:pt x="2602" y="4221"/>
                    <a:pt x="2557" y="4177"/>
                  </a:cubicBezTo>
                  <a:cubicBezTo>
                    <a:pt x="2514" y="4133"/>
                    <a:pt x="2462" y="4008"/>
                    <a:pt x="2499" y="3942"/>
                  </a:cubicBezTo>
                  <a:cubicBezTo>
                    <a:pt x="2528" y="3891"/>
                    <a:pt x="2572" y="3884"/>
                    <a:pt x="2594" y="3884"/>
                  </a:cubicBezTo>
                  <a:lnTo>
                    <a:pt x="2602" y="3884"/>
                  </a:lnTo>
                  <a:cubicBezTo>
                    <a:pt x="2602" y="3884"/>
                    <a:pt x="2594" y="3759"/>
                    <a:pt x="2543" y="3737"/>
                  </a:cubicBezTo>
                  <a:cubicBezTo>
                    <a:pt x="2499" y="3715"/>
                    <a:pt x="2462" y="3701"/>
                    <a:pt x="2477" y="3620"/>
                  </a:cubicBezTo>
                  <a:cubicBezTo>
                    <a:pt x="2492" y="3546"/>
                    <a:pt x="2455" y="3532"/>
                    <a:pt x="2440" y="3444"/>
                  </a:cubicBezTo>
                  <a:cubicBezTo>
                    <a:pt x="2440" y="3400"/>
                    <a:pt x="2426" y="3385"/>
                    <a:pt x="2404" y="3385"/>
                  </a:cubicBezTo>
                  <a:cubicBezTo>
                    <a:pt x="2382" y="3385"/>
                    <a:pt x="2352" y="3415"/>
                    <a:pt x="2330" y="3451"/>
                  </a:cubicBezTo>
                  <a:cubicBezTo>
                    <a:pt x="2294" y="3525"/>
                    <a:pt x="2330" y="3546"/>
                    <a:pt x="2213" y="3569"/>
                  </a:cubicBezTo>
                  <a:cubicBezTo>
                    <a:pt x="2206" y="3569"/>
                    <a:pt x="2191" y="3569"/>
                    <a:pt x="2176" y="3569"/>
                  </a:cubicBezTo>
                  <a:cubicBezTo>
                    <a:pt x="2096" y="3569"/>
                    <a:pt x="2081" y="3503"/>
                    <a:pt x="2081" y="3429"/>
                  </a:cubicBezTo>
                  <a:cubicBezTo>
                    <a:pt x="2081" y="3363"/>
                    <a:pt x="2045" y="3239"/>
                    <a:pt x="2015" y="3239"/>
                  </a:cubicBezTo>
                  <a:cubicBezTo>
                    <a:pt x="2008" y="3239"/>
                    <a:pt x="2008" y="3239"/>
                    <a:pt x="2001" y="3246"/>
                  </a:cubicBezTo>
                  <a:cubicBezTo>
                    <a:pt x="1979" y="3283"/>
                    <a:pt x="1927" y="3356"/>
                    <a:pt x="1898" y="3356"/>
                  </a:cubicBezTo>
                  <a:cubicBezTo>
                    <a:pt x="1883" y="3356"/>
                    <a:pt x="1883" y="3327"/>
                    <a:pt x="1913" y="3246"/>
                  </a:cubicBezTo>
                  <a:cubicBezTo>
                    <a:pt x="1979" y="3048"/>
                    <a:pt x="1993" y="3078"/>
                    <a:pt x="1935" y="3056"/>
                  </a:cubicBezTo>
                  <a:cubicBezTo>
                    <a:pt x="1876" y="3034"/>
                    <a:pt x="1869" y="2997"/>
                    <a:pt x="1876" y="2953"/>
                  </a:cubicBezTo>
                  <a:cubicBezTo>
                    <a:pt x="1883" y="2909"/>
                    <a:pt x="1861" y="2792"/>
                    <a:pt x="1803" y="2792"/>
                  </a:cubicBezTo>
                  <a:cubicBezTo>
                    <a:pt x="1795" y="2792"/>
                    <a:pt x="1788" y="2792"/>
                    <a:pt x="1788" y="2799"/>
                  </a:cubicBezTo>
                  <a:cubicBezTo>
                    <a:pt x="1729" y="2814"/>
                    <a:pt x="1707" y="2902"/>
                    <a:pt x="1664" y="2902"/>
                  </a:cubicBezTo>
                  <a:cubicBezTo>
                    <a:pt x="1649" y="2902"/>
                    <a:pt x="1634" y="2894"/>
                    <a:pt x="1612" y="2872"/>
                  </a:cubicBezTo>
                  <a:cubicBezTo>
                    <a:pt x="1583" y="2843"/>
                    <a:pt x="1568" y="2828"/>
                    <a:pt x="1554" y="2828"/>
                  </a:cubicBezTo>
                  <a:cubicBezTo>
                    <a:pt x="1539" y="2828"/>
                    <a:pt x="1532" y="2851"/>
                    <a:pt x="1502" y="2894"/>
                  </a:cubicBezTo>
                  <a:cubicBezTo>
                    <a:pt x="1488" y="2916"/>
                    <a:pt x="1473" y="2931"/>
                    <a:pt x="1466" y="2931"/>
                  </a:cubicBezTo>
                  <a:cubicBezTo>
                    <a:pt x="1444" y="2931"/>
                    <a:pt x="1451" y="2865"/>
                    <a:pt x="1458" y="2799"/>
                  </a:cubicBezTo>
                  <a:cubicBezTo>
                    <a:pt x="1466" y="2704"/>
                    <a:pt x="1480" y="2594"/>
                    <a:pt x="1444" y="2579"/>
                  </a:cubicBezTo>
                  <a:cubicBezTo>
                    <a:pt x="1436" y="2579"/>
                    <a:pt x="1429" y="2579"/>
                    <a:pt x="1422" y="2579"/>
                  </a:cubicBezTo>
                  <a:cubicBezTo>
                    <a:pt x="1400" y="2579"/>
                    <a:pt x="1385" y="2587"/>
                    <a:pt x="1341" y="2616"/>
                  </a:cubicBezTo>
                  <a:cubicBezTo>
                    <a:pt x="1297" y="2645"/>
                    <a:pt x="1268" y="2675"/>
                    <a:pt x="1238" y="2675"/>
                  </a:cubicBezTo>
                  <a:cubicBezTo>
                    <a:pt x="1231" y="2675"/>
                    <a:pt x="1224" y="2675"/>
                    <a:pt x="1217" y="2675"/>
                  </a:cubicBezTo>
                  <a:cubicBezTo>
                    <a:pt x="1187" y="2645"/>
                    <a:pt x="1187" y="2601"/>
                    <a:pt x="1151" y="2594"/>
                  </a:cubicBezTo>
                  <a:cubicBezTo>
                    <a:pt x="1143" y="2587"/>
                    <a:pt x="1143" y="2587"/>
                    <a:pt x="1136" y="2587"/>
                  </a:cubicBezTo>
                  <a:cubicBezTo>
                    <a:pt x="1114" y="2587"/>
                    <a:pt x="1114" y="2616"/>
                    <a:pt x="1070" y="2638"/>
                  </a:cubicBezTo>
                  <a:cubicBezTo>
                    <a:pt x="1063" y="2638"/>
                    <a:pt x="1063" y="2645"/>
                    <a:pt x="1055" y="2645"/>
                  </a:cubicBezTo>
                  <a:cubicBezTo>
                    <a:pt x="1026" y="2645"/>
                    <a:pt x="1019" y="2601"/>
                    <a:pt x="982" y="2601"/>
                  </a:cubicBezTo>
                  <a:cubicBezTo>
                    <a:pt x="975" y="2601"/>
                    <a:pt x="975" y="2601"/>
                    <a:pt x="967" y="2601"/>
                  </a:cubicBezTo>
                  <a:cubicBezTo>
                    <a:pt x="916" y="2616"/>
                    <a:pt x="857" y="2623"/>
                    <a:pt x="814" y="2660"/>
                  </a:cubicBezTo>
                  <a:cubicBezTo>
                    <a:pt x="762" y="2696"/>
                    <a:pt x="740" y="2763"/>
                    <a:pt x="740" y="2763"/>
                  </a:cubicBezTo>
                  <a:cubicBezTo>
                    <a:pt x="740" y="2763"/>
                    <a:pt x="740" y="2784"/>
                    <a:pt x="799" y="2799"/>
                  </a:cubicBezTo>
                  <a:cubicBezTo>
                    <a:pt x="806" y="2799"/>
                    <a:pt x="821" y="2799"/>
                    <a:pt x="828" y="2799"/>
                  </a:cubicBezTo>
                  <a:cubicBezTo>
                    <a:pt x="850" y="2799"/>
                    <a:pt x="865" y="2792"/>
                    <a:pt x="887" y="2792"/>
                  </a:cubicBezTo>
                  <a:cubicBezTo>
                    <a:pt x="909" y="2792"/>
                    <a:pt x="931" y="2799"/>
                    <a:pt x="945" y="2821"/>
                  </a:cubicBezTo>
                  <a:cubicBezTo>
                    <a:pt x="989" y="2865"/>
                    <a:pt x="989" y="2924"/>
                    <a:pt x="967" y="2968"/>
                  </a:cubicBezTo>
                  <a:cubicBezTo>
                    <a:pt x="945" y="3012"/>
                    <a:pt x="1004" y="3048"/>
                    <a:pt x="887" y="3056"/>
                  </a:cubicBezTo>
                  <a:cubicBezTo>
                    <a:pt x="777" y="3070"/>
                    <a:pt x="667" y="3056"/>
                    <a:pt x="667" y="3173"/>
                  </a:cubicBezTo>
                  <a:cubicBezTo>
                    <a:pt x="667" y="3283"/>
                    <a:pt x="594" y="3268"/>
                    <a:pt x="528" y="3305"/>
                  </a:cubicBezTo>
                  <a:cubicBezTo>
                    <a:pt x="513" y="3312"/>
                    <a:pt x="498" y="3312"/>
                    <a:pt x="484" y="3312"/>
                  </a:cubicBezTo>
                  <a:cubicBezTo>
                    <a:pt x="440" y="3312"/>
                    <a:pt x="403" y="3305"/>
                    <a:pt x="367" y="3305"/>
                  </a:cubicBezTo>
                  <a:cubicBezTo>
                    <a:pt x="345" y="3305"/>
                    <a:pt x="330" y="3305"/>
                    <a:pt x="315" y="3312"/>
                  </a:cubicBezTo>
                  <a:cubicBezTo>
                    <a:pt x="315" y="3297"/>
                    <a:pt x="308" y="3275"/>
                    <a:pt x="301" y="3261"/>
                  </a:cubicBezTo>
                  <a:cubicBezTo>
                    <a:pt x="293" y="3253"/>
                    <a:pt x="286" y="3246"/>
                    <a:pt x="271" y="3246"/>
                  </a:cubicBezTo>
                  <a:cubicBezTo>
                    <a:pt x="264" y="3246"/>
                    <a:pt x="264" y="3246"/>
                    <a:pt x="257" y="3246"/>
                  </a:cubicBezTo>
                  <a:cubicBezTo>
                    <a:pt x="242" y="3246"/>
                    <a:pt x="227" y="3246"/>
                    <a:pt x="235" y="3202"/>
                  </a:cubicBezTo>
                  <a:cubicBezTo>
                    <a:pt x="242" y="3122"/>
                    <a:pt x="279" y="3180"/>
                    <a:pt x="301" y="3114"/>
                  </a:cubicBezTo>
                  <a:cubicBezTo>
                    <a:pt x="323" y="3048"/>
                    <a:pt x="301" y="3019"/>
                    <a:pt x="301" y="2953"/>
                  </a:cubicBezTo>
                  <a:cubicBezTo>
                    <a:pt x="301" y="2887"/>
                    <a:pt x="337" y="2924"/>
                    <a:pt x="359" y="2843"/>
                  </a:cubicBezTo>
                  <a:cubicBezTo>
                    <a:pt x="381" y="2763"/>
                    <a:pt x="359" y="2741"/>
                    <a:pt x="345" y="2660"/>
                  </a:cubicBezTo>
                  <a:cubicBezTo>
                    <a:pt x="337" y="2579"/>
                    <a:pt x="301" y="2535"/>
                    <a:pt x="264" y="2477"/>
                  </a:cubicBezTo>
                  <a:cubicBezTo>
                    <a:pt x="235" y="2418"/>
                    <a:pt x="162" y="2323"/>
                    <a:pt x="139" y="2220"/>
                  </a:cubicBezTo>
                  <a:cubicBezTo>
                    <a:pt x="117" y="2118"/>
                    <a:pt x="117" y="1993"/>
                    <a:pt x="139" y="1949"/>
                  </a:cubicBezTo>
                  <a:cubicBezTo>
                    <a:pt x="162" y="1898"/>
                    <a:pt x="198" y="1810"/>
                    <a:pt x="139" y="1773"/>
                  </a:cubicBezTo>
                  <a:cubicBezTo>
                    <a:pt x="88" y="1744"/>
                    <a:pt x="37" y="1707"/>
                    <a:pt x="74" y="1627"/>
                  </a:cubicBezTo>
                  <a:cubicBezTo>
                    <a:pt x="110" y="1546"/>
                    <a:pt x="117" y="1517"/>
                    <a:pt x="213" y="1480"/>
                  </a:cubicBezTo>
                  <a:cubicBezTo>
                    <a:pt x="235" y="1473"/>
                    <a:pt x="249" y="1473"/>
                    <a:pt x="264" y="1473"/>
                  </a:cubicBezTo>
                  <a:cubicBezTo>
                    <a:pt x="315" y="1473"/>
                    <a:pt x="345" y="1495"/>
                    <a:pt x="381" y="1495"/>
                  </a:cubicBezTo>
                  <a:lnTo>
                    <a:pt x="388" y="1495"/>
                  </a:lnTo>
                  <a:cubicBezTo>
                    <a:pt x="396" y="1495"/>
                    <a:pt x="396" y="1487"/>
                    <a:pt x="396" y="1487"/>
                  </a:cubicBezTo>
                  <a:cubicBezTo>
                    <a:pt x="433" y="1487"/>
                    <a:pt x="388" y="1561"/>
                    <a:pt x="388" y="1561"/>
                  </a:cubicBezTo>
                  <a:cubicBezTo>
                    <a:pt x="388" y="1561"/>
                    <a:pt x="484" y="1422"/>
                    <a:pt x="542" y="1414"/>
                  </a:cubicBezTo>
                  <a:cubicBezTo>
                    <a:pt x="572" y="1407"/>
                    <a:pt x="630" y="1400"/>
                    <a:pt x="674" y="1400"/>
                  </a:cubicBezTo>
                  <a:cubicBezTo>
                    <a:pt x="711" y="1400"/>
                    <a:pt x="748" y="1400"/>
                    <a:pt x="762" y="1414"/>
                  </a:cubicBezTo>
                  <a:cubicBezTo>
                    <a:pt x="814" y="1436"/>
                    <a:pt x="857" y="1473"/>
                    <a:pt x="887" y="1517"/>
                  </a:cubicBezTo>
                  <a:cubicBezTo>
                    <a:pt x="916" y="1553"/>
                    <a:pt x="975" y="1590"/>
                    <a:pt x="1033" y="1590"/>
                  </a:cubicBezTo>
                  <a:cubicBezTo>
                    <a:pt x="1048" y="1590"/>
                    <a:pt x="1063" y="1590"/>
                    <a:pt x="1070" y="1583"/>
                  </a:cubicBezTo>
                  <a:cubicBezTo>
                    <a:pt x="1143" y="1561"/>
                    <a:pt x="1173" y="1524"/>
                    <a:pt x="1173" y="1473"/>
                  </a:cubicBezTo>
                  <a:cubicBezTo>
                    <a:pt x="1173" y="1414"/>
                    <a:pt x="1231" y="1392"/>
                    <a:pt x="1231" y="1348"/>
                  </a:cubicBezTo>
                  <a:cubicBezTo>
                    <a:pt x="1231" y="1297"/>
                    <a:pt x="1165" y="1312"/>
                    <a:pt x="1165" y="1253"/>
                  </a:cubicBezTo>
                  <a:cubicBezTo>
                    <a:pt x="1165" y="1194"/>
                    <a:pt x="1151" y="1084"/>
                    <a:pt x="1151" y="1084"/>
                  </a:cubicBezTo>
                  <a:cubicBezTo>
                    <a:pt x="1151" y="1084"/>
                    <a:pt x="1268" y="1084"/>
                    <a:pt x="1297" y="1121"/>
                  </a:cubicBezTo>
                  <a:cubicBezTo>
                    <a:pt x="1305" y="1128"/>
                    <a:pt x="1319" y="1128"/>
                    <a:pt x="1341" y="1128"/>
                  </a:cubicBezTo>
                  <a:cubicBezTo>
                    <a:pt x="1400" y="1128"/>
                    <a:pt x="1502" y="1092"/>
                    <a:pt x="1502" y="1092"/>
                  </a:cubicBezTo>
                  <a:cubicBezTo>
                    <a:pt x="1502" y="1092"/>
                    <a:pt x="1393" y="1070"/>
                    <a:pt x="1444" y="1019"/>
                  </a:cubicBezTo>
                  <a:cubicBezTo>
                    <a:pt x="1502" y="960"/>
                    <a:pt x="1546" y="996"/>
                    <a:pt x="1590" y="938"/>
                  </a:cubicBezTo>
                  <a:cubicBezTo>
                    <a:pt x="1642" y="879"/>
                    <a:pt x="1671" y="857"/>
                    <a:pt x="1671" y="777"/>
                  </a:cubicBezTo>
                  <a:cubicBezTo>
                    <a:pt x="1671" y="696"/>
                    <a:pt x="1590" y="645"/>
                    <a:pt x="1664" y="550"/>
                  </a:cubicBezTo>
                  <a:cubicBezTo>
                    <a:pt x="1700" y="506"/>
                    <a:pt x="1715" y="484"/>
                    <a:pt x="1737" y="484"/>
                  </a:cubicBezTo>
                  <a:cubicBezTo>
                    <a:pt x="1752" y="484"/>
                    <a:pt x="1774" y="498"/>
                    <a:pt x="1795" y="520"/>
                  </a:cubicBezTo>
                  <a:cubicBezTo>
                    <a:pt x="1817" y="528"/>
                    <a:pt x="1847" y="535"/>
                    <a:pt x="1883" y="535"/>
                  </a:cubicBezTo>
                  <a:cubicBezTo>
                    <a:pt x="1949" y="535"/>
                    <a:pt x="2023" y="513"/>
                    <a:pt x="2067" y="469"/>
                  </a:cubicBezTo>
                  <a:cubicBezTo>
                    <a:pt x="2140" y="403"/>
                    <a:pt x="2213" y="366"/>
                    <a:pt x="2250" y="315"/>
                  </a:cubicBezTo>
                  <a:cubicBezTo>
                    <a:pt x="2286" y="256"/>
                    <a:pt x="2250" y="213"/>
                    <a:pt x="2294" y="154"/>
                  </a:cubicBezTo>
                  <a:cubicBezTo>
                    <a:pt x="2316" y="132"/>
                    <a:pt x="2338" y="110"/>
                    <a:pt x="2360" y="95"/>
                  </a:cubicBezTo>
                  <a:cubicBezTo>
                    <a:pt x="2374" y="117"/>
                    <a:pt x="2374" y="117"/>
                    <a:pt x="2374" y="117"/>
                  </a:cubicBezTo>
                  <a:cubicBezTo>
                    <a:pt x="2360" y="95"/>
                    <a:pt x="2360" y="95"/>
                    <a:pt x="2360" y="95"/>
                  </a:cubicBezTo>
                  <a:cubicBezTo>
                    <a:pt x="2389" y="66"/>
                    <a:pt x="2426" y="51"/>
                    <a:pt x="2440" y="44"/>
                  </a:cubicBezTo>
                  <a:cubicBezTo>
                    <a:pt x="2448" y="37"/>
                    <a:pt x="2455" y="37"/>
                    <a:pt x="2455" y="37"/>
                  </a:cubicBezTo>
                  <a:cubicBezTo>
                    <a:pt x="2469" y="37"/>
                    <a:pt x="2462" y="66"/>
                    <a:pt x="2521" y="66"/>
                  </a:cubicBezTo>
                  <a:cubicBezTo>
                    <a:pt x="2565" y="66"/>
                    <a:pt x="2587" y="37"/>
                    <a:pt x="2616" y="37"/>
                  </a:cubicBezTo>
                  <a:lnTo>
                    <a:pt x="2616" y="0"/>
                  </a:lnTo>
                  <a:lnTo>
                    <a:pt x="2616" y="0"/>
                  </a:lnTo>
                  <a:lnTo>
                    <a:pt x="2616" y="0"/>
                  </a:lnTo>
                  <a:cubicBezTo>
                    <a:pt x="2594" y="0"/>
                    <a:pt x="2579" y="15"/>
                    <a:pt x="2565" y="22"/>
                  </a:cubicBezTo>
                  <a:cubicBezTo>
                    <a:pt x="2550" y="29"/>
                    <a:pt x="2543" y="37"/>
                    <a:pt x="2521" y="37"/>
                  </a:cubicBezTo>
                  <a:cubicBezTo>
                    <a:pt x="2499" y="37"/>
                    <a:pt x="2492" y="29"/>
                    <a:pt x="2492" y="22"/>
                  </a:cubicBezTo>
                  <a:cubicBezTo>
                    <a:pt x="2484" y="22"/>
                    <a:pt x="2477" y="7"/>
                    <a:pt x="2455" y="7"/>
                  </a:cubicBezTo>
                  <a:cubicBezTo>
                    <a:pt x="2448" y="7"/>
                    <a:pt x="2440" y="7"/>
                    <a:pt x="2433" y="15"/>
                  </a:cubicBezTo>
                  <a:cubicBezTo>
                    <a:pt x="2411" y="22"/>
                    <a:pt x="2389" y="29"/>
                    <a:pt x="2360" y="51"/>
                  </a:cubicBezTo>
                  <a:lnTo>
                    <a:pt x="2360" y="51"/>
                  </a:lnTo>
                  <a:cubicBezTo>
                    <a:pt x="2338" y="73"/>
                    <a:pt x="2338" y="73"/>
                    <a:pt x="2338" y="73"/>
                  </a:cubicBezTo>
                  <a:lnTo>
                    <a:pt x="2338" y="73"/>
                  </a:lnTo>
                  <a:cubicBezTo>
                    <a:pt x="2316" y="88"/>
                    <a:pt x="2316" y="88"/>
                    <a:pt x="2316" y="88"/>
                  </a:cubicBezTo>
                  <a:lnTo>
                    <a:pt x="2316" y="88"/>
                  </a:lnTo>
                  <a:cubicBezTo>
                    <a:pt x="2301" y="103"/>
                    <a:pt x="2286" y="117"/>
                    <a:pt x="2272" y="139"/>
                  </a:cubicBezTo>
                  <a:cubicBezTo>
                    <a:pt x="2243" y="176"/>
                    <a:pt x="2243" y="213"/>
                    <a:pt x="2235" y="234"/>
                  </a:cubicBezTo>
                  <a:cubicBezTo>
                    <a:pt x="2235" y="264"/>
                    <a:pt x="2235" y="278"/>
                    <a:pt x="2228" y="301"/>
                  </a:cubicBezTo>
                  <a:cubicBezTo>
                    <a:pt x="2206" y="322"/>
                    <a:pt x="2176" y="344"/>
                    <a:pt x="2140" y="374"/>
                  </a:cubicBezTo>
                  <a:cubicBezTo>
                    <a:pt x="2111" y="396"/>
                    <a:pt x="2081" y="418"/>
                    <a:pt x="2045" y="447"/>
                  </a:cubicBezTo>
                  <a:cubicBezTo>
                    <a:pt x="2015" y="484"/>
                    <a:pt x="1949" y="506"/>
                    <a:pt x="1883" y="506"/>
                  </a:cubicBezTo>
                  <a:cubicBezTo>
                    <a:pt x="1854" y="506"/>
                    <a:pt x="1825" y="498"/>
                    <a:pt x="1810" y="491"/>
                  </a:cubicBezTo>
                  <a:cubicBezTo>
                    <a:pt x="1810" y="491"/>
                    <a:pt x="1803" y="484"/>
                    <a:pt x="1795" y="484"/>
                  </a:cubicBezTo>
                  <a:cubicBezTo>
                    <a:pt x="1774" y="469"/>
                    <a:pt x="1759" y="454"/>
                    <a:pt x="1737" y="454"/>
                  </a:cubicBezTo>
                  <a:cubicBezTo>
                    <a:pt x="1700" y="454"/>
                    <a:pt x="1671" y="484"/>
                    <a:pt x="1634" y="535"/>
                  </a:cubicBezTo>
                  <a:cubicBezTo>
                    <a:pt x="1583" y="608"/>
                    <a:pt x="1605" y="667"/>
                    <a:pt x="1627" y="711"/>
                  </a:cubicBezTo>
                  <a:cubicBezTo>
                    <a:pt x="1634" y="733"/>
                    <a:pt x="1642" y="755"/>
                    <a:pt x="1642" y="777"/>
                  </a:cubicBezTo>
                  <a:cubicBezTo>
                    <a:pt x="1642" y="835"/>
                    <a:pt x="1627" y="850"/>
                    <a:pt x="1590" y="887"/>
                  </a:cubicBezTo>
                  <a:cubicBezTo>
                    <a:pt x="1583" y="901"/>
                    <a:pt x="1576" y="909"/>
                    <a:pt x="1568" y="916"/>
                  </a:cubicBezTo>
                  <a:cubicBezTo>
                    <a:pt x="1554" y="938"/>
                    <a:pt x="1539" y="945"/>
                    <a:pt x="1517" y="945"/>
                  </a:cubicBezTo>
                  <a:cubicBezTo>
                    <a:pt x="1488" y="953"/>
                    <a:pt x="1458" y="960"/>
                    <a:pt x="1422" y="996"/>
                  </a:cubicBezTo>
                  <a:cubicBezTo>
                    <a:pt x="1400" y="1019"/>
                    <a:pt x="1400" y="1048"/>
                    <a:pt x="1400" y="1063"/>
                  </a:cubicBezTo>
                  <a:cubicBezTo>
                    <a:pt x="1407" y="1070"/>
                    <a:pt x="1407" y="1077"/>
                    <a:pt x="1414" y="1084"/>
                  </a:cubicBezTo>
                  <a:cubicBezTo>
                    <a:pt x="1393" y="1092"/>
                    <a:pt x="1363" y="1099"/>
                    <a:pt x="1341" y="1099"/>
                  </a:cubicBezTo>
                  <a:cubicBezTo>
                    <a:pt x="1326" y="1099"/>
                    <a:pt x="1319" y="1099"/>
                    <a:pt x="1319" y="1099"/>
                  </a:cubicBezTo>
                  <a:cubicBezTo>
                    <a:pt x="1283" y="1055"/>
                    <a:pt x="1173" y="1055"/>
                    <a:pt x="1151" y="1055"/>
                  </a:cubicBezTo>
                  <a:cubicBezTo>
                    <a:pt x="1114" y="1055"/>
                    <a:pt x="1114" y="1055"/>
                    <a:pt x="1114" y="1055"/>
                  </a:cubicBezTo>
                  <a:cubicBezTo>
                    <a:pt x="1121" y="1084"/>
                    <a:pt x="1121" y="1084"/>
                    <a:pt x="1121" y="1084"/>
                  </a:cubicBezTo>
                  <a:cubicBezTo>
                    <a:pt x="1121" y="1092"/>
                    <a:pt x="1129" y="1202"/>
                    <a:pt x="1129" y="1253"/>
                  </a:cubicBezTo>
                  <a:cubicBezTo>
                    <a:pt x="1129" y="1304"/>
                    <a:pt x="1165" y="1319"/>
                    <a:pt x="1187" y="1334"/>
                  </a:cubicBezTo>
                  <a:cubicBezTo>
                    <a:pt x="1202" y="1341"/>
                    <a:pt x="1202" y="1341"/>
                    <a:pt x="1202" y="1348"/>
                  </a:cubicBezTo>
                  <a:cubicBezTo>
                    <a:pt x="1202" y="1356"/>
                    <a:pt x="1195" y="1363"/>
                    <a:pt x="1180" y="1378"/>
                  </a:cubicBezTo>
                  <a:cubicBezTo>
                    <a:pt x="1165" y="1400"/>
                    <a:pt x="1143" y="1429"/>
                    <a:pt x="1143" y="1473"/>
                  </a:cubicBezTo>
                  <a:cubicBezTo>
                    <a:pt x="1143" y="1502"/>
                    <a:pt x="1136" y="1532"/>
                    <a:pt x="1063" y="1553"/>
                  </a:cubicBezTo>
                  <a:cubicBezTo>
                    <a:pt x="1055" y="1553"/>
                    <a:pt x="1041" y="1561"/>
                    <a:pt x="1033" y="1561"/>
                  </a:cubicBezTo>
                  <a:cubicBezTo>
                    <a:pt x="989" y="1561"/>
                    <a:pt x="938" y="1524"/>
                    <a:pt x="916" y="1495"/>
                  </a:cubicBezTo>
                  <a:cubicBezTo>
                    <a:pt x="872" y="1436"/>
                    <a:pt x="821" y="1407"/>
                    <a:pt x="777" y="1385"/>
                  </a:cubicBezTo>
                  <a:cubicBezTo>
                    <a:pt x="755" y="1378"/>
                    <a:pt x="726" y="1370"/>
                    <a:pt x="674" y="1370"/>
                  </a:cubicBezTo>
                  <a:cubicBezTo>
                    <a:pt x="623" y="1370"/>
                    <a:pt x="564" y="1378"/>
                    <a:pt x="535" y="1385"/>
                  </a:cubicBezTo>
                  <a:cubicBezTo>
                    <a:pt x="498" y="1392"/>
                    <a:pt x="455" y="1429"/>
                    <a:pt x="425" y="1465"/>
                  </a:cubicBezTo>
                  <a:cubicBezTo>
                    <a:pt x="418" y="1465"/>
                    <a:pt x="411" y="1458"/>
                    <a:pt x="396" y="1458"/>
                  </a:cubicBezTo>
                  <a:lnTo>
                    <a:pt x="396" y="1458"/>
                  </a:lnTo>
                  <a:cubicBezTo>
                    <a:pt x="396" y="1458"/>
                    <a:pt x="388" y="1458"/>
                    <a:pt x="381" y="1465"/>
                  </a:cubicBezTo>
                  <a:lnTo>
                    <a:pt x="381" y="1465"/>
                  </a:lnTo>
                  <a:cubicBezTo>
                    <a:pt x="367" y="1465"/>
                    <a:pt x="359" y="1458"/>
                    <a:pt x="345" y="1458"/>
                  </a:cubicBezTo>
                  <a:cubicBezTo>
                    <a:pt x="323" y="1451"/>
                    <a:pt x="301" y="1436"/>
                    <a:pt x="264" y="1436"/>
                  </a:cubicBezTo>
                  <a:cubicBezTo>
                    <a:pt x="242" y="1436"/>
                    <a:pt x="220" y="1444"/>
                    <a:pt x="198" y="1451"/>
                  </a:cubicBezTo>
                  <a:cubicBezTo>
                    <a:pt x="103" y="1487"/>
                    <a:pt x="81" y="1532"/>
                    <a:pt x="52" y="1605"/>
                  </a:cubicBezTo>
                  <a:cubicBezTo>
                    <a:pt x="44" y="1619"/>
                    <a:pt x="44" y="1619"/>
                    <a:pt x="44" y="1619"/>
                  </a:cubicBezTo>
                  <a:cubicBezTo>
                    <a:pt x="0" y="1722"/>
                    <a:pt x="81" y="1773"/>
                    <a:pt x="125" y="1803"/>
                  </a:cubicBezTo>
                  <a:cubicBezTo>
                    <a:pt x="169" y="1825"/>
                    <a:pt x="117" y="1920"/>
                    <a:pt x="117" y="1934"/>
                  </a:cubicBezTo>
                  <a:cubicBezTo>
                    <a:pt x="88" y="1993"/>
                    <a:pt x="88" y="2125"/>
                    <a:pt x="110" y="2228"/>
                  </a:cubicBezTo>
                  <a:cubicBezTo>
                    <a:pt x="132" y="2315"/>
                    <a:pt x="191" y="2411"/>
                    <a:pt x="227" y="2470"/>
                  </a:cubicBezTo>
                  <a:cubicBezTo>
                    <a:pt x="242" y="2491"/>
                    <a:pt x="242" y="2491"/>
                    <a:pt x="242" y="2491"/>
                  </a:cubicBezTo>
                  <a:cubicBezTo>
                    <a:pt x="257" y="2513"/>
                    <a:pt x="257" y="2513"/>
                    <a:pt x="257" y="2513"/>
                  </a:cubicBezTo>
                  <a:cubicBezTo>
                    <a:pt x="286" y="2565"/>
                    <a:pt x="308" y="2601"/>
                    <a:pt x="315" y="2667"/>
                  </a:cubicBezTo>
                  <a:cubicBezTo>
                    <a:pt x="323" y="2689"/>
                    <a:pt x="323" y="2711"/>
                    <a:pt x="330" y="2726"/>
                  </a:cubicBezTo>
                  <a:cubicBezTo>
                    <a:pt x="337" y="2763"/>
                    <a:pt x="345" y="2784"/>
                    <a:pt x="330" y="2836"/>
                  </a:cubicBezTo>
                  <a:cubicBezTo>
                    <a:pt x="323" y="2865"/>
                    <a:pt x="308" y="2872"/>
                    <a:pt x="301" y="2880"/>
                  </a:cubicBezTo>
                  <a:cubicBezTo>
                    <a:pt x="286" y="2894"/>
                    <a:pt x="271" y="2909"/>
                    <a:pt x="271" y="2953"/>
                  </a:cubicBezTo>
                  <a:cubicBezTo>
                    <a:pt x="271" y="2982"/>
                    <a:pt x="271" y="3004"/>
                    <a:pt x="279" y="3019"/>
                  </a:cubicBezTo>
                  <a:cubicBezTo>
                    <a:pt x="279" y="3048"/>
                    <a:pt x="286" y="3070"/>
                    <a:pt x="271" y="3107"/>
                  </a:cubicBezTo>
                  <a:cubicBezTo>
                    <a:pt x="264" y="3122"/>
                    <a:pt x="264" y="3122"/>
                    <a:pt x="257" y="3122"/>
                  </a:cubicBezTo>
                  <a:cubicBezTo>
                    <a:pt x="227" y="3136"/>
                    <a:pt x="213" y="3151"/>
                    <a:pt x="205" y="3202"/>
                  </a:cubicBezTo>
                  <a:cubicBezTo>
                    <a:pt x="198" y="3217"/>
                    <a:pt x="198" y="3246"/>
                    <a:pt x="213" y="3261"/>
                  </a:cubicBezTo>
                  <a:cubicBezTo>
                    <a:pt x="227" y="3283"/>
                    <a:pt x="249" y="3283"/>
                    <a:pt x="257" y="3283"/>
                  </a:cubicBezTo>
                  <a:lnTo>
                    <a:pt x="264" y="3283"/>
                  </a:lnTo>
                  <a:cubicBezTo>
                    <a:pt x="271" y="3275"/>
                    <a:pt x="271" y="3275"/>
                    <a:pt x="271" y="3275"/>
                  </a:cubicBezTo>
                  <a:cubicBezTo>
                    <a:pt x="279" y="3275"/>
                    <a:pt x="279" y="3283"/>
                    <a:pt x="279" y="3283"/>
                  </a:cubicBezTo>
                  <a:cubicBezTo>
                    <a:pt x="279" y="3283"/>
                    <a:pt x="286" y="3290"/>
                    <a:pt x="286" y="3320"/>
                  </a:cubicBezTo>
                  <a:cubicBezTo>
                    <a:pt x="286" y="3371"/>
                    <a:pt x="286" y="3371"/>
                    <a:pt x="286" y="3371"/>
                  </a:cubicBezTo>
                  <a:cubicBezTo>
                    <a:pt x="330" y="3341"/>
                    <a:pt x="330" y="3341"/>
                    <a:pt x="330" y="3341"/>
                  </a:cubicBezTo>
                  <a:cubicBezTo>
                    <a:pt x="337" y="3334"/>
                    <a:pt x="352" y="3334"/>
                    <a:pt x="367" y="3334"/>
                  </a:cubicBezTo>
                  <a:cubicBezTo>
                    <a:pt x="381" y="3334"/>
                    <a:pt x="396" y="3334"/>
                    <a:pt x="418" y="3341"/>
                  </a:cubicBezTo>
                  <a:cubicBezTo>
                    <a:pt x="440" y="3341"/>
                    <a:pt x="462" y="3349"/>
                    <a:pt x="484" y="3349"/>
                  </a:cubicBezTo>
                  <a:cubicBezTo>
                    <a:pt x="506" y="3349"/>
                    <a:pt x="521" y="3341"/>
                    <a:pt x="542" y="3334"/>
                  </a:cubicBezTo>
                  <a:cubicBezTo>
                    <a:pt x="557" y="3327"/>
                    <a:pt x="572" y="3320"/>
                    <a:pt x="586" y="3320"/>
                  </a:cubicBezTo>
                  <a:cubicBezTo>
                    <a:pt x="638" y="3297"/>
                    <a:pt x="696" y="3275"/>
                    <a:pt x="696" y="3173"/>
                  </a:cubicBezTo>
                  <a:cubicBezTo>
                    <a:pt x="696" y="3107"/>
                    <a:pt x="733" y="3100"/>
                    <a:pt x="843" y="3092"/>
                  </a:cubicBezTo>
                  <a:cubicBezTo>
                    <a:pt x="857" y="3092"/>
                    <a:pt x="879" y="3085"/>
                    <a:pt x="894" y="3085"/>
                  </a:cubicBezTo>
                  <a:cubicBezTo>
                    <a:pt x="975" y="3078"/>
                    <a:pt x="997" y="3056"/>
                    <a:pt x="997" y="3004"/>
                  </a:cubicBezTo>
                  <a:cubicBezTo>
                    <a:pt x="997" y="2990"/>
                    <a:pt x="997" y="2990"/>
                    <a:pt x="997" y="2982"/>
                  </a:cubicBezTo>
                  <a:cubicBezTo>
                    <a:pt x="1026" y="2916"/>
                    <a:pt x="1019" y="2843"/>
                    <a:pt x="967" y="2799"/>
                  </a:cubicBezTo>
                  <a:cubicBezTo>
                    <a:pt x="938" y="2770"/>
                    <a:pt x="909" y="2763"/>
                    <a:pt x="887" y="2763"/>
                  </a:cubicBezTo>
                  <a:cubicBezTo>
                    <a:pt x="879" y="2763"/>
                    <a:pt x="865" y="2763"/>
                    <a:pt x="857" y="2763"/>
                  </a:cubicBezTo>
                  <a:cubicBezTo>
                    <a:pt x="843" y="2770"/>
                    <a:pt x="836" y="2770"/>
                    <a:pt x="828" y="2770"/>
                  </a:cubicBezTo>
                  <a:cubicBezTo>
                    <a:pt x="821" y="2770"/>
                    <a:pt x="814" y="2770"/>
                    <a:pt x="806" y="2763"/>
                  </a:cubicBezTo>
                  <a:cubicBezTo>
                    <a:pt x="792" y="2763"/>
                    <a:pt x="784" y="2763"/>
                    <a:pt x="777" y="2755"/>
                  </a:cubicBezTo>
                  <a:cubicBezTo>
                    <a:pt x="784" y="2741"/>
                    <a:pt x="806" y="2704"/>
                    <a:pt x="828" y="2682"/>
                  </a:cubicBezTo>
                  <a:cubicBezTo>
                    <a:pt x="872" y="2653"/>
                    <a:pt x="924" y="2645"/>
                    <a:pt x="975" y="2631"/>
                  </a:cubicBezTo>
                  <a:lnTo>
                    <a:pt x="982" y="2631"/>
                  </a:lnTo>
                  <a:cubicBezTo>
                    <a:pt x="989" y="2631"/>
                    <a:pt x="997" y="2638"/>
                    <a:pt x="1004" y="2645"/>
                  </a:cubicBezTo>
                  <a:cubicBezTo>
                    <a:pt x="1012" y="2660"/>
                    <a:pt x="1033" y="2675"/>
                    <a:pt x="1055" y="2675"/>
                  </a:cubicBezTo>
                  <a:cubicBezTo>
                    <a:pt x="1063" y="2675"/>
                    <a:pt x="1077" y="2667"/>
                    <a:pt x="1085" y="2667"/>
                  </a:cubicBezTo>
                  <a:cubicBezTo>
                    <a:pt x="1107" y="2653"/>
                    <a:pt x="1121" y="2638"/>
                    <a:pt x="1136" y="2631"/>
                  </a:cubicBezTo>
                  <a:cubicBezTo>
                    <a:pt x="1136" y="2623"/>
                    <a:pt x="1143" y="2623"/>
                    <a:pt x="1143" y="2616"/>
                  </a:cubicBezTo>
                  <a:cubicBezTo>
                    <a:pt x="1151" y="2623"/>
                    <a:pt x="1151" y="2631"/>
                    <a:pt x="1158" y="2645"/>
                  </a:cubicBezTo>
                  <a:cubicBezTo>
                    <a:pt x="1165" y="2660"/>
                    <a:pt x="1180" y="2682"/>
                    <a:pt x="1202" y="2696"/>
                  </a:cubicBezTo>
                  <a:cubicBezTo>
                    <a:pt x="1217" y="2704"/>
                    <a:pt x="1224" y="2704"/>
                    <a:pt x="1238" y="2704"/>
                  </a:cubicBezTo>
                  <a:cubicBezTo>
                    <a:pt x="1268" y="2704"/>
                    <a:pt x="1290" y="2689"/>
                    <a:pt x="1319" y="2667"/>
                  </a:cubicBezTo>
                  <a:cubicBezTo>
                    <a:pt x="1334" y="2660"/>
                    <a:pt x="1341" y="2653"/>
                    <a:pt x="1356" y="2638"/>
                  </a:cubicBezTo>
                  <a:cubicBezTo>
                    <a:pt x="1378" y="2631"/>
                    <a:pt x="1378" y="2631"/>
                    <a:pt x="1378" y="2631"/>
                  </a:cubicBezTo>
                  <a:cubicBezTo>
                    <a:pt x="1407" y="2616"/>
                    <a:pt x="1414" y="2609"/>
                    <a:pt x="1422" y="2609"/>
                  </a:cubicBezTo>
                  <a:cubicBezTo>
                    <a:pt x="1429" y="2609"/>
                    <a:pt x="1429" y="2609"/>
                    <a:pt x="1429" y="2609"/>
                  </a:cubicBezTo>
                  <a:cubicBezTo>
                    <a:pt x="1436" y="2623"/>
                    <a:pt x="1444" y="2660"/>
                    <a:pt x="1429" y="2792"/>
                  </a:cubicBezTo>
                  <a:cubicBezTo>
                    <a:pt x="1414" y="2902"/>
                    <a:pt x="1422" y="2931"/>
                    <a:pt x="1436" y="2946"/>
                  </a:cubicBezTo>
                  <a:cubicBezTo>
                    <a:pt x="1444" y="2953"/>
                    <a:pt x="1458" y="2960"/>
                    <a:pt x="1466" y="2960"/>
                  </a:cubicBezTo>
                  <a:cubicBezTo>
                    <a:pt x="1495" y="2960"/>
                    <a:pt x="1510" y="2938"/>
                    <a:pt x="1524" y="2916"/>
                  </a:cubicBezTo>
                  <a:cubicBezTo>
                    <a:pt x="1539" y="2894"/>
                    <a:pt x="1546" y="2880"/>
                    <a:pt x="1554" y="2872"/>
                  </a:cubicBezTo>
                  <a:cubicBezTo>
                    <a:pt x="1561" y="2865"/>
                    <a:pt x="1561" y="2865"/>
                    <a:pt x="1561" y="2865"/>
                  </a:cubicBezTo>
                  <a:cubicBezTo>
                    <a:pt x="1568" y="2872"/>
                    <a:pt x="1583" y="2887"/>
                    <a:pt x="1597" y="2894"/>
                  </a:cubicBezTo>
                  <a:cubicBezTo>
                    <a:pt x="1620" y="2916"/>
                    <a:pt x="1642" y="2931"/>
                    <a:pt x="1664" y="2931"/>
                  </a:cubicBezTo>
                  <a:cubicBezTo>
                    <a:pt x="1700" y="2931"/>
                    <a:pt x="1722" y="2902"/>
                    <a:pt x="1744" y="2872"/>
                  </a:cubicBezTo>
                  <a:cubicBezTo>
                    <a:pt x="1766" y="2851"/>
                    <a:pt x="1781" y="2828"/>
                    <a:pt x="1795" y="2821"/>
                  </a:cubicBezTo>
                  <a:cubicBezTo>
                    <a:pt x="1795" y="2821"/>
                    <a:pt x="1795" y="2821"/>
                    <a:pt x="1803" y="2821"/>
                  </a:cubicBezTo>
                  <a:cubicBezTo>
                    <a:pt x="1810" y="2821"/>
                    <a:pt x="1817" y="2828"/>
                    <a:pt x="1817" y="2836"/>
                  </a:cubicBezTo>
                  <a:cubicBezTo>
                    <a:pt x="1839" y="2865"/>
                    <a:pt x="1854" y="2924"/>
                    <a:pt x="1847" y="2946"/>
                  </a:cubicBezTo>
                  <a:cubicBezTo>
                    <a:pt x="1832" y="3012"/>
                    <a:pt x="1854" y="3056"/>
                    <a:pt x="1920" y="3085"/>
                  </a:cubicBezTo>
                  <a:cubicBezTo>
                    <a:pt x="1927" y="3085"/>
                    <a:pt x="1935" y="3085"/>
                    <a:pt x="1935" y="3092"/>
                  </a:cubicBezTo>
                  <a:cubicBezTo>
                    <a:pt x="1935" y="3100"/>
                    <a:pt x="1927" y="3107"/>
                    <a:pt x="1927" y="3122"/>
                  </a:cubicBezTo>
                  <a:cubicBezTo>
                    <a:pt x="1913" y="3144"/>
                    <a:pt x="1898" y="3180"/>
                    <a:pt x="1883" y="3239"/>
                  </a:cubicBezTo>
                  <a:cubicBezTo>
                    <a:pt x="1854" y="3320"/>
                    <a:pt x="1854" y="3349"/>
                    <a:pt x="1869" y="3371"/>
                  </a:cubicBezTo>
                  <a:cubicBezTo>
                    <a:pt x="1876" y="3378"/>
                    <a:pt x="1891" y="3385"/>
                    <a:pt x="1898" y="3385"/>
                  </a:cubicBezTo>
                  <a:cubicBezTo>
                    <a:pt x="1942" y="3385"/>
                    <a:pt x="1993" y="3312"/>
                    <a:pt x="2015" y="3283"/>
                  </a:cubicBezTo>
                  <a:cubicBezTo>
                    <a:pt x="2030" y="3312"/>
                    <a:pt x="2052" y="3378"/>
                    <a:pt x="2052" y="3429"/>
                  </a:cubicBezTo>
                  <a:cubicBezTo>
                    <a:pt x="2052" y="3569"/>
                    <a:pt x="2118" y="3598"/>
                    <a:pt x="2176" y="3598"/>
                  </a:cubicBezTo>
                  <a:cubicBezTo>
                    <a:pt x="2191" y="3598"/>
                    <a:pt x="2206" y="3598"/>
                    <a:pt x="2220" y="3598"/>
                  </a:cubicBezTo>
                  <a:cubicBezTo>
                    <a:pt x="2316" y="3576"/>
                    <a:pt x="2330" y="3554"/>
                    <a:pt x="2345" y="3510"/>
                  </a:cubicBezTo>
                  <a:cubicBezTo>
                    <a:pt x="2345" y="3495"/>
                    <a:pt x="2352" y="3481"/>
                    <a:pt x="2360" y="3466"/>
                  </a:cubicBezTo>
                  <a:cubicBezTo>
                    <a:pt x="2374" y="3429"/>
                    <a:pt x="2396" y="3415"/>
                    <a:pt x="2404" y="3415"/>
                  </a:cubicBezTo>
                  <a:cubicBezTo>
                    <a:pt x="2404" y="3415"/>
                    <a:pt x="2411" y="3429"/>
                    <a:pt x="2411" y="3444"/>
                  </a:cubicBezTo>
                  <a:cubicBezTo>
                    <a:pt x="2418" y="3488"/>
                    <a:pt x="2426" y="3517"/>
                    <a:pt x="2433" y="3539"/>
                  </a:cubicBezTo>
                  <a:cubicBezTo>
                    <a:pt x="2448" y="3561"/>
                    <a:pt x="2455" y="3583"/>
                    <a:pt x="2448" y="3620"/>
                  </a:cubicBezTo>
                  <a:cubicBezTo>
                    <a:pt x="2433" y="3715"/>
                    <a:pt x="2484" y="3737"/>
                    <a:pt x="2521" y="3759"/>
                  </a:cubicBezTo>
                  <a:cubicBezTo>
                    <a:pt x="2528" y="3766"/>
                    <a:pt x="2528" y="3766"/>
                    <a:pt x="2528" y="3766"/>
                  </a:cubicBezTo>
                  <a:cubicBezTo>
                    <a:pt x="2543" y="3774"/>
                    <a:pt x="2557" y="3810"/>
                    <a:pt x="2565" y="3854"/>
                  </a:cubicBezTo>
                  <a:cubicBezTo>
                    <a:pt x="2536" y="3862"/>
                    <a:pt x="2499" y="3876"/>
                    <a:pt x="2469" y="3928"/>
                  </a:cubicBezTo>
                  <a:cubicBezTo>
                    <a:pt x="2433" y="4008"/>
                    <a:pt x="2484" y="4147"/>
                    <a:pt x="2536" y="4199"/>
                  </a:cubicBezTo>
                  <a:cubicBezTo>
                    <a:pt x="2550" y="4213"/>
                    <a:pt x="2543" y="4235"/>
                    <a:pt x="2528" y="4279"/>
                  </a:cubicBezTo>
                  <a:cubicBezTo>
                    <a:pt x="2514" y="4316"/>
                    <a:pt x="2506" y="4360"/>
                    <a:pt x="2506" y="4404"/>
                  </a:cubicBezTo>
                  <a:cubicBezTo>
                    <a:pt x="2506" y="4529"/>
                    <a:pt x="2660" y="4646"/>
                    <a:pt x="2741" y="4682"/>
                  </a:cubicBezTo>
                  <a:cubicBezTo>
                    <a:pt x="2770" y="4697"/>
                    <a:pt x="2785" y="4712"/>
                    <a:pt x="2785" y="4719"/>
                  </a:cubicBezTo>
                  <a:cubicBezTo>
                    <a:pt x="2785" y="4726"/>
                    <a:pt x="2777" y="4734"/>
                    <a:pt x="2763" y="4741"/>
                  </a:cubicBezTo>
                  <a:cubicBezTo>
                    <a:pt x="2733" y="4770"/>
                    <a:pt x="2660" y="4822"/>
                    <a:pt x="2704" y="4887"/>
                  </a:cubicBezTo>
                  <a:cubicBezTo>
                    <a:pt x="2719" y="4910"/>
                    <a:pt x="2741" y="4917"/>
                    <a:pt x="2763" y="4924"/>
                  </a:cubicBezTo>
                  <a:cubicBezTo>
                    <a:pt x="2777" y="4932"/>
                    <a:pt x="2785" y="4939"/>
                    <a:pt x="2785" y="4946"/>
                  </a:cubicBezTo>
                  <a:cubicBezTo>
                    <a:pt x="2792" y="4953"/>
                    <a:pt x="2792" y="4968"/>
                    <a:pt x="2792" y="4975"/>
                  </a:cubicBezTo>
                  <a:cubicBezTo>
                    <a:pt x="2785" y="5005"/>
                    <a:pt x="2785" y="5056"/>
                    <a:pt x="2865" y="5078"/>
                  </a:cubicBezTo>
                  <a:cubicBezTo>
                    <a:pt x="2946" y="5100"/>
                    <a:pt x="3004" y="5137"/>
                    <a:pt x="3121" y="5254"/>
                  </a:cubicBezTo>
                  <a:cubicBezTo>
                    <a:pt x="3238" y="5371"/>
                    <a:pt x="3253" y="5569"/>
                    <a:pt x="3238" y="5613"/>
                  </a:cubicBezTo>
                  <a:cubicBezTo>
                    <a:pt x="3238" y="5613"/>
                    <a:pt x="3238" y="5620"/>
                    <a:pt x="3223" y="5620"/>
                  </a:cubicBezTo>
                  <a:cubicBezTo>
                    <a:pt x="3216" y="5628"/>
                    <a:pt x="3194" y="5635"/>
                    <a:pt x="3194" y="5650"/>
                  </a:cubicBezTo>
                  <a:cubicBezTo>
                    <a:pt x="3187" y="5672"/>
                    <a:pt x="3194" y="5686"/>
                    <a:pt x="3201" y="5694"/>
                  </a:cubicBezTo>
                  <a:cubicBezTo>
                    <a:pt x="3231" y="5738"/>
                    <a:pt x="3231" y="5774"/>
                    <a:pt x="3201" y="5818"/>
                  </a:cubicBezTo>
                  <a:cubicBezTo>
                    <a:pt x="3150" y="5891"/>
                    <a:pt x="3143" y="5979"/>
                    <a:pt x="3187" y="6060"/>
                  </a:cubicBezTo>
                  <a:cubicBezTo>
                    <a:pt x="3209" y="6111"/>
                    <a:pt x="3238" y="6119"/>
                    <a:pt x="3260" y="6119"/>
                  </a:cubicBezTo>
                  <a:cubicBezTo>
                    <a:pt x="3282" y="6126"/>
                    <a:pt x="3297" y="6126"/>
                    <a:pt x="3311" y="6155"/>
                  </a:cubicBezTo>
                  <a:cubicBezTo>
                    <a:pt x="3326" y="6177"/>
                    <a:pt x="3326" y="6199"/>
                    <a:pt x="3318" y="6221"/>
                  </a:cubicBezTo>
                  <a:cubicBezTo>
                    <a:pt x="3304" y="6236"/>
                    <a:pt x="3289" y="6243"/>
                    <a:pt x="3282" y="6243"/>
                  </a:cubicBezTo>
                  <a:cubicBezTo>
                    <a:pt x="3275" y="6243"/>
                    <a:pt x="3267" y="6243"/>
                    <a:pt x="3260" y="6243"/>
                  </a:cubicBezTo>
                  <a:cubicBezTo>
                    <a:pt x="3253" y="6243"/>
                    <a:pt x="3238" y="6243"/>
                    <a:pt x="3231" y="6243"/>
                  </a:cubicBezTo>
                  <a:cubicBezTo>
                    <a:pt x="3201" y="6243"/>
                    <a:pt x="3157" y="6251"/>
                    <a:pt x="3128" y="6272"/>
                  </a:cubicBezTo>
                  <a:cubicBezTo>
                    <a:pt x="3121" y="6272"/>
                    <a:pt x="3113" y="6258"/>
                    <a:pt x="3106" y="6258"/>
                  </a:cubicBezTo>
                  <a:cubicBezTo>
                    <a:pt x="3085" y="6229"/>
                    <a:pt x="3041" y="6192"/>
                    <a:pt x="2983" y="6177"/>
                  </a:cubicBezTo>
                  <a:cubicBezTo>
                    <a:pt x="2946" y="6170"/>
                    <a:pt x="2924" y="6170"/>
                    <a:pt x="2909" y="6170"/>
                  </a:cubicBezTo>
                  <a:cubicBezTo>
                    <a:pt x="2836" y="6170"/>
                    <a:pt x="2821" y="6221"/>
                    <a:pt x="2814" y="6280"/>
                  </a:cubicBezTo>
                  <a:cubicBezTo>
                    <a:pt x="2792" y="6353"/>
                    <a:pt x="2858" y="6412"/>
                    <a:pt x="2917" y="6456"/>
                  </a:cubicBezTo>
                  <a:cubicBezTo>
                    <a:pt x="2909" y="6456"/>
                    <a:pt x="2902" y="6463"/>
                    <a:pt x="2902" y="6470"/>
                  </a:cubicBezTo>
                  <a:cubicBezTo>
                    <a:pt x="2887" y="6507"/>
                    <a:pt x="2917" y="6551"/>
                    <a:pt x="2938" y="6580"/>
                  </a:cubicBezTo>
                  <a:cubicBezTo>
                    <a:pt x="2960" y="6602"/>
                    <a:pt x="2968" y="6639"/>
                    <a:pt x="2960" y="6683"/>
                  </a:cubicBezTo>
                  <a:cubicBezTo>
                    <a:pt x="2960" y="6720"/>
                    <a:pt x="2946" y="6749"/>
                    <a:pt x="2938" y="6763"/>
                  </a:cubicBezTo>
                  <a:cubicBezTo>
                    <a:pt x="2917" y="6749"/>
                    <a:pt x="2887" y="6734"/>
                    <a:pt x="2865" y="6734"/>
                  </a:cubicBezTo>
                  <a:cubicBezTo>
                    <a:pt x="2836" y="6734"/>
                    <a:pt x="2807" y="6756"/>
                    <a:pt x="2799" y="6793"/>
                  </a:cubicBezTo>
                  <a:cubicBezTo>
                    <a:pt x="2792" y="6815"/>
                    <a:pt x="2807" y="6837"/>
                    <a:pt x="2814" y="6859"/>
                  </a:cubicBezTo>
                  <a:cubicBezTo>
                    <a:pt x="2763" y="6873"/>
                    <a:pt x="2711" y="6903"/>
                    <a:pt x="2660" y="6947"/>
                  </a:cubicBezTo>
                  <a:cubicBezTo>
                    <a:pt x="2653" y="6954"/>
                    <a:pt x="2638" y="6961"/>
                    <a:pt x="2631" y="6961"/>
                  </a:cubicBezTo>
                  <a:cubicBezTo>
                    <a:pt x="2616" y="6961"/>
                    <a:pt x="2602" y="6947"/>
                    <a:pt x="2587" y="6932"/>
                  </a:cubicBezTo>
                  <a:cubicBezTo>
                    <a:pt x="2572" y="6925"/>
                    <a:pt x="2565" y="6917"/>
                    <a:pt x="2550" y="6903"/>
                  </a:cubicBezTo>
                  <a:cubicBezTo>
                    <a:pt x="2543" y="6903"/>
                    <a:pt x="2528" y="6903"/>
                    <a:pt x="2521" y="6903"/>
                  </a:cubicBezTo>
                  <a:cubicBezTo>
                    <a:pt x="2440" y="6903"/>
                    <a:pt x="2345" y="7049"/>
                    <a:pt x="2301" y="7144"/>
                  </a:cubicBezTo>
                  <a:cubicBezTo>
                    <a:pt x="2279" y="7196"/>
                    <a:pt x="2257" y="7225"/>
                    <a:pt x="2235" y="7240"/>
                  </a:cubicBezTo>
                  <a:cubicBezTo>
                    <a:pt x="2220" y="7254"/>
                    <a:pt x="2206" y="7269"/>
                    <a:pt x="2206" y="7291"/>
                  </a:cubicBezTo>
                  <a:cubicBezTo>
                    <a:pt x="2206" y="7320"/>
                    <a:pt x="2228" y="7335"/>
                    <a:pt x="2243" y="7342"/>
                  </a:cubicBezTo>
                  <a:cubicBezTo>
                    <a:pt x="2294" y="7379"/>
                    <a:pt x="2389" y="7518"/>
                    <a:pt x="2433" y="7584"/>
                  </a:cubicBezTo>
                  <a:cubicBezTo>
                    <a:pt x="2433" y="7613"/>
                    <a:pt x="2426" y="7665"/>
                    <a:pt x="2433" y="7782"/>
                  </a:cubicBezTo>
                  <a:cubicBezTo>
                    <a:pt x="2440" y="7877"/>
                    <a:pt x="2499" y="7987"/>
                    <a:pt x="2543" y="8082"/>
                  </a:cubicBezTo>
                  <a:cubicBezTo>
                    <a:pt x="2579" y="8156"/>
                    <a:pt x="2616" y="8229"/>
                    <a:pt x="2616" y="8273"/>
                  </a:cubicBezTo>
                  <a:cubicBezTo>
                    <a:pt x="2616" y="8368"/>
                    <a:pt x="2550" y="8529"/>
                    <a:pt x="2492" y="8573"/>
                  </a:cubicBezTo>
                  <a:cubicBezTo>
                    <a:pt x="2440" y="8625"/>
                    <a:pt x="2469" y="8669"/>
                    <a:pt x="2492" y="8705"/>
                  </a:cubicBezTo>
                  <a:cubicBezTo>
                    <a:pt x="2506" y="8734"/>
                    <a:pt x="2528" y="8764"/>
                    <a:pt x="2514" y="8808"/>
                  </a:cubicBezTo>
                  <a:cubicBezTo>
                    <a:pt x="2514" y="8822"/>
                    <a:pt x="2506" y="8837"/>
                    <a:pt x="2499" y="8852"/>
                  </a:cubicBezTo>
                  <a:cubicBezTo>
                    <a:pt x="2469" y="8932"/>
                    <a:pt x="2462" y="8976"/>
                    <a:pt x="2557" y="9064"/>
                  </a:cubicBezTo>
                  <a:cubicBezTo>
                    <a:pt x="2579" y="9086"/>
                    <a:pt x="2594" y="9094"/>
                    <a:pt x="2594" y="9101"/>
                  </a:cubicBezTo>
                  <a:cubicBezTo>
                    <a:pt x="2587" y="9108"/>
                    <a:pt x="2579" y="9108"/>
                    <a:pt x="2572" y="9115"/>
                  </a:cubicBezTo>
                  <a:cubicBezTo>
                    <a:pt x="2557" y="9123"/>
                    <a:pt x="2536" y="9130"/>
                    <a:pt x="2514" y="9138"/>
                  </a:cubicBezTo>
                  <a:cubicBezTo>
                    <a:pt x="2448" y="9189"/>
                    <a:pt x="2484" y="9247"/>
                    <a:pt x="2521" y="9306"/>
                  </a:cubicBezTo>
                  <a:cubicBezTo>
                    <a:pt x="2536" y="9343"/>
                    <a:pt x="2557" y="9372"/>
                    <a:pt x="2572" y="9416"/>
                  </a:cubicBezTo>
                  <a:cubicBezTo>
                    <a:pt x="2602" y="9475"/>
                    <a:pt x="2579" y="9533"/>
                    <a:pt x="2565" y="9555"/>
                  </a:cubicBezTo>
                  <a:cubicBezTo>
                    <a:pt x="2557" y="9584"/>
                    <a:pt x="2543" y="9599"/>
                    <a:pt x="2528" y="9606"/>
                  </a:cubicBezTo>
                  <a:cubicBezTo>
                    <a:pt x="2506" y="9570"/>
                    <a:pt x="2462" y="9541"/>
                    <a:pt x="2411" y="9541"/>
                  </a:cubicBezTo>
                  <a:cubicBezTo>
                    <a:pt x="2382" y="9541"/>
                    <a:pt x="2345" y="9555"/>
                    <a:pt x="2323" y="9577"/>
                  </a:cubicBezTo>
                  <a:cubicBezTo>
                    <a:pt x="2286" y="9606"/>
                    <a:pt x="2235" y="9636"/>
                    <a:pt x="2184" y="9636"/>
                  </a:cubicBezTo>
                  <a:cubicBezTo>
                    <a:pt x="2162" y="9636"/>
                    <a:pt x="2133" y="9629"/>
                    <a:pt x="2103" y="9614"/>
                  </a:cubicBezTo>
                  <a:cubicBezTo>
                    <a:pt x="2074" y="9599"/>
                    <a:pt x="2052" y="9592"/>
                    <a:pt x="2023" y="9592"/>
                  </a:cubicBezTo>
                  <a:cubicBezTo>
                    <a:pt x="1957" y="9592"/>
                    <a:pt x="1913" y="9643"/>
                    <a:pt x="1883" y="9680"/>
                  </a:cubicBezTo>
                  <a:cubicBezTo>
                    <a:pt x="1876" y="9694"/>
                    <a:pt x="1876" y="9694"/>
                    <a:pt x="1876" y="9694"/>
                  </a:cubicBezTo>
                  <a:cubicBezTo>
                    <a:pt x="1832" y="9738"/>
                    <a:pt x="1766" y="9782"/>
                    <a:pt x="1700" y="9797"/>
                  </a:cubicBezTo>
                  <a:cubicBezTo>
                    <a:pt x="1693" y="9797"/>
                    <a:pt x="1678" y="9797"/>
                    <a:pt x="1671" y="9797"/>
                  </a:cubicBezTo>
                  <a:cubicBezTo>
                    <a:pt x="1597" y="9812"/>
                    <a:pt x="1502" y="9826"/>
                    <a:pt x="1458" y="9870"/>
                  </a:cubicBezTo>
                  <a:cubicBezTo>
                    <a:pt x="1451" y="9878"/>
                    <a:pt x="1429" y="9900"/>
                    <a:pt x="1436" y="9929"/>
                  </a:cubicBezTo>
                  <a:cubicBezTo>
                    <a:pt x="1436" y="9958"/>
                    <a:pt x="1466" y="9973"/>
                    <a:pt x="1502" y="9995"/>
                  </a:cubicBezTo>
                  <a:cubicBezTo>
                    <a:pt x="1510" y="10002"/>
                    <a:pt x="1524" y="10010"/>
                    <a:pt x="1539" y="10017"/>
                  </a:cubicBezTo>
                  <a:cubicBezTo>
                    <a:pt x="1590" y="10053"/>
                    <a:pt x="1686" y="10068"/>
                    <a:pt x="1752" y="10075"/>
                  </a:cubicBezTo>
                  <a:cubicBezTo>
                    <a:pt x="1788" y="10083"/>
                    <a:pt x="1788" y="10083"/>
                    <a:pt x="1788" y="10083"/>
                  </a:cubicBezTo>
                  <a:cubicBezTo>
                    <a:pt x="1781" y="10046"/>
                    <a:pt x="1781" y="10046"/>
                    <a:pt x="1781" y="10046"/>
                  </a:cubicBezTo>
                  <a:cubicBezTo>
                    <a:pt x="1781" y="10039"/>
                    <a:pt x="1781" y="10039"/>
                    <a:pt x="1781" y="10039"/>
                  </a:cubicBezTo>
                  <a:cubicBezTo>
                    <a:pt x="1795" y="9995"/>
                    <a:pt x="1817" y="9922"/>
                    <a:pt x="1839" y="9907"/>
                  </a:cubicBezTo>
                  <a:cubicBezTo>
                    <a:pt x="1847" y="9900"/>
                    <a:pt x="1861" y="9892"/>
                    <a:pt x="1869" y="9892"/>
                  </a:cubicBezTo>
                  <a:cubicBezTo>
                    <a:pt x="1891" y="9892"/>
                    <a:pt x="1905" y="9900"/>
                    <a:pt x="1913" y="9914"/>
                  </a:cubicBezTo>
                  <a:cubicBezTo>
                    <a:pt x="1913" y="9914"/>
                    <a:pt x="1920" y="9922"/>
                    <a:pt x="1913" y="9944"/>
                  </a:cubicBezTo>
                  <a:cubicBezTo>
                    <a:pt x="1898" y="10002"/>
                    <a:pt x="1913" y="10039"/>
                    <a:pt x="1927" y="10061"/>
                  </a:cubicBezTo>
                  <a:cubicBezTo>
                    <a:pt x="1942" y="10083"/>
                    <a:pt x="1971" y="10097"/>
                    <a:pt x="2001" y="10097"/>
                  </a:cubicBezTo>
                  <a:cubicBezTo>
                    <a:pt x="2015" y="10097"/>
                    <a:pt x="2023" y="10090"/>
                    <a:pt x="2030" y="10090"/>
                  </a:cubicBezTo>
                  <a:cubicBezTo>
                    <a:pt x="2037" y="10090"/>
                    <a:pt x="2052" y="10090"/>
                    <a:pt x="2067" y="10083"/>
                  </a:cubicBezTo>
                  <a:cubicBezTo>
                    <a:pt x="2111" y="10075"/>
                    <a:pt x="2162" y="10068"/>
                    <a:pt x="2198" y="10068"/>
                  </a:cubicBezTo>
                  <a:cubicBezTo>
                    <a:pt x="2220" y="10068"/>
                    <a:pt x="2220" y="10068"/>
                    <a:pt x="2228" y="10068"/>
                  </a:cubicBezTo>
                  <a:cubicBezTo>
                    <a:pt x="2235" y="10083"/>
                    <a:pt x="2235" y="10097"/>
                    <a:pt x="2243" y="10112"/>
                  </a:cubicBezTo>
                  <a:cubicBezTo>
                    <a:pt x="2257" y="10141"/>
                    <a:pt x="2272" y="10185"/>
                    <a:pt x="2308" y="10222"/>
                  </a:cubicBezTo>
                  <a:cubicBezTo>
                    <a:pt x="2352" y="10266"/>
                    <a:pt x="2426" y="10288"/>
                    <a:pt x="2469" y="10288"/>
                  </a:cubicBezTo>
                  <a:cubicBezTo>
                    <a:pt x="2477" y="10288"/>
                    <a:pt x="2484" y="10288"/>
                    <a:pt x="2492" y="10288"/>
                  </a:cubicBezTo>
                  <a:cubicBezTo>
                    <a:pt x="2506" y="10295"/>
                    <a:pt x="2536" y="10332"/>
                    <a:pt x="2543" y="10376"/>
                  </a:cubicBezTo>
                  <a:cubicBezTo>
                    <a:pt x="2543" y="10391"/>
                    <a:pt x="2550" y="10413"/>
                    <a:pt x="2536" y="10427"/>
                  </a:cubicBezTo>
                  <a:cubicBezTo>
                    <a:pt x="2499" y="10464"/>
                    <a:pt x="2477" y="10508"/>
                    <a:pt x="2484" y="10552"/>
                  </a:cubicBezTo>
                  <a:cubicBezTo>
                    <a:pt x="2492" y="10581"/>
                    <a:pt x="2506" y="10610"/>
                    <a:pt x="2543" y="10632"/>
                  </a:cubicBezTo>
                  <a:cubicBezTo>
                    <a:pt x="2565" y="10647"/>
                    <a:pt x="2602" y="10654"/>
                    <a:pt x="2631" y="10654"/>
                  </a:cubicBezTo>
                  <a:cubicBezTo>
                    <a:pt x="2704" y="10654"/>
                    <a:pt x="2763" y="10625"/>
                    <a:pt x="2777" y="10574"/>
                  </a:cubicBezTo>
                  <a:cubicBezTo>
                    <a:pt x="2785" y="10559"/>
                    <a:pt x="2785" y="10559"/>
                    <a:pt x="2792" y="10559"/>
                  </a:cubicBezTo>
                  <a:cubicBezTo>
                    <a:pt x="2792" y="10559"/>
                    <a:pt x="2807" y="10559"/>
                    <a:pt x="2814" y="10574"/>
                  </a:cubicBezTo>
                  <a:cubicBezTo>
                    <a:pt x="2821" y="10581"/>
                    <a:pt x="2829" y="10603"/>
                    <a:pt x="2821" y="10632"/>
                  </a:cubicBezTo>
                  <a:cubicBezTo>
                    <a:pt x="2814" y="10662"/>
                    <a:pt x="2814" y="10684"/>
                    <a:pt x="2807" y="10706"/>
                  </a:cubicBezTo>
                  <a:cubicBezTo>
                    <a:pt x="2799" y="10764"/>
                    <a:pt x="2792" y="10801"/>
                    <a:pt x="2763" y="10823"/>
                  </a:cubicBezTo>
                  <a:cubicBezTo>
                    <a:pt x="2733" y="10845"/>
                    <a:pt x="2719" y="10882"/>
                    <a:pt x="2733" y="10911"/>
                  </a:cubicBezTo>
                  <a:cubicBezTo>
                    <a:pt x="2741" y="10940"/>
                    <a:pt x="2763" y="10955"/>
                    <a:pt x="2799" y="10955"/>
                  </a:cubicBezTo>
                  <a:cubicBezTo>
                    <a:pt x="2814" y="10955"/>
                    <a:pt x="2821" y="10955"/>
                    <a:pt x="2836" y="10955"/>
                  </a:cubicBezTo>
                  <a:cubicBezTo>
                    <a:pt x="2843" y="10947"/>
                    <a:pt x="2851" y="10947"/>
                    <a:pt x="2865" y="10947"/>
                  </a:cubicBezTo>
                  <a:cubicBezTo>
                    <a:pt x="2953" y="10918"/>
                    <a:pt x="3106" y="10882"/>
                    <a:pt x="3150" y="10764"/>
                  </a:cubicBezTo>
                  <a:cubicBezTo>
                    <a:pt x="3194" y="10662"/>
                    <a:pt x="3275" y="10589"/>
                    <a:pt x="3311" y="10581"/>
                  </a:cubicBezTo>
                  <a:cubicBezTo>
                    <a:pt x="3355" y="10566"/>
                    <a:pt x="3377" y="10522"/>
                    <a:pt x="3392" y="10479"/>
                  </a:cubicBezTo>
                  <a:cubicBezTo>
                    <a:pt x="3399" y="10456"/>
                    <a:pt x="3414" y="10434"/>
                    <a:pt x="3421" y="10420"/>
                  </a:cubicBezTo>
                  <a:cubicBezTo>
                    <a:pt x="3450" y="10369"/>
                    <a:pt x="3458" y="10281"/>
                    <a:pt x="3443" y="10222"/>
                  </a:cubicBezTo>
                  <a:cubicBezTo>
                    <a:pt x="3428" y="10193"/>
                    <a:pt x="3414" y="10171"/>
                    <a:pt x="3399" y="10156"/>
                  </a:cubicBezTo>
                  <a:cubicBezTo>
                    <a:pt x="3363" y="10141"/>
                    <a:pt x="3348" y="10134"/>
                    <a:pt x="3370" y="10068"/>
                  </a:cubicBezTo>
                  <a:cubicBezTo>
                    <a:pt x="3370" y="10053"/>
                    <a:pt x="3377" y="10032"/>
                    <a:pt x="3377" y="10017"/>
                  </a:cubicBezTo>
                  <a:cubicBezTo>
                    <a:pt x="3392" y="10039"/>
                    <a:pt x="3414" y="10053"/>
                    <a:pt x="3436" y="10061"/>
                  </a:cubicBezTo>
                  <a:cubicBezTo>
                    <a:pt x="3450" y="10061"/>
                    <a:pt x="3480" y="10061"/>
                    <a:pt x="3502" y="10061"/>
                  </a:cubicBezTo>
                  <a:cubicBezTo>
                    <a:pt x="3560" y="10061"/>
                    <a:pt x="3663" y="10053"/>
                    <a:pt x="3685" y="9980"/>
                  </a:cubicBezTo>
                  <a:cubicBezTo>
                    <a:pt x="3685" y="9965"/>
                    <a:pt x="3700" y="9951"/>
                    <a:pt x="3729" y="9951"/>
                  </a:cubicBezTo>
                  <a:cubicBezTo>
                    <a:pt x="3751" y="9951"/>
                    <a:pt x="3773" y="9958"/>
                    <a:pt x="3795" y="9973"/>
                  </a:cubicBezTo>
                  <a:cubicBezTo>
                    <a:pt x="3824" y="9995"/>
                    <a:pt x="3868" y="10010"/>
                    <a:pt x="3912" y="10024"/>
                  </a:cubicBezTo>
                  <a:cubicBezTo>
                    <a:pt x="3956" y="10039"/>
                    <a:pt x="4000" y="10061"/>
                    <a:pt x="4022" y="10075"/>
                  </a:cubicBezTo>
                  <a:cubicBezTo>
                    <a:pt x="4051" y="10097"/>
                    <a:pt x="4081" y="10105"/>
                    <a:pt x="4110" y="10105"/>
                  </a:cubicBezTo>
                  <a:cubicBezTo>
                    <a:pt x="4147" y="10105"/>
                    <a:pt x="4191" y="10090"/>
                    <a:pt x="4235" y="10068"/>
                  </a:cubicBezTo>
                  <a:cubicBezTo>
                    <a:pt x="4249" y="10061"/>
                    <a:pt x="4256" y="10053"/>
                    <a:pt x="4271" y="10053"/>
                  </a:cubicBezTo>
                  <a:cubicBezTo>
                    <a:pt x="4293" y="10053"/>
                    <a:pt x="4315" y="10068"/>
                    <a:pt x="4315" y="10083"/>
                  </a:cubicBezTo>
                  <a:cubicBezTo>
                    <a:pt x="4323" y="10097"/>
                    <a:pt x="4300" y="10112"/>
                    <a:pt x="4293" y="10120"/>
                  </a:cubicBezTo>
                  <a:cubicBezTo>
                    <a:pt x="4278" y="10127"/>
                    <a:pt x="4242" y="10156"/>
                    <a:pt x="4249" y="10193"/>
                  </a:cubicBezTo>
                  <a:cubicBezTo>
                    <a:pt x="4264" y="10229"/>
                    <a:pt x="4308" y="10229"/>
                    <a:pt x="4359" y="10229"/>
                  </a:cubicBezTo>
                  <a:cubicBezTo>
                    <a:pt x="4366" y="10229"/>
                    <a:pt x="4381" y="10229"/>
                    <a:pt x="4388" y="10229"/>
                  </a:cubicBezTo>
                  <a:cubicBezTo>
                    <a:pt x="4396" y="10229"/>
                    <a:pt x="4403" y="10229"/>
                    <a:pt x="4418" y="10229"/>
                  </a:cubicBezTo>
                  <a:cubicBezTo>
                    <a:pt x="4462" y="10229"/>
                    <a:pt x="4498" y="10310"/>
                    <a:pt x="4513" y="10354"/>
                  </a:cubicBezTo>
                  <a:cubicBezTo>
                    <a:pt x="4513" y="10354"/>
                    <a:pt x="4513" y="10361"/>
                    <a:pt x="4513" y="10369"/>
                  </a:cubicBezTo>
                  <a:cubicBezTo>
                    <a:pt x="4520" y="10413"/>
                    <a:pt x="4535" y="10493"/>
                    <a:pt x="4667" y="10493"/>
                  </a:cubicBezTo>
                  <a:cubicBezTo>
                    <a:pt x="4681" y="10493"/>
                    <a:pt x="4689" y="10493"/>
                    <a:pt x="4704" y="10486"/>
                  </a:cubicBezTo>
                  <a:cubicBezTo>
                    <a:pt x="4791" y="10479"/>
                    <a:pt x="4916" y="10442"/>
                    <a:pt x="5011" y="10405"/>
                  </a:cubicBezTo>
                  <a:cubicBezTo>
                    <a:pt x="5026" y="10398"/>
                    <a:pt x="5048" y="10391"/>
                    <a:pt x="5070" y="10383"/>
                  </a:cubicBezTo>
                  <a:cubicBezTo>
                    <a:pt x="5063" y="10398"/>
                    <a:pt x="5063" y="10413"/>
                    <a:pt x="5063" y="10420"/>
                  </a:cubicBezTo>
                  <a:cubicBezTo>
                    <a:pt x="5063" y="10434"/>
                    <a:pt x="5070" y="10456"/>
                    <a:pt x="5106" y="10471"/>
                  </a:cubicBezTo>
                  <a:cubicBezTo>
                    <a:pt x="5121" y="10486"/>
                    <a:pt x="5121" y="10486"/>
                    <a:pt x="5121" y="10486"/>
                  </a:cubicBezTo>
                  <a:cubicBezTo>
                    <a:pt x="5143" y="10493"/>
                    <a:pt x="5158" y="10501"/>
                    <a:pt x="5180" y="10501"/>
                  </a:cubicBezTo>
                  <a:cubicBezTo>
                    <a:pt x="5216" y="10501"/>
                    <a:pt x="5231" y="10479"/>
                    <a:pt x="5268" y="10434"/>
                  </a:cubicBezTo>
                  <a:cubicBezTo>
                    <a:pt x="5275" y="10420"/>
                    <a:pt x="5275" y="10420"/>
                    <a:pt x="5275" y="10420"/>
                  </a:cubicBezTo>
                  <a:cubicBezTo>
                    <a:pt x="5326" y="10347"/>
                    <a:pt x="5348" y="10317"/>
                    <a:pt x="5392" y="10317"/>
                  </a:cubicBezTo>
                  <a:cubicBezTo>
                    <a:pt x="5399" y="10317"/>
                    <a:pt x="5399" y="10317"/>
                    <a:pt x="5407" y="10317"/>
                  </a:cubicBezTo>
                  <a:cubicBezTo>
                    <a:pt x="5487" y="10332"/>
                    <a:pt x="5531" y="10339"/>
                    <a:pt x="5531" y="10339"/>
                  </a:cubicBezTo>
                  <a:cubicBezTo>
                    <a:pt x="5568" y="10347"/>
                    <a:pt x="5568" y="10347"/>
                    <a:pt x="5568" y="10347"/>
                  </a:cubicBezTo>
                  <a:cubicBezTo>
                    <a:pt x="5568" y="10310"/>
                    <a:pt x="5568" y="10310"/>
                    <a:pt x="5568" y="10310"/>
                  </a:cubicBezTo>
                  <a:cubicBezTo>
                    <a:pt x="5568" y="10244"/>
                    <a:pt x="5568" y="10244"/>
                    <a:pt x="5568" y="10244"/>
                  </a:cubicBezTo>
                  <a:cubicBezTo>
                    <a:pt x="5568" y="10156"/>
                    <a:pt x="5568" y="10156"/>
                    <a:pt x="5568" y="10156"/>
                  </a:cubicBezTo>
                  <a:cubicBezTo>
                    <a:pt x="5524" y="10215"/>
                    <a:pt x="5524" y="10215"/>
                    <a:pt x="5524" y="10215"/>
                  </a:cubicBezTo>
                  <a:lnTo>
                    <a:pt x="5524" y="10215"/>
                  </a:lnTo>
                  <a:cubicBezTo>
                    <a:pt x="5531" y="10112"/>
                    <a:pt x="5539" y="10105"/>
                    <a:pt x="5605" y="10105"/>
                  </a:cubicBezTo>
                  <a:cubicBezTo>
                    <a:pt x="5627" y="10105"/>
                    <a:pt x="5649" y="10105"/>
                    <a:pt x="5671" y="10105"/>
                  </a:cubicBezTo>
                  <a:cubicBezTo>
                    <a:pt x="5700" y="10105"/>
                    <a:pt x="5722" y="10112"/>
                    <a:pt x="5751" y="10112"/>
                  </a:cubicBezTo>
                  <a:cubicBezTo>
                    <a:pt x="5788" y="10112"/>
                    <a:pt x="5847" y="10105"/>
                    <a:pt x="5883" y="10075"/>
                  </a:cubicBezTo>
                  <a:cubicBezTo>
                    <a:pt x="5927" y="10039"/>
                    <a:pt x="5913" y="10010"/>
                    <a:pt x="5905" y="9988"/>
                  </a:cubicBezTo>
                  <a:cubicBezTo>
                    <a:pt x="5905" y="9973"/>
                    <a:pt x="5898" y="9958"/>
                    <a:pt x="5927" y="9922"/>
                  </a:cubicBezTo>
                  <a:cubicBezTo>
                    <a:pt x="5978" y="9848"/>
                    <a:pt x="6030" y="9841"/>
                    <a:pt x="6103" y="9834"/>
                  </a:cubicBezTo>
                  <a:cubicBezTo>
                    <a:pt x="6132" y="9834"/>
                    <a:pt x="6132" y="9834"/>
                    <a:pt x="6132" y="9834"/>
                  </a:cubicBezTo>
                  <a:cubicBezTo>
                    <a:pt x="6140" y="9834"/>
                    <a:pt x="6147" y="9834"/>
                    <a:pt x="6154" y="9834"/>
                  </a:cubicBezTo>
                  <a:cubicBezTo>
                    <a:pt x="6176" y="9834"/>
                    <a:pt x="6206" y="9834"/>
                    <a:pt x="6235" y="9834"/>
                  </a:cubicBezTo>
                  <a:cubicBezTo>
                    <a:pt x="6271" y="9841"/>
                    <a:pt x="6308" y="9841"/>
                    <a:pt x="6345" y="9841"/>
                  </a:cubicBezTo>
                  <a:cubicBezTo>
                    <a:pt x="6411" y="9841"/>
                    <a:pt x="6455" y="9826"/>
                    <a:pt x="6484" y="9804"/>
                  </a:cubicBezTo>
                  <a:cubicBezTo>
                    <a:pt x="6550" y="9746"/>
                    <a:pt x="6740" y="9680"/>
                    <a:pt x="6821" y="9680"/>
                  </a:cubicBezTo>
                  <a:cubicBezTo>
                    <a:pt x="6828" y="9680"/>
                    <a:pt x="6828" y="9680"/>
                    <a:pt x="6836" y="9687"/>
                  </a:cubicBezTo>
                  <a:cubicBezTo>
                    <a:pt x="6872" y="9687"/>
                    <a:pt x="6909" y="9694"/>
                    <a:pt x="6946" y="9702"/>
                  </a:cubicBezTo>
                  <a:cubicBezTo>
                    <a:pt x="6990" y="9709"/>
                    <a:pt x="7026" y="9709"/>
                    <a:pt x="7063" y="9716"/>
                  </a:cubicBezTo>
                  <a:cubicBezTo>
                    <a:pt x="7092" y="9724"/>
                    <a:pt x="7121" y="9724"/>
                    <a:pt x="7144" y="9724"/>
                  </a:cubicBezTo>
                  <a:cubicBezTo>
                    <a:pt x="7173" y="9724"/>
                    <a:pt x="7195" y="9724"/>
                    <a:pt x="7231" y="9716"/>
                  </a:cubicBezTo>
                  <a:lnTo>
                    <a:pt x="7231" y="9716"/>
                  </a:lnTo>
                  <a:cubicBezTo>
                    <a:pt x="7275" y="9709"/>
                    <a:pt x="7297" y="9709"/>
                    <a:pt x="7312" y="9680"/>
                  </a:cubicBezTo>
                  <a:cubicBezTo>
                    <a:pt x="7327" y="9651"/>
                    <a:pt x="7312" y="9621"/>
                    <a:pt x="7275" y="9570"/>
                  </a:cubicBezTo>
                  <a:cubicBezTo>
                    <a:pt x="7261" y="9548"/>
                    <a:pt x="7261" y="9548"/>
                    <a:pt x="7261" y="9548"/>
                  </a:cubicBezTo>
                  <a:cubicBezTo>
                    <a:pt x="7209" y="9467"/>
                    <a:pt x="7195" y="9438"/>
                    <a:pt x="7239" y="9394"/>
                  </a:cubicBezTo>
                  <a:cubicBezTo>
                    <a:pt x="7261" y="9365"/>
                    <a:pt x="7283" y="9343"/>
                    <a:pt x="7305" y="9313"/>
                  </a:cubicBezTo>
                  <a:cubicBezTo>
                    <a:pt x="7327" y="9291"/>
                    <a:pt x="7341" y="9270"/>
                    <a:pt x="7356" y="9255"/>
                  </a:cubicBezTo>
                  <a:cubicBezTo>
                    <a:pt x="7356" y="9284"/>
                    <a:pt x="7349" y="9335"/>
                    <a:pt x="7334" y="9365"/>
                  </a:cubicBezTo>
                  <a:cubicBezTo>
                    <a:pt x="7327" y="9379"/>
                    <a:pt x="7319" y="9401"/>
                    <a:pt x="7334" y="9423"/>
                  </a:cubicBezTo>
                  <a:cubicBezTo>
                    <a:pt x="7334" y="9438"/>
                    <a:pt x="7349" y="9445"/>
                    <a:pt x="7371" y="9445"/>
                  </a:cubicBezTo>
                  <a:cubicBezTo>
                    <a:pt x="7400" y="9445"/>
                    <a:pt x="7437" y="9438"/>
                    <a:pt x="7495" y="9409"/>
                  </a:cubicBezTo>
                  <a:cubicBezTo>
                    <a:pt x="7554" y="9387"/>
                    <a:pt x="7620" y="9372"/>
                    <a:pt x="7671" y="9372"/>
                  </a:cubicBezTo>
                  <a:cubicBezTo>
                    <a:pt x="7722" y="9372"/>
                    <a:pt x="7752" y="9387"/>
                    <a:pt x="7759" y="9394"/>
                  </a:cubicBezTo>
                  <a:cubicBezTo>
                    <a:pt x="7766" y="9409"/>
                    <a:pt x="7774" y="9423"/>
                    <a:pt x="7781" y="9438"/>
                  </a:cubicBezTo>
                  <a:cubicBezTo>
                    <a:pt x="7810" y="9497"/>
                    <a:pt x="7847" y="9570"/>
                    <a:pt x="7906" y="9592"/>
                  </a:cubicBezTo>
                  <a:cubicBezTo>
                    <a:pt x="7920" y="9599"/>
                    <a:pt x="7928" y="9599"/>
                    <a:pt x="7935" y="9606"/>
                  </a:cubicBezTo>
                  <a:cubicBezTo>
                    <a:pt x="7957" y="9614"/>
                    <a:pt x="7979" y="9621"/>
                    <a:pt x="8008" y="9621"/>
                  </a:cubicBezTo>
                  <a:cubicBezTo>
                    <a:pt x="8045" y="9621"/>
                    <a:pt x="8074" y="9599"/>
                    <a:pt x="8111" y="9563"/>
                  </a:cubicBezTo>
                  <a:cubicBezTo>
                    <a:pt x="8125" y="9548"/>
                    <a:pt x="8133" y="9533"/>
                    <a:pt x="8147" y="9519"/>
                  </a:cubicBezTo>
                  <a:cubicBezTo>
                    <a:pt x="8191" y="9460"/>
                    <a:pt x="8213" y="9431"/>
                    <a:pt x="8287" y="9423"/>
                  </a:cubicBezTo>
                  <a:cubicBezTo>
                    <a:pt x="8309" y="9423"/>
                    <a:pt x="8309" y="9423"/>
                    <a:pt x="8309" y="9423"/>
                  </a:cubicBezTo>
                  <a:cubicBezTo>
                    <a:pt x="8345" y="9416"/>
                    <a:pt x="8367" y="9416"/>
                    <a:pt x="8396" y="9416"/>
                  </a:cubicBezTo>
                  <a:cubicBezTo>
                    <a:pt x="8426" y="9416"/>
                    <a:pt x="8448" y="9423"/>
                    <a:pt x="8462" y="9438"/>
                  </a:cubicBezTo>
                  <a:cubicBezTo>
                    <a:pt x="8477" y="9453"/>
                    <a:pt x="8485" y="9467"/>
                    <a:pt x="8492" y="9489"/>
                  </a:cubicBezTo>
                  <a:cubicBezTo>
                    <a:pt x="8506" y="9526"/>
                    <a:pt x="8528" y="9563"/>
                    <a:pt x="8587" y="9592"/>
                  </a:cubicBezTo>
                  <a:cubicBezTo>
                    <a:pt x="8594" y="9599"/>
                    <a:pt x="8602" y="9599"/>
                    <a:pt x="8609" y="9599"/>
                  </a:cubicBezTo>
                  <a:cubicBezTo>
                    <a:pt x="8602" y="9606"/>
                    <a:pt x="8594" y="9614"/>
                    <a:pt x="8587" y="9621"/>
                  </a:cubicBezTo>
                  <a:cubicBezTo>
                    <a:pt x="8580" y="9629"/>
                    <a:pt x="8572" y="9636"/>
                    <a:pt x="8565" y="9643"/>
                  </a:cubicBezTo>
                  <a:cubicBezTo>
                    <a:pt x="8543" y="9665"/>
                    <a:pt x="8536" y="9694"/>
                    <a:pt x="8543" y="9724"/>
                  </a:cubicBezTo>
                  <a:cubicBezTo>
                    <a:pt x="8558" y="9775"/>
                    <a:pt x="8616" y="9834"/>
                    <a:pt x="8690" y="9863"/>
                  </a:cubicBezTo>
                  <a:cubicBezTo>
                    <a:pt x="8726" y="9878"/>
                    <a:pt x="8756" y="9914"/>
                    <a:pt x="8792" y="9944"/>
                  </a:cubicBezTo>
                  <a:cubicBezTo>
                    <a:pt x="8829" y="9988"/>
                    <a:pt x="8873" y="10032"/>
                    <a:pt x="8931" y="10046"/>
                  </a:cubicBezTo>
                  <a:cubicBezTo>
                    <a:pt x="9019" y="10068"/>
                    <a:pt x="9019" y="10068"/>
                    <a:pt x="9078" y="10083"/>
                  </a:cubicBezTo>
                  <a:cubicBezTo>
                    <a:pt x="9085" y="10083"/>
                    <a:pt x="9093" y="10083"/>
                    <a:pt x="9100" y="10083"/>
                  </a:cubicBezTo>
                  <a:cubicBezTo>
                    <a:pt x="9144" y="10083"/>
                    <a:pt x="9166" y="10053"/>
                    <a:pt x="9180" y="10032"/>
                  </a:cubicBezTo>
                  <a:cubicBezTo>
                    <a:pt x="9188" y="10017"/>
                    <a:pt x="9195" y="10002"/>
                    <a:pt x="9210" y="9995"/>
                  </a:cubicBezTo>
                  <a:cubicBezTo>
                    <a:pt x="9254" y="9951"/>
                    <a:pt x="9225" y="9907"/>
                    <a:pt x="9210" y="9878"/>
                  </a:cubicBezTo>
                  <a:cubicBezTo>
                    <a:pt x="9202" y="9863"/>
                    <a:pt x="9195" y="9848"/>
                    <a:pt x="9195" y="9834"/>
                  </a:cubicBezTo>
                  <a:cubicBezTo>
                    <a:pt x="9195" y="9819"/>
                    <a:pt x="9188" y="9797"/>
                    <a:pt x="9188" y="9782"/>
                  </a:cubicBezTo>
                  <a:cubicBezTo>
                    <a:pt x="9180" y="9738"/>
                    <a:pt x="9173" y="9709"/>
                    <a:pt x="9210" y="9665"/>
                  </a:cubicBezTo>
                  <a:cubicBezTo>
                    <a:pt x="9217" y="9651"/>
                    <a:pt x="9225" y="9643"/>
                    <a:pt x="9232" y="9636"/>
                  </a:cubicBezTo>
                  <a:cubicBezTo>
                    <a:pt x="9290" y="9570"/>
                    <a:pt x="9342" y="9511"/>
                    <a:pt x="9283" y="9409"/>
                  </a:cubicBezTo>
                  <a:cubicBezTo>
                    <a:pt x="9268" y="9394"/>
                    <a:pt x="9261" y="9372"/>
                    <a:pt x="9247" y="9350"/>
                  </a:cubicBezTo>
                  <a:cubicBezTo>
                    <a:pt x="9210" y="9270"/>
                    <a:pt x="9159" y="9167"/>
                    <a:pt x="9071" y="9167"/>
                  </a:cubicBezTo>
                  <a:cubicBezTo>
                    <a:pt x="9041" y="9167"/>
                    <a:pt x="9019" y="9182"/>
                    <a:pt x="8990" y="9196"/>
                  </a:cubicBezTo>
                  <a:cubicBezTo>
                    <a:pt x="8968" y="9211"/>
                    <a:pt x="8909" y="9247"/>
                    <a:pt x="8887" y="9247"/>
                  </a:cubicBezTo>
                  <a:cubicBezTo>
                    <a:pt x="8887" y="9247"/>
                    <a:pt x="8873" y="9225"/>
                    <a:pt x="8866" y="9203"/>
                  </a:cubicBezTo>
                  <a:cubicBezTo>
                    <a:pt x="8866" y="9189"/>
                    <a:pt x="8866" y="9189"/>
                    <a:pt x="8866" y="9189"/>
                  </a:cubicBezTo>
                  <a:cubicBezTo>
                    <a:pt x="8851" y="9145"/>
                    <a:pt x="8858" y="9138"/>
                    <a:pt x="8873" y="9108"/>
                  </a:cubicBezTo>
                  <a:cubicBezTo>
                    <a:pt x="8887" y="9086"/>
                    <a:pt x="8909" y="9064"/>
                    <a:pt x="8924" y="9028"/>
                  </a:cubicBezTo>
                  <a:cubicBezTo>
                    <a:pt x="8931" y="9006"/>
                    <a:pt x="8946" y="8984"/>
                    <a:pt x="8968" y="8954"/>
                  </a:cubicBezTo>
                  <a:cubicBezTo>
                    <a:pt x="9012" y="8881"/>
                    <a:pt x="9078" y="8793"/>
                    <a:pt x="9012" y="8683"/>
                  </a:cubicBezTo>
                  <a:cubicBezTo>
                    <a:pt x="8983" y="8639"/>
                    <a:pt x="8961" y="8595"/>
                    <a:pt x="8939" y="8559"/>
                  </a:cubicBezTo>
                  <a:cubicBezTo>
                    <a:pt x="8909" y="8485"/>
                    <a:pt x="8880" y="8434"/>
                    <a:pt x="8821" y="8412"/>
                  </a:cubicBezTo>
                  <a:cubicBezTo>
                    <a:pt x="8763" y="8390"/>
                    <a:pt x="8719" y="8332"/>
                    <a:pt x="8704" y="8265"/>
                  </a:cubicBezTo>
                  <a:cubicBezTo>
                    <a:pt x="8697" y="8192"/>
                    <a:pt x="8638" y="8170"/>
                    <a:pt x="8587" y="8148"/>
                  </a:cubicBezTo>
                  <a:cubicBezTo>
                    <a:pt x="8565" y="8141"/>
                    <a:pt x="8543" y="8134"/>
                    <a:pt x="8521" y="8119"/>
                  </a:cubicBezTo>
                  <a:cubicBezTo>
                    <a:pt x="8485" y="8097"/>
                    <a:pt x="8462" y="8075"/>
                    <a:pt x="8448" y="8046"/>
                  </a:cubicBezTo>
                  <a:cubicBezTo>
                    <a:pt x="8440" y="8016"/>
                    <a:pt x="8448" y="7987"/>
                    <a:pt x="8462" y="7958"/>
                  </a:cubicBezTo>
                  <a:cubicBezTo>
                    <a:pt x="8485" y="7929"/>
                    <a:pt x="8506" y="7914"/>
                    <a:pt x="8536" y="7892"/>
                  </a:cubicBezTo>
                  <a:cubicBezTo>
                    <a:pt x="8572" y="7877"/>
                    <a:pt x="8616" y="7855"/>
                    <a:pt x="8646" y="7797"/>
                  </a:cubicBezTo>
                  <a:cubicBezTo>
                    <a:pt x="8675" y="7753"/>
                    <a:pt x="8682" y="7716"/>
                    <a:pt x="8690" y="7694"/>
                  </a:cubicBezTo>
                  <a:cubicBezTo>
                    <a:pt x="8697" y="7657"/>
                    <a:pt x="8697" y="7650"/>
                    <a:pt x="8719" y="7643"/>
                  </a:cubicBezTo>
                  <a:cubicBezTo>
                    <a:pt x="8734" y="7635"/>
                    <a:pt x="8748" y="7635"/>
                    <a:pt x="8770" y="7635"/>
                  </a:cubicBezTo>
                  <a:cubicBezTo>
                    <a:pt x="8777" y="7635"/>
                    <a:pt x="8792" y="7635"/>
                    <a:pt x="8799" y="7635"/>
                  </a:cubicBezTo>
                  <a:cubicBezTo>
                    <a:pt x="8807" y="7635"/>
                    <a:pt x="8814" y="7635"/>
                    <a:pt x="8829" y="7635"/>
                  </a:cubicBezTo>
                  <a:cubicBezTo>
                    <a:pt x="8836" y="7635"/>
                    <a:pt x="8873" y="7635"/>
                    <a:pt x="8895" y="7606"/>
                  </a:cubicBezTo>
                  <a:cubicBezTo>
                    <a:pt x="8917" y="7570"/>
                    <a:pt x="9041" y="7445"/>
                    <a:pt x="9122" y="7415"/>
                  </a:cubicBezTo>
                  <a:cubicBezTo>
                    <a:pt x="9180" y="7394"/>
                    <a:pt x="9261" y="7372"/>
                    <a:pt x="9334" y="7357"/>
                  </a:cubicBezTo>
                  <a:cubicBezTo>
                    <a:pt x="9371" y="7350"/>
                    <a:pt x="9400" y="7342"/>
                    <a:pt x="9430" y="7335"/>
                  </a:cubicBezTo>
                  <a:cubicBezTo>
                    <a:pt x="9525" y="7313"/>
                    <a:pt x="9847" y="7130"/>
                    <a:pt x="9877" y="7005"/>
                  </a:cubicBezTo>
                  <a:cubicBezTo>
                    <a:pt x="9884" y="6954"/>
                    <a:pt x="9884" y="6910"/>
                    <a:pt x="9884" y="6873"/>
                  </a:cubicBezTo>
                  <a:cubicBezTo>
                    <a:pt x="9884" y="6837"/>
                    <a:pt x="9884" y="6807"/>
                    <a:pt x="9899" y="6771"/>
                  </a:cubicBezTo>
                  <a:cubicBezTo>
                    <a:pt x="9921" y="6697"/>
                    <a:pt x="9942" y="6624"/>
                    <a:pt x="9942" y="6624"/>
                  </a:cubicBezTo>
                  <a:cubicBezTo>
                    <a:pt x="9942" y="6617"/>
                    <a:pt x="9942" y="6617"/>
                    <a:pt x="9942" y="6617"/>
                  </a:cubicBezTo>
                  <a:cubicBezTo>
                    <a:pt x="9942" y="6602"/>
                    <a:pt x="9942" y="6602"/>
                    <a:pt x="9942" y="6602"/>
                  </a:cubicBezTo>
                  <a:cubicBezTo>
                    <a:pt x="9928" y="6573"/>
                    <a:pt x="9899" y="6478"/>
                    <a:pt x="9899" y="6434"/>
                  </a:cubicBezTo>
                  <a:cubicBezTo>
                    <a:pt x="9899" y="6426"/>
                    <a:pt x="9899" y="6426"/>
                    <a:pt x="9899" y="6419"/>
                  </a:cubicBezTo>
                  <a:cubicBezTo>
                    <a:pt x="9906" y="6419"/>
                    <a:pt x="9928" y="6412"/>
                    <a:pt x="9950" y="6390"/>
                  </a:cubicBezTo>
                  <a:cubicBezTo>
                    <a:pt x="9994" y="6360"/>
                    <a:pt x="10001" y="6346"/>
                    <a:pt x="10016" y="6331"/>
                  </a:cubicBezTo>
                  <a:cubicBezTo>
                    <a:pt x="10016" y="6316"/>
                    <a:pt x="10023" y="6309"/>
                    <a:pt x="10038" y="6294"/>
                  </a:cubicBezTo>
                  <a:lnTo>
                    <a:pt x="10038" y="6294"/>
                  </a:lnTo>
                  <a:cubicBezTo>
                    <a:pt x="10052" y="6309"/>
                    <a:pt x="10075" y="6331"/>
                    <a:pt x="10118" y="6353"/>
                  </a:cubicBezTo>
                  <a:cubicBezTo>
                    <a:pt x="10155" y="6368"/>
                    <a:pt x="10199" y="6375"/>
                    <a:pt x="10228" y="6382"/>
                  </a:cubicBezTo>
                  <a:cubicBezTo>
                    <a:pt x="10272" y="6390"/>
                    <a:pt x="10302" y="6397"/>
                    <a:pt x="10324" y="6412"/>
                  </a:cubicBezTo>
                  <a:cubicBezTo>
                    <a:pt x="10338" y="6419"/>
                    <a:pt x="10353" y="6441"/>
                    <a:pt x="10368" y="6456"/>
                  </a:cubicBezTo>
                  <a:cubicBezTo>
                    <a:pt x="10397" y="6492"/>
                    <a:pt x="10433" y="6529"/>
                    <a:pt x="10470" y="6529"/>
                  </a:cubicBezTo>
                  <a:cubicBezTo>
                    <a:pt x="10485" y="6529"/>
                    <a:pt x="10499" y="6522"/>
                    <a:pt x="10507" y="6514"/>
                  </a:cubicBezTo>
                  <a:cubicBezTo>
                    <a:pt x="10543" y="6492"/>
                    <a:pt x="10551" y="6463"/>
                    <a:pt x="10558" y="6434"/>
                  </a:cubicBezTo>
                  <a:cubicBezTo>
                    <a:pt x="10573" y="6412"/>
                    <a:pt x="10580" y="6390"/>
                    <a:pt x="10595" y="6360"/>
                  </a:cubicBezTo>
                  <a:cubicBezTo>
                    <a:pt x="10609" y="6338"/>
                    <a:pt x="10624" y="6331"/>
                    <a:pt x="10631" y="6324"/>
                  </a:cubicBezTo>
                  <a:cubicBezTo>
                    <a:pt x="10661" y="6302"/>
                    <a:pt x="10690" y="6280"/>
                    <a:pt x="10705" y="6199"/>
                  </a:cubicBezTo>
                  <a:cubicBezTo>
                    <a:pt x="10712" y="6170"/>
                    <a:pt x="10719" y="6141"/>
                    <a:pt x="10727" y="6111"/>
                  </a:cubicBezTo>
                  <a:cubicBezTo>
                    <a:pt x="10749" y="6038"/>
                    <a:pt x="10763" y="5979"/>
                    <a:pt x="10734" y="5928"/>
                  </a:cubicBezTo>
                  <a:cubicBezTo>
                    <a:pt x="10719" y="5913"/>
                    <a:pt x="10712" y="5906"/>
                    <a:pt x="10705" y="5899"/>
                  </a:cubicBezTo>
                  <a:cubicBezTo>
                    <a:pt x="10690" y="5877"/>
                    <a:pt x="10683" y="5870"/>
                    <a:pt x="10690" y="5803"/>
                  </a:cubicBezTo>
                  <a:cubicBezTo>
                    <a:pt x="10697" y="5774"/>
                    <a:pt x="10697" y="5752"/>
                    <a:pt x="10697" y="5738"/>
                  </a:cubicBezTo>
                  <a:cubicBezTo>
                    <a:pt x="10712" y="5679"/>
                    <a:pt x="10719" y="5642"/>
                    <a:pt x="10690" y="5584"/>
                  </a:cubicBezTo>
                  <a:cubicBezTo>
                    <a:pt x="10675" y="5562"/>
                    <a:pt x="10668" y="5547"/>
                    <a:pt x="10661" y="5532"/>
                  </a:cubicBezTo>
                  <a:cubicBezTo>
                    <a:pt x="10646" y="5496"/>
                    <a:pt x="10631" y="5466"/>
                    <a:pt x="10602" y="5430"/>
                  </a:cubicBezTo>
                  <a:cubicBezTo>
                    <a:pt x="10573" y="5386"/>
                    <a:pt x="10514" y="5298"/>
                    <a:pt x="10507" y="5269"/>
                  </a:cubicBezTo>
                  <a:cubicBezTo>
                    <a:pt x="10499" y="5246"/>
                    <a:pt x="10485" y="5232"/>
                    <a:pt x="10463" y="5232"/>
                  </a:cubicBezTo>
                  <a:cubicBezTo>
                    <a:pt x="10448" y="5232"/>
                    <a:pt x="10433" y="5239"/>
                    <a:pt x="10419" y="5239"/>
                  </a:cubicBezTo>
                  <a:cubicBezTo>
                    <a:pt x="10404" y="5246"/>
                    <a:pt x="10382" y="5246"/>
                    <a:pt x="10368" y="5246"/>
                  </a:cubicBezTo>
                  <a:cubicBezTo>
                    <a:pt x="10360" y="5246"/>
                    <a:pt x="10353" y="5246"/>
                    <a:pt x="10346" y="5246"/>
                  </a:cubicBezTo>
                  <a:cubicBezTo>
                    <a:pt x="10294" y="5239"/>
                    <a:pt x="10272" y="5210"/>
                    <a:pt x="10236" y="5129"/>
                  </a:cubicBezTo>
                  <a:cubicBezTo>
                    <a:pt x="10192" y="5034"/>
                    <a:pt x="10104" y="5012"/>
                    <a:pt x="10023" y="4990"/>
                  </a:cubicBezTo>
                  <a:cubicBezTo>
                    <a:pt x="10016" y="4983"/>
                    <a:pt x="10009" y="4983"/>
                    <a:pt x="10001" y="4983"/>
                  </a:cubicBezTo>
                  <a:cubicBezTo>
                    <a:pt x="9950" y="4983"/>
                    <a:pt x="9935" y="5027"/>
                    <a:pt x="9928" y="5056"/>
                  </a:cubicBezTo>
                  <a:cubicBezTo>
                    <a:pt x="9921" y="5056"/>
                    <a:pt x="9921" y="5063"/>
                    <a:pt x="9921" y="5071"/>
                  </a:cubicBezTo>
                  <a:cubicBezTo>
                    <a:pt x="9913" y="5071"/>
                    <a:pt x="9913" y="5063"/>
                    <a:pt x="9906" y="5063"/>
                  </a:cubicBezTo>
                  <a:cubicBezTo>
                    <a:pt x="9833" y="4997"/>
                    <a:pt x="9759" y="4968"/>
                    <a:pt x="9716" y="4961"/>
                  </a:cubicBezTo>
                  <a:cubicBezTo>
                    <a:pt x="9723" y="4946"/>
                    <a:pt x="9723" y="4932"/>
                    <a:pt x="9730" y="4917"/>
                  </a:cubicBezTo>
                  <a:cubicBezTo>
                    <a:pt x="9737" y="4873"/>
                    <a:pt x="9752" y="4829"/>
                    <a:pt x="9737" y="4792"/>
                  </a:cubicBezTo>
                  <a:cubicBezTo>
                    <a:pt x="9716" y="4726"/>
                    <a:pt x="9561" y="4551"/>
                    <a:pt x="9488" y="4536"/>
                  </a:cubicBezTo>
                  <a:cubicBezTo>
                    <a:pt x="9437" y="4521"/>
                    <a:pt x="9305" y="4521"/>
                    <a:pt x="9268" y="4521"/>
                  </a:cubicBezTo>
                  <a:cubicBezTo>
                    <a:pt x="9247" y="4506"/>
                    <a:pt x="9210" y="4463"/>
                    <a:pt x="9202" y="4433"/>
                  </a:cubicBezTo>
                  <a:cubicBezTo>
                    <a:pt x="9188" y="4360"/>
                    <a:pt x="9100" y="4287"/>
                    <a:pt x="9041" y="4257"/>
                  </a:cubicBezTo>
                  <a:cubicBezTo>
                    <a:pt x="9019" y="4235"/>
                    <a:pt x="9005" y="4213"/>
                    <a:pt x="8990" y="4184"/>
                  </a:cubicBezTo>
                  <a:cubicBezTo>
                    <a:pt x="8983" y="4170"/>
                    <a:pt x="8975" y="4147"/>
                    <a:pt x="8961" y="4125"/>
                  </a:cubicBezTo>
                  <a:cubicBezTo>
                    <a:pt x="8917" y="4067"/>
                    <a:pt x="8873" y="4008"/>
                    <a:pt x="8821" y="3964"/>
                  </a:cubicBezTo>
                  <a:cubicBezTo>
                    <a:pt x="8814" y="3957"/>
                    <a:pt x="8814" y="3957"/>
                    <a:pt x="8814" y="3957"/>
                  </a:cubicBezTo>
                  <a:cubicBezTo>
                    <a:pt x="8756" y="3898"/>
                    <a:pt x="8660" y="3803"/>
                    <a:pt x="8543" y="3803"/>
                  </a:cubicBezTo>
                  <a:cubicBezTo>
                    <a:pt x="8521" y="3803"/>
                    <a:pt x="8506" y="3803"/>
                    <a:pt x="8485" y="3810"/>
                  </a:cubicBezTo>
                  <a:cubicBezTo>
                    <a:pt x="8470" y="3818"/>
                    <a:pt x="8470" y="3818"/>
                    <a:pt x="8470" y="3818"/>
                  </a:cubicBezTo>
                  <a:cubicBezTo>
                    <a:pt x="8418" y="3825"/>
                    <a:pt x="8375" y="3840"/>
                    <a:pt x="8345" y="3840"/>
                  </a:cubicBezTo>
                  <a:cubicBezTo>
                    <a:pt x="8316" y="3840"/>
                    <a:pt x="8301" y="3832"/>
                    <a:pt x="8287" y="3796"/>
                  </a:cubicBezTo>
                  <a:cubicBezTo>
                    <a:pt x="8250" y="3693"/>
                    <a:pt x="8125" y="3569"/>
                    <a:pt x="8023" y="3569"/>
                  </a:cubicBezTo>
                  <a:cubicBezTo>
                    <a:pt x="8008" y="3569"/>
                    <a:pt x="8008" y="3569"/>
                    <a:pt x="8008" y="3569"/>
                  </a:cubicBezTo>
                  <a:cubicBezTo>
                    <a:pt x="7986" y="3539"/>
                    <a:pt x="7986" y="3466"/>
                    <a:pt x="7986" y="3415"/>
                  </a:cubicBezTo>
                  <a:cubicBezTo>
                    <a:pt x="7986" y="3385"/>
                    <a:pt x="7986" y="3356"/>
                    <a:pt x="7979" y="3334"/>
                  </a:cubicBezTo>
                  <a:cubicBezTo>
                    <a:pt x="7971" y="3268"/>
                    <a:pt x="7906" y="3239"/>
                    <a:pt x="7876" y="3224"/>
                  </a:cubicBezTo>
                  <a:cubicBezTo>
                    <a:pt x="7854" y="3165"/>
                    <a:pt x="7796" y="2990"/>
                    <a:pt x="7774" y="2960"/>
                  </a:cubicBezTo>
                  <a:cubicBezTo>
                    <a:pt x="7759" y="2938"/>
                    <a:pt x="7737" y="2931"/>
                    <a:pt x="7715" y="2924"/>
                  </a:cubicBezTo>
                  <a:cubicBezTo>
                    <a:pt x="7686" y="2902"/>
                    <a:pt x="7686" y="2902"/>
                    <a:pt x="7686" y="2894"/>
                  </a:cubicBezTo>
                  <a:cubicBezTo>
                    <a:pt x="7693" y="2851"/>
                    <a:pt x="7722" y="2726"/>
                    <a:pt x="7642" y="2711"/>
                  </a:cubicBezTo>
                  <a:cubicBezTo>
                    <a:pt x="7576" y="2696"/>
                    <a:pt x="7503" y="2660"/>
                    <a:pt x="7473" y="2631"/>
                  </a:cubicBezTo>
                  <a:cubicBezTo>
                    <a:pt x="7444" y="2587"/>
                    <a:pt x="7437" y="2572"/>
                    <a:pt x="7466" y="2528"/>
                  </a:cubicBezTo>
                  <a:cubicBezTo>
                    <a:pt x="7503" y="2477"/>
                    <a:pt x="7583" y="2440"/>
                    <a:pt x="7583" y="2440"/>
                  </a:cubicBezTo>
                  <a:cubicBezTo>
                    <a:pt x="7678" y="2382"/>
                    <a:pt x="7678" y="2382"/>
                    <a:pt x="7678" y="2382"/>
                  </a:cubicBezTo>
                  <a:cubicBezTo>
                    <a:pt x="7568" y="2382"/>
                    <a:pt x="7568" y="2382"/>
                    <a:pt x="7568" y="2382"/>
                  </a:cubicBezTo>
                  <a:cubicBezTo>
                    <a:pt x="7568" y="2382"/>
                    <a:pt x="7561" y="2382"/>
                    <a:pt x="7554" y="2374"/>
                  </a:cubicBezTo>
                  <a:cubicBezTo>
                    <a:pt x="7554" y="2367"/>
                    <a:pt x="7554" y="2352"/>
                    <a:pt x="7561" y="2330"/>
                  </a:cubicBezTo>
                  <a:cubicBezTo>
                    <a:pt x="7561" y="2323"/>
                    <a:pt x="7561" y="2323"/>
                    <a:pt x="7561" y="2323"/>
                  </a:cubicBezTo>
                  <a:cubicBezTo>
                    <a:pt x="7598" y="2235"/>
                    <a:pt x="7605" y="2206"/>
                    <a:pt x="7656" y="2147"/>
                  </a:cubicBezTo>
                  <a:cubicBezTo>
                    <a:pt x="7693" y="2103"/>
                    <a:pt x="7722" y="2059"/>
                    <a:pt x="7708" y="2008"/>
                  </a:cubicBezTo>
                  <a:cubicBezTo>
                    <a:pt x="7700" y="1978"/>
                    <a:pt x="7678" y="1956"/>
                    <a:pt x="7635" y="1942"/>
                  </a:cubicBezTo>
                  <a:cubicBezTo>
                    <a:pt x="7561" y="1913"/>
                    <a:pt x="7554" y="1898"/>
                    <a:pt x="7554" y="1891"/>
                  </a:cubicBezTo>
                  <a:cubicBezTo>
                    <a:pt x="7554" y="1891"/>
                    <a:pt x="7554" y="1883"/>
                    <a:pt x="7561" y="1876"/>
                  </a:cubicBezTo>
                  <a:cubicBezTo>
                    <a:pt x="7583" y="1854"/>
                    <a:pt x="7590" y="1825"/>
                    <a:pt x="7583" y="1803"/>
                  </a:cubicBezTo>
                  <a:cubicBezTo>
                    <a:pt x="7568" y="1759"/>
                    <a:pt x="7510" y="1722"/>
                    <a:pt x="7444" y="1715"/>
                  </a:cubicBezTo>
                  <a:cubicBezTo>
                    <a:pt x="7393" y="1700"/>
                    <a:pt x="7378" y="1693"/>
                    <a:pt x="7327" y="1656"/>
                  </a:cubicBezTo>
                  <a:cubicBezTo>
                    <a:pt x="7312" y="1641"/>
                    <a:pt x="7297" y="1627"/>
                    <a:pt x="7275" y="1612"/>
                  </a:cubicBezTo>
                  <a:cubicBezTo>
                    <a:pt x="7239" y="1590"/>
                    <a:pt x="7209" y="1568"/>
                    <a:pt x="7173" y="1553"/>
                  </a:cubicBezTo>
                  <a:cubicBezTo>
                    <a:pt x="7129" y="1532"/>
                    <a:pt x="7099" y="1517"/>
                    <a:pt x="7085" y="1480"/>
                  </a:cubicBezTo>
                  <a:cubicBezTo>
                    <a:pt x="7056" y="1414"/>
                    <a:pt x="7012" y="1392"/>
                    <a:pt x="6975" y="1378"/>
                  </a:cubicBezTo>
                  <a:cubicBezTo>
                    <a:pt x="6960" y="1370"/>
                    <a:pt x="6946" y="1363"/>
                    <a:pt x="6938" y="1356"/>
                  </a:cubicBezTo>
                  <a:cubicBezTo>
                    <a:pt x="6931" y="1348"/>
                    <a:pt x="6924" y="1334"/>
                    <a:pt x="6924" y="1312"/>
                  </a:cubicBezTo>
                  <a:cubicBezTo>
                    <a:pt x="6916" y="1275"/>
                    <a:pt x="6931" y="1238"/>
                    <a:pt x="6938" y="1231"/>
                  </a:cubicBezTo>
                  <a:cubicBezTo>
                    <a:pt x="6975" y="1202"/>
                    <a:pt x="6982" y="1143"/>
                    <a:pt x="6968" y="1099"/>
                  </a:cubicBezTo>
                  <a:cubicBezTo>
                    <a:pt x="6960" y="1063"/>
                    <a:pt x="6931" y="1041"/>
                    <a:pt x="6887" y="1033"/>
                  </a:cubicBezTo>
                  <a:cubicBezTo>
                    <a:pt x="6850" y="1026"/>
                    <a:pt x="6836" y="1019"/>
                    <a:pt x="6821" y="1004"/>
                  </a:cubicBezTo>
                  <a:cubicBezTo>
                    <a:pt x="6799" y="989"/>
                    <a:pt x="6785" y="975"/>
                    <a:pt x="6748" y="967"/>
                  </a:cubicBezTo>
                  <a:cubicBezTo>
                    <a:pt x="6726" y="960"/>
                    <a:pt x="6711" y="945"/>
                    <a:pt x="6711" y="923"/>
                  </a:cubicBezTo>
                  <a:cubicBezTo>
                    <a:pt x="6711" y="909"/>
                    <a:pt x="6718" y="894"/>
                    <a:pt x="6740" y="887"/>
                  </a:cubicBezTo>
                  <a:cubicBezTo>
                    <a:pt x="6762" y="872"/>
                    <a:pt x="6777" y="857"/>
                    <a:pt x="6785" y="835"/>
                  </a:cubicBezTo>
                  <a:cubicBezTo>
                    <a:pt x="6799" y="784"/>
                    <a:pt x="6770" y="725"/>
                    <a:pt x="6755" y="703"/>
                  </a:cubicBezTo>
                  <a:cubicBezTo>
                    <a:pt x="6755" y="689"/>
                    <a:pt x="6755" y="689"/>
                    <a:pt x="6755" y="689"/>
                  </a:cubicBezTo>
                  <a:cubicBezTo>
                    <a:pt x="6740" y="689"/>
                    <a:pt x="6740" y="689"/>
                    <a:pt x="6740" y="689"/>
                  </a:cubicBezTo>
                  <a:cubicBezTo>
                    <a:pt x="6623" y="623"/>
                    <a:pt x="6594" y="623"/>
                    <a:pt x="6579" y="623"/>
                  </a:cubicBezTo>
                  <a:cubicBezTo>
                    <a:pt x="6543" y="623"/>
                    <a:pt x="6484" y="601"/>
                    <a:pt x="6433" y="579"/>
                  </a:cubicBezTo>
                  <a:cubicBezTo>
                    <a:pt x="6411" y="572"/>
                    <a:pt x="6404" y="513"/>
                    <a:pt x="6396" y="476"/>
                  </a:cubicBezTo>
                  <a:cubicBezTo>
                    <a:pt x="6396" y="447"/>
                    <a:pt x="6389" y="418"/>
                    <a:pt x="6381" y="396"/>
                  </a:cubicBezTo>
                  <a:cubicBezTo>
                    <a:pt x="6359" y="374"/>
                    <a:pt x="6330" y="359"/>
                    <a:pt x="6301" y="359"/>
                  </a:cubicBezTo>
                  <a:cubicBezTo>
                    <a:pt x="6294" y="359"/>
                    <a:pt x="6294" y="359"/>
                    <a:pt x="6294" y="359"/>
                  </a:cubicBezTo>
                  <a:lnTo>
                    <a:pt x="6294" y="359"/>
                  </a:lnTo>
                  <a:cubicBezTo>
                    <a:pt x="6286" y="359"/>
                    <a:pt x="6286" y="359"/>
                    <a:pt x="6286" y="359"/>
                  </a:cubicBezTo>
                  <a:cubicBezTo>
                    <a:pt x="6257" y="359"/>
                    <a:pt x="6228" y="374"/>
                    <a:pt x="6198" y="388"/>
                  </a:cubicBezTo>
                  <a:cubicBezTo>
                    <a:pt x="6154" y="418"/>
                    <a:pt x="6147" y="418"/>
                    <a:pt x="6059" y="418"/>
                  </a:cubicBezTo>
                  <a:cubicBezTo>
                    <a:pt x="6044" y="418"/>
                    <a:pt x="6037" y="418"/>
                    <a:pt x="6030" y="418"/>
                  </a:cubicBezTo>
                  <a:cubicBezTo>
                    <a:pt x="6022" y="388"/>
                    <a:pt x="5993" y="381"/>
                    <a:pt x="5971" y="381"/>
                  </a:cubicBezTo>
                  <a:cubicBezTo>
                    <a:pt x="5898" y="381"/>
                    <a:pt x="5780" y="432"/>
                    <a:pt x="5707" y="469"/>
                  </a:cubicBezTo>
                  <a:cubicBezTo>
                    <a:pt x="5693" y="469"/>
                    <a:pt x="5685" y="476"/>
                    <a:pt x="5678" y="476"/>
                  </a:cubicBezTo>
                  <a:cubicBezTo>
                    <a:pt x="5671" y="476"/>
                    <a:pt x="5663" y="469"/>
                    <a:pt x="5649" y="454"/>
                  </a:cubicBezTo>
                  <a:cubicBezTo>
                    <a:pt x="5641" y="447"/>
                    <a:pt x="5627" y="432"/>
                    <a:pt x="5605" y="425"/>
                  </a:cubicBezTo>
                  <a:cubicBezTo>
                    <a:pt x="5597" y="418"/>
                    <a:pt x="5590" y="418"/>
                    <a:pt x="5575" y="418"/>
                  </a:cubicBezTo>
                  <a:cubicBezTo>
                    <a:pt x="5546" y="418"/>
                    <a:pt x="5524" y="440"/>
                    <a:pt x="5502" y="469"/>
                  </a:cubicBezTo>
                  <a:cubicBezTo>
                    <a:pt x="5495" y="484"/>
                    <a:pt x="5480" y="498"/>
                    <a:pt x="5458" y="513"/>
                  </a:cubicBezTo>
                  <a:cubicBezTo>
                    <a:pt x="5458" y="520"/>
                    <a:pt x="5451" y="520"/>
                    <a:pt x="5451" y="520"/>
                  </a:cubicBezTo>
                  <a:cubicBezTo>
                    <a:pt x="5436" y="520"/>
                    <a:pt x="5407" y="484"/>
                    <a:pt x="5399" y="440"/>
                  </a:cubicBezTo>
                  <a:cubicBezTo>
                    <a:pt x="5385" y="403"/>
                    <a:pt x="5370" y="344"/>
                    <a:pt x="5297" y="330"/>
                  </a:cubicBezTo>
                  <a:cubicBezTo>
                    <a:pt x="5282" y="322"/>
                    <a:pt x="5268" y="315"/>
                    <a:pt x="5260" y="301"/>
                  </a:cubicBezTo>
                  <a:cubicBezTo>
                    <a:pt x="5246" y="271"/>
                    <a:pt x="5246" y="242"/>
                    <a:pt x="5246" y="234"/>
                  </a:cubicBezTo>
                  <a:cubicBezTo>
                    <a:pt x="5260" y="205"/>
                    <a:pt x="5260" y="132"/>
                    <a:pt x="5231" y="88"/>
                  </a:cubicBezTo>
                  <a:cubicBezTo>
                    <a:pt x="5216" y="66"/>
                    <a:pt x="5194" y="59"/>
                    <a:pt x="5172" y="59"/>
                  </a:cubicBezTo>
                  <a:cubicBezTo>
                    <a:pt x="5165" y="59"/>
                    <a:pt x="5150" y="59"/>
                    <a:pt x="5143" y="59"/>
                  </a:cubicBezTo>
                  <a:cubicBezTo>
                    <a:pt x="5128" y="51"/>
                    <a:pt x="5121" y="51"/>
                    <a:pt x="5106" y="51"/>
                  </a:cubicBezTo>
                  <a:cubicBezTo>
                    <a:pt x="5085" y="51"/>
                    <a:pt x="5033" y="51"/>
                    <a:pt x="5018" y="103"/>
                  </a:cubicBezTo>
                  <a:cubicBezTo>
                    <a:pt x="5011" y="125"/>
                    <a:pt x="4982" y="146"/>
                    <a:pt x="4931" y="176"/>
                  </a:cubicBezTo>
                  <a:cubicBezTo>
                    <a:pt x="4872" y="205"/>
                    <a:pt x="4828" y="242"/>
                    <a:pt x="4828" y="242"/>
                  </a:cubicBezTo>
                  <a:cubicBezTo>
                    <a:pt x="4813" y="256"/>
                    <a:pt x="4813" y="256"/>
                    <a:pt x="4813" y="256"/>
                  </a:cubicBezTo>
                  <a:cubicBezTo>
                    <a:pt x="4813" y="271"/>
                    <a:pt x="4813" y="271"/>
                    <a:pt x="4813" y="271"/>
                  </a:cubicBezTo>
                  <a:cubicBezTo>
                    <a:pt x="4813" y="278"/>
                    <a:pt x="4828" y="410"/>
                    <a:pt x="4872" y="498"/>
                  </a:cubicBezTo>
                  <a:cubicBezTo>
                    <a:pt x="4901" y="542"/>
                    <a:pt x="4894" y="594"/>
                    <a:pt x="4894" y="660"/>
                  </a:cubicBezTo>
                  <a:cubicBezTo>
                    <a:pt x="4894" y="703"/>
                    <a:pt x="4887" y="747"/>
                    <a:pt x="4894" y="806"/>
                  </a:cubicBezTo>
                  <a:cubicBezTo>
                    <a:pt x="4901" y="865"/>
                    <a:pt x="4887" y="879"/>
                    <a:pt x="4887" y="879"/>
                  </a:cubicBezTo>
                  <a:cubicBezTo>
                    <a:pt x="4887" y="879"/>
                    <a:pt x="4887" y="887"/>
                    <a:pt x="4872" y="887"/>
                  </a:cubicBezTo>
                  <a:cubicBezTo>
                    <a:pt x="4872" y="887"/>
                    <a:pt x="4865" y="887"/>
                    <a:pt x="4857" y="887"/>
                  </a:cubicBezTo>
                  <a:cubicBezTo>
                    <a:pt x="4857" y="887"/>
                    <a:pt x="4850" y="887"/>
                    <a:pt x="4843" y="887"/>
                  </a:cubicBezTo>
                  <a:cubicBezTo>
                    <a:pt x="4843" y="887"/>
                    <a:pt x="4835" y="879"/>
                    <a:pt x="4828" y="879"/>
                  </a:cubicBezTo>
                  <a:cubicBezTo>
                    <a:pt x="4821" y="872"/>
                    <a:pt x="4806" y="857"/>
                    <a:pt x="4791" y="857"/>
                  </a:cubicBezTo>
                  <a:cubicBezTo>
                    <a:pt x="4777" y="857"/>
                    <a:pt x="4762" y="865"/>
                    <a:pt x="4747" y="879"/>
                  </a:cubicBezTo>
                  <a:cubicBezTo>
                    <a:pt x="4740" y="887"/>
                    <a:pt x="4740" y="887"/>
                    <a:pt x="4733" y="887"/>
                  </a:cubicBezTo>
                  <a:cubicBezTo>
                    <a:pt x="4725" y="887"/>
                    <a:pt x="4711" y="879"/>
                    <a:pt x="4674" y="850"/>
                  </a:cubicBezTo>
                  <a:cubicBezTo>
                    <a:pt x="4652" y="828"/>
                    <a:pt x="4667" y="791"/>
                    <a:pt x="4667" y="791"/>
                  </a:cubicBezTo>
                  <a:cubicBezTo>
                    <a:pt x="4667" y="784"/>
                    <a:pt x="4667" y="784"/>
                    <a:pt x="4667" y="784"/>
                  </a:cubicBezTo>
                  <a:cubicBezTo>
                    <a:pt x="4674" y="784"/>
                    <a:pt x="4674" y="784"/>
                    <a:pt x="4674" y="784"/>
                  </a:cubicBezTo>
                  <a:cubicBezTo>
                    <a:pt x="4674" y="769"/>
                    <a:pt x="4696" y="674"/>
                    <a:pt x="4652" y="630"/>
                  </a:cubicBezTo>
                  <a:cubicBezTo>
                    <a:pt x="4623" y="601"/>
                    <a:pt x="4586" y="601"/>
                    <a:pt x="4564" y="601"/>
                  </a:cubicBezTo>
                  <a:cubicBezTo>
                    <a:pt x="4549" y="601"/>
                    <a:pt x="4535" y="601"/>
                    <a:pt x="4535" y="601"/>
                  </a:cubicBezTo>
                  <a:cubicBezTo>
                    <a:pt x="4528" y="601"/>
                    <a:pt x="4528" y="601"/>
                    <a:pt x="4528" y="601"/>
                  </a:cubicBezTo>
                  <a:cubicBezTo>
                    <a:pt x="4520" y="608"/>
                    <a:pt x="4520" y="608"/>
                    <a:pt x="4520" y="608"/>
                  </a:cubicBezTo>
                  <a:cubicBezTo>
                    <a:pt x="4498" y="615"/>
                    <a:pt x="4462" y="637"/>
                    <a:pt x="4432" y="637"/>
                  </a:cubicBezTo>
                  <a:lnTo>
                    <a:pt x="4432" y="637"/>
                  </a:lnTo>
                  <a:cubicBezTo>
                    <a:pt x="4388" y="608"/>
                    <a:pt x="4359" y="594"/>
                    <a:pt x="4337" y="594"/>
                  </a:cubicBezTo>
                  <a:cubicBezTo>
                    <a:pt x="4323" y="594"/>
                    <a:pt x="4315" y="601"/>
                    <a:pt x="4308" y="608"/>
                  </a:cubicBezTo>
                  <a:cubicBezTo>
                    <a:pt x="4300" y="608"/>
                    <a:pt x="4300" y="615"/>
                    <a:pt x="4300" y="615"/>
                  </a:cubicBezTo>
                  <a:cubicBezTo>
                    <a:pt x="4293" y="615"/>
                    <a:pt x="4286" y="608"/>
                    <a:pt x="4286" y="594"/>
                  </a:cubicBezTo>
                  <a:cubicBezTo>
                    <a:pt x="4249" y="528"/>
                    <a:pt x="4139" y="520"/>
                    <a:pt x="4110" y="520"/>
                  </a:cubicBezTo>
                  <a:cubicBezTo>
                    <a:pt x="4095" y="520"/>
                    <a:pt x="4088" y="520"/>
                    <a:pt x="4073" y="513"/>
                  </a:cubicBezTo>
                  <a:cubicBezTo>
                    <a:pt x="4059" y="513"/>
                    <a:pt x="4037" y="513"/>
                    <a:pt x="4022" y="513"/>
                  </a:cubicBezTo>
                  <a:cubicBezTo>
                    <a:pt x="4000" y="513"/>
                    <a:pt x="3978" y="513"/>
                    <a:pt x="3949" y="520"/>
                  </a:cubicBezTo>
                  <a:cubicBezTo>
                    <a:pt x="3883" y="542"/>
                    <a:pt x="3868" y="557"/>
                    <a:pt x="3809" y="601"/>
                  </a:cubicBezTo>
                  <a:cubicBezTo>
                    <a:pt x="3787" y="615"/>
                    <a:pt x="3787" y="615"/>
                    <a:pt x="3787" y="615"/>
                  </a:cubicBezTo>
                  <a:cubicBezTo>
                    <a:pt x="3692" y="682"/>
                    <a:pt x="3714" y="733"/>
                    <a:pt x="3736" y="791"/>
                  </a:cubicBezTo>
                  <a:cubicBezTo>
                    <a:pt x="3736" y="813"/>
                    <a:pt x="3736" y="813"/>
                    <a:pt x="3736" y="813"/>
                  </a:cubicBezTo>
                  <a:cubicBezTo>
                    <a:pt x="3758" y="872"/>
                    <a:pt x="3817" y="894"/>
                    <a:pt x="3883" y="916"/>
                  </a:cubicBezTo>
                  <a:cubicBezTo>
                    <a:pt x="3905" y="931"/>
                    <a:pt x="3934" y="938"/>
                    <a:pt x="3956" y="953"/>
                  </a:cubicBezTo>
                  <a:cubicBezTo>
                    <a:pt x="3971" y="960"/>
                    <a:pt x="3993" y="975"/>
                    <a:pt x="3985" y="996"/>
                  </a:cubicBezTo>
                  <a:cubicBezTo>
                    <a:pt x="3978" y="1011"/>
                    <a:pt x="3971" y="1019"/>
                    <a:pt x="3963" y="1019"/>
                  </a:cubicBezTo>
                  <a:cubicBezTo>
                    <a:pt x="3949" y="1019"/>
                    <a:pt x="3941" y="1019"/>
                    <a:pt x="3941" y="1011"/>
                  </a:cubicBezTo>
                  <a:cubicBezTo>
                    <a:pt x="3934" y="1011"/>
                    <a:pt x="3919" y="1004"/>
                    <a:pt x="3912" y="1004"/>
                  </a:cubicBezTo>
                  <a:cubicBezTo>
                    <a:pt x="3890" y="1004"/>
                    <a:pt x="3868" y="1026"/>
                    <a:pt x="3861" y="1041"/>
                  </a:cubicBezTo>
                  <a:cubicBezTo>
                    <a:pt x="3854" y="1048"/>
                    <a:pt x="3854" y="1048"/>
                    <a:pt x="3839" y="1048"/>
                  </a:cubicBezTo>
                  <a:cubicBezTo>
                    <a:pt x="3817" y="1048"/>
                    <a:pt x="3780" y="1033"/>
                    <a:pt x="3773" y="1026"/>
                  </a:cubicBezTo>
                  <a:cubicBezTo>
                    <a:pt x="3714" y="989"/>
                    <a:pt x="3714" y="989"/>
                    <a:pt x="3714" y="989"/>
                  </a:cubicBezTo>
                  <a:cubicBezTo>
                    <a:pt x="3729" y="1055"/>
                    <a:pt x="3729" y="1055"/>
                    <a:pt x="3729" y="1055"/>
                  </a:cubicBezTo>
                  <a:cubicBezTo>
                    <a:pt x="3736" y="1092"/>
                    <a:pt x="3729" y="1099"/>
                    <a:pt x="3722" y="1099"/>
                  </a:cubicBezTo>
                  <a:cubicBezTo>
                    <a:pt x="3722" y="1106"/>
                    <a:pt x="3714" y="1106"/>
                    <a:pt x="3707" y="1106"/>
                  </a:cubicBezTo>
                  <a:cubicBezTo>
                    <a:pt x="3692" y="1106"/>
                    <a:pt x="3678" y="1099"/>
                    <a:pt x="3678" y="1099"/>
                  </a:cubicBezTo>
                  <a:lnTo>
                    <a:pt x="3678" y="1099"/>
                  </a:lnTo>
                  <a:cubicBezTo>
                    <a:pt x="3670" y="1099"/>
                    <a:pt x="3670" y="1099"/>
                    <a:pt x="3670" y="1099"/>
                  </a:cubicBezTo>
                  <a:cubicBezTo>
                    <a:pt x="3670" y="1099"/>
                    <a:pt x="3604" y="1084"/>
                    <a:pt x="3538" y="1070"/>
                  </a:cubicBezTo>
                  <a:cubicBezTo>
                    <a:pt x="3502" y="1055"/>
                    <a:pt x="3502" y="1011"/>
                    <a:pt x="3516" y="931"/>
                  </a:cubicBezTo>
                  <a:cubicBezTo>
                    <a:pt x="3524" y="887"/>
                    <a:pt x="3509" y="857"/>
                    <a:pt x="3494" y="828"/>
                  </a:cubicBezTo>
                  <a:cubicBezTo>
                    <a:pt x="3487" y="806"/>
                    <a:pt x="3480" y="791"/>
                    <a:pt x="3480" y="769"/>
                  </a:cubicBezTo>
                  <a:cubicBezTo>
                    <a:pt x="3480" y="689"/>
                    <a:pt x="3421" y="660"/>
                    <a:pt x="3385" y="660"/>
                  </a:cubicBezTo>
                  <a:lnTo>
                    <a:pt x="3385" y="660"/>
                  </a:lnTo>
                  <a:cubicBezTo>
                    <a:pt x="3377" y="660"/>
                    <a:pt x="3377" y="660"/>
                    <a:pt x="3377" y="660"/>
                  </a:cubicBezTo>
                  <a:cubicBezTo>
                    <a:pt x="3377" y="660"/>
                    <a:pt x="3363" y="660"/>
                    <a:pt x="3348" y="660"/>
                  </a:cubicBezTo>
                  <a:cubicBezTo>
                    <a:pt x="3304" y="660"/>
                    <a:pt x="3267" y="652"/>
                    <a:pt x="3253" y="637"/>
                  </a:cubicBezTo>
                  <a:cubicBezTo>
                    <a:pt x="3238" y="630"/>
                    <a:pt x="3231" y="615"/>
                    <a:pt x="3223" y="601"/>
                  </a:cubicBezTo>
                  <a:cubicBezTo>
                    <a:pt x="3209" y="579"/>
                    <a:pt x="3187" y="542"/>
                    <a:pt x="3143" y="542"/>
                  </a:cubicBezTo>
                  <a:cubicBezTo>
                    <a:pt x="3143" y="542"/>
                    <a:pt x="3135" y="542"/>
                    <a:pt x="3128" y="542"/>
                  </a:cubicBezTo>
                  <a:cubicBezTo>
                    <a:pt x="3121" y="542"/>
                    <a:pt x="3121" y="542"/>
                    <a:pt x="3113" y="542"/>
                  </a:cubicBezTo>
                  <a:cubicBezTo>
                    <a:pt x="3099" y="542"/>
                    <a:pt x="3092" y="542"/>
                    <a:pt x="3070" y="498"/>
                  </a:cubicBezTo>
                  <a:cubicBezTo>
                    <a:pt x="3063" y="491"/>
                    <a:pt x="3063" y="484"/>
                    <a:pt x="3056" y="476"/>
                  </a:cubicBezTo>
                  <a:cubicBezTo>
                    <a:pt x="3048" y="462"/>
                    <a:pt x="3048" y="462"/>
                    <a:pt x="3048" y="462"/>
                  </a:cubicBezTo>
                  <a:cubicBezTo>
                    <a:pt x="3019" y="418"/>
                    <a:pt x="3004" y="388"/>
                    <a:pt x="2953" y="330"/>
                  </a:cubicBezTo>
                  <a:cubicBezTo>
                    <a:pt x="2938" y="308"/>
                    <a:pt x="2931" y="286"/>
                    <a:pt x="2924" y="271"/>
                  </a:cubicBezTo>
                  <a:cubicBezTo>
                    <a:pt x="2909" y="234"/>
                    <a:pt x="2895" y="213"/>
                    <a:pt x="2836" y="205"/>
                  </a:cubicBezTo>
                  <a:cubicBezTo>
                    <a:pt x="2792" y="198"/>
                    <a:pt x="2763" y="154"/>
                    <a:pt x="2726" y="110"/>
                  </a:cubicBezTo>
                  <a:cubicBezTo>
                    <a:pt x="2711" y="88"/>
                    <a:pt x="2697" y="66"/>
                    <a:pt x="2682" y="44"/>
                  </a:cubicBezTo>
                  <a:cubicBezTo>
                    <a:pt x="2667" y="22"/>
                    <a:pt x="2645" y="0"/>
                    <a:pt x="2616" y="0"/>
                  </a:cubicBezTo>
                  <a:lnTo>
                    <a:pt x="2616" y="37"/>
                  </a:lnTo>
                </a:path>
              </a:pathLst>
            </a:custGeom>
            <a:grpFill/>
            <a:ln w="3175" cap="flat" cmpd="sng">
              <a:noFill/>
              <a:bevel/>
              <a:headEnd/>
              <a:tailEnd/>
            </a:ln>
            <a:effectLst/>
            <a:extLst>
              <a:ext uri="{AF507438-7753-43e0-B8FC-AC1667EBCBE1}"/>
            </a:extLst>
          </p:spPr>
          <p:txBody>
            <a:bodyPr wrap="none" anchor="ctr"/>
            <a:lstStyle/>
            <a:p>
              <a:pPr defTabSz="1828298" eaLnBrk="1" fontAlgn="auto" hangingPunct="1">
                <a:spcBef>
                  <a:spcPts val="0"/>
                </a:spcBef>
                <a:spcAft>
                  <a:spcPts val="0"/>
                </a:spcAft>
                <a:defRPr/>
              </a:pPr>
              <a:endParaRPr lang="en-US" sz="1351" b="0" i="0">
                <a:latin typeface="DINRoundOT" panose="020B0504020101020102" pitchFamily="34" charset="77"/>
              </a:endParaRPr>
            </a:p>
          </p:txBody>
        </p:sp>
        <p:sp>
          <p:nvSpPr>
            <p:cNvPr id="150" name="Freeform 15">
              <a:extLst>
                <a:ext uri="{FF2B5EF4-FFF2-40B4-BE49-F238E27FC236}">
                  <a16:creationId xmlns:a16="http://schemas.microsoft.com/office/drawing/2014/main" id="{1E00E674-F73F-E84F-B3EE-A36CF4E0A7FE}"/>
                </a:ext>
              </a:extLst>
            </p:cNvPr>
            <p:cNvSpPr>
              <a:spLocks noChangeArrowheads="1"/>
            </p:cNvSpPr>
            <p:nvPr/>
          </p:nvSpPr>
          <p:spPr bwMode="gray">
            <a:xfrm>
              <a:off x="3501614" y="7785284"/>
              <a:ext cx="1986234" cy="2522461"/>
            </a:xfrm>
            <a:custGeom>
              <a:avLst/>
              <a:gdLst>
                <a:gd name="T0" fmla="*/ 4082 w 5167"/>
                <a:gd name="T1" fmla="*/ 6426 h 6639"/>
                <a:gd name="T2" fmla="*/ 3686 w 5167"/>
                <a:gd name="T3" fmla="*/ 6345 h 6639"/>
                <a:gd name="T4" fmla="*/ 3444 w 5167"/>
                <a:gd name="T5" fmla="*/ 6323 h 6639"/>
                <a:gd name="T6" fmla="*/ 3173 w 5167"/>
                <a:gd name="T7" fmla="*/ 6206 h 6639"/>
                <a:gd name="T8" fmla="*/ 2938 w 5167"/>
                <a:gd name="T9" fmla="*/ 5950 h 6639"/>
                <a:gd name="T10" fmla="*/ 2609 w 5167"/>
                <a:gd name="T11" fmla="*/ 5935 h 6639"/>
                <a:gd name="T12" fmla="*/ 2616 w 5167"/>
                <a:gd name="T13" fmla="*/ 5517 h 6639"/>
                <a:gd name="T14" fmla="*/ 2682 w 5167"/>
                <a:gd name="T15" fmla="*/ 5254 h 6639"/>
                <a:gd name="T16" fmla="*/ 2514 w 5167"/>
                <a:gd name="T17" fmla="*/ 4924 h 6639"/>
                <a:gd name="T18" fmla="*/ 2447 w 5167"/>
                <a:gd name="T19" fmla="*/ 4594 h 6639"/>
                <a:gd name="T20" fmla="*/ 2191 w 5167"/>
                <a:gd name="T21" fmla="*/ 4528 h 6639"/>
                <a:gd name="T22" fmla="*/ 1737 w 5167"/>
                <a:gd name="T23" fmla="*/ 4389 h 6639"/>
                <a:gd name="T24" fmla="*/ 1173 w 5167"/>
                <a:gd name="T25" fmla="*/ 4631 h 6639"/>
                <a:gd name="T26" fmla="*/ 887 w 5167"/>
                <a:gd name="T27" fmla="*/ 4660 h 6639"/>
                <a:gd name="T28" fmla="*/ 491 w 5167"/>
                <a:gd name="T29" fmla="*/ 4616 h 6639"/>
                <a:gd name="T30" fmla="*/ 777 w 5167"/>
                <a:gd name="T31" fmla="*/ 4066 h 6639"/>
                <a:gd name="T32" fmla="*/ 616 w 5167"/>
                <a:gd name="T33" fmla="*/ 3627 h 6639"/>
                <a:gd name="T34" fmla="*/ 249 w 5167"/>
                <a:gd name="T35" fmla="*/ 3283 h 6639"/>
                <a:gd name="T36" fmla="*/ 95 w 5167"/>
                <a:gd name="T37" fmla="*/ 2608 h 6639"/>
                <a:gd name="T38" fmla="*/ 249 w 5167"/>
                <a:gd name="T39" fmla="*/ 2220 h 6639"/>
                <a:gd name="T40" fmla="*/ 696 w 5167"/>
                <a:gd name="T41" fmla="*/ 1978 h 6639"/>
                <a:gd name="T42" fmla="*/ 696 w 5167"/>
                <a:gd name="T43" fmla="*/ 1788 h 6639"/>
                <a:gd name="T44" fmla="*/ 1048 w 5167"/>
                <a:gd name="T45" fmla="*/ 1810 h 6639"/>
                <a:gd name="T46" fmla="*/ 1319 w 5167"/>
                <a:gd name="T47" fmla="*/ 1905 h 6639"/>
                <a:gd name="T48" fmla="*/ 1510 w 5167"/>
                <a:gd name="T49" fmla="*/ 1722 h 6639"/>
                <a:gd name="T50" fmla="*/ 1590 w 5167"/>
                <a:gd name="T51" fmla="*/ 1524 h 6639"/>
                <a:gd name="T52" fmla="*/ 1803 w 5167"/>
                <a:gd name="T53" fmla="*/ 1326 h 6639"/>
                <a:gd name="T54" fmla="*/ 2037 w 5167"/>
                <a:gd name="T55" fmla="*/ 1143 h 6639"/>
                <a:gd name="T56" fmla="*/ 2433 w 5167"/>
                <a:gd name="T57" fmla="*/ 996 h 6639"/>
                <a:gd name="T58" fmla="*/ 2748 w 5167"/>
                <a:gd name="T59" fmla="*/ 908 h 6639"/>
                <a:gd name="T60" fmla="*/ 3173 w 5167"/>
                <a:gd name="T61" fmla="*/ 637 h 6639"/>
                <a:gd name="T62" fmla="*/ 3393 w 5167"/>
                <a:gd name="T63" fmla="*/ 571 h 6639"/>
                <a:gd name="T64" fmla="*/ 3561 w 5167"/>
                <a:gd name="T65" fmla="*/ 322 h 6639"/>
                <a:gd name="T66" fmla="*/ 3788 w 5167"/>
                <a:gd name="T67" fmla="*/ 22 h 6639"/>
                <a:gd name="T68" fmla="*/ 3979 w 5167"/>
                <a:gd name="T69" fmla="*/ 337 h 6639"/>
                <a:gd name="T70" fmla="*/ 4104 w 5167"/>
                <a:gd name="T71" fmla="*/ 637 h 6639"/>
                <a:gd name="T72" fmla="*/ 4279 w 5167"/>
                <a:gd name="T73" fmla="*/ 828 h 6639"/>
                <a:gd name="T74" fmla="*/ 4375 w 5167"/>
                <a:gd name="T75" fmla="*/ 908 h 6639"/>
                <a:gd name="T76" fmla="*/ 4250 w 5167"/>
                <a:gd name="T77" fmla="*/ 1370 h 6639"/>
                <a:gd name="T78" fmla="*/ 4089 w 5167"/>
                <a:gd name="T79" fmla="*/ 1553 h 6639"/>
                <a:gd name="T80" fmla="*/ 4023 w 5167"/>
                <a:gd name="T81" fmla="*/ 1810 h 6639"/>
                <a:gd name="T82" fmla="*/ 4287 w 5167"/>
                <a:gd name="T83" fmla="*/ 2051 h 6639"/>
                <a:gd name="T84" fmla="*/ 4155 w 5167"/>
                <a:gd name="T85" fmla="*/ 2301 h 6639"/>
                <a:gd name="T86" fmla="*/ 4126 w 5167"/>
                <a:gd name="T87" fmla="*/ 2454 h 6639"/>
                <a:gd name="T88" fmla="*/ 3876 w 5167"/>
                <a:gd name="T89" fmla="*/ 2542 h 6639"/>
                <a:gd name="T90" fmla="*/ 3920 w 5167"/>
                <a:gd name="T91" fmla="*/ 2806 h 6639"/>
                <a:gd name="T92" fmla="*/ 3745 w 5167"/>
                <a:gd name="T93" fmla="*/ 2857 h 6639"/>
                <a:gd name="T94" fmla="*/ 3766 w 5167"/>
                <a:gd name="T95" fmla="*/ 3107 h 6639"/>
                <a:gd name="T96" fmla="*/ 4228 w 5167"/>
                <a:gd name="T97" fmla="*/ 3114 h 6639"/>
                <a:gd name="T98" fmla="*/ 4653 w 5167"/>
                <a:gd name="T99" fmla="*/ 3092 h 6639"/>
                <a:gd name="T100" fmla="*/ 4888 w 5167"/>
                <a:gd name="T101" fmla="*/ 3605 h 6639"/>
                <a:gd name="T102" fmla="*/ 5056 w 5167"/>
                <a:gd name="T103" fmla="*/ 3920 h 6639"/>
                <a:gd name="T104" fmla="*/ 4844 w 5167"/>
                <a:gd name="T105" fmla="*/ 4220 h 6639"/>
                <a:gd name="T106" fmla="*/ 4997 w 5167"/>
                <a:gd name="T107" fmla="*/ 4792 h 6639"/>
                <a:gd name="T108" fmla="*/ 5122 w 5167"/>
                <a:gd name="T109" fmla="*/ 5026 h 6639"/>
                <a:gd name="T110" fmla="*/ 5056 w 5167"/>
                <a:gd name="T111" fmla="*/ 5422 h 6639"/>
                <a:gd name="T112" fmla="*/ 4851 w 5167"/>
                <a:gd name="T113" fmla="*/ 5942 h 6639"/>
                <a:gd name="T114" fmla="*/ 4485 w 5167"/>
                <a:gd name="T115" fmla="*/ 6638 h 6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167" h="6639">
                  <a:moveTo>
                    <a:pt x="4477" y="6631"/>
                  </a:moveTo>
                  <a:lnTo>
                    <a:pt x="4477" y="6631"/>
                  </a:lnTo>
                  <a:cubicBezTo>
                    <a:pt x="4455" y="6609"/>
                    <a:pt x="4389" y="6551"/>
                    <a:pt x="4338" y="6551"/>
                  </a:cubicBezTo>
                  <a:cubicBezTo>
                    <a:pt x="4272" y="6551"/>
                    <a:pt x="4228" y="6514"/>
                    <a:pt x="4191" y="6485"/>
                  </a:cubicBezTo>
                  <a:cubicBezTo>
                    <a:pt x="4184" y="6485"/>
                    <a:pt x="4177" y="6477"/>
                    <a:pt x="4169" y="6470"/>
                  </a:cubicBezTo>
                  <a:cubicBezTo>
                    <a:pt x="4147" y="6455"/>
                    <a:pt x="4118" y="6441"/>
                    <a:pt x="4082" y="6426"/>
                  </a:cubicBezTo>
                  <a:cubicBezTo>
                    <a:pt x="4045" y="6404"/>
                    <a:pt x="3994" y="6382"/>
                    <a:pt x="3964" y="6360"/>
                  </a:cubicBezTo>
                  <a:cubicBezTo>
                    <a:pt x="3935" y="6331"/>
                    <a:pt x="3913" y="6323"/>
                    <a:pt x="3898" y="6323"/>
                  </a:cubicBezTo>
                  <a:cubicBezTo>
                    <a:pt x="3884" y="6323"/>
                    <a:pt x="3869" y="6331"/>
                    <a:pt x="3847" y="6345"/>
                  </a:cubicBezTo>
                  <a:cubicBezTo>
                    <a:pt x="3825" y="6367"/>
                    <a:pt x="3796" y="6375"/>
                    <a:pt x="3774" y="6375"/>
                  </a:cubicBezTo>
                  <a:cubicBezTo>
                    <a:pt x="3752" y="6375"/>
                    <a:pt x="3730" y="6367"/>
                    <a:pt x="3700" y="6353"/>
                  </a:cubicBezTo>
                  <a:cubicBezTo>
                    <a:pt x="3686" y="6345"/>
                    <a:pt x="3686" y="6345"/>
                    <a:pt x="3686" y="6345"/>
                  </a:cubicBezTo>
                  <a:cubicBezTo>
                    <a:pt x="3657" y="6338"/>
                    <a:pt x="3642" y="6316"/>
                    <a:pt x="3627" y="6294"/>
                  </a:cubicBezTo>
                  <a:cubicBezTo>
                    <a:pt x="3620" y="6287"/>
                    <a:pt x="3613" y="6279"/>
                    <a:pt x="3605" y="6279"/>
                  </a:cubicBezTo>
                  <a:lnTo>
                    <a:pt x="3598" y="6279"/>
                  </a:lnTo>
                  <a:cubicBezTo>
                    <a:pt x="3583" y="6287"/>
                    <a:pt x="3576" y="6294"/>
                    <a:pt x="3561" y="6302"/>
                  </a:cubicBezTo>
                  <a:cubicBezTo>
                    <a:pt x="3539" y="6316"/>
                    <a:pt x="3517" y="6331"/>
                    <a:pt x="3481" y="6331"/>
                  </a:cubicBezTo>
                  <a:cubicBezTo>
                    <a:pt x="3473" y="6331"/>
                    <a:pt x="3459" y="6331"/>
                    <a:pt x="3444" y="6323"/>
                  </a:cubicBezTo>
                  <a:cubicBezTo>
                    <a:pt x="3437" y="6323"/>
                    <a:pt x="3429" y="6316"/>
                    <a:pt x="3422" y="6316"/>
                  </a:cubicBezTo>
                  <a:cubicBezTo>
                    <a:pt x="3415" y="6309"/>
                    <a:pt x="3407" y="6309"/>
                    <a:pt x="3400" y="6309"/>
                  </a:cubicBezTo>
                  <a:cubicBezTo>
                    <a:pt x="3393" y="6309"/>
                    <a:pt x="3378" y="6316"/>
                    <a:pt x="3364" y="6331"/>
                  </a:cubicBezTo>
                  <a:cubicBezTo>
                    <a:pt x="3349" y="6345"/>
                    <a:pt x="3334" y="6345"/>
                    <a:pt x="3319" y="6345"/>
                  </a:cubicBezTo>
                  <a:cubicBezTo>
                    <a:pt x="3261" y="6345"/>
                    <a:pt x="3209" y="6250"/>
                    <a:pt x="3202" y="6228"/>
                  </a:cubicBezTo>
                  <a:cubicBezTo>
                    <a:pt x="3195" y="6214"/>
                    <a:pt x="3188" y="6206"/>
                    <a:pt x="3173" y="6206"/>
                  </a:cubicBezTo>
                  <a:cubicBezTo>
                    <a:pt x="3166" y="6206"/>
                    <a:pt x="3158" y="6206"/>
                    <a:pt x="3151" y="6221"/>
                  </a:cubicBezTo>
                  <a:cubicBezTo>
                    <a:pt x="3136" y="6228"/>
                    <a:pt x="3129" y="6235"/>
                    <a:pt x="3122" y="6235"/>
                  </a:cubicBezTo>
                  <a:cubicBezTo>
                    <a:pt x="3100" y="6235"/>
                    <a:pt x="3078" y="6214"/>
                    <a:pt x="3048" y="6192"/>
                  </a:cubicBezTo>
                  <a:cubicBezTo>
                    <a:pt x="3034" y="6177"/>
                    <a:pt x="3012" y="6155"/>
                    <a:pt x="2990" y="6140"/>
                  </a:cubicBezTo>
                  <a:cubicBezTo>
                    <a:pt x="2938" y="6104"/>
                    <a:pt x="2938" y="6060"/>
                    <a:pt x="2938" y="6008"/>
                  </a:cubicBezTo>
                  <a:cubicBezTo>
                    <a:pt x="2938" y="5994"/>
                    <a:pt x="2938" y="5972"/>
                    <a:pt x="2938" y="5950"/>
                  </a:cubicBezTo>
                  <a:cubicBezTo>
                    <a:pt x="2931" y="5920"/>
                    <a:pt x="2902" y="5913"/>
                    <a:pt x="2858" y="5906"/>
                  </a:cubicBezTo>
                  <a:cubicBezTo>
                    <a:pt x="2836" y="5906"/>
                    <a:pt x="2814" y="5906"/>
                    <a:pt x="2799" y="5891"/>
                  </a:cubicBezTo>
                  <a:cubicBezTo>
                    <a:pt x="2799" y="5891"/>
                    <a:pt x="2792" y="5891"/>
                    <a:pt x="2777" y="5891"/>
                  </a:cubicBezTo>
                  <a:cubicBezTo>
                    <a:pt x="2733" y="5891"/>
                    <a:pt x="2675" y="5913"/>
                    <a:pt x="2660" y="5913"/>
                  </a:cubicBezTo>
                  <a:cubicBezTo>
                    <a:pt x="2653" y="5920"/>
                    <a:pt x="2609" y="5964"/>
                    <a:pt x="2609" y="5964"/>
                  </a:cubicBezTo>
                  <a:cubicBezTo>
                    <a:pt x="2609" y="5935"/>
                    <a:pt x="2609" y="5935"/>
                    <a:pt x="2609" y="5935"/>
                  </a:cubicBezTo>
                  <a:cubicBezTo>
                    <a:pt x="2601" y="5906"/>
                    <a:pt x="2601" y="5876"/>
                    <a:pt x="2594" y="5862"/>
                  </a:cubicBezTo>
                  <a:cubicBezTo>
                    <a:pt x="2594" y="5840"/>
                    <a:pt x="2579" y="5833"/>
                    <a:pt x="2557" y="5818"/>
                  </a:cubicBezTo>
                  <a:cubicBezTo>
                    <a:pt x="2535" y="5803"/>
                    <a:pt x="2514" y="5788"/>
                    <a:pt x="2499" y="5766"/>
                  </a:cubicBezTo>
                  <a:cubicBezTo>
                    <a:pt x="2455" y="5715"/>
                    <a:pt x="2477" y="5686"/>
                    <a:pt x="2506" y="5642"/>
                  </a:cubicBezTo>
                  <a:cubicBezTo>
                    <a:pt x="2514" y="5635"/>
                    <a:pt x="2514" y="5627"/>
                    <a:pt x="2521" y="5620"/>
                  </a:cubicBezTo>
                  <a:cubicBezTo>
                    <a:pt x="2565" y="5561"/>
                    <a:pt x="2572" y="5547"/>
                    <a:pt x="2616" y="5517"/>
                  </a:cubicBezTo>
                  <a:cubicBezTo>
                    <a:pt x="2645" y="5495"/>
                    <a:pt x="2653" y="5495"/>
                    <a:pt x="2667" y="5488"/>
                  </a:cubicBezTo>
                  <a:cubicBezTo>
                    <a:pt x="2675" y="5488"/>
                    <a:pt x="2682" y="5488"/>
                    <a:pt x="2697" y="5473"/>
                  </a:cubicBezTo>
                  <a:cubicBezTo>
                    <a:pt x="2719" y="5444"/>
                    <a:pt x="2733" y="5385"/>
                    <a:pt x="2741" y="5334"/>
                  </a:cubicBezTo>
                  <a:cubicBezTo>
                    <a:pt x="2741" y="5319"/>
                    <a:pt x="2741" y="5319"/>
                    <a:pt x="2741" y="5319"/>
                  </a:cubicBezTo>
                  <a:cubicBezTo>
                    <a:pt x="2741" y="5297"/>
                    <a:pt x="2741" y="5283"/>
                    <a:pt x="2726" y="5268"/>
                  </a:cubicBezTo>
                  <a:cubicBezTo>
                    <a:pt x="2719" y="5254"/>
                    <a:pt x="2704" y="5254"/>
                    <a:pt x="2682" y="5254"/>
                  </a:cubicBezTo>
                  <a:lnTo>
                    <a:pt x="2675" y="5254"/>
                  </a:lnTo>
                  <a:cubicBezTo>
                    <a:pt x="2667" y="5254"/>
                    <a:pt x="2660" y="5254"/>
                    <a:pt x="2660" y="5254"/>
                  </a:cubicBezTo>
                  <a:cubicBezTo>
                    <a:pt x="2594" y="5254"/>
                    <a:pt x="2535" y="5195"/>
                    <a:pt x="2528" y="5166"/>
                  </a:cubicBezTo>
                  <a:cubicBezTo>
                    <a:pt x="2521" y="5136"/>
                    <a:pt x="2506" y="5100"/>
                    <a:pt x="2455" y="5048"/>
                  </a:cubicBezTo>
                  <a:cubicBezTo>
                    <a:pt x="2433" y="5026"/>
                    <a:pt x="2426" y="5012"/>
                    <a:pt x="2426" y="4990"/>
                  </a:cubicBezTo>
                  <a:cubicBezTo>
                    <a:pt x="2433" y="4961"/>
                    <a:pt x="2462" y="4946"/>
                    <a:pt x="2514" y="4924"/>
                  </a:cubicBezTo>
                  <a:cubicBezTo>
                    <a:pt x="2521" y="4924"/>
                    <a:pt x="2528" y="4916"/>
                    <a:pt x="2528" y="4916"/>
                  </a:cubicBezTo>
                  <a:cubicBezTo>
                    <a:pt x="2528" y="4902"/>
                    <a:pt x="2521" y="4880"/>
                    <a:pt x="2514" y="4858"/>
                  </a:cubicBezTo>
                  <a:cubicBezTo>
                    <a:pt x="2499" y="4828"/>
                    <a:pt x="2484" y="4799"/>
                    <a:pt x="2492" y="4770"/>
                  </a:cubicBezTo>
                  <a:cubicBezTo>
                    <a:pt x="2506" y="4748"/>
                    <a:pt x="2506" y="4748"/>
                    <a:pt x="2506" y="4748"/>
                  </a:cubicBezTo>
                  <a:cubicBezTo>
                    <a:pt x="2514" y="4711"/>
                    <a:pt x="2528" y="4682"/>
                    <a:pt x="2521" y="4653"/>
                  </a:cubicBezTo>
                  <a:cubicBezTo>
                    <a:pt x="2514" y="4623"/>
                    <a:pt x="2477" y="4594"/>
                    <a:pt x="2447" y="4594"/>
                  </a:cubicBezTo>
                  <a:lnTo>
                    <a:pt x="2440" y="4594"/>
                  </a:lnTo>
                  <a:cubicBezTo>
                    <a:pt x="2433" y="4602"/>
                    <a:pt x="2418" y="4602"/>
                    <a:pt x="2411" y="4602"/>
                  </a:cubicBezTo>
                  <a:cubicBezTo>
                    <a:pt x="2367" y="4602"/>
                    <a:pt x="2308" y="4572"/>
                    <a:pt x="2286" y="4528"/>
                  </a:cubicBezTo>
                  <a:cubicBezTo>
                    <a:pt x="2272" y="4514"/>
                    <a:pt x="2250" y="4484"/>
                    <a:pt x="2242" y="4484"/>
                  </a:cubicBezTo>
                  <a:cubicBezTo>
                    <a:pt x="2242" y="4484"/>
                    <a:pt x="2235" y="4484"/>
                    <a:pt x="2220" y="4506"/>
                  </a:cubicBezTo>
                  <a:cubicBezTo>
                    <a:pt x="2213" y="4521"/>
                    <a:pt x="2198" y="4528"/>
                    <a:pt x="2191" y="4528"/>
                  </a:cubicBezTo>
                  <a:cubicBezTo>
                    <a:pt x="2162" y="4528"/>
                    <a:pt x="2140" y="4506"/>
                    <a:pt x="2118" y="4477"/>
                  </a:cubicBezTo>
                  <a:cubicBezTo>
                    <a:pt x="2103" y="4462"/>
                    <a:pt x="2088" y="4447"/>
                    <a:pt x="2074" y="4440"/>
                  </a:cubicBezTo>
                  <a:cubicBezTo>
                    <a:pt x="2059" y="4433"/>
                    <a:pt x="2037" y="4411"/>
                    <a:pt x="2023" y="4396"/>
                  </a:cubicBezTo>
                  <a:cubicBezTo>
                    <a:pt x="2001" y="4374"/>
                    <a:pt x="1978" y="4345"/>
                    <a:pt x="1957" y="4345"/>
                  </a:cubicBezTo>
                  <a:cubicBezTo>
                    <a:pt x="1949" y="4338"/>
                    <a:pt x="1935" y="4338"/>
                    <a:pt x="1927" y="4338"/>
                  </a:cubicBezTo>
                  <a:cubicBezTo>
                    <a:pt x="1883" y="4338"/>
                    <a:pt x="1810" y="4352"/>
                    <a:pt x="1737" y="4389"/>
                  </a:cubicBezTo>
                  <a:cubicBezTo>
                    <a:pt x="1649" y="4433"/>
                    <a:pt x="1597" y="4462"/>
                    <a:pt x="1539" y="4492"/>
                  </a:cubicBezTo>
                  <a:cubicBezTo>
                    <a:pt x="1502" y="4514"/>
                    <a:pt x="1502" y="4514"/>
                    <a:pt x="1502" y="4514"/>
                  </a:cubicBezTo>
                  <a:cubicBezTo>
                    <a:pt x="1458" y="4543"/>
                    <a:pt x="1414" y="4565"/>
                    <a:pt x="1378" y="4572"/>
                  </a:cubicBezTo>
                  <a:cubicBezTo>
                    <a:pt x="1341" y="4579"/>
                    <a:pt x="1312" y="4594"/>
                    <a:pt x="1261" y="4631"/>
                  </a:cubicBezTo>
                  <a:cubicBezTo>
                    <a:pt x="1246" y="4638"/>
                    <a:pt x="1231" y="4638"/>
                    <a:pt x="1216" y="4638"/>
                  </a:cubicBezTo>
                  <a:cubicBezTo>
                    <a:pt x="1202" y="4638"/>
                    <a:pt x="1187" y="4638"/>
                    <a:pt x="1173" y="4631"/>
                  </a:cubicBezTo>
                  <a:cubicBezTo>
                    <a:pt x="1165" y="4631"/>
                    <a:pt x="1158" y="4631"/>
                    <a:pt x="1143" y="4631"/>
                  </a:cubicBezTo>
                  <a:cubicBezTo>
                    <a:pt x="1136" y="4631"/>
                    <a:pt x="1128" y="4631"/>
                    <a:pt x="1121" y="4645"/>
                  </a:cubicBezTo>
                  <a:cubicBezTo>
                    <a:pt x="1070" y="4697"/>
                    <a:pt x="1026" y="4711"/>
                    <a:pt x="997" y="4711"/>
                  </a:cubicBezTo>
                  <a:cubicBezTo>
                    <a:pt x="982" y="4711"/>
                    <a:pt x="967" y="4697"/>
                    <a:pt x="953" y="4682"/>
                  </a:cubicBezTo>
                  <a:cubicBezTo>
                    <a:pt x="938" y="4675"/>
                    <a:pt x="923" y="4653"/>
                    <a:pt x="894" y="4653"/>
                  </a:cubicBezTo>
                  <a:cubicBezTo>
                    <a:pt x="894" y="4653"/>
                    <a:pt x="894" y="4653"/>
                    <a:pt x="887" y="4660"/>
                  </a:cubicBezTo>
                  <a:cubicBezTo>
                    <a:pt x="879" y="4660"/>
                    <a:pt x="872" y="4660"/>
                    <a:pt x="857" y="4660"/>
                  </a:cubicBezTo>
                  <a:cubicBezTo>
                    <a:pt x="792" y="4660"/>
                    <a:pt x="696" y="4638"/>
                    <a:pt x="623" y="4602"/>
                  </a:cubicBezTo>
                  <a:cubicBezTo>
                    <a:pt x="616" y="4602"/>
                    <a:pt x="601" y="4602"/>
                    <a:pt x="594" y="4602"/>
                  </a:cubicBezTo>
                  <a:cubicBezTo>
                    <a:pt x="572" y="4602"/>
                    <a:pt x="542" y="4609"/>
                    <a:pt x="513" y="4631"/>
                  </a:cubicBezTo>
                  <a:cubicBezTo>
                    <a:pt x="476" y="4653"/>
                    <a:pt x="476" y="4653"/>
                    <a:pt x="476" y="4653"/>
                  </a:cubicBezTo>
                  <a:cubicBezTo>
                    <a:pt x="491" y="4616"/>
                    <a:pt x="491" y="4616"/>
                    <a:pt x="491" y="4616"/>
                  </a:cubicBezTo>
                  <a:cubicBezTo>
                    <a:pt x="491" y="4594"/>
                    <a:pt x="498" y="4579"/>
                    <a:pt x="506" y="4557"/>
                  </a:cubicBezTo>
                  <a:cubicBezTo>
                    <a:pt x="513" y="4543"/>
                    <a:pt x="520" y="4521"/>
                    <a:pt x="528" y="4506"/>
                  </a:cubicBezTo>
                  <a:cubicBezTo>
                    <a:pt x="535" y="4440"/>
                    <a:pt x="579" y="4396"/>
                    <a:pt x="630" y="4338"/>
                  </a:cubicBezTo>
                  <a:cubicBezTo>
                    <a:pt x="674" y="4301"/>
                    <a:pt x="674" y="4272"/>
                    <a:pt x="674" y="4228"/>
                  </a:cubicBezTo>
                  <a:cubicBezTo>
                    <a:pt x="682" y="4213"/>
                    <a:pt x="682" y="4198"/>
                    <a:pt x="682" y="4176"/>
                  </a:cubicBezTo>
                  <a:cubicBezTo>
                    <a:pt x="696" y="4103"/>
                    <a:pt x="726" y="4088"/>
                    <a:pt x="777" y="4066"/>
                  </a:cubicBezTo>
                  <a:cubicBezTo>
                    <a:pt x="784" y="4059"/>
                    <a:pt x="799" y="4052"/>
                    <a:pt x="813" y="4045"/>
                  </a:cubicBezTo>
                  <a:cubicBezTo>
                    <a:pt x="850" y="4023"/>
                    <a:pt x="850" y="3986"/>
                    <a:pt x="850" y="3927"/>
                  </a:cubicBezTo>
                  <a:cubicBezTo>
                    <a:pt x="850" y="3891"/>
                    <a:pt x="850" y="3854"/>
                    <a:pt x="865" y="3825"/>
                  </a:cubicBezTo>
                  <a:cubicBezTo>
                    <a:pt x="872" y="3795"/>
                    <a:pt x="879" y="3781"/>
                    <a:pt x="865" y="3766"/>
                  </a:cubicBezTo>
                  <a:cubicBezTo>
                    <a:pt x="850" y="3744"/>
                    <a:pt x="821" y="3729"/>
                    <a:pt x="777" y="3729"/>
                  </a:cubicBezTo>
                  <a:cubicBezTo>
                    <a:pt x="696" y="3729"/>
                    <a:pt x="616" y="3700"/>
                    <a:pt x="616" y="3627"/>
                  </a:cubicBezTo>
                  <a:cubicBezTo>
                    <a:pt x="616" y="3576"/>
                    <a:pt x="608" y="3576"/>
                    <a:pt x="594" y="3576"/>
                  </a:cubicBezTo>
                  <a:cubicBezTo>
                    <a:pt x="579" y="3576"/>
                    <a:pt x="564" y="3583"/>
                    <a:pt x="542" y="3583"/>
                  </a:cubicBezTo>
                  <a:cubicBezTo>
                    <a:pt x="535" y="3583"/>
                    <a:pt x="528" y="3583"/>
                    <a:pt x="520" y="3583"/>
                  </a:cubicBezTo>
                  <a:cubicBezTo>
                    <a:pt x="476" y="3583"/>
                    <a:pt x="447" y="3554"/>
                    <a:pt x="418" y="3532"/>
                  </a:cubicBezTo>
                  <a:cubicBezTo>
                    <a:pt x="403" y="3517"/>
                    <a:pt x="388" y="3502"/>
                    <a:pt x="374" y="3488"/>
                  </a:cubicBezTo>
                  <a:cubicBezTo>
                    <a:pt x="301" y="3451"/>
                    <a:pt x="264" y="3378"/>
                    <a:pt x="249" y="3283"/>
                  </a:cubicBezTo>
                  <a:cubicBezTo>
                    <a:pt x="242" y="3209"/>
                    <a:pt x="220" y="3195"/>
                    <a:pt x="183" y="3165"/>
                  </a:cubicBezTo>
                  <a:cubicBezTo>
                    <a:pt x="176" y="3158"/>
                    <a:pt x="161" y="3143"/>
                    <a:pt x="154" y="3136"/>
                  </a:cubicBezTo>
                  <a:cubicBezTo>
                    <a:pt x="125" y="3107"/>
                    <a:pt x="110" y="3055"/>
                    <a:pt x="88" y="3004"/>
                  </a:cubicBezTo>
                  <a:cubicBezTo>
                    <a:pt x="73" y="2967"/>
                    <a:pt x="59" y="2931"/>
                    <a:pt x="37" y="2894"/>
                  </a:cubicBezTo>
                  <a:cubicBezTo>
                    <a:pt x="0" y="2828"/>
                    <a:pt x="29" y="2762"/>
                    <a:pt x="66" y="2689"/>
                  </a:cubicBezTo>
                  <a:cubicBezTo>
                    <a:pt x="73" y="2660"/>
                    <a:pt x="88" y="2638"/>
                    <a:pt x="95" y="2608"/>
                  </a:cubicBezTo>
                  <a:cubicBezTo>
                    <a:pt x="110" y="2572"/>
                    <a:pt x="110" y="2550"/>
                    <a:pt x="110" y="2535"/>
                  </a:cubicBezTo>
                  <a:cubicBezTo>
                    <a:pt x="117" y="2506"/>
                    <a:pt x="117" y="2498"/>
                    <a:pt x="154" y="2469"/>
                  </a:cubicBezTo>
                  <a:cubicBezTo>
                    <a:pt x="176" y="2447"/>
                    <a:pt x="191" y="2447"/>
                    <a:pt x="205" y="2440"/>
                  </a:cubicBezTo>
                  <a:cubicBezTo>
                    <a:pt x="205" y="2440"/>
                    <a:pt x="213" y="2440"/>
                    <a:pt x="213" y="2433"/>
                  </a:cubicBezTo>
                  <a:cubicBezTo>
                    <a:pt x="213" y="2433"/>
                    <a:pt x="198" y="2418"/>
                    <a:pt x="198" y="2403"/>
                  </a:cubicBezTo>
                  <a:cubicBezTo>
                    <a:pt x="161" y="2330"/>
                    <a:pt x="198" y="2257"/>
                    <a:pt x="249" y="2220"/>
                  </a:cubicBezTo>
                  <a:cubicBezTo>
                    <a:pt x="264" y="2205"/>
                    <a:pt x="286" y="2198"/>
                    <a:pt x="315" y="2191"/>
                  </a:cubicBezTo>
                  <a:cubicBezTo>
                    <a:pt x="359" y="2176"/>
                    <a:pt x="403" y="2154"/>
                    <a:pt x="425" y="2110"/>
                  </a:cubicBezTo>
                  <a:cubicBezTo>
                    <a:pt x="447" y="2051"/>
                    <a:pt x="484" y="2015"/>
                    <a:pt x="528" y="2015"/>
                  </a:cubicBezTo>
                  <a:cubicBezTo>
                    <a:pt x="542" y="2015"/>
                    <a:pt x="564" y="2022"/>
                    <a:pt x="579" y="2037"/>
                  </a:cubicBezTo>
                  <a:cubicBezTo>
                    <a:pt x="594" y="2044"/>
                    <a:pt x="601" y="2044"/>
                    <a:pt x="608" y="2044"/>
                  </a:cubicBezTo>
                  <a:cubicBezTo>
                    <a:pt x="637" y="2044"/>
                    <a:pt x="660" y="2015"/>
                    <a:pt x="696" y="1978"/>
                  </a:cubicBezTo>
                  <a:cubicBezTo>
                    <a:pt x="704" y="1964"/>
                    <a:pt x="704" y="1956"/>
                    <a:pt x="704" y="1949"/>
                  </a:cubicBezTo>
                  <a:cubicBezTo>
                    <a:pt x="704" y="1942"/>
                    <a:pt x="689" y="1927"/>
                    <a:pt x="674" y="1919"/>
                  </a:cubicBezTo>
                  <a:cubicBezTo>
                    <a:pt x="667" y="1912"/>
                    <a:pt x="652" y="1905"/>
                    <a:pt x="645" y="1897"/>
                  </a:cubicBezTo>
                  <a:cubicBezTo>
                    <a:pt x="637" y="1890"/>
                    <a:pt x="637" y="1890"/>
                    <a:pt x="637" y="1890"/>
                  </a:cubicBezTo>
                  <a:cubicBezTo>
                    <a:pt x="645" y="1868"/>
                    <a:pt x="645" y="1868"/>
                    <a:pt x="645" y="1868"/>
                  </a:cubicBezTo>
                  <a:cubicBezTo>
                    <a:pt x="652" y="1832"/>
                    <a:pt x="660" y="1795"/>
                    <a:pt x="696" y="1788"/>
                  </a:cubicBezTo>
                  <a:cubicBezTo>
                    <a:pt x="704" y="1788"/>
                    <a:pt x="711" y="1788"/>
                    <a:pt x="718" y="1788"/>
                  </a:cubicBezTo>
                  <a:cubicBezTo>
                    <a:pt x="755" y="1788"/>
                    <a:pt x="777" y="1810"/>
                    <a:pt x="799" y="1846"/>
                  </a:cubicBezTo>
                  <a:cubicBezTo>
                    <a:pt x="799" y="1854"/>
                    <a:pt x="806" y="1868"/>
                    <a:pt x="813" y="1883"/>
                  </a:cubicBezTo>
                  <a:cubicBezTo>
                    <a:pt x="828" y="1912"/>
                    <a:pt x="843" y="1949"/>
                    <a:pt x="857" y="1949"/>
                  </a:cubicBezTo>
                  <a:cubicBezTo>
                    <a:pt x="872" y="1949"/>
                    <a:pt x="879" y="1942"/>
                    <a:pt x="894" y="1927"/>
                  </a:cubicBezTo>
                  <a:cubicBezTo>
                    <a:pt x="960" y="1854"/>
                    <a:pt x="989" y="1832"/>
                    <a:pt x="1048" y="1810"/>
                  </a:cubicBezTo>
                  <a:cubicBezTo>
                    <a:pt x="1063" y="1810"/>
                    <a:pt x="1070" y="1810"/>
                    <a:pt x="1077" y="1810"/>
                  </a:cubicBezTo>
                  <a:cubicBezTo>
                    <a:pt x="1136" y="1810"/>
                    <a:pt x="1180" y="1861"/>
                    <a:pt x="1195" y="1883"/>
                  </a:cubicBezTo>
                  <a:cubicBezTo>
                    <a:pt x="1209" y="1905"/>
                    <a:pt x="1224" y="1912"/>
                    <a:pt x="1238" y="1912"/>
                  </a:cubicBezTo>
                  <a:cubicBezTo>
                    <a:pt x="1246" y="1912"/>
                    <a:pt x="1253" y="1912"/>
                    <a:pt x="1253" y="1897"/>
                  </a:cubicBezTo>
                  <a:cubicBezTo>
                    <a:pt x="1261" y="1876"/>
                    <a:pt x="1268" y="1876"/>
                    <a:pt x="1275" y="1876"/>
                  </a:cubicBezTo>
                  <a:cubicBezTo>
                    <a:pt x="1290" y="1876"/>
                    <a:pt x="1304" y="1890"/>
                    <a:pt x="1319" y="1905"/>
                  </a:cubicBezTo>
                  <a:cubicBezTo>
                    <a:pt x="1326" y="1912"/>
                    <a:pt x="1334" y="1919"/>
                    <a:pt x="1341" y="1927"/>
                  </a:cubicBezTo>
                  <a:cubicBezTo>
                    <a:pt x="1348" y="1934"/>
                    <a:pt x="1356" y="1942"/>
                    <a:pt x="1370" y="1942"/>
                  </a:cubicBezTo>
                  <a:cubicBezTo>
                    <a:pt x="1400" y="1942"/>
                    <a:pt x="1422" y="1927"/>
                    <a:pt x="1444" y="1919"/>
                  </a:cubicBezTo>
                  <a:cubicBezTo>
                    <a:pt x="1480" y="1897"/>
                    <a:pt x="1488" y="1868"/>
                    <a:pt x="1480" y="1832"/>
                  </a:cubicBezTo>
                  <a:cubicBezTo>
                    <a:pt x="1480" y="1810"/>
                    <a:pt x="1488" y="1780"/>
                    <a:pt x="1502" y="1766"/>
                  </a:cubicBezTo>
                  <a:cubicBezTo>
                    <a:pt x="1517" y="1736"/>
                    <a:pt x="1524" y="1729"/>
                    <a:pt x="1510" y="1722"/>
                  </a:cubicBezTo>
                  <a:cubicBezTo>
                    <a:pt x="1502" y="1707"/>
                    <a:pt x="1495" y="1707"/>
                    <a:pt x="1480" y="1700"/>
                  </a:cubicBezTo>
                  <a:cubicBezTo>
                    <a:pt x="1458" y="1685"/>
                    <a:pt x="1436" y="1670"/>
                    <a:pt x="1436" y="1626"/>
                  </a:cubicBezTo>
                  <a:cubicBezTo>
                    <a:pt x="1436" y="1612"/>
                    <a:pt x="1436" y="1604"/>
                    <a:pt x="1436" y="1597"/>
                  </a:cubicBezTo>
                  <a:cubicBezTo>
                    <a:pt x="1436" y="1560"/>
                    <a:pt x="1436" y="1531"/>
                    <a:pt x="1480" y="1495"/>
                  </a:cubicBezTo>
                  <a:cubicBezTo>
                    <a:pt x="1488" y="1480"/>
                    <a:pt x="1502" y="1473"/>
                    <a:pt x="1517" y="1473"/>
                  </a:cubicBezTo>
                  <a:cubicBezTo>
                    <a:pt x="1546" y="1473"/>
                    <a:pt x="1568" y="1502"/>
                    <a:pt x="1590" y="1524"/>
                  </a:cubicBezTo>
                  <a:cubicBezTo>
                    <a:pt x="1590" y="1524"/>
                    <a:pt x="1597" y="1531"/>
                    <a:pt x="1605" y="1538"/>
                  </a:cubicBezTo>
                  <a:cubicBezTo>
                    <a:pt x="1619" y="1553"/>
                    <a:pt x="1649" y="1583"/>
                    <a:pt x="1678" y="1583"/>
                  </a:cubicBezTo>
                  <a:cubicBezTo>
                    <a:pt x="1693" y="1583"/>
                    <a:pt x="1700" y="1583"/>
                    <a:pt x="1707" y="1568"/>
                  </a:cubicBezTo>
                  <a:cubicBezTo>
                    <a:pt x="1751" y="1516"/>
                    <a:pt x="1766" y="1473"/>
                    <a:pt x="1759" y="1451"/>
                  </a:cubicBezTo>
                  <a:cubicBezTo>
                    <a:pt x="1744" y="1428"/>
                    <a:pt x="1737" y="1392"/>
                    <a:pt x="1751" y="1363"/>
                  </a:cubicBezTo>
                  <a:cubicBezTo>
                    <a:pt x="1759" y="1341"/>
                    <a:pt x="1781" y="1333"/>
                    <a:pt x="1803" y="1326"/>
                  </a:cubicBezTo>
                  <a:cubicBezTo>
                    <a:pt x="1832" y="1326"/>
                    <a:pt x="1832" y="1319"/>
                    <a:pt x="1832" y="1289"/>
                  </a:cubicBezTo>
                  <a:cubicBezTo>
                    <a:pt x="1839" y="1282"/>
                    <a:pt x="1839" y="1282"/>
                    <a:pt x="1839" y="1275"/>
                  </a:cubicBezTo>
                  <a:cubicBezTo>
                    <a:pt x="1847" y="1238"/>
                    <a:pt x="1898" y="1231"/>
                    <a:pt x="1942" y="1231"/>
                  </a:cubicBezTo>
                  <a:cubicBezTo>
                    <a:pt x="1957" y="1231"/>
                    <a:pt x="1971" y="1231"/>
                    <a:pt x="1978" y="1223"/>
                  </a:cubicBezTo>
                  <a:cubicBezTo>
                    <a:pt x="1986" y="1223"/>
                    <a:pt x="1993" y="1216"/>
                    <a:pt x="2008" y="1194"/>
                  </a:cubicBezTo>
                  <a:cubicBezTo>
                    <a:pt x="2015" y="1179"/>
                    <a:pt x="2023" y="1165"/>
                    <a:pt x="2037" y="1143"/>
                  </a:cubicBezTo>
                  <a:cubicBezTo>
                    <a:pt x="2052" y="1128"/>
                    <a:pt x="2066" y="1121"/>
                    <a:pt x="2088" y="1121"/>
                  </a:cubicBezTo>
                  <a:cubicBezTo>
                    <a:pt x="2103" y="1121"/>
                    <a:pt x="2125" y="1128"/>
                    <a:pt x="2140" y="1135"/>
                  </a:cubicBezTo>
                  <a:cubicBezTo>
                    <a:pt x="2154" y="1135"/>
                    <a:pt x="2169" y="1143"/>
                    <a:pt x="2176" y="1143"/>
                  </a:cubicBezTo>
                  <a:cubicBezTo>
                    <a:pt x="2213" y="1143"/>
                    <a:pt x="2242" y="1128"/>
                    <a:pt x="2286" y="1092"/>
                  </a:cubicBezTo>
                  <a:cubicBezTo>
                    <a:pt x="2301" y="1084"/>
                    <a:pt x="2308" y="1077"/>
                    <a:pt x="2323" y="1062"/>
                  </a:cubicBezTo>
                  <a:cubicBezTo>
                    <a:pt x="2360" y="1033"/>
                    <a:pt x="2396" y="996"/>
                    <a:pt x="2433" y="996"/>
                  </a:cubicBezTo>
                  <a:cubicBezTo>
                    <a:pt x="2455" y="996"/>
                    <a:pt x="2477" y="1011"/>
                    <a:pt x="2499" y="1018"/>
                  </a:cubicBezTo>
                  <a:cubicBezTo>
                    <a:pt x="2521" y="1033"/>
                    <a:pt x="2543" y="1047"/>
                    <a:pt x="2565" y="1047"/>
                  </a:cubicBezTo>
                  <a:cubicBezTo>
                    <a:pt x="2572" y="1047"/>
                    <a:pt x="2572" y="1040"/>
                    <a:pt x="2579" y="1040"/>
                  </a:cubicBezTo>
                  <a:cubicBezTo>
                    <a:pt x="2594" y="1033"/>
                    <a:pt x="2609" y="1026"/>
                    <a:pt x="2631" y="1011"/>
                  </a:cubicBezTo>
                  <a:cubicBezTo>
                    <a:pt x="2660" y="996"/>
                    <a:pt x="2704" y="982"/>
                    <a:pt x="2719" y="960"/>
                  </a:cubicBezTo>
                  <a:cubicBezTo>
                    <a:pt x="2733" y="938"/>
                    <a:pt x="2741" y="930"/>
                    <a:pt x="2748" y="908"/>
                  </a:cubicBezTo>
                  <a:cubicBezTo>
                    <a:pt x="2755" y="894"/>
                    <a:pt x="2763" y="879"/>
                    <a:pt x="2777" y="857"/>
                  </a:cubicBezTo>
                  <a:cubicBezTo>
                    <a:pt x="2814" y="798"/>
                    <a:pt x="2880" y="762"/>
                    <a:pt x="2924" y="747"/>
                  </a:cubicBezTo>
                  <a:cubicBezTo>
                    <a:pt x="2931" y="747"/>
                    <a:pt x="2938" y="747"/>
                    <a:pt x="2953" y="747"/>
                  </a:cubicBezTo>
                  <a:cubicBezTo>
                    <a:pt x="2983" y="740"/>
                    <a:pt x="3026" y="733"/>
                    <a:pt x="3070" y="703"/>
                  </a:cubicBezTo>
                  <a:cubicBezTo>
                    <a:pt x="3078" y="696"/>
                    <a:pt x="3092" y="688"/>
                    <a:pt x="3100" y="681"/>
                  </a:cubicBezTo>
                  <a:cubicBezTo>
                    <a:pt x="3129" y="659"/>
                    <a:pt x="3151" y="637"/>
                    <a:pt x="3173" y="637"/>
                  </a:cubicBezTo>
                  <a:cubicBezTo>
                    <a:pt x="3180" y="637"/>
                    <a:pt x="3202" y="645"/>
                    <a:pt x="3202" y="666"/>
                  </a:cubicBezTo>
                  <a:cubicBezTo>
                    <a:pt x="3202" y="674"/>
                    <a:pt x="3209" y="674"/>
                    <a:pt x="3209" y="674"/>
                  </a:cubicBezTo>
                  <a:cubicBezTo>
                    <a:pt x="3209" y="674"/>
                    <a:pt x="3232" y="659"/>
                    <a:pt x="3232" y="637"/>
                  </a:cubicBezTo>
                  <a:cubicBezTo>
                    <a:pt x="3239" y="593"/>
                    <a:pt x="3268" y="593"/>
                    <a:pt x="3297" y="586"/>
                  </a:cubicBezTo>
                  <a:cubicBezTo>
                    <a:pt x="3312" y="586"/>
                    <a:pt x="3334" y="586"/>
                    <a:pt x="3356" y="578"/>
                  </a:cubicBezTo>
                  <a:cubicBezTo>
                    <a:pt x="3378" y="578"/>
                    <a:pt x="3385" y="571"/>
                    <a:pt x="3393" y="571"/>
                  </a:cubicBezTo>
                  <a:lnTo>
                    <a:pt x="3393" y="571"/>
                  </a:lnTo>
                  <a:cubicBezTo>
                    <a:pt x="3400" y="564"/>
                    <a:pt x="3400" y="557"/>
                    <a:pt x="3407" y="542"/>
                  </a:cubicBezTo>
                  <a:cubicBezTo>
                    <a:pt x="3407" y="527"/>
                    <a:pt x="3407" y="513"/>
                    <a:pt x="3415" y="505"/>
                  </a:cubicBezTo>
                  <a:cubicBezTo>
                    <a:pt x="3422" y="469"/>
                    <a:pt x="3429" y="439"/>
                    <a:pt x="3459" y="410"/>
                  </a:cubicBezTo>
                  <a:cubicBezTo>
                    <a:pt x="3481" y="381"/>
                    <a:pt x="3503" y="359"/>
                    <a:pt x="3525" y="344"/>
                  </a:cubicBezTo>
                  <a:cubicBezTo>
                    <a:pt x="3539" y="337"/>
                    <a:pt x="3554" y="329"/>
                    <a:pt x="3561" y="322"/>
                  </a:cubicBezTo>
                  <a:cubicBezTo>
                    <a:pt x="3576" y="307"/>
                    <a:pt x="3583" y="271"/>
                    <a:pt x="3583" y="242"/>
                  </a:cubicBezTo>
                  <a:cubicBezTo>
                    <a:pt x="3583" y="227"/>
                    <a:pt x="3591" y="212"/>
                    <a:pt x="3591" y="197"/>
                  </a:cubicBezTo>
                  <a:cubicBezTo>
                    <a:pt x="3591" y="190"/>
                    <a:pt x="3591" y="176"/>
                    <a:pt x="3591" y="168"/>
                  </a:cubicBezTo>
                  <a:cubicBezTo>
                    <a:pt x="3591" y="124"/>
                    <a:pt x="3591" y="80"/>
                    <a:pt x="3642" y="44"/>
                  </a:cubicBezTo>
                  <a:cubicBezTo>
                    <a:pt x="3686" y="14"/>
                    <a:pt x="3715" y="0"/>
                    <a:pt x="3737" y="0"/>
                  </a:cubicBezTo>
                  <a:cubicBezTo>
                    <a:pt x="3759" y="0"/>
                    <a:pt x="3774" y="7"/>
                    <a:pt x="3788" y="22"/>
                  </a:cubicBezTo>
                  <a:cubicBezTo>
                    <a:pt x="3818" y="66"/>
                    <a:pt x="3818" y="124"/>
                    <a:pt x="3788" y="168"/>
                  </a:cubicBezTo>
                  <a:cubicBezTo>
                    <a:pt x="3781" y="176"/>
                    <a:pt x="3781" y="183"/>
                    <a:pt x="3788" y="183"/>
                  </a:cubicBezTo>
                  <a:cubicBezTo>
                    <a:pt x="3788" y="205"/>
                    <a:pt x="3825" y="219"/>
                    <a:pt x="3847" y="227"/>
                  </a:cubicBezTo>
                  <a:cubicBezTo>
                    <a:pt x="3847" y="234"/>
                    <a:pt x="3847" y="234"/>
                    <a:pt x="3847" y="234"/>
                  </a:cubicBezTo>
                  <a:cubicBezTo>
                    <a:pt x="3884" y="249"/>
                    <a:pt x="3913" y="278"/>
                    <a:pt x="3935" y="315"/>
                  </a:cubicBezTo>
                  <a:cubicBezTo>
                    <a:pt x="3942" y="329"/>
                    <a:pt x="3964" y="337"/>
                    <a:pt x="3979" y="337"/>
                  </a:cubicBezTo>
                  <a:cubicBezTo>
                    <a:pt x="3986" y="337"/>
                    <a:pt x="3994" y="337"/>
                    <a:pt x="3994" y="337"/>
                  </a:cubicBezTo>
                  <a:cubicBezTo>
                    <a:pt x="4008" y="337"/>
                    <a:pt x="4067" y="344"/>
                    <a:pt x="4082" y="388"/>
                  </a:cubicBezTo>
                  <a:cubicBezTo>
                    <a:pt x="4089" y="417"/>
                    <a:pt x="4074" y="461"/>
                    <a:pt x="4059" y="491"/>
                  </a:cubicBezTo>
                  <a:cubicBezTo>
                    <a:pt x="4059" y="498"/>
                    <a:pt x="4052" y="498"/>
                    <a:pt x="4052" y="505"/>
                  </a:cubicBezTo>
                  <a:cubicBezTo>
                    <a:pt x="4045" y="527"/>
                    <a:pt x="4045" y="593"/>
                    <a:pt x="4067" y="608"/>
                  </a:cubicBezTo>
                  <a:cubicBezTo>
                    <a:pt x="4074" y="623"/>
                    <a:pt x="4089" y="630"/>
                    <a:pt x="4104" y="637"/>
                  </a:cubicBezTo>
                  <a:cubicBezTo>
                    <a:pt x="4118" y="652"/>
                    <a:pt x="4147" y="674"/>
                    <a:pt x="4162" y="696"/>
                  </a:cubicBezTo>
                  <a:cubicBezTo>
                    <a:pt x="4169" y="703"/>
                    <a:pt x="4177" y="718"/>
                    <a:pt x="4191" y="725"/>
                  </a:cubicBezTo>
                  <a:cubicBezTo>
                    <a:pt x="4214" y="740"/>
                    <a:pt x="4243" y="762"/>
                    <a:pt x="4235" y="798"/>
                  </a:cubicBezTo>
                  <a:cubicBezTo>
                    <a:pt x="4228" y="806"/>
                    <a:pt x="4228" y="820"/>
                    <a:pt x="4235" y="820"/>
                  </a:cubicBezTo>
                  <a:cubicBezTo>
                    <a:pt x="4235" y="828"/>
                    <a:pt x="4250" y="828"/>
                    <a:pt x="4257" y="828"/>
                  </a:cubicBezTo>
                  <a:cubicBezTo>
                    <a:pt x="4265" y="828"/>
                    <a:pt x="4272" y="828"/>
                    <a:pt x="4279" y="828"/>
                  </a:cubicBezTo>
                  <a:cubicBezTo>
                    <a:pt x="4287" y="828"/>
                    <a:pt x="4294" y="820"/>
                    <a:pt x="4301" y="820"/>
                  </a:cubicBezTo>
                  <a:cubicBezTo>
                    <a:pt x="4316" y="820"/>
                    <a:pt x="4331" y="813"/>
                    <a:pt x="4338" y="813"/>
                  </a:cubicBezTo>
                  <a:cubicBezTo>
                    <a:pt x="4353" y="813"/>
                    <a:pt x="4375" y="820"/>
                    <a:pt x="4375" y="850"/>
                  </a:cubicBezTo>
                  <a:lnTo>
                    <a:pt x="4375" y="850"/>
                  </a:lnTo>
                  <a:lnTo>
                    <a:pt x="4375" y="857"/>
                  </a:lnTo>
                  <a:cubicBezTo>
                    <a:pt x="4375" y="908"/>
                    <a:pt x="4375" y="908"/>
                    <a:pt x="4375" y="908"/>
                  </a:cubicBezTo>
                  <a:cubicBezTo>
                    <a:pt x="4375" y="945"/>
                    <a:pt x="4382" y="982"/>
                    <a:pt x="4404" y="1018"/>
                  </a:cubicBezTo>
                  <a:cubicBezTo>
                    <a:pt x="4433" y="1077"/>
                    <a:pt x="4477" y="1187"/>
                    <a:pt x="4433" y="1260"/>
                  </a:cubicBezTo>
                  <a:cubicBezTo>
                    <a:pt x="4426" y="1267"/>
                    <a:pt x="4419" y="1282"/>
                    <a:pt x="4411" y="1297"/>
                  </a:cubicBezTo>
                  <a:cubicBezTo>
                    <a:pt x="4382" y="1355"/>
                    <a:pt x="4360" y="1407"/>
                    <a:pt x="4316" y="1407"/>
                  </a:cubicBezTo>
                  <a:cubicBezTo>
                    <a:pt x="4309" y="1407"/>
                    <a:pt x="4309" y="1407"/>
                    <a:pt x="4309" y="1407"/>
                  </a:cubicBezTo>
                  <a:cubicBezTo>
                    <a:pt x="4279" y="1407"/>
                    <a:pt x="4265" y="1385"/>
                    <a:pt x="4250" y="1370"/>
                  </a:cubicBezTo>
                  <a:cubicBezTo>
                    <a:pt x="4243" y="1355"/>
                    <a:pt x="4228" y="1341"/>
                    <a:pt x="4214" y="1341"/>
                  </a:cubicBezTo>
                  <a:lnTo>
                    <a:pt x="4206" y="1341"/>
                  </a:lnTo>
                  <a:cubicBezTo>
                    <a:pt x="4177" y="1341"/>
                    <a:pt x="4155" y="1363"/>
                    <a:pt x="4140" y="1392"/>
                  </a:cubicBezTo>
                  <a:cubicBezTo>
                    <a:pt x="4133" y="1407"/>
                    <a:pt x="4118" y="1414"/>
                    <a:pt x="4111" y="1421"/>
                  </a:cubicBezTo>
                  <a:cubicBezTo>
                    <a:pt x="4089" y="1451"/>
                    <a:pt x="4067" y="1473"/>
                    <a:pt x="4074" y="1502"/>
                  </a:cubicBezTo>
                  <a:cubicBezTo>
                    <a:pt x="4074" y="1516"/>
                    <a:pt x="4082" y="1538"/>
                    <a:pt x="4089" y="1553"/>
                  </a:cubicBezTo>
                  <a:cubicBezTo>
                    <a:pt x="4096" y="1583"/>
                    <a:pt x="4111" y="1619"/>
                    <a:pt x="4104" y="1648"/>
                  </a:cubicBezTo>
                  <a:cubicBezTo>
                    <a:pt x="4104" y="1663"/>
                    <a:pt x="4104" y="1670"/>
                    <a:pt x="4104" y="1678"/>
                  </a:cubicBezTo>
                  <a:cubicBezTo>
                    <a:pt x="4096" y="1714"/>
                    <a:pt x="4096" y="1736"/>
                    <a:pt x="4059" y="1773"/>
                  </a:cubicBezTo>
                  <a:cubicBezTo>
                    <a:pt x="4045" y="1780"/>
                    <a:pt x="4045" y="1780"/>
                    <a:pt x="4045" y="1780"/>
                  </a:cubicBezTo>
                  <a:cubicBezTo>
                    <a:pt x="4038" y="1788"/>
                    <a:pt x="4023" y="1802"/>
                    <a:pt x="4023" y="1810"/>
                  </a:cubicBezTo>
                  <a:lnTo>
                    <a:pt x="4023" y="1810"/>
                  </a:lnTo>
                  <a:cubicBezTo>
                    <a:pt x="4030" y="1810"/>
                    <a:pt x="4038" y="1810"/>
                    <a:pt x="4059" y="1810"/>
                  </a:cubicBezTo>
                  <a:cubicBezTo>
                    <a:pt x="4133" y="1824"/>
                    <a:pt x="4169" y="1861"/>
                    <a:pt x="4199" y="1890"/>
                  </a:cubicBezTo>
                  <a:cubicBezTo>
                    <a:pt x="4214" y="1905"/>
                    <a:pt x="4214" y="1905"/>
                    <a:pt x="4214" y="1905"/>
                  </a:cubicBezTo>
                  <a:cubicBezTo>
                    <a:pt x="4235" y="1927"/>
                    <a:pt x="4243" y="1949"/>
                    <a:pt x="4250" y="1971"/>
                  </a:cubicBezTo>
                  <a:cubicBezTo>
                    <a:pt x="4250" y="1985"/>
                    <a:pt x="4250" y="1993"/>
                    <a:pt x="4257" y="2007"/>
                  </a:cubicBezTo>
                  <a:cubicBezTo>
                    <a:pt x="4265" y="2029"/>
                    <a:pt x="4272" y="2037"/>
                    <a:pt x="4287" y="2051"/>
                  </a:cubicBezTo>
                  <a:cubicBezTo>
                    <a:pt x="4294" y="2059"/>
                    <a:pt x="4301" y="2066"/>
                    <a:pt x="4316" y="2081"/>
                  </a:cubicBezTo>
                  <a:cubicBezTo>
                    <a:pt x="4345" y="2125"/>
                    <a:pt x="4360" y="2183"/>
                    <a:pt x="4353" y="2227"/>
                  </a:cubicBezTo>
                  <a:cubicBezTo>
                    <a:pt x="4345" y="2249"/>
                    <a:pt x="4338" y="2315"/>
                    <a:pt x="4294" y="2315"/>
                  </a:cubicBezTo>
                  <a:cubicBezTo>
                    <a:pt x="4279" y="2315"/>
                    <a:pt x="4265" y="2308"/>
                    <a:pt x="4250" y="2301"/>
                  </a:cubicBezTo>
                  <a:cubicBezTo>
                    <a:pt x="4235" y="2286"/>
                    <a:pt x="4214" y="2286"/>
                    <a:pt x="4206" y="2286"/>
                  </a:cubicBezTo>
                  <a:cubicBezTo>
                    <a:pt x="4184" y="2286"/>
                    <a:pt x="4162" y="2293"/>
                    <a:pt x="4155" y="2301"/>
                  </a:cubicBezTo>
                  <a:cubicBezTo>
                    <a:pt x="4155" y="2308"/>
                    <a:pt x="4155" y="2308"/>
                    <a:pt x="4155" y="2308"/>
                  </a:cubicBezTo>
                  <a:cubicBezTo>
                    <a:pt x="4155" y="2315"/>
                    <a:pt x="4162" y="2315"/>
                    <a:pt x="4177" y="2323"/>
                  </a:cubicBezTo>
                  <a:cubicBezTo>
                    <a:pt x="4191" y="2323"/>
                    <a:pt x="4221" y="2330"/>
                    <a:pt x="4221" y="2359"/>
                  </a:cubicBezTo>
                  <a:cubicBezTo>
                    <a:pt x="4228" y="2388"/>
                    <a:pt x="4221" y="2425"/>
                    <a:pt x="4206" y="2440"/>
                  </a:cubicBezTo>
                  <a:cubicBezTo>
                    <a:pt x="4191" y="2454"/>
                    <a:pt x="4177" y="2462"/>
                    <a:pt x="4162" y="2462"/>
                  </a:cubicBezTo>
                  <a:cubicBezTo>
                    <a:pt x="4147" y="2462"/>
                    <a:pt x="4140" y="2462"/>
                    <a:pt x="4126" y="2454"/>
                  </a:cubicBezTo>
                  <a:cubicBezTo>
                    <a:pt x="4111" y="2447"/>
                    <a:pt x="4096" y="2433"/>
                    <a:pt x="4082" y="2425"/>
                  </a:cubicBezTo>
                  <a:cubicBezTo>
                    <a:pt x="4067" y="2410"/>
                    <a:pt x="4052" y="2403"/>
                    <a:pt x="4045" y="2403"/>
                  </a:cubicBezTo>
                  <a:cubicBezTo>
                    <a:pt x="4038" y="2403"/>
                    <a:pt x="4038" y="2403"/>
                    <a:pt x="4023" y="2418"/>
                  </a:cubicBezTo>
                  <a:cubicBezTo>
                    <a:pt x="4008" y="2440"/>
                    <a:pt x="3979" y="2454"/>
                    <a:pt x="3957" y="2476"/>
                  </a:cubicBezTo>
                  <a:cubicBezTo>
                    <a:pt x="3942" y="2484"/>
                    <a:pt x="3928" y="2498"/>
                    <a:pt x="3913" y="2513"/>
                  </a:cubicBezTo>
                  <a:cubicBezTo>
                    <a:pt x="3906" y="2520"/>
                    <a:pt x="3891" y="2528"/>
                    <a:pt x="3876" y="2542"/>
                  </a:cubicBezTo>
                  <a:cubicBezTo>
                    <a:pt x="3854" y="2557"/>
                    <a:pt x="3825" y="2579"/>
                    <a:pt x="3825" y="2594"/>
                  </a:cubicBezTo>
                  <a:cubicBezTo>
                    <a:pt x="3825" y="2594"/>
                    <a:pt x="3825" y="2594"/>
                    <a:pt x="3832" y="2601"/>
                  </a:cubicBezTo>
                  <a:cubicBezTo>
                    <a:pt x="3854" y="2630"/>
                    <a:pt x="3884" y="2638"/>
                    <a:pt x="3906" y="2645"/>
                  </a:cubicBezTo>
                  <a:cubicBezTo>
                    <a:pt x="3913" y="2645"/>
                    <a:pt x="3913" y="2645"/>
                    <a:pt x="3913" y="2645"/>
                  </a:cubicBezTo>
                  <a:cubicBezTo>
                    <a:pt x="3950" y="2660"/>
                    <a:pt x="3972" y="2704"/>
                    <a:pt x="3957" y="2747"/>
                  </a:cubicBezTo>
                  <a:cubicBezTo>
                    <a:pt x="3957" y="2777"/>
                    <a:pt x="3950" y="2806"/>
                    <a:pt x="3920" y="2806"/>
                  </a:cubicBezTo>
                  <a:cubicBezTo>
                    <a:pt x="3913" y="2806"/>
                    <a:pt x="3898" y="2799"/>
                    <a:pt x="3884" y="2792"/>
                  </a:cubicBezTo>
                  <a:cubicBezTo>
                    <a:pt x="3869" y="2792"/>
                    <a:pt x="3854" y="2784"/>
                    <a:pt x="3840" y="2777"/>
                  </a:cubicBezTo>
                  <a:cubicBezTo>
                    <a:pt x="3818" y="2769"/>
                    <a:pt x="3796" y="2762"/>
                    <a:pt x="3788" y="2762"/>
                  </a:cubicBezTo>
                  <a:cubicBezTo>
                    <a:pt x="3781" y="2762"/>
                    <a:pt x="3781" y="2762"/>
                    <a:pt x="3781" y="2762"/>
                  </a:cubicBezTo>
                  <a:cubicBezTo>
                    <a:pt x="3766" y="2777"/>
                    <a:pt x="3759" y="2806"/>
                    <a:pt x="3759" y="2828"/>
                  </a:cubicBezTo>
                  <a:cubicBezTo>
                    <a:pt x="3752" y="2843"/>
                    <a:pt x="3752" y="2850"/>
                    <a:pt x="3745" y="2857"/>
                  </a:cubicBezTo>
                  <a:cubicBezTo>
                    <a:pt x="3737" y="2879"/>
                    <a:pt x="3723" y="2887"/>
                    <a:pt x="3715" y="2887"/>
                  </a:cubicBezTo>
                  <a:cubicBezTo>
                    <a:pt x="3700" y="2887"/>
                    <a:pt x="3693" y="2887"/>
                    <a:pt x="3678" y="2901"/>
                  </a:cubicBezTo>
                  <a:cubicBezTo>
                    <a:pt x="3649" y="2923"/>
                    <a:pt x="3627" y="2960"/>
                    <a:pt x="3635" y="2989"/>
                  </a:cubicBezTo>
                  <a:cubicBezTo>
                    <a:pt x="3635" y="2989"/>
                    <a:pt x="3635" y="2997"/>
                    <a:pt x="3649" y="3004"/>
                  </a:cubicBezTo>
                  <a:cubicBezTo>
                    <a:pt x="3657" y="3011"/>
                    <a:pt x="3671" y="3011"/>
                    <a:pt x="3678" y="3019"/>
                  </a:cubicBezTo>
                  <a:cubicBezTo>
                    <a:pt x="3715" y="3033"/>
                    <a:pt x="3752" y="3048"/>
                    <a:pt x="3766" y="3107"/>
                  </a:cubicBezTo>
                  <a:cubicBezTo>
                    <a:pt x="3781" y="3173"/>
                    <a:pt x="3796" y="3231"/>
                    <a:pt x="3832" y="3238"/>
                  </a:cubicBezTo>
                  <a:cubicBezTo>
                    <a:pt x="3840" y="3246"/>
                    <a:pt x="3854" y="3246"/>
                    <a:pt x="3884" y="3246"/>
                  </a:cubicBezTo>
                  <a:cubicBezTo>
                    <a:pt x="3920" y="3246"/>
                    <a:pt x="3964" y="3246"/>
                    <a:pt x="3972" y="3238"/>
                  </a:cubicBezTo>
                  <a:cubicBezTo>
                    <a:pt x="4001" y="3216"/>
                    <a:pt x="4030" y="3209"/>
                    <a:pt x="4052" y="3202"/>
                  </a:cubicBezTo>
                  <a:cubicBezTo>
                    <a:pt x="4074" y="3195"/>
                    <a:pt x="4089" y="3187"/>
                    <a:pt x="4104" y="3173"/>
                  </a:cubicBezTo>
                  <a:cubicBezTo>
                    <a:pt x="4140" y="3143"/>
                    <a:pt x="4177" y="3136"/>
                    <a:pt x="4228" y="3114"/>
                  </a:cubicBezTo>
                  <a:cubicBezTo>
                    <a:pt x="4294" y="3092"/>
                    <a:pt x="4294" y="3092"/>
                    <a:pt x="4294" y="3092"/>
                  </a:cubicBezTo>
                  <a:cubicBezTo>
                    <a:pt x="4353" y="3070"/>
                    <a:pt x="4419" y="3041"/>
                    <a:pt x="4455" y="3041"/>
                  </a:cubicBezTo>
                  <a:cubicBezTo>
                    <a:pt x="4463" y="3033"/>
                    <a:pt x="4463" y="3033"/>
                    <a:pt x="4463" y="3033"/>
                  </a:cubicBezTo>
                  <a:cubicBezTo>
                    <a:pt x="4477" y="3033"/>
                    <a:pt x="4507" y="3026"/>
                    <a:pt x="4536" y="3026"/>
                  </a:cubicBezTo>
                  <a:cubicBezTo>
                    <a:pt x="4573" y="3026"/>
                    <a:pt x="4602" y="3033"/>
                    <a:pt x="4616" y="3055"/>
                  </a:cubicBezTo>
                  <a:cubicBezTo>
                    <a:pt x="4631" y="3070"/>
                    <a:pt x="4638" y="3077"/>
                    <a:pt x="4653" y="3092"/>
                  </a:cubicBezTo>
                  <a:cubicBezTo>
                    <a:pt x="4682" y="3114"/>
                    <a:pt x="4704" y="3143"/>
                    <a:pt x="4734" y="3180"/>
                  </a:cubicBezTo>
                  <a:cubicBezTo>
                    <a:pt x="4741" y="3195"/>
                    <a:pt x="4756" y="3209"/>
                    <a:pt x="4770" y="3224"/>
                  </a:cubicBezTo>
                  <a:cubicBezTo>
                    <a:pt x="4800" y="3253"/>
                    <a:pt x="4836" y="3290"/>
                    <a:pt x="4829" y="3341"/>
                  </a:cubicBezTo>
                  <a:cubicBezTo>
                    <a:pt x="4822" y="3378"/>
                    <a:pt x="4807" y="3495"/>
                    <a:pt x="4829" y="3546"/>
                  </a:cubicBezTo>
                  <a:cubicBezTo>
                    <a:pt x="4836" y="3568"/>
                    <a:pt x="4844" y="3576"/>
                    <a:pt x="4851" y="3576"/>
                  </a:cubicBezTo>
                  <a:cubicBezTo>
                    <a:pt x="4858" y="3583"/>
                    <a:pt x="4873" y="3583"/>
                    <a:pt x="4888" y="3605"/>
                  </a:cubicBezTo>
                  <a:cubicBezTo>
                    <a:pt x="4902" y="3627"/>
                    <a:pt x="4902" y="3664"/>
                    <a:pt x="4902" y="3700"/>
                  </a:cubicBezTo>
                  <a:cubicBezTo>
                    <a:pt x="4902" y="3722"/>
                    <a:pt x="4902" y="3737"/>
                    <a:pt x="4902" y="3752"/>
                  </a:cubicBezTo>
                  <a:cubicBezTo>
                    <a:pt x="4909" y="3766"/>
                    <a:pt x="4909" y="3773"/>
                    <a:pt x="4909" y="3781"/>
                  </a:cubicBezTo>
                  <a:cubicBezTo>
                    <a:pt x="4917" y="3817"/>
                    <a:pt x="4917" y="3869"/>
                    <a:pt x="4946" y="3869"/>
                  </a:cubicBezTo>
                  <a:cubicBezTo>
                    <a:pt x="4968" y="3876"/>
                    <a:pt x="4983" y="3883"/>
                    <a:pt x="4997" y="3898"/>
                  </a:cubicBezTo>
                  <a:cubicBezTo>
                    <a:pt x="5012" y="3905"/>
                    <a:pt x="5027" y="3920"/>
                    <a:pt x="5056" y="3920"/>
                  </a:cubicBezTo>
                  <a:cubicBezTo>
                    <a:pt x="5071" y="3920"/>
                    <a:pt x="5071" y="3920"/>
                    <a:pt x="5071" y="3920"/>
                  </a:cubicBezTo>
                  <a:cubicBezTo>
                    <a:pt x="5085" y="3927"/>
                    <a:pt x="5100" y="3927"/>
                    <a:pt x="5107" y="3942"/>
                  </a:cubicBezTo>
                  <a:cubicBezTo>
                    <a:pt x="5115" y="3957"/>
                    <a:pt x="5100" y="3971"/>
                    <a:pt x="5064" y="4015"/>
                  </a:cubicBezTo>
                  <a:cubicBezTo>
                    <a:pt x="5041" y="4037"/>
                    <a:pt x="5034" y="4059"/>
                    <a:pt x="5019" y="4081"/>
                  </a:cubicBezTo>
                  <a:cubicBezTo>
                    <a:pt x="5012" y="4110"/>
                    <a:pt x="4997" y="4133"/>
                    <a:pt x="4946" y="4147"/>
                  </a:cubicBezTo>
                  <a:cubicBezTo>
                    <a:pt x="4866" y="4162"/>
                    <a:pt x="4851" y="4176"/>
                    <a:pt x="4844" y="4220"/>
                  </a:cubicBezTo>
                  <a:cubicBezTo>
                    <a:pt x="4836" y="4272"/>
                    <a:pt x="4851" y="4301"/>
                    <a:pt x="4880" y="4330"/>
                  </a:cubicBezTo>
                  <a:cubicBezTo>
                    <a:pt x="4931" y="4367"/>
                    <a:pt x="4954" y="4433"/>
                    <a:pt x="4961" y="4477"/>
                  </a:cubicBezTo>
                  <a:cubicBezTo>
                    <a:pt x="4968" y="4499"/>
                    <a:pt x="4983" y="4521"/>
                    <a:pt x="4983" y="4535"/>
                  </a:cubicBezTo>
                  <a:cubicBezTo>
                    <a:pt x="4997" y="4550"/>
                    <a:pt x="4997" y="4550"/>
                    <a:pt x="4997" y="4550"/>
                  </a:cubicBezTo>
                  <a:cubicBezTo>
                    <a:pt x="4983" y="4557"/>
                    <a:pt x="4983" y="4557"/>
                    <a:pt x="4983" y="4557"/>
                  </a:cubicBezTo>
                  <a:cubicBezTo>
                    <a:pt x="4976" y="4609"/>
                    <a:pt x="4961" y="4748"/>
                    <a:pt x="4997" y="4792"/>
                  </a:cubicBezTo>
                  <a:cubicBezTo>
                    <a:pt x="5005" y="4814"/>
                    <a:pt x="5019" y="4828"/>
                    <a:pt x="5034" y="4843"/>
                  </a:cubicBezTo>
                  <a:cubicBezTo>
                    <a:pt x="5064" y="4880"/>
                    <a:pt x="5093" y="4909"/>
                    <a:pt x="5049" y="4961"/>
                  </a:cubicBezTo>
                  <a:cubicBezTo>
                    <a:pt x="5041" y="4975"/>
                    <a:pt x="5034" y="4990"/>
                    <a:pt x="5041" y="4997"/>
                  </a:cubicBezTo>
                  <a:cubicBezTo>
                    <a:pt x="5049" y="5019"/>
                    <a:pt x="5078" y="5026"/>
                    <a:pt x="5100" y="5026"/>
                  </a:cubicBezTo>
                  <a:cubicBezTo>
                    <a:pt x="5107" y="5026"/>
                    <a:pt x="5115" y="5026"/>
                    <a:pt x="5115" y="5026"/>
                  </a:cubicBezTo>
                  <a:cubicBezTo>
                    <a:pt x="5122" y="5026"/>
                    <a:pt x="5122" y="5026"/>
                    <a:pt x="5122" y="5026"/>
                  </a:cubicBezTo>
                  <a:cubicBezTo>
                    <a:pt x="5137" y="5026"/>
                    <a:pt x="5144" y="5026"/>
                    <a:pt x="5151" y="5034"/>
                  </a:cubicBezTo>
                  <a:cubicBezTo>
                    <a:pt x="5166" y="5056"/>
                    <a:pt x="5159" y="5107"/>
                    <a:pt x="5144" y="5173"/>
                  </a:cubicBezTo>
                  <a:cubicBezTo>
                    <a:pt x="5137" y="5202"/>
                    <a:pt x="5137" y="5232"/>
                    <a:pt x="5137" y="5246"/>
                  </a:cubicBezTo>
                  <a:cubicBezTo>
                    <a:pt x="5137" y="5283"/>
                    <a:pt x="5115" y="5305"/>
                    <a:pt x="5093" y="5319"/>
                  </a:cubicBezTo>
                  <a:cubicBezTo>
                    <a:pt x="5078" y="5342"/>
                    <a:pt x="5064" y="5356"/>
                    <a:pt x="5056" y="5385"/>
                  </a:cubicBezTo>
                  <a:cubicBezTo>
                    <a:pt x="5049" y="5415"/>
                    <a:pt x="5049" y="5415"/>
                    <a:pt x="5056" y="5422"/>
                  </a:cubicBezTo>
                  <a:cubicBezTo>
                    <a:pt x="5071" y="5437"/>
                    <a:pt x="5085" y="5452"/>
                    <a:pt x="5085" y="5503"/>
                  </a:cubicBezTo>
                  <a:cubicBezTo>
                    <a:pt x="5085" y="5583"/>
                    <a:pt x="5071" y="5598"/>
                    <a:pt x="5027" y="5620"/>
                  </a:cubicBezTo>
                  <a:cubicBezTo>
                    <a:pt x="5019" y="5627"/>
                    <a:pt x="5005" y="5635"/>
                    <a:pt x="4990" y="5642"/>
                  </a:cubicBezTo>
                  <a:cubicBezTo>
                    <a:pt x="4924" y="5686"/>
                    <a:pt x="4902" y="5737"/>
                    <a:pt x="4917" y="5796"/>
                  </a:cubicBezTo>
                  <a:cubicBezTo>
                    <a:pt x="4939" y="5854"/>
                    <a:pt x="4902" y="5891"/>
                    <a:pt x="4873" y="5920"/>
                  </a:cubicBezTo>
                  <a:cubicBezTo>
                    <a:pt x="4866" y="5928"/>
                    <a:pt x="4851" y="5935"/>
                    <a:pt x="4851" y="5942"/>
                  </a:cubicBezTo>
                  <a:cubicBezTo>
                    <a:pt x="4836" y="5957"/>
                    <a:pt x="4836" y="5986"/>
                    <a:pt x="4844" y="6023"/>
                  </a:cubicBezTo>
                  <a:cubicBezTo>
                    <a:pt x="4844" y="6052"/>
                    <a:pt x="4844" y="6082"/>
                    <a:pt x="4836" y="6118"/>
                  </a:cubicBezTo>
                  <a:cubicBezTo>
                    <a:pt x="4836" y="6162"/>
                    <a:pt x="4807" y="6206"/>
                    <a:pt x="4778" y="6257"/>
                  </a:cubicBezTo>
                  <a:cubicBezTo>
                    <a:pt x="4741" y="6309"/>
                    <a:pt x="4704" y="6367"/>
                    <a:pt x="4668" y="6455"/>
                  </a:cubicBezTo>
                  <a:cubicBezTo>
                    <a:pt x="4609" y="6587"/>
                    <a:pt x="4550" y="6609"/>
                    <a:pt x="4536" y="6609"/>
                  </a:cubicBezTo>
                  <a:cubicBezTo>
                    <a:pt x="4485" y="6638"/>
                    <a:pt x="4485" y="6638"/>
                    <a:pt x="4485" y="6638"/>
                  </a:cubicBezTo>
                  <a:lnTo>
                    <a:pt x="4477" y="6631"/>
                  </a:lnTo>
                </a:path>
              </a:pathLst>
            </a:custGeom>
            <a:grpFill/>
            <a:ln w="3175" cmpd="sng">
              <a:noFill/>
            </a:ln>
            <a:effectLst/>
          </p:spPr>
          <p:txBody>
            <a:bodyPr wrap="none" anchor="ctr"/>
            <a:lstStyle/>
            <a:p>
              <a:pPr defTabSz="1828298" eaLnBrk="1" fontAlgn="auto" hangingPunct="1">
                <a:spcBef>
                  <a:spcPts val="0"/>
                </a:spcBef>
                <a:spcAft>
                  <a:spcPts val="0"/>
                </a:spcAft>
                <a:defRPr/>
              </a:pPr>
              <a:endParaRPr lang="en-US" sz="1351" b="0" i="0">
                <a:latin typeface="DINRoundOT" panose="020B0504020101020102" pitchFamily="34" charset="77"/>
              </a:endParaRPr>
            </a:p>
          </p:txBody>
        </p:sp>
        <p:sp>
          <p:nvSpPr>
            <p:cNvPr id="151" name="Freeform 16">
              <a:extLst>
                <a:ext uri="{FF2B5EF4-FFF2-40B4-BE49-F238E27FC236}">
                  <a16:creationId xmlns:a16="http://schemas.microsoft.com/office/drawing/2014/main" id="{5FE44B3E-ADF6-8B4A-A233-5F5E3E0FE4C4}"/>
                </a:ext>
              </a:extLst>
            </p:cNvPr>
            <p:cNvSpPr>
              <a:spLocks noChangeArrowheads="1"/>
            </p:cNvSpPr>
            <p:nvPr/>
          </p:nvSpPr>
          <p:spPr bwMode="gray">
            <a:xfrm>
              <a:off x="3494318" y="7779811"/>
              <a:ext cx="1999001" cy="2531581"/>
            </a:xfrm>
            <a:custGeom>
              <a:avLst/>
              <a:gdLst>
                <a:gd name="T0" fmla="*/ 4053 w 5197"/>
                <a:gd name="T1" fmla="*/ 513 h 6669"/>
                <a:gd name="T2" fmla="*/ 4375 w 5197"/>
                <a:gd name="T3" fmla="*/ 916 h 6669"/>
                <a:gd name="T4" fmla="*/ 4060 w 5197"/>
                <a:gd name="T5" fmla="*/ 1773 h 6669"/>
                <a:gd name="T6" fmla="*/ 4221 w 5197"/>
                <a:gd name="T7" fmla="*/ 2381 h 6669"/>
                <a:gd name="T8" fmla="*/ 3899 w 5197"/>
                <a:gd name="T9" fmla="*/ 2792 h 6669"/>
                <a:gd name="T10" fmla="*/ 4133 w 5197"/>
                <a:gd name="T11" fmla="*/ 3202 h 6669"/>
                <a:gd name="T12" fmla="*/ 4954 w 5197"/>
                <a:gd name="T13" fmla="*/ 3898 h 6669"/>
                <a:gd name="T14" fmla="*/ 5056 w 5197"/>
                <a:gd name="T15" fmla="*/ 4968 h 6669"/>
                <a:gd name="T16" fmla="*/ 4837 w 5197"/>
                <a:gd name="T17" fmla="*/ 6133 h 6669"/>
                <a:gd name="T18" fmla="*/ 3789 w 5197"/>
                <a:gd name="T19" fmla="*/ 6375 h 6669"/>
                <a:gd name="T20" fmla="*/ 3188 w 5197"/>
                <a:gd name="T21" fmla="*/ 6207 h 6669"/>
                <a:gd name="T22" fmla="*/ 2521 w 5197"/>
                <a:gd name="T23" fmla="*/ 5767 h 6669"/>
                <a:gd name="T24" fmla="*/ 2536 w 5197"/>
                <a:gd name="T25" fmla="*/ 4953 h 6669"/>
                <a:gd name="T26" fmla="*/ 2096 w 5197"/>
                <a:gd name="T27" fmla="*/ 4441 h 6669"/>
                <a:gd name="T28" fmla="*/ 1012 w 5197"/>
                <a:gd name="T29" fmla="*/ 4704 h 6669"/>
                <a:gd name="T30" fmla="*/ 836 w 5197"/>
                <a:gd name="T31" fmla="*/ 4067 h 6669"/>
                <a:gd name="T32" fmla="*/ 67 w 5197"/>
                <a:gd name="T33" fmla="*/ 2902 h 6669"/>
                <a:gd name="T34" fmla="*/ 667 w 5197"/>
                <a:gd name="T35" fmla="*/ 1898 h 6669"/>
                <a:gd name="T36" fmla="*/ 1283 w 5197"/>
                <a:gd name="T37" fmla="*/ 1920 h 6669"/>
                <a:gd name="T38" fmla="*/ 1605 w 5197"/>
                <a:gd name="T39" fmla="*/ 1561 h 6669"/>
                <a:gd name="T40" fmla="*/ 2309 w 5197"/>
                <a:gd name="T41" fmla="*/ 1121 h 6669"/>
                <a:gd name="T42" fmla="*/ 3217 w 5197"/>
                <a:gd name="T43" fmla="*/ 703 h 6669"/>
                <a:gd name="T44" fmla="*/ 3752 w 5197"/>
                <a:gd name="T45" fmla="*/ 0 h 6669"/>
                <a:gd name="T46" fmla="*/ 3408 w 5197"/>
                <a:gd name="T47" fmla="*/ 550 h 6669"/>
                <a:gd name="T48" fmla="*/ 2931 w 5197"/>
                <a:gd name="T49" fmla="*/ 748 h 6669"/>
                <a:gd name="T50" fmla="*/ 2294 w 5197"/>
                <a:gd name="T51" fmla="*/ 1099 h 6669"/>
                <a:gd name="T52" fmla="*/ 1810 w 5197"/>
                <a:gd name="T53" fmla="*/ 1326 h 6669"/>
                <a:gd name="T54" fmla="*/ 1437 w 5197"/>
                <a:gd name="T55" fmla="*/ 1641 h 6669"/>
                <a:gd name="T56" fmla="*/ 1253 w 5197"/>
                <a:gd name="T57" fmla="*/ 1912 h 6669"/>
                <a:gd name="T58" fmla="*/ 704 w 5197"/>
                <a:gd name="T59" fmla="*/ 1788 h 6669"/>
                <a:gd name="T60" fmla="*/ 601 w 5197"/>
                <a:gd name="T61" fmla="*/ 2037 h 6669"/>
                <a:gd name="T62" fmla="*/ 67 w 5197"/>
                <a:gd name="T63" fmla="*/ 2697 h 6669"/>
                <a:gd name="T64" fmla="*/ 609 w 5197"/>
                <a:gd name="T65" fmla="*/ 3605 h 6669"/>
                <a:gd name="T66" fmla="*/ 675 w 5197"/>
                <a:gd name="T67" fmla="*/ 4235 h 6669"/>
                <a:gd name="T68" fmla="*/ 902 w 5197"/>
                <a:gd name="T69" fmla="*/ 4690 h 6669"/>
                <a:gd name="T70" fmla="*/ 1525 w 5197"/>
                <a:gd name="T71" fmla="*/ 4543 h 6669"/>
                <a:gd name="T72" fmla="*/ 2257 w 5197"/>
                <a:gd name="T73" fmla="*/ 4521 h 6669"/>
                <a:gd name="T74" fmla="*/ 2529 w 5197"/>
                <a:gd name="T75" fmla="*/ 4924 h 6669"/>
                <a:gd name="T76" fmla="*/ 2741 w 5197"/>
                <a:gd name="T77" fmla="*/ 5349 h 6669"/>
                <a:gd name="T78" fmla="*/ 2616 w 5197"/>
                <a:gd name="T79" fmla="*/ 6016 h 6669"/>
                <a:gd name="T80" fmla="*/ 3137 w 5197"/>
                <a:gd name="T81" fmla="*/ 6265 h 6669"/>
                <a:gd name="T82" fmla="*/ 3584 w 5197"/>
                <a:gd name="T83" fmla="*/ 6324 h 6669"/>
                <a:gd name="T84" fmla="*/ 4097 w 5197"/>
                <a:gd name="T85" fmla="*/ 6456 h 6669"/>
                <a:gd name="T86" fmla="*/ 4866 w 5197"/>
                <a:gd name="T87" fmla="*/ 6141 h 6669"/>
                <a:gd name="T88" fmla="*/ 5079 w 5197"/>
                <a:gd name="T89" fmla="*/ 5422 h 6669"/>
                <a:gd name="T90" fmla="*/ 5079 w 5197"/>
                <a:gd name="T91" fmla="*/ 4983 h 6669"/>
                <a:gd name="T92" fmla="*/ 5049 w 5197"/>
                <a:gd name="T93" fmla="*/ 4103 h 6669"/>
                <a:gd name="T94" fmla="*/ 4910 w 5197"/>
                <a:gd name="T95" fmla="*/ 3612 h 6669"/>
                <a:gd name="T96" fmla="*/ 4463 w 5197"/>
                <a:gd name="T97" fmla="*/ 3034 h 6669"/>
                <a:gd name="T98" fmla="*/ 3701 w 5197"/>
                <a:gd name="T99" fmla="*/ 3019 h 6669"/>
                <a:gd name="T100" fmla="*/ 3935 w 5197"/>
                <a:gd name="T101" fmla="*/ 2836 h 6669"/>
                <a:gd name="T102" fmla="*/ 4060 w 5197"/>
                <a:gd name="T103" fmla="*/ 2433 h 6669"/>
                <a:gd name="T104" fmla="*/ 4382 w 5197"/>
                <a:gd name="T105" fmla="*/ 2250 h 6669"/>
                <a:gd name="T106" fmla="*/ 4082 w 5197"/>
                <a:gd name="T107" fmla="*/ 1795 h 6669"/>
                <a:gd name="T108" fmla="*/ 4324 w 5197"/>
                <a:gd name="T109" fmla="*/ 1436 h 6669"/>
                <a:gd name="T110" fmla="*/ 4404 w 5197"/>
                <a:gd name="T111" fmla="*/ 872 h 6669"/>
                <a:gd name="T112" fmla="*/ 4214 w 5197"/>
                <a:gd name="T113" fmla="*/ 725 h 6669"/>
                <a:gd name="T114" fmla="*/ 3994 w 5197"/>
                <a:gd name="T115" fmla="*/ 337 h 6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197" h="6669">
                  <a:moveTo>
                    <a:pt x="3752" y="29"/>
                  </a:moveTo>
                  <a:lnTo>
                    <a:pt x="3752" y="29"/>
                  </a:lnTo>
                  <a:cubicBezTo>
                    <a:pt x="3767" y="29"/>
                    <a:pt x="3781" y="37"/>
                    <a:pt x="3789" y="51"/>
                  </a:cubicBezTo>
                  <a:cubicBezTo>
                    <a:pt x="3818" y="81"/>
                    <a:pt x="3818" y="132"/>
                    <a:pt x="3789" y="176"/>
                  </a:cubicBezTo>
                  <a:cubicBezTo>
                    <a:pt x="3767" y="220"/>
                    <a:pt x="3825" y="242"/>
                    <a:pt x="3862" y="264"/>
                  </a:cubicBezTo>
                  <a:cubicBezTo>
                    <a:pt x="3891" y="279"/>
                    <a:pt x="3921" y="300"/>
                    <a:pt x="3935" y="337"/>
                  </a:cubicBezTo>
                  <a:cubicBezTo>
                    <a:pt x="3950" y="359"/>
                    <a:pt x="3979" y="366"/>
                    <a:pt x="3994" y="366"/>
                  </a:cubicBezTo>
                  <a:cubicBezTo>
                    <a:pt x="4009" y="366"/>
                    <a:pt x="4009" y="366"/>
                    <a:pt x="4009" y="366"/>
                  </a:cubicBezTo>
                  <a:cubicBezTo>
                    <a:pt x="4009" y="366"/>
                    <a:pt x="4074" y="374"/>
                    <a:pt x="4082" y="403"/>
                  </a:cubicBezTo>
                  <a:cubicBezTo>
                    <a:pt x="4089" y="440"/>
                    <a:pt x="4060" y="491"/>
                    <a:pt x="4053" y="513"/>
                  </a:cubicBezTo>
                  <a:cubicBezTo>
                    <a:pt x="4045" y="542"/>
                    <a:pt x="4045" y="608"/>
                    <a:pt x="4074" y="638"/>
                  </a:cubicBezTo>
                  <a:cubicBezTo>
                    <a:pt x="4097" y="660"/>
                    <a:pt x="4141" y="689"/>
                    <a:pt x="4162" y="718"/>
                  </a:cubicBezTo>
                  <a:cubicBezTo>
                    <a:pt x="4192" y="755"/>
                    <a:pt x="4243" y="769"/>
                    <a:pt x="4236" y="813"/>
                  </a:cubicBezTo>
                  <a:cubicBezTo>
                    <a:pt x="4229" y="850"/>
                    <a:pt x="4243" y="857"/>
                    <a:pt x="4272" y="857"/>
                  </a:cubicBezTo>
                  <a:cubicBezTo>
                    <a:pt x="4280" y="857"/>
                    <a:pt x="4294" y="857"/>
                    <a:pt x="4302" y="857"/>
                  </a:cubicBezTo>
                  <a:cubicBezTo>
                    <a:pt x="4324" y="850"/>
                    <a:pt x="4338" y="843"/>
                    <a:pt x="4353" y="843"/>
                  </a:cubicBezTo>
                  <a:cubicBezTo>
                    <a:pt x="4368" y="843"/>
                    <a:pt x="4375" y="850"/>
                    <a:pt x="4375" y="872"/>
                  </a:cubicBezTo>
                  <a:cubicBezTo>
                    <a:pt x="4375" y="887"/>
                    <a:pt x="4375" y="901"/>
                    <a:pt x="4375" y="916"/>
                  </a:cubicBezTo>
                  <a:cubicBezTo>
                    <a:pt x="4346" y="960"/>
                    <a:pt x="4324" y="1004"/>
                    <a:pt x="4324" y="1004"/>
                  </a:cubicBezTo>
                  <a:cubicBezTo>
                    <a:pt x="4324" y="1004"/>
                    <a:pt x="4346" y="960"/>
                    <a:pt x="4375" y="916"/>
                  </a:cubicBezTo>
                  <a:cubicBezTo>
                    <a:pt x="4375" y="953"/>
                    <a:pt x="4375" y="1004"/>
                    <a:pt x="4404" y="1041"/>
                  </a:cubicBezTo>
                  <a:cubicBezTo>
                    <a:pt x="4434" y="1107"/>
                    <a:pt x="4470" y="1202"/>
                    <a:pt x="4434" y="1268"/>
                  </a:cubicBezTo>
                  <a:cubicBezTo>
                    <a:pt x="4404" y="1319"/>
                    <a:pt x="4375" y="1407"/>
                    <a:pt x="4331" y="1407"/>
                  </a:cubicBezTo>
                  <a:cubicBezTo>
                    <a:pt x="4331" y="1407"/>
                    <a:pt x="4331" y="1407"/>
                    <a:pt x="4324" y="1407"/>
                  </a:cubicBezTo>
                  <a:cubicBezTo>
                    <a:pt x="4287" y="1400"/>
                    <a:pt x="4272" y="1348"/>
                    <a:pt x="4236" y="1341"/>
                  </a:cubicBezTo>
                  <a:cubicBezTo>
                    <a:pt x="4229" y="1341"/>
                    <a:pt x="4221" y="1341"/>
                    <a:pt x="4221" y="1341"/>
                  </a:cubicBezTo>
                  <a:cubicBezTo>
                    <a:pt x="4184" y="1341"/>
                    <a:pt x="4162" y="1370"/>
                    <a:pt x="4141" y="1400"/>
                  </a:cubicBezTo>
                  <a:cubicBezTo>
                    <a:pt x="4111" y="1436"/>
                    <a:pt x="4060" y="1466"/>
                    <a:pt x="4074" y="1517"/>
                  </a:cubicBezTo>
                  <a:cubicBezTo>
                    <a:pt x="4082" y="1568"/>
                    <a:pt x="4111" y="1612"/>
                    <a:pt x="4104" y="1663"/>
                  </a:cubicBezTo>
                  <a:cubicBezTo>
                    <a:pt x="4097" y="1715"/>
                    <a:pt x="4104" y="1729"/>
                    <a:pt x="4060" y="1773"/>
                  </a:cubicBezTo>
                  <a:cubicBezTo>
                    <a:pt x="4023" y="1817"/>
                    <a:pt x="3994" y="1832"/>
                    <a:pt x="4074" y="1839"/>
                  </a:cubicBezTo>
                  <a:cubicBezTo>
                    <a:pt x="4148" y="1854"/>
                    <a:pt x="4184" y="1891"/>
                    <a:pt x="4214" y="1927"/>
                  </a:cubicBezTo>
                  <a:cubicBezTo>
                    <a:pt x="4250" y="1964"/>
                    <a:pt x="4243" y="1986"/>
                    <a:pt x="4258" y="2030"/>
                  </a:cubicBezTo>
                  <a:cubicBezTo>
                    <a:pt x="4272" y="2074"/>
                    <a:pt x="4294" y="2074"/>
                    <a:pt x="4316" y="2103"/>
                  </a:cubicBezTo>
                  <a:cubicBezTo>
                    <a:pt x="4346" y="2140"/>
                    <a:pt x="4360" y="2191"/>
                    <a:pt x="4353" y="2242"/>
                  </a:cubicBezTo>
                  <a:cubicBezTo>
                    <a:pt x="4346" y="2279"/>
                    <a:pt x="4331" y="2316"/>
                    <a:pt x="4309" y="2316"/>
                  </a:cubicBezTo>
                  <a:cubicBezTo>
                    <a:pt x="4302" y="2316"/>
                    <a:pt x="4287" y="2308"/>
                    <a:pt x="4272" y="2301"/>
                  </a:cubicBezTo>
                  <a:cubicBezTo>
                    <a:pt x="4258" y="2293"/>
                    <a:pt x="4236" y="2286"/>
                    <a:pt x="4221" y="2286"/>
                  </a:cubicBezTo>
                  <a:cubicBezTo>
                    <a:pt x="4184" y="2286"/>
                    <a:pt x="4148" y="2301"/>
                    <a:pt x="4155" y="2330"/>
                  </a:cubicBezTo>
                  <a:cubicBezTo>
                    <a:pt x="4162" y="2360"/>
                    <a:pt x="4214" y="2338"/>
                    <a:pt x="4221" y="2381"/>
                  </a:cubicBezTo>
                  <a:cubicBezTo>
                    <a:pt x="4229" y="2411"/>
                    <a:pt x="4214" y="2462"/>
                    <a:pt x="4177" y="2462"/>
                  </a:cubicBezTo>
                  <a:cubicBezTo>
                    <a:pt x="4170" y="2462"/>
                    <a:pt x="4162" y="2462"/>
                    <a:pt x="4148" y="2455"/>
                  </a:cubicBezTo>
                  <a:cubicBezTo>
                    <a:pt x="4104" y="2433"/>
                    <a:pt x="4082" y="2403"/>
                    <a:pt x="4060" y="2403"/>
                  </a:cubicBezTo>
                  <a:cubicBezTo>
                    <a:pt x="4045" y="2403"/>
                    <a:pt x="4038" y="2411"/>
                    <a:pt x="4031" y="2418"/>
                  </a:cubicBezTo>
                  <a:cubicBezTo>
                    <a:pt x="3994" y="2462"/>
                    <a:pt x="3950" y="2477"/>
                    <a:pt x="3921" y="2513"/>
                  </a:cubicBezTo>
                  <a:cubicBezTo>
                    <a:pt x="3884" y="2550"/>
                    <a:pt x="3796" y="2594"/>
                    <a:pt x="3833" y="2623"/>
                  </a:cubicBezTo>
                  <a:cubicBezTo>
                    <a:pt x="3869" y="2660"/>
                    <a:pt x="3899" y="2667"/>
                    <a:pt x="3928" y="2675"/>
                  </a:cubicBezTo>
                  <a:cubicBezTo>
                    <a:pt x="3950" y="2682"/>
                    <a:pt x="3972" y="2719"/>
                    <a:pt x="3957" y="2762"/>
                  </a:cubicBezTo>
                  <a:cubicBezTo>
                    <a:pt x="3957" y="2792"/>
                    <a:pt x="3950" y="2807"/>
                    <a:pt x="3935" y="2807"/>
                  </a:cubicBezTo>
                  <a:cubicBezTo>
                    <a:pt x="3928" y="2807"/>
                    <a:pt x="3921" y="2799"/>
                    <a:pt x="3899" y="2792"/>
                  </a:cubicBezTo>
                  <a:cubicBezTo>
                    <a:pt x="3862" y="2784"/>
                    <a:pt x="3825" y="2762"/>
                    <a:pt x="3803" y="2762"/>
                  </a:cubicBezTo>
                  <a:cubicBezTo>
                    <a:pt x="3796" y="2762"/>
                    <a:pt x="3789" y="2762"/>
                    <a:pt x="3781" y="2770"/>
                  </a:cubicBezTo>
                  <a:cubicBezTo>
                    <a:pt x="3767" y="2792"/>
                    <a:pt x="3760" y="2843"/>
                    <a:pt x="3745" y="2872"/>
                  </a:cubicBezTo>
                  <a:cubicBezTo>
                    <a:pt x="3738" y="2894"/>
                    <a:pt x="3715" y="2872"/>
                    <a:pt x="3679" y="2902"/>
                  </a:cubicBezTo>
                  <a:cubicBezTo>
                    <a:pt x="3650" y="2938"/>
                    <a:pt x="3606" y="3004"/>
                    <a:pt x="3657" y="3034"/>
                  </a:cubicBezTo>
                  <a:cubicBezTo>
                    <a:pt x="3708" y="3056"/>
                    <a:pt x="3745" y="3056"/>
                    <a:pt x="3767" y="3129"/>
                  </a:cubicBezTo>
                  <a:cubicBezTo>
                    <a:pt x="3781" y="3195"/>
                    <a:pt x="3796" y="3253"/>
                    <a:pt x="3840" y="3268"/>
                  </a:cubicBezTo>
                  <a:cubicBezTo>
                    <a:pt x="3855" y="3275"/>
                    <a:pt x="3877" y="3275"/>
                    <a:pt x="3899" y="3275"/>
                  </a:cubicBezTo>
                  <a:cubicBezTo>
                    <a:pt x="3943" y="3275"/>
                    <a:pt x="3994" y="3268"/>
                    <a:pt x="3994" y="3268"/>
                  </a:cubicBezTo>
                  <a:cubicBezTo>
                    <a:pt x="4045" y="3231"/>
                    <a:pt x="4089" y="3239"/>
                    <a:pt x="4133" y="3202"/>
                  </a:cubicBezTo>
                  <a:cubicBezTo>
                    <a:pt x="4170" y="3166"/>
                    <a:pt x="4206" y="3158"/>
                    <a:pt x="4272" y="3136"/>
                  </a:cubicBezTo>
                  <a:cubicBezTo>
                    <a:pt x="4346" y="3107"/>
                    <a:pt x="4426" y="3078"/>
                    <a:pt x="4470" y="3070"/>
                  </a:cubicBezTo>
                  <a:cubicBezTo>
                    <a:pt x="4492" y="3063"/>
                    <a:pt x="4522" y="3056"/>
                    <a:pt x="4551" y="3056"/>
                  </a:cubicBezTo>
                  <a:cubicBezTo>
                    <a:pt x="4573" y="3056"/>
                    <a:pt x="4602" y="3063"/>
                    <a:pt x="4624" y="3085"/>
                  </a:cubicBezTo>
                  <a:cubicBezTo>
                    <a:pt x="4668" y="3129"/>
                    <a:pt x="4697" y="3151"/>
                    <a:pt x="4734" y="3202"/>
                  </a:cubicBezTo>
                  <a:cubicBezTo>
                    <a:pt x="4771" y="3253"/>
                    <a:pt x="4837" y="3290"/>
                    <a:pt x="4829" y="3356"/>
                  </a:cubicBezTo>
                  <a:cubicBezTo>
                    <a:pt x="4822" y="3422"/>
                    <a:pt x="4807" y="3517"/>
                    <a:pt x="4829" y="3569"/>
                  </a:cubicBezTo>
                  <a:cubicBezTo>
                    <a:pt x="4844" y="3620"/>
                    <a:pt x="4859" y="3591"/>
                    <a:pt x="4888" y="3627"/>
                  </a:cubicBezTo>
                  <a:cubicBezTo>
                    <a:pt x="4910" y="3664"/>
                    <a:pt x="4895" y="3730"/>
                    <a:pt x="4903" y="3774"/>
                  </a:cubicBezTo>
                  <a:cubicBezTo>
                    <a:pt x="4910" y="3818"/>
                    <a:pt x="4910" y="3891"/>
                    <a:pt x="4954" y="3898"/>
                  </a:cubicBezTo>
                  <a:cubicBezTo>
                    <a:pt x="4998" y="3906"/>
                    <a:pt x="5012" y="3942"/>
                    <a:pt x="5064" y="3950"/>
                  </a:cubicBezTo>
                  <a:cubicBezTo>
                    <a:pt x="5115" y="3957"/>
                    <a:pt x="5122" y="3950"/>
                    <a:pt x="5064" y="4016"/>
                  </a:cubicBezTo>
                  <a:cubicBezTo>
                    <a:pt x="5005" y="4089"/>
                    <a:pt x="5034" y="4133"/>
                    <a:pt x="4954" y="4148"/>
                  </a:cubicBezTo>
                  <a:cubicBezTo>
                    <a:pt x="4881" y="4162"/>
                    <a:pt x="4851" y="4184"/>
                    <a:pt x="4844" y="4235"/>
                  </a:cubicBezTo>
                  <a:cubicBezTo>
                    <a:pt x="4837" y="4279"/>
                    <a:pt x="4844" y="4323"/>
                    <a:pt x="4888" y="4360"/>
                  </a:cubicBezTo>
                  <a:cubicBezTo>
                    <a:pt x="4932" y="4397"/>
                    <a:pt x="4954" y="4455"/>
                    <a:pt x="4961" y="4492"/>
                  </a:cubicBezTo>
                  <a:cubicBezTo>
                    <a:pt x="4969" y="4514"/>
                    <a:pt x="4976" y="4536"/>
                    <a:pt x="4991" y="4558"/>
                  </a:cubicBezTo>
                  <a:cubicBezTo>
                    <a:pt x="4983" y="4558"/>
                    <a:pt x="4983" y="4558"/>
                    <a:pt x="4983" y="4558"/>
                  </a:cubicBezTo>
                  <a:cubicBezTo>
                    <a:pt x="4983" y="4558"/>
                    <a:pt x="4954" y="4748"/>
                    <a:pt x="4998" y="4822"/>
                  </a:cubicBezTo>
                  <a:cubicBezTo>
                    <a:pt x="5042" y="4888"/>
                    <a:pt x="5100" y="4910"/>
                    <a:pt x="5056" y="4968"/>
                  </a:cubicBezTo>
                  <a:cubicBezTo>
                    <a:pt x="5012" y="5019"/>
                    <a:pt x="5064" y="5056"/>
                    <a:pt x="5115" y="5056"/>
                  </a:cubicBezTo>
                  <a:cubicBezTo>
                    <a:pt x="5122" y="5056"/>
                    <a:pt x="5130" y="5056"/>
                    <a:pt x="5137" y="5056"/>
                  </a:cubicBezTo>
                  <a:lnTo>
                    <a:pt x="5137" y="5056"/>
                  </a:lnTo>
                  <a:cubicBezTo>
                    <a:pt x="5188" y="5056"/>
                    <a:pt x="5137" y="5203"/>
                    <a:pt x="5137" y="5261"/>
                  </a:cubicBezTo>
                  <a:cubicBezTo>
                    <a:pt x="5137" y="5320"/>
                    <a:pt x="5079" y="5327"/>
                    <a:pt x="5056" y="5393"/>
                  </a:cubicBezTo>
                  <a:cubicBezTo>
                    <a:pt x="5034" y="5467"/>
                    <a:pt x="5086" y="5430"/>
                    <a:pt x="5086" y="5518"/>
                  </a:cubicBezTo>
                  <a:cubicBezTo>
                    <a:pt x="5086" y="5613"/>
                    <a:pt x="5064" y="5598"/>
                    <a:pt x="4998" y="5642"/>
                  </a:cubicBezTo>
                  <a:cubicBezTo>
                    <a:pt x="4932" y="5693"/>
                    <a:pt x="4895" y="5745"/>
                    <a:pt x="4917" y="5818"/>
                  </a:cubicBezTo>
                  <a:cubicBezTo>
                    <a:pt x="4939" y="5884"/>
                    <a:pt x="4873" y="5921"/>
                    <a:pt x="4851" y="5950"/>
                  </a:cubicBezTo>
                  <a:cubicBezTo>
                    <a:pt x="4829" y="5987"/>
                    <a:pt x="4851" y="6053"/>
                    <a:pt x="4837" y="6133"/>
                  </a:cubicBezTo>
                  <a:cubicBezTo>
                    <a:pt x="4829" y="6214"/>
                    <a:pt x="4741" y="6287"/>
                    <a:pt x="4668" y="6463"/>
                  </a:cubicBezTo>
                  <a:cubicBezTo>
                    <a:pt x="4610" y="6602"/>
                    <a:pt x="4551" y="6610"/>
                    <a:pt x="4543" y="6610"/>
                  </a:cubicBezTo>
                  <a:lnTo>
                    <a:pt x="4543" y="6610"/>
                  </a:lnTo>
                  <a:cubicBezTo>
                    <a:pt x="4500" y="6631"/>
                    <a:pt x="4500" y="6631"/>
                    <a:pt x="4500" y="6631"/>
                  </a:cubicBezTo>
                  <a:cubicBezTo>
                    <a:pt x="4470" y="6610"/>
                    <a:pt x="4404" y="6551"/>
                    <a:pt x="4353" y="6551"/>
                  </a:cubicBezTo>
                  <a:cubicBezTo>
                    <a:pt x="4287" y="6551"/>
                    <a:pt x="4236" y="6507"/>
                    <a:pt x="4192" y="6470"/>
                  </a:cubicBezTo>
                  <a:cubicBezTo>
                    <a:pt x="4148" y="6441"/>
                    <a:pt x="4045" y="6404"/>
                    <a:pt x="3987" y="6360"/>
                  </a:cubicBezTo>
                  <a:cubicBezTo>
                    <a:pt x="3957" y="6331"/>
                    <a:pt x="3935" y="6317"/>
                    <a:pt x="3913" y="6317"/>
                  </a:cubicBezTo>
                  <a:cubicBezTo>
                    <a:pt x="3899" y="6317"/>
                    <a:pt x="3877" y="6331"/>
                    <a:pt x="3855" y="6346"/>
                  </a:cubicBezTo>
                  <a:cubicBezTo>
                    <a:pt x="3825" y="6368"/>
                    <a:pt x="3811" y="6375"/>
                    <a:pt x="3789" y="6375"/>
                  </a:cubicBezTo>
                  <a:cubicBezTo>
                    <a:pt x="3767" y="6375"/>
                    <a:pt x="3738" y="6360"/>
                    <a:pt x="3708" y="6346"/>
                  </a:cubicBezTo>
                  <a:cubicBezTo>
                    <a:pt x="3657" y="6331"/>
                    <a:pt x="3650" y="6272"/>
                    <a:pt x="3620" y="6272"/>
                  </a:cubicBezTo>
                  <a:cubicBezTo>
                    <a:pt x="3613" y="6272"/>
                    <a:pt x="3613" y="6280"/>
                    <a:pt x="3606" y="6280"/>
                  </a:cubicBezTo>
                  <a:cubicBezTo>
                    <a:pt x="3569" y="6302"/>
                    <a:pt x="3540" y="6331"/>
                    <a:pt x="3496" y="6331"/>
                  </a:cubicBezTo>
                  <a:cubicBezTo>
                    <a:pt x="3488" y="6331"/>
                    <a:pt x="3481" y="6331"/>
                    <a:pt x="3466" y="6324"/>
                  </a:cubicBezTo>
                  <a:cubicBezTo>
                    <a:pt x="3437" y="6317"/>
                    <a:pt x="3430" y="6309"/>
                    <a:pt x="3415" y="6309"/>
                  </a:cubicBezTo>
                  <a:cubicBezTo>
                    <a:pt x="3408" y="6309"/>
                    <a:pt x="3393" y="6317"/>
                    <a:pt x="3364" y="6338"/>
                  </a:cubicBezTo>
                  <a:cubicBezTo>
                    <a:pt x="3356" y="6346"/>
                    <a:pt x="3349" y="6346"/>
                    <a:pt x="3334" y="6346"/>
                  </a:cubicBezTo>
                  <a:cubicBezTo>
                    <a:pt x="3291" y="6346"/>
                    <a:pt x="3239" y="6265"/>
                    <a:pt x="3232" y="6236"/>
                  </a:cubicBezTo>
                  <a:cubicBezTo>
                    <a:pt x="3224" y="6214"/>
                    <a:pt x="3203" y="6207"/>
                    <a:pt x="3188" y="6207"/>
                  </a:cubicBezTo>
                  <a:cubicBezTo>
                    <a:pt x="3173" y="6207"/>
                    <a:pt x="3159" y="6207"/>
                    <a:pt x="3151" y="6221"/>
                  </a:cubicBezTo>
                  <a:cubicBezTo>
                    <a:pt x="3144" y="6229"/>
                    <a:pt x="3144" y="6236"/>
                    <a:pt x="3137" y="6236"/>
                  </a:cubicBezTo>
                  <a:cubicBezTo>
                    <a:pt x="3107" y="6236"/>
                    <a:pt x="3071" y="6184"/>
                    <a:pt x="3012" y="6148"/>
                  </a:cubicBezTo>
                  <a:cubicBezTo>
                    <a:pt x="2946" y="6097"/>
                    <a:pt x="2983" y="6031"/>
                    <a:pt x="2968" y="5965"/>
                  </a:cubicBezTo>
                  <a:cubicBezTo>
                    <a:pt x="2961" y="5899"/>
                    <a:pt x="2858" y="5921"/>
                    <a:pt x="2822" y="5899"/>
                  </a:cubicBezTo>
                  <a:cubicBezTo>
                    <a:pt x="2814" y="5891"/>
                    <a:pt x="2807" y="5891"/>
                    <a:pt x="2792" y="5891"/>
                  </a:cubicBezTo>
                  <a:cubicBezTo>
                    <a:pt x="2741" y="5891"/>
                    <a:pt x="2660" y="5921"/>
                    <a:pt x="2660" y="5921"/>
                  </a:cubicBezTo>
                  <a:cubicBezTo>
                    <a:pt x="2660" y="5921"/>
                    <a:pt x="2653" y="5928"/>
                    <a:pt x="2638" y="5950"/>
                  </a:cubicBezTo>
                  <a:cubicBezTo>
                    <a:pt x="2631" y="5913"/>
                    <a:pt x="2631" y="5891"/>
                    <a:pt x="2624" y="5869"/>
                  </a:cubicBezTo>
                  <a:cubicBezTo>
                    <a:pt x="2616" y="5833"/>
                    <a:pt x="2565" y="5818"/>
                    <a:pt x="2521" y="5767"/>
                  </a:cubicBezTo>
                  <a:cubicBezTo>
                    <a:pt x="2484" y="5723"/>
                    <a:pt x="2507" y="5701"/>
                    <a:pt x="2550" y="5642"/>
                  </a:cubicBezTo>
                  <a:cubicBezTo>
                    <a:pt x="2594" y="5584"/>
                    <a:pt x="2602" y="5576"/>
                    <a:pt x="2646" y="5540"/>
                  </a:cubicBezTo>
                  <a:cubicBezTo>
                    <a:pt x="2682" y="5510"/>
                    <a:pt x="2682" y="5532"/>
                    <a:pt x="2719" y="5496"/>
                  </a:cubicBezTo>
                  <a:cubicBezTo>
                    <a:pt x="2756" y="5467"/>
                    <a:pt x="2763" y="5386"/>
                    <a:pt x="2770" y="5334"/>
                  </a:cubicBezTo>
                  <a:cubicBezTo>
                    <a:pt x="2778" y="5291"/>
                    <a:pt x="2748" y="5254"/>
                    <a:pt x="2697" y="5254"/>
                  </a:cubicBezTo>
                  <a:cubicBezTo>
                    <a:pt x="2697" y="5254"/>
                    <a:pt x="2690" y="5254"/>
                    <a:pt x="2682" y="5254"/>
                  </a:cubicBezTo>
                  <a:lnTo>
                    <a:pt x="2675" y="5254"/>
                  </a:lnTo>
                  <a:cubicBezTo>
                    <a:pt x="2616" y="5254"/>
                    <a:pt x="2565" y="5203"/>
                    <a:pt x="2558" y="5173"/>
                  </a:cubicBezTo>
                  <a:cubicBezTo>
                    <a:pt x="2550" y="5151"/>
                    <a:pt x="2536" y="5107"/>
                    <a:pt x="2484" y="5056"/>
                  </a:cubicBezTo>
                  <a:cubicBezTo>
                    <a:pt x="2433" y="5005"/>
                    <a:pt x="2462" y="4983"/>
                    <a:pt x="2536" y="4953"/>
                  </a:cubicBezTo>
                  <a:cubicBezTo>
                    <a:pt x="2602" y="4931"/>
                    <a:pt x="2507" y="4843"/>
                    <a:pt x="2521" y="4792"/>
                  </a:cubicBezTo>
                  <a:cubicBezTo>
                    <a:pt x="2543" y="4741"/>
                    <a:pt x="2558" y="4704"/>
                    <a:pt x="2550" y="4668"/>
                  </a:cubicBezTo>
                  <a:cubicBezTo>
                    <a:pt x="2543" y="4631"/>
                    <a:pt x="2499" y="4594"/>
                    <a:pt x="2462" y="4594"/>
                  </a:cubicBezTo>
                  <a:cubicBezTo>
                    <a:pt x="2455" y="4594"/>
                    <a:pt x="2455" y="4594"/>
                    <a:pt x="2448" y="4594"/>
                  </a:cubicBezTo>
                  <a:cubicBezTo>
                    <a:pt x="2441" y="4602"/>
                    <a:pt x="2433" y="4602"/>
                    <a:pt x="2426" y="4602"/>
                  </a:cubicBezTo>
                  <a:cubicBezTo>
                    <a:pt x="2389" y="4602"/>
                    <a:pt x="2338" y="4580"/>
                    <a:pt x="2309" y="4536"/>
                  </a:cubicBezTo>
                  <a:cubicBezTo>
                    <a:pt x="2294" y="4507"/>
                    <a:pt x="2279" y="4484"/>
                    <a:pt x="2257" y="4484"/>
                  </a:cubicBezTo>
                  <a:cubicBezTo>
                    <a:pt x="2250" y="4484"/>
                    <a:pt x="2243" y="4492"/>
                    <a:pt x="2228" y="4514"/>
                  </a:cubicBezTo>
                  <a:cubicBezTo>
                    <a:pt x="2221" y="4521"/>
                    <a:pt x="2213" y="4529"/>
                    <a:pt x="2206" y="4529"/>
                  </a:cubicBezTo>
                  <a:cubicBezTo>
                    <a:pt x="2169" y="4529"/>
                    <a:pt x="2133" y="4462"/>
                    <a:pt x="2096" y="4441"/>
                  </a:cubicBezTo>
                  <a:cubicBezTo>
                    <a:pt x="2060" y="4419"/>
                    <a:pt x="2023" y="4353"/>
                    <a:pt x="1972" y="4345"/>
                  </a:cubicBezTo>
                  <a:cubicBezTo>
                    <a:pt x="1964" y="4338"/>
                    <a:pt x="1950" y="4338"/>
                    <a:pt x="1942" y="4338"/>
                  </a:cubicBezTo>
                  <a:cubicBezTo>
                    <a:pt x="1891" y="4338"/>
                    <a:pt x="1810" y="4360"/>
                    <a:pt x="1744" y="4397"/>
                  </a:cubicBezTo>
                  <a:cubicBezTo>
                    <a:pt x="1657" y="4433"/>
                    <a:pt x="1605" y="4462"/>
                    <a:pt x="1547" y="4492"/>
                  </a:cubicBezTo>
                  <a:cubicBezTo>
                    <a:pt x="1488" y="4529"/>
                    <a:pt x="1437" y="4565"/>
                    <a:pt x="1393" y="4572"/>
                  </a:cubicBezTo>
                  <a:cubicBezTo>
                    <a:pt x="1349" y="4580"/>
                    <a:pt x="1319" y="4594"/>
                    <a:pt x="1268" y="4631"/>
                  </a:cubicBezTo>
                  <a:cubicBezTo>
                    <a:pt x="1253" y="4638"/>
                    <a:pt x="1246" y="4638"/>
                    <a:pt x="1231" y="4638"/>
                  </a:cubicBezTo>
                  <a:cubicBezTo>
                    <a:pt x="1210" y="4638"/>
                    <a:pt x="1180" y="4631"/>
                    <a:pt x="1158" y="4631"/>
                  </a:cubicBezTo>
                  <a:cubicBezTo>
                    <a:pt x="1143" y="4631"/>
                    <a:pt x="1136" y="4631"/>
                    <a:pt x="1122" y="4646"/>
                  </a:cubicBezTo>
                  <a:cubicBezTo>
                    <a:pt x="1078" y="4697"/>
                    <a:pt x="1034" y="4704"/>
                    <a:pt x="1012" y="4704"/>
                  </a:cubicBezTo>
                  <a:cubicBezTo>
                    <a:pt x="990" y="4704"/>
                    <a:pt x="960" y="4653"/>
                    <a:pt x="909" y="4653"/>
                  </a:cubicBezTo>
                  <a:cubicBezTo>
                    <a:pt x="909" y="4653"/>
                    <a:pt x="902" y="4653"/>
                    <a:pt x="902" y="4660"/>
                  </a:cubicBezTo>
                  <a:cubicBezTo>
                    <a:pt x="894" y="4660"/>
                    <a:pt x="880" y="4660"/>
                    <a:pt x="872" y="4660"/>
                  </a:cubicBezTo>
                  <a:cubicBezTo>
                    <a:pt x="807" y="4660"/>
                    <a:pt x="711" y="4638"/>
                    <a:pt x="645" y="4609"/>
                  </a:cubicBezTo>
                  <a:cubicBezTo>
                    <a:pt x="631" y="4602"/>
                    <a:pt x="623" y="4602"/>
                    <a:pt x="609" y="4602"/>
                  </a:cubicBezTo>
                  <a:cubicBezTo>
                    <a:pt x="579" y="4602"/>
                    <a:pt x="543" y="4617"/>
                    <a:pt x="521" y="4631"/>
                  </a:cubicBezTo>
                  <a:cubicBezTo>
                    <a:pt x="528" y="4594"/>
                    <a:pt x="550" y="4558"/>
                    <a:pt x="557" y="4521"/>
                  </a:cubicBezTo>
                  <a:cubicBezTo>
                    <a:pt x="565" y="4470"/>
                    <a:pt x="601" y="4419"/>
                    <a:pt x="652" y="4367"/>
                  </a:cubicBezTo>
                  <a:cubicBezTo>
                    <a:pt x="711" y="4309"/>
                    <a:pt x="704" y="4272"/>
                    <a:pt x="711" y="4191"/>
                  </a:cubicBezTo>
                  <a:cubicBezTo>
                    <a:pt x="726" y="4118"/>
                    <a:pt x="755" y="4118"/>
                    <a:pt x="836" y="4067"/>
                  </a:cubicBezTo>
                  <a:cubicBezTo>
                    <a:pt x="917" y="4023"/>
                    <a:pt x="858" y="3920"/>
                    <a:pt x="894" y="3840"/>
                  </a:cubicBezTo>
                  <a:cubicBezTo>
                    <a:pt x="931" y="3767"/>
                    <a:pt x="858" y="3730"/>
                    <a:pt x="792" y="3730"/>
                  </a:cubicBezTo>
                  <a:cubicBezTo>
                    <a:pt x="726" y="3730"/>
                    <a:pt x="645" y="3708"/>
                    <a:pt x="645" y="3642"/>
                  </a:cubicBezTo>
                  <a:cubicBezTo>
                    <a:pt x="645" y="3591"/>
                    <a:pt x="638" y="3576"/>
                    <a:pt x="609" y="3576"/>
                  </a:cubicBezTo>
                  <a:cubicBezTo>
                    <a:pt x="594" y="3576"/>
                    <a:pt x="579" y="3576"/>
                    <a:pt x="557" y="3583"/>
                  </a:cubicBezTo>
                  <a:cubicBezTo>
                    <a:pt x="550" y="3583"/>
                    <a:pt x="543" y="3583"/>
                    <a:pt x="535" y="3583"/>
                  </a:cubicBezTo>
                  <a:cubicBezTo>
                    <a:pt x="469" y="3583"/>
                    <a:pt x="448" y="3525"/>
                    <a:pt x="396" y="3495"/>
                  </a:cubicBezTo>
                  <a:cubicBezTo>
                    <a:pt x="338" y="3459"/>
                    <a:pt x="294" y="3400"/>
                    <a:pt x="279" y="3298"/>
                  </a:cubicBezTo>
                  <a:cubicBezTo>
                    <a:pt x="272" y="3195"/>
                    <a:pt x="228" y="3188"/>
                    <a:pt x="184" y="3143"/>
                  </a:cubicBezTo>
                  <a:cubicBezTo>
                    <a:pt x="132" y="3092"/>
                    <a:pt x="110" y="2982"/>
                    <a:pt x="67" y="2902"/>
                  </a:cubicBezTo>
                  <a:cubicBezTo>
                    <a:pt x="22" y="2821"/>
                    <a:pt x="88" y="2733"/>
                    <a:pt x="125" y="2631"/>
                  </a:cubicBezTo>
                  <a:cubicBezTo>
                    <a:pt x="154" y="2528"/>
                    <a:pt x="125" y="2543"/>
                    <a:pt x="184" y="2491"/>
                  </a:cubicBezTo>
                  <a:cubicBezTo>
                    <a:pt x="235" y="2448"/>
                    <a:pt x="257" y="2484"/>
                    <a:pt x="228" y="2418"/>
                  </a:cubicBezTo>
                  <a:cubicBezTo>
                    <a:pt x="191" y="2345"/>
                    <a:pt x="228" y="2279"/>
                    <a:pt x="272" y="2242"/>
                  </a:cubicBezTo>
                  <a:cubicBezTo>
                    <a:pt x="316" y="2213"/>
                    <a:pt x="418" y="2213"/>
                    <a:pt x="455" y="2132"/>
                  </a:cubicBezTo>
                  <a:cubicBezTo>
                    <a:pt x="477" y="2074"/>
                    <a:pt x="506" y="2052"/>
                    <a:pt x="543" y="2052"/>
                  </a:cubicBezTo>
                  <a:cubicBezTo>
                    <a:pt x="557" y="2052"/>
                    <a:pt x="572" y="2052"/>
                    <a:pt x="587" y="2066"/>
                  </a:cubicBezTo>
                  <a:cubicBezTo>
                    <a:pt x="601" y="2074"/>
                    <a:pt x="616" y="2074"/>
                    <a:pt x="623" y="2074"/>
                  </a:cubicBezTo>
                  <a:cubicBezTo>
                    <a:pt x="660" y="2074"/>
                    <a:pt x="689" y="2037"/>
                    <a:pt x="726" y="1993"/>
                  </a:cubicBezTo>
                  <a:cubicBezTo>
                    <a:pt x="762" y="1949"/>
                    <a:pt x="711" y="1934"/>
                    <a:pt x="667" y="1898"/>
                  </a:cubicBezTo>
                  <a:cubicBezTo>
                    <a:pt x="682" y="1861"/>
                    <a:pt x="682" y="1825"/>
                    <a:pt x="711" y="1817"/>
                  </a:cubicBezTo>
                  <a:cubicBezTo>
                    <a:pt x="719" y="1817"/>
                    <a:pt x="726" y="1817"/>
                    <a:pt x="733" y="1817"/>
                  </a:cubicBezTo>
                  <a:cubicBezTo>
                    <a:pt x="762" y="1817"/>
                    <a:pt x="777" y="1832"/>
                    <a:pt x="799" y="1869"/>
                  </a:cubicBezTo>
                  <a:cubicBezTo>
                    <a:pt x="821" y="1898"/>
                    <a:pt x="836" y="1979"/>
                    <a:pt x="872" y="1979"/>
                  </a:cubicBezTo>
                  <a:cubicBezTo>
                    <a:pt x="887" y="1979"/>
                    <a:pt x="902" y="1971"/>
                    <a:pt x="917" y="1957"/>
                  </a:cubicBezTo>
                  <a:cubicBezTo>
                    <a:pt x="982" y="1876"/>
                    <a:pt x="1012" y="1861"/>
                    <a:pt x="1070" y="1839"/>
                  </a:cubicBezTo>
                  <a:cubicBezTo>
                    <a:pt x="1078" y="1839"/>
                    <a:pt x="1085" y="1839"/>
                    <a:pt x="1092" y="1839"/>
                  </a:cubicBezTo>
                  <a:cubicBezTo>
                    <a:pt x="1143" y="1839"/>
                    <a:pt x="1173" y="1883"/>
                    <a:pt x="1195" y="1912"/>
                  </a:cubicBezTo>
                  <a:cubicBezTo>
                    <a:pt x="1210" y="1927"/>
                    <a:pt x="1239" y="1942"/>
                    <a:pt x="1253" y="1942"/>
                  </a:cubicBezTo>
                  <a:cubicBezTo>
                    <a:pt x="1268" y="1942"/>
                    <a:pt x="1276" y="1934"/>
                    <a:pt x="1283" y="1920"/>
                  </a:cubicBezTo>
                  <a:cubicBezTo>
                    <a:pt x="1283" y="1905"/>
                    <a:pt x="1290" y="1905"/>
                    <a:pt x="1290" y="1905"/>
                  </a:cubicBezTo>
                  <a:cubicBezTo>
                    <a:pt x="1305" y="1905"/>
                    <a:pt x="1327" y="1934"/>
                    <a:pt x="1341" y="1957"/>
                  </a:cubicBezTo>
                  <a:cubicBezTo>
                    <a:pt x="1356" y="1964"/>
                    <a:pt x="1371" y="1971"/>
                    <a:pt x="1385" y="1971"/>
                  </a:cubicBezTo>
                  <a:cubicBezTo>
                    <a:pt x="1415" y="1971"/>
                    <a:pt x="1444" y="1957"/>
                    <a:pt x="1466" y="1942"/>
                  </a:cubicBezTo>
                  <a:cubicBezTo>
                    <a:pt x="1510" y="1920"/>
                    <a:pt x="1517" y="1883"/>
                    <a:pt x="1510" y="1839"/>
                  </a:cubicBezTo>
                  <a:cubicBezTo>
                    <a:pt x="1503" y="1803"/>
                    <a:pt x="1569" y="1759"/>
                    <a:pt x="1539" y="1722"/>
                  </a:cubicBezTo>
                  <a:cubicBezTo>
                    <a:pt x="1503" y="1693"/>
                    <a:pt x="1466" y="1700"/>
                    <a:pt x="1466" y="1641"/>
                  </a:cubicBezTo>
                  <a:cubicBezTo>
                    <a:pt x="1466" y="1575"/>
                    <a:pt x="1459" y="1561"/>
                    <a:pt x="1503" y="1517"/>
                  </a:cubicBezTo>
                  <a:cubicBezTo>
                    <a:pt x="1517" y="1510"/>
                    <a:pt x="1525" y="1502"/>
                    <a:pt x="1532" y="1502"/>
                  </a:cubicBezTo>
                  <a:cubicBezTo>
                    <a:pt x="1561" y="1502"/>
                    <a:pt x="1583" y="1546"/>
                    <a:pt x="1605" y="1561"/>
                  </a:cubicBezTo>
                  <a:cubicBezTo>
                    <a:pt x="1627" y="1583"/>
                    <a:pt x="1657" y="1619"/>
                    <a:pt x="1693" y="1619"/>
                  </a:cubicBezTo>
                  <a:cubicBezTo>
                    <a:pt x="1708" y="1619"/>
                    <a:pt x="1722" y="1612"/>
                    <a:pt x="1730" y="1598"/>
                  </a:cubicBezTo>
                  <a:cubicBezTo>
                    <a:pt x="1774" y="1546"/>
                    <a:pt x="1803" y="1495"/>
                    <a:pt x="1781" y="1458"/>
                  </a:cubicBezTo>
                  <a:cubicBezTo>
                    <a:pt x="1766" y="1429"/>
                    <a:pt x="1766" y="1363"/>
                    <a:pt x="1818" y="1356"/>
                  </a:cubicBezTo>
                  <a:cubicBezTo>
                    <a:pt x="1869" y="1348"/>
                    <a:pt x="1862" y="1326"/>
                    <a:pt x="1869" y="1290"/>
                  </a:cubicBezTo>
                  <a:cubicBezTo>
                    <a:pt x="1876" y="1253"/>
                    <a:pt x="1972" y="1268"/>
                    <a:pt x="1993" y="1253"/>
                  </a:cubicBezTo>
                  <a:cubicBezTo>
                    <a:pt x="2023" y="1246"/>
                    <a:pt x="2030" y="1216"/>
                    <a:pt x="2067" y="1172"/>
                  </a:cubicBezTo>
                  <a:cubicBezTo>
                    <a:pt x="2074" y="1158"/>
                    <a:pt x="2089" y="1150"/>
                    <a:pt x="2103" y="1150"/>
                  </a:cubicBezTo>
                  <a:cubicBezTo>
                    <a:pt x="2133" y="1150"/>
                    <a:pt x="2162" y="1172"/>
                    <a:pt x="2191" y="1172"/>
                  </a:cubicBezTo>
                  <a:cubicBezTo>
                    <a:pt x="2235" y="1172"/>
                    <a:pt x="2272" y="1150"/>
                    <a:pt x="2309" y="1121"/>
                  </a:cubicBezTo>
                  <a:cubicBezTo>
                    <a:pt x="2353" y="1084"/>
                    <a:pt x="2404" y="1026"/>
                    <a:pt x="2448" y="1026"/>
                  </a:cubicBezTo>
                  <a:cubicBezTo>
                    <a:pt x="2484" y="1026"/>
                    <a:pt x="2536" y="1077"/>
                    <a:pt x="2580" y="1077"/>
                  </a:cubicBezTo>
                  <a:cubicBezTo>
                    <a:pt x="2587" y="1077"/>
                    <a:pt x="2594" y="1070"/>
                    <a:pt x="2602" y="1070"/>
                  </a:cubicBezTo>
                  <a:cubicBezTo>
                    <a:pt x="2646" y="1041"/>
                    <a:pt x="2719" y="1019"/>
                    <a:pt x="2748" y="982"/>
                  </a:cubicBezTo>
                  <a:cubicBezTo>
                    <a:pt x="2770" y="953"/>
                    <a:pt x="2770" y="938"/>
                    <a:pt x="2807" y="879"/>
                  </a:cubicBezTo>
                  <a:cubicBezTo>
                    <a:pt x="2836" y="821"/>
                    <a:pt x="2910" y="791"/>
                    <a:pt x="2939" y="777"/>
                  </a:cubicBezTo>
                  <a:cubicBezTo>
                    <a:pt x="2975" y="769"/>
                    <a:pt x="3034" y="769"/>
                    <a:pt x="3093" y="725"/>
                  </a:cubicBezTo>
                  <a:cubicBezTo>
                    <a:pt x="3137" y="696"/>
                    <a:pt x="3166" y="667"/>
                    <a:pt x="3188" y="667"/>
                  </a:cubicBezTo>
                  <a:cubicBezTo>
                    <a:pt x="3195" y="667"/>
                    <a:pt x="3203" y="674"/>
                    <a:pt x="3203" y="689"/>
                  </a:cubicBezTo>
                  <a:cubicBezTo>
                    <a:pt x="3210" y="703"/>
                    <a:pt x="3210" y="703"/>
                    <a:pt x="3217" y="703"/>
                  </a:cubicBezTo>
                  <a:cubicBezTo>
                    <a:pt x="3239" y="703"/>
                    <a:pt x="3261" y="681"/>
                    <a:pt x="3261" y="652"/>
                  </a:cubicBezTo>
                  <a:cubicBezTo>
                    <a:pt x="3269" y="608"/>
                    <a:pt x="3305" y="630"/>
                    <a:pt x="3371" y="608"/>
                  </a:cubicBezTo>
                  <a:cubicBezTo>
                    <a:pt x="3444" y="593"/>
                    <a:pt x="3415" y="616"/>
                    <a:pt x="3437" y="557"/>
                  </a:cubicBezTo>
                  <a:cubicBezTo>
                    <a:pt x="3452" y="498"/>
                    <a:pt x="3452" y="476"/>
                    <a:pt x="3481" y="432"/>
                  </a:cubicBezTo>
                  <a:cubicBezTo>
                    <a:pt x="3518" y="388"/>
                    <a:pt x="3562" y="374"/>
                    <a:pt x="3584" y="344"/>
                  </a:cubicBezTo>
                  <a:cubicBezTo>
                    <a:pt x="3613" y="322"/>
                    <a:pt x="3613" y="264"/>
                    <a:pt x="3620" y="220"/>
                  </a:cubicBezTo>
                  <a:cubicBezTo>
                    <a:pt x="3628" y="176"/>
                    <a:pt x="3606" y="117"/>
                    <a:pt x="3664" y="73"/>
                  </a:cubicBezTo>
                  <a:cubicBezTo>
                    <a:pt x="3701" y="44"/>
                    <a:pt x="3730" y="29"/>
                    <a:pt x="3752" y="29"/>
                  </a:cubicBezTo>
                  <a:lnTo>
                    <a:pt x="3752" y="0"/>
                  </a:lnTo>
                  <a:lnTo>
                    <a:pt x="3752" y="0"/>
                  </a:lnTo>
                  <a:lnTo>
                    <a:pt x="3752" y="0"/>
                  </a:lnTo>
                  <a:cubicBezTo>
                    <a:pt x="3730" y="0"/>
                    <a:pt x="3693" y="15"/>
                    <a:pt x="3642" y="51"/>
                  </a:cubicBezTo>
                  <a:cubicBezTo>
                    <a:pt x="3591" y="88"/>
                    <a:pt x="3591" y="139"/>
                    <a:pt x="3591" y="183"/>
                  </a:cubicBezTo>
                  <a:cubicBezTo>
                    <a:pt x="3591" y="191"/>
                    <a:pt x="3591" y="205"/>
                    <a:pt x="3591" y="212"/>
                  </a:cubicBezTo>
                  <a:cubicBezTo>
                    <a:pt x="3591" y="227"/>
                    <a:pt x="3584" y="234"/>
                    <a:pt x="3584" y="249"/>
                  </a:cubicBezTo>
                  <a:cubicBezTo>
                    <a:pt x="3584" y="279"/>
                    <a:pt x="3576" y="315"/>
                    <a:pt x="3562" y="322"/>
                  </a:cubicBezTo>
                  <a:cubicBezTo>
                    <a:pt x="3554" y="330"/>
                    <a:pt x="3547" y="337"/>
                    <a:pt x="3532" y="352"/>
                  </a:cubicBezTo>
                  <a:cubicBezTo>
                    <a:pt x="3510" y="366"/>
                    <a:pt x="3481" y="381"/>
                    <a:pt x="3459" y="410"/>
                  </a:cubicBezTo>
                  <a:cubicBezTo>
                    <a:pt x="3430" y="447"/>
                    <a:pt x="3422" y="476"/>
                    <a:pt x="3415" y="520"/>
                  </a:cubicBezTo>
                  <a:cubicBezTo>
                    <a:pt x="3408" y="528"/>
                    <a:pt x="3408" y="535"/>
                    <a:pt x="3408" y="550"/>
                  </a:cubicBezTo>
                  <a:cubicBezTo>
                    <a:pt x="3400" y="557"/>
                    <a:pt x="3400" y="564"/>
                    <a:pt x="3400" y="572"/>
                  </a:cubicBezTo>
                  <a:cubicBezTo>
                    <a:pt x="3393" y="572"/>
                    <a:pt x="3379" y="579"/>
                    <a:pt x="3364" y="579"/>
                  </a:cubicBezTo>
                  <a:cubicBezTo>
                    <a:pt x="3349" y="586"/>
                    <a:pt x="3327" y="586"/>
                    <a:pt x="3312" y="586"/>
                  </a:cubicBezTo>
                  <a:cubicBezTo>
                    <a:pt x="3283" y="593"/>
                    <a:pt x="3247" y="593"/>
                    <a:pt x="3232" y="645"/>
                  </a:cubicBezTo>
                  <a:cubicBezTo>
                    <a:pt x="3232" y="652"/>
                    <a:pt x="3232" y="660"/>
                    <a:pt x="3224" y="660"/>
                  </a:cubicBezTo>
                  <a:cubicBezTo>
                    <a:pt x="3217" y="638"/>
                    <a:pt x="3195" y="638"/>
                    <a:pt x="3188" y="638"/>
                  </a:cubicBezTo>
                  <a:cubicBezTo>
                    <a:pt x="3166" y="638"/>
                    <a:pt x="3137" y="660"/>
                    <a:pt x="3107" y="681"/>
                  </a:cubicBezTo>
                  <a:cubicBezTo>
                    <a:pt x="3093" y="689"/>
                    <a:pt x="3085" y="696"/>
                    <a:pt x="3078" y="703"/>
                  </a:cubicBezTo>
                  <a:cubicBezTo>
                    <a:pt x="3034" y="733"/>
                    <a:pt x="2998" y="740"/>
                    <a:pt x="2961" y="748"/>
                  </a:cubicBezTo>
                  <a:cubicBezTo>
                    <a:pt x="2953" y="748"/>
                    <a:pt x="2939" y="748"/>
                    <a:pt x="2931" y="748"/>
                  </a:cubicBezTo>
                  <a:cubicBezTo>
                    <a:pt x="2895" y="762"/>
                    <a:pt x="2814" y="799"/>
                    <a:pt x="2778" y="865"/>
                  </a:cubicBezTo>
                  <a:cubicBezTo>
                    <a:pt x="2763" y="887"/>
                    <a:pt x="2756" y="901"/>
                    <a:pt x="2748" y="916"/>
                  </a:cubicBezTo>
                  <a:cubicBezTo>
                    <a:pt x="2741" y="938"/>
                    <a:pt x="2734" y="945"/>
                    <a:pt x="2719" y="967"/>
                  </a:cubicBezTo>
                  <a:cubicBezTo>
                    <a:pt x="2704" y="982"/>
                    <a:pt x="2668" y="1004"/>
                    <a:pt x="2638" y="1019"/>
                  </a:cubicBezTo>
                  <a:cubicBezTo>
                    <a:pt x="2616" y="1026"/>
                    <a:pt x="2602" y="1033"/>
                    <a:pt x="2587" y="1041"/>
                  </a:cubicBezTo>
                  <a:lnTo>
                    <a:pt x="2580" y="1041"/>
                  </a:lnTo>
                  <a:cubicBezTo>
                    <a:pt x="2565" y="1041"/>
                    <a:pt x="2543" y="1033"/>
                    <a:pt x="2521" y="1026"/>
                  </a:cubicBezTo>
                  <a:cubicBezTo>
                    <a:pt x="2499" y="1011"/>
                    <a:pt x="2470" y="997"/>
                    <a:pt x="2448" y="997"/>
                  </a:cubicBezTo>
                  <a:cubicBezTo>
                    <a:pt x="2404" y="997"/>
                    <a:pt x="2367" y="1033"/>
                    <a:pt x="2323" y="1070"/>
                  </a:cubicBezTo>
                  <a:cubicBezTo>
                    <a:pt x="2316" y="1077"/>
                    <a:pt x="2301" y="1084"/>
                    <a:pt x="2294" y="1099"/>
                  </a:cubicBezTo>
                  <a:cubicBezTo>
                    <a:pt x="2250" y="1129"/>
                    <a:pt x="2228" y="1143"/>
                    <a:pt x="2191" y="1143"/>
                  </a:cubicBezTo>
                  <a:cubicBezTo>
                    <a:pt x="2184" y="1143"/>
                    <a:pt x="2169" y="1136"/>
                    <a:pt x="2155" y="1136"/>
                  </a:cubicBezTo>
                  <a:cubicBezTo>
                    <a:pt x="2140" y="1129"/>
                    <a:pt x="2125" y="1121"/>
                    <a:pt x="2103" y="1121"/>
                  </a:cubicBezTo>
                  <a:cubicBezTo>
                    <a:pt x="2081" y="1121"/>
                    <a:pt x="2060" y="1129"/>
                    <a:pt x="2038" y="1150"/>
                  </a:cubicBezTo>
                  <a:cubicBezTo>
                    <a:pt x="2030" y="1172"/>
                    <a:pt x="2016" y="1187"/>
                    <a:pt x="2008" y="1202"/>
                  </a:cubicBezTo>
                  <a:cubicBezTo>
                    <a:pt x="2001" y="1209"/>
                    <a:pt x="1993" y="1224"/>
                    <a:pt x="1986" y="1224"/>
                  </a:cubicBezTo>
                  <a:cubicBezTo>
                    <a:pt x="1986" y="1231"/>
                    <a:pt x="1964" y="1231"/>
                    <a:pt x="1957" y="1231"/>
                  </a:cubicBezTo>
                  <a:cubicBezTo>
                    <a:pt x="1906" y="1231"/>
                    <a:pt x="1854" y="1238"/>
                    <a:pt x="1840" y="1282"/>
                  </a:cubicBezTo>
                  <a:cubicBezTo>
                    <a:pt x="1840" y="1290"/>
                    <a:pt x="1840" y="1297"/>
                    <a:pt x="1832" y="1304"/>
                  </a:cubicBezTo>
                  <a:cubicBezTo>
                    <a:pt x="1832" y="1326"/>
                    <a:pt x="1832" y="1326"/>
                    <a:pt x="1810" y="1326"/>
                  </a:cubicBezTo>
                  <a:cubicBezTo>
                    <a:pt x="1788" y="1334"/>
                    <a:pt x="1766" y="1348"/>
                    <a:pt x="1752" y="1370"/>
                  </a:cubicBezTo>
                  <a:cubicBezTo>
                    <a:pt x="1737" y="1407"/>
                    <a:pt x="1744" y="1443"/>
                    <a:pt x="1759" y="1473"/>
                  </a:cubicBezTo>
                  <a:cubicBezTo>
                    <a:pt x="1766" y="1488"/>
                    <a:pt x="1752" y="1524"/>
                    <a:pt x="1708" y="1575"/>
                  </a:cubicBezTo>
                  <a:cubicBezTo>
                    <a:pt x="1700" y="1583"/>
                    <a:pt x="1700" y="1583"/>
                    <a:pt x="1693" y="1583"/>
                  </a:cubicBezTo>
                  <a:cubicBezTo>
                    <a:pt x="1671" y="1583"/>
                    <a:pt x="1642" y="1553"/>
                    <a:pt x="1627" y="1539"/>
                  </a:cubicBezTo>
                  <a:cubicBezTo>
                    <a:pt x="1620" y="1539"/>
                    <a:pt x="1620" y="1531"/>
                    <a:pt x="1612" y="1524"/>
                  </a:cubicBezTo>
                  <a:cubicBezTo>
                    <a:pt x="1598" y="1502"/>
                    <a:pt x="1569" y="1473"/>
                    <a:pt x="1532" y="1473"/>
                  </a:cubicBezTo>
                  <a:cubicBezTo>
                    <a:pt x="1517" y="1473"/>
                    <a:pt x="1495" y="1480"/>
                    <a:pt x="1481" y="1495"/>
                  </a:cubicBezTo>
                  <a:cubicBezTo>
                    <a:pt x="1437" y="1539"/>
                    <a:pt x="1437" y="1568"/>
                    <a:pt x="1437" y="1612"/>
                  </a:cubicBezTo>
                  <a:cubicBezTo>
                    <a:pt x="1437" y="1619"/>
                    <a:pt x="1437" y="1627"/>
                    <a:pt x="1437" y="1641"/>
                  </a:cubicBezTo>
                  <a:cubicBezTo>
                    <a:pt x="1437" y="1693"/>
                    <a:pt x="1466" y="1715"/>
                    <a:pt x="1488" y="1729"/>
                  </a:cubicBezTo>
                  <a:cubicBezTo>
                    <a:pt x="1503" y="1729"/>
                    <a:pt x="1510" y="1737"/>
                    <a:pt x="1517" y="1744"/>
                  </a:cubicBezTo>
                  <a:cubicBezTo>
                    <a:pt x="1517" y="1751"/>
                    <a:pt x="1510" y="1766"/>
                    <a:pt x="1503" y="1773"/>
                  </a:cubicBezTo>
                  <a:cubicBezTo>
                    <a:pt x="1495" y="1795"/>
                    <a:pt x="1473" y="1817"/>
                    <a:pt x="1481" y="1847"/>
                  </a:cubicBezTo>
                  <a:cubicBezTo>
                    <a:pt x="1488" y="1883"/>
                    <a:pt x="1481" y="1905"/>
                    <a:pt x="1451" y="1920"/>
                  </a:cubicBezTo>
                  <a:cubicBezTo>
                    <a:pt x="1437" y="1927"/>
                    <a:pt x="1407" y="1934"/>
                    <a:pt x="1385" y="1934"/>
                  </a:cubicBezTo>
                  <a:cubicBezTo>
                    <a:pt x="1378" y="1934"/>
                    <a:pt x="1371" y="1934"/>
                    <a:pt x="1363" y="1934"/>
                  </a:cubicBezTo>
                  <a:cubicBezTo>
                    <a:pt x="1356" y="1927"/>
                    <a:pt x="1349" y="1920"/>
                    <a:pt x="1349" y="1912"/>
                  </a:cubicBezTo>
                  <a:cubicBezTo>
                    <a:pt x="1327" y="1891"/>
                    <a:pt x="1312" y="1876"/>
                    <a:pt x="1290" y="1876"/>
                  </a:cubicBezTo>
                  <a:cubicBezTo>
                    <a:pt x="1283" y="1876"/>
                    <a:pt x="1261" y="1876"/>
                    <a:pt x="1253" y="1912"/>
                  </a:cubicBezTo>
                  <a:lnTo>
                    <a:pt x="1253" y="1912"/>
                  </a:lnTo>
                  <a:cubicBezTo>
                    <a:pt x="1246" y="1912"/>
                    <a:pt x="1231" y="1905"/>
                    <a:pt x="1224" y="1891"/>
                  </a:cubicBezTo>
                  <a:cubicBezTo>
                    <a:pt x="1202" y="1869"/>
                    <a:pt x="1158" y="1810"/>
                    <a:pt x="1092" y="1810"/>
                  </a:cubicBezTo>
                  <a:cubicBezTo>
                    <a:pt x="1085" y="1810"/>
                    <a:pt x="1070" y="1810"/>
                    <a:pt x="1063" y="1810"/>
                  </a:cubicBezTo>
                  <a:cubicBezTo>
                    <a:pt x="997" y="1832"/>
                    <a:pt x="968" y="1854"/>
                    <a:pt x="894" y="1934"/>
                  </a:cubicBezTo>
                  <a:cubicBezTo>
                    <a:pt x="880" y="1949"/>
                    <a:pt x="872" y="1949"/>
                    <a:pt x="872" y="1949"/>
                  </a:cubicBezTo>
                  <a:cubicBezTo>
                    <a:pt x="865" y="1942"/>
                    <a:pt x="850" y="1905"/>
                    <a:pt x="843" y="1891"/>
                  </a:cubicBezTo>
                  <a:cubicBezTo>
                    <a:pt x="836" y="1876"/>
                    <a:pt x="828" y="1861"/>
                    <a:pt x="821" y="1854"/>
                  </a:cubicBezTo>
                  <a:cubicBezTo>
                    <a:pt x="799" y="1817"/>
                    <a:pt x="777" y="1788"/>
                    <a:pt x="733" y="1788"/>
                  </a:cubicBezTo>
                  <a:cubicBezTo>
                    <a:pt x="726" y="1788"/>
                    <a:pt x="719" y="1788"/>
                    <a:pt x="704" y="1788"/>
                  </a:cubicBezTo>
                  <a:cubicBezTo>
                    <a:pt x="660" y="1795"/>
                    <a:pt x="652" y="1847"/>
                    <a:pt x="645" y="1883"/>
                  </a:cubicBezTo>
                  <a:cubicBezTo>
                    <a:pt x="638" y="1891"/>
                    <a:pt x="638" y="1891"/>
                    <a:pt x="638" y="1891"/>
                  </a:cubicBezTo>
                  <a:cubicBezTo>
                    <a:pt x="638" y="1912"/>
                    <a:pt x="638" y="1912"/>
                    <a:pt x="638" y="1912"/>
                  </a:cubicBezTo>
                  <a:cubicBezTo>
                    <a:pt x="652" y="1920"/>
                    <a:pt x="652" y="1920"/>
                    <a:pt x="652" y="1920"/>
                  </a:cubicBezTo>
                  <a:cubicBezTo>
                    <a:pt x="660" y="1934"/>
                    <a:pt x="667" y="1934"/>
                    <a:pt x="682" y="1942"/>
                  </a:cubicBezTo>
                  <a:cubicBezTo>
                    <a:pt x="689" y="1949"/>
                    <a:pt x="704" y="1964"/>
                    <a:pt x="704" y="1971"/>
                  </a:cubicBezTo>
                  <a:cubicBezTo>
                    <a:pt x="704" y="1971"/>
                    <a:pt x="704" y="1971"/>
                    <a:pt x="704" y="1979"/>
                  </a:cubicBezTo>
                  <a:cubicBezTo>
                    <a:pt x="697" y="1979"/>
                    <a:pt x="697" y="1979"/>
                    <a:pt x="697" y="1979"/>
                  </a:cubicBezTo>
                  <a:cubicBezTo>
                    <a:pt x="667" y="2015"/>
                    <a:pt x="645" y="2044"/>
                    <a:pt x="623" y="2044"/>
                  </a:cubicBezTo>
                  <a:cubicBezTo>
                    <a:pt x="616" y="2044"/>
                    <a:pt x="609" y="2044"/>
                    <a:pt x="601" y="2037"/>
                  </a:cubicBezTo>
                  <a:cubicBezTo>
                    <a:pt x="579" y="2022"/>
                    <a:pt x="557" y="2015"/>
                    <a:pt x="543" y="2015"/>
                  </a:cubicBezTo>
                  <a:cubicBezTo>
                    <a:pt x="491" y="2015"/>
                    <a:pt x="455" y="2052"/>
                    <a:pt x="426" y="2118"/>
                  </a:cubicBezTo>
                  <a:cubicBezTo>
                    <a:pt x="411" y="2162"/>
                    <a:pt x="367" y="2176"/>
                    <a:pt x="323" y="2191"/>
                  </a:cubicBezTo>
                  <a:cubicBezTo>
                    <a:pt x="294" y="2198"/>
                    <a:pt x="272" y="2206"/>
                    <a:pt x="250" y="2220"/>
                  </a:cubicBezTo>
                  <a:cubicBezTo>
                    <a:pt x="198" y="2264"/>
                    <a:pt x="154" y="2345"/>
                    <a:pt x="198" y="2425"/>
                  </a:cubicBezTo>
                  <a:cubicBezTo>
                    <a:pt x="198" y="2433"/>
                    <a:pt x="206" y="2440"/>
                    <a:pt x="206" y="2440"/>
                  </a:cubicBezTo>
                  <a:cubicBezTo>
                    <a:pt x="191" y="2448"/>
                    <a:pt x="176" y="2455"/>
                    <a:pt x="162" y="2469"/>
                  </a:cubicBezTo>
                  <a:cubicBezTo>
                    <a:pt x="125" y="2499"/>
                    <a:pt x="118" y="2513"/>
                    <a:pt x="110" y="2550"/>
                  </a:cubicBezTo>
                  <a:cubicBezTo>
                    <a:pt x="110" y="2565"/>
                    <a:pt x="110" y="2587"/>
                    <a:pt x="96" y="2623"/>
                  </a:cubicBezTo>
                  <a:cubicBezTo>
                    <a:pt x="88" y="2645"/>
                    <a:pt x="74" y="2675"/>
                    <a:pt x="67" y="2697"/>
                  </a:cubicBezTo>
                  <a:cubicBezTo>
                    <a:pt x="30" y="2770"/>
                    <a:pt x="0" y="2843"/>
                    <a:pt x="37" y="2916"/>
                  </a:cubicBezTo>
                  <a:cubicBezTo>
                    <a:pt x="59" y="2946"/>
                    <a:pt x="74" y="2990"/>
                    <a:pt x="88" y="3026"/>
                  </a:cubicBezTo>
                  <a:cubicBezTo>
                    <a:pt x="110" y="3078"/>
                    <a:pt x="125" y="3129"/>
                    <a:pt x="162" y="3166"/>
                  </a:cubicBezTo>
                  <a:cubicBezTo>
                    <a:pt x="169" y="3173"/>
                    <a:pt x="184" y="3180"/>
                    <a:pt x="191" y="3188"/>
                  </a:cubicBezTo>
                  <a:cubicBezTo>
                    <a:pt x="220" y="3217"/>
                    <a:pt x="242" y="3239"/>
                    <a:pt x="250" y="3305"/>
                  </a:cubicBezTo>
                  <a:cubicBezTo>
                    <a:pt x="264" y="3400"/>
                    <a:pt x="308" y="3473"/>
                    <a:pt x="381" y="3517"/>
                  </a:cubicBezTo>
                  <a:cubicBezTo>
                    <a:pt x="396" y="3525"/>
                    <a:pt x="411" y="3539"/>
                    <a:pt x="426" y="3554"/>
                  </a:cubicBezTo>
                  <a:cubicBezTo>
                    <a:pt x="448" y="3583"/>
                    <a:pt x="484" y="3612"/>
                    <a:pt x="535" y="3612"/>
                  </a:cubicBezTo>
                  <a:cubicBezTo>
                    <a:pt x="543" y="3612"/>
                    <a:pt x="550" y="3612"/>
                    <a:pt x="557" y="3612"/>
                  </a:cubicBezTo>
                  <a:cubicBezTo>
                    <a:pt x="579" y="3612"/>
                    <a:pt x="594" y="3605"/>
                    <a:pt x="609" y="3605"/>
                  </a:cubicBezTo>
                  <a:cubicBezTo>
                    <a:pt x="609" y="3605"/>
                    <a:pt x="609" y="3605"/>
                    <a:pt x="616" y="3605"/>
                  </a:cubicBezTo>
                  <a:cubicBezTo>
                    <a:pt x="616" y="3612"/>
                    <a:pt x="616" y="3620"/>
                    <a:pt x="616" y="3642"/>
                  </a:cubicBezTo>
                  <a:cubicBezTo>
                    <a:pt x="616" y="3715"/>
                    <a:pt x="682" y="3759"/>
                    <a:pt x="792" y="3759"/>
                  </a:cubicBezTo>
                  <a:cubicBezTo>
                    <a:pt x="828" y="3759"/>
                    <a:pt x="858" y="3774"/>
                    <a:pt x="865" y="3788"/>
                  </a:cubicBezTo>
                  <a:cubicBezTo>
                    <a:pt x="872" y="3796"/>
                    <a:pt x="872" y="3810"/>
                    <a:pt x="865" y="3832"/>
                  </a:cubicBezTo>
                  <a:cubicBezTo>
                    <a:pt x="850" y="3869"/>
                    <a:pt x="850" y="3913"/>
                    <a:pt x="850" y="3942"/>
                  </a:cubicBezTo>
                  <a:cubicBezTo>
                    <a:pt x="850" y="4001"/>
                    <a:pt x="850" y="4023"/>
                    <a:pt x="821" y="4045"/>
                  </a:cubicBezTo>
                  <a:cubicBezTo>
                    <a:pt x="807" y="4052"/>
                    <a:pt x="792" y="4060"/>
                    <a:pt x="785" y="4067"/>
                  </a:cubicBezTo>
                  <a:cubicBezTo>
                    <a:pt x="726" y="4096"/>
                    <a:pt x="697" y="4111"/>
                    <a:pt x="682" y="4191"/>
                  </a:cubicBezTo>
                  <a:cubicBezTo>
                    <a:pt x="682" y="4206"/>
                    <a:pt x="682" y="4221"/>
                    <a:pt x="675" y="4235"/>
                  </a:cubicBezTo>
                  <a:cubicBezTo>
                    <a:pt x="675" y="4287"/>
                    <a:pt x="675" y="4309"/>
                    <a:pt x="638" y="4345"/>
                  </a:cubicBezTo>
                  <a:cubicBezTo>
                    <a:pt x="579" y="4397"/>
                    <a:pt x="535" y="4448"/>
                    <a:pt x="528" y="4521"/>
                  </a:cubicBezTo>
                  <a:cubicBezTo>
                    <a:pt x="521" y="4536"/>
                    <a:pt x="513" y="4550"/>
                    <a:pt x="506" y="4572"/>
                  </a:cubicBezTo>
                  <a:cubicBezTo>
                    <a:pt x="499" y="4587"/>
                    <a:pt x="491" y="4602"/>
                    <a:pt x="491" y="4624"/>
                  </a:cubicBezTo>
                  <a:cubicBezTo>
                    <a:pt x="469" y="4697"/>
                    <a:pt x="469" y="4697"/>
                    <a:pt x="469" y="4697"/>
                  </a:cubicBezTo>
                  <a:cubicBezTo>
                    <a:pt x="535" y="4653"/>
                    <a:pt x="535" y="4653"/>
                    <a:pt x="535" y="4653"/>
                  </a:cubicBezTo>
                  <a:cubicBezTo>
                    <a:pt x="565" y="4638"/>
                    <a:pt x="587" y="4631"/>
                    <a:pt x="609" y="4631"/>
                  </a:cubicBezTo>
                  <a:cubicBezTo>
                    <a:pt x="616" y="4631"/>
                    <a:pt x="623" y="4631"/>
                    <a:pt x="631" y="4631"/>
                  </a:cubicBezTo>
                  <a:cubicBezTo>
                    <a:pt x="704" y="4668"/>
                    <a:pt x="807" y="4690"/>
                    <a:pt x="872" y="4690"/>
                  </a:cubicBezTo>
                  <a:cubicBezTo>
                    <a:pt x="887" y="4690"/>
                    <a:pt x="894" y="4690"/>
                    <a:pt x="902" y="4690"/>
                  </a:cubicBezTo>
                  <a:cubicBezTo>
                    <a:pt x="909" y="4690"/>
                    <a:pt x="909" y="4690"/>
                    <a:pt x="909" y="4690"/>
                  </a:cubicBezTo>
                  <a:cubicBezTo>
                    <a:pt x="931" y="4690"/>
                    <a:pt x="946" y="4697"/>
                    <a:pt x="960" y="4712"/>
                  </a:cubicBezTo>
                  <a:cubicBezTo>
                    <a:pt x="975" y="4726"/>
                    <a:pt x="990" y="4741"/>
                    <a:pt x="1012" y="4741"/>
                  </a:cubicBezTo>
                  <a:cubicBezTo>
                    <a:pt x="1048" y="4741"/>
                    <a:pt x="1092" y="4726"/>
                    <a:pt x="1143" y="4668"/>
                  </a:cubicBezTo>
                  <a:cubicBezTo>
                    <a:pt x="1151" y="4660"/>
                    <a:pt x="1158" y="4660"/>
                    <a:pt x="1158" y="4660"/>
                  </a:cubicBezTo>
                  <a:cubicBezTo>
                    <a:pt x="1166" y="4660"/>
                    <a:pt x="1180" y="4660"/>
                    <a:pt x="1188" y="4660"/>
                  </a:cubicBezTo>
                  <a:cubicBezTo>
                    <a:pt x="1202" y="4668"/>
                    <a:pt x="1217" y="4675"/>
                    <a:pt x="1231" y="4675"/>
                  </a:cubicBezTo>
                  <a:cubicBezTo>
                    <a:pt x="1253" y="4675"/>
                    <a:pt x="1268" y="4668"/>
                    <a:pt x="1283" y="4653"/>
                  </a:cubicBezTo>
                  <a:cubicBezTo>
                    <a:pt x="1334" y="4624"/>
                    <a:pt x="1363" y="4609"/>
                    <a:pt x="1400" y="4602"/>
                  </a:cubicBezTo>
                  <a:cubicBezTo>
                    <a:pt x="1437" y="4594"/>
                    <a:pt x="1481" y="4572"/>
                    <a:pt x="1525" y="4543"/>
                  </a:cubicBezTo>
                  <a:cubicBezTo>
                    <a:pt x="1539" y="4536"/>
                    <a:pt x="1547" y="4529"/>
                    <a:pt x="1561" y="4521"/>
                  </a:cubicBezTo>
                  <a:cubicBezTo>
                    <a:pt x="1620" y="4492"/>
                    <a:pt x="1664" y="4462"/>
                    <a:pt x="1752" y="4419"/>
                  </a:cubicBezTo>
                  <a:cubicBezTo>
                    <a:pt x="1818" y="4389"/>
                    <a:pt x="1891" y="4367"/>
                    <a:pt x="1942" y="4367"/>
                  </a:cubicBezTo>
                  <a:cubicBezTo>
                    <a:pt x="1950" y="4367"/>
                    <a:pt x="1957" y="4375"/>
                    <a:pt x="1964" y="4375"/>
                  </a:cubicBezTo>
                  <a:cubicBezTo>
                    <a:pt x="1986" y="4375"/>
                    <a:pt x="2008" y="4397"/>
                    <a:pt x="2030" y="4419"/>
                  </a:cubicBezTo>
                  <a:cubicBezTo>
                    <a:pt x="2045" y="4441"/>
                    <a:pt x="2060" y="4455"/>
                    <a:pt x="2081" y="4470"/>
                  </a:cubicBezTo>
                  <a:cubicBezTo>
                    <a:pt x="2096" y="4477"/>
                    <a:pt x="2103" y="4492"/>
                    <a:pt x="2118" y="4507"/>
                  </a:cubicBezTo>
                  <a:cubicBezTo>
                    <a:pt x="2148" y="4529"/>
                    <a:pt x="2169" y="4558"/>
                    <a:pt x="2206" y="4558"/>
                  </a:cubicBezTo>
                  <a:cubicBezTo>
                    <a:pt x="2213" y="4558"/>
                    <a:pt x="2235" y="4550"/>
                    <a:pt x="2250" y="4529"/>
                  </a:cubicBezTo>
                  <a:cubicBezTo>
                    <a:pt x="2257" y="4521"/>
                    <a:pt x="2257" y="4521"/>
                    <a:pt x="2257" y="4521"/>
                  </a:cubicBezTo>
                  <a:cubicBezTo>
                    <a:pt x="2265" y="4529"/>
                    <a:pt x="2279" y="4543"/>
                    <a:pt x="2287" y="4558"/>
                  </a:cubicBezTo>
                  <a:cubicBezTo>
                    <a:pt x="2316" y="4602"/>
                    <a:pt x="2375" y="4631"/>
                    <a:pt x="2426" y="4631"/>
                  </a:cubicBezTo>
                  <a:cubicBezTo>
                    <a:pt x="2433" y="4631"/>
                    <a:pt x="2448" y="4631"/>
                    <a:pt x="2462" y="4624"/>
                  </a:cubicBezTo>
                  <a:lnTo>
                    <a:pt x="2462" y="4624"/>
                  </a:lnTo>
                  <a:cubicBezTo>
                    <a:pt x="2484" y="4624"/>
                    <a:pt x="2514" y="4646"/>
                    <a:pt x="2521" y="4668"/>
                  </a:cubicBezTo>
                  <a:cubicBezTo>
                    <a:pt x="2529" y="4697"/>
                    <a:pt x="2514" y="4719"/>
                    <a:pt x="2507" y="4756"/>
                  </a:cubicBezTo>
                  <a:cubicBezTo>
                    <a:pt x="2499" y="4763"/>
                    <a:pt x="2499" y="4778"/>
                    <a:pt x="2492" y="4785"/>
                  </a:cubicBezTo>
                  <a:cubicBezTo>
                    <a:pt x="2484" y="4814"/>
                    <a:pt x="2499" y="4851"/>
                    <a:pt x="2514" y="4880"/>
                  </a:cubicBezTo>
                  <a:cubicBezTo>
                    <a:pt x="2521" y="4895"/>
                    <a:pt x="2529" y="4917"/>
                    <a:pt x="2529" y="4924"/>
                  </a:cubicBezTo>
                  <a:lnTo>
                    <a:pt x="2529" y="4924"/>
                  </a:lnTo>
                  <a:cubicBezTo>
                    <a:pt x="2529" y="4924"/>
                    <a:pt x="2529" y="4924"/>
                    <a:pt x="2521" y="4924"/>
                  </a:cubicBezTo>
                  <a:cubicBezTo>
                    <a:pt x="2477" y="4939"/>
                    <a:pt x="2433" y="4961"/>
                    <a:pt x="2426" y="4998"/>
                  </a:cubicBezTo>
                  <a:cubicBezTo>
                    <a:pt x="2419" y="5034"/>
                    <a:pt x="2448" y="5071"/>
                    <a:pt x="2462" y="5078"/>
                  </a:cubicBezTo>
                  <a:cubicBezTo>
                    <a:pt x="2507" y="5122"/>
                    <a:pt x="2521" y="5159"/>
                    <a:pt x="2529" y="5188"/>
                  </a:cubicBezTo>
                  <a:cubicBezTo>
                    <a:pt x="2543" y="5217"/>
                    <a:pt x="2602" y="5283"/>
                    <a:pt x="2675" y="5283"/>
                  </a:cubicBezTo>
                  <a:cubicBezTo>
                    <a:pt x="2682" y="5283"/>
                    <a:pt x="2682" y="5283"/>
                    <a:pt x="2690" y="5283"/>
                  </a:cubicBezTo>
                  <a:cubicBezTo>
                    <a:pt x="2697" y="5283"/>
                    <a:pt x="2697" y="5283"/>
                    <a:pt x="2697" y="5283"/>
                  </a:cubicBezTo>
                  <a:cubicBezTo>
                    <a:pt x="2712" y="5283"/>
                    <a:pt x="2726" y="5283"/>
                    <a:pt x="2734" y="5291"/>
                  </a:cubicBezTo>
                  <a:cubicBezTo>
                    <a:pt x="2741" y="5305"/>
                    <a:pt x="2741" y="5320"/>
                    <a:pt x="2741" y="5334"/>
                  </a:cubicBezTo>
                  <a:cubicBezTo>
                    <a:pt x="2741" y="5349"/>
                    <a:pt x="2741" y="5349"/>
                    <a:pt x="2741" y="5349"/>
                  </a:cubicBezTo>
                  <a:cubicBezTo>
                    <a:pt x="2734" y="5393"/>
                    <a:pt x="2719" y="5452"/>
                    <a:pt x="2697" y="5474"/>
                  </a:cubicBezTo>
                  <a:cubicBezTo>
                    <a:pt x="2690" y="5488"/>
                    <a:pt x="2682" y="5488"/>
                    <a:pt x="2675" y="5488"/>
                  </a:cubicBezTo>
                  <a:cubicBezTo>
                    <a:pt x="2660" y="5496"/>
                    <a:pt x="2646" y="5496"/>
                    <a:pt x="2624" y="5518"/>
                  </a:cubicBezTo>
                  <a:cubicBezTo>
                    <a:pt x="2580" y="5554"/>
                    <a:pt x="2572" y="5562"/>
                    <a:pt x="2521" y="5628"/>
                  </a:cubicBezTo>
                  <a:cubicBezTo>
                    <a:pt x="2521" y="5635"/>
                    <a:pt x="2514" y="5642"/>
                    <a:pt x="2507" y="5650"/>
                  </a:cubicBezTo>
                  <a:cubicBezTo>
                    <a:pt x="2477" y="5693"/>
                    <a:pt x="2448" y="5730"/>
                    <a:pt x="2499" y="5789"/>
                  </a:cubicBezTo>
                  <a:cubicBezTo>
                    <a:pt x="2521" y="5818"/>
                    <a:pt x="2543" y="5833"/>
                    <a:pt x="2565" y="5840"/>
                  </a:cubicBezTo>
                  <a:cubicBezTo>
                    <a:pt x="2580" y="5855"/>
                    <a:pt x="2594" y="5869"/>
                    <a:pt x="2594" y="5877"/>
                  </a:cubicBezTo>
                  <a:cubicBezTo>
                    <a:pt x="2602" y="5891"/>
                    <a:pt x="2602" y="5913"/>
                    <a:pt x="2609" y="5950"/>
                  </a:cubicBezTo>
                  <a:cubicBezTo>
                    <a:pt x="2616" y="6016"/>
                    <a:pt x="2616" y="6016"/>
                    <a:pt x="2616" y="6016"/>
                  </a:cubicBezTo>
                  <a:cubicBezTo>
                    <a:pt x="2660" y="5965"/>
                    <a:pt x="2660" y="5965"/>
                    <a:pt x="2660" y="5965"/>
                  </a:cubicBezTo>
                  <a:cubicBezTo>
                    <a:pt x="2668" y="5957"/>
                    <a:pt x="2675" y="5950"/>
                    <a:pt x="2682" y="5943"/>
                  </a:cubicBezTo>
                  <a:cubicBezTo>
                    <a:pt x="2704" y="5935"/>
                    <a:pt x="2763" y="5921"/>
                    <a:pt x="2792" y="5921"/>
                  </a:cubicBezTo>
                  <a:cubicBezTo>
                    <a:pt x="2800" y="5921"/>
                    <a:pt x="2807" y="5921"/>
                    <a:pt x="2807" y="5921"/>
                  </a:cubicBezTo>
                  <a:cubicBezTo>
                    <a:pt x="2822" y="5935"/>
                    <a:pt x="2843" y="5935"/>
                    <a:pt x="2873" y="5935"/>
                  </a:cubicBezTo>
                  <a:cubicBezTo>
                    <a:pt x="2917" y="5943"/>
                    <a:pt x="2939" y="5950"/>
                    <a:pt x="2939" y="5965"/>
                  </a:cubicBezTo>
                  <a:cubicBezTo>
                    <a:pt x="2939" y="5987"/>
                    <a:pt x="2939" y="6001"/>
                    <a:pt x="2939" y="6023"/>
                  </a:cubicBezTo>
                  <a:cubicBezTo>
                    <a:pt x="2939" y="6075"/>
                    <a:pt x="2939" y="6126"/>
                    <a:pt x="2998" y="6170"/>
                  </a:cubicBezTo>
                  <a:cubicBezTo>
                    <a:pt x="3019" y="6184"/>
                    <a:pt x="3041" y="6199"/>
                    <a:pt x="3056" y="6214"/>
                  </a:cubicBezTo>
                  <a:cubicBezTo>
                    <a:pt x="3085" y="6243"/>
                    <a:pt x="3107" y="6265"/>
                    <a:pt x="3137" y="6265"/>
                  </a:cubicBezTo>
                  <a:cubicBezTo>
                    <a:pt x="3151" y="6265"/>
                    <a:pt x="3166" y="6258"/>
                    <a:pt x="3173" y="6243"/>
                  </a:cubicBezTo>
                  <a:cubicBezTo>
                    <a:pt x="3181" y="6236"/>
                    <a:pt x="3181" y="6236"/>
                    <a:pt x="3188" y="6236"/>
                  </a:cubicBezTo>
                  <a:cubicBezTo>
                    <a:pt x="3188" y="6236"/>
                    <a:pt x="3195" y="6236"/>
                    <a:pt x="3203" y="6243"/>
                  </a:cubicBezTo>
                  <a:cubicBezTo>
                    <a:pt x="3210" y="6265"/>
                    <a:pt x="3261" y="6375"/>
                    <a:pt x="3334" y="6375"/>
                  </a:cubicBezTo>
                  <a:cubicBezTo>
                    <a:pt x="3356" y="6375"/>
                    <a:pt x="3371" y="6375"/>
                    <a:pt x="3386" y="6360"/>
                  </a:cubicBezTo>
                  <a:cubicBezTo>
                    <a:pt x="3393" y="6353"/>
                    <a:pt x="3415" y="6338"/>
                    <a:pt x="3415" y="6338"/>
                  </a:cubicBezTo>
                  <a:cubicBezTo>
                    <a:pt x="3415" y="6338"/>
                    <a:pt x="3422" y="6338"/>
                    <a:pt x="3430" y="6346"/>
                  </a:cubicBezTo>
                  <a:cubicBezTo>
                    <a:pt x="3437" y="6346"/>
                    <a:pt x="3444" y="6353"/>
                    <a:pt x="3459" y="6353"/>
                  </a:cubicBezTo>
                  <a:cubicBezTo>
                    <a:pt x="3474" y="6360"/>
                    <a:pt x="3481" y="6360"/>
                    <a:pt x="3496" y="6360"/>
                  </a:cubicBezTo>
                  <a:cubicBezTo>
                    <a:pt x="3532" y="6360"/>
                    <a:pt x="3562" y="6346"/>
                    <a:pt x="3584" y="6324"/>
                  </a:cubicBezTo>
                  <a:cubicBezTo>
                    <a:pt x="3598" y="6317"/>
                    <a:pt x="3606" y="6309"/>
                    <a:pt x="3620" y="6309"/>
                  </a:cubicBezTo>
                  <a:lnTo>
                    <a:pt x="3620" y="6309"/>
                  </a:lnTo>
                  <a:cubicBezTo>
                    <a:pt x="3620" y="6309"/>
                    <a:pt x="3628" y="6317"/>
                    <a:pt x="3628" y="6324"/>
                  </a:cubicBezTo>
                  <a:cubicBezTo>
                    <a:pt x="3642" y="6338"/>
                    <a:pt x="3664" y="6360"/>
                    <a:pt x="3693" y="6375"/>
                  </a:cubicBezTo>
                  <a:cubicBezTo>
                    <a:pt x="3701" y="6382"/>
                    <a:pt x="3708" y="6382"/>
                    <a:pt x="3715" y="6382"/>
                  </a:cubicBezTo>
                  <a:cubicBezTo>
                    <a:pt x="3738" y="6397"/>
                    <a:pt x="3760" y="6404"/>
                    <a:pt x="3789" y="6404"/>
                  </a:cubicBezTo>
                  <a:cubicBezTo>
                    <a:pt x="3818" y="6404"/>
                    <a:pt x="3847" y="6397"/>
                    <a:pt x="3869" y="6375"/>
                  </a:cubicBezTo>
                  <a:cubicBezTo>
                    <a:pt x="3891" y="6360"/>
                    <a:pt x="3906" y="6353"/>
                    <a:pt x="3913" y="6353"/>
                  </a:cubicBezTo>
                  <a:cubicBezTo>
                    <a:pt x="3928" y="6353"/>
                    <a:pt x="3943" y="6360"/>
                    <a:pt x="3972" y="6382"/>
                  </a:cubicBezTo>
                  <a:cubicBezTo>
                    <a:pt x="4001" y="6412"/>
                    <a:pt x="4053" y="6434"/>
                    <a:pt x="4097" y="6456"/>
                  </a:cubicBezTo>
                  <a:cubicBezTo>
                    <a:pt x="4126" y="6470"/>
                    <a:pt x="4155" y="6485"/>
                    <a:pt x="4177" y="6500"/>
                  </a:cubicBezTo>
                  <a:cubicBezTo>
                    <a:pt x="4184" y="6500"/>
                    <a:pt x="4184" y="6507"/>
                    <a:pt x="4192" y="6514"/>
                  </a:cubicBezTo>
                  <a:cubicBezTo>
                    <a:pt x="4236" y="6543"/>
                    <a:pt x="4287" y="6580"/>
                    <a:pt x="4353" y="6580"/>
                  </a:cubicBezTo>
                  <a:cubicBezTo>
                    <a:pt x="4390" y="6580"/>
                    <a:pt x="4441" y="6617"/>
                    <a:pt x="4478" y="6653"/>
                  </a:cubicBezTo>
                  <a:cubicBezTo>
                    <a:pt x="4492" y="6668"/>
                    <a:pt x="4492" y="6668"/>
                    <a:pt x="4492" y="6668"/>
                  </a:cubicBezTo>
                  <a:cubicBezTo>
                    <a:pt x="4514" y="6661"/>
                    <a:pt x="4514" y="6661"/>
                    <a:pt x="4514" y="6661"/>
                  </a:cubicBezTo>
                  <a:cubicBezTo>
                    <a:pt x="4551" y="6639"/>
                    <a:pt x="4551" y="6639"/>
                    <a:pt x="4551" y="6639"/>
                  </a:cubicBezTo>
                  <a:cubicBezTo>
                    <a:pt x="4580" y="6631"/>
                    <a:pt x="4646" y="6602"/>
                    <a:pt x="4697" y="6470"/>
                  </a:cubicBezTo>
                  <a:cubicBezTo>
                    <a:pt x="4734" y="6390"/>
                    <a:pt x="4771" y="6331"/>
                    <a:pt x="4800" y="6280"/>
                  </a:cubicBezTo>
                  <a:cubicBezTo>
                    <a:pt x="4837" y="6229"/>
                    <a:pt x="4866" y="6184"/>
                    <a:pt x="4866" y="6141"/>
                  </a:cubicBezTo>
                  <a:cubicBezTo>
                    <a:pt x="4873" y="6097"/>
                    <a:pt x="4873" y="6067"/>
                    <a:pt x="4873" y="6038"/>
                  </a:cubicBezTo>
                  <a:cubicBezTo>
                    <a:pt x="4873" y="6009"/>
                    <a:pt x="4866" y="5979"/>
                    <a:pt x="4873" y="5972"/>
                  </a:cubicBezTo>
                  <a:cubicBezTo>
                    <a:pt x="4881" y="5965"/>
                    <a:pt x="4888" y="5957"/>
                    <a:pt x="4895" y="5943"/>
                  </a:cubicBezTo>
                  <a:cubicBezTo>
                    <a:pt x="4924" y="5921"/>
                    <a:pt x="4969" y="5877"/>
                    <a:pt x="4946" y="5803"/>
                  </a:cubicBezTo>
                  <a:cubicBezTo>
                    <a:pt x="4939" y="5789"/>
                    <a:pt x="4924" y="5730"/>
                    <a:pt x="5012" y="5672"/>
                  </a:cubicBezTo>
                  <a:cubicBezTo>
                    <a:pt x="5027" y="5664"/>
                    <a:pt x="5042" y="5657"/>
                    <a:pt x="5049" y="5650"/>
                  </a:cubicBezTo>
                  <a:cubicBezTo>
                    <a:pt x="5100" y="5620"/>
                    <a:pt x="5122" y="5606"/>
                    <a:pt x="5122" y="5518"/>
                  </a:cubicBezTo>
                  <a:cubicBezTo>
                    <a:pt x="5122" y="5467"/>
                    <a:pt x="5100" y="5444"/>
                    <a:pt x="5086" y="5430"/>
                  </a:cubicBezTo>
                  <a:lnTo>
                    <a:pt x="5079" y="5422"/>
                  </a:lnTo>
                  <a:lnTo>
                    <a:pt x="5079" y="5422"/>
                  </a:lnTo>
                  <a:cubicBezTo>
                    <a:pt x="5079" y="5422"/>
                    <a:pt x="5079" y="5415"/>
                    <a:pt x="5086" y="5408"/>
                  </a:cubicBezTo>
                  <a:cubicBezTo>
                    <a:pt x="5093" y="5379"/>
                    <a:pt x="5108" y="5364"/>
                    <a:pt x="5122" y="5349"/>
                  </a:cubicBezTo>
                  <a:cubicBezTo>
                    <a:pt x="5144" y="5327"/>
                    <a:pt x="5166" y="5305"/>
                    <a:pt x="5166" y="5261"/>
                  </a:cubicBezTo>
                  <a:cubicBezTo>
                    <a:pt x="5166" y="5247"/>
                    <a:pt x="5166" y="5217"/>
                    <a:pt x="5174" y="5188"/>
                  </a:cubicBezTo>
                  <a:cubicBezTo>
                    <a:pt x="5188" y="5115"/>
                    <a:pt x="5196" y="5071"/>
                    <a:pt x="5174" y="5041"/>
                  </a:cubicBezTo>
                  <a:cubicBezTo>
                    <a:pt x="5166" y="5034"/>
                    <a:pt x="5152" y="5027"/>
                    <a:pt x="5137" y="5027"/>
                  </a:cubicBezTo>
                  <a:lnTo>
                    <a:pt x="5130" y="5027"/>
                  </a:lnTo>
                  <a:cubicBezTo>
                    <a:pt x="5122" y="5027"/>
                    <a:pt x="5122" y="5027"/>
                    <a:pt x="5115" y="5027"/>
                  </a:cubicBezTo>
                  <a:cubicBezTo>
                    <a:pt x="5093" y="5027"/>
                    <a:pt x="5079" y="5019"/>
                    <a:pt x="5071" y="5005"/>
                  </a:cubicBezTo>
                  <a:cubicBezTo>
                    <a:pt x="5071" y="5005"/>
                    <a:pt x="5071" y="4998"/>
                    <a:pt x="5079" y="4983"/>
                  </a:cubicBezTo>
                  <a:cubicBezTo>
                    <a:pt x="5130" y="4924"/>
                    <a:pt x="5086" y="4880"/>
                    <a:pt x="5056" y="4843"/>
                  </a:cubicBezTo>
                  <a:cubicBezTo>
                    <a:pt x="5049" y="4836"/>
                    <a:pt x="5034" y="4822"/>
                    <a:pt x="5020" y="4800"/>
                  </a:cubicBezTo>
                  <a:cubicBezTo>
                    <a:pt x="4998" y="4763"/>
                    <a:pt x="5005" y="4653"/>
                    <a:pt x="5012" y="4580"/>
                  </a:cubicBezTo>
                  <a:cubicBezTo>
                    <a:pt x="5034" y="4580"/>
                    <a:pt x="5034" y="4580"/>
                    <a:pt x="5034" y="4580"/>
                  </a:cubicBezTo>
                  <a:cubicBezTo>
                    <a:pt x="5012" y="4543"/>
                    <a:pt x="5012" y="4543"/>
                    <a:pt x="5012" y="4543"/>
                  </a:cubicBezTo>
                  <a:cubicBezTo>
                    <a:pt x="5005" y="4521"/>
                    <a:pt x="4998" y="4507"/>
                    <a:pt x="4991" y="4492"/>
                  </a:cubicBezTo>
                  <a:cubicBezTo>
                    <a:pt x="4983" y="4441"/>
                    <a:pt x="4954" y="4375"/>
                    <a:pt x="4910" y="4338"/>
                  </a:cubicBezTo>
                  <a:cubicBezTo>
                    <a:pt x="4873" y="4309"/>
                    <a:pt x="4866" y="4279"/>
                    <a:pt x="4873" y="4235"/>
                  </a:cubicBezTo>
                  <a:cubicBezTo>
                    <a:pt x="4881" y="4206"/>
                    <a:pt x="4888" y="4191"/>
                    <a:pt x="4961" y="4177"/>
                  </a:cubicBezTo>
                  <a:cubicBezTo>
                    <a:pt x="5020" y="4162"/>
                    <a:pt x="5034" y="4133"/>
                    <a:pt x="5049" y="4103"/>
                  </a:cubicBezTo>
                  <a:cubicBezTo>
                    <a:pt x="5056" y="4081"/>
                    <a:pt x="5071" y="4060"/>
                    <a:pt x="5086" y="4038"/>
                  </a:cubicBezTo>
                  <a:cubicBezTo>
                    <a:pt x="5130" y="3993"/>
                    <a:pt x="5144" y="3979"/>
                    <a:pt x="5137" y="3950"/>
                  </a:cubicBezTo>
                  <a:cubicBezTo>
                    <a:pt x="5130" y="3928"/>
                    <a:pt x="5108" y="3928"/>
                    <a:pt x="5086" y="3920"/>
                  </a:cubicBezTo>
                  <a:cubicBezTo>
                    <a:pt x="5079" y="3920"/>
                    <a:pt x="5079" y="3920"/>
                    <a:pt x="5071" y="3920"/>
                  </a:cubicBezTo>
                  <a:cubicBezTo>
                    <a:pt x="5049" y="3920"/>
                    <a:pt x="5034" y="3906"/>
                    <a:pt x="5020" y="3898"/>
                  </a:cubicBezTo>
                  <a:cubicBezTo>
                    <a:pt x="5005" y="3891"/>
                    <a:pt x="4991" y="3876"/>
                    <a:pt x="4961" y="3869"/>
                  </a:cubicBezTo>
                  <a:cubicBezTo>
                    <a:pt x="4946" y="3869"/>
                    <a:pt x="4939" y="3818"/>
                    <a:pt x="4939" y="3796"/>
                  </a:cubicBezTo>
                  <a:cubicBezTo>
                    <a:pt x="4939" y="3788"/>
                    <a:pt x="4939" y="3774"/>
                    <a:pt x="4932" y="3767"/>
                  </a:cubicBezTo>
                  <a:cubicBezTo>
                    <a:pt x="4932" y="3752"/>
                    <a:pt x="4932" y="3737"/>
                    <a:pt x="4932" y="3715"/>
                  </a:cubicBezTo>
                  <a:cubicBezTo>
                    <a:pt x="4932" y="3679"/>
                    <a:pt x="4932" y="3642"/>
                    <a:pt x="4910" y="3612"/>
                  </a:cubicBezTo>
                  <a:cubicBezTo>
                    <a:pt x="4895" y="3591"/>
                    <a:pt x="4881" y="3583"/>
                    <a:pt x="4873" y="3576"/>
                  </a:cubicBezTo>
                  <a:cubicBezTo>
                    <a:pt x="4866" y="3576"/>
                    <a:pt x="4859" y="3576"/>
                    <a:pt x="4859" y="3561"/>
                  </a:cubicBezTo>
                  <a:cubicBezTo>
                    <a:pt x="4837" y="3510"/>
                    <a:pt x="4851" y="3393"/>
                    <a:pt x="4859" y="3356"/>
                  </a:cubicBezTo>
                  <a:cubicBezTo>
                    <a:pt x="4866" y="3298"/>
                    <a:pt x="4829" y="3261"/>
                    <a:pt x="4793" y="3224"/>
                  </a:cubicBezTo>
                  <a:cubicBezTo>
                    <a:pt x="4778" y="3210"/>
                    <a:pt x="4771" y="3202"/>
                    <a:pt x="4756" y="3188"/>
                  </a:cubicBezTo>
                  <a:cubicBezTo>
                    <a:pt x="4734" y="3143"/>
                    <a:pt x="4705" y="3122"/>
                    <a:pt x="4675" y="3092"/>
                  </a:cubicBezTo>
                  <a:cubicBezTo>
                    <a:pt x="4668" y="3085"/>
                    <a:pt x="4653" y="3070"/>
                    <a:pt x="4646" y="3063"/>
                  </a:cubicBezTo>
                  <a:cubicBezTo>
                    <a:pt x="4624" y="3041"/>
                    <a:pt x="4588" y="3026"/>
                    <a:pt x="4551" y="3026"/>
                  </a:cubicBezTo>
                  <a:cubicBezTo>
                    <a:pt x="4522" y="3026"/>
                    <a:pt x="4492" y="3034"/>
                    <a:pt x="4470" y="3034"/>
                  </a:cubicBezTo>
                  <a:cubicBezTo>
                    <a:pt x="4463" y="3034"/>
                    <a:pt x="4463" y="3034"/>
                    <a:pt x="4463" y="3034"/>
                  </a:cubicBezTo>
                  <a:cubicBezTo>
                    <a:pt x="4426" y="3041"/>
                    <a:pt x="4368" y="3070"/>
                    <a:pt x="4302" y="3092"/>
                  </a:cubicBezTo>
                  <a:cubicBezTo>
                    <a:pt x="4265" y="3107"/>
                    <a:pt x="4265" y="3107"/>
                    <a:pt x="4265" y="3107"/>
                  </a:cubicBezTo>
                  <a:cubicBezTo>
                    <a:pt x="4236" y="3114"/>
                    <a:pt x="4236" y="3114"/>
                    <a:pt x="4236" y="3114"/>
                  </a:cubicBezTo>
                  <a:cubicBezTo>
                    <a:pt x="4184" y="3136"/>
                    <a:pt x="4148" y="3151"/>
                    <a:pt x="4111" y="3180"/>
                  </a:cubicBezTo>
                  <a:cubicBezTo>
                    <a:pt x="4097" y="3195"/>
                    <a:pt x="4082" y="3195"/>
                    <a:pt x="4060" y="3202"/>
                  </a:cubicBezTo>
                  <a:cubicBezTo>
                    <a:pt x="4038" y="3210"/>
                    <a:pt x="4009" y="3217"/>
                    <a:pt x="3979" y="3239"/>
                  </a:cubicBezTo>
                  <a:cubicBezTo>
                    <a:pt x="3965" y="3246"/>
                    <a:pt x="3935" y="3246"/>
                    <a:pt x="3899" y="3246"/>
                  </a:cubicBezTo>
                  <a:cubicBezTo>
                    <a:pt x="3869" y="3246"/>
                    <a:pt x="3855" y="3246"/>
                    <a:pt x="3855" y="3246"/>
                  </a:cubicBezTo>
                  <a:cubicBezTo>
                    <a:pt x="3825" y="3231"/>
                    <a:pt x="3811" y="3180"/>
                    <a:pt x="3796" y="3122"/>
                  </a:cubicBezTo>
                  <a:cubicBezTo>
                    <a:pt x="3774" y="3048"/>
                    <a:pt x="3738" y="3034"/>
                    <a:pt x="3701" y="3019"/>
                  </a:cubicBezTo>
                  <a:cubicBezTo>
                    <a:pt x="3686" y="3012"/>
                    <a:pt x="3679" y="3012"/>
                    <a:pt x="3672" y="3004"/>
                  </a:cubicBezTo>
                  <a:cubicBezTo>
                    <a:pt x="3664" y="3004"/>
                    <a:pt x="3664" y="2997"/>
                    <a:pt x="3664" y="2997"/>
                  </a:cubicBezTo>
                  <a:cubicBezTo>
                    <a:pt x="3657" y="2982"/>
                    <a:pt x="3679" y="2953"/>
                    <a:pt x="3701" y="2924"/>
                  </a:cubicBezTo>
                  <a:cubicBezTo>
                    <a:pt x="3708" y="2916"/>
                    <a:pt x="3715" y="2916"/>
                    <a:pt x="3730" y="2916"/>
                  </a:cubicBezTo>
                  <a:cubicBezTo>
                    <a:pt x="3738" y="2916"/>
                    <a:pt x="3767" y="2909"/>
                    <a:pt x="3774" y="2880"/>
                  </a:cubicBezTo>
                  <a:cubicBezTo>
                    <a:pt x="3781" y="2872"/>
                    <a:pt x="3781" y="2865"/>
                    <a:pt x="3789" y="2850"/>
                  </a:cubicBezTo>
                  <a:cubicBezTo>
                    <a:pt x="3789" y="2829"/>
                    <a:pt x="3796" y="2807"/>
                    <a:pt x="3803" y="2792"/>
                  </a:cubicBezTo>
                  <a:cubicBezTo>
                    <a:pt x="3818" y="2792"/>
                    <a:pt x="3833" y="2799"/>
                    <a:pt x="3847" y="2807"/>
                  </a:cubicBezTo>
                  <a:cubicBezTo>
                    <a:pt x="3862" y="2814"/>
                    <a:pt x="3877" y="2821"/>
                    <a:pt x="3891" y="2821"/>
                  </a:cubicBezTo>
                  <a:cubicBezTo>
                    <a:pt x="3913" y="2829"/>
                    <a:pt x="3928" y="2836"/>
                    <a:pt x="3935" y="2836"/>
                  </a:cubicBezTo>
                  <a:cubicBezTo>
                    <a:pt x="3979" y="2836"/>
                    <a:pt x="3987" y="2799"/>
                    <a:pt x="3987" y="2770"/>
                  </a:cubicBezTo>
                  <a:cubicBezTo>
                    <a:pt x="3994" y="2770"/>
                    <a:pt x="3994" y="2770"/>
                    <a:pt x="3994" y="2770"/>
                  </a:cubicBezTo>
                  <a:cubicBezTo>
                    <a:pt x="4001" y="2711"/>
                    <a:pt x="3979" y="2660"/>
                    <a:pt x="3935" y="2645"/>
                  </a:cubicBezTo>
                  <a:cubicBezTo>
                    <a:pt x="3928" y="2645"/>
                    <a:pt x="3928" y="2645"/>
                    <a:pt x="3928" y="2645"/>
                  </a:cubicBezTo>
                  <a:cubicBezTo>
                    <a:pt x="3906" y="2638"/>
                    <a:pt x="3884" y="2631"/>
                    <a:pt x="3855" y="2609"/>
                  </a:cubicBezTo>
                  <a:cubicBezTo>
                    <a:pt x="3862" y="2594"/>
                    <a:pt x="3891" y="2579"/>
                    <a:pt x="3899" y="2565"/>
                  </a:cubicBezTo>
                  <a:cubicBezTo>
                    <a:pt x="3913" y="2557"/>
                    <a:pt x="3928" y="2543"/>
                    <a:pt x="3943" y="2535"/>
                  </a:cubicBezTo>
                  <a:cubicBezTo>
                    <a:pt x="3950" y="2521"/>
                    <a:pt x="3965" y="2513"/>
                    <a:pt x="3979" y="2499"/>
                  </a:cubicBezTo>
                  <a:cubicBezTo>
                    <a:pt x="4001" y="2484"/>
                    <a:pt x="4031" y="2469"/>
                    <a:pt x="4053" y="2440"/>
                  </a:cubicBezTo>
                  <a:cubicBezTo>
                    <a:pt x="4060" y="2433"/>
                    <a:pt x="4060" y="2433"/>
                    <a:pt x="4060" y="2433"/>
                  </a:cubicBezTo>
                  <a:cubicBezTo>
                    <a:pt x="4060" y="2433"/>
                    <a:pt x="4074" y="2448"/>
                    <a:pt x="4089" y="2455"/>
                  </a:cubicBezTo>
                  <a:cubicBezTo>
                    <a:pt x="4104" y="2462"/>
                    <a:pt x="4119" y="2469"/>
                    <a:pt x="4133" y="2484"/>
                  </a:cubicBezTo>
                  <a:cubicBezTo>
                    <a:pt x="4148" y="2491"/>
                    <a:pt x="4162" y="2491"/>
                    <a:pt x="4177" y="2491"/>
                  </a:cubicBezTo>
                  <a:cubicBezTo>
                    <a:pt x="4199" y="2491"/>
                    <a:pt x="4221" y="2484"/>
                    <a:pt x="4236" y="2469"/>
                  </a:cubicBezTo>
                  <a:cubicBezTo>
                    <a:pt x="4258" y="2440"/>
                    <a:pt x="4258" y="2396"/>
                    <a:pt x="4250" y="2374"/>
                  </a:cubicBezTo>
                  <a:cubicBezTo>
                    <a:pt x="4243" y="2330"/>
                    <a:pt x="4214" y="2323"/>
                    <a:pt x="4199" y="2323"/>
                  </a:cubicBezTo>
                  <a:cubicBezTo>
                    <a:pt x="4199" y="2316"/>
                    <a:pt x="4206" y="2316"/>
                    <a:pt x="4221" y="2316"/>
                  </a:cubicBezTo>
                  <a:cubicBezTo>
                    <a:pt x="4229" y="2316"/>
                    <a:pt x="4243" y="2316"/>
                    <a:pt x="4258" y="2330"/>
                  </a:cubicBezTo>
                  <a:cubicBezTo>
                    <a:pt x="4272" y="2338"/>
                    <a:pt x="4294" y="2345"/>
                    <a:pt x="4309" y="2345"/>
                  </a:cubicBezTo>
                  <a:cubicBezTo>
                    <a:pt x="4368" y="2345"/>
                    <a:pt x="4375" y="2272"/>
                    <a:pt x="4382" y="2250"/>
                  </a:cubicBezTo>
                  <a:cubicBezTo>
                    <a:pt x="4390" y="2191"/>
                    <a:pt x="4375" y="2132"/>
                    <a:pt x="4338" y="2088"/>
                  </a:cubicBezTo>
                  <a:cubicBezTo>
                    <a:pt x="4331" y="2074"/>
                    <a:pt x="4324" y="2066"/>
                    <a:pt x="4309" y="2059"/>
                  </a:cubicBezTo>
                  <a:cubicBezTo>
                    <a:pt x="4302" y="2044"/>
                    <a:pt x="4294" y="2037"/>
                    <a:pt x="4287" y="2015"/>
                  </a:cubicBezTo>
                  <a:cubicBezTo>
                    <a:pt x="4280" y="2008"/>
                    <a:pt x="4280" y="1993"/>
                    <a:pt x="4280" y="1986"/>
                  </a:cubicBezTo>
                  <a:cubicBezTo>
                    <a:pt x="4272" y="1964"/>
                    <a:pt x="4265" y="1934"/>
                    <a:pt x="4236" y="1905"/>
                  </a:cubicBezTo>
                  <a:cubicBezTo>
                    <a:pt x="4229" y="1898"/>
                    <a:pt x="4229" y="1898"/>
                    <a:pt x="4229" y="1898"/>
                  </a:cubicBezTo>
                  <a:cubicBezTo>
                    <a:pt x="4192" y="1861"/>
                    <a:pt x="4155" y="1825"/>
                    <a:pt x="4074" y="1810"/>
                  </a:cubicBezTo>
                  <a:lnTo>
                    <a:pt x="4067" y="1810"/>
                  </a:lnTo>
                  <a:lnTo>
                    <a:pt x="4074" y="1810"/>
                  </a:lnTo>
                  <a:cubicBezTo>
                    <a:pt x="4082" y="1795"/>
                    <a:pt x="4082" y="1795"/>
                    <a:pt x="4082" y="1795"/>
                  </a:cubicBezTo>
                  <a:cubicBezTo>
                    <a:pt x="4126" y="1759"/>
                    <a:pt x="4126" y="1729"/>
                    <a:pt x="4133" y="1693"/>
                  </a:cubicBezTo>
                  <a:cubicBezTo>
                    <a:pt x="4133" y="1685"/>
                    <a:pt x="4133" y="1678"/>
                    <a:pt x="4133" y="1671"/>
                  </a:cubicBezTo>
                  <a:cubicBezTo>
                    <a:pt x="4141" y="1627"/>
                    <a:pt x="4126" y="1598"/>
                    <a:pt x="4119" y="1568"/>
                  </a:cubicBezTo>
                  <a:cubicBezTo>
                    <a:pt x="4111" y="1546"/>
                    <a:pt x="4104" y="1531"/>
                    <a:pt x="4104" y="1517"/>
                  </a:cubicBezTo>
                  <a:cubicBezTo>
                    <a:pt x="4097" y="1495"/>
                    <a:pt x="4111" y="1473"/>
                    <a:pt x="4141" y="1451"/>
                  </a:cubicBezTo>
                  <a:cubicBezTo>
                    <a:pt x="4148" y="1436"/>
                    <a:pt x="4155" y="1429"/>
                    <a:pt x="4162" y="1422"/>
                  </a:cubicBezTo>
                  <a:cubicBezTo>
                    <a:pt x="4184" y="1385"/>
                    <a:pt x="4199" y="1370"/>
                    <a:pt x="4221" y="1370"/>
                  </a:cubicBezTo>
                  <a:cubicBezTo>
                    <a:pt x="4221" y="1370"/>
                    <a:pt x="4221" y="1370"/>
                    <a:pt x="4229" y="1370"/>
                  </a:cubicBezTo>
                  <a:cubicBezTo>
                    <a:pt x="4236" y="1370"/>
                    <a:pt x="4243" y="1378"/>
                    <a:pt x="4258" y="1392"/>
                  </a:cubicBezTo>
                  <a:cubicBezTo>
                    <a:pt x="4272" y="1414"/>
                    <a:pt x="4287" y="1429"/>
                    <a:pt x="4324" y="1436"/>
                  </a:cubicBezTo>
                  <a:lnTo>
                    <a:pt x="4331" y="1436"/>
                  </a:lnTo>
                  <a:cubicBezTo>
                    <a:pt x="4382" y="1436"/>
                    <a:pt x="4412" y="1385"/>
                    <a:pt x="4441" y="1319"/>
                  </a:cubicBezTo>
                  <a:cubicBezTo>
                    <a:pt x="4448" y="1304"/>
                    <a:pt x="4455" y="1290"/>
                    <a:pt x="4463" y="1282"/>
                  </a:cubicBezTo>
                  <a:cubicBezTo>
                    <a:pt x="4507" y="1202"/>
                    <a:pt x="4463" y="1084"/>
                    <a:pt x="4426" y="1026"/>
                  </a:cubicBezTo>
                  <a:cubicBezTo>
                    <a:pt x="4412" y="997"/>
                    <a:pt x="4404" y="960"/>
                    <a:pt x="4404" y="923"/>
                  </a:cubicBezTo>
                  <a:cubicBezTo>
                    <a:pt x="4404" y="916"/>
                    <a:pt x="4404" y="916"/>
                    <a:pt x="4404" y="916"/>
                  </a:cubicBezTo>
                  <a:lnTo>
                    <a:pt x="4404" y="916"/>
                  </a:lnTo>
                  <a:cubicBezTo>
                    <a:pt x="4404" y="909"/>
                    <a:pt x="4404" y="909"/>
                    <a:pt x="4404" y="909"/>
                  </a:cubicBezTo>
                  <a:cubicBezTo>
                    <a:pt x="4404" y="901"/>
                    <a:pt x="4404" y="901"/>
                    <a:pt x="4404" y="894"/>
                  </a:cubicBezTo>
                  <a:cubicBezTo>
                    <a:pt x="4404" y="887"/>
                    <a:pt x="4404" y="879"/>
                    <a:pt x="4404" y="872"/>
                  </a:cubicBezTo>
                  <a:cubicBezTo>
                    <a:pt x="4404" y="872"/>
                    <a:pt x="4404" y="872"/>
                    <a:pt x="4404" y="865"/>
                  </a:cubicBezTo>
                  <a:cubicBezTo>
                    <a:pt x="4412" y="806"/>
                    <a:pt x="4412" y="806"/>
                    <a:pt x="4412" y="806"/>
                  </a:cubicBezTo>
                  <a:cubicBezTo>
                    <a:pt x="4397" y="828"/>
                    <a:pt x="4397" y="828"/>
                    <a:pt x="4397" y="828"/>
                  </a:cubicBezTo>
                  <a:cubicBezTo>
                    <a:pt x="4382" y="821"/>
                    <a:pt x="4368" y="813"/>
                    <a:pt x="4353" y="813"/>
                  </a:cubicBezTo>
                  <a:cubicBezTo>
                    <a:pt x="4346" y="813"/>
                    <a:pt x="4331" y="821"/>
                    <a:pt x="4316" y="821"/>
                  </a:cubicBezTo>
                  <a:cubicBezTo>
                    <a:pt x="4309" y="821"/>
                    <a:pt x="4302" y="828"/>
                    <a:pt x="4294" y="828"/>
                  </a:cubicBezTo>
                  <a:cubicBezTo>
                    <a:pt x="4287" y="828"/>
                    <a:pt x="4280" y="828"/>
                    <a:pt x="4272" y="828"/>
                  </a:cubicBezTo>
                  <a:cubicBezTo>
                    <a:pt x="4265" y="828"/>
                    <a:pt x="4265" y="828"/>
                    <a:pt x="4265" y="828"/>
                  </a:cubicBezTo>
                  <a:lnTo>
                    <a:pt x="4265" y="821"/>
                  </a:lnTo>
                  <a:cubicBezTo>
                    <a:pt x="4272" y="777"/>
                    <a:pt x="4236" y="748"/>
                    <a:pt x="4214" y="725"/>
                  </a:cubicBezTo>
                  <a:cubicBezTo>
                    <a:pt x="4206" y="718"/>
                    <a:pt x="4199" y="711"/>
                    <a:pt x="4192" y="703"/>
                  </a:cubicBezTo>
                  <a:cubicBezTo>
                    <a:pt x="4170" y="681"/>
                    <a:pt x="4148" y="660"/>
                    <a:pt x="4126" y="645"/>
                  </a:cubicBezTo>
                  <a:cubicBezTo>
                    <a:pt x="4111" y="630"/>
                    <a:pt x="4104" y="623"/>
                    <a:pt x="4089" y="616"/>
                  </a:cubicBezTo>
                  <a:cubicBezTo>
                    <a:pt x="4082" y="601"/>
                    <a:pt x="4074" y="550"/>
                    <a:pt x="4082" y="528"/>
                  </a:cubicBezTo>
                  <a:cubicBezTo>
                    <a:pt x="4082" y="520"/>
                    <a:pt x="4089" y="513"/>
                    <a:pt x="4089" y="513"/>
                  </a:cubicBezTo>
                  <a:cubicBezTo>
                    <a:pt x="4104" y="476"/>
                    <a:pt x="4119" y="432"/>
                    <a:pt x="4111" y="396"/>
                  </a:cubicBezTo>
                  <a:cubicBezTo>
                    <a:pt x="4097" y="344"/>
                    <a:pt x="4023" y="337"/>
                    <a:pt x="4016" y="330"/>
                  </a:cubicBezTo>
                  <a:cubicBezTo>
                    <a:pt x="4009" y="330"/>
                    <a:pt x="4009" y="330"/>
                    <a:pt x="4009" y="330"/>
                  </a:cubicBezTo>
                  <a:lnTo>
                    <a:pt x="4009" y="330"/>
                  </a:lnTo>
                  <a:cubicBezTo>
                    <a:pt x="4009" y="330"/>
                    <a:pt x="4001" y="337"/>
                    <a:pt x="3994" y="337"/>
                  </a:cubicBezTo>
                  <a:cubicBezTo>
                    <a:pt x="3979" y="337"/>
                    <a:pt x="3965" y="330"/>
                    <a:pt x="3965" y="322"/>
                  </a:cubicBezTo>
                  <a:cubicBezTo>
                    <a:pt x="3943" y="286"/>
                    <a:pt x="3913" y="257"/>
                    <a:pt x="3869" y="234"/>
                  </a:cubicBezTo>
                  <a:cubicBezTo>
                    <a:pt x="3862" y="227"/>
                    <a:pt x="3862" y="227"/>
                    <a:pt x="3862" y="227"/>
                  </a:cubicBezTo>
                  <a:cubicBezTo>
                    <a:pt x="3855" y="227"/>
                    <a:pt x="3818" y="205"/>
                    <a:pt x="3818" y="198"/>
                  </a:cubicBezTo>
                  <a:cubicBezTo>
                    <a:pt x="3818" y="198"/>
                    <a:pt x="3818" y="198"/>
                    <a:pt x="3818" y="191"/>
                  </a:cubicBezTo>
                  <a:cubicBezTo>
                    <a:pt x="3847" y="139"/>
                    <a:pt x="3847" y="73"/>
                    <a:pt x="3818" y="29"/>
                  </a:cubicBezTo>
                  <a:cubicBezTo>
                    <a:pt x="3803" y="7"/>
                    <a:pt x="3781" y="0"/>
                    <a:pt x="3752" y="0"/>
                  </a:cubicBezTo>
                  <a:lnTo>
                    <a:pt x="3752" y="29"/>
                  </a:lnTo>
                </a:path>
              </a:pathLst>
            </a:custGeom>
            <a:grpFill/>
            <a:ln w="3175" cap="flat" cmpd="sng">
              <a:noFill/>
              <a:bevel/>
              <a:headEnd/>
              <a:tailEnd/>
            </a:ln>
            <a:effectLst/>
            <a:extLst>
              <a:ext uri="{AF507438-7753-43e0-B8FC-AC1667EBCBE1}"/>
            </a:extLst>
          </p:spPr>
          <p:txBody>
            <a:bodyPr wrap="none" anchor="ctr"/>
            <a:lstStyle/>
            <a:p>
              <a:pPr defTabSz="1828298" eaLnBrk="1" fontAlgn="auto" hangingPunct="1">
                <a:spcBef>
                  <a:spcPts val="0"/>
                </a:spcBef>
                <a:spcAft>
                  <a:spcPts val="0"/>
                </a:spcAft>
                <a:defRPr/>
              </a:pPr>
              <a:endParaRPr lang="en-US" sz="1351" b="0" i="0">
                <a:latin typeface="DINRoundOT" panose="020B0504020101020102" pitchFamily="34" charset="77"/>
              </a:endParaRPr>
            </a:p>
          </p:txBody>
        </p:sp>
        <p:sp>
          <p:nvSpPr>
            <p:cNvPr id="152" name="Freeform 17">
              <a:extLst>
                <a:ext uri="{FF2B5EF4-FFF2-40B4-BE49-F238E27FC236}">
                  <a16:creationId xmlns:a16="http://schemas.microsoft.com/office/drawing/2014/main" id="{E6179BB0-7C76-224E-A4C3-13A67165EA53}"/>
                </a:ext>
              </a:extLst>
            </p:cNvPr>
            <p:cNvSpPr>
              <a:spLocks noChangeArrowheads="1"/>
            </p:cNvSpPr>
            <p:nvPr/>
          </p:nvSpPr>
          <p:spPr bwMode="gray">
            <a:xfrm>
              <a:off x="4884135" y="6902513"/>
              <a:ext cx="2000825" cy="2841645"/>
            </a:xfrm>
            <a:custGeom>
              <a:avLst/>
              <a:gdLst>
                <a:gd name="T0" fmla="*/ 2323 w 5203"/>
                <a:gd name="T1" fmla="*/ 7224 h 7481"/>
                <a:gd name="T2" fmla="*/ 1868 w 5203"/>
                <a:gd name="T3" fmla="*/ 6755 h 7481"/>
                <a:gd name="T4" fmla="*/ 1539 w 5203"/>
                <a:gd name="T5" fmla="*/ 6960 h 7481"/>
                <a:gd name="T6" fmla="*/ 1341 w 5203"/>
                <a:gd name="T7" fmla="*/ 6440 h 7481"/>
                <a:gd name="T8" fmla="*/ 1282 w 5203"/>
                <a:gd name="T9" fmla="*/ 6110 h 7481"/>
                <a:gd name="T10" fmla="*/ 1150 w 5203"/>
                <a:gd name="T11" fmla="*/ 5568 h 7481"/>
                <a:gd name="T12" fmla="*/ 711 w 5203"/>
                <a:gd name="T13" fmla="*/ 5443 h 7481"/>
                <a:gd name="T14" fmla="*/ 286 w 5203"/>
                <a:gd name="T15" fmla="*/ 5597 h 7481"/>
                <a:gd name="T16" fmla="*/ 110 w 5203"/>
                <a:gd name="T17" fmla="*/ 5179 h 7481"/>
                <a:gd name="T18" fmla="*/ 322 w 5203"/>
                <a:gd name="T19" fmla="*/ 5091 h 7481"/>
                <a:gd name="T20" fmla="*/ 293 w 5203"/>
                <a:gd name="T21" fmla="*/ 4813 h 7481"/>
                <a:gd name="T22" fmla="*/ 586 w 5203"/>
                <a:gd name="T23" fmla="*/ 4747 h 7481"/>
                <a:gd name="T24" fmla="*/ 696 w 5203"/>
                <a:gd name="T25" fmla="*/ 4608 h 7481"/>
                <a:gd name="T26" fmla="*/ 579 w 5203"/>
                <a:gd name="T27" fmla="*/ 4234 h 7481"/>
                <a:gd name="T28" fmla="*/ 461 w 5203"/>
                <a:gd name="T29" fmla="*/ 3890 h 7481"/>
                <a:gd name="T30" fmla="*/ 718 w 5203"/>
                <a:gd name="T31" fmla="*/ 3699 h 7481"/>
                <a:gd name="T32" fmla="*/ 747 w 5203"/>
                <a:gd name="T33" fmla="*/ 3216 h 7481"/>
                <a:gd name="T34" fmla="*/ 850 w 5203"/>
                <a:gd name="T35" fmla="*/ 2776 h 7481"/>
                <a:gd name="T36" fmla="*/ 1216 w 5203"/>
                <a:gd name="T37" fmla="*/ 2615 h 7481"/>
                <a:gd name="T38" fmla="*/ 1473 w 5203"/>
                <a:gd name="T39" fmla="*/ 2402 h 7481"/>
                <a:gd name="T40" fmla="*/ 1634 w 5203"/>
                <a:gd name="T41" fmla="*/ 2095 h 7481"/>
                <a:gd name="T42" fmla="*/ 1912 w 5203"/>
                <a:gd name="T43" fmla="*/ 1845 h 7481"/>
                <a:gd name="T44" fmla="*/ 2096 w 5203"/>
                <a:gd name="T45" fmla="*/ 1568 h 7481"/>
                <a:gd name="T46" fmla="*/ 1802 w 5203"/>
                <a:gd name="T47" fmla="*/ 1377 h 7481"/>
                <a:gd name="T48" fmla="*/ 1876 w 5203"/>
                <a:gd name="T49" fmla="*/ 989 h 7481"/>
                <a:gd name="T50" fmla="*/ 2271 w 5203"/>
                <a:gd name="T51" fmla="*/ 879 h 7481"/>
                <a:gd name="T52" fmla="*/ 2403 w 5203"/>
                <a:gd name="T53" fmla="*/ 674 h 7481"/>
                <a:gd name="T54" fmla="*/ 2777 w 5203"/>
                <a:gd name="T55" fmla="*/ 506 h 7481"/>
                <a:gd name="T56" fmla="*/ 3041 w 5203"/>
                <a:gd name="T57" fmla="*/ 608 h 7481"/>
                <a:gd name="T58" fmla="*/ 3459 w 5203"/>
                <a:gd name="T59" fmla="*/ 73 h 7481"/>
                <a:gd name="T60" fmla="*/ 3722 w 5203"/>
                <a:gd name="T61" fmla="*/ 88 h 7481"/>
                <a:gd name="T62" fmla="*/ 3979 w 5203"/>
                <a:gd name="T63" fmla="*/ 286 h 7481"/>
                <a:gd name="T64" fmla="*/ 3905 w 5203"/>
                <a:gd name="T65" fmla="*/ 366 h 7481"/>
                <a:gd name="T66" fmla="*/ 3949 w 5203"/>
                <a:gd name="T67" fmla="*/ 806 h 7481"/>
                <a:gd name="T68" fmla="*/ 4125 w 5203"/>
                <a:gd name="T69" fmla="*/ 1187 h 7481"/>
                <a:gd name="T70" fmla="*/ 4147 w 5203"/>
                <a:gd name="T71" fmla="*/ 930 h 7481"/>
                <a:gd name="T72" fmla="*/ 4514 w 5203"/>
                <a:gd name="T73" fmla="*/ 791 h 7481"/>
                <a:gd name="T74" fmla="*/ 4616 w 5203"/>
                <a:gd name="T75" fmla="*/ 1106 h 7481"/>
                <a:gd name="T76" fmla="*/ 5202 w 5203"/>
                <a:gd name="T77" fmla="*/ 1560 h 7481"/>
                <a:gd name="T78" fmla="*/ 4997 w 5203"/>
                <a:gd name="T79" fmla="*/ 1684 h 7481"/>
                <a:gd name="T80" fmla="*/ 5063 w 5203"/>
                <a:gd name="T81" fmla="*/ 1875 h 7481"/>
                <a:gd name="T82" fmla="*/ 5137 w 5203"/>
                <a:gd name="T83" fmla="*/ 2146 h 7481"/>
                <a:gd name="T84" fmla="*/ 4799 w 5203"/>
                <a:gd name="T85" fmla="*/ 2124 h 7481"/>
                <a:gd name="T86" fmla="*/ 4653 w 5203"/>
                <a:gd name="T87" fmla="*/ 2358 h 7481"/>
                <a:gd name="T88" fmla="*/ 4887 w 5203"/>
                <a:gd name="T89" fmla="*/ 2564 h 7481"/>
                <a:gd name="T90" fmla="*/ 4638 w 5203"/>
                <a:gd name="T91" fmla="*/ 2857 h 7481"/>
                <a:gd name="T92" fmla="*/ 4506 w 5203"/>
                <a:gd name="T93" fmla="*/ 3238 h 7481"/>
                <a:gd name="T94" fmla="*/ 4638 w 5203"/>
                <a:gd name="T95" fmla="*/ 3274 h 7481"/>
                <a:gd name="T96" fmla="*/ 4902 w 5203"/>
                <a:gd name="T97" fmla="*/ 3421 h 7481"/>
                <a:gd name="T98" fmla="*/ 4917 w 5203"/>
                <a:gd name="T99" fmla="*/ 3699 h 7481"/>
                <a:gd name="T100" fmla="*/ 4418 w 5203"/>
                <a:gd name="T101" fmla="*/ 4154 h 7481"/>
                <a:gd name="T102" fmla="*/ 4162 w 5203"/>
                <a:gd name="T103" fmla="*/ 4520 h 7481"/>
                <a:gd name="T104" fmla="*/ 4045 w 5203"/>
                <a:gd name="T105" fmla="*/ 4710 h 7481"/>
                <a:gd name="T106" fmla="*/ 3752 w 5203"/>
                <a:gd name="T107" fmla="*/ 5011 h 7481"/>
                <a:gd name="T108" fmla="*/ 3077 w 5203"/>
                <a:gd name="T109" fmla="*/ 5033 h 7481"/>
                <a:gd name="T110" fmla="*/ 2748 w 5203"/>
                <a:gd name="T111" fmla="*/ 5099 h 7481"/>
                <a:gd name="T112" fmla="*/ 2828 w 5203"/>
                <a:gd name="T113" fmla="*/ 6095 h 7481"/>
                <a:gd name="T114" fmla="*/ 2850 w 5203"/>
                <a:gd name="T115" fmla="*/ 6718 h 7481"/>
                <a:gd name="T116" fmla="*/ 2865 w 5203"/>
                <a:gd name="T117" fmla="*/ 6916 h 7481"/>
                <a:gd name="T118" fmla="*/ 2726 w 5203"/>
                <a:gd name="T119" fmla="*/ 7129 h 7481"/>
                <a:gd name="T120" fmla="*/ 2411 w 5203"/>
                <a:gd name="T121" fmla="*/ 7400 h 7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203" h="7481">
                  <a:moveTo>
                    <a:pt x="2286" y="7480"/>
                  </a:moveTo>
                  <a:lnTo>
                    <a:pt x="2286" y="7480"/>
                  </a:lnTo>
                  <a:cubicBezTo>
                    <a:pt x="2271" y="7480"/>
                    <a:pt x="2264" y="7473"/>
                    <a:pt x="2257" y="7466"/>
                  </a:cubicBezTo>
                  <a:cubicBezTo>
                    <a:pt x="2242" y="7458"/>
                    <a:pt x="2242" y="7429"/>
                    <a:pt x="2242" y="7400"/>
                  </a:cubicBezTo>
                  <a:cubicBezTo>
                    <a:pt x="2249" y="7341"/>
                    <a:pt x="2249" y="7341"/>
                    <a:pt x="2249" y="7341"/>
                  </a:cubicBezTo>
                  <a:cubicBezTo>
                    <a:pt x="2249" y="7246"/>
                    <a:pt x="2249" y="7231"/>
                    <a:pt x="2301" y="7224"/>
                  </a:cubicBezTo>
                  <a:cubicBezTo>
                    <a:pt x="2308" y="7224"/>
                    <a:pt x="2315" y="7224"/>
                    <a:pt x="2323" y="7224"/>
                  </a:cubicBezTo>
                  <a:cubicBezTo>
                    <a:pt x="2359" y="7217"/>
                    <a:pt x="2396" y="7180"/>
                    <a:pt x="2389" y="7158"/>
                  </a:cubicBezTo>
                  <a:cubicBezTo>
                    <a:pt x="2389" y="7143"/>
                    <a:pt x="2374" y="7143"/>
                    <a:pt x="2359" y="7143"/>
                  </a:cubicBezTo>
                  <a:cubicBezTo>
                    <a:pt x="2279" y="7143"/>
                    <a:pt x="2242" y="7129"/>
                    <a:pt x="2228" y="7077"/>
                  </a:cubicBezTo>
                  <a:cubicBezTo>
                    <a:pt x="2198" y="7092"/>
                    <a:pt x="2147" y="7107"/>
                    <a:pt x="2096" y="7107"/>
                  </a:cubicBezTo>
                  <a:cubicBezTo>
                    <a:pt x="2037" y="7107"/>
                    <a:pt x="1964" y="7085"/>
                    <a:pt x="1949" y="6982"/>
                  </a:cubicBezTo>
                  <a:cubicBezTo>
                    <a:pt x="1942" y="6945"/>
                    <a:pt x="1934" y="6916"/>
                    <a:pt x="1934" y="6894"/>
                  </a:cubicBezTo>
                  <a:cubicBezTo>
                    <a:pt x="1912" y="6769"/>
                    <a:pt x="1912" y="6755"/>
                    <a:pt x="1868" y="6755"/>
                  </a:cubicBezTo>
                  <a:cubicBezTo>
                    <a:pt x="1868" y="6755"/>
                    <a:pt x="1861" y="6755"/>
                    <a:pt x="1854" y="6755"/>
                  </a:cubicBezTo>
                  <a:cubicBezTo>
                    <a:pt x="1824" y="6762"/>
                    <a:pt x="1795" y="6769"/>
                    <a:pt x="1780" y="6791"/>
                  </a:cubicBezTo>
                  <a:cubicBezTo>
                    <a:pt x="1766" y="6821"/>
                    <a:pt x="1759" y="6865"/>
                    <a:pt x="1773" y="6916"/>
                  </a:cubicBezTo>
                  <a:cubicBezTo>
                    <a:pt x="1788" y="6975"/>
                    <a:pt x="1780" y="7033"/>
                    <a:pt x="1751" y="7063"/>
                  </a:cubicBezTo>
                  <a:cubicBezTo>
                    <a:pt x="1737" y="7085"/>
                    <a:pt x="1715" y="7092"/>
                    <a:pt x="1692" y="7092"/>
                  </a:cubicBezTo>
                  <a:cubicBezTo>
                    <a:pt x="1678" y="7092"/>
                    <a:pt x="1663" y="7092"/>
                    <a:pt x="1649" y="7085"/>
                  </a:cubicBezTo>
                  <a:cubicBezTo>
                    <a:pt x="1612" y="7063"/>
                    <a:pt x="1575" y="7011"/>
                    <a:pt x="1539" y="6960"/>
                  </a:cubicBezTo>
                  <a:cubicBezTo>
                    <a:pt x="1502" y="6909"/>
                    <a:pt x="1466" y="6857"/>
                    <a:pt x="1436" y="6857"/>
                  </a:cubicBezTo>
                  <a:cubicBezTo>
                    <a:pt x="1370" y="6879"/>
                    <a:pt x="1370" y="6879"/>
                    <a:pt x="1370" y="6879"/>
                  </a:cubicBezTo>
                  <a:cubicBezTo>
                    <a:pt x="1363" y="6872"/>
                    <a:pt x="1363" y="6872"/>
                    <a:pt x="1363" y="6872"/>
                  </a:cubicBezTo>
                  <a:cubicBezTo>
                    <a:pt x="1356" y="6857"/>
                    <a:pt x="1341" y="6828"/>
                    <a:pt x="1333" y="6806"/>
                  </a:cubicBezTo>
                  <a:cubicBezTo>
                    <a:pt x="1326" y="6762"/>
                    <a:pt x="1304" y="6711"/>
                    <a:pt x="1268" y="6674"/>
                  </a:cubicBezTo>
                  <a:cubicBezTo>
                    <a:pt x="1224" y="6645"/>
                    <a:pt x="1209" y="6601"/>
                    <a:pt x="1216" y="6535"/>
                  </a:cubicBezTo>
                  <a:cubicBezTo>
                    <a:pt x="1224" y="6476"/>
                    <a:pt x="1260" y="6455"/>
                    <a:pt x="1341" y="6440"/>
                  </a:cubicBezTo>
                  <a:cubicBezTo>
                    <a:pt x="1378" y="6432"/>
                    <a:pt x="1385" y="6418"/>
                    <a:pt x="1399" y="6388"/>
                  </a:cubicBezTo>
                  <a:cubicBezTo>
                    <a:pt x="1407" y="6367"/>
                    <a:pt x="1414" y="6345"/>
                    <a:pt x="1443" y="6315"/>
                  </a:cubicBezTo>
                  <a:cubicBezTo>
                    <a:pt x="1451" y="6300"/>
                    <a:pt x="1466" y="6286"/>
                    <a:pt x="1473" y="6279"/>
                  </a:cubicBezTo>
                  <a:lnTo>
                    <a:pt x="1451" y="6271"/>
                  </a:lnTo>
                  <a:cubicBezTo>
                    <a:pt x="1421" y="6271"/>
                    <a:pt x="1399" y="6257"/>
                    <a:pt x="1385" y="6242"/>
                  </a:cubicBezTo>
                  <a:cubicBezTo>
                    <a:pt x="1370" y="6235"/>
                    <a:pt x="1356" y="6227"/>
                    <a:pt x="1341" y="6220"/>
                  </a:cubicBezTo>
                  <a:cubicBezTo>
                    <a:pt x="1297" y="6213"/>
                    <a:pt x="1290" y="6154"/>
                    <a:pt x="1282" y="6110"/>
                  </a:cubicBezTo>
                  <a:cubicBezTo>
                    <a:pt x="1282" y="6103"/>
                    <a:pt x="1275" y="6088"/>
                    <a:pt x="1275" y="6081"/>
                  </a:cubicBezTo>
                  <a:cubicBezTo>
                    <a:pt x="1275" y="6066"/>
                    <a:pt x="1275" y="6044"/>
                    <a:pt x="1275" y="6022"/>
                  </a:cubicBezTo>
                  <a:cubicBezTo>
                    <a:pt x="1275" y="5993"/>
                    <a:pt x="1275" y="5964"/>
                    <a:pt x="1260" y="5941"/>
                  </a:cubicBezTo>
                  <a:cubicBezTo>
                    <a:pt x="1253" y="5934"/>
                    <a:pt x="1246" y="5934"/>
                    <a:pt x="1238" y="5927"/>
                  </a:cubicBezTo>
                  <a:cubicBezTo>
                    <a:pt x="1224" y="5919"/>
                    <a:pt x="1209" y="5912"/>
                    <a:pt x="1202" y="5883"/>
                  </a:cubicBezTo>
                  <a:cubicBezTo>
                    <a:pt x="1180" y="5824"/>
                    <a:pt x="1194" y="5729"/>
                    <a:pt x="1202" y="5663"/>
                  </a:cubicBezTo>
                  <a:cubicBezTo>
                    <a:pt x="1202" y="5619"/>
                    <a:pt x="1180" y="5597"/>
                    <a:pt x="1150" y="5568"/>
                  </a:cubicBezTo>
                  <a:cubicBezTo>
                    <a:pt x="1136" y="5553"/>
                    <a:pt x="1121" y="5538"/>
                    <a:pt x="1106" y="5517"/>
                  </a:cubicBezTo>
                  <a:cubicBezTo>
                    <a:pt x="1084" y="5480"/>
                    <a:pt x="1062" y="5458"/>
                    <a:pt x="1033" y="5436"/>
                  </a:cubicBezTo>
                  <a:cubicBezTo>
                    <a:pt x="1018" y="5421"/>
                    <a:pt x="1011" y="5414"/>
                    <a:pt x="997" y="5399"/>
                  </a:cubicBezTo>
                  <a:cubicBezTo>
                    <a:pt x="982" y="5385"/>
                    <a:pt x="960" y="5377"/>
                    <a:pt x="938" y="5377"/>
                  </a:cubicBezTo>
                  <a:cubicBezTo>
                    <a:pt x="909" y="5377"/>
                    <a:pt x="887" y="5385"/>
                    <a:pt x="865" y="5385"/>
                  </a:cubicBezTo>
                  <a:cubicBezTo>
                    <a:pt x="857" y="5392"/>
                    <a:pt x="857" y="5392"/>
                    <a:pt x="857" y="5392"/>
                  </a:cubicBezTo>
                  <a:cubicBezTo>
                    <a:pt x="828" y="5392"/>
                    <a:pt x="762" y="5421"/>
                    <a:pt x="711" y="5443"/>
                  </a:cubicBezTo>
                  <a:cubicBezTo>
                    <a:pt x="637" y="5465"/>
                    <a:pt x="637" y="5465"/>
                    <a:pt x="637" y="5465"/>
                  </a:cubicBezTo>
                  <a:cubicBezTo>
                    <a:pt x="586" y="5487"/>
                    <a:pt x="564" y="5495"/>
                    <a:pt x="528" y="5524"/>
                  </a:cubicBezTo>
                  <a:cubicBezTo>
                    <a:pt x="506" y="5538"/>
                    <a:pt x="484" y="5546"/>
                    <a:pt x="461" y="5553"/>
                  </a:cubicBezTo>
                  <a:cubicBezTo>
                    <a:pt x="440" y="5560"/>
                    <a:pt x="418" y="5568"/>
                    <a:pt x="388" y="5590"/>
                  </a:cubicBezTo>
                  <a:lnTo>
                    <a:pt x="388" y="5590"/>
                  </a:lnTo>
                  <a:cubicBezTo>
                    <a:pt x="381" y="5590"/>
                    <a:pt x="381" y="5590"/>
                    <a:pt x="381" y="5590"/>
                  </a:cubicBezTo>
                  <a:cubicBezTo>
                    <a:pt x="381" y="5590"/>
                    <a:pt x="330" y="5597"/>
                    <a:pt x="286" y="5597"/>
                  </a:cubicBezTo>
                  <a:cubicBezTo>
                    <a:pt x="256" y="5597"/>
                    <a:pt x="234" y="5597"/>
                    <a:pt x="220" y="5590"/>
                  </a:cubicBezTo>
                  <a:cubicBezTo>
                    <a:pt x="168" y="5568"/>
                    <a:pt x="154" y="5502"/>
                    <a:pt x="139" y="5436"/>
                  </a:cubicBezTo>
                  <a:cubicBezTo>
                    <a:pt x="125" y="5392"/>
                    <a:pt x="102" y="5385"/>
                    <a:pt x="66" y="5370"/>
                  </a:cubicBezTo>
                  <a:cubicBezTo>
                    <a:pt x="59" y="5363"/>
                    <a:pt x="44" y="5363"/>
                    <a:pt x="37" y="5355"/>
                  </a:cubicBezTo>
                  <a:cubicBezTo>
                    <a:pt x="15" y="5348"/>
                    <a:pt x="7" y="5333"/>
                    <a:pt x="0" y="5311"/>
                  </a:cubicBezTo>
                  <a:cubicBezTo>
                    <a:pt x="0" y="5275"/>
                    <a:pt x="29" y="5231"/>
                    <a:pt x="59" y="5201"/>
                  </a:cubicBezTo>
                  <a:cubicBezTo>
                    <a:pt x="80" y="5179"/>
                    <a:pt x="95" y="5179"/>
                    <a:pt x="110" y="5179"/>
                  </a:cubicBezTo>
                  <a:cubicBezTo>
                    <a:pt x="117" y="5179"/>
                    <a:pt x="117" y="5179"/>
                    <a:pt x="117" y="5172"/>
                  </a:cubicBezTo>
                  <a:cubicBezTo>
                    <a:pt x="125" y="5165"/>
                    <a:pt x="125" y="5157"/>
                    <a:pt x="132" y="5143"/>
                  </a:cubicBezTo>
                  <a:cubicBezTo>
                    <a:pt x="132" y="5121"/>
                    <a:pt x="147" y="5084"/>
                    <a:pt x="154" y="5069"/>
                  </a:cubicBezTo>
                  <a:cubicBezTo>
                    <a:pt x="161" y="5062"/>
                    <a:pt x="168" y="5055"/>
                    <a:pt x="190" y="5055"/>
                  </a:cubicBezTo>
                  <a:cubicBezTo>
                    <a:pt x="205" y="5055"/>
                    <a:pt x="227" y="5062"/>
                    <a:pt x="249" y="5069"/>
                  </a:cubicBezTo>
                  <a:cubicBezTo>
                    <a:pt x="264" y="5077"/>
                    <a:pt x="278" y="5084"/>
                    <a:pt x="293" y="5084"/>
                  </a:cubicBezTo>
                  <a:cubicBezTo>
                    <a:pt x="300" y="5091"/>
                    <a:pt x="315" y="5091"/>
                    <a:pt x="322" y="5091"/>
                  </a:cubicBezTo>
                  <a:cubicBezTo>
                    <a:pt x="330" y="5091"/>
                    <a:pt x="330" y="5077"/>
                    <a:pt x="330" y="5069"/>
                  </a:cubicBezTo>
                  <a:cubicBezTo>
                    <a:pt x="337" y="5026"/>
                    <a:pt x="322" y="5004"/>
                    <a:pt x="308" y="4996"/>
                  </a:cubicBezTo>
                  <a:cubicBezTo>
                    <a:pt x="300" y="4996"/>
                    <a:pt x="300" y="4996"/>
                    <a:pt x="300" y="4996"/>
                  </a:cubicBezTo>
                  <a:cubicBezTo>
                    <a:pt x="278" y="4989"/>
                    <a:pt x="242" y="4974"/>
                    <a:pt x="212" y="4945"/>
                  </a:cubicBezTo>
                  <a:cubicBezTo>
                    <a:pt x="198" y="4930"/>
                    <a:pt x="198" y="4923"/>
                    <a:pt x="198" y="4916"/>
                  </a:cubicBezTo>
                  <a:cubicBezTo>
                    <a:pt x="198" y="4886"/>
                    <a:pt x="227" y="4864"/>
                    <a:pt x="264" y="4835"/>
                  </a:cubicBezTo>
                  <a:cubicBezTo>
                    <a:pt x="271" y="4828"/>
                    <a:pt x="286" y="4820"/>
                    <a:pt x="293" y="4813"/>
                  </a:cubicBezTo>
                  <a:cubicBezTo>
                    <a:pt x="308" y="4798"/>
                    <a:pt x="330" y="4784"/>
                    <a:pt x="344" y="4769"/>
                  </a:cubicBezTo>
                  <a:cubicBezTo>
                    <a:pt x="366" y="4755"/>
                    <a:pt x="388" y="4740"/>
                    <a:pt x="403" y="4718"/>
                  </a:cubicBezTo>
                  <a:cubicBezTo>
                    <a:pt x="418" y="4703"/>
                    <a:pt x="432" y="4696"/>
                    <a:pt x="447" y="4696"/>
                  </a:cubicBezTo>
                  <a:cubicBezTo>
                    <a:pt x="461" y="4696"/>
                    <a:pt x="484" y="4710"/>
                    <a:pt x="506" y="4725"/>
                  </a:cubicBezTo>
                  <a:cubicBezTo>
                    <a:pt x="513" y="4732"/>
                    <a:pt x="528" y="4740"/>
                    <a:pt x="542" y="4747"/>
                  </a:cubicBezTo>
                  <a:cubicBezTo>
                    <a:pt x="549" y="4755"/>
                    <a:pt x="557" y="4755"/>
                    <a:pt x="564" y="4755"/>
                  </a:cubicBezTo>
                  <a:cubicBezTo>
                    <a:pt x="571" y="4755"/>
                    <a:pt x="579" y="4755"/>
                    <a:pt x="586" y="4747"/>
                  </a:cubicBezTo>
                  <a:cubicBezTo>
                    <a:pt x="593" y="4732"/>
                    <a:pt x="601" y="4710"/>
                    <a:pt x="593" y="4688"/>
                  </a:cubicBezTo>
                  <a:cubicBezTo>
                    <a:pt x="593" y="4674"/>
                    <a:pt x="586" y="4674"/>
                    <a:pt x="571" y="4674"/>
                  </a:cubicBezTo>
                  <a:cubicBezTo>
                    <a:pt x="557" y="4667"/>
                    <a:pt x="535" y="4667"/>
                    <a:pt x="528" y="4637"/>
                  </a:cubicBezTo>
                  <a:cubicBezTo>
                    <a:pt x="528" y="4630"/>
                    <a:pt x="528" y="4615"/>
                    <a:pt x="535" y="4608"/>
                  </a:cubicBezTo>
                  <a:cubicBezTo>
                    <a:pt x="549" y="4586"/>
                    <a:pt x="579" y="4579"/>
                    <a:pt x="608" y="4579"/>
                  </a:cubicBezTo>
                  <a:cubicBezTo>
                    <a:pt x="623" y="4579"/>
                    <a:pt x="645" y="4579"/>
                    <a:pt x="674" y="4593"/>
                  </a:cubicBezTo>
                  <a:cubicBezTo>
                    <a:pt x="681" y="4600"/>
                    <a:pt x="689" y="4608"/>
                    <a:pt x="696" y="4608"/>
                  </a:cubicBezTo>
                  <a:cubicBezTo>
                    <a:pt x="711" y="4608"/>
                    <a:pt x="718" y="4586"/>
                    <a:pt x="725" y="4549"/>
                  </a:cubicBezTo>
                  <a:cubicBezTo>
                    <a:pt x="733" y="4498"/>
                    <a:pt x="711" y="4447"/>
                    <a:pt x="696" y="4425"/>
                  </a:cubicBezTo>
                  <a:cubicBezTo>
                    <a:pt x="681" y="4410"/>
                    <a:pt x="674" y="4403"/>
                    <a:pt x="667" y="4395"/>
                  </a:cubicBezTo>
                  <a:cubicBezTo>
                    <a:pt x="652" y="4381"/>
                    <a:pt x="645" y="4373"/>
                    <a:pt x="630" y="4344"/>
                  </a:cubicBezTo>
                  <a:cubicBezTo>
                    <a:pt x="623" y="4329"/>
                    <a:pt x="623" y="4315"/>
                    <a:pt x="616" y="4300"/>
                  </a:cubicBezTo>
                  <a:cubicBezTo>
                    <a:pt x="616" y="4278"/>
                    <a:pt x="608" y="4264"/>
                    <a:pt x="593" y="4249"/>
                  </a:cubicBezTo>
                  <a:cubicBezTo>
                    <a:pt x="579" y="4234"/>
                    <a:pt x="579" y="4234"/>
                    <a:pt x="579" y="4234"/>
                  </a:cubicBezTo>
                  <a:cubicBezTo>
                    <a:pt x="549" y="4205"/>
                    <a:pt x="520" y="4168"/>
                    <a:pt x="454" y="4168"/>
                  </a:cubicBezTo>
                  <a:cubicBezTo>
                    <a:pt x="425" y="4161"/>
                    <a:pt x="403" y="4154"/>
                    <a:pt x="396" y="4139"/>
                  </a:cubicBezTo>
                  <a:cubicBezTo>
                    <a:pt x="388" y="4117"/>
                    <a:pt x="403" y="4102"/>
                    <a:pt x="425" y="4080"/>
                  </a:cubicBezTo>
                  <a:cubicBezTo>
                    <a:pt x="440" y="4073"/>
                    <a:pt x="440" y="4073"/>
                    <a:pt x="440" y="4073"/>
                  </a:cubicBezTo>
                  <a:cubicBezTo>
                    <a:pt x="469" y="4044"/>
                    <a:pt x="469" y="4029"/>
                    <a:pt x="476" y="4000"/>
                  </a:cubicBezTo>
                  <a:cubicBezTo>
                    <a:pt x="476" y="3992"/>
                    <a:pt x="476" y="3978"/>
                    <a:pt x="476" y="3970"/>
                  </a:cubicBezTo>
                  <a:cubicBezTo>
                    <a:pt x="484" y="3941"/>
                    <a:pt x="469" y="3912"/>
                    <a:pt x="461" y="3890"/>
                  </a:cubicBezTo>
                  <a:cubicBezTo>
                    <a:pt x="454" y="3868"/>
                    <a:pt x="447" y="3853"/>
                    <a:pt x="440" y="3831"/>
                  </a:cubicBezTo>
                  <a:cubicBezTo>
                    <a:pt x="432" y="3780"/>
                    <a:pt x="469" y="3750"/>
                    <a:pt x="491" y="3721"/>
                  </a:cubicBezTo>
                  <a:cubicBezTo>
                    <a:pt x="498" y="3714"/>
                    <a:pt x="506" y="3707"/>
                    <a:pt x="513" y="3699"/>
                  </a:cubicBezTo>
                  <a:cubicBezTo>
                    <a:pt x="535" y="3670"/>
                    <a:pt x="564" y="3633"/>
                    <a:pt x="608" y="3633"/>
                  </a:cubicBezTo>
                  <a:cubicBezTo>
                    <a:pt x="616" y="3633"/>
                    <a:pt x="616" y="3633"/>
                    <a:pt x="623" y="3633"/>
                  </a:cubicBezTo>
                  <a:cubicBezTo>
                    <a:pt x="652" y="3641"/>
                    <a:pt x="667" y="3655"/>
                    <a:pt x="681" y="3670"/>
                  </a:cubicBezTo>
                  <a:cubicBezTo>
                    <a:pt x="689" y="3685"/>
                    <a:pt x="703" y="3699"/>
                    <a:pt x="718" y="3699"/>
                  </a:cubicBezTo>
                  <a:lnTo>
                    <a:pt x="718" y="3699"/>
                  </a:lnTo>
                  <a:cubicBezTo>
                    <a:pt x="740" y="3699"/>
                    <a:pt x="769" y="3648"/>
                    <a:pt x="784" y="3611"/>
                  </a:cubicBezTo>
                  <a:cubicBezTo>
                    <a:pt x="799" y="3589"/>
                    <a:pt x="806" y="3575"/>
                    <a:pt x="813" y="3567"/>
                  </a:cubicBezTo>
                  <a:cubicBezTo>
                    <a:pt x="842" y="3509"/>
                    <a:pt x="806" y="3414"/>
                    <a:pt x="777" y="3355"/>
                  </a:cubicBezTo>
                  <a:cubicBezTo>
                    <a:pt x="747" y="3311"/>
                    <a:pt x="747" y="3267"/>
                    <a:pt x="747" y="3223"/>
                  </a:cubicBezTo>
                  <a:cubicBezTo>
                    <a:pt x="747" y="3216"/>
                    <a:pt x="747" y="3216"/>
                    <a:pt x="747" y="3216"/>
                  </a:cubicBezTo>
                  <a:lnTo>
                    <a:pt x="747" y="3216"/>
                  </a:lnTo>
                  <a:cubicBezTo>
                    <a:pt x="769" y="3186"/>
                    <a:pt x="784" y="3164"/>
                    <a:pt x="806" y="3135"/>
                  </a:cubicBezTo>
                  <a:cubicBezTo>
                    <a:pt x="835" y="3091"/>
                    <a:pt x="835" y="3069"/>
                    <a:pt x="828" y="3025"/>
                  </a:cubicBezTo>
                  <a:cubicBezTo>
                    <a:pt x="821" y="3010"/>
                    <a:pt x="821" y="2996"/>
                    <a:pt x="821" y="2981"/>
                  </a:cubicBezTo>
                  <a:cubicBezTo>
                    <a:pt x="813" y="2945"/>
                    <a:pt x="806" y="2937"/>
                    <a:pt x="799" y="2930"/>
                  </a:cubicBezTo>
                  <a:cubicBezTo>
                    <a:pt x="791" y="2915"/>
                    <a:pt x="777" y="2908"/>
                    <a:pt x="777" y="2879"/>
                  </a:cubicBezTo>
                  <a:cubicBezTo>
                    <a:pt x="769" y="2835"/>
                    <a:pt x="791" y="2820"/>
                    <a:pt x="813" y="2805"/>
                  </a:cubicBezTo>
                  <a:cubicBezTo>
                    <a:pt x="828" y="2798"/>
                    <a:pt x="842" y="2791"/>
                    <a:pt x="850" y="2776"/>
                  </a:cubicBezTo>
                  <a:cubicBezTo>
                    <a:pt x="879" y="2725"/>
                    <a:pt x="909" y="2710"/>
                    <a:pt x="960" y="2681"/>
                  </a:cubicBezTo>
                  <a:cubicBezTo>
                    <a:pt x="982" y="2673"/>
                    <a:pt x="982" y="2673"/>
                    <a:pt x="982" y="2673"/>
                  </a:cubicBezTo>
                  <a:cubicBezTo>
                    <a:pt x="1026" y="2651"/>
                    <a:pt x="1033" y="2637"/>
                    <a:pt x="1040" y="2600"/>
                  </a:cubicBezTo>
                  <a:cubicBezTo>
                    <a:pt x="1048" y="2586"/>
                    <a:pt x="1048" y="2578"/>
                    <a:pt x="1055" y="2564"/>
                  </a:cubicBezTo>
                  <a:cubicBezTo>
                    <a:pt x="1062" y="2541"/>
                    <a:pt x="1077" y="2519"/>
                    <a:pt x="1099" y="2519"/>
                  </a:cubicBezTo>
                  <a:cubicBezTo>
                    <a:pt x="1121" y="2519"/>
                    <a:pt x="1136" y="2541"/>
                    <a:pt x="1150" y="2571"/>
                  </a:cubicBezTo>
                  <a:cubicBezTo>
                    <a:pt x="1172" y="2600"/>
                    <a:pt x="1180" y="2615"/>
                    <a:pt x="1216" y="2615"/>
                  </a:cubicBezTo>
                  <a:cubicBezTo>
                    <a:pt x="1231" y="2615"/>
                    <a:pt x="1246" y="2607"/>
                    <a:pt x="1268" y="2607"/>
                  </a:cubicBezTo>
                  <a:cubicBezTo>
                    <a:pt x="1333" y="2586"/>
                    <a:pt x="1333" y="2578"/>
                    <a:pt x="1348" y="2556"/>
                  </a:cubicBezTo>
                  <a:cubicBezTo>
                    <a:pt x="1348" y="2549"/>
                    <a:pt x="1356" y="2534"/>
                    <a:pt x="1363" y="2519"/>
                  </a:cubicBezTo>
                  <a:cubicBezTo>
                    <a:pt x="1392" y="2468"/>
                    <a:pt x="1399" y="2461"/>
                    <a:pt x="1429" y="2446"/>
                  </a:cubicBezTo>
                  <a:cubicBezTo>
                    <a:pt x="1436" y="2439"/>
                    <a:pt x="1443" y="2432"/>
                    <a:pt x="1451" y="2432"/>
                  </a:cubicBezTo>
                  <a:cubicBezTo>
                    <a:pt x="1473" y="2417"/>
                    <a:pt x="1473" y="2410"/>
                    <a:pt x="1473" y="2410"/>
                  </a:cubicBezTo>
                  <a:lnTo>
                    <a:pt x="1473" y="2402"/>
                  </a:lnTo>
                  <a:cubicBezTo>
                    <a:pt x="1466" y="2395"/>
                    <a:pt x="1466" y="2373"/>
                    <a:pt x="1466" y="2344"/>
                  </a:cubicBezTo>
                  <a:cubicBezTo>
                    <a:pt x="1466" y="2300"/>
                    <a:pt x="1480" y="2285"/>
                    <a:pt x="1502" y="2263"/>
                  </a:cubicBezTo>
                  <a:cubicBezTo>
                    <a:pt x="1509" y="2256"/>
                    <a:pt x="1524" y="2241"/>
                    <a:pt x="1531" y="2219"/>
                  </a:cubicBezTo>
                  <a:cubicBezTo>
                    <a:pt x="1553" y="2182"/>
                    <a:pt x="1575" y="2168"/>
                    <a:pt x="1590" y="2153"/>
                  </a:cubicBezTo>
                  <a:cubicBezTo>
                    <a:pt x="1605" y="2146"/>
                    <a:pt x="1612" y="2138"/>
                    <a:pt x="1627" y="2124"/>
                  </a:cubicBezTo>
                  <a:lnTo>
                    <a:pt x="1649" y="2102"/>
                  </a:lnTo>
                  <a:cubicBezTo>
                    <a:pt x="1649" y="2102"/>
                    <a:pt x="1641" y="2102"/>
                    <a:pt x="1634" y="2095"/>
                  </a:cubicBezTo>
                  <a:cubicBezTo>
                    <a:pt x="1605" y="2065"/>
                    <a:pt x="1590" y="2029"/>
                    <a:pt x="1575" y="1948"/>
                  </a:cubicBezTo>
                  <a:cubicBezTo>
                    <a:pt x="1561" y="1897"/>
                    <a:pt x="1575" y="1882"/>
                    <a:pt x="1612" y="1867"/>
                  </a:cubicBezTo>
                  <a:cubicBezTo>
                    <a:pt x="1619" y="1860"/>
                    <a:pt x="1634" y="1853"/>
                    <a:pt x="1656" y="1831"/>
                  </a:cubicBezTo>
                  <a:cubicBezTo>
                    <a:pt x="1678" y="1816"/>
                    <a:pt x="1700" y="1809"/>
                    <a:pt x="1729" y="1809"/>
                  </a:cubicBezTo>
                  <a:cubicBezTo>
                    <a:pt x="1759" y="1809"/>
                    <a:pt x="1788" y="1816"/>
                    <a:pt x="1810" y="1823"/>
                  </a:cubicBezTo>
                  <a:cubicBezTo>
                    <a:pt x="1832" y="1823"/>
                    <a:pt x="1854" y="1831"/>
                    <a:pt x="1868" y="1831"/>
                  </a:cubicBezTo>
                  <a:cubicBezTo>
                    <a:pt x="1890" y="1831"/>
                    <a:pt x="1905" y="1838"/>
                    <a:pt x="1912" y="1845"/>
                  </a:cubicBezTo>
                  <a:cubicBezTo>
                    <a:pt x="1927" y="1823"/>
                    <a:pt x="1949" y="1801"/>
                    <a:pt x="1986" y="1794"/>
                  </a:cubicBezTo>
                  <a:cubicBezTo>
                    <a:pt x="1993" y="1794"/>
                    <a:pt x="1993" y="1794"/>
                    <a:pt x="2000" y="1794"/>
                  </a:cubicBezTo>
                  <a:cubicBezTo>
                    <a:pt x="1993" y="1787"/>
                    <a:pt x="1993" y="1787"/>
                    <a:pt x="1986" y="1779"/>
                  </a:cubicBezTo>
                  <a:cubicBezTo>
                    <a:pt x="1942" y="1736"/>
                    <a:pt x="1971" y="1706"/>
                    <a:pt x="1993" y="1677"/>
                  </a:cubicBezTo>
                  <a:cubicBezTo>
                    <a:pt x="2000" y="1669"/>
                    <a:pt x="2008" y="1662"/>
                    <a:pt x="2008" y="1655"/>
                  </a:cubicBezTo>
                  <a:cubicBezTo>
                    <a:pt x="2022" y="1640"/>
                    <a:pt x="2037" y="1626"/>
                    <a:pt x="2052" y="1618"/>
                  </a:cubicBezTo>
                  <a:cubicBezTo>
                    <a:pt x="2066" y="1604"/>
                    <a:pt x="2081" y="1596"/>
                    <a:pt x="2096" y="1568"/>
                  </a:cubicBezTo>
                  <a:cubicBezTo>
                    <a:pt x="2118" y="1517"/>
                    <a:pt x="2118" y="1517"/>
                    <a:pt x="2103" y="1487"/>
                  </a:cubicBezTo>
                  <a:cubicBezTo>
                    <a:pt x="2088" y="1451"/>
                    <a:pt x="2074" y="1429"/>
                    <a:pt x="2059" y="1356"/>
                  </a:cubicBezTo>
                  <a:cubicBezTo>
                    <a:pt x="2052" y="1341"/>
                    <a:pt x="2052" y="1326"/>
                    <a:pt x="2052" y="1311"/>
                  </a:cubicBezTo>
                  <a:cubicBezTo>
                    <a:pt x="2044" y="1282"/>
                    <a:pt x="2044" y="1282"/>
                    <a:pt x="2030" y="1282"/>
                  </a:cubicBezTo>
                  <a:cubicBezTo>
                    <a:pt x="2030" y="1282"/>
                    <a:pt x="2022" y="1282"/>
                    <a:pt x="2015" y="1282"/>
                  </a:cubicBezTo>
                  <a:cubicBezTo>
                    <a:pt x="1956" y="1289"/>
                    <a:pt x="1927" y="1311"/>
                    <a:pt x="1890" y="1341"/>
                  </a:cubicBezTo>
                  <a:cubicBezTo>
                    <a:pt x="1861" y="1363"/>
                    <a:pt x="1832" y="1377"/>
                    <a:pt x="1802" y="1377"/>
                  </a:cubicBezTo>
                  <a:cubicBezTo>
                    <a:pt x="1788" y="1377"/>
                    <a:pt x="1773" y="1377"/>
                    <a:pt x="1759" y="1363"/>
                  </a:cubicBezTo>
                  <a:cubicBezTo>
                    <a:pt x="1737" y="1348"/>
                    <a:pt x="1729" y="1333"/>
                    <a:pt x="1729" y="1319"/>
                  </a:cubicBezTo>
                  <a:cubicBezTo>
                    <a:pt x="1722" y="1311"/>
                    <a:pt x="1722" y="1297"/>
                    <a:pt x="1707" y="1275"/>
                  </a:cubicBezTo>
                  <a:cubicBezTo>
                    <a:pt x="1670" y="1238"/>
                    <a:pt x="1692" y="1209"/>
                    <a:pt x="1722" y="1172"/>
                  </a:cubicBezTo>
                  <a:cubicBezTo>
                    <a:pt x="1729" y="1158"/>
                    <a:pt x="1744" y="1136"/>
                    <a:pt x="1751" y="1114"/>
                  </a:cubicBezTo>
                  <a:cubicBezTo>
                    <a:pt x="1788" y="1055"/>
                    <a:pt x="1802" y="1048"/>
                    <a:pt x="1839" y="1018"/>
                  </a:cubicBezTo>
                  <a:cubicBezTo>
                    <a:pt x="1847" y="1011"/>
                    <a:pt x="1861" y="1004"/>
                    <a:pt x="1876" y="989"/>
                  </a:cubicBezTo>
                  <a:cubicBezTo>
                    <a:pt x="1905" y="974"/>
                    <a:pt x="1920" y="952"/>
                    <a:pt x="1927" y="945"/>
                  </a:cubicBezTo>
                  <a:cubicBezTo>
                    <a:pt x="1934" y="923"/>
                    <a:pt x="1949" y="916"/>
                    <a:pt x="1978" y="916"/>
                  </a:cubicBezTo>
                  <a:cubicBezTo>
                    <a:pt x="1993" y="916"/>
                    <a:pt x="2000" y="916"/>
                    <a:pt x="2015" y="916"/>
                  </a:cubicBezTo>
                  <a:cubicBezTo>
                    <a:pt x="2030" y="916"/>
                    <a:pt x="2037" y="916"/>
                    <a:pt x="2044" y="916"/>
                  </a:cubicBezTo>
                  <a:cubicBezTo>
                    <a:pt x="2074" y="916"/>
                    <a:pt x="2096" y="908"/>
                    <a:pt x="2110" y="894"/>
                  </a:cubicBezTo>
                  <a:cubicBezTo>
                    <a:pt x="2140" y="865"/>
                    <a:pt x="2161" y="857"/>
                    <a:pt x="2191" y="857"/>
                  </a:cubicBezTo>
                  <a:cubicBezTo>
                    <a:pt x="2220" y="857"/>
                    <a:pt x="2242" y="865"/>
                    <a:pt x="2271" y="879"/>
                  </a:cubicBezTo>
                  <a:cubicBezTo>
                    <a:pt x="2279" y="887"/>
                    <a:pt x="2293" y="894"/>
                    <a:pt x="2308" y="894"/>
                  </a:cubicBezTo>
                  <a:cubicBezTo>
                    <a:pt x="2345" y="894"/>
                    <a:pt x="2381" y="879"/>
                    <a:pt x="2418" y="872"/>
                  </a:cubicBezTo>
                  <a:cubicBezTo>
                    <a:pt x="2440" y="865"/>
                    <a:pt x="2462" y="857"/>
                    <a:pt x="2477" y="857"/>
                  </a:cubicBezTo>
                  <a:cubicBezTo>
                    <a:pt x="2499" y="850"/>
                    <a:pt x="2513" y="842"/>
                    <a:pt x="2521" y="828"/>
                  </a:cubicBezTo>
                  <a:cubicBezTo>
                    <a:pt x="2528" y="813"/>
                    <a:pt x="2521" y="791"/>
                    <a:pt x="2513" y="777"/>
                  </a:cubicBezTo>
                  <a:cubicBezTo>
                    <a:pt x="2506" y="762"/>
                    <a:pt x="2491" y="747"/>
                    <a:pt x="2469" y="732"/>
                  </a:cubicBezTo>
                  <a:cubicBezTo>
                    <a:pt x="2447" y="718"/>
                    <a:pt x="2425" y="703"/>
                    <a:pt x="2403" y="674"/>
                  </a:cubicBezTo>
                  <a:cubicBezTo>
                    <a:pt x="2374" y="637"/>
                    <a:pt x="2359" y="623"/>
                    <a:pt x="2359" y="601"/>
                  </a:cubicBezTo>
                  <a:cubicBezTo>
                    <a:pt x="2359" y="579"/>
                    <a:pt x="2374" y="564"/>
                    <a:pt x="2403" y="542"/>
                  </a:cubicBezTo>
                  <a:cubicBezTo>
                    <a:pt x="2447" y="513"/>
                    <a:pt x="2506" y="491"/>
                    <a:pt x="2557" y="469"/>
                  </a:cubicBezTo>
                  <a:cubicBezTo>
                    <a:pt x="2579" y="461"/>
                    <a:pt x="2601" y="454"/>
                    <a:pt x="2623" y="447"/>
                  </a:cubicBezTo>
                  <a:cubicBezTo>
                    <a:pt x="2630" y="439"/>
                    <a:pt x="2638" y="439"/>
                    <a:pt x="2652" y="439"/>
                  </a:cubicBezTo>
                  <a:cubicBezTo>
                    <a:pt x="2682" y="439"/>
                    <a:pt x="2704" y="461"/>
                    <a:pt x="2726" y="476"/>
                  </a:cubicBezTo>
                  <a:cubicBezTo>
                    <a:pt x="2748" y="491"/>
                    <a:pt x="2762" y="498"/>
                    <a:pt x="2777" y="506"/>
                  </a:cubicBezTo>
                  <a:cubicBezTo>
                    <a:pt x="2806" y="520"/>
                    <a:pt x="2836" y="527"/>
                    <a:pt x="2843" y="549"/>
                  </a:cubicBezTo>
                  <a:cubicBezTo>
                    <a:pt x="2850" y="564"/>
                    <a:pt x="2843" y="586"/>
                    <a:pt x="2836" y="601"/>
                  </a:cubicBezTo>
                  <a:cubicBezTo>
                    <a:pt x="2828" y="623"/>
                    <a:pt x="2828" y="645"/>
                    <a:pt x="2836" y="659"/>
                  </a:cubicBezTo>
                  <a:cubicBezTo>
                    <a:pt x="2850" y="681"/>
                    <a:pt x="2872" y="696"/>
                    <a:pt x="2909" y="703"/>
                  </a:cubicBezTo>
                  <a:lnTo>
                    <a:pt x="2916" y="703"/>
                  </a:lnTo>
                  <a:cubicBezTo>
                    <a:pt x="2960" y="703"/>
                    <a:pt x="2982" y="674"/>
                    <a:pt x="3004" y="645"/>
                  </a:cubicBezTo>
                  <a:cubicBezTo>
                    <a:pt x="3019" y="637"/>
                    <a:pt x="3026" y="623"/>
                    <a:pt x="3041" y="608"/>
                  </a:cubicBezTo>
                  <a:cubicBezTo>
                    <a:pt x="3070" y="586"/>
                    <a:pt x="3136" y="520"/>
                    <a:pt x="3246" y="418"/>
                  </a:cubicBezTo>
                  <a:cubicBezTo>
                    <a:pt x="3290" y="373"/>
                    <a:pt x="3334" y="286"/>
                    <a:pt x="3349" y="242"/>
                  </a:cubicBezTo>
                  <a:cubicBezTo>
                    <a:pt x="3356" y="227"/>
                    <a:pt x="3356" y="227"/>
                    <a:pt x="3341" y="220"/>
                  </a:cubicBezTo>
                  <a:cubicBezTo>
                    <a:pt x="3327" y="212"/>
                    <a:pt x="3305" y="198"/>
                    <a:pt x="3305" y="168"/>
                  </a:cubicBezTo>
                  <a:cubicBezTo>
                    <a:pt x="3305" y="124"/>
                    <a:pt x="3356" y="95"/>
                    <a:pt x="3437" y="95"/>
                  </a:cubicBezTo>
                  <a:cubicBezTo>
                    <a:pt x="3459" y="95"/>
                    <a:pt x="3480" y="88"/>
                    <a:pt x="3495" y="73"/>
                  </a:cubicBezTo>
                  <a:cubicBezTo>
                    <a:pt x="3459" y="73"/>
                    <a:pt x="3459" y="73"/>
                    <a:pt x="3459" y="73"/>
                  </a:cubicBezTo>
                  <a:cubicBezTo>
                    <a:pt x="3495" y="44"/>
                    <a:pt x="3495" y="44"/>
                    <a:pt x="3495" y="44"/>
                  </a:cubicBezTo>
                  <a:cubicBezTo>
                    <a:pt x="3532" y="15"/>
                    <a:pt x="3561" y="0"/>
                    <a:pt x="3583" y="0"/>
                  </a:cubicBezTo>
                  <a:cubicBezTo>
                    <a:pt x="3583" y="0"/>
                    <a:pt x="3590" y="0"/>
                    <a:pt x="3590" y="7"/>
                  </a:cubicBezTo>
                  <a:cubicBezTo>
                    <a:pt x="3620" y="7"/>
                    <a:pt x="3634" y="37"/>
                    <a:pt x="3642" y="58"/>
                  </a:cubicBezTo>
                  <a:cubicBezTo>
                    <a:pt x="3656" y="80"/>
                    <a:pt x="3664" y="88"/>
                    <a:pt x="3671" y="88"/>
                  </a:cubicBezTo>
                  <a:cubicBezTo>
                    <a:pt x="3678" y="88"/>
                    <a:pt x="3686" y="88"/>
                    <a:pt x="3700" y="88"/>
                  </a:cubicBezTo>
                  <a:cubicBezTo>
                    <a:pt x="3708" y="88"/>
                    <a:pt x="3715" y="88"/>
                    <a:pt x="3722" y="88"/>
                  </a:cubicBezTo>
                  <a:cubicBezTo>
                    <a:pt x="3737" y="88"/>
                    <a:pt x="3766" y="88"/>
                    <a:pt x="3796" y="73"/>
                  </a:cubicBezTo>
                  <a:cubicBezTo>
                    <a:pt x="3825" y="58"/>
                    <a:pt x="3854" y="51"/>
                    <a:pt x="3876" y="51"/>
                  </a:cubicBezTo>
                  <a:cubicBezTo>
                    <a:pt x="3913" y="51"/>
                    <a:pt x="3935" y="66"/>
                    <a:pt x="3942" y="95"/>
                  </a:cubicBezTo>
                  <a:cubicBezTo>
                    <a:pt x="3949" y="124"/>
                    <a:pt x="3993" y="168"/>
                    <a:pt x="4037" y="190"/>
                  </a:cubicBezTo>
                  <a:cubicBezTo>
                    <a:pt x="4059" y="205"/>
                    <a:pt x="4059" y="234"/>
                    <a:pt x="4052" y="256"/>
                  </a:cubicBezTo>
                  <a:cubicBezTo>
                    <a:pt x="4045" y="278"/>
                    <a:pt x="4030" y="293"/>
                    <a:pt x="4008" y="293"/>
                  </a:cubicBezTo>
                  <a:cubicBezTo>
                    <a:pt x="4001" y="293"/>
                    <a:pt x="3993" y="293"/>
                    <a:pt x="3979" y="286"/>
                  </a:cubicBezTo>
                  <a:cubicBezTo>
                    <a:pt x="3957" y="278"/>
                    <a:pt x="3942" y="271"/>
                    <a:pt x="3928" y="271"/>
                  </a:cubicBezTo>
                  <a:cubicBezTo>
                    <a:pt x="3920" y="271"/>
                    <a:pt x="3920" y="278"/>
                    <a:pt x="3920" y="278"/>
                  </a:cubicBezTo>
                  <a:lnTo>
                    <a:pt x="3920" y="278"/>
                  </a:lnTo>
                  <a:cubicBezTo>
                    <a:pt x="3942" y="308"/>
                    <a:pt x="3964" y="337"/>
                    <a:pt x="3949" y="351"/>
                  </a:cubicBezTo>
                  <a:cubicBezTo>
                    <a:pt x="3949" y="359"/>
                    <a:pt x="3942" y="366"/>
                    <a:pt x="3920" y="366"/>
                  </a:cubicBezTo>
                  <a:cubicBezTo>
                    <a:pt x="3920" y="366"/>
                    <a:pt x="3913" y="366"/>
                    <a:pt x="3905" y="366"/>
                  </a:cubicBezTo>
                  <a:lnTo>
                    <a:pt x="3905" y="366"/>
                  </a:lnTo>
                  <a:cubicBezTo>
                    <a:pt x="3913" y="381"/>
                    <a:pt x="3928" y="418"/>
                    <a:pt x="3891" y="439"/>
                  </a:cubicBezTo>
                  <a:cubicBezTo>
                    <a:pt x="3876" y="454"/>
                    <a:pt x="3869" y="461"/>
                    <a:pt x="3869" y="476"/>
                  </a:cubicBezTo>
                  <a:cubicBezTo>
                    <a:pt x="3869" y="491"/>
                    <a:pt x="3876" y="506"/>
                    <a:pt x="3883" y="520"/>
                  </a:cubicBezTo>
                  <a:cubicBezTo>
                    <a:pt x="3913" y="542"/>
                    <a:pt x="3949" y="637"/>
                    <a:pt x="3942" y="674"/>
                  </a:cubicBezTo>
                  <a:cubicBezTo>
                    <a:pt x="3942" y="681"/>
                    <a:pt x="3942" y="689"/>
                    <a:pt x="3949" y="703"/>
                  </a:cubicBezTo>
                  <a:cubicBezTo>
                    <a:pt x="3964" y="718"/>
                    <a:pt x="3979" y="747"/>
                    <a:pt x="3957" y="784"/>
                  </a:cubicBezTo>
                  <a:cubicBezTo>
                    <a:pt x="3949" y="791"/>
                    <a:pt x="3949" y="798"/>
                    <a:pt x="3949" y="806"/>
                  </a:cubicBezTo>
                  <a:cubicBezTo>
                    <a:pt x="3928" y="842"/>
                    <a:pt x="3928" y="850"/>
                    <a:pt x="3869" y="857"/>
                  </a:cubicBezTo>
                  <a:cubicBezTo>
                    <a:pt x="3818" y="865"/>
                    <a:pt x="3810" y="887"/>
                    <a:pt x="3803" y="923"/>
                  </a:cubicBezTo>
                  <a:cubicBezTo>
                    <a:pt x="3803" y="938"/>
                    <a:pt x="3803" y="938"/>
                    <a:pt x="3803" y="938"/>
                  </a:cubicBezTo>
                  <a:cubicBezTo>
                    <a:pt x="3796" y="974"/>
                    <a:pt x="3788" y="1004"/>
                    <a:pt x="3832" y="1026"/>
                  </a:cubicBezTo>
                  <a:cubicBezTo>
                    <a:pt x="3854" y="1040"/>
                    <a:pt x="3891" y="1055"/>
                    <a:pt x="3928" y="1070"/>
                  </a:cubicBezTo>
                  <a:cubicBezTo>
                    <a:pt x="3993" y="1091"/>
                    <a:pt x="4052" y="1114"/>
                    <a:pt x="4067" y="1143"/>
                  </a:cubicBezTo>
                  <a:cubicBezTo>
                    <a:pt x="4096" y="1180"/>
                    <a:pt x="4118" y="1187"/>
                    <a:pt x="4125" y="1187"/>
                  </a:cubicBezTo>
                  <a:cubicBezTo>
                    <a:pt x="4132" y="1187"/>
                    <a:pt x="4147" y="1180"/>
                    <a:pt x="4155" y="1172"/>
                  </a:cubicBezTo>
                  <a:cubicBezTo>
                    <a:pt x="4162" y="1165"/>
                    <a:pt x="4162" y="1165"/>
                    <a:pt x="4162" y="1165"/>
                  </a:cubicBezTo>
                  <a:cubicBezTo>
                    <a:pt x="4184" y="1150"/>
                    <a:pt x="4199" y="1128"/>
                    <a:pt x="4199" y="1121"/>
                  </a:cubicBezTo>
                  <a:cubicBezTo>
                    <a:pt x="4199" y="1121"/>
                    <a:pt x="4199" y="1114"/>
                    <a:pt x="4177" y="1106"/>
                  </a:cubicBezTo>
                  <a:cubicBezTo>
                    <a:pt x="4111" y="1077"/>
                    <a:pt x="4081" y="1018"/>
                    <a:pt x="4081" y="989"/>
                  </a:cubicBezTo>
                  <a:cubicBezTo>
                    <a:pt x="4081" y="967"/>
                    <a:pt x="4089" y="960"/>
                    <a:pt x="4103" y="952"/>
                  </a:cubicBezTo>
                  <a:cubicBezTo>
                    <a:pt x="4111" y="952"/>
                    <a:pt x="4125" y="945"/>
                    <a:pt x="4147" y="930"/>
                  </a:cubicBezTo>
                  <a:cubicBezTo>
                    <a:pt x="4162" y="923"/>
                    <a:pt x="4177" y="916"/>
                    <a:pt x="4191" y="908"/>
                  </a:cubicBezTo>
                  <a:cubicBezTo>
                    <a:pt x="4228" y="887"/>
                    <a:pt x="4250" y="872"/>
                    <a:pt x="4264" y="842"/>
                  </a:cubicBezTo>
                  <a:cubicBezTo>
                    <a:pt x="4272" y="813"/>
                    <a:pt x="4309" y="784"/>
                    <a:pt x="4338" y="784"/>
                  </a:cubicBezTo>
                  <a:cubicBezTo>
                    <a:pt x="4352" y="784"/>
                    <a:pt x="4367" y="791"/>
                    <a:pt x="4374" y="806"/>
                  </a:cubicBezTo>
                  <a:cubicBezTo>
                    <a:pt x="4382" y="791"/>
                    <a:pt x="4389" y="777"/>
                    <a:pt x="4404" y="769"/>
                  </a:cubicBezTo>
                  <a:cubicBezTo>
                    <a:pt x="4426" y="762"/>
                    <a:pt x="4433" y="762"/>
                    <a:pt x="4448" y="762"/>
                  </a:cubicBezTo>
                  <a:cubicBezTo>
                    <a:pt x="4477" y="762"/>
                    <a:pt x="4492" y="769"/>
                    <a:pt x="4514" y="791"/>
                  </a:cubicBezTo>
                  <a:cubicBezTo>
                    <a:pt x="4543" y="806"/>
                    <a:pt x="4558" y="835"/>
                    <a:pt x="4565" y="872"/>
                  </a:cubicBezTo>
                  <a:lnTo>
                    <a:pt x="4565" y="872"/>
                  </a:lnTo>
                  <a:lnTo>
                    <a:pt x="4572" y="894"/>
                  </a:lnTo>
                  <a:lnTo>
                    <a:pt x="4572" y="901"/>
                  </a:lnTo>
                  <a:cubicBezTo>
                    <a:pt x="4572" y="908"/>
                    <a:pt x="4572" y="923"/>
                    <a:pt x="4572" y="930"/>
                  </a:cubicBezTo>
                  <a:cubicBezTo>
                    <a:pt x="4565" y="967"/>
                    <a:pt x="4565" y="1026"/>
                    <a:pt x="4580" y="1040"/>
                  </a:cubicBezTo>
                  <a:cubicBezTo>
                    <a:pt x="4609" y="1062"/>
                    <a:pt x="4609" y="1084"/>
                    <a:pt x="4616" y="1106"/>
                  </a:cubicBezTo>
                  <a:cubicBezTo>
                    <a:pt x="4616" y="1121"/>
                    <a:pt x="4616" y="1136"/>
                    <a:pt x="4631" y="1150"/>
                  </a:cubicBezTo>
                  <a:cubicBezTo>
                    <a:pt x="4653" y="1187"/>
                    <a:pt x="4675" y="1209"/>
                    <a:pt x="4726" y="1209"/>
                  </a:cubicBezTo>
                  <a:cubicBezTo>
                    <a:pt x="4785" y="1209"/>
                    <a:pt x="4799" y="1246"/>
                    <a:pt x="4814" y="1282"/>
                  </a:cubicBezTo>
                  <a:cubicBezTo>
                    <a:pt x="4814" y="1289"/>
                    <a:pt x="4814" y="1297"/>
                    <a:pt x="4814" y="1304"/>
                  </a:cubicBezTo>
                  <a:cubicBezTo>
                    <a:pt x="4829" y="1348"/>
                    <a:pt x="4909" y="1407"/>
                    <a:pt x="4968" y="1414"/>
                  </a:cubicBezTo>
                  <a:cubicBezTo>
                    <a:pt x="5027" y="1421"/>
                    <a:pt x="5151" y="1495"/>
                    <a:pt x="5173" y="1509"/>
                  </a:cubicBezTo>
                  <a:cubicBezTo>
                    <a:pt x="5195" y="1524"/>
                    <a:pt x="5202" y="1539"/>
                    <a:pt x="5202" y="1560"/>
                  </a:cubicBezTo>
                  <a:cubicBezTo>
                    <a:pt x="5202" y="1582"/>
                    <a:pt x="5188" y="1604"/>
                    <a:pt x="5159" y="1618"/>
                  </a:cubicBezTo>
                  <a:cubicBezTo>
                    <a:pt x="5144" y="1633"/>
                    <a:pt x="5144" y="1640"/>
                    <a:pt x="5144" y="1669"/>
                  </a:cubicBezTo>
                  <a:cubicBezTo>
                    <a:pt x="5151" y="1691"/>
                    <a:pt x="5151" y="1706"/>
                    <a:pt x="5151" y="1728"/>
                  </a:cubicBezTo>
                  <a:cubicBezTo>
                    <a:pt x="5144" y="1743"/>
                    <a:pt x="5144" y="1772"/>
                    <a:pt x="5114" y="1772"/>
                  </a:cubicBezTo>
                  <a:cubicBezTo>
                    <a:pt x="5100" y="1772"/>
                    <a:pt x="5085" y="1757"/>
                    <a:pt x="5071" y="1714"/>
                  </a:cubicBezTo>
                  <a:cubicBezTo>
                    <a:pt x="5049" y="1669"/>
                    <a:pt x="5034" y="1669"/>
                    <a:pt x="5034" y="1669"/>
                  </a:cubicBezTo>
                  <a:cubicBezTo>
                    <a:pt x="5027" y="1669"/>
                    <a:pt x="5012" y="1677"/>
                    <a:pt x="4997" y="1684"/>
                  </a:cubicBezTo>
                  <a:cubicBezTo>
                    <a:pt x="4983" y="1699"/>
                    <a:pt x="4975" y="1706"/>
                    <a:pt x="4975" y="1714"/>
                  </a:cubicBezTo>
                  <a:cubicBezTo>
                    <a:pt x="4975" y="1721"/>
                    <a:pt x="4983" y="1736"/>
                    <a:pt x="5012" y="1750"/>
                  </a:cubicBezTo>
                  <a:cubicBezTo>
                    <a:pt x="5063" y="1772"/>
                    <a:pt x="5114" y="1787"/>
                    <a:pt x="5114" y="1787"/>
                  </a:cubicBezTo>
                  <a:cubicBezTo>
                    <a:pt x="5129" y="1794"/>
                    <a:pt x="5129" y="1794"/>
                    <a:pt x="5129" y="1794"/>
                  </a:cubicBezTo>
                  <a:cubicBezTo>
                    <a:pt x="5122" y="1809"/>
                    <a:pt x="5122" y="1809"/>
                    <a:pt x="5122" y="1809"/>
                  </a:cubicBezTo>
                  <a:cubicBezTo>
                    <a:pt x="5122" y="1809"/>
                    <a:pt x="5114" y="1831"/>
                    <a:pt x="5078" y="1867"/>
                  </a:cubicBezTo>
                  <a:cubicBezTo>
                    <a:pt x="5063" y="1875"/>
                    <a:pt x="5063" y="1875"/>
                    <a:pt x="5063" y="1875"/>
                  </a:cubicBezTo>
                  <a:cubicBezTo>
                    <a:pt x="5056" y="1882"/>
                    <a:pt x="5049" y="1897"/>
                    <a:pt x="5049" y="1897"/>
                  </a:cubicBezTo>
                  <a:cubicBezTo>
                    <a:pt x="5049" y="1904"/>
                    <a:pt x="5049" y="1904"/>
                    <a:pt x="5063" y="1919"/>
                  </a:cubicBezTo>
                  <a:cubicBezTo>
                    <a:pt x="5078" y="1933"/>
                    <a:pt x="5085" y="1941"/>
                    <a:pt x="5100" y="1948"/>
                  </a:cubicBezTo>
                  <a:cubicBezTo>
                    <a:pt x="5114" y="1955"/>
                    <a:pt x="5129" y="1963"/>
                    <a:pt x="5137" y="1985"/>
                  </a:cubicBezTo>
                  <a:cubicBezTo>
                    <a:pt x="5144" y="1985"/>
                    <a:pt x="5144" y="1992"/>
                    <a:pt x="5151" y="1992"/>
                  </a:cubicBezTo>
                  <a:cubicBezTo>
                    <a:pt x="5166" y="2014"/>
                    <a:pt x="5188" y="2043"/>
                    <a:pt x="5159" y="2102"/>
                  </a:cubicBezTo>
                  <a:cubicBezTo>
                    <a:pt x="5144" y="2117"/>
                    <a:pt x="5144" y="2131"/>
                    <a:pt x="5137" y="2146"/>
                  </a:cubicBezTo>
                  <a:cubicBezTo>
                    <a:pt x="5122" y="2168"/>
                    <a:pt x="5114" y="2197"/>
                    <a:pt x="5078" y="2197"/>
                  </a:cubicBezTo>
                  <a:cubicBezTo>
                    <a:pt x="5071" y="2197"/>
                    <a:pt x="5063" y="2197"/>
                    <a:pt x="5056" y="2190"/>
                  </a:cubicBezTo>
                  <a:cubicBezTo>
                    <a:pt x="5019" y="2182"/>
                    <a:pt x="5004" y="2160"/>
                    <a:pt x="4990" y="2146"/>
                  </a:cubicBezTo>
                  <a:cubicBezTo>
                    <a:pt x="4983" y="2138"/>
                    <a:pt x="4975" y="2124"/>
                    <a:pt x="4968" y="2124"/>
                  </a:cubicBezTo>
                  <a:cubicBezTo>
                    <a:pt x="4939" y="2146"/>
                    <a:pt x="4909" y="2168"/>
                    <a:pt x="4887" y="2168"/>
                  </a:cubicBezTo>
                  <a:cubicBezTo>
                    <a:pt x="4865" y="2168"/>
                    <a:pt x="4851" y="2160"/>
                    <a:pt x="4843" y="2146"/>
                  </a:cubicBezTo>
                  <a:cubicBezTo>
                    <a:pt x="4836" y="2131"/>
                    <a:pt x="4814" y="2124"/>
                    <a:pt x="4799" y="2124"/>
                  </a:cubicBezTo>
                  <a:cubicBezTo>
                    <a:pt x="4799" y="2124"/>
                    <a:pt x="4792" y="2124"/>
                    <a:pt x="4785" y="2131"/>
                  </a:cubicBezTo>
                  <a:cubicBezTo>
                    <a:pt x="4785" y="2131"/>
                    <a:pt x="4785" y="2146"/>
                    <a:pt x="4785" y="2153"/>
                  </a:cubicBezTo>
                  <a:cubicBezTo>
                    <a:pt x="4799" y="2248"/>
                    <a:pt x="4821" y="2278"/>
                    <a:pt x="4836" y="2292"/>
                  </a:cubicBezTo>
                  <a:cubicBezTo>
                    <a:pt x="4858" y="2307"/>
                    <a:pt x="4887" y="2329"/>
                    <a:pt x="4880" y="2358"/>
                  </a:cubicBezTo>
                  <a:cubicBezTo>
                    <a:pt x="4873" y="2373"/>
                    <a:pt x="4843" y="2380"/>
                    <a:pt x="4814" y="2380"/>
                  </a:cubicBezTo>
                  <a:cubicBezTo>
                    <a:pt x="4719" y="2380"/>
                    <a:pt x="4690" y="2373"/>
                    <a:pt x="4660" y="2358"/>
                  </a:cubicBezTo>
                  <a:cubicBezTo>
                    <a:pt x="4660" y="2358"/>
                    <a:pt x="4660" y="2358"/>
                    <a:pt x="4653" y="2358"/>
                  </a:cubicBezTo>
                  <a:cubicBezTo>
                    <a:pt x="4646" y="2358"/>
                    <a:pt x="4638" y="2366"/>
                    <a:pt x="4638" y="2373"/>
                  </a:cubicBezTo>
                  <a:cubicBezTo>
                    <a:pt x="4638" y="2373"/>
                    <a:pt x="4638" y="2373"/>
                    <a:pt x="4638" y="2380"/>
                  </a:cubicBezTo>
                  <a:cubicBezTo>
                    <a:pt x="4660" y="2388"/>
                    <a:pt x="4675" y="2395"/>
                    <a:pt x="4690" y="2395"/>
                  </a:cubicBezTo>
                  <a:cubicBezTo>
                    <a:pt x="4704" y="2402"/>
                    <a:pt x="4719" y="2402"/>
                    <a:pt x="4733" y="2410"/>
                  </a:cubicBezTo>
                  <a:cubicBezTo>
                    <a:pt x="4763" y="2424"/>
                    <a:pt x="4792" y="2446"/>
                    <a:pt x="4829" y="2483"/>
                  </a:cubicBezTo>
                  <a:cubicBezTo>
                    <a:pt x="4843" y="2498"/>
                    <a:pt x="4843" y="2498"/>
                    <a:pt x="4843" y="2498"/>
                  </a:cubicBezTo>
                  <a:cubicBezTo>
                    <a:pt x="4873" y="2519"/>
                    <a:pt x="4895" y="2541"/>
                    <a:pt x="4887" y="2564"/>
                  </a:cubicBezTo>
                  <a:cubicBezTo>
                    <a:pt x="4880" y="2586"/>
                    <a:pt x="4851" y="2593"/>
                    <a:pt x="4829" y="2593"/>
                  </a:cubicBezTo>
                  <a:cubicBezTo>
                    <a:pt x="4785" y="2593"/>
                    <a:pt x="4778" y="2607"/>
                    <a:pt x="4778" y="2607"/>
                  </a:cubicBezTo>
                  <a:cubicBezTo>
                    <a:pt x="4778" y="2615"/>
                    <a:pt x="4785" y="2629"/>
                    <a:pt x="4792" y="2637"/>
                  </a:cubicBezTo>
                  <a:cubicBezTo>
                    <a:pt x="4807" y="2659"/>
                    <a:pt x="4821" y="2688"/>
                    <a:pt x="4807" y="2717"/>
                  </a:cubicBezTo>
                  <a:cubicBezTo>
                    <a:pt x="4799" y="2732"/>
                    <a:pt x="4785" y="2739"/>
                    <a:pt x="4763" y="2739"/>
                  </a:cubicBezTo>
                  <a:cubicBezTo>
                    <a:pt x="4711" y="2739"/>
                    <a:pt x="4653" y="2754"/>
                    <a:pt x="4638" y="2805"/>
                  </a:cubicBezTo>
                  <a:cubicBezTo>
                    <a:pt x="4631" y="2820"/>
                    <a:pt x="4638" y="2835"/>
                    <a:pt x="4638" y="2857"/>
                  </a:cubicBezTo>
                  <a:cubicBezTo>
                    <a:pt x="4646" y="2879"/>
                    <a:pt x="4660" y="2915"/>
                    <a:pt x="4623" y="2937"/>
                  </a:cubicBezTo>
                  <a:cubicBezTo>
                    <a:pt x="4609" y="2952"/>
                    <a:pt x="4594" y="2959"/>
                    <a:pt x="4587" y="2959"/>
                  </a:cubicBezTo>
                  <a:lnTo>
                    <a:pt x="4580" y="2967"/>
                  </a:lnTo>
                  <a:cubicBezTo>
                    <a:pt x="4580" y="2967"/>
                    <a:pt x="4587" y="2967"/>
                    <a:pt x="4594" y="2974"/>
                  </a:cubicBezTo>
                  <a:cubicBezTo>
                    <a:pt x="4631" y="3010"/>
                    <a:pt x="4638" y="3055"/>
                    <a:pt x="4602" y="3106"/>
                  </a:cubicBezTo>
                  <a:cubicBezTo>
                    <a:pt x="4594" y="3113"/>
                    <a:pt x="4587" y="3135"/>
                    <a:pt x="4580" y="3150"/>
                  </a:cubicBezTo>
                  <a:cubicBezTo>
                    <a:pt x="4565" y="3194"/>
                    <a:pt x="4543" y="3238"/>
                    <a:pt x="4506" y="3238"/>
                  </a:cubicBezTo>
                  <a:cubicBezTo>
                    <a:pt x="4499" y="3238"/>
                    <a:pt x="4499" y="3238"/>
                    <a:pt x="4492" y="3238"/>
                  </a:cubicBezTo>
                  <a:cubicBezTo>
                    <a:pt x="4492" y="3245"/>
                    <a:pt x="4492" y="3267"/>
                    <a:pt x="4499" y="3289"/>
                  </a:cubicBezTo>
                  <a:cubicBezTo>
                    <a:pt x="4506" y="3304"/>
                    <a:pt x="4506" y="3304"/>
                    <a:pt x="4506" y="3304"/>
                  </a:cubicBezTo>
                  <a:cubicBezTo>
                    <a:pt x="4514" y="3355"/>
                    <a:pt x="4528" y="3369"/>
                    <a:pt x="4565" y="3369"/>
                  </a:cubicBezTo>
                  <a:cubicBezTo>
                    <a:pt x="4594" y="3369"/>
                    <a:pt x="4646" y="3369"/>
                    <a:pt x="4653" y="3355"/>
                  </a:cubicBezTo>
                  <a:cubicBezTo>
                    <a:pt x="4660" y="3355"/>
                    <a:pt x="4653" y="3348"/>
                    <a:pt x="4653" y="3340"/>
                  </a:cubicBezTo>
                  <a:cubicBezTo>
                    <a:pt x="4646" y="3318"/>
                    <a:pt x="4631" y="3296"/>
                    <a:pt x="4638" y="3274"/>
                  </a:cubicBezTo>
                  <a:cubicBezTo>
                    <a:pt x="4646" y="3252"/>
                    <a:pt x="4668" y="3238"/>
                    <a:pt x="4697" y="3223"/>
                  </a:cubicBezTo>
                  <a:cubicBezTo>
                    <a:pt x="4704" y="3223"/>
                    <a:pt x="4711" y="3216"/>
                    <a:pt x="4719" y="3216"/>
                  </a:cubicBezTo>
                  <a:cubicBezTo>
                    <a:pt x="4748" y="3201"/>
                    <a:pt x="4763" y="3186"/>
                    <a:pt x="4792" y="3186"/>
                  </a:cubicBezTo>
                  <a:cubicBezTo>
                    <a:pt x="4799" y="3186"/>
                    <a:pt x="4807" y="3186"/>
                    <a:pt x="4814" y="3194"/>
                  </a:cubicBezTo>
                  <a:cubicBezTo>
                    <a:pt x="4851" y="3201"/>
                    <a:pt x="4858" y="3223"/>
                    <a:pt x="4865" y="3245"/>
                  </a:cubicBezTo>
                  <a:cubicBezTo>
                    <a:pt x="4873" y="3260"/>
                    <a:pt x="4880" y="3274"/>
                    <a:pt x="4887" y="3289"/>
                  </a:cubicBezTo>
                  <a:cubicBezTo>
                    <a:pt x="4931" y="3340"/>
                    <a:pt x="4909" y="3399"/>
                    <a:pt x="4902" y="3421"/>
                  </a:cubicBezTo>
                  <a:cubicBezTo>
                    <a:pt x="4902" y="3436"/>
                    <a:pt x="4895" y="3443"/>
                    <a:pt x="4887" y="3443"/>
                  </a:cubicBezTo>
                  <a:cubicBezTo>
                    <a:pt x="4873" y="3443"/>
                    <a:pt x="4873" y="3436"/>
                    <a:pt x="4865" y="3428"/>
                  </a:cubicBezTo>
                  <a:lnTo>
                    <a:pt x="4865" y="3436"/>
                  </a:lnTo>
                  <a:cubicBezTo>
                    <a:pt x="4851" y="3465"/>
                    <a:pt x="4851" y="3479"/>
                    <a:pt x="4858" y="3509"/>
                  </a:cubicBezTo>
                  <a:cubicBezTo>
                    <a:pt x="4865" y="3523"/>
                    <a:pt x="4865" y="3538"/>
                    <a:pt x="4865" y="3553"/>
                  </a:cubicBezTo>
                  <a:cubicBezTo>
                    <a:pt x="4873" y="3604"/>
                    <a:pt x="4887" y="3663"/>
                    <a:pt x="4895" y="3677"/>
                  </a:cubicBezTo>
                  <a:cubicBezTo>
                    <a:pt x="4917" y="3699"/>
                    <a:pt x="4917" y="3699"/>
                    <a:pt x="4917" y="3699"/>
                  </a:cubicBezTo>
                  <a:cubicBezTo>
                    <a:pt x="4902" y="3707"/>
                    <a:pt x="4902" y="3707"/>
                    <a:pt x="4902" y="3707"/>
                  </a:cubicBezTo>
                  <a:cubicBezTo>
                    <a:pt x="4880" y="3729"/>
                    <a:pt x="4858" y="3750"/>
                    <a:pt x="4843" y="3765"/>
                  </a:cubicBezTo>
                  <a:cubicBezTo>
                    <a:pt x="4821" y="3795"/>
                    <a:pt x="4821" y="3817"/>
                    <a:pt x="4821" y="3846"/>
                  </a:cubicBezTo>
                  <a:cubicBezTo>
                    <a:pt x="4814" y="3868"/>
                    <a:pt x="4814" y="3897"/>
                    <a:pt x="4799" y="3926"/>
                  </a:cubicBezTo>
                  <a:cubicBezTo>
                    <a:pt x="4778" y="3963"/>
                    <a:pt x="4741" y="3985"/>
                    <a:pt x="4704" y="4014"/>
                  </a:cubicBezTo>
                  <a:cubicBezTo>
                    <a:pt x="4675" y="4036"/>
                    <a:pt x="4646" y="4058"/>
                    <a:pt x="4616" y="4088"/>
                  </a:cubicBezTo>
                  <a:cubicBezTo>
                    <a:pt x="4565" y="4139"/>
                    <a:pt x="4484" y="4154"/>
                    <a:pt x="4418" y="4154"/>
                  </a:cubicBezTo>
                  <a:cubicBezTo>
                    <a:pt x="4382" y="4154"/>
                    <a:pt x="4345" y="4146"/>
                    <a:pt x="4323" y="4132"/>
                  </a:cubicBezTo>
                  <a:cubicBezTo>
                    <a:pt x="4309" y="4124"/>
                    <a:pt x="4309" y="4124"/>
                    <a:pt x="4309" y="4124"/>
                  </a:cubicBezTo>
                  <a:cubicBezTo>
                    <a:pt x="4294" y="4117"/>
                    <a:pt x="4279" y="4110"/>
                    <a:pt x="4272" y="4110"/>
                  </a:cubicBezTo>
                  <a:cubicBezTo>
                    <a:pt x="4257" y="4110"/>
                    <a:pt x="4235" y="4124"/>
                    <a:pt x="4206" y="4161"/>
                  </a:cubicBezTo>
                  <a:cubicBezTo>
                    <a:pt x="4169" y="4219"/>
                    <a:pt x="4184" y="4256"/>
                    <a:pt x="4199" y="4300"/>
                  </a:cubicBezTo>
                  <a:cubicBezTo>
                    <a:pt x="4213" y="4322"/>
                    <a:pt x="4221" y="4351"/>
                    <a:pt x="4221" y="4381"/>
                  </a:cubicBezTo>
                  <a:cubicBezTo>
                    <a:pt x="4221" y="4454"/>
                    <a:pt x="4199" y="4483"/>
                    <a:pt x="4162" y="4520"/>
                  </a:cubicBezTo>
                  <a:cubicBezTo>
                    <a:pt x="4155" y="4535"/>
                    <a:pt x="4147" y="4542"/>
                    <a:pt x="4140" y="4549"/>
                  </a:cubicBezTo>
                  <a:cubicBezTo>
                    <a:pt x="4111" y="4586"/>
                    <a:pt x="4089" y="4586"/>
                    <a:pt x="4059" y="4593"/>
                  </a:cubicBezTo>
                  <a:cubicBezTo>
                    <a:pt x="4037" y="4600"/>
                    <a:pt x="4015" y="4608"/>
                    <a:pt x="3993" y="4630"/>
                  </a:cubicBezTo>
                  <a:cubicBezTo>
                    <a:pt x="3986" y="4637"/>
                    <a:pt x="3979" y="4645"/>
                    <a:pt x="3979" y="4652"/>
                  </a:cubicBezTo>
                  <a:cubicBezTo>
                    <a:pt x="3986" y="4667"/>
                    <a:pt x="4015" y="4681"/>
                    <a:pt x="4037" y="4681"/>
                  </a:cubicBezTo>
                  <a:cubicBezTo>
                    <a:pt x="4096" y="4696"/>
                    <a:pt x="4096" y="4696"/>
                    <a:pt x="4096" y="4696"/>
                  </a:cubicBezTo>
                  <a:cubicBezTo>
                    <a:pt x="4045" y="4710"/>
                    <a:pt x="4045" y="4710"/>
                    <a:pt x="4045" y="4710"/>
                  </a:cubicBezTo>
                  <a:cubicBezTo>
                    <a:pt x="4037" y="4718"/>
                    <a:pt x="3942" y="4747"/>
                    <a:pt x="3876" y="4747"/>
                  </a:cubicBezTo>
                  <a:cubicBezTo>
                    <a:pt x="3847" y="4747"/>
                    <a:pt x="3832" y="4740"/>
                    <a:pt x="3825" y="4732"/>
                  </a:cubicBezTo>
                  <a:cubicBezTo>
                    <a:pt x="3803" y="4710"/>
                    <a:pt x="3744" y="4703"/>
                    <a:pt x="3700" y="4703"/>
                  </a:cubicBezTo>
                  <a:cubicBezTo>
                    <a:pt x="3708" y="4740"/>
                    <a:pt x="3715" y="4813"/>
                    <a:pt x="3715" y="4857"/>
                  </a:cubicBezTo>
                  <a:cubicBezTo>
                    <a:pt x="3715" y="4879"/>
                    <a:pt x="3722" y="4886"/>
                    <a:pt x="3744" y="4894"/>
                  </a:cubicBezTo>
                  <a:cubicBezTo>
                    <a:pt x="3759" y="4908"/>
                    <a:pt x="3781" y="4916"/>
                    <a:pt x="3781" y="4952"/>
                  </a:cubicBezTo>
                  <a:cubicBezTo>
                    <a:pt x="3781" y="4974"/>
                    <a:pt x="3766" y="4996"/>
                    <a:pt x="3752" y="5011"/>
                  </a:cubicBezTo>
                  <a:cubicBezTo>
                    <a:pt x="3737" y="5033"/>
                    <a:pt x="3722" y="5048"/>
                    <a:pt x="3722" y="5077"/>
                  </a:cubicBezTo>
                  <a:cubicBezTo>
                    <a:pt x="3722" y="5136"/>
                    <a:pt x="3686" y="5172"/>
                    <a:pt x="3612" y="5201"/>
                  </a:cubicBezTo>
                  <a:cubicBezTo>
                    <a:pt x="3598" y="5209"/>
                    <a:pt x="3583" y="5209"/>
                    <a:pt x="3568" y="5209"/>
                  </a:cubicBezTo>
                  <a:cubicBezTo>
                    <a:pt x="3502" y="5209"/>
                    <a:pt x="3444" y="5165"/>
                    <a:pt x="3414" y="5128"/>
                  </a:cubicBezTo>
                  <a:cubicBezTo>
                    <a:pt x="3378" y="5077"/>
                    <a:pt x="3327" y="5048"/>
                    <a:pt x="3297" y="5033"/>
                  </a:cubicBezTo>
                  <a:cubicBezTo>
                    <a:pt x="3283" y="5026"/>
                    <a:pt x="3253" y="5018"/>
                    <a:pt x="3209" y="5018"/>
                  </a:cubicBezTo>
                  <a:cubicBezTo>
                    <a:pt x="3165" y="5018"/>
                    <a:pt x="3107" y="5026"/>
                    <a:pt x="3077" y="5033"/>
                  </a:cubicBezTo>
                  <a:cubicBezTo>
                    <a:pt x="3041" y="5040"/>
                    <a:pt x="2975" y="5121"/>
                    <a:pt x="2938" y="5172"/>
                  </a:cubicBezTo>
                  <a:cubicBezTo>
                    <a:pt x="2916" y="5157"/>
                    <a:pt x="2916" y="5157"/>
                    <a:pt x="2916" y="5157"/>
                  </a:cubicBezTo>
                  <a:cubicBezTo>
                    <a:pt x="2923" y="5136"/>
                    <a:pt x="2931" y="5114"/>
                    <a:pt x="2931" y="5106"/>
                  </a:cubicBezTo>
                  <a:cubicBezTo>
                    <a:pt x="2923" y="5114"/>
                    <a:pt x="2916" y="5114"/>
                    <a:pt x="2916" y="5114"/>
                  </a:cubicBezTo>
                  <a:cubicBezTo>
                    <a:pt x="2894" y="5114"/>
                    <a:pt x="2880" y="5106"/>
                    <a:pt x="2865" y="5099"/>
                  </a:cubicBezTo>
                  <a:cubicBezTo>
                    <a:pt x="2850" y="5099"/>
                    <a:pt x="2828" y="5091"/>
                    <a:pt x="2799" y="5091"/>
                  </a:cubicBezTo>
                  <a:cubicBezTo>
                    <a:pt x="2784" y="5091"/>
                    <a:pt x="2770" y="5091"/>
                    <a:pt x="2748" y="5099"/>
                  </a:cubicBezTo>
                  <a:cubicBezTo>
                    <a:pt x="2667" y="5128"/>
                    <a:pt x="2660" y="5157"/>
                    <a:pt x="2623" y="5231"/>
                  </a:cubicBezTo>
                  <a:cubicBezTo>
                    <a:pt x="2623" y="5238"/>
                    <a:pt x="2623" y="5238"/>
                    <a:pt x="2623" y="5238"/>
                  </a:cubicBezTo>
                  <a:cubicBezTo>
                    <a:pt x="2594" y="5304"/>
                    <a:pt x="2630" y="5333"/>
                    <a:pt x="2682" y="5370"/>
                  </a:cubicBezTo>
                  <a:cubicBezTo>
                    <a:pt x="2755" y="5407"/>
                    <a:pt x="2711" y="5517"/>
                    <a:pt x="2689" y="5553"/>
                  </a:cubicBezTo>
                  <a:cubicBezTo>
                    <a:pt x="2667" y="5597"/>
                    <a:pt x="2667" y="5722"/>
                    <a:pt x="2689" y="5817"/>
                  </a:cubicBezTo>
                  <a:cubicBezTo>
                    <a:pt x="2711" y="5905"/>
                    <a:pt x="2762" y="5993"/>
                    <a:pt x="2799" y="6051"/>
                  </a:cubicBezTo>
                  <a:cubicBezTo>
                    <a:pt x="2828" y="6095"/>
                    <a:pt x="2828" y="6095"/>
                    <a:pt x="2828" y="6095"/>
                  </a:cubicBezTo>
                  <a:cubicBezTo>
                    <a:pt x="2858" y="6147"/>
                    <a:pt x="2887" y="6191"/>
                    <a:pt x="2894" y="6264"/>
                  </a:cubicBezTo>
                  <a:cubicBezTo>
                    <a:pt x="2902" y="6286"/>
                    <a:pt x="2902" y="6300"/>
                    <a:pt x="2909" y="6323"/>
                  </a:cubicBezTo>
                  <a:cubicBezTo>
                    <a:pt x="2916" y="6359"/>
                    <a:pt x="2923" y="6388"/>
                    <a:pt x="2909" y="6447"/>
                  </a:cubicBezTo>
                  <a:cubicBezTo>
                    <a:pt x="2894" y="6491"/>
                    <a:pt x="2880" y="6506"/>
                    <a:pt x="2865" y="6513"/>
                  </a:cubicBezTo>
                  <a:cubicBezTo>
                    <a:pt x="2858" y="6528"/>
                    <a:pt x="2850" y="6528"/>
                    <a:pt x="2850" y="6557"/>
                  </a:cubicBezTo>
                  <a:cubicBezTo>
                    <a:pt x="2850" y="6579"/>
                    <a:pt x="2850" y="6601"/>
                    <a:pt x="2858" y="6616"/>
                  </a:cubicBezTo>
                  <a:cubicBezTo>
                    <a:pt x="2865" y="6645"/>
                    <a:pt x="2865" y="6674"/>
                    <a:pt x="2850" y="6718"/>
                  </a:cubicBezTo>
                  <a:cubicBezTo>
                    <a:pt x="2836" y="6755"/>
                    <a:pt x="2821" y="6769"/>
                    <a:pt x="2806" y="6769"/>
                  </a:cubicBezTo>
                  <a:cubicBezTo>
                    <a:pt x="2792" y="6777"/>
                    <a:pt x="2784" y="6777"/>
                    <a:pt x="2784" y="6814"/>
                  </a:cubicBezTo>
                  <a:cubicBezTo>
                    <a:pt x="2777" y="6836"/>
                    <a:pt x="2784" y="6836"/>
                    <a:pt x="2784" y="6836"/>
                  </a:cubicBezTo>
                  <a:cubicBezTo>
                    <a:pt x="2799" y="6836"/>
                    <a:pt x="2799" y="6836"/>
                    <a:pt x="2799" y="6836"/>
                  </a:cubicBezTo>
                  <a:lnTo>
                    <a:pt x="2806" y="6836"/>
                  </a:lnTo>
                  <a:cubicBezTo>
                    <a:pt x="2814" y="6836"/>
                    <a:pt x="2836" y="6836"/>
                    <a:pt x="2850" y="6857"/>
                  </a:cubicBezTo>
                  <a:cubicBezTo>
                    <a:pt x="2858" y="6872"/>
                    <a:pt x="2865" y="6894"/>
                    <a:pt x="2865" y="6916"/>
                  </a:cubicBezTo>
                  <a:cubicBezTo>
                    <a:pt x="2865" y="6924"/>
                    <a:pt x="2865" y="6924"/>
                    <a:pt x="2865" y="6924"/>
                  </a:cubicBezTo>
                  <a:cubicBezTo>
                    <a:pt x="2814" y="6967"/>
                    <a:pt x="2814" y="6967"/>
                    <a:pt x="2814" y="6967"/>
                  </a:cubicBezTo>
                  <a:cubicBezTo>
                    <a:pt x="2894" y="7092"/>
                    <a:pt x="2894" y="7092"/>
                    <a:pt x="2894" y="7092"/>
                  </a:cubicBezTo>
                  <a:cubicBezTo>
                    <a:pt x="2872" y="7114"/>
                    <a:pt x="2872" y="7114"/>
                    <a:pt x="2872" y="7114"/>
                  </a:cubicBezTo>
                  <a:cubicBezTo>
                    <a:pt x="2858" y="7107"/>
                    <a:pt x="2806" y="7077"/>
                    <a:pt x="2777" y="7077"/>
                  </a:cubicBezTo>
                  <a:cubicBezTo>
                    <a:pt x="2755" y="7077"/>
                    <a:pt x="2748" y="7085"/>
                    <a:pt x="2748" y="7085"/>
                  </a:cubicBezTo>
                  <a:cubicBezTo>
                    <a:pt x="2740" y="7099"/>
                    <a:pt x="2733" y="7114"/>
                    <a:pt x="2726" y="7129"/>
                  </a:cubicBezTo>
                  <a:cubicBezTo>
                    <a:pt x="2711" y="7158"/>
                    <a:pt x="2704" y="7195"/>
                    <a:pt x="2667" y="7195"/>
                  </a:cubicBezTo>
                  <a:cubicBezTo>
                    <a:pt x="2652" y="7195"/>
                    <a:pt x="2630" y="7187"/>
                    <a:pt x="2609" y="7173"/>
                  </a:cubicBezTo>
                  <a:cubicBezTo>
                    <a:pt x="2587" y="7158"/>
                    <a:pt x="2572" y="7143"/>
                    <a:pt x="2557" y="7143"/>
                  </a:cubicBezTo>
                  <a:cubicBezTo>
                    <a:pt x="2535" y="7143"/>
                    <a:pt x="2528" y="7165"/>
                    <a:pt x="2513" y="7224"/>
                  </a:cubicBezTo>
                  <a:cubicBezTo>
                    <a:pt x="2506" y="7246"/>
                    <a:pt x="2499" y="7268"/>
                    <a:pt x="2499" y="7283"/>
                  </a:cubicBezTo>
                  <a:cubicBezTo>
                    <a:pt x="2499" y="7312"/>
                    <a:pt x="2491" y="7334"/>
                    <a:pt x="2455" y="7356"/>
                  </a:cubicBezTo>
                  <a:cubicBezTo>
                    <a:pt x="2447" y="7356"/>
                    <a:pt x="2425" y="7378"/>
                    <a:pt x="2411" y="7400"/>
                  </a:cubicBezTo>
                  <a:cubicBezTo>
                    <a:pt x="2352" y="7444"/>
                    <a:pt x="2315" y="7480"/>
                    <a:pt x="2286" y="7480"/>
                  </a:cubicBezTo>
                </a:path>
              </a:pathLst>
            </a:custGeom>
            <a:grpFill/>
            <a:ln w="3175" cap="flat" cmpd="sng">
              <a:noFill/>
              <a:bevel/>
              <a:headEnd/>
              <a:tailEnd/>
            </a:ln>
            <a:effectLst/>
          </p:spPr>
          <p:txBody>
            <a:bodyPr wrap="none" anchor="ctr"/>
            <a:lstStyle/>
            <a:p>
              <a:pPr defTabSz="1828298" eaLnBrk="1" fontAlgn="auto" hangingPunct="1">
                <a:spcBef>
                  <a:spcPts val="0"/>
                </a:spcBef>
                <a:spcAft>
                  <a:spcPts val="0"/>
                </a:spcAft>
                <a:defRPr/>
              </a:pPr>
              <a:endParaRPr lang="en-US" sz="1351" b="0" i="0">
                <a:latin typeface="DINRoundOT" panose="020B0504020101020102" pitchFamily="34" charset="77"/>
              </a:endParaRPr>
            </a:p>
          </p:txBody>
        </p:sp>
        <p:sp>
          <p:nvSpPr>
            <p:cNvPr id="153" name="Freeform 18">
              <a:extLst>
                <a:ext uri="{FF2B5EF4-FFF2-40B4-BE49-F238E27FC236}">
                  <a16:creationId xmlns:a16="http://schemas.microsoft.com/office/drawing/2014/main" id="{553AD701-B213-6C4E-87D7-2DAAA74BB33F}"/>
                </a:ext>
              </a:extLst>
            </p:cNvPr>
            <p:cNvSpPr>
              <a:spLocks noChangeArrowheads="1"/>
            </p:cNvSpPr>
            <p:nvPr/>
          </p:nvSpPr>
          <p:spPr bwMode="gray">
            <a:xfrm>
              <a:off x="4876839" y="6897041"/>
              <a:ext cx="2011769" cy="2854413"/>
            </a:xfrm>
            <a:custGeom>
              <a:avLst/>
              <a:gdLst>
                <a:gd name="T0" fmla="*/ 3950 w 5240"/>
                <a:gd name="T1" fmla="*/ 271 h 7511"/>
                <a:gd name="T2" fmla="*/ 4074 w 5240"/>
                <a:gd name="T3" fmla="*/ 1165 h 7511"/>
                <a:gd name="T4" fmla="*/ 4528 w 5240"/>
                <a:gd name="T5" fmla="*/ 813 h 7511"/>
                <a:gd name="T6" fmla="*/ 5159 w 5240"/>
                <a:gd name="T7" fmla="*/ 1743 h 7511"/>
                <a:gd name="T8" fmla="*/ 5078 w 5240"/>
                <a:gd name="T9" fmla="*/ 2190 h 7511"/>
                <a:gd name="T10" fmla="*/ 4748 w 5240"/>
                <a:gd name="T11" fmla="*/ 2439 h 7511"/>
                <a:gd name="T12" fmla="*/ 4690 w 5240"/>
                <a:gd name="T13" fmla="*/ 3348 h 7511"/>
                <a:gd name="T14" fmla="*/ 4851 w 5240"/>
                <a:gd name="T15" fmla="*/ 3773 h 7511"/>
                <a:gd name="T16" fmla="*/ 3854 w 5240"/>
                <a:gd name="T17" fmla="*/ 4740 h 7511"/>
                <a:gd name="T18" fmla="*/ 2953 w 5240"/>
                <a:gd name="T19" fmla="*/ 5106 h 7511"/>
                <a:gd name="T20" fmla="*/ 2858 w 5240"/>
                <a:gd name="T21" fmla="*/ 6572 h 7511"/>
                <a:gd name="T22" fmla="*/ 2689 w 5240"/>
                <a:gd name="T23" fmla="*/ 7195 h 7511"/>
                <a:gd name="T24" fmla="*/ 1890 w 5240"/>
                <a:gd name="T25" fmla="*/ 6755 h 7511"/>
                <a:gd name="T26" fmla="*/ 1473 w 5240"/>
                <a:gd name="T27" fmla="*/ 6338 h 7511"/>
                <a:gd name="T28" fmla="*/ 542 w 5240"/>
                <a:gd name="T29" fmla="*/ 5524 h 7511"/>
                <a:gd name="T30" fmla="*/ 366 w 5240"/>
                <a:gd name="T31" fmla="*/ 5084 h 7511"/>
                <a:gd name="T32" fmla="*/ 718 w 5240"/>
                <a:gd name="T33" fmla="*/ 4638 h 7511"/>
                <a:gd name="T34" fmla="*/ 733 w 5240"/>
                <a:gd name="T35" fmla="*/ 3729 h 7511"/>
                <a:gd name="T36" fmla="*/ 1158 w 5240"/>
                <a:gd name="T37" fmla="*/ 2593 h 7511"/>
                <a:gd name="T38" fmla="*/ 1890 w 5240"/>
                <a:gd name="T39" fmla="*/ 1860 h 7511"/>
                <a:gd name="T40" fmla="*/ 1824 w 5240"/>
                <a:gd name="T41" fmla="*/ 1378 h 7511"/>
                <a:gd name="T42" fmla="*/ 2543 w 5240"/>
                <a:gd name="T43" fmla="*/ 784 h 7511"/>
                <a:gd name="T44" fmla="*/ 3349 w 5240"/>
                <a:gd name="T45" fmla="*/ 183 h 7511"/>
                <a:gd name="T46" fmla="*/ 3363 w 5240"/>
                <a:gd name="T47" fmla="*/ 249 h 7511"/>
                <a:gd name="T48" fmla="*/ 2674 w 5240"/>
                <a:gd name="T49" fmla="*/ 440 h 7511"/>
                <a:gd name="T50" fmla="*/ 2330 w 5240"/>
                <a:gd name="T51" fmla="*/ 894 h 7511"/>
                <a:gd name="T52" fmla="*/ 1714 w 5240"/>
                <a:gd name="T53" fmla="*/ 1304 h 7511"/>
                <a:gd name="T54" fmla="*/ 2022 w 5240"/>
                <a:gd name="T55" fmla="*/ 1663 h 7511"/>
                <a:gd name="T56" fmla="*/ 1605 w 5240"/>
                <a:gd name="T57" fmla="*/ 2153 h 7511"/>
                <a:gd name="T58" fmla="*/ 1121 w 5240"/>
                <a:gd name="T59" fmla="*/ 2520 h 7511"/>
                <a:gd name="T60" fmla="*/ 762 w 5240"/>
                <a:gd name="T61" fmla="*/ 3223 h 7511"/>
                <a:gd name="T62" fmla="*/ 447 w 5240"/>
                <a:gd name="T63" fmla="*/ 3846 h 7511"/>
                <a:gd name="T64" fmla="*/ 681 w 5240"/>
                <a:gd name="T65" fmla="*/ 4425 h 7511"/>
                <a:gd name="T66" fmla="*/ 571 w 5240"/>
                <a:gd name="T67" fmla="*/ 4747 h 7511"/>
                <a:gd name="T68" fmla="*/ 337 w 5240"/>
                <a:gd name="T69" fmla="*/ 5077 h 7511"/>
                <a:gd name="T70" fmla="*/ 147 w 5240"/>
                <a:gd name="T71" fmla="*/ 5458 h 7511"/>
                <a:gd name="T72" fmla="*/ 894 w 5240"/>
                <a:gd name="T73" fmla="*/ 5414 h 7511"/>
                <a:gd name="T74" fmla="*/ 1290 w 5240"/>
                <a:gd name="T75" fmla="*/ 6125 h 7511"/>
                <a:gd name="T76" fmla="*/ 1407 w 5240"/>
                <a:gd name="T77" fmla="*/ 6909 h 7511"/>
                <a:gd name="T78" fmla="*/ 2118 w 5240"/>
                <a:gd name="T79" fmla="*/ 7144 h 7511"/>
                <a:gd name="T80" fmla="*/ 2440 w 5240"/>
                <a:gd name="T81" fmla="*/ 7422 h 7511"/>
                <a:gd name="T82" fmla="*/ 2850 w 5240"/>
                <a:gd name="T83" fmla="*/ 6990 h 7511"/>
                <a:gd name="T84" fmla="*/ 2828 w 5240"/>
                <a:gd name="T85" fmla="*/ 6799 h 7511"/>
                <a:gd name="T86" fmla="*/ 2726 w 5240"/>
                <a:gd name="T87" fmla="*/ 5575 h 7511"/>
                <a:gd name="T88" fmla="*/ 3312 w 5240"/>
                <a:gd name="T89" fmla="*/ 5063 h 7511"/>
                <a:gd name="T90" fmla="*/ 4067 w 5240"/>
                <a:gd name="T91" fmla="*/ 4740 h 7511"/>
                <a:gd name="T92" fmla="*/ 4323 w 5240"/>
                <a:gd name="T93" fmla="*/ 4154 h 7511"/>
                <a:gd name="T94" fmla="*/ 4902 w 5240"/>
                <a:gd name="T95" fmla="*/ 3568 h 7511"/>
                <a:gd name="T96" fmla="*/ 4660 w 5240"/>
                <a:gd name="T97" fmla="*/ 3363 h 7511"/>
                <a:gd name="T98" fmla="*/ 4785 w 5240"/>
                <a:gd name="T99" fmla="*/ 2769 h 7511"/>
                <a:gd name="T100" fmla="*/ 4865 w 5240"/>
                <a:gd name="T101" fmla="*/ 2293 h 7511"/>
                <a:gd name="T102" fmla="*/ 5188 w 5240"/>
                <a:gd name="T103" fmla="*/ 2124 h 7511"/>
                <a:gd name="T104" fmla="*/ 5188 w 5240"/>
                <a:gd name="T105" fmla="*/ 1684 h 7511"/>
                <a:gd name="T106" fmla="*/ 4609 w 5240"/>
                <a:gd name="T107" fmla="*/ 931 h 7511"/>
                <a:gd name="T108" fmla="*/ 4272 w 5240"/>
                <a:gd name="T109" fmla="*/ 857 h 7511"/>
                <a:gd name="T110" fmla="*/ 3862 w 5240"/>
                <a:gd name="T111" fmla="*/ 1026 h 7511"/>
                <a:gd name="T112" fmla="*/ 3986 w 5240"/>
                <a:gd name="T113" fmla="*/ 374 h 7511"/>
                <a:gd name="T114" fmla="*/ 3678 w 5240"/>
                <a:gd name="T115" fmla="*/ 66 h 7511"/>
                <a:gd name="T116" fmla="*/ 5012 w 5240"/>
                <a:gd name="T117" fmla="*/ 1729 h 7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240" h="7511">
                  <a:moveTo>
                    <a:pt x="3605" y="30"/>
                  </a:moveTo>
                  <a:lnTo>
                    <a:pt x="3605" y="30"/>
                  </a:lnTo>
                  <a:cubicBezTo>
                    <a:pt x="3605" y="30"/>
                    <a:pt x="3612" y="30"/>
                    <a:pt x="3612" y="37"/>
                  </a:cubicBezTo>
                  <a:cubicBezTo>
                    <a:pt x="3656" y="44"/>
                    <a:pt x="3649" y="117"/>
                    <a:pt x="3693" y="117"/>
                  </a:cubicBezTo>
                  <a:cubicBezTo>
                    <a:pt x="3708" y="117"/>
                    <a:pt x="3730" y="117"/>
                    <a:pt x="3744" y="117"/>
                  </a:cubicBezTo>
                  <a:cubicBezTo>
                    <a:pt x="3766" y="117"/>
                    <a:pt x="3788" y="117"/>
                    <a:pt x="3825" y="103"/>
                  </a:cubicBezTo>
                  <a:cubicBezTo>
                    <a:pt x="3847" y="88"/>
                    <a:pt x="3876" y="81"/>
                    <a:pt x="3898" y="81"/>
                  </a:cubicBezTo>
                  <a:cubicBezTo>
                    <a:pt x="3927" y="81"/>
                    <a:pt x="3942" y="88"/>
                    <a:pt x="3950" y="110"/>
                  </a:cubicBezTo>
                  <a:cubicBezTo>
                    <a:pt x="3957" y="154"/>
                    <a:pt x="4023" y="205"/>
                    <a:pt x="4052" y="220"/>
                  </a:cubicBezTo>
                  <a:cubicBezTo>
                    <a:pt x="4074" y="235"/>
                    <a:pt x="4067" y="293"/>
                    <a:pt x="4030" y="293"/>
                  </a:cubicBezTo>
                  <a:cubicBezTo>
                    <a:pt x="4023" y="293"/>
                    <a:pt x="4015" y="293"/>
                    <a:pt x="4008" y="286"/>
                  </a:cubicBezTo>
                  <a:cubicBezTo>
                    <a:pt x="3986" y="279"/>
                    <a:pt x="3964" y="271"/>
                    <a:pt x="3950" y="271"/>
                  </a:cubicBezTo>
                  <a:cubicBezTo>
                    <a:pt x="3927" y="271"/>
                    <a:pt x="3913" y="286"/>
                    <a:pt x="3935" y="308"/>
                  </a:cubicBezTo>
                  <a:cubicBezTo>
                    <a:pt x="3957" y="337"/>
                    <a:pt x="3979" y="366"/>
                    <a:pt x="3942" y="366"/>
                  </a:cubicBezTo>
                  <a:lnTo>
                    <a:pt x="3935" y="366"/>
                  </a:lnTo>
                  <a:cubicBezTo>
                    <a:pt x="3927" y="366"/>
                    <a:pt x="3927" y="366"/>
                    <a:pt x="3920" y="366"/>
                  </a:cubicBezTo>
                  <a:cubicBezTo>
                    <a:pt x="3891" y="366"/>
                    <a:pt x="3942" y="411"/>
                    <a:pt x="3905" y="440"/>
                  </a:cubicBezTo>
                  <a:cubicBezTo>
                    <a:pt x="3862" y="476"/>
                    <a:pt x="3869" y="521"/>
                    <a:pt x="3898" y="542"/>
                  </a:cubicBezTo>
                  <a:cubicBezTo>
                    <a:pt x="3920" y="572"/>
                    <a:pt x="3957" y="652"/>
                    <a:pt x="3950" y="689"/>
                  </a:cubicBezTo>
                  <a:cubicBezTo>
                    <a:pt x="3942" y="726"/>
                    <a:pt x="3993" y="740"/>
                    <a:pt x="3964" y="792"/>
                  </a:cubicBezTo>
                  <a:cubicBezTo>
                    <a:pt x="3942" y="843"/>
                    <a:pt x="3950" y="850"/>
                    <a:pt x="3891" y="857"/>
                  </a:cubicBezTo>
                  <a:cubicBezTo>
                    <a:pt x="3832" y="865"/>
                    <a:pt x="3825" y="894"/>
                    <a:pt x="3810" y="938"/>
                  </a:cubicBezTo>
                  <a:cubicBezTo>
                    <a:pt x="3803" y="975"/>
                    <a:pt x="3788" y="1019"/>
                    <a:pt x="3847" y="1055"/>
                  </a:cubicBezTo>
                  <a:cubicBezTo>
                    <a:pt x="3905" y="1085"/>
                    <a:pt x="4052" y="1129"/>
                    <a:pt x="4074" y="1165"/>
                  </a:cubicBezTo>
                  <a:cubicBezTo>
                    <a:pt x="4096" y="1187"/>
                    <a:pt x="4118" y="1216"/>
                    <a:pt x="4147" y="1216"/>
                  </a:cubicBezTo>
                  <a:cubicBezTo>
                    <a:pt x="4162" y="1216"/>
                    <a:pt x="4177" y="1209"/>
                    <a:pt x="4184" y="1202"/>
                  </a:cubicBezTo>
                  <a:cubicBezTo>
                    <a:pt x="4228" y="1158"/>
                    <a:pt x="4264" y="1129"/>
                    <a:pt x="4206" y="1106"/>
                  </a:cubicBezTo>
                  <a:cubicBezTo>
                    <a:pt x="4147" y="1077"/>
                    <a:pt x="4118" y="1026"/>
                    <a:pt x="4118" y="1004"/>
                  </a:cubicBezTo>
                  <a:cubicBezTo>
                    <a:pt x="4118" y="975"/>
                    <a:pt x="4125" y="997"/>
                    <a:pt x="4177" y="960"/>
                  </a:cubicBezTo>
                  <a:cubicBezTo>
                    <a:pt x="4228" y="923"/>
                    <a:pt x="4279" y="909"/>
                    <a:pt x="4294" y="865"/>
                  </a:cubicBezTo>
                  <a:cubicBezTo>
                    <a:pt x="4309" y="835"/>
                    <a:pt x="4338" y="813"/>
                    <a:pt x="4360" y="813"/>
                  </a:cubicBezTo>
                  <a:cubicBezTo>
                    <a:pt x="4374" y="813"/>
                    <a:pt x="4382" y="821"/>
                    <a:pt x="4382" y="835"/>
                  </a:cubicBezTo>
                  <a:cubicBezTo>
                    <a:pt x="4389" y="865"/>
                    <a:pt x="4411" y="902"/>
                    <a:pt x="4411" y="902"/>
                  </a:cubicBezTo>
                  <a:cubicBezTo>
                    <a:pt x="4411" y="902"/>
                    <a:pt x="4389" y="813"/>
                    <a:pt x="4433" y="799"/>
                  </a:cubicBezTo>
                  <a:cubicBezTo>
                    <a:pt x="4448" y="792"/>
                    <a:pt x="4462" y="792"/>
                    <a:pt x="4470" y="792"/>
                  </a:cubicBezTo>
                  <a:cubicBezTo>
                    <a:pt x="4492" y="792"/>
                    <a:pt x="4506" y="799"/>
                    <a:pt x="4528" y="813"/>
                  </a:cubicBezTo>
                  <a:cubicBezTo>
                    <a:pt x="4558" y="835"/>
                    <a:pt x="4572" y="872"/>
                    <a:pt x="4580" y="909"/>
                  </a:cubicBezTo>
                  <a:cubicBezTo>
                    <a:pt x="4558" y="916"/>
                    <a:pt x="4550" y="916"/>
                    <a:pt x="4550" y="916"/>
                  </a:cubicBezTo>
                  <a:cubicBezTo>
                    <a:pt x="4550" y="916"/>
                    <a:pt x="4558" y="916"/>
                    <a:pt x="4580" y="909"/>
                  </a:cubicBezTo>
                  <a:lnTo>
                    <a:pt x="4580" y="916"/>
                  </a:lnTo>
                  <a:cubicBezTo>
                    <a:pt x="4580" y="953"/>
                    <a:pt x="4558" y="1048"/>
                    <a:pt x="4594" y="1070"/>
                  </a:cubicBezTo>
                  <a:cubicBezTo>
                    <a:pt x="4631" y="1099"/>
                    <a:pt x="4609" y="1129"/>
                    <a:pt x="4638" y="1173"/>
                  </a:cubicBezTo>
                  <a:cubicBezTo>
                    <a:pt x="4660" y="1216"/>
                    <a:pt x="4690" y="1239"/>
                    <a:pt x="4748" y="1239"/>
                  </a:cubicBezTo>
                  <a:cubicBezTo>
                    <a:pt x="4807" y="1239"/>
                    <a:pt x="4807" y="1275"/>
                    <a:pt x="4821" y="1326"/>
                  </a:cubicBezTo>
                  <a:cubicBezTo>
                    <a:pt x="4843" y="1378"/>
                    <a:pt x="4924" y="1436"/>
                    <a:pt x="4983" y="1444"/>
                  </a:cubicBezTo>
                  <a:cubicBezTo>
                    <a:pt x="5049" y="1451"/>
                    <a:pt x="5166" y="1524"/>
                    <a:pt x="5188" y="1539"/>
                  </a:cubicBezTo>
                  <a:cubicBezTo>
                    <a:pt x="5217" y="1554"/>
                    <a:pt x="5217" y="1597"/>
                    <a:pt x="5173" y="1626"/>
                  </a:cubicBezTo>
                  <a:cubicBezTo>
                    <a:pt x="5129" y="1648"/>
                    <a:pt x="5166" y="1692"/>
                    <a:pt x="5159" y="1743"/>
                  </a:cubicBezTo>
                  <a:cubicBezTo>
                    <a:pt x="5151" y="1765"/>
                    <a:pt x="5144" y="1772"/>
                    <a:pt x="5136" y="1772"/>
                  </a:cubicBezTo>
                  <a:cubicBezTo>
                    <a:pt x="5129" y="1772"/>
                    <a:pt x="5122" y="1758"/>
                    <a:pt x="5107" y="1721"/>
                  </a:cubicBezTo>
                  <a:cubicBezTo>
                    <a:pt x="5093" y="1684"/>
                    <a:pt x="5071" y="1670"/>
                    <a:pt x="5056" y="1670"/>
                  </a:cubicBezTo>
                  <a:cubicBezTo>
                    <a:pt x="5041" y="1670"/>
                    <a:pt x="5026" y="1677"/>
                    <a:pt x="5012" y="1692"/>
                  </a:cubicBezTo>
                  <a:cubicBezTo>
                    <a:pt x="4968" y="1721"/>
                    <a:pt x="4975" y="1751"/>
                    <a:pt x="5026" y="1772"/>
                  </a:cubicBezTo>
                  <a:cubicBezTo>
                    <a:pt x="5078" y="1802"/>
                    <a:pt x="5129" y="1816"/>
                    <a:pt x="5129" y="1816"/>
                  </a:cubicBezTo>
                  <a:cubicBezTo>
                    <a:pt x="5129" y="1816"/>
                    <a:pt x="5122" y="1838"/>
                    <a:pt x="5085" y="1868"/>
                  </a:cubicBezTo>
                  <a:cubicBezTo>
                    <a:pt x="5056" y="1904"/>
                    <a:pt x="5034" y="1912"/>
                    <a:pt x="5071" y="1948"/>
                  </a:cubicBezTo>
                  <a:cubicBezTo>
                    <a:pt x="5107" y="1978"/>
                    <a:pt x="5129" y="1978"/>
                    <a:pt x="5151" y="2007"/>
                  </a:cubicBezTo>
                  <a:cubicBezTo>
                    <a:pt x="5166" y="2029"/>
                    <a:pt x="5195" y="2051"/>
                    <a:pt x="5166" y="2110"/>
                  </a:cubicBezTo>
                  <a:cubicBezTo>
                    <a:pt x="5136" y="2161"/>
                    <a:pt x="5136" y="2197"/>
                    <a:pt x="5100" y="2197"/>
                  </a:cubicBezTo>
                  <a:cubicBezTo>
                    <a:pt x="5093" y="2197"/>
                    <a:pt x="5085" y="2197"/>
                    <a:pt x="5078" y="2190"/>
                  </a:cubicBezTo>
                  <a:cubicBezTo>
                    <a:pt x="5026" y="2175"/>
                    <a:pt x="5012" y="2124"/>
                    <a:pt x="4990" y="2124"/>
                  </a:cubicBezTo>
                  <a:cubicBezTo>
                    <a:pt x="4990" y="2124"/>
                    <a:pt x="4983" y="2132"/>
                    <a:pt x="4975" y="2132"/>
                  </a:cubicBezTo>
                  <a:cubicBezTo>
                    <a:pt x="4953" y="2146"/>
                    <a:pt x="4931" y="2168"/>
                    <a:pt x="4909" y="2168"/>
                  </a:cubicBezTo>
                  <a:cubicBezTo>
                    <a:pt x="4895" y="2168"/>
                    <a:pt x="4887" y="2161"/>
                    <a:pt x="4873" y="2146"/>
                  </a:cubicBezTo>
                  <a:cubicBezTo>
                    <a:pt x="4865" y="2132"/>
                    <a:pt x="4843" y="2124"/>
                    <a:pt x="4821" y="2124"/>
                  </a:cubicBezTo>
                  <a:cubicBezTo>
                    <a:pt x="4800" y="2124"/>
                    <a:pt x="4785" y="2139"/>
                    <a:pt x="4792" y="2168"/>
                  </a:cubicBezTo>
                  <a:cubicBezTo>
                    <a:pt x="4800" y="2227"/>
                    <a:pt x="4814" y="2293"/>
                    <a:pt x="4851" y="2322"/>
                  </a:cubicBezTo>
                  <a:cubicBezTo>
                    <a:pt x="4887" y="2344"/>
                    <a:pt x="4924" y="2381"/>
                    <a:pt x="4836" y="2381"/>
                  </a:cubicBezTo>
                  <a:cubicBezTo>
                    <a:pt x="4741" y="2381"/>
                    <a:pt x="4712" y="2373"/>
                    <a:pt x="4690" y="2359"/>
                  </a:cubicBezTo>
                  <a:cubicBezTo>
                    <a:pt x="4682" y="2359"/>
                    <a:pt x="4682" y="2359"/>
                    <a:pt x="4675" y="2359"/>
                  </a:cubicBezTo>
                  <a:cubicBezTo>
                    <a:pt x="4653" y="2359"/>
                    <a:pt x="4624" y="2381"/>
                    <a:pt x="4653" y="2403"/>
                  </a:cubicBezTo>
                  <a:cubicBezTo>
                    <a:pt x="4690" y="2432"/>
                    <a:pt x="4712" y="2425"/>
                    <a:pt x="4748" y="2439"/>
                  </a:cubicBezTo>
                  <a:cubicBezTo>
                    <a:pt x="4785" y="2454"/>
                    <a:pt x="4807" y="2476"/>
                    <a:pt x="4843" y="2505"/>
                  </a:cubicBezTo>
                  <a:cubicBezTo>
                    <a:pt x="4873" y="2542"/>
                    <a:pt x="4931" y="2586"/>
                    <a:pt x="4851" y="2593"/>
                  </a:cubicBezTo>
                  <a:cubicBezTo>
                    <a:pt x="4763" y="2601"/>
                    <a:pt x="4785" y="2637"/>
                    <a:pt x="4800" y="2659"/>
                  </a:cubicBezTo>
                  <a:cubicBezTo>
                    <a:pt x="4814" y="2688"/>
                    <a:pt x="4843" y="2740"/>
                    <a:pt x="4785" y="2740"/>
                  </a:cubicBezTo>
                  <a:cubicBezTo>
                    <a:pt x="4719" y="2740"/>
                    <a:pt x="4660" y="2762"/>
                    <a:pt x="4645" y="2813"/>
                  </a:cubicBezTo>
                  <a:cubicBezTo>
                    <a:pt x="4631" y="2864"/>
                    <a:pt x="4682" y="2908"/>
                    <a:pt x="4638" y="2938"/>
                  </a:cubicBezTo>
                  <a:cubicBezTo>
                    <a:pt x="4594" y="2974"/>
                    <a:pt x="4558" y="2967"/>
                    <a:pt x="4602" y="3003"/>
                  </a:cubicBezTo>
                  <a:cubicBezTo>
                    <a:pt x="4645" y="3033"/>
                    <a:pt x="4638" y="3077"/>
                    <a:pt x="4609" y="3113"/>
                  </a:cubicBezTo>
                  <a:cubicBezTo>
                    <a:pt x="4587" y="3143"/>
                    <a:pt x="4572" y="3238"/>
                    <a:pt x="4528" y="3238"/>
                  </a:cubicBezTo>
                  <a:cubicBezTo>
                    <a:pt x="4484" y="3238"/>
                    <a:pt x="4499" y="3282"/>
                    <a:pt x="4506" y="3326"/>
                  </a:cubicBezTo>
                  <a:cubicBezTo>
                    <a:pt x="4521" y="3363"/>
                    <a:pt x="4536" y="3399"/>
                    <a:pt x="4587" y="3399"/>
                  </a:cubicBezTo>
                  <a:cubicBezTo>
                    <a:pt x="4638" y="3399"/>
                    <a:pt x="4712" y="3399"/>
                    <a:pt x="4690" y="3348"/>
                  </a:cubicBezTo>
                  <a:cubicBezTo>
                    <a:pt x="4660" y="3297"/>
                    <a:pt x="4675" y="3282"/>
                    <a:pt x="4719" y="3253"/>
                  </a:cubicBezTo>
                  <a:cubicBezTo>
                    <a:pt x="4763" y="3231"/>
                    <a:pt x="4785" y="3216"/>
                    <a:pt x="4814" y="3216"/>
                  </a:cubicBezTo>
                  <a:cubicBezTo>
                    <a:pt x="4821" y="3216"/>
                    <a:pt x="4829" y="3216"/>
                    <a:pt x="4836" y="3223"/>
                  </a:cubicBezTo>
                  <a:cubicBezTo>
                    <a:pt x="4873" y="3231"/>
                    <a:pt x="4865" y="3275"/>
                    <a:pt x="4902" y="3311"/>
                  </a:cubicBezTo>
                  <a:cubicBezTo>
                    <a:pt x="4931" y="3355"/>
                    <a:pt x="4917" y="3406"/>
                    <a:pt x="4909" y="3436"/>
                  </a:cubicBezTo>
                  <a:lnTo>
                    <a:pt x="4909" y="3436"/>
                  </a:lnTo>
                  <a:cubicBezTo>
                    <a:pt x="4902" y="3436"/>
                    <a:pt x="4902" y="3421"/>
                    <a:pt x="4895" y="3421"/>
                  </a:cubicBezTo>
                  <a:cubicBezTo>
                    <a:pt x="4887" y="3421"/>
                    <a:pt x="4880" y="3429"/>
                    <a:pt x="4873" y="3443"/>
                  </a:cubicBezTo>
                  <a:cubicBezTo>
                    <a:pt x="4851" y="3494"/>
                    <a:pt x="4865" y="3509"/>
                    <a:pt x="4873" y="3568"/>
                  </a:cubicBezTo>
                  <a:cubicBezTo>
                    <a:pt x="4887" y="3626"/>
                    <a:pt x="4902" y="3700"/>
                    <a:pt x="4902" y="3700"/>
                  </a:cubicBezTo>
                  <a:cubicBezTo>
                    <a:pt x="4917" y="3714"/>
                    <a:pt x="4917" y="3714"/>
                    <a:pt x="4917" y="3714"/>
                  </a:cubicBezTo>
                  <a:cubicBezTo>
                    <a:pt x="4895" y="3729"/>
                    <a:pt x="4873" y="3751"/>
                    <a:pt x="4851" y="3773"/>
                  </a:cubicBezTo>
                  <a:cubicBezTo>
                    <a:pt x="4807" y="3832"/>
                    <a:pt x="4843" y="3875"/>
                    <a:pt x="4807" y="3934"/>
                  </a:cubicBezTo>
                  <a:cubicBezTo>
                    <a:pt x="4770" y="3985"/>
                    <a:pt x="4697" y="4022"/>
                    <a:pt x="4624" y="4088"/>
                  </a:cubicBezTo>
                  <a:cubicBezTo>
                    <a:pt x="4580" y="4132"/>
                    <a:pt x="4506" y="4154"/>
                    <a:pt x="4440" y="4154"/>
                  </a:cubicBezTo>
                  <a:cubicBezTo>
                    <a:pt x="4404" y="4154"/>
                    <a:pt x="4374" y="4147"/>
                    <a:pt x="4352" y="4139"/>
                  </a:cubicBezTo>
                  <a:cubicBezTo>
                    <a:pt x="4331" y="4117"/>
                    <a:pt x="4309" y="4103"/>
                    <a:pt x="4294" y="4103"/>
                  </a:cubicBezTo>
                  <a:cubicBezTo>
                    <a:pt x="4272" y="4103"/>
                    <a:pt x="4257" y="4125"/>
                    <a:pt x="4221" y="4169"/>
                  </a:cubicBezTo>
                  <a:cubicBezTo>
                    <a:pt x="4147" y="4264"/>
                    <a:pt x="4228" y="4315"/>
                    <a:pt x="4228" y="4396"/>
                  </a:cubicBezTo>
                  <a:cubicBezTo>
                    <a:pt x="4228" y="4476"/>
                    <a:pt x="4199" y="4498"/>
                    <a:pt x="4147" y="4557"/>
                  </a:cubicBezTo>
                  <a:cubicBezTo>
                    <a:pt x="4103" y="4615"/>
                    <a:pt x="4059" y="4579"/>
                    <a:pt x="4001" y="4638"/>
                  </a:cubicBezTo>
                  <a:cubicBezTo>
                    <a:pt x="3950" y="4689"/>
                    <a:pt x="4059" y="4711"/>
                    <a:pt x="4059" y="4711"/>
                  </a:cubicBezTo>
                  <a:cubicBezTo>
                    <a:pt x="4059" y="4711"/>
                    <a:pt x="3957" y="4747"/>
                    <a:pt x="3898" y="4747"/>
                  </a:cubicBezTo>
                  <a:cubicBezTo>
                    <a:pt x="3876" y="4747"/>
                    <a:pt x="3862" y="4747"/>
                    <a:pt x="3854" y="4740"/>
                  </a:cubicBezTo>
                  <a:cubicBezTo>
                    <a:pt x="3825" y="4703"/>
                    <a:pt x="3708" y="4703"/>
                    <a:pt x="3708" y="4703"/>
                  </a:cubicBezTo>
                  <a:cubicBezTo>
                    <a:pt x="3708" y="4703"/>
                    <a:pt x="3722" y="4813"/>
                    <a:pt x="3722" y="4872"/>
                  </a:cubicBezTo>
                  <a:cubicBezTo>
                    <a:pt x="3722" y="4931"/>
                    <a:pt x="3788" y="4916"/>
                    <a:pt x="3788" y="4967"/>
                  </a:cubicBezTo>
                  <a:cubicBezTo>
                    <a:pt x="3788" y="5011"/>
                    <a:pt x="3730" y="5033"/>
                    <a:pt x="3730" y="5092"/>
                  </a:cubicBezTo>
                  <a:cubicBezTo>
                    <a:pt x="3730" y="5143"/>
                    <a:pt x="3700" y="5180"/>
                    <a:pt x="3627" y="5202"/>
                  </a:cubicBezTo>
                  <a:cubicBezTo>
                    <a:pt x="3620" y="5209"/>
                    <a:pt x="3605" y="5209"/>
                    <a:pt x="3590" y="5209"/>
                  </a:cubicBezTo>
                  <a:cubicBezTo>
                    <a:pt x="3532" y="5209"/>
                    <a:pt x="3473" y="5172"/>
                    <a:pt x="3444" y="5136"/>
                  </a:cubicBezTo>
                  <a:cubicBezTo>
                    <a:pt x="3414" y="5092"/>
                    <a:pt x="3371" y="5055"/>
                    <a:pt x="3319" y="5033"/>
                  </a:cubicBezTo>
                  <a:cubicBezTo>
                    <a:pt x="3305" y="5019"/>
                    <a:pt x="3268" y="5019"/>
                    <a:pt x="3231" y="5019"/>
                  </a:cubicBezTo>
                  <a:cubicBezTo>
                    <a:pt x="3187" y="5019"/>
                    <a:pt x="3129" y="5026"/>
                    <a:pt x="3099" y="5033"/>
                  </a:cubicBezTo>
                  <a:cubicBezTo>
                    <a:pt x="3041" y="5041"/>
                    <a:pt x="2945" y="5180"/>
                    <a:pt x="2945" y="5180"/>
                  </a:cubicBezTo>
                  <a:cubicBezTo>
                    <a:pt x="2945" y="5180"/>
                    <a:pt x="2990" y="5106"/>
                    <a:pt x="2953" y="5106"/>
                  </a:cubicBezTo>
                  <a:cubicBezTo>
                    <a:pt x="2953" y="5106"/>
                    <a:pt x="2953" y="5114"/>
                    <a:pt x="2945" y="5114"/>
                  </a:cubicBezTo>
                  <a:lnTo>
                    <a:pt x="2938" y="5114"/>
                  </a:lnTo>
                  <a:cubicBezTo>
                    <a:pt x="2902" y="5114"/>
                    <a:pt x="2872" y="5092"/>
                    <a:pt x="2821" y="5092"/>
                  </a:cubicBezTo>
                  <a:cubicBezTo>
                    <a:pt x="2806" y="5092"/>
                    <a:pt x="2792" y="5092"/>
                    <a:pt x="2770" y="5099"/>
                  </a:cubicBezTo>
                  <a:cubicBezTo>
                    <a:pt x="2674" y="5136"/>
                    <a:pt x="2667" y="5165"/>
                    <a:pt x="2631" y="5246"/>
                  </a:cubicBezTo>
                  <a:cubicBezTo>
                    <a:pt x="2594" y="5326"/>
                    <a:pt x="2645" y="5363"/>
                    <a:pt x="2696" y="5392"/>
                  </a:cubicBezTo>
                  <a:cubicBezTo>
                    <a:pt x="2755" y="5429"/>
                    <a:pt x="2719" y="5517"/>
                    <a:pt x="2696" y="5568"/>
                  </a:cubicBezTo>
                  <a:cubicBezTo>
                    <a:pt x="2674" y="5612"/>
                    <a:pt x="2674" y="5737"/>
                    <a:pt x="2696" y="5839"/>
                  </a:cubicBezTo>
                  <a:cubicBezTo>
                    <a:pt x="2719" y="5942"/>
                    <a:pt x="2792" y="6037"/>
                    <a:pt x="2821" y="6096"/>
                  </a:cubicBezTo>
                  <a:cubicBezTo>
                    <a:pt x="2858" y="6154"/>
                    <a:pt x="2894" y="6198"/>
                    <a:pt x="2902" y="6279"/>
                  </a:cubicBezTo>
                  <a:cubicBezTo>
                    <a:pt x="2916" y="6360"/>
                    <a:pt x="2938" y="6382"/>
                    <a:pt x="2916" y="6462"/>
                  </a:cubicBezTo>
                  <a:cubicBezTo>
                    <a:pt x="2894" y="6543"/>
                    <a:pt x="2858" y="6506"/>
                    <a:pt x="2858" y="6572"/>
                  </a:cubicBezTo>
                  <a:cubicBezTo>
                    <a:pt x="2858" y="6638"/>
                    <a:pt x="2880" y="6667"/>
                    <a:pt x="2858" y="6733"/>
                  </a:cubicBezTo>
                  <a:cubicBezTo>
                    <a:pt x="2836" y="6799"/>
                    <a:pt x="2799" y="6741"/>
                    <a:pt x="2792" y="6821"/>
                  </a:cubicBezTo>
                  <a:cubicBezTo>
                    <a:pt x="2784" y="6865"/>
                    <a:pt x="2799" y="6865"/>
                    <a:pt x="2814" y="6865"/>
                  </a:cubicBezTo>
                  <a:cubicBezTo>
                    <a:pt x="2821" y="6865"/>
                    <a:pt x="2821" y="6865"/>
                    <a:pt x="2828" y="6865"/>
                  </a:cubicBezTo>
                  <a:cubicBezTo>
                    <a:pt x="2843" y="6865"/>
                    <a:pt x="2850" y="6872"/>
                    <a:pt x="2858" y="6880"/>
                  </a:cubicBezTo>
                  <a:cubicBezTo>
                    <a:pt x="2865" y="6894"/>
                    <a:pt x="2872" y="6916"/>
                    <a:pt x="2872" y="6931"/>
                  </a:cubicBezTo>
                  <a:cubicBezTo>
                    <a:pt x="2872" y="6939"/>
                    <a:pt x="2872" y="6939"/>
                    <a:pt x="2872" y="6939"/>
                  </a:cubicBezTo>
                  <a:cubicBezTo>
                    <a:pt x="2814" y="6982"/>
                    <a:pt x="2814" y="6982"/>
                    <a:pt x="2814" y="6982"/>
                  </a:cubicBezTo>
                  <a:cubicBezTo>
                    <a:pt x="2902" y="7114"/>
                    <a:pt x="2902" y="7114"/>
                    <a:pt x="2902" y="7114"/>
                  </a:cubicBezTo>
                  <a:cubicBezTo>
                    <a:pt x="2902" y="7114"/>
                    <a:pt x="2843" y="7078"/>
                    <a:pt x="2799" y="7078"/>
                  </a:cubicBezTo>
                  <a:cubicBezTo>
                    <a:pt x="2777" y="7078"/>
                    <a:pt x="2762" y="7078"/>
                    <a:pt x="2755" y="7092"/>
                  </a:cubicBezTo>
                  <a:cubicBezTo>
                    <a:pt x="2733" y="7136"/>
                    <a:pt x="2726" y="7195"/>
                    <a:pt x="2689" y="7195"/>
                  </a:cubicBezTo>
                  <a:cubicBezTo>
                    <a:pt x="2674" y="7195"/>
                    <a:pt x="2660" y="7188"/>
                    <a:pt x="2645" y="7173"/>
                  </a:cubicBezTo>
                  <a:cubicBezTo>
                    <a:pt x="2616" y="7158"/>
                    <a:pt x="2594" y="7144"/>
                    <a:pt x="2579" y="7144"/>
                  </a:cubicBezTo>
                  <a:cubicBezTo>
                    <a:pt x="2550" y="7144"/>
                    <a:pt x="2535" y="7180"/>
                    <a:pt x="2521" y="7232"/>
                  </a:cubicBezTo>
                  <a:cubicBezTo>
                    <a:pt x="2499" y="7312"/>
                    <a:pt x="2521" y="7334"/>
                    <a:pt x="2469" y="7356"/>
                  </a:cubicBezTo>
                  <a:cubicBezTo>
                    <a:pt x="2440" y="7371"/>
                    <a:pt x="2352" y="7481"/>
                    <a:pt x="2308" y="7481"/>
                  </a:cubicBezTo>
                  <a:cubicBezTo>
                    <a:pt x="2286" y="7481"/>
                    <a:pt x="2279" y="7459"/>
                    <a:pt x="2279" y="7415"/>
                  </a:cubicBezTo>
                  <a:cubicBezTo>
                    <a:pt x="2293" y="7239"/>
                    <a:pt x="2279" y="7268"/>
                    <a:pt x="2345" y="7253"/>
                  </a:cubicBezTo>
                  <a:cubicBezTo>
                    <a:pt x="2418" y="7239"/>
                    <a:pt x="2469" y="7144"/>
                    <a:pt x="2381" y="7144"/>
                  </a:cubicBezTo>
                  <a:cubicBezTo>
                    <a:pt x="2293" y="7144"/>
                    <a:pt x="2271" y="7129"/>
                    <a:pt x="2257" y="7070"/>
                  </a:cubicBezTo>
                  <a:cubicBezTo>
                    <a:pt x="2257" y="7070"/>
                    <a:pt x="2183" y="7107"/>
                    <a:pt x="2118" y="7107"/>
                  </a:cubicBezTo>
                  <a:cubicBezTo>
                    <a:pt x="2059" y="7107"/>
                    <a:pt x="2000" y="7085"/>
                    <a:pt x="1986" y="6990"/>
                  </a:cubicBezTo>
                  <a:cubicBezTo>
                    <a:pt x="1956" y="6806"/>
                    <a:pt x="1964" y="6755"/>
                    <a:pt x="1890" y="6755"/>
                  </a:cubicBezTo>
                  <a:cubicBezTo>
                    <a:pt x="1890" y="6755"/>
                    <a:pt x="1883" y="6755"/>
                    <a:pt x="1869" y="6755"/>
                  </a:cubicBezTo>
                  <a:cubicBezTo>
                    <a:pt x="1781" y="6763"/>
                    <a:pt x="1759" y="6843"/>
                    <a:pt x="1781" y="6939"/>
                  </a:cubicBezTo>
                  <a:cubicBezTo>
                    <a:pt x="1802" y="7012"/>
                    <a:pt x="1773" y="7092"/>
                    <a:pt x="1714" y="7092"/>
                  </a:cubicBezTo>
                  <a:cubicBezTo>
                    <a:pt x="1707" y="7092"/>
                    <a:pt x="1692" y="7092"/>
                    <a:pt x="1678" y="7085"/>
                  </a:cubicBezTo>
                  <a:cubicBezTo>
                    <a:pt x="1605" y="7041"/>
                    <a:pt x="1517" y="6858"/>
                    <a:pt x="1458" y="6858"/>
                  </a:cubicBezTo>
                  <a:cubicBezTo>
                    <a:pt x="1458" y="6858"/>
                    <a:pt x="1458" y="6858"/>
                    <a:pt x="1451" y="6858"/>
                  </a:cubicBezTo>
                  <a:cubicBezTo>
                    <a:pt x="1414" y="6872"/>
                    <a:pt x="1400" y="6880"/>
                    <a:pt x="1400" y="6880"/>
                  </a:cubicBezTo>
                  <a:cubicBezTo>
                    <a:pt x="1385" y="6858"/>
                    <a:pt x="1378" y="6836"/>
                    <a:pt x="1370" y="6814"/>
                  </a:cubicBezTo>
                  <a:cubicBezTo>
                    <a:pt x="1363" y="6777"/>
                    <a:pt x="1341" y="6719"/>
                    <a:pt x="1297" y="6682"/>
                  </a:cubicBezTo>
                  <a:cubicBezTo>
                    <a:pt x="1253" y="6645"/>
                    <a:pt x="1246" y="6601"/>
                    <a:pt x="1253" y="6557"/>
                  </a:cubicBezTo>
                  <a:cubicBezTo>
                    <a:pt x="1260" y="6506"/>
                    <a:pt x="1290" y="6484"/>
                    <a:pt x="1363" y="6470"/>
                  </a:cubicBezTo>
                  <a:cubicBezTo>
                    <a:pt x="1443" y="6455"/>
                    <a:pt x="1414" y="6411"/>
                    <a:pt x="1473" y="6338"/>
                  </a:cubicBezTo>
                  <a:cubicBezTo>
                    <a:pt x="1531" y="6272"/>
                    <a:pt x="1524" y="6279"/>
                    <a:pt x="1473" y="6272"/>
                  </a:cubicBezTo>
                  <a:cubicBezTo>
                    <a:pt x="1421" y="6264"/>
                    <a:pt x="1407" y="6228"/>
                    <a:pt x="1363" y="6220"/>
                  </a:cubicBezTo>
                  <a:cubicBezTo>
                    <a:pt x="1319" y="6213"/>
                    <a:pt x="1319" y="6140"/>
                    <a:pt x="1312" y="6096"/>
                  </a:cubicBezTo>
                  <a:cubicBezTo>
                    <a:pt x="1304" y="6052"/>
                    <a:pt x="1319" y="5986"/>
                    <a:pt x="1297" y="5949"/>
                  </a:cubicBezTo>
                  <a:cubicBezTo>
                    <a:pt x="1268" y="5913"/>
                    <a:pt x="1253" y="5942"/>
                    <a:pt x="1238" y="5891"/>
                  </a:cubicBezTo>
                  <a:cubicBezTo>
                    <a:pt x="1216" y="5839"/>
                    <a:pt x="1231" y="5744"/>
                    <a:pt x="1238" y="5678"/>
                  </a:cubicBezTo>
                  <a:cubicBezTo>
                    <a:pt x="1246" y="5612"/>
                    <a:pt x="1180" y="5575"/>
                    <a:pt x="1143" y="5524"/>
                  </a:cubicBezTo>
                  <a:cubicBezTo>
                    <a:pt x="1106" y="5473"/>
                    <a:pt x="1077" y="5451"/>
                    <a:pt x="1033" y="5407"/>
                  </a:cubicBezTo>
                  <a:cubicBezTo>
                    <a:pt x="1011" y="5385"/>
                    <a:pt x="982" y="5378"/>
                    <a:pt x="960" y="5378"/>
                  </a:cubicBezTo>
                  <a:cubicBezTo>
                    <a:pt x="931" y="5378"/>
                    <a:pt x="901" y="5385"/>
                    <a:pt x="879" y="5392"/>
                  </a:cubicBezTo>
                  <a:cubicBezTo>
                    <a:pt x="835" y="5400"/>
                    <a:pt x="755" y="5429"/>
                    <a:pt x="681" y="5458"/>
                  </a:cubicBezTo>
                  <a:cubicBezTo>
                    <a:pt x="615" y="5480"/>
                    <a:pt x="579" y="5488"/>
                    <a:pt x="542" y="5524"/>
                  </a:cubicBezTo>
                  <a:cubicBezTo>
                    <a:pt x="498" y="5561"/>
                    <a:pt x="454" y="5553"/>
                    <a:pt x="403" y="5590"/>
                  </a:cubicBezTo>
                  <a:cubicBezTo>
                    <a:pt x="403" y="5590"/>
                    <a:pt x="352" y="5597"/>
                    <a:pt x="308" y="5597"/>
                  </a:cubicBezTo>
                  <a:cubicBezTo>
                    <a:pt x="286" y="5597"/>
                    <a:pt x="264" y="5597"/>
                    <a:pt x="249" y="5590"/>
                  </a:cubicBezTo>
                  <a:cubicBezTo>
                    <a:pt x="205" y="5575"/>
                    <a:pt x="190" y="5517"/>
                    <a:pt x="176" y="5451"/>
                  </a:cubicBezTo>
                  <a:cubicBezTo>
                    <a:pt x="154" y="5378"/>
                    <a:pt x="117" y="5378"/>
                    <a:pt x="66" y="5356"/>
                  </a:cubicBezTo>
                  <a:cubicBezTo>
                    <a:pt x="15" y="5326"/>
                    <a:pt x="59" y="5260"/>
                    <a:pt x="88" y="5224"/>
                  </a:cubicBezTo>
                  <a:cubicBezTo>
                    <a:pt x="124" y="5194"/>
                    <a:pt x="147" y="5216"/>
                    <a:pt x="154" y="5194"/>
                  </a:cubicBezTo>
                  <a:cubicBezTo>
                    <a:pt x="169" y="5165"/>
                    <a:pt x="176" y="5114"/>
                    <a:pt x="190" y="5092"/>
                  </a:cubicBezTo>
                  <a:cubicBezTo>
                    <a:pt x="198" y="5084"/>
                    <a:pt x="205" y="5084"/>
                    <a:pt x="212" y="5084"/>
                  </a:cubicBezTo>
                  <a:cubicBezTo>
                    <a:pt x="234" y="5084"/>
                    <a:pt x="271" y="5106"/>
                    <a:pt x="308" y="5114"/>
                  </a:cubicBezTo>
                  <a:cubicBezTo>
                    <a:pt x="330" y="5121"/>
                    <a:pt x="337" y="5129"/>
                    <a:pt x="344" y="5129"/>
                  </a:cubicBezTo>
                  <a:cubicBezTo>
                    <a:pt x="359" y="5129"/>
                    <a:pt x="366" y="5114"/>
                    <a:pt x="366" y="5084"/>
                  </a:cubicBezTo>
                  <a:cubicBezTo>
                    <a:pt x="381" y="5041"/>
                    <a:pt x="359" y="5004"/>
                    <a:pt x="337" y="4997"/>
                  </a:cubicBezTo>
                  <a:cubicBezTo>
                    <a:pt x="308" y="4989"/>
                    <a:pt x="278" y="4982"/>
                    <a:pt x="242" y="4945"/>
                  </a:cubicBezTo>
                  <a:cubicBezTo>
                    <a:pt x="205" y="4916"/>
                    <a:pt x="293" y="4872"/>
                    <a:pt x="330" y="4835"/>
                  </a:cubicBezTo>
                  <a:cubicBezTo>
                    <a:pt x="359" y="4799"/>
                    <a:pt x="403" y="4784"/>
                    <a:pt x="440" y="4740"/>
                  </a:cubicBezTo>
                  <a:cubicBezTo>
                    <a:pt x="447" y="4733"/>
                    <a:pt x="454" y="4725"/>
                    <a:pt x="469" y="4725"/>
                  </a:cubicBezTo>
                  <a:cubicBezTo>
                    <a:pt x="491" y="4725"/>
                    <a:pt x="513" y="4755"/>
                    <a:pt x="557" y="4777"/>
                  </a:cubicBezTo>
                  <a:cubicBezTo>
                    <a:pt x="571" y="4784"/>
                    <a:pt x="579" y="4784"/>
                    <a:pt x="586" y="4784"/>
                  </a:cubicBezTo>
                  <a:cubicBezTo>
                    <a:pt x="623" y="4784"/>
                    <a:pt x="638" y="4733"/>
                    <a:pt x="630" y="4703"/>
                  </a:cubicBezTo>
                  <a:cubicBezTo>
                    <a:pt x="623" y="4660"/>
                    <a:pt x="571" y="4682"/>
                    <a:pt x="564" y="4652"/>
                  </a:cubicBezTo>
                  <a:cubicBezTo>
                    <a:pt x="557" y="4623"/>
                    <a:pt x="593" y="4608"/>
                    <a:pt x="630" y="4608"/>
                  </a:cubicBezTo>
                  <a:cubicBezTo>
                    <a:pt x="645" y="4608"/>
                    <a:pt x="667" y="4615"/>
                    <a:pt x="681" y="4623"/>
                  </a:cubicBezTo>
                  <a:cubicBezTo>
                    <a:pt x="696" y="4630"/>
                    <a:pt x="711" y="4638"/>
                    <a:pt x="718" y="4638"/>
                  </a:cubicBezTo>
                  <a:cubicBezTo>
                    <a:pt x="740" y="4638"/>
                    <a:pt x="755" y="4601"/>
                    <a:pt x="762" y="4564"/>
                  </a:cubicBezTo>
                  <a:cubicBezTo>
                    <a:pt x="769" y="4513"/>
                    <a:pt x="755" y="4462"/>
                    <a:pt x="725" y="4425"/>
                  </a:cubicBezTo>
                  <a:cubicBezTo>
                    <a:pt x="703" y="4396"/>
                    <a:pt x="681" y="4396"/>
                    <a:pt x="667" y="4352"/>
                  </a:cubicBezTo>
                  <a:cubicBezTo>
                    <a:pt x="652" y="4308"/>
                    <a:pt x="659" y="4286"/>
                    <a:pt x="623" y="4249"/>
                  </a:cubicBezTo>
                  <a:cubicBezTo>
                    <a:pt x="593" y="4213"/>
                    <a:pt x="557" y="4176"/>
                    <a:pt x="483" y="4161"/>
                  </a:cubicBezTo>
                  <a:cubicBezTo>
                    <a:pt x="403" y="4154"/>
                    <a:pt x="432" y="4139"/>
                    <a:pt x="469" y="4095"/>
                  </a:cubicBezTo>
                  <a:cubicBezTo>
                    <a:pt x="513" y="4051"/>
                    <a:pt x="506" y="4037"/>
                    <a:pt x="513" y="3985"/>
                  </a:cubicBezTo>
                  <a:cubicBezTo>
                    <a:pt x="520" y="3934"/>
                    <a:pt x="491" y="3890"/>
                    <a:pt x="483" y="3839"/>
                  </a:cubicBezTo>
                  <a:cubicBezTo>
                    <a:pt x="469" y="3788"/>
                    <a:pt x="520" y="3758"/>
                    <a:pt x="550" y="3722"/>
                  </a:cubicBezTo>
                  <a:cubicBezTo>
                    <a:pt x="571" y="3692"/>
                    <a:pt x="593" y="3663"/>
                    <a:pt x="630" y="3663"/>
                  </a:cubicBezTo>
                  <a:cubicBezTo>
                    <a:pt x="630" y="3663"/>
                    <a:pt x="638" y="3663"/>
                    <a:pt x="645" y="3663"/>
                  </a:cubicBezTo>
                  <a:cubicBezTo>
                    <a:pt x="681" y="3670"/>
                    <a:pt x="696" y="3722"/>
                    <a:pt x="733" y="3729"/>
                  </a:cubicBezTo>
                  <a:cubicBezTo>
                    <a:pt x="740" y="3729"/>
                    <a:pt x="740" y="3729"/>
                    <a:pt x="740" y="3729"/>
                  </a:cubicBezTo>
                  <a:cubicBezTo>
                    <a:pt x="784" y="3729"/>
                    <a:pt x="813" y="3641"/>
                    <a:pt x="843" y="3590"/>
                  </a:cubicBezTo>
                  <a:cubicBezTo>
                    <a:pt x="879" y="3524"/>
                    <a:pt x="843" y="3429"/>
                    <a:pt x="813" y="3363"/>
                  </a:cubicBezTo>
                  <a:cubicBezTo>
                    <a:pt x="784" y="3326"/>
                    <a:pt x="784" y="3275"/>
                    <a:pt x="784" y="3238"/>
                  </a:cubicBezTo>
                  <a:cubicBezTo>
                    <a:pt x="799" y="3216"/>
                    <a:pt x="821" y="3187"/>
                    <a:pt x="835" y="3165"/>
                  </a:cubicBezTo>
                  <a:cubicBezTo>
                    <a:pt x="887" y="3091"/>
                    <a:pt x="864" y="3070"/>
                    <a:pt x="857" y="2989"/>
                  </a:cubicBezTo>
                  <a:cubicBezTo>
                    <a:pt x="843" y="2915"/>
                    <a:pt x="821" y="2952"/>
                    <a:pt x="813" y="2886"/>
                  </a:cubicBezTo>
                  <a:cubicBezTo>
                    <a:pt x="806" y="2828"/>
                    <a:pt x="864" y="2850"/>
                    <a:pt x="887" y="2798"/>
                  </a:cubicBezTo>
                  <a:cubicBezTo>
                    <a:pt x="916" y="2747"/>
                    <a:pt x="938" y="2740"/>
                    <a:pt x="1004" y="2703"/>
                  </a:cubicBezTo>
                  <a:cubicBezTo>
                    <a:pt x="1077" y="2666"/>
                    <a:pt x="1070" y="2644"/>
                    <a:pt x="1092" y="2586"/>
                  </a:cubicBezTo>
                  <a:cubicBezTo>
                    <a:pt x="1106" y="2556"/>
                    <a:pt x="1114" y="2549"/>
                    <a:pt x="1121" y="2549"/>
                  </a:cubicBezTo>
                  <a:cubicBezTo>
                    <a:pt x="1136" y="2549"/>
                    <a:pt x="1143" y="2564"/>
                    <a:pt x="1158" y="2593"/>
                  </a:cubicBezTo>
                  <a:cubicBezTo>
                    <a:pt x="1180" y="2622"/>
                    <a:pt x="1194" y="2644"/>
                    <a:pt x="1238" y="2644"/>
                  </a:cubicBezTo>
                  <a:cubicBezTo>
                    <a:pt x="1253" y="2644"/>
                    <a:pt x="1268" y="2644"/>
                    <a:pt x="1297" y="2637"/>
                  </a:cubicBezTo>
                  <a:cubicBezTo>
                    <a:pt x="1392" y="2608"/>
                    <a:pt x="1363" y="2601"/>
                    <a:pt x="1400" y="2542"/>
                  </a:cubicBezTo>
                  <a:cubicBezTo>
                    <a:pt x="1429" y="2483"/>
                    <a:pt x="1429" y="2491"/>
                    <a:pt x="1480" y="2454"/>
                  </a:cubicBezTo>
                  <a:cubicBezTo>
                    <a:pt x="1531" y="2425"/>
                    <a:pt x="1502" y="2432"/>
                    <a:pt x="1502" y="2359"/>
                  </a:cubicBezTo>
                  <a:cubicBezTo>
                    <a:pt x="1502" y="2293"/>
                    <a:pt x="1531" y="2300"/>
                    <a:pt x="1568" y="2241"/>
                  </a:cubicBezTo>
                  <a:cubicBezTo>
                    <a:pt x="1605" y="2183"/>
                    <a:pt x="1619" y="2190"/>
                    <a:pt x="1663" y="2146"/>
                  </a:cubicBezTo>
                  <a:cubicBezTo>
                    <a:pt x="1707" y="2110"/>
                    <a:pt x="1692" y="2124"/>
                    <a:pt x="1671" y="2102"/>
                  </a:cubicBezTo>
                  <a:cubicBezTo>
                    <a:pt x="1641" y="2073"/>
                    <a:pt x="1627" y="2036"/>
                    <a:pt x="1612" y="1963"/>
                  </a:cubicBezTo>
                  <a:cubicBezTo>
                    <a:pt x="1597" y="1882"/>
                    <a:pt x="1627" y="1912"/>
                    <a:pt x="1685" y="1860"/>
                  </a:cubicBezTo>
                  <a:cubicBezTo>
                    <a:pt x="1707" y="1846"/>
                    <a:pt x="1729" y="1838"/>
                    <a:pt x="1751" y="1838"/>
                  </a:cubicBezTo>
                  <a:cubicBezTo>
                    <a:pt x="1802" y="1838"/>
                    <a:pt x="1854" y="1860"/>
                    <a:pt x="1890" y="1860"/>
                  </a:cubicBezTo>
                  <a:cubicBezTo>
                    <a:pt x="1942" y="1860"/>
                    <a:pt x="1920" y="1904"/>
                    <a:pt x="1920" y="1904"/>
                  </a:cubicBezTo>
                  <a:cubicBezTo>
                    <a:pt x="1920" y="1904"/>
                    <a:pt x="1920" y="1897"/>
                    <a:pt x="1927" y="1897"/>
                  </a:cubicBezTo>
                  <a:cubicBezTo>
                    <a:pt x="1942" y="1868"/>
                    <a:pt x="1971" y="1838"/>
                    <a:pt x="2008" y="1824"/>
                  </a:cubicBezTo>
                  <a:cubicBezTo>
                    <a:pt x="2052" y="1816"/>
                    <a:pt x="2059" y="1824"/>
                    <a:pt x="2022" y="1787"/>
                  </a:cubicBezTo>
                  <a:cubicBezTo>
                    <a:pt x="1978" y="1743"/>
                    <a:pt x="2008" y="1721"/>
                    <a:pt x="2044" y="1684"/>
                  </a:cubicBezTo>
                  <a:cubicBezTo>
                    <a:pt x="2081" y="1641"/>
                    <a:pt x="2103" y="1641"/>
                    <a:pt x="2132" y="1590"/>
                  </a:cubicBezTo>
                  <a:cubicBezTo>
                    <a:pt x="2154" y="1539"/>
                    <a:pt x="2154" y="1532"/>
                    <a:pt x="2140" y="1495"/>
                  </a:cubicBezTo>
                  <a:cubicBezTo>
                    <a:pt x="2118" y="1466"/>
                    <a:pt x="2110" y="1436"/>
                    <a:pt x="2096" y="1371"/>
                  </a:cubicBezTo>
                  <a:cubicBezTo>
                    <a:pt x="2081" y="1312"/>
                    <a:pt x="2088" y="1282"/>
                    <a:pt x="2052" y="1282"/>
                  </a:cubicBezTo>
                  <a:cubicBezTo>
                    <a:pt x="2052" y="1282"/>
                    <a:pt x="2044" y="1282"/>
                    <a:pt x="2037" y="1282"/>
                  </a:cubicBezTo>
                  <a:cubicBezTo>
                    <a:pt x="1978" y="1290"/>
                    <a:pt x="1942" y="1312"/>
                    <a:pt x="1898" y="1341"/>
                  </a:cubicBezTo>
                  <a:cubicBezTo>
                    <a:pt x="1869" y="1363"/>
                    <a:pt x="1846" y="1378"/>
                    <a:pt x="1824" y="1378"/>
                  </a:cubicBezTo>
                  <a:cubicBezTo>
                    <a:pt x="1810" y="1378"/>
                    <a:pt x="1802" y="1378"/>
                    <a:pt x="1788" y="1371"/>
                  </a:cubicBezTo>
                  <a:cubicBezTo>
                    <a:pt x="1759" y="1341"/>
                    <a:pt x="1773" y="1326"/>
                    <a:pt x="1737" y="1282"/>
                  </a:cubicBezTo>
                  <a:cubicBezTo>
                    <a:pt x="1707" y="1239"/>
                    <a:pt x="1744" y="1216"/>
                    <a:pt x="1788" y="1136"/>
                  </a:cubicBezTo>
                  <a:cubicBezTo>
                    <a:pt x="1832" y="1063"/>
                    <a:pt x="1839" y="1070"/>
                    <a:pt x="1905" y="1019"/>
                  </a:cubicBezTo>
                  <a:cubicBezTo>
                    <a:pt x="1978" y="967"/>
                    <a:pt x="1949" y="945"/>
                    <a:pt x="2000" y="945"/>
                  </a:cubicBezTo>
                  <a:cubicBezTo>
                    <a:pt x="2022" y="945"/>
                    <a:pt x="2044" y="945"/>
                    <a:pt x="2066" y="945"/>
                  </a:cubicBezTo>
                  <a:cubicBezTo>
                    <a:pt x="2096" y="945"/>
                    <a:pt x="2125" y="938"/>
                    <a:pt x="2147" y="916"/>
                  </a:cubicBezTo>
                  <a:cubicBezTo>
                    <a:pt x="2169" y="894"/>
                    <a:pt x="2191" y="887"/>
                    <a:pt x="2213" y="887"/>
                  </a:cubicBezTo>
                  <a:cubicBezTo>
                    <a:pt x="2235" y="887"/>
                    <a:pt x="2257" y="894"/>
                    <a:pt x="2286" y="909"/>
                  </a:cubicBezTo>
                  <a:cubicBezTo>
                    <a:pt x="2293" y="916"/>
                    <a:pt x="2315" y="923"/>
                    <a:pt x="2330" y="923"/>
                  </a:cubicBezTo>
                  <a:cubicBezTo>
                    <a:pt x="2381" y="923"/>
                    <a:pt x="2447" y="894"/>
                    <a:pt x="2506" y="887"/>
                  </a:cubicBezTo>
                  <a:cubicBezTo>
                    <a:pt x="2579" y="865"/>
                    <a:pt x="2564" y="813"/>
                    <a:pt x="2543" y="784"/>
                  </a:cubicBezTo>
                  <a:cubicBezTo>
                    <a:pt x="2528" y="747"/>
                    <a:pt x="2477" y="733"/>
                    <a:pt x="2433" y="682"/>
                  </a:cubicBezTo>
                  <a:cubicBezTo>
                    <a:pt x="2396" y="630"/>
                    <a:pt x="2374" y="608"/>
                    <a:pt x="2433" y="572"/>
                  </a:cubicBezTo>
                  <a:cubicBezTo>
                    <a:pt x="2499" y="528"/>
                    <a:pt x="2587" y="498"/>
                    <a:pt x="2645" y="476"/>
                  </a:cubicBezTo>
                  <a:cubicBezTo>
                    <a:pt x="2660" y="469"/>
                    <a:pt x="2667" y="469"/>
                    <a:pt x="2674" y="469"/>
                  </a:cubicBezTo>
                  <a:cubicBezTo>
                    <a:pt x="2719" y="469"/>
                    <a:pt x="2748" y="521"/>
                    <a:pt x="2792" y="535"/>
                  </a:cubicBezTo>
                  <a:cubicBezTo>
                    <a:pt x="2843" y="550"/>
                    <a:pt x="2872" y="564"/>
                    <a:pt x="2843" y="608"/>
                  </a:cubicBezTo>
                  <a:cubicBezTo>
                    <a:pt x="2821" y="660"/>
                    <a:pt x="2850" y="726"/>
                    <a:pt x="2931" y="733"/>
                  </a:cubicBezTo>
                  <a:lnTo>
                    <a:pt x="2938" y="733"/>
                  </a:lnTo>
                  <a:cubicBezTo>
                    <a:pt x="3012" y="733"/>
                    <a:pt x="3033" y="667"/>
                    <a:pt x="3070" y="638"/>
                  </a:cubicBezTo>
                  <a:cubicBezTo>
                    <a:pt x="3114" y="601"/>
                    <a:pt x="3231" y="484"/>
                    <a:pt x="3275" y="440"/>
                  </a:cubicBezTo>
                  <a:cubicBezTo>
                    <a:pt x="3319" y="396"/>
                    <a:pt x="3363" y="315"/>
                    <a:pt x="3385" y="264"/>
                  </a:cubicBezTo>
                  <a:cubicBezTo>
                    <a:pt x="3414" y="213"/>
                    <a:pt x="3349" y="227"/>
                    <a:pt x="3349" y="183"/>
                  </a:cubicBezTo>
                  <a:cubicBezTo>
                    <a:pt x="3349" y="147"/>
                    <a:pt x="3400" y="125"/>
                    <a:pt x="3459" y="125"/>
                  </a:cubicBezTo>
                  <a:cubicBezTo>
                    <a:pt x="3517" y="125"/>
                    <a:pt x="3546" y="66"/>
                    <a:pt x="3546" y="66"/>
                  </a:cubicBezTo>
                  <a:cubicBezTo>
                    <a:pt x="3546" y="66"/>
                    <a:pt x="3539" y="66"/>
                    <a:pt x="3524" y="73"/>
                  </a:cubicBezTo>
                  <a:cubicBezTo>
                    <a:pt x="3546" y="52"/>
                    <a:pt x="3583" y="30"/>
                    <a:pt x="3605" y="30"/>
                  </a:cubicBezTo>
                  <a:lnTo>
                    <a:pt x="3605" y="0"/>
                  </a:lnTo>
                  <a:lnTo>
                    <a:pt x="3605" y="0"/>
                  </a:lnTo>
                  <a:lnTo>
                    <a:pt x="3605" y="0"/>
                  </a:lnTo>
                  <a:cubicBezTo>
                    <a:pt x="3576" y="0"/>
                    <a:pt x="3546" y="15"/>
                    <a:pt x="3510" y="44"/>
                  </a:cubicBezTo>
                  <a:cubicBezTo>
                    <a:pt x="3444" y="95"/>
                    <a:pt x="3444" y="95"/>
                    <a:pt x="3444" y="95"/>
                  </a:cubicBezTo>
                  <a:cubicBezTo>
                    <a:pt x="3363" y="103"/>
                    <a:pt x="3312" y="132"/>
                    <a:pt x="3312" y="183"/>
                  </a:cubicBezTo>
                  <a:cubicBezTo>
                    <a:pt x="3312" y="227"/>
                    <a:pt x="3341" y="242"/>
                    <a:pt x="3356" y="249"/>
                  </a:cubicBezTo>
                  <a:lnTo>
                    <a:pt x="3363" y="249"/>
                  </a:lnTo>
                  <a:lnTo>
                    <a:pt x="3363" y="249"/>
                  </a:lnTo>
                  <a:cubicBezTo>
                    <a:pt x="3341" y="293"/>
                    <a:pt x="3297" y="381"/>
                    <a:pt x="3253" y="418"/>
                  </a:cubicBezTo>
                  <a:cubicBezTo>
                    <a:pt x="3151" y="528"/>
                    <a:pt x="3085" y="594"/>
                    <a:pt x="3055" y="616"/>
                  </a:cubicBezTo>
                  <a:cubicBezTo>
                    <a:pt x="3041" y="623"/>
                    <a:pt x="3026" y="638"/>
                    <a:pt x="3019" y="652"/>
                  </a:cubicBezTo>
                  <a:cubicBezTo>
                    <a:pt x="2990" y="682"/>
                    <a:pt x="2975" y="704"/>
                    <a:pt x="2938" y="704"/>
                  </a:cubicBezTo>
                  <a:cubicBezTo>
                    <a:pt x="2938" y="704"/>
                    <a:pt x="2938" y="704"/>
                    <a:pt x="2931" y="704"/>
                  </a:cubicBezTo>
                  <a:cubicBezTo>
                    <a:pt x="2902" y="696"/>
                    <a:pt x="2880" y="682"/>
                    <a:pt x="2872" y="667"/>
                  </a:cubicBezTo>
                  <a:cubicBezTo>
                    <a:pt x="2865" y="652"/>
                    <a:pt x="2865" y="638"/>
                    <a:pt x="2872" y="623"/>
                  </a:cubicBezTo>
                  <a:cubicBezTo>
                    <a:pt x="2880" y="608"/>
                    <a:pt x="2887" y="579"/>
                    <a:pt x="2880" y="557"/>
                  </a:cubicBezTo>
                  <a:cubicBezTo>
                    <a:pt x="2865" y="528"/>
                    <a:pt x="2836" y="521"/>
                    <a:pt x="2799" y="506"/>
                  </a:cubicBezTo>
                  <a:cubicBezTo>
                    <a:pt x="2792" y="506"/>
                    <a:pt x="2777" y="491"/>
                    <a:pt x="2762" y="476"/>
                  </a:cubicBezTo>
                  <a:cubicBezTo>
                    <a:pt x="2740" y="462"/>
                    <a:pt x="2711" y="440"/>
                    <a:pt x="2674" y="440"/>
                  </a:cubicBezTo>
                  <a:cubicBezTo>
                    <a:pt x="2660" y="440"/>
                    <a:pt x="2645" y="440"/>
                    <a:pt x="2638" y="447"/>
                  </a:cubicBezTo>
                  <a:cubicBezTo>
                    <a:pt x="2616" y="454"/>
                    <a:pt x="2601" y="462"/>
                    <a:pt x="2579" y="469"/>
                  </a:cubicBezTo>
                  <a:cubicBezTo>
                    <a:pt x="2521" y="491"/>
                    <a:pt x="2462" y="513"/>
                    <a:pt x="2418" y="542"/>
                  </a:cubicBezTo>
                  <a:cubicBezTo>
                    <a:pt x="2396" y="564"/>
                    <a:pt x="2374" y="579"/>
                    <a:pt x="2367" y="608"/>
                  </a:cubicBezTo>
                  <a:cubicBezTo>
                    <a:pt x="2367" y="638"/>
                    <a:pt x="2381" y="667"/>
                    <a:pt x="2411" y="696"/>
                  </a:cubicBezTo>
                  <a:lnTo>
                    <a:pt x="2411" y="696"/>
                  </a:lnTo>
                  <a:cubicBezTo>
                    <a:pt x="2433" y="726"/>
                    <a:pt x="2462" y="747"/>
                    <a:pt x="2484" y="762"/>
                  </a:cubicBezTo>
                  <a:cubicBezTo>
                    <a:pt x="2499" y="777"/>
                    <a:pt x="2513" y="784"/>
                    <a:pt x="2521" y="799"/>
                  </a:cubicBezTo>
                  <a:cubicBezTo>
                    <a:pt x="2535" y="821"/>
                    <a:pt x="2528" y="835"/>
                    <a:pt x="2528" y="835"/>
                  </a:cubicBezTo>
                  <a:cubicBezTo>
                    <a:pt x="2528" y="843"/>
                    <a:pt x="2513" y="850"/>
                    <a:pt x="2499" y="857"/>
                  </a:cubicBezTo>
                  <a:cubicBezTo>
                    <a:pt x="2477" y="857"/>
                    <a:pt x="2455" y="865"/>
                    <a:pt x="2440" y="872"/>
                  </a:cubicBezTo>
                  <a:cubicBezTo>
                    <a:pt x="2403" y="880"/>
                    <a:pt x="2359" y="894"/>
                    <a:pt x="2330" y="894"/>
                  </a:cubicBezTo>
                  <a:cubicBezTo>
                    <a:pt x="2315" y="894"/>
                    <a:pt x="2308" y="887"/>
                    <a:pt x="2301" y="887"/>
                  </a:cubicBezTo>
                  <a:cubicBezTo>
                    <a:pt x="2271" y="865"/>
                    <a:pt x="2242" y="857"/>
                    <a:pt x="2213" y="857"/>
                  </a:cubicBezTo>
                  <a:cubicBezTo>
                    <a:pt x="2183" y="857"/>
                    <a:pt x="2154" y="872"/>
                    <a:pt x="2125" y="894"/>
                  </a:cubicBezTo>
                  <a:cubicBezTo>
                    <a:pt x="2110" y="909"/>
                    <a:pt x="2096" y="916"/>
                    <a:pt x="2066" y="916"/>
                  </a:cubicBezTo>
                  <a:cubicBezTo>
                    <a:pt x="2059" y="916"/>
                    <a:pt x="2052" y="916"/>
                    <a:pt x="2037" y="916"/>
                  </a:cubicBezTo>
                  <a:cubicBezTo>
                    <a:pt x="2030" y="916"/>
                    <a:pt x="2015" y="916"/>
                    <a:pt x="2000" y="916"/>
                  </a:cubicBezTo>
                  <a:cubicBezTo>
                    <a:pt x="1964" y="916"/>
                    <a:pt x="1949" y="931"/>
                    <a:pt x="1934" y="953"/>
                  </a:cubicBezTo>
                  <a:cubicBezTo>
                    <a:pt x="1927" y="960"/>
                    <a:pt x="1920" y="975"/>
                    <a:pt x="1890" y="997"/>
                  </a:cubicBezTo>
                  <a:cubicBezTo>
                    <a:pt x="1876" y="1004"/>
                    <a:pt x="1861" y="1019"/>
                    <a:pt x="1854" y="1019"/>
                  </a:cubicBezTo>
                  <a:cubicBezTo>
                    <a:pt x="1810" y="1048"/>
                    <a:pt x="1795" y="1063"/>
                    <a:pt x="1766" y="1121"/>
                  </a:cubicBezTo>
                  <a:cubicBezTo>
                    <a:pt x="1751" y="1143"/>
                    <a:pt x="1744" y="1158"/>
                    <a:pt x="1729" y="1173"/>
                  </a:cubicBezTo>
                  <a:cubicBezTo>
                    <a:pt x="1707" y="1216"/>
                    <a:pt x="1678" y="1253"/>
                    <a:pt x="1714" y="1304"/>
                  </a:cubicBezTo>
                  <a:cubicBezTo>
                    <a:pt x="1729" y="1319"/>
                    <a:pt x="1729" y="1326"/>
                    <a:pt x="1737" y="1341"/>
                  </a:cubicBezTo>
                  <a:cubicBezTo>
                    <a:pt x="1737" y="1356"/>
                    <a:pt x="1744" y="1371"/>
                    <a:pt x="1773" y="1392"/>
                  </a:cubicBezTo>
                  <a:cubicBezTo>
                    <a:pt x="1788" y="1407"/>
                    <a:pt x="1802" y="1414"/>
                    <a:pt x="1824" y="1414"/>
                  </a:cubicBezTo>
                  <a:cubicBezTo>
                    <a:pt x="1861" y="1414"/>
                    <a:pt x="1890" y="1392"/>
                    <a:pt x="1920" y="1363"/>
                  </a:cubicBezTo>
                  <a:cubicBezTo>
                    <a:pt x="1964" y="1334"/>
                    <a:pt x="1993" y="1319"/>
                    <a:pt x="2037" y="1312"/>
                  </a:cubicBezTo>
                  <a:cubicBezTo>
                    <a:pt x="2044" y="1312"/>
                    <a:pt x="2052" y="1312"/>
                    <a:pt x="2052" y="1312"/>
                  </a:cubicBezTo>
                  <a:cubicBezTo>
                    <a:pt x="2059" y="1319"/>
                    <a:pt x="2059" y="1326"/>
                    <a:pt x="2059" y="1326"/>
                  </a:cubicBezTo>
                  <a:cubicBezTo>
                    <a:pt x="2059" y="1341"/>
                    <a:pt x="2059" y="1356"/>
                    <a:pt x="2066" y="1378"/>
                  </a:cubicBezTo>
                  <a:cubicBezTo>
                    <a:pt x="2081" y="1444"/>
                    <a:pt x="2088" y="1473"/>
                    <a:pt x="2110" y="1510"/>
                  </a:cubicBezTo>
                  <a:cubicBezTo>
                    <a:pt x="2125" y="1532"/>
                    <a:pt x="2125" y="1532"/>
                    <a:pt x="2103" y="1575"/>
                  </a:cubicBezTo>
                  <a:cubicBezTo>
                    <a:pt x="2088" y="1597"/>
                    <a:pt x="2081" y="1611"/>
                    <a:pt x="2066" y="1619"/>
                  </a:cubicBezTo>
                  <a:cubicBezTo>
                    <a:pt x="2052" y="1633"/>
                    <a:pt x="2037" y="1641"/>
                    <a:pt x="2022" y="1663"/>
                  </a:cubicBezTo>
                  <a:cubicBezTo>
                    <a:pt x="2015" y="1670"/>
                    <a:pt x="2008" y="1677"/>
                    <a:pt x="2000" y="1684"/>
                  </a:cubicBezTo>
                  <a:cubicBezTo>
                    <a:pt x="1978" y="1706"/>
                    <a:pt x="1942" y="1751"/>
                    <a:pt x="1993" y="1802"/>
                  </a:cubicBezTo>
                  <a:cubicBezTo>
                    <a:pt x="1964" y="1809"/>
                    <a:pt x="1949" y="1824"/>
                    <a:pt x="1927" y="1838"/>
                  </a:cubicBezTo>
                  <a:cubicBezTo>
                    <a:pt x="1920" y="1831"/>
                    <a:pt x="1905" y="1831"/>
                    <a:pt x="1890" y="1831"/>
                  </a:cubicBezTo>
                  <a:cubicBezTo>
                    <a:pt x="1876" y="1831"/>
                    <a:pt x="1854" y="1824"/>
                    <a:pt x="1839" y="1824"/>
                  </a:cubicBezTo>
                  <a:cubicBezTo>
                    <a:pt x="1810" y="1816"/>
                    <a:pt x="1781" y="1809"/>
                    <a:pt x="1751" y="1809"/>
                  </a:cubicBezTo>
                  <a:cubicBezTo>
                    <a:pt x="1722" y="1809"/>
                    <a:pt x="1692" y="1816"/>
                    <a:pt x="1671" y="1838"/>
                  </a:cubicBezTo>
                  <a:cubicBezTo>
                    <a:pt x="1649" y="1853"/>
                    <a:pt x="1634" y="1860"/>
                    <a:pt x="1627" y="1868"/>
                  </a:cubicBezTo>
                  <a:cubicBezTo>
                    <a:pt x="1583" y="1882"/>
                    <a:pt x="1568" y="1904"/>
                    <a:pt x="1583" y="1970"/>
                  </a:cubicBezTo>
                  <a:cubicBezTo>
                    <a:pt x="1597" y="2044"/>
                    <a:pt x="1619" y="2088"/>
                    <a:pt x="1649" y="2117"/>
                  </a:cubicBezTo>
                  <a:cubicBezTo>
                    <a:pt x="1649" y="2124"/>
                    <a:pt x="1641" y="2124"/>
                    <a:pt x="1641" y="2124"/>
                  </a:cubicBezTo>
                  <a:cubicBezTo>
                    <a:pt x="1627" y="2139"/>
                    <a:pt x="1619" y="2146"/>
                    <a:pt x="1605" y="2153"/>
                  </a:cubicBezTo>
                  <a:cubicBezTo>
                    <a:pt x="1583" y="2168"/>
                    <a:pt x="1568" y="2183"/>
                    <a:pt x="1539" y="2227"/>
                  </a:cubicBezTo>
                  <a:cubicBezTo>
                    <a:pt x="1531" y="2249"/>
                    <a:pt x="1517" y="2256"/>
                    <a:pt x="1509" y="2271"/>
                  </a:cubicBezTo>
                  <a:cubicBezTo>
                    <a:pt x="1488" y="2285"/>
                    <a:pt x="1473" y="2307"/>
                    <a:pt x="1473" y="2359"/>
                  </a:cubicBezTo>
                  <a:cubicBezTo>
                    <a:pt x="1473" y="2395"/>
                    <a:pt x="1473" y="2410"/>
                    <a:pt x="1480" y="2425"/>
                  </a:cubicBezTo>
                  <a:cubicBezTo>
                    <a:pt x="1480" y="2425"/>
                    <a:pt x="1473" y="2425"/>
                    <a:pt x="1465" y="2432"/>
                  </a:cubicBezTo>
                  <a:cubicBezTo>
                    <a:pt x="1458" y="2439"/>
                    <a:pt x="1451" y="2439"/>
                    <a:pt x="1443" y="2447"/>
                  </a:cubicBezTo>
                  <a:cubicBezTo>
                    <a:pt x="1407" y="2469"/>
                    <a:pt x="1400" y="2476"/>
                    <a:pt x="1370" y="2527"/>
                  </a:cubicBezTo>
                  <a:cubicBezTo>
                    <a:pt x="1363" y="2542"/>
                    <a:pt x="1355" y="2556"/>
                    <a:pt x="1355" y="2564"/>
                  </a:cubicBezTo>
                  <a:cubicBezTo>
                    <a:pt x="1341" y="2586"/>
                    <a:pt x="1341" y="2593"/>
                    <a:pt x="1290" y="2608"/>
                  </a:cubicBezTo>
                  <a:cubicBezTo>
                    <a:pt x="1268" y="2608"/>
                    <a:pt x="1246" y="2615"/>
                    <a:pt x="1238" y="2615"/>
                  </a:cubicBezTo>
                  <a:cubicBezTo>
                    <a:pt x="1209" y="2615"/>
                    <a:pt x="1202" y="2608"/>
                    <a:pt x="1187" y="2579"/>
                  </a:cubicBezTo>
                  <a:cubicBezTo>
                    <a:pt x="1172" y="2549"/>
                    <a:pt x="1150" y="2520"/>
                    <a:pt x="1121" y="2520"/>
                  </a:cubicBezTo>
                  <a:cubicBezTo>
                    <a:pt x="1084" y="2520"/>
                    <a:pt x="1070" y="2556"/>
                    <a:pt x="1062" y="2571"/>
                  </a:cubicBezTo>
                  <a:cubicBezTo>
                    <a:pt x="1055" y="2586"/>
                    <a:pt x="1055" y="2601"/>
                    <a:pt x="1048" y="2608"/>
                  </a:cubicBezTo>
                  <a:cubicBezTo>
                    <a:pt x="1040" y="2644"/>
                    <a:pt x="1033" y="2652"/>
                    <a:pt x="997" y="2674"/>
                  </a:cubicBezTo>
                  <a:cubicBezTo>
                    <a:pt x="974" y="2681"/>
                    <a:pt x="974" y="2681"/>
                    <a:pt x="974" y="2681"/>
                  </a:cubicBezTo>
                  <a:cubicBezTo>
                    <a:pt x="916" y="2710"/>
                    <a:pt x="887" y="2725"/>
                    <a:pt x="864" y="2784"/>
                  </a:cubicBezTo>
                  <a:cubicBezTo>
                    <a:pt x="857" y="2798"/>
                    <a:pt x="843" y="2798"/>
                    <a:pt x="828" y="2806"/>
                  </a:cubicBezTo>
                  <a:cubicBezTo>
                    <a:pt x="806" y="2820"/>
                    <a:pt x="777" y="2842"/>
                    <a:pt x="784" y="2894"/>
                  </a:cubicBezTo>
                  <a:cubicBezTo>
                    <a:pt x="784" y="2930"/>
                    <a:pt x="799" y="2945"/>
                    <a:pt x="813" y="2952"/>
                  </a:cubicBezTo>
                  <a:cubicBezTo>
                    <a:pt x="813" y="2960"/>
                    <a:pt x="821" y="2967"/>
                    <a:pt x="821" y="2996"/>
                  </a:cubicBezTo>
                  <a:cubicBezTo>
                    <a:pt x="828" y="3011"/>
                    <a:pt x="828" y="3033"/>
                    <a:pt x="835" y="3047"/>
                  </a:cubicBezTo>
                  <a:cubicBezTo>
                    <a:pt x="843" y="3084"/>
                    <a:pt x="843" y="3099"/>
                    <a:pt x="813" y="3143"/>
                  </a:cubicBezTo>
                  <a:cubicBezTo>
                    <a:pt x="791" y="3172"/>
                    <a:pt x="769" y="3201"/>
                    <a:pt x="762" y="3223"/>
                  </a:cubicBezTo>
                  <a:cubicBezTo>
                    <a:pt x="755" y="3231"/>
                    <a:pt x="755" y="3231"/>
                    <a:pt x="755" y="3231"/>
                  </a:cubicBezTo>
                  <a:cubicBezTo>
                    <a:pt x="755" y="3238"/>
                    <a:pt x="755" y="3238"/>
                    <a:pt x="755" y="3238"/>
                  </a:cubicBezTo>
                  <a:cubicBezTo>
                    <a:pt x="755" y="3282"/>
                    <a:pt x="755" y="3333"/>
                    <a:pt x="784" y="3377"/>
                  </a:cubicBezTo>
                  <a:cubicBezTo>
                    <a:pt x="821" y="3443"/>
                    <a:pt x="843" y="3531"/>
                    <a:pt x="821" y="3575"/>
                  </a:cubicBezTo>
                  <a:cubicBezTo>
                    <a:pt x="813" y="3582"/>
                    <a:pt x="806" y="3597"/>
                    <a:pt x="799" y="3619"/>
                  </a:cubicBezTo>
                  <a:cubicBezTo>
                    <a:pt x="784" y="3641"/>
                    <a:pt x="755" y="3700"/>
                    <a:pt x="740" y="3700"/>
                  </a:cubicBezTo>
                  <a:cubicBezTo>
                    <a:pt x="733" y="3700"/>
                    <a:pt x="725" y="3692"/>
                    <a:pt x="711" y="3678"/>
                  </a:cubicBezTo>
                  <a:cubicBezTo>
                    <a:pt x="696" y="3663"/>
                    <a:pt x="681" y="3641"/>
                    <a:pt x="645" y="3634"/>
                  </a:cubicBezTo>
                  <a:cubicBezTo>
                    <a:pt x="645" y="3634"/>
                    <a:pt x="638" y="3634"/>
                    <a:pt x="630" y="3634"/>
                  </a:cubicBezTo>
                  <a:cubicBezTo>
                    <a:pt x="579" y="3634"/>
                    <a:pt x="550" y="3670"/>
                    <a:pt x="528" y="3700"/>
                  </a:cubicBezTo>
                  <a:cubicBezTo>
                    <a:pt x="520" y="3714"/>
                    <a:pt x="513" y="3722"/>
                    <a:pt x="506" y="3729"/>
                  </a:cubicBezTo>
                  <a:cubicBezTo>
                    <a:pt x="476" y="3758"/>
                    <a:pt x="440" y="3795"/>
                    <a:pt x="447" y="3846"/>
                  </a:cubicBezTo>
                  <a:cubicBezTo>
                    <a:pt x="454" y="3868"/>
                    <a:pt x="462" y="3890"/>
                    <a:pt x="469" y="3912"/>
                  </a:cubicBezTo>
                  <a:cubicBezTo>
                    <a:pt x="476" y="3934"/>
                    <a:pt x="491" y="3956"/>
                    <a:pt x="483" y="3978"/>
                  </a:cubicBezTo>
                  <a:cubicBezTo>
                    <a:pt x="483" y="3993"/>
                    <a:pt x="483" y="4000"/>
                    <a:pt x="483" y="4015"/>
                  </a:cubicBezTo>
                  <a:cubicBezTo>
                    <a:pt x="476" y="4037"/>
                    <a:pt x="476" y="4051"/>
                    <a:pt x="447" y="4073"/>
                  </a:cubicBezTo>
                  <a:cubicBezTo>
                    <a:pt x="440" y="4088"/>
                    <a:pt x="440" y="4088"/>
                    <a:pt x="440" y="4088"/>
                  </a:cubicBezTo>
                  <a:cubicBezTo>
                    <a:pt x="410" y="4110"/>
                    <a:pt x="396" y="4132"/>
                    <a:pt x="403" y="4161"/>
                  </a:cubicBezTo>
                  <a:cubicBezTo>
                    <a:pt x="410" y="4183"/>
                    <a:pt x="447" y="4191"/>
                    <a:pt x="476" y="4198"/>
                  </a:cubicBezTo>
                  <a:cubicBezTo>
                    <a:pt x="535" y="4198"/>
                    <a:pt x="564" y="4227"/>
                    <a:pt x="593" y="4264"/>
                  </a:cubicBezTo>
                  <a:cubicBezTo>
                    <a:pt x="601" y="4271"/>
                    <a:pt x="601" y="4271"/>
                    <a:pt x="601" y="4271"/>
                  </a:cubicBezTo>
                  <a:cubicBezTo>
                    <a:pt x="615" y="4286"/>
                    <a:pt x="623" y="4301"/>
                    <a:pt x="623" y="4322"/>
                  </a:cubicBezTo>
                  <a:cubicBezTo>
                    <a:pt x="630" y="4330"/>
                    <a:pt x="630" y="4344"/>
                    <a:pt x="638" y="4366"/>
                  </a:cubicBezTo>
                  <a:cubicBezTo>
                    <a:pt x="652" y="4396"/>
                    <a:pt x="667" y="4410"/>
                    <a:pt x="681" y="4425"/>
                  </a:cubicBezTo>
                  <a:cubicBezTo>
                    <a:pt x="689" y="4425"/>
                    <a:pt x="696" y="4432"/>
                    <a:pt x="703" y="4447"/>
                  </a:cubicBezTo>
                  <a:cubicBezTo>
                    <a:pt x="718" y="4469"/>
                    <a:pt x="740" y="4513"/>
                    <a:pt x="733" y="4557"/>
                  </a:cubicBezTo>
                  <a:cubicBezTo>
                    <a:pt x="725" y="4594"/>
                    <a:pt x="718" y="4608"/>
                    <a:pt x="718" y="4608"/>
                  </a:cubicBezTo>
                  <a:cubicBezTo>
                    <a:pt x="718" y="4608"/>
                    <a:pt x="711" y="4608"/>
                    <a:pt x="703" y="4601"/>
                  </a:cubicBezTo>
                  <a:cubicBezTo>
                    <a:pt x="681" y="4586"/>
                    <a:pt x="652" y="4579"/>
                    <a:pt x="630" y="4579"/>
                  </a:cubicBezTo>
                  <a:cubicBezTo>
                    <a:pt x="593" y="4579"/>
                    <a:pt x="564" y="4594"/>
                    <a:pt x="550" y="4608"/>
                  </a:cubicBezTo>
                  <a:cubicBezTo>
                    <a:pt x="535" y="4623"/>
                    <a:pt x="535" y="4638"/>
                    <a:pt x="535" y="4660"/>
                  </a:cubicBezTo>
                  <a:cubicBezTo>
                    <a:pt x="542" y="4689"/>
                    <a:pt x="571" y="4696"/>
                    <a:pt x="593" y="4703"/>
                  </a:cubicBezTo>
                  <a:lnTo>
                    <a:pt x="601" y="4703"/>
                  </a:lnTo>
                  <a:cubicBezTo>
                    <a:pt x="608" y="4718"/>
                    <a:pt x="601" y="4740"/>
                    <a:pt x="593" y="4747"/>
                  </a:cubicBezTo>
                  <a:cubicBezTo>
                    <a:pt x="593" y="4755"/>
                    <a:pt x="586" y="4755"/>
                    <a:pt x="586" y="4755"/>
                  </a:cubicBezTo>
                  <a:cubicBezTo>
                    <a:pt x="586" y="4755"/>
                    <a:pt x="579" y="4755"/>
                    <a:pt x="571" y="4747"/>
                  </a:cubicBezTo>
                  <a:cubicBezTo>
                    <a:pt x="557" y="4740"/>
                    <a:pt x="542" y="4733"/>
                    <a:pt x="535" y="4725"/>
                  </a:cubicBezTo>
                  <a:cubicBezTo>
                    <a:pt x="513" y="4711"/>
                    <a:pt x="491" y="4696"/>
                    <a:pt x="469" y="4696"/>
                  </a:cubicBezTo>
                  <a:cubicBezTo>
                    <a:pt x="447" y="4696"/>
                    <a:pt x="432" y="4703"/>
                    <a:pt x="410" y="4725"/>
                  </a:cubicBezTo>
                  <a:cubicBezTo>
                    <a:pt x="396" y="4747"/>
                    <a:pt x="374" y="4762"/>
                    <a:pt x="359" y="4777"/>
                  </a:cubicBezTo>
                  <a:cubicBezTo>
                    <a:pt x="337" y="4784"/>
                    <a:pt x="322" y="4799"/>
                    <a:pt x="308" y="4813"/>
                  </a:cubicBezTo>
                  <a:cubicBezTo>
                    <a:pt x="300" y="4821"/>
                    <a:pt x="286" y="4828"/>
                    <a:pt x="271" y="4843"/>
                  </a:cubicBezTo>
                  <a:cubicBezTo>
                    <a:pt x="242" y="4865"/>
                    <a:pt x="205" y="4894"/>
                    <a:pt x="205" y="4923"/>
                  </a:cubicBezTo>
                  <a:cubicBezTo>
                    <a:pt x="205" y="4938"/>
                    <a:pt x="205" y="4953"/>
                    <a:pt x="220" y="4967"/>
                  </a:cubicBezTo>
                  <a:cubicBezTo>
                    <a:pt x="256" y="5004"/>
                    <a:pt x="293" y="5019"/>
                    <a:pt x="315" y="5026"/>
                  </a:cubicBezTo>
                  <a:cubicBezTo>
                    <a:pt x="322" y="5026"/>
                    <a:pt x="322" y="5026"/>
                    <a:pt x="322" y="5026"/>
                  </a:cubicBezTo>
                  <a:cubicBezTo>
                    <a:pt x="337" y="5033"/>
                    <a:pt x="344" y="5048"/>
                    <a:pt x="337" y="5077"/>
                  </a:cubicBezTo>
                  <a:lnTo>
                    <a:pt x="337" y="5077"/>
                  </a:lnTo>
                  <a:cubicBezTo>
                    <a:pt x="337" y="5084"/>
                    <a:pt x="337" y="5092"/>
                    <a:pt x="337" y="5092"/>
                  </a:cubicBezTo>
                  <a:cubicBezTo>
                    <a:pt x="330" y="5092"/>
                    <a:pt x="330" y="5092"/>
                    <a:pt x="322" y="5084"/>
                  </a:cubicBezTo>
                  <a:cubicBezTo>
                    <a:pt x="308" y="5084"/>
                    <a:pt x="293" y="5077"/>
                    <a:pt x="278" y="5070"/>
                  </a:cubicBezTo>
                  <a:cubicBezTo>
                    <a:pt x="256" y="5063"/>
                    <a:pt x="234" y="5055"/>
                    <a:pt x="212" y="5055"/>
                  </a:cubicBezTo>
                  <a:cubicBezTo>
                    <a:pt x="190" y="5055"/>
                    <a:pt x="176" y="5063"/>
                    <a:pt x="169" y="5077"/>
                  </a:cubicBezTo>
                  <a:cubicBezTo>
                    <a:pt x="154" y="5099"/>
                    <a:pt x="139" y="5129"/>
                    <a:pt x="132" y="5158"/>
                  </a:cubicBezTo>
                  <a:cubicBezTo>
                    <a:pt x="132" y="5165"/>
                    <a:pt x="132" y="5172"/>
                    <a:pt x="132" y="5180"/>
                  </a:cubicBezTo>
                  <a:cubicBezTo>
                    <a:pt x="117" y="5180"/>
                    <a:pt x="95" y="5180"/>
                    <a:pt x="66" y="5209"/>
                  </a:cubicBezTo>
                  <a:cubicBezTo>
                    <a:pt x="59" y="5216"/>
                    <a:pt x="0" y="5275"/>
                    <a:pt x="7" y="5334"/>
                  </a:cubicBezTo>
                  <a:cubicBezTo>
                    <a:pt x="15" y="5356"/>
                    <a:pt x="29" y="5370"/>
                    <a:pt x="51" y="5385"/>
                  </a:cubicBezTo>
                  <a:cubicBezTo>
                    <a:pt x="59" y="5385"/>
                    <a:pt x="73" y="5392"/>
                    <a:pt x="88" y="5400"/>
                  </a:cubicBezTo>
                  <a:cubicBezTo>
                    <a:pt x="117" y="5414"/>
                    <a:pt x="132" y="5414"/>
                    <a:pt x="147" y="5458"/>
                  </a:cubicBezTo>
                  <a:cubicBezTo>
                    <a:pt x="161" y="5524"/>
                    <a:pt x="183" y="5597"/>
                    <a:pt x="242" y="5620"/>
                  </a:cubicBezTo>
                  <a:cubicBezTo>
                    <a:pt x="256" y="5627"/>
                    <a:pt x="278" y="5634"/>
                    <a:pt x="308" y="5634"/>
                  </a:cubicBezTo>
                  <a:cubicBezTo>
                    <a:pt x="359" y="5634"/>
                    <a:pt x="403" y="5627"/>
                    <a:pt x="410" y="5620"/>
                  </a:cubicBezTo>
                  <a:cubicBezTo>
                    <a:pt x="418" y="5620"/>
                    <a:pt x="418" y="5620"/>
                    <a:pt x="418" y="5620"/>
                  </a:cubicBezTo>
                  <a:cubicBezTo>
                    <a:pt x="425" y="5620"/>
                    <a:pt x="425" y="5620"/>
                    <a:pt x="425" y="5620"/>
                  </a:cubicBezTo>
                  <a:cubicBezTo>
                    <a:pt x="447" y="5597"/>
                    <a:pt x="469" y="5590"/>
                    <a:pt x="491" y="5583"/>
                  </a:cubicBezTo>
                  <a:cubicBezTo>
                    <a:pt x="513" y="5575"/>
                    <a:pt x="535" y="5568"/>
                    <a:pt x="557" y="5546"/>
                  </a:cubicBezTo>
                  <a:cubicBezTo>
                    <a:pt x="593" y="5524"/>
                    <a:pt x="615" y="5517"/>
                    <a:pt x="667" y="5495"/>
                  </a:cubicBezTo>
                  <a:cubicBezTo>
                    <a:pt x="696" y="5488"/>
                    <a:pt x="696" y="5488"/>
                    <a:pt x="696" y="5488"/>
                  </a:cubicBezTo>
                  <a:cubicBezTo>
                    <a:pt x="733" y="5473"/>
                    <a:pt x="733" y="5473"/>
                    <a:pt x="733" y="5473"/>
                  </a:cubicBezTo>
                  <a:cubicBezTo>
                    <a:pt x="791" y="5451"/>
                    <a:pt x="857" y="5422"/>
                    <a:pt x="887" y="5422"/>
                  </a:cubicBezTo>
                  <a:cubicBezTo>
                    <a:pt x="894" y="5414"/>
                    <a:pt x="894" y="5414"/>
                    <a:pt x="894" y="5414"/>
                  </a:cubicBezTo>
                  <a:cubicBezTo>
                    <a:pt x="916" y="5414"/>
                    <a:pt x="938" y="5407"/>
                    <a:pt x="960" y="5407"/>
                  </a:cubicBezTo>
                  <a:cubicBezTo>
                    <a:pt x="982" y="5407"/>
                    <a:pt x="997" y="5414"/>
                    <a:pt x="1011" y="5429"/>
                  </a:cubicBezTo>
                  <a:cubicBezTo>
                    <a:pt x="1026" y="5436"/>
                    <a:pt x="1033" y="5451"/>
                    <a:pt x="1040" y="5458"/>
                  </a:cubicBezTo>
                  <a:cubicBezTo>
                    <a:pt x="1070" y="5488"/>
                    <a:pt x="1092" y="5510"/>
                    <a:pt x="1121" y="5539"/>
                  </a:cubicBezTo>
                  <a:cubicBezTo>
                    <a:pt x="1128" y="5561"/>
                    <a:pt x="1143" y="5575"/>
                    <a:pt x="1158" y="5590"/>
                  </a:cubicBezTo>
                  <a:cubicBezTo>
                    <a:pt x="1194" y="5620"/>
                    <a:pt x="1209" y="5641"/>
                    <a:pt x="1209" y="5671"/>
                  </a:cubicBezTo>
                  <a:cubicBezTo>
                    <a:pt x="1194" y="5744"/>
                    <a:pt x="1187" y="5839"/>
                    <a:pt x="1209" y="5898"/>
                  </a:cubicBezTo>
                  <a:cubicBezTo>
                    <a:pt x="1224" y="5942"/>
                    <a:pt x="1238" y="5949"/>
                    <a:pt x="1260" y="5956"/>
                  </a:cubicBezTo>
                  <a:cubicBezTo>
                    <a:pt x="1260" y="5956"/>
                    <a:pt x="1268" y="5964"/>
                    <a:pt x="1275" y="5971"/>
                  </a:cubicBezTo>
                  <a:cubicBezTo>
                    <a:pt x="1282" y="5979"/>
                    <a:pt x="1282" y="6008"/>
                    <a:pt x="1282" y="6037"/>
                  </a:cubicBezTo>
                  <a:cubicBezTo>
                    <a:pt x="1282" y="6059"/>
                    <a:pt x="1282" y="6081"/>
                    <a:pt x="1282" y="6103"/>
                  </a:cubicBezTo>
                  <a:cubicBezTo>
                    <a:pt x="1282" y="6110"/>
                    <a:pt x="1290" y="6118"/>
                    <a:pt x="1290" y="6125"/>
                  </a:cubicBezTo>
                  <a:cubicBezTo>
                    <a:pt x="1297" y="6176"/>
                    <a:pt x="1304" y="6242"/>
                    <a:pt x="1355" y="6250"/>
                  </a:cubicBezTo>
                  <a:cubicBezTo>
                    <a:pt x="1370" y="6257"/>
                    <a:pt x="1385" y="6264"/>
                    <a:pt x="1400" y="6272"/>
                  </a:cubicBezTo>
                  <a:cubicBezTo>
                    <a:pt x="1414" y="6279"/>
                    <a:pt x="1436" y="6294"/>
                    <a:pt x="1465" y="6301"/>
                  </a:cubicBezTo>
                  <a:cubicBezTo>
                    <a:pt x="1465" y="6308"/>
                    <a:pt x="1458" y="6315"/>
                    <a:pt x="1451" y="6323"/>
                  </a:cubicBezTo>
                  <a:cubicBezTo>
                    <a:pt x="1429" y="6352"/>
                    <a:pt x="1414" y="6374"/>
                    <a:pt x="1407" y="6396"/>
                  </a:cubicBezTo>
                  <a:cubicBezTo>
                    <a:pt x="1392" y="6425"/>
                    <a:pt x="1392" y="6433"/>
                    <a:pt x="1355" y="6440"/>
                  </a:cubicBezTo>
                  <a:cubicBezTo>
                    <a:pt x="1275" y="6455"/>
                    <a:pt x="1238" y="6477"/>
                    <a:pt x="1224" y="6550"/>
                  </a:cubicBezTo>
                  <a:cubicBezTo>
                    <a:pt x="1209" y="6616"/>
                    <a:pt x="1231" y="6667"/>
                    <a:pt x="1275" y="6704"/>
                  </a:cubicBezTo>
                  <a:cubicBezTo>
                    <a:pt x="1312" y="6733"/>
                    <a:pt x="1333" y="6784"/>
                    <a:pt x="1341" y="6821"/>
                  </a:cubicBezTo>
                  <a:cubicBezTo>
                    <a:pt x="1348" y="6851"/>
                    <a:pt x="1363" y="6872"/>
                    <a:pt x="1370" y="6894"/>
                  </a:cubicBezTo>
                  <a:cubicBezTo>
                    <a:pt x="1385" y="6916"/>
                    <a:pt x="1385" y="6916"/>
                    <a:pt x="1385" y="6916"/>
                  </a:cubicBezTo>
                  <a:cubicBezTo>
                    <a:pt x="1407" y="6909"/>
                    <a:pt x="1407" y="6909"/>
                    <a:pt x="1407" y="6909"/>
                  </a:cubicBezTo>
                  <a:cubicBezTo>
                    <a:pt x="1465" y="6887"/>
                    <a:pt x="1465" y="6887"/>
                    <a:pt x="1465" y="6887"/>
                  </a:cubicBezTo>
                  <a:cubicBezTo>
                    <a:pt x="1480" y="6887"/>
                    <a:pt x="1524" y="6946"/>
                    <a:pt x="1546" y="6982"/>
                  </a:cubicBezTo>
                  <a:cubicBezTo>
                    <a:pt x="1583" y="7034"/>
                    <a:pt x="1619" y="7085"/>
                    <a:pt x="1663" y="7107"/>
                  </a:cubicBezTo>
                  <a:cubicBezTo>
                    <a:pt x="1678" y="7122"/>
                    <a:pt x="1700" y="7122"/>
                    <a:pt x="1714" y="7122"/>
                  </a:cubicBezTo>
                  <a:cubicBezTo>
                    <a:pt x="1744" y="7122"/>
                    <a:pt x="1766" y="7114"/>
                    <a:pt x="1788" y="7092"/>
                  </a:cubicBezTo>
                  <a:cubicBezTo>
                    <a:pt x="1817" y="7048"/>
                    <a:pt x="1824" y="6990"/>
                    <a:pt x="1810" y="6931"/>
                  </a:cubicBezTo>
                  <a:cubicBezTo>
                    <a:pt x="1795" y="6880"/>
                    <a:pt x="1802" y="6843"/>
                    <a:pt x="1817" y="6814"/>
                  </a:cubicBezTo>
                  <a:cubicBezTo>
                    <a:pt x="1832" y="6799"/>
                    <a:pt x="1846" y="6784"/>
                    <a:pt x="1876" y="6784"/>
                  </a:cubicBezTo>
                  <a:cubicBezTo>
                    <a:pt x="1883" y="6784"/>
                    <a:pt x="1890" y="6784"/>
                    <a:pt x="1890" y="6784"/>
                  </a:cubicBezTo>
                  <a:cubicBezTo>
                    <a:pt x="1920" y="6784"/>
                    <a:pt x="1920" y="6784"/>
                    <a:pt x="1942" y="6909"/>
                  </a:cubicBezTo>
                  <a:cubicBezTo>
                    <a:pt x="1942" y="6939"/>
                    <a:pt x="1949" y="6968"/>
                    <a:pt x="1956" y="6997"/>
                  </a:cubicBezTo>
                  <a:cubicBezTo>
                    <a:pt x="1971" y="7092"/>
                    <a:pt x="2030" y="7144"/>
                    <a:pt x="2118" y="7144"/>
                  </a:cubicBezTo>
                  <a:cubicBezTo>
                    <a:pt x="2162" y="7144"/>
                    <a:pt x="2205" y="7129"/>
                    <a:pt x="2235" y="7114"/>
                  </a:cubicBezTo>
                  <a:cubicBezTo>
                    <a:pt x="2257" y="7158"/>
                    <a:pt x="2301" y="7173"/>
                    <a:pt x="2381" y="7173"/>
                  </a:cubicBezTo>
                  <a:cubicBezTo>
                    <a:pt x="2396" y="7173"/>
                    <a:pt x="2396" y="7173"/>
                    <a:pt x="2396" y="7173"/>
                  </a:cubicBezTo>
                  <a:lnTo>
                    <a:pt x="2396" y="7173"/>
                  </a:lnTo>
                  <a:cubicBezTo>
                    <a:pt x="2396" y="7173"/>
                    <a:pt x="2396" y="7180"/>
                    <a:pt x="2389" y="7188"/>
                  </a:cubicBezTo>
                  <a:cubicBezTo>
                    <a:pt x="2381" y="7210"/>
                    <a:pt x="2359" y="7224"/>
                    <a:pt x="2345" y="7224"/>
                  </a:cubicBezTo>
                  <a:cubicBezTo>
                    <a:pt x="2337" y="7224"/>
                    <a:pt x="2330" y="7224"/>
                    <a:pt x="2323" y="7224"/>
                  </a:cubicBezTo>
                  <a:cubicBezTo>
                    <a:pt x="2257" y="7232"/>
                    <a:pt x="2257" y="7261"/>
                    <a:pt x="2250" y="7356"/>
                  </a:cubicBezTo>
                  <a:cubicBezTo>
                    <a:pt x="2250" y="7371"/>
                    <a:pt x="2250" y="7385"/>
                    <a:pt x="2250" y="7407"/>
                  </a:cubicBezTo>
                  <a:cubicBezTo>
                    <a:pt x="2250" y="7451"/>
                    <a:pt x="2250" y="7481"/>
                    <a:pt x="2271" y="7495"/>
                  </a:cubicBezTo>
                  <a:cubicBezTo>
                    <a:pt x="2279" y="7503"/>
                    <a:pt x="2293" y="7510"/>
                    <a:pt x="2308" y="7510"/>
                  </a:cubicBezTo>
                  <a:cubicBezTo>
                    <a:pt x="2345" y="7510"/>
                    <a:pt x="2381" y="7473"/>
                    <a:pt x="2440" y="7422"/>
                  </a:cubicBezTo>
                  <a:cubicBezTo>
                    <a:pt x="2455" y="7407"/>
                    <a:pt x="2477" y="7385"/>
                    <a:pt x="2484" y="7385"/>
                  </a:cubicBezTo>
                  <a:cubicBezTo>
                    <a:pt x="2528" y="7363"/>
                    <a:pt x="2535" y="7334"/>
                    <a:pt x="2535" y="7305"/>
                  </a:cubicBezTo>
                  <a:cubicBezTo>
                    <a:pt x="2535" y="7283"/>
                    <a:pt x="2543" y="7268"/>
                    <a:pt x="2550" y="7239"/>
                  </a:cubicBezTo>
                  <a:cubicBezTo>
                    <a:pt x="2550" y="7224"/>
                    <a:pt x="2564" y="7173"/>
                    <a:pt x="2579" y="7173"/>
                  </a:cubicBezTo>
                  <a:cubicBezTo>
                    <a:pt x="2587" y="7173"/>
                    <a:pt x="2594" y="7180"/>
                    <a:pt x="2623" y="7202"/>
                  </a:cubicBezTo>
                  <a:cubicBezTo>
                    <a:pt x="2645" y="7217"/>
                    <a:pt x="2667" y="7224"/>
                    <a:pt x="2689" y="7224"/>
                  </a:cubicBezTo>
                  <a:cubicBezTo>
                    <a:pt x="2733" y="7224"/>
                    <a:pt x="2748" y="7180"/>
                    <a:pt x="2762" y="7151"/>
                  </a:cubicBezTo>
                  <a:cubicBezTo>
                    <a:pt x="2770" y="7136"/>
                    <a:pt x="2777" y="7122"/>
                    <a:pt x="2784" y="7114"/>
                  </a:cubicBezTo>
                  <a:cubicBezTo>
                    <a:pt x="2784" y="7107"/>
                    <a:pt x="2784" y="7107"/>
                    <a:pt x="2799" y="7107"/>
                  </a:cubicBezTo>
                  <a:cubicBezTo>
                    <a:pt x="2828" y="7107"/>
                    <a:pt x="2872" y="7136"/>
                    <a:pt x="2887" y="7144"/>
                  </a:cubicBezTo>
                  <a:cubicBezTo>
                    <a:pt x="2931" y="7100"/>
                    <a:pt x="2931" y="7100"/>
                    <a:pt x="2931" y="7100"/>
                  </a:cubicBezTo>
                  <a:cubicBezTo>
                    <a:pt x="2850" y="6990"/>
                    <a:pt x="2850" y="6990"/>
                    <a:pt x="2850" y="6990"/>
                  </a:cubicBezTo>
                  <a:cubicBezTo>
                    <a:pt x="2887" y="6960"/>
                    <a:pt x="2887" y="6960"/>
                    <a:pt x="2887" y="6960"/>
                  </a:cubicBezTo>
                  <a:lnTo>
                    <a:pt x="2887" y="6960"/>
                  </a:lnTo>
                  <a:cubicBezTo>
                    <a:pt x="2894" y="6960"/>
                    <a:pt x="2894" y="6960"/>
                    <a:pt x="2894" y="6960"/>
                  </a:cubicBezTo>
                  <a:cubicBezTo>
                    <a:pt x="2902" y="6946"/>
                    <a:pt x="2902" y="6946"/>
                    <a:pt x="2902" y="6946"/>
                  </a:cubicBezTo>
                  <a:cubicBezTo>
                    <a:pt x="2902" y="6931"/>
                    <a:pt x="2902" y="6931"/>
                    <a:pt x="2902" y="6931"/>
                  </a:cubicBezTo>
                  <a:cubicBezTo>
                    <a:pt x="2902" y="6902"/>
                    <a:pt x="2894" y="6880"/>
                    <a:pt x="2880" y="6865"/>
                  </a:cubicBezTo>
                  <a:cubicBezTo>
                    <a:pt x="2872" y="6843"/>
                    <a:pt x="2858" y="6836"/>
                    <a:pt x="2828" y="6836"/>
                  </a:cubicBezTo>
                  <a:lnTo>
                    <a:pt x="2821" y="6836"/>
                  </a:lnTo>
                  <a:lnTo>
                    <a:pt x="2821" y="6829"/>
                  </a:lnTo>
                  <a:cubicBezTo>
                    <a:pt x="2821" y="6806"/>
                    <a:pt x="2828" y="6806"/>
                    <a:pt x="2828" y="6799"/>
                  </a:cubicBezTo>
                  <a:lnTo>
                    <a:pt x="2828" y="6799"/>
                  </a:lnTo>
                  <a:lnTo>
                    <a:pt x="2828" y="6799"/>
                  </a:lnTo>
                  <a:cubicBezTo>
                    <a:pt x="2850" y="6792"/>
                    <a:pt x="2872" y="6784"/>
                    <a:pt x="2887" y="6741"/>
                  </a:cubicBezTo>
                  <a:cubicBezTo>
                    <a:pt x="2902" y="6689"/>
                    <a:pt x="2902" y="6660"/>
                    <a:pt x="2894" y="6631"/>
                  </a:cubicBezTo>
                  <a:cubicBezTo>
                    <a:pt x="2894" y="6616"/>
                    <a:pt x="2887" y="6594"/>
                    <a:pt x="2887" y="6572"/>
                  </a:cubicBezTo>
                  <a:cubicBezTo>
                    <a:pt x="2887" y="6550"/>
                    <a:pt x="2887" y="6550"/>
                    <a:pt x="2902" y="6543"/>
                  </a:cubicBezTo>
                  <a:cubicBezTo>
                    <a:pt x="2909" y="6535"/>
                    <a:pt x="2931" y="6513"/>
                    <a:pt x="2945" y="6470"/>
                  </a:cubicBezTo>
                  <a:cubicBezTo>
                    <a:pt x="2960" y="6403"/>
                    <a:pt x="2953" y="6367"/>
                    <a:pt x="2945" y="6330"/>
                  </a:cubicBezTo>
                  <a:cubicBezTo>
                    <a:pt x="2938" y="6315"/>
                    <a:pt x="2938" y="6294"/>
                    <a:pt x="2931" y="6272"/>
                  </a:cubicBezTo>
                  <a:cubicBezTo>
                    <a:pt x="2924" y="6198"/>
                    <a:pt x="2894" y="6154"/>
                    <a:pt x="2865" y="6103"/>
                  </a:cubicBezTo>
                  <a:cubicBezTo>
                    <a:pt x="2850" y="6081"/>
                    <a:pt x="2850" y="6081"/>
                    <a:pt x="2850" y="6081"/>
                  </a:cubicBezTo>
                  <a:cubicBezTo>
                    <a:pt x="2836" y="6059"/>
                    <a:pt x="2836" y="6059"/>
                    <a:pt x="2836" y="6059"/>
                  </a:cubicBezTo>
                  <a:cubicBezTo>
                    <a:pt x="2799" y="6001"/>
                    <a:pt x="2748" y="5913"/>
                    <a:pt x="2726" y="5832"/>
                  </a:cubicBezTo>
                  <a:cubicBezTo>
                    <a:pt x="2704" y="5729"/>
                    <a:pt x="2711" y="5612"/>
                    <a:pt x="2726" y="5575"/>
                  </a:cubicBezTo>
                  <a:cubicBezTo>
                    <a:pt x="2777" y="5480"/>
                    <a:pt x="2770" y="5400"/>
                    <a:pt x="2711" y="5370"/>
                  </a:cubicBezTo>
                  <a:cubicBezTo>
                    <a:pt x="2652" y="5334"/>
                    <a:pt x="2638" y="5312"/>
                    <a:pt x="2660" y="5260"/>
                  </a:cubicBezTo>
                  <a:cubicBezTo>
                    <a:pt x="2660" y="5253"/>
                    <a:pt x="2660" y="5253"/>
                    <a:pt x="2660" y="5253"/>
                  </a:cubicBezTo>
                  <a:cubicBezTo>
                    <a:pt x="2689" y="5180"/>
                    <a:pt x="2704" y="5158"/>
                    <a:pt x="2777" y="5129"/>
                  </a:cubicBezTo>
                  <a:cubicBezTo>
                    <a:pt x="2792" y="5121"/>
                    <a:pt x="2806" y="5121"/>
                    <a:pt x="2821" y="5121"/>
                  </a:cubicBezTo>
                  <a:cubicBezTo>
                    <a:pt x="2843" y="5121"/>
                    <a:pt x="2865" y="5129"/>
                    <a:pt x="2880" y="5129"/>
                  </a:cubicBezTo>
                  <a:cubicBezTo>
                    <a:pt x="2902" y="5136"/>
                    <a:pt x="2916" y="5143"/>
                    <a:pt x="2931" y="5143"/>
                  </a:cubicBezTo>
                  <a:cubicBezTo>
                    <a:pt x="2931" y="5151"/>
                    <a:pt x="2924" y="5158"/>
                    <a:pt x="2924" y="5165"/>
                  </a:cubicBezTo>
                  <a:cubicBezTo>
                    <a:pt x="2975" y="5194"/>
                    <a:pt x="2975" y="5194"/>
                    <a:pt x="2975" y="5194"/>
                  </a:cubicBezTo>
                  <a:cubicBezTo>
                    <a:pt x="3012" y="5136"/>
                    <a:pt x="3078" y="5070"/>
                    <a:pt x="3099" y="5063"/>
                  </a:cubicBezTo>
                  <a:cubicBezTo>
                    <a:pt x="3136" y="5055"/>
                    <a:pt x="3187" y="5048"/>
                    <a:pt x="3231" y="5048"/>
                  </a:cubicBezTo>
                  <a:cubicBezTo>
                    <a:pt x="3283" y="5048"/>
                    <a:pt x="3305" y="5055"/>
                    <a:pt x="3312" y="5063"/>
                  </a:cubicBezTo>
                  <a:cubicBezTo>
                    <a:pt x="3341" y="5077"/>
                    <a:pt x="3385" y="5106"/>
                    <a:pt x="3422" y="5151"/>
                  </a:cubicBezTo>
                  <a:cubicBezTo>
                    <a:pt x="3451" y="5194"/>
                    <a:pt x="3517" y="5238"/>
                    <a:pt x="3590" y="5238"/>
                  </a:cubicBezTo>
                  <a:cubicBezTo>
                    <a:pt x="3605" y="5238"/>
                    <a:pt x="3620" y="5238"/>
                    <a:pt x="3642" y="5231"/>
                  </a:cubicBezTo>
                  <a:cubicBezTo>
                    <a:pt x="3722" y="5202"/>
                    <a:pt x="3759" y="5158"/>
                    <a:pt x="3759" y="5092"/>
                  </a:cubicBezTo>
                  <a:cubicBezTo>
                    <a:pt x="3759" y="5070"/>
                    <a:pt x="3774" y="5055"/>
                    <a:pt x="3788" y="5041"/>
                  </a:cubicBezTo>
                  <a:cubicBezTo>
                    <a:pt x="3803" y="5019"/>
                    <a:pt x="3818" y="4997"/>
                    <a:pt x="3818" y="4967"/>
                  </a:cubicBezTo>
                  <a:cubicBezTo>
                    <a:pt x="3818" y="4923"/>
                    <a:pt x="3788" y="4909"/>
                    <a:pt x="3774" y="4901"/>
                  </a:cubicBezTo>
                  <a:cubicBezTo>
                    <a:pt x="3752" y="4887"/>
                    <a:pt x="3752" y="4887"/>
                    <a:pt x="3752" y="4872"/>
                  </a:cubicBezTo>
                  <a:cubicBezTo>
                    <a:pt x="3752" y="4835"/>
                    <a:pt x="3744" y="4777"/>
                    <a:pt x="3744" y="4733"/>
                  </a:cubicBezTo>
                  <a:cubicBezTo>
                    <a:pt x="3781" y="4740"/>
                    <a:pt x="3825" y="4747"/>
                    <a:pt x="3832" y="4762"/>
                  </a:cubicBezTo>
                  <a:cubicBezTo>
                    <a:pt x="3847" y="4770"/>
                    <a:pt x="3869" y="4777"/>
                    <a:pt x="3898" y="4777"/>
                  </a:cubicBezTo>
                  <a:cubicBezTo>
                    <a:pt x="3964" y="4777"/>
                    <a:pt x="4067" y="4747"/>
                    <a:pt x="4067" y="4740"/>
                  </a:cubicBezTo>
                  <a:cubicBezTo>
                    <a:pt x="4177" y="4711"/>
                    <a:pt x="4177" y="4711"/>
                    <a:pt x="4177" y="4711"/>
                  </a:cubicBezTo>
                  <a:cubicBezTo>
                    <a:pt x="4067" y="4682"/>
                    <a:pt x="4067" y="4682"/>
                    <a:pt x="4067" y="4682"/>
                  </a:cubicBezTo>
                  <a:cubicBezTo>
                    <a:pt x="4045" y="4682"/>
                    <a:pt x="4023" y="4674"/>
                    <a:pt x="4015" y="4667"/>
                  </a:cubicBezTo>
                  <a:cubicBezTo>
                    <a:pt x="4015" y="4660"/>
                    <a:pt x="4023" y="4660"/>
                    <a:pt x="4023" y="4660"/>
                  </a:cubicBezTo>
                  <a:cubicBezTo>
                    <a:pt x="4045" y="4638"/>
                    <a:pt x="4067" y="4630"/>
                    <a:pt x="4089" y="4623"/>
                  </a:cubicBezTo>
                  <a:cubicBezTo>
                    <a:pt x="4111" y="4623"/>
                    <a:pt x="4147" y="4608"/>
                    <a:pt x="4177" y="4572"/>
                  </a:cubicBezTo>
                  <a:cubicBezTo>
                    <a:pt x="4184" y="4564"/>
                    <a:pt x="4191" y="4557"/>
                    <a:pt x="4199" y="4550"/>
                  </a:cubicBezTo>
                  <a:cubicBezTo>
                    <a:pt x="4228" y="4506"/>
                    <a:pt x="4257" y="4476"/>
                    <a:pt x="4257" y="4396"/>
                  </a:cubicBezTo>
                  <a:cubicBezTo>
                    <a:pt x="4257" y="4366"/>
                    <a:pt x="4250" y="4337"/>
                    <a:pt x="4235" y="4308"/>
                  </a:cubicBezTo>
                  <a:cubicBezTo>
                    <a:pt x="4221" y="4264"/>
                    <a:pt x="4206" y="4234"/>
                    <a:pt x="4243" y="4191"/>
                  </a:cubicBezTo>
                  <a:cubicBezTo>
                    <a:pt x="4279" y="4139"/>
                    <a:pt x="4294" y="4139"/>
                    <a:pt x="4294" y="4139"/>
                  </a:cubicBezTo>
                  <a:cubicBezTo>
                    <a:pt x="4301" y="4139"/>
                    <a:pt x="4309" y="4147"/>
                    <a:pt x="4323" y="4154"/>
                  </a:cubicBezTo>
                  <a:cubicBezTo>
                    <a:pt x="4323" y="4154"/>
                    <a:pt x="4331" y="4161"/>
                    <a:pt x="4338" y="4161"/>
                  </a:cubicBezTo>
                  <a:cubicBezTo>
                    <a:pt x="4360" y="4176"/>
                    <a:pt x="4396" y="4183"/>
                    <a:pt x="4440" y="4183"/>
                  </a:cubicBezTo>
                  <a:cubicBezTo>
                    <a:pt x="4506" y="4183"/>
                    <a:pt x="4594" y="4169"/>
                    <a:pt x="4645" y="4110"/>
                  </a:cubicBezTo>
                  <a:cubicBezTo>
                    <a:pt x="4675" y="4088"/>
                    <a:pt x="4704" y="4066"/>
                    <a:pt x="4733" y="4044"/>
                  </a:cubicBezTo>
                  <a:cubicBezTo>
                    <a:pt x="4770" y="4015"/>
                    <a:pt x="4814" y="3985"/>
                    <a:pt x="4836" y="3949"/>
                  </a:cubicBezTo>
                  <a:cubicBezTo>
                    <a:pt x="4851" y="3912"/>
                    <a:pt x="4858" y="3883"/>
                    <a:pt x="4858" y="3861"/>
                  </a:cubicBezTo>
                  <a:cubicBezTo>
                    <a:pt x="4858" y="3832"/>
                    <a:pt x="4858" y="3817"/>
                    <a:pt x="4880" y="3795"/>
                  </a:cubicBezTo>
                  <a:cubicBezTo>
                    <a:pt x="4895" y="3773"/>
                    <a:pt x="4909" y="3751"/>
                    <a:pt x="4931" y="3736"/>
                  </a:cubicBezTo>
                  <a:cubicBezTo>
                    <a:pt x="4953" y="3714"/>
                    <a:pt x="4953" y="3714"/>
                    <a:pt x="4953" y="3714"/>
                  </a:cubicBezTo>
                  <a:cubicBezTo>
                    <a:pt x="4939" y="3692"/>
                    <a:pt x="4939" y="3692"/>
                    <a:pt x="4939" y="3692"/>
                  </a:cubicBezTo>
                  <a:cubicBezTo>
                    <a:pt x="4931" y="3685"/>
                    <a:pt x="4931" y="3685"/>
                    <a:pt x="4931" y="3685"/>
                  </a:cubicBezTo>
                  <a:cubicBezTo>
                    <a:pt x="4924" y="3663"/>
                    <a:pt x="4909" y="3612"/>
                    <a:pt x="4902" y="3568"/>
                  </a:cubicBezTo>
                  <a:cubicBezTo>
                    <a:pt x="4902" y="3546"/>
                    <a:pt x="4902" y="3538"/>
                    <a:pt x="4895" y="3524"/>
                  </a:cubicBezTo>
                  <a:cubicBezTo>
                    <a:pt x="4895" y="3502"/>
                    <a:pt x="4887" y="3487"/>
                    <a:pt x="4895" y="3465"/>
                  </a:cubicBezTo>
                  <a:cubicBezTo>
                    <a:pt x="4902" y="3472"/>
                    <a:pt x="4902" y="3472"/>
                    <a:pt x="4909" y="3472"/>
                  </a:cubicBezTo>
                  <a:cubicBezTo>
                    <a:pt x="4909" y="3472"/>
                    <a:pt x="4931" y="3465"/>
                    <a:pt x="4939" y="3443"/>
                  </a:cubicBezTo>
                  <a:cubicBezTo>
                    <a:pt x="4946" y="3414"/>
                    <a:pt x="4968" y="3348"/>
                    <a:pt x="4924" y="3297"/>
                  </a:cubicBezTo>
                  <a:cubicBezTo>
                    <a:pt x="4917" y="3282"/>
                    <a:pt x="4909" y="3267"/>
                    <a:pt x="4902" y="3253"/>
                  </a:cubicBezTo>
                  <a:cubicBezTo>
                    <a:pt x="4895" y="3231"/>
                    <a:pt x="4880" y="3201"/>
                    <a:pt x="4836" y="3194"/>
                  </a:cubicBezTo>
                  <a:cubicBezTo>
                    <a:pt x="4829" y="3187"/>
                    <a:pt x="4821" y="3187"/>
                    <a:pt x="4814" y="3187"/>
                  </a:cubicBezTo>
                  <a:cubicBezTo>
                    <a:pt x="4785" y="3187"/>
                    <a:pt x="4763" y="3201"/>
                    <a:pt x="4733" y="3216"/>
                  </a:cubicBezTo>
                  <a:cubicBezTo>
                    <a:pt x="4726" y="3216"/>
                    <a:pt x="4719" y="3223"/>
                    <a:pt x="4712" y="3231"/>
                  </a:cubicBezTo>
                  <a:cubicBezTo>
                    <a:pt x="4675" y="3245"/>
                    <a:pt x="4653" y="3260"/>
                    <a:pt x="4645" y="3282"/>
                  </a:cubicBezTo>
                  <a:cubicBezTo>
                    <a:pt x="4638" y="3311"/>
                    <a:pt x="4653" y="3341"/>
                    <a:pt x="4660" y="3363"/>
                  </a:cubicBezTo>
                  <a:lnTo>
                    <a:pt x="4660" y="3363"/>
                  </a:lnTo>
                  <a:cubicBezTo>
                    <a:pt x="4645" y="3370"/>
                    <a:pt x="4602" y="3370"/>
                    <a:pt x="4587" y="3370"/>
                  </a:cubicBezTo>
                  <a:cubicBezTo>
                    <a:pt x="4565" y="3370"/>
                    <a:pt x="4550" y="3363"/>
                    <a:pt x="4543" y="3319"/>
                  </a:cubicBezTo>
                  <a:cubicBezTo>
                    <a:pt x="4536" y="3311"/>
                    <a:pt x="4536" y="3304"/>
                    <a:pt x="4536" y="3297"/>
                  </a:cubicBezTo>
                  <a:cubicBezTo>
                    <a:pt x="4536" y="3289"/>
                    <a:pt x="4528" y="3275"/>
                    <a:pt x="4528" y="3267"/>
                  </a:cubicBezTo>
                  <a:cubicBezTo>
                    <a:pt x="4580" y="3267"/>
                    <a:pt x="4602" y="3216"/>
                    <a:pt x="4616" y="3172"/>
                  </a:cubicBezTo>
                  <a:cubicBezTo>
                    <a:pt x="4624" y="3157"/>
                    <a:pt x="4631" y="3135"/>
                    <a:pt x="4638" y="3128"/>
                  </a:cubicBezTo>
                  <a:cubicBezTo>
                    <a:pt x="4675" y="3077"/>
                    <a:pt x="4675" y="3018"/>
                    <a:pt x="4631" y="2982"/>
                  </a:cubicBezTo>
                  <a:cubicBezTo>
                    <a:pt x="4638" y="2974"/>
                    <a:pt x="4645" y="2974"/>
                    <a:pt x="4653" y="2967"/>
                  </a:cubicBezTo>
                  <a:cubicBezTo>
                    <a:pt x="4697" y="2930"/>
                    <a:pt x="4682" y="2894"/>
                    <a:pt x="4675" y="2864"/>
                  </a:cubicBezTo>
                  <a:cubicBezTo>
                    <a:pt x="4675" y="2850"/>
                    <a:pt x="4668" y="2835"/>
                    <a:pt x="4675" y="2820"/>
                  </a:cubicBezTo>
                  <a:cubicBezTo>
                    <a:pt x="4690" y="2784"/>
                    <a:pt x="4741" y="2769"/>
                    <a:pt x="4785" y="2769"/>
                  </a:cubicBezTo>
                  <a:cubicBezTo>
                    <a:pt x="4821" y="2769"/>
                    <a:pt x="4836" y="2747"/>
                    <a:pt x="4843" y="2740"/>
                  </a:cubicBezTo>
                  <a:cubicBezTo>
                    <a:pt x="4858" y="2710"/>
                    <a:pt x="4851" y="2681"/>
                    <a:pt x="4821" y="2644"/>
                  </a:cubicBezTo>
                  <a:cubicBezTo>
                    <a:pt x="4821" y="2637"/>
                    <a:pt x="4821" y="2630"/>
                    <a:pt x="4814" y="2630"/>
                  </a:cubicBezTo>
                  <a:cubicBezTo>
                    <a:pt x="4821" y="2630"/>
                    <a:pt x="4829" y="2622"/>
                    <a:pt x="4851" y="2622"/>
                  </a:cubicBezTo>
                  <a:cubicBezTo>
                    <a:pt x="4865" y="2622"/>
                    <a:pt x="4909" y="2615"/>
                    <a:pt x="4924" y="2586"/>
                  </a:cubicBezTo>
                  <a:cubicBezTo>
                    <a:pt x="4931" y="2549"/>
                    <a:pt x="4902" y="2527"/>
                    <a:pt x="4880" y="2498"/>
                  </a:cubicBezTo>
                  <a:cubicBezTo>
                    <a:pt x="4873" y="2491"/>
                    <a:pt x="4865" y="2491"/>
                    <a:pt x="4865" y="2483"/>
                  </a:cubicBezTo>
                  <a:cubicBezTo>
                    <a:pt x="4821" y="2447"/>
                    <a:pt x="4792" y="2432"/>
                    <a:pt x="4763" y="2410"/>
                  </a:cubicBezTo>
                  <a:cubicBezTo>
                    <a:pt x="4755" y="2410"/>
                    <a:pt x="4755" y="2410"/>
                    <a:pt x="4748" y="2403"/>
                  </a:cubicBezTo>
                  <a:cubicBezTo>
                    <a:pt x="4770" y="2410"/>
                    <a:pt x="4800" y="2410"/>
                    <a:pt x="4836" y="2410"/>
                  </a:cubicBezTo>
                  <a:cubicBezTo>
                    <a:pt x="4858" y="2410"/>
                    <a:pt x="4909" y="2410"/>
                    <a:pt x="4917" y="2373"/>
                  </a:cubicBezTo>
                  <a:cubicBezTo>
                    <a:pt x="4931" y="2344"/>
                    <a:pt x="4895" y="2315"/>
                    <a:pt x="4865" y="2293"/>
                  </a:cubicBezTo>
                  <a:cubicBezTo>
                    <a:pt x="4858" y="2285"/>
                    <a:pt x="4836" y="2263"/>
                    <a:pt x="4821" y="2161"/>
                  </a:cubicBezTo>
                  <a:lnTo>
                    <a:pt x="4821" y="2153"/>
                  </a:lnTo>
                  <a:lnTo>
                    <a:pt x="4821" y="2153"/>
                  </a:lnTo>
                  <a:lnTo>
                    <a:pt x="4821" y="2153"/>
                  </a:lnTo>
                  <a:cubicBezTo>
                    <a:pt x="4836" y="2153"/>
                    <a:pt x="4843" y="2161"/>
                    <a:pt x="4851" y="2168"/>
                  </a:cubicBezTo>
                  <a:cubicBezTo>
                    <a:pt x="4865" y="2183"/>
                    <a:pt x="4887" y="2197"/>
                    <a:pt x="4909" y="2197"/>
                  </a:cubicBezTo>
                  <a:cubicBezTo>
                    <a:pt x="4939" y="2197"/>
                    <a:pt x="4968" y="2175"/>
                    <a:pt x="4990" y="2161"/>
                  </a:cubicBezTo>
                  <a:lnTo>
                    <a:pt x="4997" y="2168"/>
                  </a:lnTo>
                  <a:cubicBezTo>
                    <a:pt x="5012" y="2183"/>
                    <a:pt x="5034" y="2212"/>
                    <a:pt x="5071" y="2220"/>
                  </a:cubicBezTo>
                  <a:cubicBezTo>
                    <a:pt x="5085" y="2227"/>
                    <a:pt x="5093" y="2227"/>
                    <a:pt x="5100" y="2227"/>
                  </a:cubicBezTo>
                  <a:cubicBezTo>
                    <a:pt x="5144" y="2227"/>
                    <a:pt x="5159" y="2190"/>
                    <a:pt x="5173" y="2161"/>
                  </a:cubicBezTo>
                  <a:cubicBezTo>
                    <a:pt x="5181" y="2153"/>
                    <a:pt x="5181" y="2139"/>
                    <a:pt x="5188" y="2124"/>
                  </a:cubicBezTo>
                  <a:cubicBezTo>
                    <a:pt x="5232" y="2058"/>
                    <a:pt x="5202" y="2022"/>
                    <a:pt x="5181" y="2000"/>
                  </a:cubicBezTo>
                  <a:cubicBezTo>
                    <a:pt x="5181" y="1992"/>
                    <a:pt x="5173" y="1992"/>
                    <a:pt x="5173" y="1985"/>
                  </a:cubicBezTo>
                  <a:cubicBezTo>
                    <a:pt x="5159" y="1970"/>
                    <a:pt x="5144" y="1963"/>
                    <a:pt x="5129" y="1948"/>
                  </a:cubicBezTo>
                  <a:cubicBezTo>
                    <a:pt x="5122" y="1948"/>
                    <a:pt x="5107" y="1941"/>
                    <a:pt x="5093" y="1926"/>
                  </a:cubicBezTo>
                  <a:cubicBezTo>
                    <a:pt x="5085" y="1919"/>
                    <a:pt x="5085" y="1919"/>
                    <a:pt x="5085" y="1919"/>
                  </a:cubicBezTo>
                  <a:cubicBezTo>
                    <a:pt x="5085" y="1912"/>
                    <a:pt x="5093" y="1904"/>
                    <a:pt x="5100" y="1904"/>
                  </a:cubicBezTo>
                  <a:cubicBezTo>
                    <a:pt x="5107" y="1890"/>
                    <a:pt x="5107" y="1890"/>
                    <a:pt x="5107" y="1890"/>
                  </a:cubicBezTo>
                  <a:cubicBezTo>
                    <a:pt x="5144" y="1853"/>
                    <a:pt x="5159" y="1838"/>
                    <a:pt x="5159" y="1831"/>
                  </a:cubicBezTo>
                  <a:cubicBezTo>
                    <a:pt x="5173" y="1802"/>
                    <a:pt x="5173" y="1802"/>
                    <a:pt x="5173" y="1802"/>
                  </a:cubicBezTo>
                  <a:cubicBezTo>
                    <a:pt x="5166" y="1794"/>
                    <a:pt x="5166" y="1794"/>
                    <a:pt x="5166" y="1794"/>
                  </a:cubicBezTo>
                  <a:cubicBezTo>
                    <a:pt x="5181" y="1787"/>
                    <a:pt x="5188" y="1758"/>
                    <a:pt x="5188" y="1743"/>
                  </a:cubicBezTo>
                  <a:cubicBezTo>
                    <a:pt x="5188" y="1721"/>
                    <a:pt x="5188" y="1699"/>
                    <a:pt x="5188" y="1684"/>
                  </a:cubicBezTo>
                  <a:cubicBezTo>
                    <a:pt x="5181" y="1655"/>
                    <a:pt x="5181" y="1655"/>
                    <a:pt x="5188" y="1648"/>
                  </a:cubicBezTo>
                  <a:cubicBezTo>
                    <a:pt x="5217" y="1633"/>
                    <a:pt x="5239" y="1605"/>
                    <a:pt x="5239" y="1575"/>
                  </a:cubicBezTo>
                  <a:cubicBezTo>
                    <a:pt x="5239" y="1546"/>
                    <a:pt x="5224" y="1524"/>
                    <a:pt x="5210" y="1510"/>
                  </a:cubicBezTo>
                  <a:cubicBezTo>
                    <a:pt x="5188" y="1502"/>
                    <a:pt x="5063" y="1422"/>
                    <a:pt x="4990" y="1414"/>
                  </a:cubicBezTo>
                  <a:cubicBezTo>
                    <a:pt x="4939" y="1407"/>
                    <a:pt x="4865" y="1356"/>
                    <a:pt x="4851" y="1319"/>
                  </a:cubicBezTo>
                  <a:cubicBezTo>
                    <a:pt x="4851" y="1312"/>
                    <a:pt x="4851" y="1304"/>
                    <a:pt x="4851" y="1297"/>
                  </a:cubicBezTo>
                  <a:cubicBezTo>
                    <a:pt x="4836" y="1253"/>
                    <a:pt x="4821" y="1209"/>
                    <a:pt x="4748" y="1209"/>
                  </a:cubicBezTo>
                  <a:cubicBezTo>
                    <a:pt x="4704" y="1209"/>
                    <a:pt x="4682" y="1195"/>
                    <a:pt x="4660" y="1158"/>
                  </a:cubicBezTo>
                  <a:cubicBezTo>
                    <a:pt x="4653" y="1143"/>
                    <a:pt x="4653" y="1129"/>
                    <a:pt x="4653" y="1114"/>
                  </a:cubicBezTo>
                  <a:cubicBezTo>
                    <a:pt x="4645" y="1092"/>
                    <a:pt x="4638" y="1070"/>
                    <a:pt x="4616" y="1048"/>
                  </a:cubicBezTo>
                  <a:cubicBezTo>
                    <a:pt x="4602" y="1033"/>
                    <a:pt x="4602" y="967"/>
                    <a:pt x="4609" y="945"/>
                  </a:cubicBezTo>
                  <a:cubicBezTo>
                    <a:pt x="4609" y="938"/>
                    <a:pt x="4609" y="938"/>
                    <a:pt x="4609" y="931"/>
                  </a:cubicBezTo>
                  <a:lnTo>
                    <a:pt x="4609" y="931"/>
                  </a:lnTo>
                  <a:cubicBezTo>
                    <a:pt x="4609" y="916"/>
                    <a:pt x="4609" y="916"/>
                    <a:pt x="4609" y="916"/>
                  </a:cubicBezTo>
                  <a:lnTo>
                    <a:pt x="4609" y="916"/>
                  </a:lnTo>
                  <a:lnTo>
                    <a:pt x="4609" y="909"/>
                  </a:lnTo>
                  <a:cubicBezTo>
                    <a:pt x="4602" y="872"/>
                    <a:pt x="4602" y="872"/>
                    <a:pt x="4602" y="872"/>
                  </a:cubicBezTo>
                  <a:lnTo>
                    <a:pt x="4602" y="872"/>
                  </a:lnTo>
                  <a:cubicBezTo>
                    <a:pt x="4587" y="835"/>
                    <a:pt x="4572" y="813"/>
                    <a:pt x="4543" y="792"/>
                  </a:cubicBezTo>
                  <a:cubicBezTo>
                    <a:pt x="4521" y="777"/>
                    <a:pt x="4499" y="762"/>
                    <a:pt x="4470" y="762"/>
                  </a:cubicBezTo>
                  <a:cubicBezTo>
                    <a:pt x="4455" y="762"/>
                    <a:pt x="4440" y="762"/>
                    <a:pt x="4418" y="770"/>
                  </a:cubicBezTo>
                  <a:cubicBezTo>
                    <a:pt x="4411" y="777"/>
                    <a:pt x="4396" y="784"/>
                    <a:pt x="4389" y="799"/>
                  </a:cubicBezTo>
                  <a:cubicBezTo>
                    <a:pt x="4382" y="792"/>
                    <a:pt x="4374" y="784"/>
                    <a:pt x="4360" y="784"/>
                  </a:cubicBezTo>
                  <a:cubicBezTo>
                    <a:pt x="4323" y="784"/>
                    <a:pt x="4286" y="813"/>
                    <a:pt x="4272" y="857"/>
                  </a:cubicBezTo>
                  <a:cubicBezTo>
                    <a:pt x="4257" y="880"/>
                    <a:pt x="4235" y="894"/>
                    <a:pt x="4206" y="909"/>
                  </a:cubicBezTo>
                  <a:cubicBezTo>
                    <a:pt x="4191" y="916"/>
                    <a:pt x="4177" y="923"/>
                    <a:pt x="4162" y="938"/>
                  </a:cubicBezTo>
                  <a:cubicBezTo>
                    <a:pt x="4140" y="945"/>
                    <a:pt x="4133" y="953"/>
                    <a:pt x="4125" y="953"/>
                  </a:cubicBezTo>
                  <a:cubicBezTo>
                    <a:pt x="4103" y="960"/>
                    <a:pt x="4089" y="967"/>
                    <a:pt x="4089" y="1004"/>
                  </a:cubicBezTo>
                  <a:cubicBezTo>
                    <a:pt x="4089" y="1041"/>
                    <a:pt x="4125" y="1106"/>
                    <a:pt x="4191" y="1136"/>
                  </a:cubicBezTo>
                  <a:cubicBezTo>
                    <a:pt x="4199" y="1136"/>
                    <a:pt x="4199" y="1136"/>
                    <a:pt x="4206" y="1136"/>
                  </a:cubicBezTo>
                  <a:cubicBezTo>
                    <a:pt x="4199" y="1143"/>
                    <a:pt x="4184" y="1158"/>
                    <a:pt x="4177" y="1165"/>
                  </a:cubicBezTo>
                  <a:cubicBezTo>
                    <a:pt x="4162" y="1180"/>
                    <a:pt x="4162" y="1180"/>
                    <a:pt x="4162" y="1180"/>
                  </a:cubicBezTo>
                  <a:cubicBezTo>
                    <a:pt x="4154" y="1187"/>
                    <a:pt x="4154" y="1187"/>
                    <a:pt x="4147" y="1187"/>
                  </a:cubicBezTo>
                  <a:cubicBezTo>
                    <a:pt x="4147" y="1187"/>
                    <a:pt x="4125" y="1180"/>
                    <a:pt x="4103" y="1143"/>
                  </a:cubicBezTo>
                  <a:cubicBezTo>
                    <a:pt x="4081" y="1121"/>
                    <a:pt x="4030" y="1099"/>
                    <a:pt x="3957" y="1070"/>
                  </a:cubicBezTo>
                  <a:cubicBezTo>
                    <a:pt x="3920" y="1055"/>
                    <a:pt x="3883" y="1041"/>
                    <a:pt x="3862" y="1026"/>
                  </a:cubicBezTo>
                  <a:cubicBezTo>
                    <a:pt x="3832" y="1011"/>
                    <a:pt x="3832" y="997"/>
                    <a:pt x="3840" y="953"/>
                  </a:cubicBezTo>
                  <a:cubicBezTo>
                    <a:pt x="3840" y="938"/>
                    <a:pt x="3840" y="938"/>
                    <a:pt x="3840" y="938"/>
                  </a:cubicBezTo>
                  <a:cubicBezTo>
                    <a:pt x="3847" y="909"/>
                    <a:pt x="3854" y="894"/>
                    <a:pt x="3891" y="887"/>
                  </a:cubicBezTo>
                  <a:cubicBezTo>
                    <a:pt x="3950" y="880"/>
                    <a:pt x="3964" y="865"/>
                    <a:pt x="3986" y="828"/>
                  </a:cubicBezTo>
                  <a:cubicBezTo>
                    <a:pt x="3986" y="821"/>
                    <a:pt x="3986" y="813"/>
                    <a:pt x="3993" y="806"/>
                  </a:cubicBezTo>
                  <a:cubicBezTo>
                    <a:pt x="4015" y="762"/>
                    <a:pt x="3993" y="726"/>
                    <a:pt x="3986" y="711"/>
                  </a:cubicBezTo>
                  <a:cubicBezTo>
                    <a:pt x="3979" y="704"/>
                    <a:pt x="3979" y="696"/>
                    <a:pt x="3979" y="696"/>
                  </a:cubicBezTo>
                  <a:cubicBezTo>
                    <a:pt x="3993" y="645"/>
                    <a:pt x="3950" y="550"/>
                    <a:pt x="3920" y="521"/>
                  </a:cubicBezTo>
                  <a:cubicBezTo>
                    <a:pt x="3913" y="513"/>
                    <a:pt x="3905" y="506"/>
                    <a:pt x="3905" y="491"/>
                  </a:cubicBezTo>
                  <a:cubicBezTo>
                    <a:pt x="3905" y="484"/>
                    <a:pt x="3913" y="476"/>
                    <a:pt x="3927" y="462"/>
                  </a:cubicBezTo>
                  <a:cubicBezTo>
                    <a:pt x="3950" y="447"/>
                    <a:pt x="3957" y="418"/>
                    <a:pt x="3950" y="396"/>
                  </a:cubicBezTo>
                  <a:cubicBezTo>
                    <a:pt x="3971" y="396"/>
                    <a:pt x="3986" y="381"/>
                    <a:pt x="3986" y="374"/>
                  </a:cubicBezTo>
                  <a:cubicBezTo>
                    <a:pt x="4001" y="352"/>
                    <a:pt x="3986" y="330"/>
                    <a:pt x="3971" y="308"/>
                  </a:cubicBezTo>
                  <a:cubicBezTo>
                    <a:pt x="3979" y="308"/>
                    <a:pt x="3986" y="315"/>
                    <a:pt x="3993" y="315"/>
                  </a:cubicBezTo>
                  <a:cubicBezTo>
                    <a:pt x="4008" y="323"/>
                    <a:pt x="4023" y="323"/>
                    <a:pt x="4030" y="323"/>
                  </a:cubicBezTo>
                  <a:cubicBezTo>
                    <a:pt x="4059" y="323"/>
                    <a:pt x="4081" y="308"/>
                    <a:pt x="4089" y="279"/>
                  </a:cubicBezTo>
                  <a:cubicBezTo>
                    <a:pt x="4096" y="249"/>
                    <a:pt x="4096" y="213"/>
                    <a:pt x="4067" y="198"/>
                  </a:cubicBezTo>
                  <a:cubicBezTo>
                    <a:pt x="4030" y="169"/>
                    <a:pt x="3986" y="125"/>
                    <a:pt x="3979" y="103"/>
                  </a:cubicBezTo>
                  <a:cubicBezTo>
                    <a:pt x="3971" y="73"/>
                    <a:pt x="3942" y="52"/>
                    <a:pt x="3898" y="52"/>
                  </a:cubicBezTo>
                  <a:cubicBezTo>
                    <a:pt x="3876" y="52"/>
                    <a:pt x="3840" y="59"/>
                    <a:pt x="3810" y="73"/>
                  </a:cubicBezTo>
                  <a:cubicBezTo>
                    <a:pt x="3781" y="88"/>
                    <a:pt x="3766" y="88"/>
                    <a:pt x="3744" y="88"/>
                  </a:cubicBezTo>
                  <a:cubicBezTo>
                    <a:pt x="3737" y="88"/>
                    <a:pt x="3730" y="88"/>
                    <a:pt x="3722" y="88"/>
                  </a:cubicBezTo>
                  <a:cubicBezTo>
                    <a:pt x="3715" y="88"/>
                    <a:pt x="3700" y="88"/>
                    <a:pt x="3693" y="88"/>
                  </a:cubicBezTo>
                  <a:cubicBezTo>
                    <a:pt x="3693" y="88"/>
                    <a:pt x="3686" y="73"/>
                    <a:pt x="3678" y="66"/>
                  </a:cubicBezTo>
                  <a:cubicBezTo>
                    <a:pt x="3671" y="44"/>
                    <a:pt x="3656" y="7"/>
                    <a:pt x="3620" y="0"/>
                  </a:cubicBezTo>
                  <a:cubicBezTo>
                    <a:pt x="3612" y="0"/>
                    <a:pt x="3612" y="0"/>
                    <a:pt x="3605" y="0"/>
                  </a:cubicBezTo>
                  <a:lnTo>
                    <a:pt x="3605" y="0"/>
                  </a:lnTo>
                  <a:lnTo>
                    <a:pt x="3605" y="30"/>
                  </a:lnTo>
                  <a:close/>
                  <a:moveTo>
                    <a:pt x="5012" y="1729"/>
                  </a:moveTo>
                  <a:lnTo>
                    <a:pt x="5012" y="1729"/>
                  </a:lnTo>
                  <a:cubicBezTo>
                    <a:pt x="5019" y="1729"/>
                    <a:pt x="5019" y="1721"/>
                    <a:pt x="5034" y="1714"/>
                  </a:cubicBezTo>
                  <a:cubicBezTo>
                    <a:pt x="5049" y="1699"/>
                    <a:pt x="5056" y="1699"/>
                    <a:pt x="5056" y="1699"/>
                  </a:cubicBezTo>
                  <a:cubicBezTo>
                    <a:pt x="5056" y="1699"/>
                    <a:pt x="5063" y="1706"/>
                    <a:pt x="5078" y="1736"/>
                  </a:cubicBezTo>
                  <a:cubicBezTo>
                    <a:pt x="5085" y="1751"/>
                    <a:pt x="5085" y="1765"/>
                    <a:pt x="5093" y="1772"/>
                  </a:cubicBezTo>
                  <a:cubicBezTo>
                    <a:pt x="5078" y="1765"/>
                    <a:pt x="5063" y="1758"/>
                    <a:pt x="5041" y="1751"/>
                  </a:cubicBezTo>
                  <a:cubicBezTo>
                    <a:pt x="5019" y="1736"/>
                    <a:pt x="5019" y="1729"/>
                    <a:pt x="5012" y="1729"/>
                  </a:cubicBezTo>
                  <a:close/>
                </a:path>
              </a:pathLst>
            </a:custGeom>
            <a:grpFill/>
            <a:ln w="3175" cap="flat" cmpd="sng">
              <a:noFill/>
              <a:bevel/>
              <a:headEnd/>
              <a:tailEnd/>
            </a:ln>
            <a:effectLst/>
            <a:extLst>
              <a:ext uri="{AF507438-7753-43e0-B8FC-AC1667EBCBE1}"/>
            </a:extLst>
          </p:spPr>
          <p:txBody>
            <a:bodyPr wrap="none" anchor="ctr"/>
            <a:lstStyle/>
            <a:p>
              <a:pPr defTabSz="1828298" eaLnBrk="1" fontAlgn="auto" hangingPunct="1">
                <a:spcBef>
                  <a:spcPts val="0"/>
                </a:spcBef>
                <a:spcAft>
                  <a:spcPts val="0"/>
                </a:spcAft>
                <a:defRPr/>
              </a:pPr>
              <a:endParaRPr lang="en-US" sz="1351" b="0" i="0">
                <a:latin typeface="DINRoundOT" panose="020B0504020101020102" pitchFamily="34" charset="77"/>
              </a:endParaRPr>
            </a:p>
          </p:txBody>
        </p:sp>
        <p:sp>
          <p:nvSpPr>
            <p:cNvPr id="154" name="Freeform 19">
              <a:extLst>
                <a:ext uri="{FF2B5EF4-FFF2-40B4-BE49-F238E27FC236}">
                  <a16:creationId xmlns:a16="http://schemas.microsoft.com/office/drawing/2014/main" id="{869A5D6E-E2D8-F54D-8692-1BF73A34E460}"/>
                </a:ext>
              </a:extLst>
            </p:cNvPr>
            <p:cNvSpPr>
              <a:spLocks noChangeArrowheads="1"/>
            </p:cNvSpPr>
            <p:nvPr/>
          </p:nvSpPr>
          <p:spPr bwMode="gray">
            <a:xfrm>
              <a:off x="6596783" y="6889745"/>
              <a:ext cx="2243404" cy="1820258"/>
            </a:xfrm>
            <a:custGeom>
              <a:avLst/>
              <a:gdLst>
                <a:gd name="T0" fmla="*/ 1538 w 5840"/>
                <a:gd name="T1" fmla="*/ 4491 h 4793"/>
                <a:gd name="T2" fmla="*/ 1215 w 5840"/>
                <a:gd name="T3" fmla="*/ 4227 h 4793"/>
                <a:gd name="T4" fmla="*/ 769 w 5840"/>
                <a:gd name="T5" fmla="*/ 3773 h 4793"/>
                <a:gd name="T6" fmla="*/ 528 w 5840"/>
                <a:gd name="T7" fmla="*/ 3700 h 4793"/>
                <a:gd name="T8" fmla="*/ 388 w 5840"/>
                <a:gd name="T9" fmla="*/ 3458 h 4793"/>
                <a:gd name="T10" fmla="*/ 278 w 5840"/>
                <a:gd name="T11" fmla="*/ 3275 h 4793"/>
                <a:gd name="T12" fmla="*/ 15 w 5840"/>
                <a:gd name="T13" fmla="*/ 3326 h 4793"/>
                <a:gd name="T14" fmla="*/ 117 w 5840"/>
                <a:gd name="T15" fmla="*/ 2974 h 4793"/>
                <a:gd name="T16" fmla="*/ 293 w 5840"/>
                <a:gd name="T17" fmla="*/ 2630 h 4793"/>
                <a:gd name="T18" fmla="*/ 168 w 5840"/>
                <a:gd name="T19" fmla="*/ 2439 h 4793"/>
                <a:gd name="T20" fmla="*/ 300 w 5840"/>
                <a:gd name="T21" fmla="*/ 2190 h 4793"/>
                <a:gd name="T22" fmla="*/ 557 w 5840"/>
                <a:gd name="T23" fmla="*/ 2161 h 4793"/>
                <a:gd name="T24" fmla="*/ 630 w 5840"/>
                <a:gd name="T25" fmla="*/ 2014 h 4793"/>
                <a:gd name="T26" fmla="*/ 491 w 5840"/>
                <a:gd name="T27" fmla="*/ 1758 h 4793"/>
                <a:gd name="T28" fmla="*/ 689 w 5840"/>
                <a:gd name="T29" fmla="*/ 1633 h 4793"/>
                <a:gd name="T30" fmla="*/ 147 w 5840"/>
                <a:gd name="T31" fmla="*/ 1202 h 4793"/>
                <a:gd name="T32" fmla="*/ 227 w 5840"/>
                <a:gd name="T33" fmla="*/ 850 h 4793"/>
                <a:gd name="T34" fmla="*/ 637 w 5840"/>
                <a:gd name="T35" fmla="*/ 579 h 4793"/>
                <a:gd name="T36" fmla="*/ 931 w 5840"/>
                <a:gd name="T37" fmla="*/ 433 h 4793"/>
                <a:gd name="T38" fmla="*/ 1377 w 5840"/>
                <a:gd name="T39" fmla="*/ 330 h 4793"/>
                <a:gd name="T40" fmla="*/ 1596 w 5840"/>
                <a:gd name="T41" fmla="*/ 249 h 4793"/>
                <a:gd name="T42" fmla="*/ 1648 w 5840"/>
                <a:gd name="T43" fmla="*/ 15 h 4793"/>
                <a:gd name="T44" fmla="*/ 1867 w 5840"/>
                <a:gd name="T45" fmla="*/ 7 h 4793"/>
                <a:gd name="T46" fmla="*/ 2124 w 5840"/>
                <a:gd name="T47" fmla="*/ 110 h 4793"/>
                <a:gd name="T48" fmla="*/ 2190 w 5840"/>
                <a:gd name="T49" fmla="*/ 403 h 4793"/>
                <a:gd name="T50" fmla="*/ 2403 w 5840"/>
                <a:gd name="T51" fmla="*/ 718 h 4793"/>
                <a:gd name="T52" fmla="*/ 2681 w 5840"/>
                <a:gd name="T53" fmla="*/ 777 h 4793"/>
                <a:gd name="T54" fmla="*/ 2871 w 5840"/>
                <a:gd name="T55" fmla="*/ 799 h 4793"/>
                <a:gd name="T56" fmla="*/ 3106 w 5840"/>
                <a:gd name="T57" fmla="*/ 828 h 4793"/>
                <a:gd name="T58" fmla="*/ 3311 w 5840"/>
                <a:gd name="T59" fmla="*/ 1099 h 4793"/>
                <a:gd name="T60" fmla="*/ 3135 w 5840"/>
                <a:gd name="T61" fmla="*/ 1334 h 4793"/>
                <a:gd name="T62" fmla="*/ 3326 w 5840"/>
                <a:gd name="T63" fmla="*/ 1619 h 4793"/>
                <a:gd name="T64" fmla="*/ 3655 w 5840"/>
                <a:gd name="T65" fmla="*/ 1751 h 4793"/>
                <a:gd name="T66" fmla="*/ 3927 w 5840"/>
                <a:gd name="T67" fmla="*/ 1912 h 4793"/>
                <a:gd name="T68" fmla="*/ 4212 w 5840"/>
                <a:gd name="T69" fmla="*/ 1890 h 4793"/>
                <a:gd name="T70" fmla="*/ 4593 w 5840"/>
                <a:gd name="T71" fmla="*/ 2146 h 4793"/>
                <a:gd name="T72" fmla="*/ 4908 w 5840"/>
                <a:gd name="T73" fmla="*/ 2219 h 4793"/>
                <a:gd name="T74" fmla="*/ 5026 w 5840"/>
                <a:gd name="T75" fmla="*/ 1970 h 4793"/>
                <a:gd name="T76" fmla="*/ 5084 w 5840"/>
                <a:gd name="T77" fmla="*/ 1721 h 4793"/>
                <a:gd name="T78" fmla="*/ 5451 w 5840"/>
                <a:gd name="T79" fmla="*/ 1816 h 4793"/>
                <a:gd name="T80" fmla="*/ 5715 w 5840"/>
                <a:gd name="T81" fmla="*/ 2022 h 4793"/>
                <a:gd name="T82" fmla="*/ 5707 w 5840"/>
                <a:gd name="T83" fmla="*/ 2388 h 4793"/>
                <a:gd name="T84" fmla="*/ 5392 w 5840"/>
                <a:gd name="T85" fmla="*/ 2556 h 4793"/>
                <a:gd name="T86" fmla="*/ 5216 w 5840"/>
                <a:gd name="T87" fmla="*/ 2608 h 4793"/>
                <a:gd name="T88" fmla="*/ 5070 w 5840"/>
                <a:gd name="T89" fmla="*/ 2681 h 4793"/>
                <a:gd name="T90" fmla="*/ 5018 w 5840"/>
                <a:gd name="T91" fmla="*/ 2872 h 4793"/>
                <a:gd name="T92" fmla="*/ 5070 w 5840"/>
                <a:gd name="T93" fmla="*/ 2923 h 4793"/>
                <a:gd name="T94" fmla="*/ 5121 w 5840"/>
                <a:gd name="T95" fmla="*/ 3231 h 4793"/>
                <a:gd name="T96" fmla="*/ 4842 w 5840"/>
                <a:gd name="T97" fmla="*/ 3355 h 4793"/>
                <a:gd name="T98" fmla="*/ 4710 w 5840"/>
                <a:gd name="T99" fmla="*/ 3502 h 4793"/>
                <a:gd name="T100" fmla="*/ 4520 w 5840"/>
                <a:gd name="T101" fmla="*/ 3341 h 4793"/>
                <a:gd name="T102" fmla="*/ 4278 w 5840"/>
                <a:gd name="T103" fmla="*/ 3604 h 4793"/>
                <a:gd name="T104" fmla="*/ 4286 w 5840"/>
                <a:gd name="T105" fmla="*/ 3963 h 4793"/>
                <a:gd name="T106" fmla="*/ 3802 w 5840"/>
                <a:gd name="T107" fmla="*/ 4147 h 4793"/>
                <a:gd name="T108" fmla="*/ 3531 w 5840"/>
                <a:gd name="T109" fmla="*/ 4205 h 4793"/>
                <a:gd name="T110" fmla="*/ 3216 w 5840"/>
                <a:gd name="T111" fmla="*/ 3744 h 4793"/>
                <a:gd name="T112" fmla="*/ 3018 w 5840"/>
                <a:gd name="T113" fmla="*/ 4440 h 4793"/>
                <a:gd name="T114" fmla="*/ 2857 w 5840"/>
                <a:gd name="T115" fmla="*/ 4557 h 4793"/>
                <a:gd name="T116" fmla="*/ 2622 w 5840"/>
                <a:gd name="T117" fmla="*/ 4286 h 4793"/>
                <a:gd name="T118" fmla="*/ 2146 w 5840"/>
                <a:gd name="T119" fmla="*/ 4205 h 4793"/>
                <a:gd name="T120" fmla="*/ 1977 w 5840"/>
                <a:gd name="T121" fmla="*/ 4513 h 4793"/>
                <a:gd name="T122" fmla="*/ 1919 w 5840"/>
                <a:gd name="T123" fmla="*/ 4733 h 4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40" h="4793">
                  <a:moveTo>
                    <a:pt x="1787" y="4792"/>
                  </a:moveTo>
                  <a:lnTo>
                    <a:pt x="1787" y="4792"/>
                  </a:lnTo>
                  <a:cubicBezTo>
                    <a:pt x="1765" y="4792"/>
                    <a:pt x="1743" y="4784"/>
                    <a:pt x="1743" y="4784"/>
                  </a:cubicBezTo>
                  <a:lnTo>
                    <a:pt x="1743" y="4784"/>
                  </a:lnTo>
                  <a:cubicBezTo>
                    <a:pt x="1736" y="4784"/>
                    <a:pt x="1670" y="4769"/>
                    <a:pt x="1604" y="4747"/>
                  </a:cubicBezTo>
                  <a:cubicBezTo>
                    <a:pt x="1523" y="4725"/>
                    <a:pt x="1538" y="4630"/>
                    <a:pt x="1553" y="4564"/>
                  </a:cubicBezTo>
                  <a:cubicBezTo>
                    <a:pt x="1553" y="4535"/>
                    <a:pt x="1545" y="4513"/>
                    <a:pt x="1538" y="4491"/>
                  </a:cubicBezTo>
                  <a:cubicBezTo>
                    <a:pt x="1523" y="4469"/>
                    <a:pt x="1516" y="4440"/>
                    <a:pt x="1516" y="4410"/>
                  </a:cubicBezTo>
                  <a:cubicBezTo>
                    <a:pt x="1516" y="4359"/>
                    <a:pt x="1465" y="4344"/>
                    <a:pt x="1465" y="4344"/>
                  </a:cubicBezTo>
                  <a:cubicBezTo>
                    <a:pt x="1457" y="4344"/>
                    <a:pt x="1443" y="4344"/>
                    <a:pt x="1421" y="4344"/>
                  </a:cubicBezTo>
                  <a:cubicBezTo>
                    <a:pt x="1384" y="4344"/>
                    <a:pt x="1340" y="4337"/>
                    <a:pt x="1303" y="4315"/>
                  </a:cubicBezTo>
                  <a:cubicBezTo>
                    <a:pt x="1289" y="4301"/>
                    <a:pt x="1274" y="4286"/>
                    <a:pt x="1267" y="4264"/>
                  </a:cubicBezTo>
                  <a:cubicBezTo>
                    <a:pt x="1252" y="4242"/>
                    <a:pt x="1245" y="4227"/>
                    <a:pt x="1223" y="4227"/>
                  </a:cubicBezTo>
                  <a:cubicBezTo>
                    <a:pt x="1223" y="4227"/>
                    <a:pt x="1223" y="4227"/>
                    <a:pt x="1215" y="4227"/>
                  </a:cubicBezTo>
                  <a:cubicBezTo>
                    <a:pt x="1208" y="4235"/>
                    <a:pt x="1201" y="4235"/>
                    <a:pt x="1193" y="4235"/>
                  </a:cubicBezTo>
                  <a:cubicBezTo>
                    <a:pt x="1150" y="4235"/>
                    <a:pt x="1136" y="4198"/>
                    <a:pt x="1114" y="4161"/>
                  </a:cubicBezTo>
                  <a:cubicBezTo>
                    <a:pt x="1092" y="4125"/>
                    <a:pt x="1092" y="4125"/>
                    <a:pt x="1092" y="4125"/>
                  </a:cubicBezTo>
                  <a:cubicBezTo>
                    <a:pt x="1063" y="4081"/>
                    <a:pt x="1048" y="4059"/>
                    <a:pt x="997" y="4000"/>
                  </a:cubicBezTo>
                  <a:cubicBezTo>
                    <a:pt x="975" y="3971"/>
                    <a:pt x="967" y="3949"/>
                    <a:pt x="960" y="3927"/>
                  </a:cubicBezTo>
                  <a:cubicBezTo>
                    <a:pt x="953" y="3905"/>
                    <a:pt x="945" y="3897"/>
                    <a:pt x="909" y="3890"/>
                  </a:cubicBezTo>
                  <a:cubicBezTo>
                    <a:pt x="843" y="3883"/>
                    <a:pt x="806" y="3824"/>
                    <a:pt x="769" y="3773"/>
                  </a:cubicBezTo>
                  <a:cubicBezTo>
                    <a:pt x="755" y="3751"/>
                    <a:pt x="740" y="3736"/>
                    <a:pt x="725" y="3714"/>
                  </a:cubicBezTo>
                  <a:cubicBezTo>
                    <a:pt x="711" y="3700"/>
                    <a:pt x="704" y="3692"/>
                    <a:pt x="696" y="3692"/>
                  </a:cubicBezTo>
                  <a:cubicBezTo>
                    <a:pt x="689" y="3692"/>
                    <a:pt x="682" y="3692"/>
                    <a:pt x="667" y="3700"/>
                  </a:cubicBezTo>
                  <a:cubicBezTo>
                    <a:pt x="652" y="3707"/>
                    <a:pt x="630" y="3722"/>
                    <a:pt x="601" y="3722"/>
                  </a:cubicBezTo>
                  <a:cubicBezTo>
                    <a:pt x="564" y="3722"/>
                    <a:pt x="549" y="3707"/>
                    <a:pt x="535" y="3700"/>
                  </a:cubicBezTo>
                  <a:lnTo>
                    <a:pt x="535" y="3692"/>
                  </a:lnTo>
                  <a:lnTo>
                    <a:pt x="528" y="3700"/>
                  </a:lnTo>
                  <a:cubicBezTo>
                    <a:pt x="506" y="3700"/>
                    <a:pt x="476" y="3722"/>
                    <a:pt x="447" y="3744"/>
                  </a:cubicBezTo>
                  <a:cubicBezTo>
                    <a:pt x="432" y="3758"/>
                    <a:pt x="432" y="3758"/>
                    <a:pt x="432" y="3758"/>
                  </a:cubicBezTo>
                  <a:cubicBezTo>
                    <a:pt x="410" y="3729"/>
                    <a:pt x="410" y="3729"/>
                    <a:pt x="410" y="3729"/>
                  </a:cubicBezTo>
                  <a:cubicBezTo>
                    <a:pt x="410" y="3722"/>
                    <a:pt x="410" y="3722"/>
                    <a:pt x="410" y="3722"/>
                  </a:cubicBezTo>
                  <a:cubicBezTo>
                    <a:pt x="410" y="3722"/>
                    <a:pt x="388" y="3656"/>
                    <a:pt x="381" y="3597"/>
                  </a:cubicBezTo>
                  <a:cubicBezTo>
                    <a:pt x="381" y="3575"/>
                    <a:pt x="381" y="3568"/>
                    <a:pt x="374" y="3553"/>
                  </a:cubicBezTo>
                  <a:cubicBezTo>
                    <a:pt x="366" y="3524"/>
                    <a:pt x="366" y="3502"/>
                    <a:pt x="388" y="3458"/>
                  </a:cubicBezTo>
                  <a:cubicBezTo>
                    <a:pt x="388" y="3443"/>
                    <a:pt x="403" y="3428"/>
                    <a:pt x="418" y="3428"/>
                  </a:cubicBezTo>
                  <a:lnTo>
                    <a:pt x="425" y="3428"/>
                  </a:lnTo>
                  <a:cubicBezTo>
                    <a:pt x="432" y="3406"/>
                    <a:pt x="432" y="3377"/>
                    <a:pt x="410" y="3348"/>
                  </a:cubicBezTo>
                  <a:cubicBezTo>
                    <a:pt x="396" y="3326"/>
                    <a:pt x="388" y="3311"/>
                    <a:pt x="381" y="3297"/>
                  </a:cubicBezTo>
                  <a:cubicBezTo>
                    <a:pt x="374" y="3267"/>
                    <a:pt x="366" y="3260"/>
                    <a:pt x="352" y="3260"/>
                  </a:cubicBezTo>
                  <a:cubicBezTo>
                    <a:pt x="344" y="3260"/>
                    <a:pt x="344" y="3253"/>
                    <a:pt x="337" y="3253"/>
                  </a:cubicBezTo>
                  <a:cubicBezTo>
                    <a:pt x="315" y="3253"/>
                    <a:pt x="300" y="3260"/>
                    <a:pt x="278" y="3275"/>
                  </a:cubicBezTo>
                  <a:cubicBezTo>
                    <a:pt x="271" y="3282"/>
                    <a:pt x="264" y="3282"/>
                    <a:pt x="249" y="3289"/>
                  </a:cubicBezTo>
                  <a:cubicBezTo>
                    <a:pt x="227" y="3304"/>
                    <a:pt x="220" y="3311"/>
                    <a:pt x="213" y="3319"/>
                  </a:cubicBezTo>
                  <a:cubicBezTo>
                    <a:pt x="213" y="3326"/>
                    <a:pt x="213" y="3341"/>
                    <a:pt x="227" y="3363"/>
                  </a:cubicBezTo>
                  <a:cubicBezTo>
                    <a:pt x="235" y="3385"/>
                    <a:pt x="235" y="3399"/>
                    <a:pt x="227" y="3406"/>
                  </a:cubicBezTo>
                  <a:cubicBezTo>
                    <a:pt x="205" y="3436"/>
                    <a:pt x="154" y="3436"/>
                    <a:pt x="110" y="3436"/>
                  </a:cubicBezTo>
                  <a:cubicBezTo>
                    <a:pt x="44" y="3436"/>
                    <a:pt x="22" y="3385"/>
                    <a:pt x="15" y="3348"/>
                  </a:cubicBezTo>
                  <a:cubicBezTo>
                    <a:pt x="15" y="3326"/>
                    <a:pt x="15" y="3326"/>
                    <a:pt x="15" y="3326"/>
                  </a:cubicBezTo>
                  <a:cubicBezTo>
                    <a:pt x="7" y="3304"/>
                    <a:pt x="0" y="3275"/>
                    <a:pt x="15" y="3260"/>
                  </a:cubicBezTo>
                  <a:cubicBezTo>
                    <a:pt x="22" y="3253"/>
                    <a:pt x="37" y="3245"/>
                    <a:pt x="51" y="3245"/>
                  </a:cubicBezTo>
                  <a:cubicBezTo>
                    <a:pt x="66" y="3245"/>
                    <a:pt x="81" y="3209"/>
                    <a:pt x="95" y="3179"/>
                  </a:cubicBezTo>
                  <a:cubicBezTo>
                    <a:pt x="103" y="3157"/>
                    <a:pt x="110" y="3135"/>
                    <a:pt x="125" y="3121"/>
                  </a:cubicBezTo>
                  <a:cubicBezTo>
                    <a:pt x="139" y="3099"/>
                    <a:pt x="154" y="3062"/>
                    <a:pt x="117" y="3033"/>
                  </a:cubicBezTo>
                  <a:cubicBezTo>
                    <a:pt x="103" y="3025"/>
                    <a:pt x="88" y="3011"/>
                    <a:pt x="95" y="2996"/>
                  </a:cubicBezTo>
                  <a:cubicBezTo>
                    <a:pt x="95" y="2982"/>
                    <a:pt x="103" y="2974"/>
                    <a:pt x="117" y="2974"/>
                  </a:cubicBezTo>
                  <a:cubicBezTo>
                    <a:pt x="125" y="2967"/>
                    <a:pt x="139" y="2960"/>
                    <a:pt x="154" y="2952"/>
                  </a:cubicBezTo>
                  <a:cubicBezTo>
                    <a:pt x="168" y="2937"/>
                    <a:pt x="161" y="2923"/>
                    <a:pt x="154" y="2901"/>
                  </a:cubicBezTo>
                  <a:cubicBezTo>
                    <a:pt x="154" y="2879"/>
                    <a:pt x="147" y="2857"/>
                    <a:pt x="154" y="2828"/>
                  </a:cubicBezTo>
                  <a:cubicBezTo>
                    <a:pt x="168" y="2776"/>
                    <a:pt x="235" y="2740"/>
                    <a:pt x="308" y="2740"/>
                  </a:cubicBezTo>
                  <a:cubicBezTo>
                    <a:pt x="315" y="2740"/>
                    <a:pt x="323" y="2740"/>
                    <a:pt x="323" y="2740"/>
                  </a:cubicBezTo>
                  <a:cubicBezTo>
                    <a:pt x="330" y="2732"/>
                    <a:pt x="323" y="2718"/>
                    <a:pt x="308" y="2688"/>
                  </a:cubicBezTo>
                  <a:cubicBezTo>
                    <a:pt x="300" y="2681"/>
                    <a:pt x="286" y="2652"/>
                    <a:pt x="293" y="2630"/>
                  </a:cubicBezTo>
                  <a:cubicBezTo>
                    <a:pt x="308" y="2615"/>
                    <a:pt x="330" y="2601"/>
                    <a:pt x="374" y="2601"/>
                  </a:cubicBezTo>
                  <a:cubicBezTo>
                    <a:pt x="396" y="2593"/>
                    <a:pt x="403" y="2593"/>
                    <a:pt x="403" y="2593"/>
                  </a:cubicBezTo>
                  <a:cubicBezTo>
                    <a:pt x="403" y="2586"/>
                    <a:pt x="381" y="2564"/>
                    <a:pt x="366" y="2556"/>
                  </a:cubicBezTo>
                  <a:cubicBezTo>
                    <a:pt x="352" y="2542"/>
                    <a:pt x="352" y="2542"/>
                    <a:pt x="352" y="2542"/>
                  </a:cubicBezTo>
                  <a:cubicBezTo>
                    <a:pt x="323" y="2505"/>
                    <a:pt x="293" y="2491"/>
                    <a:pt x="264" y="2476"/>
                  </a:cubicBezTo>
                  <a:cubicBezTo>
                    <a:pt x="249" y="2469"/>
                    <a:pt x="242" y="2469"/>
                    <a:pt x="227" y="2461"/>
                  </a:cubicBezTo>
                  <a:cubicBezTo>
                    <a:pt x="213" y="2461"/>
                    <a:pt x="191" y="2454"/>
                    <a:pt x="168" y="2439"/>
                  </a:cubicBezTo>
                  <a:cubicBezTo>
                    <a:pt x="147" y="2425"/>
                    <a:pt x="147" y="2403"/>
                    <a:pt x="154" y="2395"/>
                  </a:cubicBezTo>
                  <a:cubicBezTo>
                    <a:pt x="161" y="2381"/>
                    <a:pt x="183" y="2366"/>
                    <a:pt x="198" y="2366"/>
                  </a:cubicBezTo>
                  <a:cubicBezTo>
                    <a:pt x="205" y="2366"/>
                    <a:pt x="213" y="2366"/>
                    <a:pt x="220" y="2373"/>
                  </a:cubicBezTo>
                  <a:cubicBezTo>
                    <a:pt x="242" y="2381"/>
                    <a:pt x="264" y="2388"/>
                    <a:pt x="359" y="2388"/>
                  </a:cubicBezTo>
                  <a:cubicBezTo>
                    <a:pt x="388" y="2388"/>
                    <a:pt x="396" y="2381"/>
                    <a:pt x="396" y="2381"/>
                  </a:cubicBezTo>
                  <a:cubicBezTo>
                    <a:pt x="396" y="2381"/>
                    <a:pt x="374" y="2359"/>
                    <a:pt x="366" y="2351"/>
                  </a:cubicBezTo>
                  <a:cubicBezTo>
                    <a:pt x="330" y="2329"/>
                    <a:pt x="308" y="2278"/>
                    <a:pt x="300" y="2190"/>
                  </a:cubicBezTo>
                  <a:cubicBezTo>
                    <a:pt x="293" y="2168"/>
                    <a:pt x="300" y="2154"/>
                    <a:pt x="308" y="2146"/>
                  </a:cubicBezTo>
                  <a:cubicBezTo>
                    <a:pt x="315" y="2139"/>
                    <a:pt x="330" y="2132"/>
                    <a:pt x="344" y="2132"/>
                  </a:cubicBezTo>
                  <a:cubicBezTo>
                    <a:pt x="374" y="2132"/>
                    <a:pt x="396" y="2146"/>
                    <a:pt x="410" y="2161"/>
                  </a:cubicBezTo>
                  <a:cubicBezTo>
                    <a:pt x="418" y="2168"/>
                    <a:pt x="425" y="2175"/>
                    <a:pt x="432" y="2175"/>
                  </a:cubicBezTo>
                  <a:cubicBezTo>
                    <a:pt x="447" y="2175"/>
                    <a:pt x="476" y="2154"/>
                    <a:pt x="491" y="2139"/>
                  </a:cubicBezTo>
                  <a:cubicBezTo>
                    <a:pt x="498" y="2139"/>
                    <a:pt x="506" y="2132"/>
                    <a:pt x="513" y="2132"/>
                  </a:cubicBezTo>
                  <a:cubicBezTo>
                    <a:pt x="535" y="2132"/>
                    <a:pt x="542" y="2146"/>
                    <a:pt x="557" y="2161"/>
                  </a:cubicBezTo>
                  <a:cubicBezTo>
                    <a:pt x="572" y="2175"/>
                    <a:pt x="586" y="2190"/>
                    <a:pt x="608" y="2197"/>
                  </a:cubicBezTo>
                  <a:cubicBezTo>
                    <a:pt x="616" y="2205"/>
                    <a:pt x="623" y="2205"/>
                    <a:pt x="623" y="2205"/>
                  </a:cubicBezTo>
                  <a:cubicBezTo>
                    <a:pt x="637" y="2205"/>
                    <a:pt x="645" y="2197"/>
                    <a:pt x="652" y="2168"/>
                  </a:cubicBezTo>
                  <a:cubicBezTo>
                    <a:pt x="659" y="2154"/>
                    <a:pt x="667" y="2139"/>
                    <a:pt x="674" y="2124"/>
                  </a:cubicBezTo>
                  <a:cubicBezTo>
                    <a:pt x="696" y="2080"/>
                    <a:pt x="689" y="2066"/>
                    <a:pt x="667" y="2051"/>
                  </a:cubicBezTo>
                  <a:cubicBezTo>
                    <a:pt x="667" y="2044"/>
                    <a:pt x="659" y="2044"/>
                    <a:pt x="659" y="2036"/>
                  </a:cubicBezTo>
                  <a:cubicBezTo>
                    <a:pt x="652" y="2029"/>
                    <a:pt x="645" y="2022"/>
                    <a:pt x="630" y="2014"/>
                  </a:cubicBezTo>
                  <a:cubicBezTo>
                    <a:pt x="616" y="2007"/>
                    <a:pt x="601" y="2000"/>
                    <a:pt x="586" y="1978"/>
                  </a:cubicBezTo>
                  <a:cubicBezTo>
                    <a:pt x="572" y="1970"/>
                    <a:pt x="557" y="1956"/>
                    <a:pt x="557" y="1934"/>
                  </a:cubicBezTo>
                  <a:cubicBezTo>
                    <a:pt x="557" y="1919"/>
                    <a:pt x="572" y="1904"/>
                    <a:pt x="594" y="1890"/>
                  </a:cubicBezTo>
                  <a:cubicBezTo>
                    <a:pt x="601" y="1882"/>
                    <a:pt x="601" y="1882"/>
                    <a:pt x="601" y="1882"/>
                  </a:cubicBezTo>
                  <a:cubicBezTo>
                    <a:pt x="616" y="1868"/>
                    <a:pt x="623" y="1853"/>
                    <a:pt x="630" y="1846"/>
                  </a:cubicBezTo>
                  <a:cubicBezTo>
                    <a:pt x="608" y="1838"/>
                    <a:pt x="579" y="1831"/>
                    <a:pt x="542" y="1809"/>
                  </a:cubicBezTo>
                  <a:cubicBezTo>
                    <a:pt x="520" y="1802"/>
                    <a:pt x="498" y="1780"/>
                    <a:pt x="491" y="1758"/>
                  </a:cubicBezTo>
                  <a:cubicBezTo>
                    <a:pt x="491" y="1736"/>
                    <a:pt x="498" y="1721"/>
                    <a:pt x="528" y="1699"/>
                  </a:cubicBezTo>
                  <a:cubicBezTo>
                    <a:pt x="542" y="1685"/>
                    <a:pt x="564" y="1677"/>
                    <a:pt x="579" y="1677"/>
                  </a:cubicBezTo>
                  <a:cubicBezTo>
                    <a:pt x="608" y="1677"/>
                    <a:pt x="630" y="1714"/>
                    <a:pt x="645" y="1743"/>
                  </a:cubicBezTo>
                  <a:cubicBezTo>
                    <a:pt x="652" y="1758"/>
                    <a:pt x="659" y="1773"/>
                    <a:pt x="659" y="1780"/>
                  </a:cubicBezTo>
                  <a:cubicBezTo>
                    <a:pt x="659" y="1773"/>
                    <a:pt x="659" y="1765"/>
                    <a:pt x="667" y="1758"/>
                  </a:cubicBezTo>
                  <a:cubicBezTo>
                    <a:pt x="667" y="1743"/>
                    <a:pt x="667" y="1728"/>
                    <a:pt x="659" y="1714"/>
                  </a:cubicBezTo>
                  <a:cubicBezTo>
                    <a:pt x="659" y="1685"/>
                    <a:pt x="652" y="1655"/>
                    <a:pt x="689" y="1633"/>
                  </a:cubicBezTo>
                  <a:cubicBezTo>
                    <a:pt x="704" y="1619"/>
                    <a:pt x="718" y="1605"/>
                    <a:pt x="718" y="1597"/>
                  </a:cubicBezTo>
                  <a:cubicBezTo>
                    <a:pt x="718" y="1583"/>
                    <a:pt x="711" y="1576"/>
                    <a:pt x="704" y="1576"/>
                  </a:cubicBezTo>
                  <a:cubicBezTo>
                    <a:pt x="674" y="1554"/>
                    <a:pt x="564" y="1488"/>
                    <a:pt x="506" y="1480"/>
                  </a:cubicBezTo>
                  <a:cubicBezTo>
                    <a:pt x="447" y="1473"/>
                    <a:pt x="352" y="1414"/>
                    <a:pt x="330" y="1356"/>
                  </a:cubicBezTo>
                  <a:cubicBezTo>
                    <a:pt x="330" y="1348"/>
                    <a:pt x="330" y="1341"/>
                    <a:pt x="330" y="1334"/>
                  </a:cubicBezTo>
                  <a:cubicBezTo>
                    <a:pt x="315" y="1290"/>
                    <a:pt x="308" y="1275"/>
                    <a:pt x="271" y="1275"/>
                  </a:cubicBezTo>
                  <a:cubicBezTo>
                    <a:pt x="205" y="1275"/>
                    <a:pt x="176" y="1246"/>
                    <a:pt x="147" y="1202"/>
                  </a:cubicBezTo>
                  <a:cubicBezTo>
                    <a:pt x="132" y="1180"/>
                    <a:pt x="132" y="1165"/>
                    <a:pt x="132" y="1143"/>
                  </a:cubicBezTo>
                  <a:cubicBezTo>
                    <a:pt x="125" y="1128"/>
                    <a:pt x="125" y="1114"/>
                    <a:pt x="110" y="1107"/>
                  </a:cubicBezTo>
                  <a:cubicBezTo>
                    <a:pt x="73" y="1077"/>
                    <a:pt x="81" y="1011"/>
                    <a:pt x="81" y="967"/>
                  </a:cubicBezTo>
                  <a:cubicBezTo>
                    <a:pt x="88" y="953"/>
                    <a:pt x="88" y="945"/>
                    <a:pt x="88" y="938"/>
                  </a:cubicBezTo>
                  <a:cubicBezTo>
                    <a:pt x="81" y="916"/>
                    <a:pt x="81" y="916"/>
                    <a:pt x="81" y="916"/>
                  </a:cubicBezTo>
                  <a:cubicBezTo>
                    <a:pt x="95" y="916"/>
                    <a:pt x="95" y="916"/>
                    <a:pt x="95" y="916"/>
                  </a:cubicBezTo>
                  <a:cubicBezTo>
                    <a:pt x="183" y="887"/>
                    <a:pt x="220" y="865"/>
                    <a:pt x="227" y="850"/>
                  </a:cubicBezTo>
                  <a:cubicBezTo>
                    <a:pt x="249" y="814"/>
                    <a:pt x="315" y="755"/>
                    <a:pt x="359" y="748"/>
                  </a:cubicBezTo>
                  <a:cubicBezTo>
                    <a:pt x="374" y="748"/>
                    <a:pt x="396" y="748"/>
                    <a:pt x="410" y="748"/>
                  </a:cubicBezTo>
                  <a:cubicBezTo>
                    <a:pt x="432" y="748"/>
                    <a:pt x="454" y="748"/>
                    <a:pt x="476" y="748"/>
                  </a:cubicBezTo>
                  <a:lnTo>
                    <a:pt x="484" y="748"/>
                  </a:lnTo>
                  <a:cubicBezTo>
                    <a:pt x="520" y="748"/>
                    <a:pt x="579" y="726"/>
                    <a:pt x="586" y="704"/>
                  </a:cubicBezTo>
                  <a:cubicBezTo>
                    <a:pt x="594" y="689"/>
                    <a:pt x="601" y="667"/>
                    <a:pt x="601" y="652"/>
                  </a:cubicBezTo>
                  <a:cubicBezTo>
                    <a:pt x="608" y="623"/>
                    <a:pt x="608" y="594"/>
                    <a:pt x="637" y="579"/>
                  </a:cubicBezTo>
                  <a:cubicBezTo>
                    <a:pt x="637" y="579"/>
                    <a:pt x="645" y="579"/>
                    <a:pt x="652" y="579"/>
                  </a:cubicBezTo>
                  <a:cubicBezTo>
                    <a:pt x="659" y="579"/>
                    <a:pt x="674" y="586"/>
                    <a:pt x="682" y="594"/>
                  </a:cubicBezTo>
                  <a:cubicBezTo>
                    <a:pt x="696" y="601"/>
                    <a:pt x="704" y="608"/>
                    <a:pt x="711" y="608"/>
                  </a:cubicBezTo>
                  <a:cubicBezTo>
                    <a:pt x="718" y="608"/>
                    <a:pt x="725" y="601"/>
                    <a:pt x="733" y="601"/>
                  </a:cubicBezTo>
                  <a:cubicBezTo>
                    <a:pt x="740" y="594"/>
                    <a:pt x="755" y="586"/>
                    <a:pt x="762" y="572"/>
                  </a:cubicBezTo>
                  <a:cubicBezTo>
                    <a:pt x="791" y="550"/>
                    <a:pt x="828" y="528"/>
                    <a:pt x="843" y="506"/>
                  </a:cubicBezTo>
                  <a:cubicBezTo>
                    <a:pt x="872" y="469"/>
                    <a:pt x="887" y="455"/>
                    <a:pt x="931" y="433"/>
                  </a:cubicBezTo>
                  <a:cubicBezTo>
                    <a:pt x="967" y="410"/>
                    <a:pt x="975" y="410"/>
                    <a:pt x="982" y="374"/>
                  </a:cubicBezTo>
                  <a:cubicBezTo>
                    <a:pt x="982" y="352"/>
                    <a:pt x="982" y="352"/>
                    <a:pt x="982" y="352"/>
                  </a:cubicBezTo>
                  <a:cubicBezTo>
                    <a:pt x="982" y="308"/>
                    <a:pt x="989" y="257"/>
                    <a:pt x="1026" y="242"/>
                  </a:cubicBezTo>
                  <a:cubicBezTo>
                    <a:pt x="1063" y="220"/>
                    <a:pt x="1121" y="220"/>
                    <a:pt x="1143" y="220"/>
                  </a:cubicBezTo>
                  <a:cubicBezTo>
                    <a:pt x="1179" y="220"/>
                    <a:pt x="1252" y="242"/>
                    <a:pt x="1274" y="271"/>
                  </a:cubicBezTo>
                  <a:cubicBezTo>
                    <a:pt x="1303" y="301"/>
                    <a:pt x="1340" y="337"/>
                    <a:pt x="1362" y="337"/>
                  </a:cubicBezTo>
                  <a:cubicBezTo>
                    <a:pt x="1369" y="337"/>
                    <a:pt x="1369" y="337"/>
                    <a:pt x="1377" y="330"/>
                  </a:cubicBezTo>
                  <a:cubicBezTo>
                    <a:pt x="1391" y="323"/>
                    <a:pt x="1398" y="308"/>
                    <a:pt x="1406" y="293"/>
                  </a:cubicBezTo>
                  <a:cubicBezTo>
                    <a:pt x="1413" y="279"/>
                    <a:pt x="1421" y="264"/>
                    <a:pt x="1443" y="249"/>
                  </a:cubicBezTo>
                  <a:cubicBezTo>
                    <a:pt x="1457" y="242"/>
                    <a:pt x="1472" y="242"/>
                    <a:pt x="1486" y="242"/>
                  </a:cubicBezTo>
                  <a:cubicBezTo>
                    <a:pt x="1508" y="242"/>
                    <a:pt x="1523" y="249"/>
                    <a:pt x="1545" y="264"/>
                  </a:cubicBezTo>
                  <a:cubicBezTo>
                    <a:pt x="1545" y="271"/>
                    <a:pt x="1560" y="271"/>
                    <a:pt x="1567" y="271"/>
                  </a:cubicBezTo>
                  <a:cubicBezTo>
                    <a:pt x="1582" y="271"/>
                    <a:pt x="1596" y="264"/>
                    <a:pt x="1596" y="264"/>
                  </a:cubicBezTo>
                  <a:cubicBezTo>
                    <a:pt x="1596" y="257"/>
                    <a:pt x="1596" y="257"/>
                    <a:pt x="1596" y="249"/>
                  </a:cubicBezTo>
                  <a:cubicBezTo>
                    <a:pt x="1582" y="242"/>
                    <a:pt x="1574" y="235"/>
                    <a:pt x="1560" y="227"/>
                  </a:cubicBezTo>
                  <a:cubicBezTo>
                    <a:pt x="1545" y="213"/>
                    <a:pt x="1530" y="198"/>
                    <a:pt x="1530" y="161"/>
                  </a:cubicBezTo>
                  <a:cubicBezTo>
                    <a:pt x="1538" y="117"/>
                    <a:pt x="1560" y="103"/>
                    <a:pt x="1604" y="74"/>
                  </a:cubicBezTo>
                  <a:cubicBezTo>
                    <a:pt x="1618" y="66"/>
                    <a:pt x="1618" y="59"/>
                    <a:pt x="1626" y="52"/>
                  </a:cubicBezTo>
                  <a:lnTo>
                    <a:pt x="1626" y="44"/>
                  </a:lnTo>
                  <a:lnTo>
                    <a:pt x="1626" y="44"/>
                  </a:lnTo>
                  <a:cubicBezTo>
                    <a:pt x="1648" y="15"/>
                    <a:pt x="1648" y="15"/>
                    <a:pt x="1648" y="15"/>
                  </a:cubicBezTo>
                  <a:cubicBezTo>
                    <a:pt x="1655" y="22"/>
                    <a:pt x="1655" y="22"/>
                    <a:pt x="1655" y="22"/>
                  </a:cubicBezTo>
                  <a:cubicBezTo>
                    <a:pt x="1662" y="22"/>
                    <a:pt x="1670" y="15"/>
                    <a:pt x="1677" y="15"/>
                  </a:cubicBezTo>
                  <a:lnTo>
                    <a:pt x="1684" y="15"/>
                  </a:lnTo>
                  <a:cubicBezTo>
                    <a:pt x="1692" y="15"/>
                    <a:pt x="1692" y="22"/>
                    <a:pt x="1699" y="22"/>
                  </a:cubicBezTo>
                  <a:cubicBezTo>
                    <a:pt x="1721" y="22"/>
                    <a:pt x="1743" y="15"/>
                    <a:pt x="1765" y="15"/>
                  </a:cubicBezTo>
                  <a:cubicBezTo>
                    <a:pt x="1794" y="7"/>
                    <a:pt x="1816" y="0"/>
                    <a:pt x="1838" y="0"/>
                  </a:cubicBezTo>
                  <a:cubicBezTo>
                    <a:pt x="1846" y="0"/>
                    <a:pt x="1853" y="7"/>
                    <a:pt x="1867" y="7"/>
                  </a:cubicBezTo>
                  <a:cubicBezTo>
                    <a:pt x="1875" y="7"/>
                    <a:pt x="1889" y="15"/>
                    <a:pt x="1904" y="15"/>
                  </a:cubicBezTo>
                  <a:cubicBezTo>
                    <a:pt x="1934" y="22"/>
                    <a:pt x="1963" y="29"/>
                    <a:pt x="1985" y="44"/>
                  </a:cubicBezTo>
                  <a:cubicBezTo>
                    <a:pt x="1992" y="52"/>
                    <a:pt x="1999" y="59"/>
                    <a:pt x="2007" y="74"/>
                  </a:cubicBezTo>
                  <a:cubicBezTo>
                    <a:pt x="2021" y="88"/>
                    <a:pt x="2036" y="103"/>
                    <a:pt x="2051" y="103"/>
                  </a:cubicBezTo>
                  <a:cubicBezTo>
                    <a:pt x="2065" y="103"/>
                    <a:pt x="2073" y="103"/>
                    <a:pt x="2073" y="103"/>
                  </a:cubicBezTo>
                  <a:cubicBezTo>
                    <a:pt x="2087" y="103"/>
                    <a:pt x="2095" y="103"/>
                    <a:pt x="2102" y="103"/>
                  </a:cubicBezTo>
                  <a:cubicBezTo>
                    <a:pt x="2109" y="110"/>
                    <a:pt x="2117" y="110"/>
                    <a:pt x="2124" y="110"/>
                  </a:cubicBezTo>
                  <a:cubicBezTo>
                    <a:pt x="2153" y="110"/>
                    <a:pt x="2175" y="139"/>
                    <a:pt x="2175" y="169"/>
                  </a:cubicBezTo>
                  <a:cubicBezTo>
                    <a:pt x="2175" y="198"/>
                    <a:pt x="2168" y="220"/>
                    <a:pt x="2131" y="227"/>
                  </a:cubicBezTo>
                  <a:cubicBezTo>
                    <a:pt x="2095" y="227"/>
                    <a:pt x="2095" y="235"/>
                    <a:pt x="2095" y="235"/>
                  </a:cubicBezTo>
                  <a:cubicBezTo>
                    <a:pt x="2095" y="235"/>
                    <a:pt x="2087" y="242"/>
                    <a:pt x="2102" y="264"/>
                  </a:cubicBezTo>
                  <a:cubicBezTo>
                    <a:pt x="2117" y="279"/>
                    <a:pt x="2131" y="293"/>
                    <a:pt x="2146" y="308"/>
                  </a:cubicBezTo>
                  <a:cubicBezTo>
                    <a:pt x="2175" y="330"/>
                    <a:pt x="2190" y="345"/>
                    <a:pt x="2190" y="367"/>
                  </a:cubicBezTo>
                  <a:cubicBezTo>
                    <a:pt x="2197" y="374"/>
                    <a:pt x="2190" y="388"/>
                    <a:pt x="2190" y="403"/>
                  </a:cubicBezTo>
                  <a:cubicBezTo>
                    <a:pt x="2183" y="425"/>
                    <a:pt x="2183" y="433"/>
                    <a:pt x="2190" y="440"/>
                  </a:cubicBezTo>
                  <a:cubicBezTo>
                    <a:pt x="2212" y="462"/>
                    <a:pt x="2248" y="520"/>
                    <a:pt x="2248" y="557"/>
                  </a:cubicBezTo>
                  <a:cubicBezTo>
                    <a:pt x="2248" y="667"/>
                    <a:pt x="2248" y="667"/>
                    <a:pt x="2248" y="667"/>
                  </a:cubicBezTo>
                  <a:cubicBezTo>
                    <a:pt x="2248" y="704"/>
                    <a:pt x="2263" y="733"/>
                    <a:pt x="2285" y="740"/>
                  </a:cubicBezTo>
                  <a:cubicBezTo>
                    <a:pt x="2300" y="740"/>
                    <a:pt x="2307" y="748"/>
                    <a:pt x="2322" y="748"/>
                  </a:cubicBezTo>
                  <a:cubicBezTo>
                    <a:pt x="2336" y="748"/>
                    <a:pt x="2351" y="740"/>
                    <a:pt x="2373" y="733"/>
                  </a:cubicBezTo>
                  <a:cubicBezTo>
                    <a:pt x="2388" y="726"/>
                    <a:pt x="2395" y="726"/>
                    <a:pt x="2403" y="718"/>
                  </a:cubicBezTo>
                  <a:cubicBezTo>
                    <a:pt x="2417" y="711"/>
                    <a:pt x="2432" y="711"/>
                    <a:pt x="2439" y="711"/>
                  </a:cubicBezTo>
                  <a:cubicBezTo>
                    <a:pt x="2454" y="711"/>
                    <a:pt x="2461" y="711"/>
                    <a:pt x="2476" y="718"/>
                  </a:cubicBezTo>
                  <a:cubicBezTo>
                    <a:pt x="2490" y="726"/>
                    <a:pt x="2505" y="733"/>
                    <a:pt x="2527" y="748"/>
                  </a:cubicBezTo>
                  <a:cubicBezTo>
                    <a:pt x="2556" y="762"/>
                    <a:pt x="2578" y="777"/>
                    <a:pt x="2600" y="784"/>
                  </a:cubicBezTo>
                  <a:cubicBezTo>
                    <a:pt x="2608" y="792"/>
                    <a:pt x="2622" y="792"/>
                    <a:pt x="2637" y="792"/>
                  </a:cubicBezTo>
                  <a:cubicBezTo>
                    <a:pt x="2644" y="792"/>
                    <a:pt x="2652" y="792"/>
                    <a:pt x="2659" y="784"/>
                  </a:cubicBezTo>
                  <a:cubicBezTo>
                    <a:pt x="2674" y="777"/>
                    <a:pt x="2681" y="777"/>
                    <a:pt x="2681" y="777"/>
                  </a:cubicBezTo>
                  <a:cubicBezTo>
                    <a:pt x="2696" y="777"/>
                    <a:pt x="2703" y="784"/>
                    <a:pt x="2710" y="792"/>
                  </a:cubicBezTo>
                  <a:cubicBezTo>
                    <a:pt x="2717" y="792"/>
                    <a:pt x="2717" y="792"/>
                    <a:pt x="2717" y="792"/>
                  </a:cubicBezTo>
                  <a:cubicBezTo>
                    <a:pt x="2732" y="792"/>
                    <a:pt x="2739" y="792"/>
                    <a:pt x="2739" y="784"/>
                  </a:cubicBezTo>
                  <a:cubicBezTo>
                    <a:pt x="2754" y="777"/>
                    <a:pt x="2761" y="762"/>
                    <a:pt x="2784" y="762"/>
                  </a:cubicBezTo>
                  <a:cubicBezTo>
                    <a:pt x="2791" y="762"/>
                    <a:pt x="2791" y="762"/>
                    <a:pt x="2798" y="769"/>
                  </a:cubicBezTo>
                  <a:cubicBezTo>
                    <a:pt x="2820" y="769"/>
                    <a:pt x="2827" y="777"/>
                    <a:pt x="2842" y="784"/>
                  </a:cubicBezTo>
                  <a:cubicBezTo>
                    <a:pt x="2849" y="792"/>
                    <a:pt x="2857" y="799"/>
                    <a:pt x="2871" y="799"/>
                  </a:cubicBezTo>
                  <a:cubicBezTo>
                    <a:pt x="2871" y="799"/>
                    <a:pt x="2879" y="799"/>
                    <a:pt x="2879" y="792"/>
                  </a:cubicBezTo>
                  <a:cubicBezTo>
                    <a:pt x="2901" y="792"/>
                    <a:pt x="2915" y="784"/>
                    <a:pt x="2923" y="777"/>
                  </a:cubicBezTo>
                  <a:cubicBezTo>
                    <a:pt x="2930" y="769"/>
                    <a:pt x="2937" y="762"/>
                    <a:pt x="2959" y="762"/>
                  </a:cubicBezTo>
                  <a:cubicBezTo>
                    <a:pt x="2981" y="762"/>
                    <a:pt x="2989" y="784"/>
                    <a:pt x="2989" y="799"/>
                  </a:cubicBezTo>
                  <a:cubicBezTo>
                    <a:pt x="2996" y="806"/>
                    <a:pt x="2996" y="814"/>
                    <a:pt x="3011" y="814"/>
                  </a:cubicBezTo>
                  <a:cubicBezTo>
                    <a:pt x="3025" y="814"/>
                    <a:pt x="3040" y="814"/>
                    <a:pt x="3055" y="821"/>
                  </a:cubicBezTo>
                  <a:cubicBezTo>
                    <a:pt x="3069" y="821"/>
                    <a:pt x="3084" y="828"/>
                    <a:pt x="3106" y="828"/>
                  </a:cubicBezTo>
                  <a:cubicBezTo>
                    <a:pt x="3135" y="828"/>
                    <a:pt x="3150" y="843"/>
                    <a:pt x="3157" y="857"/>
                  </a:cubicBezTo>
                  <a:cubicBezTo>
                    <a:pt x="3172" y="879"/>
                    <a:pt x="3165" y="902"/>
                    <a:pt x="3157" y="924"/>
                  </a:cubicBezTo>
                  <a:cubicBezTo>
                    <a:pt x="3150" y="938"/>
                    <a:pt x="3143" y="938"/>
                    <a:pt x="3150" y="945"/>
                  </a:cubicBezTo>
                  <a:cubicBezTo>
                    <a:pt x="3150" y="953"/>
                    <a:pt x="3157" y="960"/>
                    <a:pt x="3172" y="967"/>
                  </a:cubicBezTo>
                  <a:cubicBezTo>
                    <a:pt x="3216" y="982"/>
                    <a:pt x="3223" y="989"/>
                    <a:pt x="3245" y="1026"/>
                  </a:cubicBezTo>
                  <a:cubicBezTo>
                    <a:pt x="3260" y="1063"/>
                    <a:pt x="3267" y="1070"/>
                    <a:pt x="3304" y="1092"/>
                  </a:cubicBezTo>
                  <a:cubicBezTo>
                    <a:pt x="3311" y="1099"/>
                    <a:pt x="3311" y="1099"/>
                    <a:pt x="3311" y="1099"/>
                  </a:cubicBezTo>
                  <a:cubicBezTo>
                    <a:pt x="3326" y="1107"/>
                    <a:pt x="3333" y="1114"/>
                    <a:pt x="3340" y="1128"/>
                  </a:cubicBezTo>
                  <a:cubicBezTo>
                    <a:pt x="3340" y="1143"/>
                    <a:pt x="3333" y="1158"/>
                    <a:pt x="3304" y="1187"/>
                  </a:cubicBezTo>
                  <a:cubicBezTo>
                    <a:pt x="3289" y="1209"/>
                    <a:pt x="3274" y="1238"/>
                    <a:pt x="3260" y="1261"/>
                  </a:cubicBezTo>
                  <a:cubicBezTo>
                    <a:pt x="3245" y="1297"/>
                    <a:pt x="3230" y="1326"/>
                    <a:pt x="3208" y="1326"/>
                  </a:cubicBezTo>
                  <a:cubicBezTo>
                    <a:pt x="3201" y="1326"/>
                    <a:pt x="3194" y="1319"/>
                    <a:pt x="3186" y="1319"/>
                  </a:cubicBezTo>
                  <a:cubicBezTo>
                    <a:pt x="3179" y="1319"/>
                    <a:pt x="3179" y="1319"/>
                    <a:pt x="3172" y="1319"/>
                  </a:cubicBezTo>
                  <a:cubicBezTo>
                    <a:pt x="3165" y="1319"/>
                    <a:pt x="3150" y="1319"/>
                    <a:pt x="3135" y="1334"/>
                  </a:cubicBezTo>
                  <a:cubicBezTo>
                    <a:pt x="3135" y="1334"/>
                    <a:pt x="3113" y="1348"/>
                    <a:pt x="3113" y="1356"/>
                  </a:cubicBezTo>
                  <a:cubicBezTo>
                    <a:pt x="3113" y="1356"/>
                    <a:pt x="3113" y="1356"/>
                    <a:pt x="3128" y="1370"/>
                  </a:cubicBezTo>
                  <a:cubicBezTo>
                    <a:pt x="3157" y="1400"/>
                    <a:pt x="3201" y="1407"/>
                    <a:pt x="3230" y="1414"/>
                  </a:cubicBezTo>
                  <a:cubicBezTo>
                    <a:pt x="3274" y="1422"/>
                    <a:pt x="3326" y="1444"/>
                    <a:pt x="3333" y="1488"/>
                  </a:cubicBezTo>
                  <a:cubicBezTo>
                    <a:pt x="3340" y="1495"/>
                    <a:pt x="3340" y="1502"/>
                    <a:pt x="3348" y="1510"/>
                  </a:cubicBezTo>
                  <a:cubicBezTo>
                    <a:pt x="3362" y="1539"/>
                    <a:pt x="3377" y="1576"/>
                    <a:pt x="3348" y="1605"/>
                  </a:cubicBezTo>
                  <a:cubicBezTo>
                    <a:pt x="3340" y="1612"/>
                    <a:pt x="3333" y="1612"/>
                    <a:pt x="3326" y="1619"/>
                  </a:cubicBezTo>
                  <a:cubicBezTo>
                    <a:pt x="3304" y="1633"/>
                    <a:pt x="3296" y="1641"/>
                    <a:pt x="3296" y="1648"/>
                  </a:cubicBezTo>
                  <a:cubicBezTo>
                    <a:pt x="3304" y="1677"/>
                    <a:pt x="3318" y="1692"/>
                    <a:pt x="3340" y="1706"/>
                  </a:cubicBezTo>
                  <a:cubicBezTo>
                    <a:pt x="3370" y="1736"/>
                    <a:pt x="3399" y="1751"/>
                    <a:pt x="3421" y="1751"/>
                  </a:cubicBezTo>
                  <a:cubicBezTo>
                    <a:pt x="3421" y="1751"/>
                    <a:pt x="3428" y="1751"/>
                    <a:pt x="3428" y="1743"/>
                  </a:cubicBezTo>
                  <a:cubicBezTo>
                    <a:pt x="3465" y="1736"/>
                    <a:pt x="3538" y="1714"/>
                    <a:pt x="3575" y="1714"/>
                  </a:cubicBezTo>
                  <a:cubicBezTo>
                    <a:pt x="3597" y="1714"/>
                    <a:pt x="3611" y="1721"/>
                    <a:pt x="3626" y="1736"/>
                  </a:cubicBezTo>
                  <a:cubicBezTo>
                    <a:pt x="3634" y="1743"/>
                    <a:pt x="3648" y="1751"/>
                    <a:pt x="3655" y="1751"/>
                  </a:cubicBezTo>
                  <a:cubicBezTo>
                    <a:pt x="3692" y="1751"/>
                    <a:pt x="3729" y="1743"/>
                    <a:pt x="3751" y="1743"/>
                  </a:cubicBezTo>
                  <a:lnTo>
                    <a:pt x="3751" y="1743"/>
                  </a:lnTo>
                  <a:cubicBezTo>
                    <a:pt x="3758" y="1736"/>
                    <a:pt x="3758" y="1736"/>
                    <a:pt x="3758" y="1736"/>
                  </a:cubicBezTo>
                  <a:cubicBezTo>
                    <a:pt x="3780" y="1736"/>
                    <a:pt x="3787" y="1765"/>
                    <a:pt x="3802" y="1787"/>
                  </a:cubicBezTo>
                  <a:cubicBezTo>
                    <a:pt x="3809" y="1802"/>
                    <a:pt x="3809" y="1816"/>
                    <a:pt x="3817" y="1816"/>
                  </a:cubicBezTo>
                  <a:cubicBezTo>
                    <a:pt x="3839" y="1853"/>
                    <a:pt x="3868" y="1875"/>
                    <a:pt x="3890" y="1882"/>
                  </a:cubicBezTo>
                  <a:cubicBezTo>
                    <a:pt x="3905" y="1890"/>
                    <a:pt x="3919" y="1904"/>
                    <a:pt x="3927" y="1912"/>
                  </a:cubicBezTo>
                  <a:cubicBezTo>
                    <a:pt x="3934" y="1926"/>
                    <a:pt x="3934" y="1926"/>
                    <a:pt x="3948" y="1926"/>
                  </a:cubicBezTo>
                  <a:lnTo>
                    <a:pt x="3956" y="1926"/>
                  </a:lnTo>
                  <a:cubicBezTo>
                    <a:pt x="3970" y="1926"/>
                    <a:pt x="3993" y="1926"/>
                    <a:pt x="4015" y="1926"/>
                  </a:cubicBezTo>
                  <a:cubicBezTo>
                    <a:pt x="4051" y="1926"/>
                    <a:pt x="4095" y="1919"/>
                    <a:pt x="4110" y="1912"/>
                  </a:cubicBezTo>
                  <a:cubicBezTo>
                    <a:pt x="4117" y="1904"/>
                    <a:pt x="4117" y="1904"/>
                    <a:pt x="4117" y="1904"/>
                  </a:cubicBezTo>
                  <a:cubicBezTo>
                    <a:pt x="4139" y="1890"/>
                    <a:pt x="4161" y="1882"/>
                    <a:pt x="4183" y="1882"/>
                  </a:cubicBezTo>
                  <a:cubicBezTo>
                    <a:pt x="4198" y="1882"/>
                    <a:pt x="4205" y="1882"/>
                    <a:pt x="4212" y="1890"/>
                  </a:cubicBezTo>
                  <a:cubicBezTo>
                    <a:pt x="4227" y="1897"/>
                    <a:pt x="4234" y="1912"/>
                    <a:pt x="4249" y="1926"/>
                  </a:cubicBezTo>
                  <a:cubicBezTo>
                    <a:pt x="4264" y="1956"/>
                    <a:pt x="4286" y="1985"/>
                    <a:pt x="4315" y="1985"/>
                  </a:cubicBezTo>
                  <a:cubicBezTo>
                    <a:pt x="4366" y="1985"/>
                    <a:pt x="4396" y="2000"/>
                    <a:pt x="4417" y="2051"/>
                  </a:cubicBezTo>
                  <a:cubicBezTo>
                    <a:pt x="4432" y="2087"/>
                    <a:pt x="4454" y="2139"/>
                    <a:pt x="4491" y="2139"/>
                  </a:cubicBezTo>
                  <a:cubicBezTo>
                    <a:pt x="4505" y="2146"/>
                    <a:pt x="4513" y="2146"/>
                    <a:pt x="4527" y="2146"/>
                  </a:cubicBezTo>
                  <a:cubicBezTo>
                    <a:pt x="4535" y="2154"/>
                    <a:pt x="4549" y="2154"/>
                    <a:pt x="4557" y="2154"/>
                  </a:cubicBezTo>
                  <a:cubicBezTo>
                    <a:pt x="4571" y="2154"/>
                    <a:pt x="4579" y="2154"/>
                    <a:pt x="4593" y="2146"/>
                  </a:cubicBezTo>
                  <a:cubicBezTo>
                    <a:pt x="4615" y="2132"/>
                    <a:pt x="4637" y="2124"/>
                    <a:pt x="4659" y="2124"/>
                  </a:cubicBezTo>
                  <a:cubicBezTo>
                    <a:pt x="4681" y="2124"/>
                    <a:pt x="4696" y="2132"/>
                    <a:pt x="4703" y="2146"/>
                  </a:cubicBezTo>
                  <a:cubicBezTo>
                    <a:pt x="4725" y="2175"/>
                    <a:pt x="4733" y="2190"/>
                    <a:pt x="4740" y="2190"/>
                  </a:cubicBezTo>
                  <a:cubicBezTo>
                    <a:pt x="4755" y="2183"/>
                    <a:pt x="4762" y="2175"/>
                    <a:pt x="4769" y="2168"/>
                  </a:cubicBezTo>
                  <a:cubicBezTo>
                    <a:pt x="4784" y="2146"/>
                    <a:pt x="4798" y="2132"/>
                    <a:pt x="4820" y="2132"/>
                  </a:cubicBezTo>
                  <a:cubicBezTo>
                    <a:pt x="4850" y="2132"/>
                    <a:pt x="4872" y="2154"/>
                    <a:pt x="4879" y="2183"/>
                  </a:cubicBezTo>
                  <a:cubicBezTo>
                    <a:pt x="4879" y="2190"/>
                    <a:pt x="4894" y="2219"/>
                    <a:pt x="4908" y="2219"/>
                  </a:cubicBezTo>
                  <a:lnTo>
                    <a:pt x="4916" y="2219"/>
                  </a:lnTo>
                  <a:cubicBezTo>
                    <a:pt x="4938" y="2205"/>
                    <a:pt x="4938" y="2205"/>
                    <a:pt x="4938" y="2190"/>
                  </a:cubicBezTo>
                  <a:cubicBezTo>
                    <a:pt x="4938" y="2183"/>
                    <a:pt x="4938" y="2168"/>
                    <a:pt x="4945" y="2154"/>
                  </a:cubicBezTo>
                  <a:cubicBezTo>
                    <a:pt x="4952" y="2139"/>
                    <a:pt x="4952" y="2139"/>
                    <a:pt x="4952" y="2139"/>
                  </a:cubicBezTo>
                  <a:cubicBezTo>
                    <a:pt x="4967" y="2110"/>
                    <a:pt x="4967" y="2102"/>
                    <a:pt x="5004" y="2073"/>
                  </a:cubicBezTo>
                  <a:cubicBezTo>
                    <a:pt x="5018" y="2058"/>
                    <a:pt x="5055" y="2022"/>
                    <a:pt x="5048" y="1992"/>
                  </a:cubicBezTo>
                  <a:cubicBezTo>
                    <a:pt x="5048" y="1978"/>
                    <a:pt x="5040" y="1978"/>
                    <a:pt x="5026" y="1970"/>
                  </a:cubicBezTo>
                  <a:cubicBezTo>
                    <a:pt x="5004" y="1963"/>
                    <a:pt x="4989" y="1956"/>
                    <a:pt x="4982" y="1926"/>
                  </a:cubicBezTo>
                  <a:cubicBezTo>
                    <a:pt x="4974" y="1919"/>
                    <a:pt x="4974" y="1919"/>
                    <a:pt x="4974" y="1919"/>
                  </a:cubicBezTo>
                  <a:cubicBezTo>
                    <a:pt x="4967" y="1890"/>
                    <a:pt x="4952" y="1853"/>
                    <a:pt x="4982" y="1816"/>
                  </a:cubicBezTo>
                  <a:cubicBezTo>
                    <a:pt x="4996" y="1802"/>
                    <a:pt x="5011" y="1765"/>
                    <a:pt x="5033" y="1728"/>
                  </a:cubicBezTo>
                  <a:lnTo>
                    <a:pt x="5033" y="1728"/>
                  </a:lnTo>
                  <a:cubicBezTo>
                    <a:pt x="5040" y="1721"/>
                    <a:pt x="5040" y="1721"/>
                    <a:pt x="5040" y="1721"/>
                  </a:cubicBezTo>
                  <a:cubicBezTo>
                    <a:pt x="5062" y="1721"/>
                    <a:pt x="5077" y="1721"/>
                    <a:pt x="5084" y="1721"/>
                  </a:cubicBezTo>
                  <a:cubicBezTo>
                    <a:pt x="5121" y="1721"/>
                    <a:pt x="5150" y="1728"/>
                    <a:pt x="5172" y="1765"/>
                  </a:cubicBezTo>
                  <a:cubicBezTo>
                    <a:pt x="5187" y="1787"/>
                    <a:pt x="5216" y="1794"/>
                    <a:pt x="5260" y="1794"/>
                  </a:cubicBezTo>
                  <a:cubicBezTo>
                    <a:pt x="5275" y="1794"/>
                    <a:pt x="5289" y="1794"/>
                    <a:pt x="5304" y="1794"/>
                  </a:cubicBezTo>
                  <a:cubicBezTo>
                    <a:pt x="5341" y="1787"/>
                    <a:pt x="5348" y="1780"/>
                    <a:pt x="5363" y="1780"/>
                  </a:cubicBezTo>
                  <a:cubicBezTo>
                    <a:pt x="5370" y="1773"/>
                    <a:pt x="5377" y="1773"/>
                    <a:pt x="5385" y="1773"/>
                  </a:cubicBezTo>
                  <a:cubicBezTo>
                    <a:pt x="5407" y="1773"/>
                    <a:pt x="5414" y="1787"/>
                    <a:pt x="5421" y="1794"/>
                  </a:cubicBezTo>
                  <a:cubicBezTo>
                    <a:pt x="5429" y="1802"/>
                    <a:pt x="5436" y="1816"/>
                    <a:pt x="5451" y="1816"/>
                  </a:cubicBezTo>
                  <a:cubicBezTo>
                    <a:pt x="5495" y="1824"/>
                    <a:pt x="5524" y="1846"/>
                    <a:pt x="5553" y="1912"/>
                  </a:cubicBezTo>
                  <a:cubicBezTo>
                    <a:pt x="5560" y="1934"/>
                    <a:pt x="5568" y="1948"/>
                    <a:pt x="5568" y="1970"/>
                  </a:cubicBezTo>
                  <a:cubicBezTo>
                    <a:pt x="5575" y="2000"/>
                    <a:pt x="5575" y="2014"/>
                    <a:pt x="5612" y="2022"/>
                  </a:cubicBezTo>
                  <a:cubicBezTo>
                    <a:pt x="5641" y="2029"/>
                    <a:pt x="5648" y="2029"/>
                    <a:pt x="5656" y="2036"/>
                  </a:cubicBezTo>
                  <a:cubicBezTo>
                    <a:pt x="5663" y="2036"/>
                    <a:pt x="5663" y="2036"/>
                    <a:pt x="5663" y="2036"/>
                  </a:cubicBezTo>
                  <a:cubicBezTo>
                    <a:pt x="5670" y="2036"/>
                    <a:pt x="5678" y="2036"/>
                    <a:pt x="5685" y="2029"/>
                  </a:cubicBezTo>
                  <a:cubicBezTo>
                    <a:pt x="5700" y="2029"/>
                    <a:pt x="5707" y="2022"/>
                    <a:pt x="5715" y="2022"/>
                  </a:cubicBezTo>
                  <a:cubicBezTo>
                    <a:pt x="5744" y="2022"/>
                    <a:pt x="5751" y="2051"/>
                    <a:pt x="5758" y="2073"/>
                  </a:cubicBezTo>
                  <a:cubicBezTo>
                    <a:pt x="5758" y="2080"/>
                    <a:pt x="5766" y="2087"/>
                    <a:pt x="5766" y="2095"/>
                  </a:cubicBezTo>
                  <a:cubicBezTo>
                    <a:pt x="5780" y="2124"/>
                    <a:pt x="5780" y="2124"/>
                    <a:pt x="5780" y="2124"/>
                  </a:cubicBezTo>
                  <a:cubicBezTo>
                    <a:pt x="5795" y="2154"/>
                    <a:pt x="5802" y="2190"/>
                    <a:pt x="5817" y="2242"/>
                  </a:cubicBezTo>
                  <a:cubicBezTo>
                    <a:pt x="5824" y="2263"/>
                    <a:pt x="5824" y="2263"/>
                    <a:pt x="5824" y="2263"/>
                  </a:cubicBezTo>
                  <a:cubicBezTo>
                    <a:pt x="5839" y="2322"/>
                    <a:pt x="5839" y="2337"/>
                    <a:pt x="5795" y="2373"/>
                  </a:cubicBezTo>
                  <a:cubicBezTo>
                    <a:pt x="5780" y="2381"/>
                    <a:pt x="5758" y="2388"/>
                    <a:pt x="5707" y="2388"/>
                  </a:cubicBezTo>
                  <a:lnTo>
                    <a:pt x="5707" y="2388"/>
                  </a:lnTo>
                  <a:cubicBezTo>
                    <a:pt x="5685" y="2388"/>
                    <a:pt x="5663" y="2388"/>
                    <a:pt x="5634" y="2388"/>
                  </a:cubicBezTo>
                  <a:cubicBezTo>
                    <a:pt x="5605" y="2381"/>
                    <a:pt x="5583" y="2381"/>
                    <a:pt x="5560" y="2381"/>
                  </a:cubicBezTo>
                  <a:cubicBezTo>
                    <a:pt x="5531" y="2381"/>
                    <a:pt x="5509" y="2388"/>
                    <a:pt x="5495" y="2388"/>
                  </a:cubicBezTo>
                  <a:cubicBezTo>
                    <a:pt x="5458" y="2410"/>
                    <a:pt x="5443" y="2432"/>
                    <a:pt x="5429" y="2469"/>
                  </a:cubicBezTo>
                  <a:cubicBezTo>
                    <a:pt x="5421" y="2476"/>
                    <a:pt x="5414" y="2483"/>
                    <a:pt x="5407" y="2491"/>
                  </a:cubicBezTo>
                  <a:cubicBezTo>
                    <a:pt x="5399" y="2513"/>
                    <a:pt x="5392" y="2542"/>
                    <a:pt x="5392" y="2556"/>
                  </a:cubicBezTo>
                  <a:cubicBezTo>
                    <a:pt x="5385" y="2586"/>
                    <a:pt x="5385" y="2601"/>
                    <a:pt x="5370" y="2608"/>
                  </a:cubicBezTo>
                  <a:cubicBezTo>
                    <a:pt x="5363" y="2615"/>
                    <a:pt x="5363" y="2615"/>
                    <a:pt x="5363" y="2615"/>
                  </a:cubicBezTo>
                  <a:lnTo>
                    <a:pt x="5363" y="2615"/>
                  </a:lnTo>
                  <a:cubicBezTo>
                    <a:pt x="5355" y="2615"/>
                    <a:pt x="5341" y="2615"/>
                    <a:pt x="5326" y="2549"/>
                  </a:cubicBezTo>
                  <a:cubicBezTo>
                    <a:pt x="5319" y="2564"/>
                    <a:pt x="5304" y="2571"/>
                    <a:pt x="5289" y="2578"/>
                  </a:cubicBezTo>
                  <a:cubicBezTo>
                    <a:pt x="5275" y="2586"/>
                    <a:pt x="5260" y="2586"/>
                    <a:pt x="5253" y="2586"/>
                  </a:cubicBezTo>
                  <a:cubicBezTo>
                    <a:pt x="5224" y="2593"/>
                    <a:pt x="5216" y="2593"/>
                    <a:pt x="5216" y="2608"/>
                  </a:cubicBezTo>
                  <a:cubicBezTo>
                    <a:pt x="5216" y="2615"/>
                    <a:pt x="5216" y="2615"/>
                    <a:pt x="5216" y="2615"/>
                  </a:cubicBezTo>
                  <a:cubicBezTo>
                    <a:pt x="5209" y="2644"/>
                    <a:pt x="5201" y="2666"/>
                    <a:pt x="5172" y="2666"/>
                  </a:cubicBezTo>
                  <a:cubicBezTo>
                    <a:pt x="5165" y="2666"/>
                    <a:pt x="5165" y="2666"/>
                    <a:pt x="5158" y="2659"/>
                  </a:cubicBezTo>
                  <a:cubicBezTo>
                    <a:pt x="5143" y="2659"/>
                    <a:pt x="5143" y="2659"/>
                    <a:pt x="5143" y="2659"/>
                  </a:cubicBezTo>
                  <a:cubicBezTo>
                    <a:pt x="5128" y="2652"/>
                    <a:pt x="5114" y="2652"/>
                    <a:pt x="5106" y="2652"/>
                  </a:cubicBezTo>
                  <a:cubicBezTo>
                    <a:pt x="5092" y="2652"/>
                    <a:pt x="5084" y="2652"/>
                    <a:pt x="5077" y="2666"/>
                  </a:cubicBezTo>
                  <a:cubicBezTo>
                    <a:pt x="5070" y="2674"/>
                    <a:pt x="5070" y="2674"/>
                    <a:pt x="5070" y="2681"/>
                  </a:cubicBezTo>
                  <a:cubicBezTo>
                    <a:pt x="5048" y="2703"/>
                    <a:pt x="5048" y="2710"/>
                    <a:pt x="5004" y="2725"/>
                  </a:cubicBezTo>
                  <a:cubicBezTo>
                    <a:pt x="4989" y="2725"/>
                    <a:pt x="4989" y="2725"/>
                    <a:pt x="4989" y="2725"/>
                  </a:cubicBezTo>
                  <a:cubicBezTo>
                    <a:pt x="4989" y="2732"/>
                    <a:pt x="5018" y="2747"/>
                    <a:pt x="5040" y="2754"/>
                  </a:cubicBezTo>
                  <a:cubicBezTo>
                    <a:pt x="5055" y="2754"/>
                    <a:pt x="5055" y="2754"/>
                    <a:pt x="5055" y="2754"/>
                  </a:cubicBezTo>
                  <a:cubicBezTo>
                    <a:pt x="5077" y="2762"/>
                    <a:pt x="5099" y="2762"/>
                    <a:pt x="5106" y="2776"/>
                  </a:cubicBezTo>
                  <a:cubicBezTo>
                    <a:pt x="5114" y="2791"/>
                    <a:pt x="5106" y="2813"/>
                    <a:pt x="5092" y="2828"/>
                  </a:cubicBezTo>
                  <a:cubicBezTo>
                    <a:pt x="5070" y="2864"/>
                    <a:pt x="5040" y="2864"/>
                    <a:pt x="5018" y="2872"/>
                  </a:cubicBezTo>
                  <a:cubicBezTo>
                    <a:pt x="5011" y="2872"/>
                    <a:pt x="5011" y="2872"/>
                    <a:pt x="5004" y="2872"/>
                  </a:cubicBezTo>
                  <a:cubicBezTo>
                    <a:pt x="4982" y="2879"/>
                    <a:pt x="4974" y="2901"/>
                    <a:pt x="4974" y="2937"/>
                  </a:cubicBezTo>
                  <a:cubicBezTo>
                    <a:pt x="4982" y="2937"/>
                    <a:pt x="4982" y="2945"/>
                    <a:pt x="4982" y="2945"/>
                  </a:cubicBezTo>
                  <a:cubicBezTo>
                    <a:pt x="4989" y="2945"/>
                    <a:pt x="5004" y="2930"/>
                    <a:pt x="5011" y="2923"/>
                  </a:cubicBezTo>
                  <a:cubicBezTo>
                    <a:pt x="5011" y="2923"/>
                    <a:pt x="5018" y="2916"/>
                    <a:pt x="5026" y="2916"/>
                  </a:cubicBezTo>
                  <a:cubicBezTo>
                    <a:pt x="5033" y="2908"/>
                    <a:pt x="5040" y="2908"/>
                    <a:pt x="5048" y="2908"/>
                  </a:cubicBezTo>
                  <a:cubicBezTo>
                    <a:pt x="5055" y="2908"/>
                    <a:pt x="5062" y="2916"/>
                    <a:pt x="5070" y="2923"/>
                  </a:cubicBezTo>
                  <a:cubicBezTo>
                    <a:pt x="5084" y="2937"/>
                    <a:pt x="5084" y="2960"/>
                    <a:pt x="5077" y="2982"/>
                  </a:cubicBezTo>
                  <a:cubicBezTo>
                    <a:pt x="5077" y="3004"/>
                    <a:pt x="5070" y="3011"/>
                    <a:pt x="5062" y="3018"/>
                  </a:cubicBezTo>
                  <a:cubicBezTo>
                    <a:pt x="5055" y="3025"/>
                    <a:pt x="5048" y="3033"/>
                    <a:pt x="5055" y="3040"/>
                  </a:cubicBezTo>
                  <a:cubicBezTo>
                    <a:pt x="5062" y="3069"/>
                    <a:pt x="5077" y="3084"/>
                    <a:pt x="5136" y="3092"/>
                  </a:cubicBezTo>
                  <a:cubicBezTo>
                    <a:pt x="5165" y="3099"/>
                    <a:pt x="5179" y="3113"/>
                    <a:pt x="5179" y="3135"/>
                  </a:cubicBezTo>
                  <a:cubicBezTo>
                    <a:pt x="5187" y="3165"/>
                    <a:pt x="5165" y="3209"/>
                    <a:pt x="5143" y="3223"/>
                  </a:cubicBezTo>
                  <a:cubicBezTo>
                    <a:pt x="5121" y="3231"/>
                    <a:pt x="5121" y="3231"/>
                    <a:pt x="5121" y="3231"/>
                  </a:cubicBezTo>
                  <a:cubicBezTo>
                    <a:pt x="5099" y="3238"/>
                    <a:pt x="5099" y="3245"/>
                    <a:pt x="5084" y="3260"/>
                  </a:cubicBezTo>
                  <a:cubicBezTo>
                    <a:pt x="5077" y="3267"/>
                    <a:pt x="5077" y="3267"/>
                    <a:pt x="5077" y="3267"/>
                  </a:cubicBezTo>
                  <a:cubicBezTo>
                    <a:pt x="5070" y="3289"/>
                    <a:pt x="5062" y="3297"/>
                    <a:pt x="5026" y="3311"/>
                  </a:cubicBezTo>
                  <a:cubicBezTo>
                    <a:pt x="5018" y="3311"/>
                    <a:pt x="5004" y="3311"/>
                    <a:pt x="4989" y="3311"/>
                  </a:cubicBezTo>
                  <a:cubicBezTo>
                    <a:pt x="4974" y="3311"/>
                    <a:pt x="4960" y="3311"/>
                    <a:pt x="4952" y="3311"/>
                  </a:cubicBezTo>
                  <a:cubicBezTo>
                    <a:pt x="4938" y="3319"/>
                    <a:pt x="4901" y="3348"/>
                    <a:pt x="4842" y="3348"/>
                  </a:cubicBezTo>
                  <a:cubicBezTo>
                    <a:pt x="4842" y="3355"/>
                    <a:pt x="4842" y="3355"/>
                    <a:pt x="4842" y="3355"/>
                  </a:cubicBezTo>
                  <a:cubicBezTo>
                    <a:pt x="4842" y="3363"/>
                    <a:pt x="4835" y="3370"/>
                    <a:pt x="4828" y="3377"/>
                  </a:cubicBezTo>
                  <a:cubicBezTo>
                    <a:pt x="4813" y="3406"/>
                    <a:pt x="4813" y="3406"/>
                    <a:pt x="4820" y="3428"/>
                  </a:cubicBezTo>
                  <a:cubicBezTo>
                    <a:pt x="4835" y="3451"/>
                    <a:pt x="4842" y="3494"/>
                    <a:pt x="4777" y="3531"/>
                  </a:cubicBezTo>
                  <a:cubicBezTo>
                    <a:pt x="4769" y="3531"/>
                    <a:pt x="4762" y="3531"/>
                    <a:pt x="4755" y="3531"/>
                  </a:cubicBezTo>
                  <a:cubicBezTo>
                    <a:pt x="4733" y="3531"/>
                    <a:pt x="4725" y="3516"/>
                    <a:pt x="4725" y="3502"/>
                  </a:cubicBezTo>
                  <a:cubicBezTo>
                    <a:pt x="4718" y="3494"/>
                    <a:pt x="4718" y="3487"/>
                    <a:pt x="4718" y="3487"/>
                  </a:cubicBezTo>
                  <a:cubicBezTo>
                    <a:pt x="4718" y="3487"/>
                    <a:pt x="4710" y="3494"/>
                    <a:pt x="4710" y="3502"/>
                  </a:cubicBezTo>
                  <a:cubicBezTo>
                    <a:pt x="4710" y="3516"/>
                    <a:pt x="4703" y="3546"/>
                    <a:pt x="4674" y="3568"/>
                  </a:cubicBezTo>
                  <a:cubicBezTo>
                    <a:pt x="4667" y="3582"/>
                    <a:pt x="4652" y="3590"/>
                    <a:pt x="4630" y="3590"/>
                  </a:cubicBezTo>
                  <a:cubicBezTo>
                    <a:pt x="4593" y="3590"/>
                    <a:pt x="4557" y="3546"/>
                    <a:pt x="4549" y="3516"/>
                  </a:cubicBezTo>
                  <a:cubicBezTo>
                    <a:pt x="4542" y="3494"/>
                    <a:pt x="4557" y="3465"/>
                    <a:pt x="4564" y="3451"/>
                  </a:cubicBezTo>
                  <a:cubicBezTo>
                    <a:pt x="4549" y="3436"/>
                    <a:pt x="4527" y="3406"/>
                    <a:pt x="4527" y="3377"/>
                  </a:cubicBezTo>
                  <a:cubicBezTo>
                    <a:pt x="4527" y="3370"/>
                    <a:pt x="4527" y="3355"/>
                    <a:pt x="4535" y="3348"/>
                  </a:cubicBezTo>
                  <a:cubicBezTo>
                    <a:pt x="4535" y="3348"/>
                    <a:pt x="4527" y="3341"/>
                    <a:pt x="4520" y="3341"/>
                  </a:cubicBezTo>
                  <a:cubicBezTo>
                    <a:pt x="4513" y="3341"/>
                    <a:pt x="4513" y="3348"/>
                    <a:pt x="4505" y="3355"/>
                  </a:cubicBezTo>
                  <a:cubicBezTo>
                    <a:pt x="4498" y="3377"/>
                    <a:pt x="4491" y="3385"/>
                    <a:pt x="4469" y="3392"/>
                  </a:cubicBezTo>
                  <a:cubicBezTo>
                    <a:pt x="4461" y="3399"/>
                    <a:pt x="4454" y="3399"/>
                    <a:pt x="4447" y="3406"/>
                  </a:cubicBezTo>
                  <a:cubicBezTo>
                    <a:pt x="4403" y="3436"/>
                    <a:pt x="4388" y="3443"/>
                    <a:pt x="4374" y="3487"/>
                  </a:cubicBezTo>
                  <a:cubicBezTo>
                    <a:pt x="4374" y="3494"/>
                    <a:pt x="4374" y="3494"/>
                    <a:pt x="4374" y="3494"/>
                  </a:cubicBezTo>
                  <a:cubicBezTo>
                    <a:pt x="4351" y="3546"/>
                    <a:pt x="4344" y="3582"/>
                    <a:pt x="4293" y="3590"/>
                  </a:cubicBezTo>
                  <a:cubicBezTo>
                    <a:pt x="4278" y="3590"/>
                    <a:pt x="4278" y="3597"/>
                    <a:pt x="4278" y="3604"/>
                  </a:cubicBezTo>
                  <a:cubicBezTo>
                    <a:pt x="4271" y="3612"/>
                    <a:pt x="4264" y="3626"/>
                    <a:pt x="4278" y="3670"/>
                  </a:cubicBezTo>
                  <a:cubicBezTo>
                    <a:pt x="4286" y="3685"/>
                    <a:pt x="4293" y="3692"/>
                    <a:pt x="4293" y="3692"/>
                  </a:cubicBezTo>
                  <a:cubicBezTo>
                    <a:pt x="4300" y="3692"/>
                    <a:pt x="4308" y="3692"/>
                    <a:pt x="4322" y="3678"/>
                  </a:cubicBezTo>
                  <a:cubicBezTo>
                    <a:pt x="4329" y="3663"/>
                    <a:pt x="4344" y="3663"/>
                    <a:pt x="4351" y="3663"/>
                  </a:cubicBezTo>
                  <a:cubicBezTo>
                    <a:pt x="4388" y="3663"/>
                    <a:pt x="4417" y="3707"/>
                    <a:pt x="4432" y="3758"/>
                  </a:cubicBezTo>
                  <a:cubicBezTo>
                    <a:pt x="4454" y="3824"/>
                    <a:pt x="4439" y="3846"/>
                    <a:pt x="4374" y="3883"/>
                  </a:cubicBezTo>
                  <a:cubicBezTo>
                    <a:pt x="4315" y="3919"/>
                    <a:pt x="4315" y="3927"/>
                    <a:pt x="4286" y="3963"/>
                  </a:cubicBezTo>
                  <a:cubicBezTo>
                    <a:pt x="4293" y="3985"/>
                    <a:pt x="4329" y="4000"/>
                    <a:pt x="4374" y="4015"/>
                  </a:cubicBezTo>
                  <a:cubicBezTo>
                    <a:pt x="4374" y="4044"/>
                    <a:pt x="4374" y="4044"/>
                    <a:pt x="4374" y="4044"/>
                  </a:cubicBezTo>
                  <a:cubicBezTo>
                    <a:pt x="4351" y="4051"/>
                    <a:pt x="4329" y="4059"/>
                    <a:pt x="4308" y="4066"/>
                  </a:cubicBezTo>
                  <a:cubicBezTo>
                    <a:pt x="4242" y="4103"/>
                    <a:pt x="4227" y="4103"/>
                    <a:pt x="4139" y="4103"/>
                  </a:cubicBezTo>
                  <a:cubicBezTo>
                    <a:pt x="4095" y="4103"/>
                    <a:pt x="4073" y="4095"/>
                    <a:pt x="4066" y="4073"/>
                  </a:cubicBezTo>
                  <a:cubicBezTo>
                    <a:pt x="4066" y="4073"/>
                    <a:pt x="4066" y="4073"/>
                    <a:pt x="4051" y="4073"/>
                  </a:cubicBezTo>
                  <a:cubicBezTo>
                    <a:pt x="3985" y="4073"/>
                    <a:pt x="3883" y="4110"/>
                    <a:pt x="3802" y="4147"/>
                  </a:cubicBezTo>
                  <a:cubicBezTo>
                    <a:pt x="3787" y="4154"/>
                    <a:pt x="3773" y="4161"/>
                    <a:pt x="3758" y="4161"/>
                  </a:cubicBezTo>
                  <a:cubicBezTo>
                    <a:pt x="3729" y="4161"/>
                    <a:pt x="3714" y="4147"/>
                    <a:pt x="3699" y="4132"/>
                  </a:cubicBezTo>
                  <a:cubicBezTo>
                    <a:pt x="3692" y="4117"/>
                    <a:pt x="3677" y="4110"/>
                    <a:pt x="3670" y="4103"/>
                  </a:cubicBezTo>
                  <a:cubicBezTo>
                    <a:pt x="3663" y="4103"/>
                    <a:pt x="3663" y="4103"/>
                    <a:pt x="3655" y="4103"/>
                  </a:cubicBezTo>
                  <a:cubicBezTo>
                    <a:pt x="3648" y="4103"/>
                    <a:pt x="3634" y="4117"/>
                    <a:pt x="3619" y="4132"/>
                  </a:cubicBezTo>
                  <a:cubicBezTo>
                    <a:pt x="3611" y="4154"/>
                    <a:pt x="3589" y="4176"/>
                    <a:pt x="3567" y="4191"/>
                  </a:cubicBezTo>
                  <a:cubicBezTo>
                    <a:pt x="3560" y="4205"/>
                    <a:pt x="3546" y="4205"/>
                    <a:pt x="3531" y="4205"/>
                  </a:cubicBezTo>
                  <a:cubicBezTo>
                    <a:pt x="3472" y="4205"/>
                    <a:pt x="3443" y="4125"/>
                    <a:pt x="3436" y="4095"/>
                  </a:cubicBezTo>
                  <a:cubicBezTo>
                    <a:pt x="3421" y="4051"/>
                    <a:pt x="3414" y="4022"/>
                    <a:pt x="3362" y="4015"/>
                  </a:cubicBezTo>
                  <a:cubicBezTo>
                    <a:pt x="3340" y="4007"/>
                    <a:pt x="3318" y="3993"/>
                    <a:pt x="3304" y="3963"/>
                  </a:cubicBezTo>
                  <a:cubicBezTo>
                    <a:pt x="3282" y="3934"/>
                    <a:pt x="3274" y="3883"/>
                    <a:pt x="3282" y="3861"/>
                  </a:cubicBezTo>
                  <a:cubicBezTo>
                    <a:pt x="3289" y="3839"/>
                    <a:pt x="3296" y="3780"/>
                    <a:pt x="3274" y="3751"/>
                  </a:cubicBezTo>
                  <a:cubicBezTo>
                    <a:pt x="3267" y="3744"/>
                    <a:pt x="3260" y="3744"/>
                    <a:pt x="3252" y="3744"/>
                  </a:cubicBezTo>
                  <a:cubicBezTo>
                    <a:pt x="3245" y="3744"/>
                    <a:pt x="3230" y="3744"/>
                    <a:pt x="3216" y="3744"/>
                  </a:cubicBezTo>
                  <a:cubicBezTo>
                    <a:pt x="3208" y="3744"/>
                    <a:pt x="3201" y="3744"/>
                    <a:pt x="3186" y="3744"/>
                  </a:cubicBezTo>
                  <a:cubicBezTo>
                    <a:pt x="3150" y="3744"/>
                    <a:pt x="3150" y="3751"/>
                    <a:pt x="3143" y="3758"/>
                  </a:cubicBezTo>
                  <a:cubicBezTo>
                    <a:pt x="3128" y="3795"/>
                    <a:pt x="3091" y="3817"/>
                    <a:pt x="3033" y="3854"/>
                  </a:cubicBezTo>
                  <a:cubicBezTo>
                    <a:pt x="2996" y="3883"/>
                    <a:pt x="2959" y="3905"/>
                    <a:pt x="2945" y="3919"/>
                  </a:cubicBezTo>
                  <a:cubicBezTo>
                    <a:pt x="2945" y="3949"/>
                    <a:pt x="2959" y="4051"/>
                    <a:pt x="2996" y="4117"/>
                  </a:cubicBezTo>
                  <a:cubicBezTo>
                    <a:pt x="3025" y="4169"/>
                    <a:pt x="3025" y="4235"/>
                    <a:pt x="3018" y="4301"/>
                  </a:cubicBezTo>
                  <a:cubicBezTo>
                    <a:pt x="3018" y="4344"/>
                    <a:pt x="3018" y="4388"/>
                    <a:pt x="3018" y="4440"/>
                  </a:cubicBezTo>
                  <a:cubicBezTo>
                    <a:pt x="3025" y="4498"/>
                    <a:pt x="3018" y="4535"/>
                    <a:pt x="3003" y="4557"/>
                  </a:cubicBezTo>
                  <a:cubicBezTo>
                    <a:pt x="2989" y="4572"/>
                    <a:pt x="2967" y="4572"/>
                    <a:pt x="2952" y="4572"/>
                  </a:cubicBezTo>
                  <a:cubicBezTo>
                    <a:pt x="2945" y="4572"/>
                    <a:pt x="2945" y="4572"/>
                    <a:pt x="2937" y="4572"/>
                  </a:cubicBezTo>
                  <a:cubicBezTo>
                    <a:pt x="2930" y="4572"/>
                    <a:pt x="2930" y="4572"/>
                    <a:pt x="2923" y="4572"/>
                  </a:cubicBezTo>
                  <a:cubicBezTo>
                    <a:pt x="2908" y="4572"/>
                    <a:pt x="2893" y="4564"/>
                    <a:pt x="2886" y="4557"/>
                  </a:cubicBezTo>
                  <a:cubicBezTo>
                    <a:pt x="2879" y="4550"/>
                    <a:pt x="2871" y="4550"/>
                    <a:pt x="2871" y="4550"/>
                  </a:cubicBezTo>
                  <a:cubicBezTo>
                    <a:pt x="2864" y="4550"/>
                    <a:pt x="2864" y="4550"/>
                    <a:pt x="2857" y="4557"/>
                  </a:cubicBezTo>
                  <a:cubicBezTo>
                    <a:pt x="2842" y="4564"/>
                    <a:pt x="2827" y="4572"/>
                    <a:pt x="2813" y="4572"/>
                  </a:cubicBezTo>
                  <a:cubicBezTo>
                    <a:pt x="2784" y="4572"/>
                    <a:pt x="2754" y="4557"/>
                    <a:pt x="2725" y="4520"/>
                  </a:cubicBezTo>
                  <a:cubicBezTo>
                    <a:pt x="2681" y="4476"/>
                    <a:pt x="2703" y="4418"/>
                    <a:pt x="2710" y="4410"/>
                  </a:cubicBezTo>
                  <a:cubicBezTo>
                    <a:pt x="2710" y="4396"/>
                    <a:pt x="2725" y="4330"/>
                    <a:pt x="2703" y="4308"/>
                  </a:cubicBezTo>
                  <a:cubicBezTo>
                    <a:pt x="2681" y="4286"/>
                    <a:pt x="2659" y="4286"/>
                    <a:pt x="2644" y="4286"/>
                  </a:cubicBezTo>
                  <a:cubicBezTo>
                    <a:pt x="2629" y="4286"/>
                    <a:pt x="2622" y="4286"/>
                    <a:pt x="2622" y="4286"/>
                  </a:cubicBezTo>
                  <a:lnTo>
                    <a:pt x="2622" y="4286"/>
                  </a:lnTo>
                  <a:cubicBezTo>
                    <a:pt x="2622" y="4286"/>
                    <a:pt x="2564" y="4330"/>
                    <a:pt x="2512" y="4330"/>
                  </a:cubicBezTo>
                  <a:cubicBezTo>
                    <a:pt x="2505" y="4330"/>
                    <a:pt x="2498" y="4323"/>
                    <a:pt x="2483" y="4315"/>
                  </a:cubicBezTo>
                  <a:cubicBezTo>
                    <a:pt x="2439" y="4286"/>
                    <a:pt x="2424" y="4286"/>
                    <a:pt x="2417" y="4286"/>
                  </a:cubicBezTo>
                  <a:cubicBezTo>
                    <a:pt x="2417" y="4308"/>
                    <a:pt x="2403" y="4315"/>
                    <a:pt x="2388" y="4315"/>
                  </a:cubicBezTo>
                  <a:cubicBezTo>
                    <a:pt x="2366" y="4315"/>
                    <a:pt x="2336" y="4286"/>
                    <a:pt x="2322" y="4256"/>
                  </a:cubicBezTo>
                  <a:cubicBezTo>
                    <a:pt x="2300" y="4220"/>
                    <a:pt x="2227" y="4205"/>
                    <a:pt x="2190" y="4205"/>
                  </a:cubicBezTo>
                  <a:cubicBezTo>
                    <a:pt x="2175" y="4205"/>
                    <a:pt x="2161" y="4205"/>
                    <a:pt x="2146" y="4205"/>
                  </a:cubicBezTo>
                  <a:cubicBezTo>
                    <a:pt x="2131" y="4198"/>
                    <a:pt x="2117" y="4198"/>
                    <a:pt x="2102" y="4198"/>
                  </a:cubicBezTo>
                  <a:cubicBezTo>
                    <a:pt x="2080" y="4198"/>
                    <a:pt x="2065" y="4198"/>
                    <a:pt x="2043" y="4205"/>
                  </a:cubicBezTo>
                  <a:cubicBezTo>
                    <a:pt x="1985" y="4227"/>
                    <a:pt x="1970" y="4235"/>
                    <a:pt x="1912" y="4278"/>
                  </a:cubicBezTo>
                  <a:cubicBezTo>
                    <a:pt x="1889" y="4293"/>
                    <a:pt x="1889" y="4293"/>
                    <a:pt x="1889" y="4293"/>
                  </a:cubicBezTo>
                  <a:cubicBezTo>
                    <a:pt x="1831" y="4337"/>
                    <a:pt x="1838" y="4359"/>
                    <a:pt x="1853" y="4418"/>
                  </a:cubicBezTo>
                  <a:cubicBezTo>
                    <a:pt x="1860" y="4440"/>
                    <a:pt x="1860" y="4440"/>
                    <a:pt x="1860" y="4440"/>
                  </a:cubicBezTo>
                  <a:cubicBezTo>
                    <a:pt x="1875" y="4476"/>
                    <a:pt x="1919" y="4491"/>
                    <a:pt x="1977" y="4513"/>
                  </a:cubicBezTo>
                  <a:cubicBezTo>
                    <a:pt x="2007" y="4528"/>
                    <a:pt x="2036" y="4535"/>
                    <a:pt x="2058" y="4550"/>
                  </a:cubicBezTo>
                  <a:cubicBezTo>
                    <a:pt x="2102" y="4579"/>
                    <a:pt x="2117" y="4608"/>
                    <a:pt x="2109" y="4652"/>
                  </a:cubicBezTo>
                  <a:cubicBezTo>
                    <a:pt x="2102" y="4682"/>
                    <a:pt x="2073" y="4704"/>
                    <a:pt x="2043" y="4704"/>
                  </a:cubicBezTo>
                  <a:cubicBezTo>
                    <a:pt x="2021" y="4704"/>
                    <a:pt x="2007" y="4704"/>
                    <a:pt x="1999" y="4696"/>
                  </a:cubicBezTo>
                  <a:lnTo>
                    <a:pt x="1992" y="4696"/>
                  </a:lnTo>
                  <a:cubicBezTo>
                    <a:pt x="1992" y="4696"/>
                    <a:pt x="1985" y="4696"/>
                    <a:pt x="1977" y="4711"/>
                  </a:cubicBezTo>
                  <a:cubicBezTo>
                    <a:pt x="1963" y="4725"/>
                    <a:pt x="1941" y="4733"/>
                    <a:pt x="1919" y="4733"/>
                  </a:cubicBezTo>
                  <a:cubicBezTo>
                    <a:pt x="1897" y="4733"/>
                    <a:pt x="1875" y="4725"/>
                    <a:pt x="1853" y="4718"/>
                  </a:cubicBezTo>
                  <a:cubicBezTo>
                    <a:pt x="1853" y="4740"/>
                    <a:pt x="1853" y="4762"/>
                    <a:pt x="1838" y="4769"/>
                  </a:cubicBezTo>
                  <a:cubicBezTo>
                    <a:pt x="1831" y="4784"/>
                    <a:pt x="1809" y="4792"/>
                    <a:pt x="1787" y="4792"/>
                  </a:cubicBezTo>
                </a:path>
              </a:pathLst>
            </a:custGeom>
            <a:grpFill/>
            <a:ln w="3175" cap="flat" cmpd="sng">
              <a:noFill/>
              <a:bevel/>
              <a:headEnd/>
              <a:tailEnd/>
            </a:ln>
            <a:effectLst/>
          </p:spPr>
          <p:txBody>
            <a:bodyPr wrap="none" anchor="ctr"/>
            <a:lstStyle/>
            <a:p>
              <a:pPr defTabSz="1828298" eaLnBrk="1" fontAlgn="auto" hangingPunct="1">
                <a:spcBef>
                  <a:spcPts val="0"/>
                </a:spcBef>
                <a:spcAft>
                  <a:spcPts val="0"/>
                </a:spcAft>
                <a:defRPr/>
              </a:pPr>
              <a:endParaRPr lang="en-US" sz="1351" b="0" i="0">
                <a:latin typeface="DINRoundOT" panose="020B0504020101020102" pitchFamily="34" charset="77"/>
              </a:endParaRPr>
            </a:p>
          </p:txBody>
        </p:sp>
        <p:sp>
          <p:nvSpPr>
            <p:cNvPr id="155" name="Freeform 20">
              <a:extLst>
                <a:ext uri="{FF2B5EF4-FFF2-40B4-BE49-F238E27FC236}">
                  <a16:creationId xmlns:a16="http://schemas.microsoft.com/office/drawing/2014/main" id="{F366C51C-C972-DF44-8214-E5674B41077B}"/>
                </a:ext>
              </a:extLst>
            </p:cNvPr>
            <p:cNvSpPr>
              <a:spLocks noChangeArrowheads="1"/>
            </p:cNvSpPr>
            <p:nvPr/>
          </p:nvSpPr>
          <p:spPr bwMode="gray">
            <a:xfrm>
              <a:off x="6589487" y="6880626"/>
              <a:ext cx="2257995" cy="1834849"/>
            </a:xfrm>
            <a:custGeom>
              <a:avLst/>
              <a:gdLst>
                <a:gd name="T0" fmla="*/ 2190 w 5877"/>
                <a:gd name="T1" fmla="*/ 477 h 4829"/>
                <a:gd name="T2" fmla="*/ 2732 w 5877"/>
                <a:gd name="T3" fmla="*/ 836 h 4829"/>
                <a:gd name="T4" fmla="*/ 3311 w 5877"/>
                <a:gd name="T5" fmla="*/ 1129 h 4829"/>
                <a:gd name="T6" fmla="*/ 3451 w 5877"/>
                <a:gd name="T7" fmla="*/ 1780 h 4829"/>
                <a:gd name="T8" fmla="*/ 4330 w 5877"/>
                <a:gd name="T9" fmla="*/ 2022 h 4829"/>
                <a:gd name="T10" fmla="*/ 4938 w 5877"/>
                <a:gd name="T11" fmla="*/ 2256 h 4829"/>
                <a:gd name="T12" fmla="*/ 5400 w 5877"/>
                <a:gd name="T13" fmla="*/ 1809 h 4829"/>
                <a:gd name="T14" fmla="*/ 5502 w 5877"/>
                <a:gd name="T15" fmla="*/ 2395 h 4829"/>
                <a:gd name="T16" fmla="*/ 5055 w 5877"/>
                <a:gd name="T17" fmla="*/ 2791 h 4829"/>
                <a:gd name="T18" fmla="*/ 5041 w 5877"/>
                <a:gd name="T19" fmla="*/ 3319 h 4829"/>
                <a:gd name="T20" fmla="*/ 4594 w 5877"/>
                <a:gd name="T21" fmla="*/ 3473 h 4829"/>
                <a:gd name="T22" fmla="*/ 4381 w 5877"/>
                <a:gd name="T23" fmla="*/ 3897 h 4829"/>
                <a:gd name="T24" fmla="*/ 3465 w 5877"/>
                <a:gd name="T25" fmla="*/ 4110 h 4829"/>
                <a:gd name="T26" fmla="*/ 2886 w 5877"/>
                <a:gd name="T27" fmla="*/ 4550 h 4829"/>
                <a:gd name="T28" fmla="*/ 2403 w 5877"/>
                <a:gd name="T29" fmla="*/ 4323 h 4829"/>
                <a:gd name="T30" fmla="*/ 1853 w 5877"/>
                <a:gd name="T31" fmla="*/ 4711 h 4829"/>
                <a:gd name="T32" fmla="*/ 1129 w 5877"/>
                <a:gd name="T33" fmla="*/ 4161 h 4829"/>
                <a:gd name="T34" fmla="*/ 433 w 5877"/>
                <a:gd name="T35" fmla="*/ 3465 h 4829"/>
                <a:gd name="T36" fmla="*/ 140 w 5877"/>
                <a:gd name="T37" fmla="*/ 3047 h 4829"/>
                <a:gd name="T38" fmla="*/ 389 w 5877"/>
                <a:gd name="T39" fmla="*/ 2366 h 4829"/>
                <a:gd name="T40" fmla="*/ 623 w 5877"/>
                <a:gd name="T41" fmla="*/ 1912 h 4829"/>
                <a:gd name="T42" fmla="*/ 286 w 5877"/>
                <a:gd name="T43" fmla="*/ 1283 h 4829"/>
                <a:gd name="T44" fmla="*/ 667 w 5877"/>
                <a:gd name="T45" fmla="*/ 616 h 4829"/>
                <a:gd name="T46" fmla="*/ 1501 w 5877"/>
                <a:gd name="T47" fmla="*/ 279 h 4829"/>
                <a:gd name="T48" fmla="*/ 1853 w 5877"/>
                <a:gd name="T49" fmla="*/ 44 h 4829"/>
                <a:gd name="T50" fmla="*/ 1501 w 5877"/>
                <a:gd name="T51" fmla="*/ 242 h 4829"/>
                <a:gd name="T52" fmla="*/ 770 w 5877"/>
                <a:gd name="T53" fmla="*/ 586 h 4829"/>
                <a:gd name="T54" fmla="*/ 228 w 5877"/>
                <a:gd name="T55" fmla="*/ 865 h 4829"/>
                <a:gd name="T56" fmla="*/ 521 w 5877"/>
                <a:gd name="T57" fmla="*/ 1517 h 4829"/>
                <a:gd name="T58" fmla="*/ 557 w 5877"/>
                <a:gd name="T59" fmla="*/ 1956 h 4829"/>
                <a:gd name="T60" fmla="*/ 447 w 5877"/>
                <a:gd name="T61" fmla="*/ 2183 h 4829"/>
                <a:gd name="T62" fmla="*/ 242 w 5877"/>
                <a:gd name="T63" fmla="*/ 2498 h 4829"/>
                <a:gd name="T64" fmla="*/ 154 w 5877"/>
                <a:gd name="T65" fmla="*/ 2959 h 4829"/>
                <a:gd name="T66" fmla="*/ 257 w 5877"/>
                <a:gd name="T67" fmla="*/ 3436 h 4829"/>
                <a:gd name="T68" fmla="*/ 381 w 5877"/>
                <a:gd name="T69" fmla="*/ 3619 h 4829"/>
                <a:gd name="T70" fmla="*/ 770 w 5877"/>
                <a:gd name="T71" fmla="*/ 3802 h 4829"/>
                <a:gd name="T72" fmla="*/ 1443 w 5877"/>
                <a:gd name="T73" fmla="*/ 4381 h 4829"/>
                <a:gd name="T74" fmla="*/ 2007 w 5877"/>
                <a:gd name="T75" fmla="*/ 4733 h 4829"/>
                <a:gd name="T76" fmla="*/ 2154 w 5877"/>
                <a:gd name="T77" fmla="*/ 4242 h 4829"/>
                <a:gd name="T78" fmla="*/ 2828 w 5877"/>
                <a:gd name="T79" fmla="*/ 4608 h 4829"/>
                <a:gd name="T80" fmla="*/ 3055 w 5877"/>
                <a:gd name="T81" fmla="*/ 3890 h 4829"/>
                <a:gd name="T82" fmla="*/ 3649 w 5877"/>
                <a:gd name="T83" fmla="*/ 4169 h 4829"/>
                <a:gd name="T84" fmla="*/ 4315 w 5877"/>
                <a:gd name="T85" fmla="*/ 3993 h 4829"/>
                <a:gd name="T86" fmla="*/ 4469 w 5877"/>
                <a:gd name="T87" fmla="*/ 3443 h 4829"/>
                <a:gd name="T88" fmla="*/ 4857 w 5877"/>
                <a:gd name="T89" fmla="*/ 3414 h 4829"/>
                <a:gd name="T90" fmla="*/ 5085 w 5877"/>
                <a:gd name="T91" fmla="*/ 3055 h 4829"/>
                <a:gd name="T92" fmla="*/ 5070 w 5877"/>
                <a:gd name="T93" fmla="*/ 2762 h 4829"/>
                <a:gd name="T94" fmla="*/ 5312 w 5877"/>
                <a:gd name="T95" fmla="*/ 2615 h 4829"/>
                <a:gd name="T96" fmla="*/ 5825 w 5877"/>
                <a:gd name="T97" fmla="*/ 2403 h 4829"/>
                <a:gd name="T98" fmla="*/ 5598 w 5877"/>
                <a:gd name="T99" fmla="*/ 1985 h 4829"/>
                <a:gd name="T100" fmla="*/ 5048 w 5877"/>
                <a:gd name="T101" fmla="*/ 1736 h 4829"/>
                <a:gd name="T102" fmla="*/ 4938 w 5877"/>
                <a:gd name="T103" fmla="*/ 2219 h 4829"/>
                <a:gd name="T104" fmla="*/ 4542 w 5877"/>
                <a:gd name="T105" fmla="*/ 2154 h 4829"/>
                <a:gd name="T106" fmla="*/ 3963 w 5877"/>
                <a:gd name="T107" fmla="*/ 1934 h 4829"/>
                <a:gd name="T108" fmla="*/ 3363 w 5877"/>
                <a:gd name="T109" fmla="*/ 1721 h 4829"/>
                <a:gd name="T110" fmla="*/ 3223 w 5877"/>
                <a:gd name="T111" fmla="*/ 1363 h 4829"/>
                <a:gd name="T112" fmla="*/ 3070 w 5877"/>
                <a:gd name="T113" fmla="*/ 828 h 4829"/>
                <a:gd name="T114" fmla="*/ 2747 w 5877"/>
                <a:gd name="T115" fmla="*/ 791 h 4829"/>
                <a:gd name="T116" fmla="*/ 2337 w 5877"/>
                <a:gd name="T117" fmla="*/ 755 h 4829"/>
                <a:gd name="T118" fmla="*/ 2139 w 5877"/>
                <a:gd name="T119" fmla="*/ 117 h 4829"/>
                <a:gd name="T120" fmla="*/ 1780 w 5877"/>
                <a:gd name="T121" fmla="*/ 15 h 4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77" h="4829">
                  <a:moveTo>
                    <a:pt x="1853" y="44"/>
                  </a:moveTo>
                  <a:lnTo>
                    <a:pt x="1853" y="44"/>
                  </a:lnTo>
                  <a:cubicBezTo>
                    <a:pt x="1861" y="44"/>
                    <a:pt x="1868" y="44"/>
                    <a:pt x="1875" y="44"/>
                  </a:cubicBezTo>
                  <a:cubicBezTo>
                    <a:pt x="1912" y="51"/>
                    <a:pt x="1963" y="51"/>
                    <a:pt x="1985" y="81"/>
                  </a:cubicBezTo>
                  <a:cubicBezTo>
                    <a:pt x="2014" y="96"/>
                    <a:pt x="2036" y="139"/>
                    <a:pt x="2066" y="139"/>
                  </a:cubicBezTo>
                  <a:lnTo>
                    <a:pt x="2073" y="139"/>
                  </a:lnTo>
                  <a:cubicBezTo>
                    <a:pt x="2080" y="139"/>
                    <a:pt x="2088" y="139"/>
                    <a:pt x="2088" y="139"/>
                  </a:cubicBezTo>
                  <a:cubicBezTo>
                    <a:pt x="2110" y="139"/>
                    <a:pt x="2117" y="147"/>
                    <a:pt x="2139" y="147"/>
                  </a:cubicBezTo>
                  <a:cubicBezTo>
                    <a:pt x="2168" y="147"/>
                    <a:pt x="2205" y="227"/>
                    <a:pt x="2139" y="227"/>
                  </a:cubicBezTo>
                  <a:cubicBezTo>
                    <a:pt x="2080" y="235"/>
                    <a:pt x="2088" y="257"/>
                    <a:pt x="2110" y="293"/>
                  </a:cubicBezTo>
                  <a:cubicBezTo>
                    <a:pt x="2132" y="330"/>
                    <a:pt x="2190" y="367"/>
                    <a:pt x="2190" y="389"/>
                  </a:cubicBezTo>
                  <a:cubicBezTo>
                    <a:pt x="2198" y="410"/>
                    <a:pt x="2168" y="455"/>
                    <a:pt x="2190" y="477"/>
                  </a:cubicBezTo>
                  <a:cubicBezTo>
                    <a:pt x="2212" y="498"/>
                    <a:pt x="2249" y="550"/>
                    <a:pt x="2249" y="579"/>
                  </a:cubicBezTo>
                  <a:cubicBezTo>
                    <a:pt x="2249" y="608"/>
                    <a:pt x="2249" y="652"/>
                    <a:pt x="2249" y="689"/>
                  </a:cubicBezTo>
                  <a:cubicBezTo>
                    <a:pt x="2249" y="733"/>
                    <a:pt x="2263" y="762"/>
                    <a:pt x="2293" y="777"/>
                  </a:cubicBezTo>
                  <a:cubicBezTo>
                    <a:pt x="2308" y="777"/>
                    <a:pt x="2322" y="784"/>
                    <a:pt x="2337" y="784"/>
                  </a:cubicBezTo>
                  <a:cubicBezTo>
                    <a:pt x="2351" y="784"/>
                    <a:pt x="2373" y="777"/>
                    <a:pt x="2395" y="770"/>
                  </a:cubicBezTo>
                  <a:cubicBezTo>
                    <a:pt x="2425" y="755"/>
                    <a:pt x="2439" y="748"/>
                    <a:pt x="2454" y="748"/>
                  </a:cubicBezTo>
                  <a:cubicBezTo>
                    <a:pt x="2461" y="748"/>
                    <a:pt x="2469" y="748"/>
                    <a:pt x="2483" y="755"/>
                  </a:cubicBezTo>
                  <a:cubicBezTo>
                    <a:pt x="2513" y="770"/>
                    <a:pt x="2579" y="806"/>
                    <a:pt x="2608" y="821"/>
                  </a:cubicBezTo>
                  <a:cubicBezTo>
                    <a:pt x="2623" y="828"/>
                    <a:pt x="2637" y="828"/>
                    <a:pt x="2652" y="828"/>
                  </a:cubicBezTo>
                  <a:cubicBezTo>
                    <a:pt x="2659" y="828"/>
                    <a:pt x="2674" y="828"/>
                    <a:pt x="2689" y="821"/>
                  </a:cubicBezTo>
                  <a:cubicBezTo>
                    <a:pt x="2689" y="814"/>
                    <a:pt x="2696" y="814"/>
                    <a:pt x="2696" y="814"/>
                  </a:cubicBezTo>
                  <a:cubicBezTo>
                    <a:pt x="2711" y="814"/>
                    <a:pt x="2718" y="836"/>
                    <a:pt x="2732" y="836"/>
                  </a:cubicBezTo>
                  <a:cubicBezTo>
                    <a:pt x="2740" y="836"/>
                    <a:pt x="2740" y="836"/>
                    <a:pt x="2740" y="828"/>
                  </a:cubicBezTo>
                  <a:cubicBezTo>
                    <a:pt x="2769" y="828"/>
                    <a:pt x="2769" y="799"/>
                    <a:pt x="2799" y="799"/>
                  </a:cubicBezTo>
                  <a:cubicBezTo>
                    <a:pt x="2806" y="799"/>
                    <a:pt x="2806" y="799"/>
                    <a:pt x="2813" y="806"/>
                  </a:cubicBezTo>
                  <a:cubicBezTo>
                    <a:pt x="2842" y="806"/>
                    <a:pt x="2850" y="836"/>
                    <a:pt x="2886" y="836"/>
                  </a:cubicBezTo>
                  <a:cubicBezTo>
                    <a:pt x="2886" y="836"/>
                    <a:pt x="2894" y="836"/>
                    <a:pt x="2901" y="828"/>
                  </a:cubicBezTo>
                  <a:cubicBezTo>
                    <a:pt x="2945" y="821"/>
                    <a:pt x="2945" y="806"/>
                    <a:pt x="2974" y="806"/>
                  </a:cubicBezTo>
                  <a:cubicBezTo>
                    <a:pt x="3004" y="806"/>
                    <a:pt x="2982" y="843"/>
                    <a:pt x="3018" y="850"/>
                  </a:cubicBezTo>
                  <a:cubicBezTo>
                    <a:pt x="3062" y="857"/>
                    <a:pt x="3077" y="857"/>
                    <a:pt x="3121" y="865"/>
                  </a:cubicBezTo>
                  <a:cubicBezTo>
                    <a:pt x="3165" y="872"/>
                    <a:pt x="3172" y="909"/>
                    <a:pt x="3158" y="938"/>
                  </a:cubicBezTo>
                  <a:cubicBezTo>
                    <a:pt x="3135" y="967"/>
                    <a:pt x="3143" y="982"/>
                    <a:pt x="3187" y="1004"/>
                  </a:cubicBezTo>
                  <a:cubicBezTo>
                    <a:pt x="3223" y="1019"/>
                    <a:pt x="3231" y="1026"/>
                    <a:pt x="3245" y="1055"/>
                  </a:cubicBezTo>
                  <a:cubicBezTo>
                    <a:pt x="3260" y="1092"/>
                    <a:pt x="3275" y="1107"/>
                    <a:pt x="3311" y="1129"/>
                  </a:cubicBezTo>
                  <a:cubicBezTo>
                    <a:pt x="3341" y="1150"/>
                    <a:pt x="3355" y="1150"/>
                    <a:pt x="3311" y="1202"/>
                  </a:cubicBezTo>
                  <a:cubicBezTo>
                    <a:pt x="3260" y="1253"/>
                    <a:pt x="3253" y="1334"/>
                    <a:pt x="3223" y="1334"/>
                  </a:cubicBezTo>
                  <a:cubicBezTo>
                    <a:pt x="3209" y="1334"/>
                    <a:pt x="3201" y="1326"/>
                    <a:pt x="3187" y="1326"/>
                  </a:cubicBezTo>
                  <a:cubicBezTo>
                    <a:pt x="3172" y="1326"/>
                    <a:pt x="3165" y="1334"/>
                    <a:pt x="3143" y="1341"/>
                  </a:cubicBezTo>
                  <a:cubicBezTo>
                    <a:pt x="3113" y="1363"/>
                    <a:pt x="3099" y="1378"/>
                    <a:pt x="3135" y="1407"/>
                  </a:cubicBezTo>
                  <a:cubicBezTo>
                    <a:pt x="3165" y="1429"/>
                    <a:pt x="3209" y="1444"/>
                    <a:pt x="3245" y="1451"/>
                  </a:cubicBezTo>
                  <a:cubicBezTo>
                    <a:pt x="3282" y="1458"/>
                    <a:pt x="3326" y="1480"/>
                    <a:pt x="3341" y="1510"/>
                  </a:cubicBezTo>
                  <a:cubicBezTo>
                    <a:pt x="3348" y="1546"/>
                    <a:pt x="3385" y="1590"/>
                    <a:pt x="3355" y="1612"/>
                  </a:cubicBezTo>
                  <a:cubicBezTo>
                    <a:pt x="3326" y="1634"/>
                    <a:pt x="3289" y="1641"/>
                    <a:pt x="3297" y="1677"/>
                  </a:cubicBezTo>
                  <a:cubicBezTo>
                    <a:pt x="3304" y="1707"/>
                    <a:pt x="3319" y="1728"/>
                    <a:pt x="3341" y="1743"/>
                  </a:cubicBezTo>
                  <a:cubicBezTo>
                    <a:pt x="3363" y="1758"/>
                    <a:pt x="3407" y="1787"/>
                    <a:pt x="3436" y="1787"/>
                  </a:cubicBezTo>
                  <a:cubicBezTo>
                    <a:pt x="3443" y="1787"/>
                    <a:pt x="3443" y="1787"/>
                    <a:pt x="3451" y="1780"/>
                  </a:cubicBezTo>
                  <a:cubicBezTo>
                    <a:pt x="3487" y="1773"/>
                    <a:pt x="3553" y="1750"/>
                    <a:pt x="3590" y="1750"/>
                  </a:cubicBezTo>
                  <a:cubicBezTo>
                    <a:pt x="3619" y="1750"/>
                    <a:pt x="3641" y="1787"/>
                    <a:pt x="3670" y="1787"/>
                  </a:cubicBezTo>
                  <a:cubicBezTo>
                    <a:pt x="3707" y="1787"/>
                    <a:pt x="3744" y="1780"/>
                    <a:pt x="3766" y="1780"/>
                  </a:cubicBezTo>
                  <a:lnTo>
                    <a:pt x="3773" y="1780"/>
                  </a:lnTo>
                  <a:cubicBezTo>
                    <a:pt x="3795" y="1780"/>
                    <a:pt x="3802" y="1831"/>
                    <a:pt x="3817" y="1853"/>
                  </a:cubicBezTo>
                  <a:cubicBezTo>
                    <a:pt x="3839" y="1875"/>
                    <a:pt x="3861" y="1904"/>
                    <a:pt x="3898" y="1919"/>
                  </a:cubicBezTo>
                  <a:cubicBezTo>
                    <a:pt x="3927" y="1926"/>
                    <a:pt x="3927" y="1963"/>
                    <a:pt x="3963" y="1963"/>
                  </a:cubicBezTo>
                  <a:lnTo>
                    <a:pt x="3971" y="1963"/>
                  </a:lnTo>
                  <a:cubicBezTo>
                    <a:pt x="4015" y="1956"/>
                    <a:pt x="4103" y="1963"/>
                    <a:pt x="4132" y="1948"/>
                  </a:cubicBezTo>
                  <a:cubicBezTo>
                    <a:pt x="4154" y="1934"/>
                    <a:pt x="4176" y="1919"/>
                    <a:pt x="4198" y="1919"/>
                  </a:cubicBezTo>
                  <a:cubicBezTo>
                    <a:pt x="4205" y="1919"/>
                    <a:pt x="4213" y="1919"/>
                    <a:pt x="4220" y="1926"/>
                  </a:cubicBezTo>
                  <a:cubicBezTo>
                    <a:pt x="4249" y="1948"/>
                    <a:pt x="4279" y="2022"/>
                    <a:pt x="4330" y="2022"/>
                  </a:cubicBezTo>
                  <a:cubicBezTo>
                    <a:pt x="4381" y="2022"/>
                    <a:pt x="4403" y="2036"/>
                    <a:pt x="4418" y="2080"/>
                  </a:cubicBezTo>
                  <a:cubicBezTo>
                    <a:pt x="4440" y="2117"/>
                    <a:pt x="4462" y="2176"/>
                    <a:pt x="4506" y="2183"/>
                  </a:cubicBezTo>
                  <a:cubicBezTo>
                    <a:pt x="4535" y="2183"/>
                    <a:pt x="4550" y="2190"/>
                    <a:pt x="4572" y="2190"/>
                  </a:cubicBezTo>
                  <a:cubicBezTo>
                    <a:pt x="4586" y="2190"/>
                    <a:pt x="4601" y="2190"/>
                    <a:pt x="4616" y="2183"/>
                  </a:cubicBezTo>
                  <a:cubicBezTo>
                    <a:pt x="4630" y="2168"/>
                    <a:pt x="4652" y="2161"/>
                    <a:pt x="4674" y="2161"/>
                  </a:cubicBezTo>
                  <a:cubicBezTo>
                    <a:pt x="4689" y="2161"/>
                    <a:pt x="4704" y="2168"/>
                    <a:pt x="4711" y="2183"/>
                  </a:cubicBezTo>
                  <a:cubicBezTo>
                    <a:pt x="4725" y="2205"/>
                    <a:pt x="4740" y="2227"/>
                    <a:pt x="4755" y="2227"/>
                  </a:cubicBezTo>
                  <a:cubicBezTo>
                    <a:pt x="4762" y="2227"/>
                    <a:pt x="4770" y="2227"/>
                    <a:pt x="4770" y="2227"/>
                  </a:cubicBezTo>
                  <a:cubicBezTo>
                    <a:pt x="4792" y="2205"/>
                    <a:pt x="4813" y="2168"/>
                    <a:pt x="4835" y="2168"/>
                  </a:cubicBezTo>
                  <a:cubicBezTo>
                    <a:pt x="4857" y="2168"/>
                    <a:pt x="4872" y="2190"/>
                    <a:pt x="4880" y="2205"/>
                  </a:cubicBezTo>
                  <a:cubicBezTo>
                    <a:pt x="4887" y="2219"/>
                    <a:pt x="4894" y="2256"/>
                    <a:pt x="4923" y="2256"/>
                  </a:cubicBezTo>
                  <a:cubicBezTo>
                    <a:pt x="4931" y="2256"/>
                    <a:pt x="4931" y="2256"/>
                    <a:pt x="4938" y="2256"/>
                  </a:cubicBezTo>
                  <a:cubicBezTo>
                    <a:pt x="4982" y="2227"/>
                    <a:pt x="4960" y="2219"/>
                    <a:pt x="4975" y="2183"/>
                  </a:cubicBezTo>
                  <a:cubicBezTo>
                    <a:pt x="4989" y="2139"/>
                    <a:pt x="4989" y="2132"/>
                    <a:pt x="5026" y="2102"/>
                  </a:cubicBezTo>
                  <a:cubicBezTo>
                    <a:pt x="5063" y="2080"/>
                    <a:pt x="5085" y="2044"/>
                    <a:pt x="5077" y="2007"/>
                  </a:cubicBezTo>
                  <a:cubicBezTo>
                    <a:pt x="5070" y="1978"/>
                    <a:pt x="5019" y="1978"/>
                    <a:pt x="5011" y="1948"/>
                  </a:cubicBezTo>
                  <a:cubicBezTo>
                    <a:pt x="4997" y="1912"/>
                    <a:pt x="4982" y="1882"/>
                    <a:pt x="5011" y="1846"/>
                  </a:cubicBezTo>
                  <a:cubicBezTo>
                    <a:pt x="5026" y="1824"/>
                    <a:pt x="5048" y="1787"/>
                    <a:pt x="5063" y="1758"/>
                  </a:cubicBezTo>
                  <a:lnTo>
                    <a:pt x="5063" y="1758"/>
                  </a:lnTo>
                  <a:cubicBezTo>
                    <a:pt x="5077" y="1758"/>
                    <a:pt x="5092" y="1758"/>
                    <a:pt x="5099" y="1758"/>
                  </a:cubicBezTo>
                  <a:cubicBezTo>
                    <a:pt x="5136" y="1758"/>
                    <a:pt x="5151" y="1765"/>
                    <a:pt x="5173" y="1795"/>
                  </a:cubicBezTo>
                  <a:cubicBezTo>
                    <a:pt x="5194" y="1816"/>
                    <a:pt x="5224" y="1831"/>
                    <a:pt x="5275" y="1831"/>
                  </a:cubicBezTo>
                  <a:cubicBezTo>
                    <a:pt x="5290" y="1831"/>
                    <a:pt x="5304" y="1831"/>
                    <a:pt x="5319" y="1831"/>
                  </a:cubicBezTo>
                  <a:cubicBezTo>
                    <a:pt x="5385" y="1816"/>
                    <a:pt x="5378" y="1809"/>
                    <a:pt x="5400" y="1809"/>
                  </a:cubicBezTo>
                  <a:cubicBezTo>
                    <a:pt x="5429" y="1809"/>
                    <a:pt x="5422" y="1846"/>
                    <a:pt x="5466" y="1853"/>
                  </a:cubicBezTo>
                  <a:cubicBezTo>
                    <a:pt x="5502" y="1860"/>
                    <a:pt x="5532" y="1882"/>
                    <a:pt x="5554" y="1941"/>
                  </a:cubicBezTo>
                  <a:cubicBezTo>
                    <a:pt x="5583" y="2000"/>
                    <a:pt x="5554" y="2044"/>
                    <a:pt x="5627" y="2058"/>
                  </a:cubicBezTo>
                  <a:cubicBezTo>
                    <a:pt x="5663" y="2066"/>
                    <a:pt x="5671" y="2073"/>
                    <a:pt x="5678" y="2073"/>
                  </a:cubicBezTo>
                  <a:cubicBezTo>
                    <a:pt x="5685" y="2073"/>
                    <a:pt x="5693" y="2073"/>
                    <a:pt x="5707" y="2066"/>
                  </a:cubicBezTo>
                  <a:cubicBezTo>
                    <a:pt x="5715" y="2066"/>
                    <a:pt x="5722" y="2058"/>
                    <a:pt x="5730" y="2058"/>
                  </a:cubicBezTo>
                  <a:cubicBezTo>
                    <a:pt x="5751" y="2058"/>
                    <a:pt x="5751" y="2088"/>
                    <a:pt x="5766" y="2124"/>
                  </a:cubicBezTo>
                  <a:cubicBezTo>
                    <a:pt x="5788" y="2168"/>
                    <a:pt x="5803" y="2205"/>
                    <a:pt x="5817" y="2271"/>
                  </a:cubicBezTo>
                  <a:cubicBezTo>
                    <a:pt x="5839" y="2337"/>
                    <a:pt x="5847" y="2344"/>
                    <a:pt x="5803" y="2381"/>
                  </a:cubicBezTo>
                  <a:cubicBezTo>
                    <a:pt x="5788" y="2388"/>
                    <a:pt x="5759" y="2395"/>
                    <a:pt x="5722" y="2395"/>
                  </a:cubicBezTo>
                  <a:cubicBezTo>
                    <a:pt x="5678" y="2395"/>
                    <a:pt x="5620" y="2388"/>
                    <a:pt x="5575" y="2388"/>
                  </a:cubicBezTo>
                  <a:cubicBezTo>
                    <a:pt x="5546" y="2388"/>
                    <a:pt x="5517" y="2388"/>
                    <a:pt x="5502" y="2395"/>
                  </a:cubicBezTo>
                  <a:cubicBezTo>
                    <a:pt x="5444" y="2425"/>
                    <a:pt x="5436" y="2469"/>
                    <a:pt x="5414" y="2505"/>
                  </a:cubicBezTo>
                  <a:cubicBezTo>
                    <a:pt x="5385" y="2549"/>
                    <a:pt x="5392" y="2608"/>
                    <a:pt x="5378" y="2615"/>
                  </a:cubicBezTo>
                  <a:cubicBezTo>
                    <a:pt x="5378" y="2623"/>
                    <a:pt x="5378" y="2623"/>
                    <a:pt x="5378" y="2623"/>
                  </a:cubicBezTo>
                  <a:cubicBezTo>
                    <a:pt x="5363" y="2623"/>
                    <a:pt x="5348" y="2527"/>
                    <a:pt x="5348" y="2527"/>
                  </a:cubicBezTo>
                  <a:cubicBezTo>
                    <a:pt x="5348" y="2527"/>
                    <a:pt x="5341" y="2571"/>
                    <a:pt x="5304" y="2586"/>
                  </a:cubicBezTo>
                  <a:cubicBezTo>
                    <a:pt x="5261" y="2600"/>
                    <a:pt x="5224" y="2593"/>
                    <a:pt x="5216" y="2630"/>
                  </a:cubicBezTo>
                  <a:cubicBezTo>
                    <a:pt x="5209" y="2652"/>
                    <a:pt x="5209" y="2674"/>
                    <a:pt x="5187" y="2674"/>
                  </a:cubicBezTo>
                  <a:cubicBezTo>
                    <a:pt x="5187" y="2674"/>
                    <a:pt x="5180" y="2674"/>
                    <a:pt x="5173" y="2666"/>
                  </a:cubicBezTo>
                  <a:cubicBezTo>
                    <a:pt x="5158" y="2666"/>
                    <a:pt x="5136" y="2659"/>
                    <a:pt x="5121" y="2659"/>
                  </a:cubicBezTo>
                  <a:cubicBezTo>
                    <a:pt x="5107" y="2659"/>
                    <a:pt x="5092" y="2659"/>
                    <a:pt x="5077" y="2681"/>
                  </a:cubicBezTo>
                  <a:cubicBezTo>
                    <a:pt x="5055" y="2710"/>
                    <a:pt x="5063" y="2710"/>
                    <a:pt x="5011" y="2732"/>
                  </a:cubicBezTo>
                  <a:cubicBezTo>
                    <a:pt x="4960" y="2747"/>
                    <a:pt x="5011" y="2784"/>
                    <a:pt x="5055" y="2791"/>
                  </a:cubicBezTo>
                  <a:cubicBezTo>
                    <a:pt x="5099" y="2798"/>
                    <a:pt x="5121" y="2798"/>
                    <a:pt x="5099" y="2842"/>
                  </a:cubicBezTo>
                  <a:cubicBezTo>
                    <a:pt x="5070" y="2879"/>
                    <a:pt x="5041" y="2872"/>
                    <a:pt x="5011" y="2879"/>
                  </a:cubicBezTo>
                  <a:cubicBezTo>
                    <a:pt x="4989" y="2894"/>
                    <a:pt x="4967" y="2916"/>
                    <a:pt x="4975" y="2959"/>
                  </a:cubicBezTo>
                  <a:cubicBezTo>
                    <a:pt x="4982" y="2974"/>
                    <a:pt x="4989" y="2982"/>
                    <a:pt x="4997" y="2982"/>
                  </a:cubicBezTo>
                  <a:cubicBezTo>
                    <a:pt x="5011" y="2982"/>
                    <a:pt x="5026" y="2959"/>
                    <a:pt x="5048" y="2952"/>
                  </a:cubicBezTo>
                  <a:cubicBezTo>
                    <a:pt x="5048" y="2945"/>
                    <a:pt x="5055" y="2945"/>
                    <a:pt x="5063" y="2945"/>
                  </a:cubicBezTo>
                  <a:cubicBezTo>
                    <a:pt x="5077" y="2945"/>
                    <a:pt x="5085" y="2974"/>
                    <a:pt x="5077" y="3004"/>
                  </a:cubicBezTo>
                  <a:cubicBezTo>
                    <a:pt x="5070" y="3033"/>
                    <a:pt x="5048" y="3033"/>
                    <a:pt x="5055" y="3069"/>
                  </a:cubicBezTo>
                  <a:cubicBezTo>
                    <a:pt x="5063" y="3106"/>
                    <a:pt x="5092" y="3121"/>
                    <a:pt x="5151" y="3128"/>
                  </a:cubicBezTo>
                  <a:cubicBezTo>
                    <a:pt x="5209" y="3135"/>
                    <a:pt x="5180" y="3216"/>
                    <a:pt x="5151" y="3231"/>
                  </a:cubicBezTo>
                  <a:cubicBezTo>
                    <a:pt x="5114" y="3245"/>
                    <a:pt x="5107" y="3245"/>
                    <a:pt x="5092" y="3275"/>
                  </a:cubicBezTo>
                  <a:cubicBezTo>
                    <a:pt x="5070" y="3297"/>
                    <a:pt x="5070" y="3304"/>
                    <a:pt x="5041" y="3319"/>
                  </a:cubicBezTo>
                  <a:cubicBezTo>
                    <a:pt x="5026" y="3319"/>
                    <a:pt x="5011" y="3319"/>
                    <a:pt x="5004" y="3319"/>
                  </a:cubicBezTo>
                  <a:cubicBezTo>
                    <a:pt x="4982" y="3319"/>
                    <a:pt x="4960" y="3319"/>
                    <a:pt x="4960" y="3319"/>
                  </a:cubicBezTo>
                  <a:cubicBezTo>
                    <a:pt x="4960" y="3319"/>
                    <a:pt x="4923" y="3348"/>
                    <a:pt x="4857" y="3355"/>
                  </a:cubicBezTo>
                  <a:cubicBezTo>
                    <a:pt x="4792" y="3370"/>
                    <a:pt x="4857" y="3355"/>
                    <a:pt x="4835" y="3392"/>
                  </a:cubicBezTo>
                  <a:cubicBezTo>
                    <a:pt x="4806" y="3428"/>
                    <a:pt x="4806" y="3428"/>
                    <a:pt x="4828" y="3458"/>
                  </a:cubicBezTo>
                  <a:cubicBezTo>
                    <a:pt x="4843" y="3495"/>
                    <a:pt x="4813" y="3516"/>
                    <a:pt x="4784" y="3538"/>
                  </a:cubicBezTo>
                  <a:cubicBezTo>
                    <a:pt x="4777" y="3538"/>
                    <a:pt x="4777" y="3538"/>
                    <a:pt x="4770" y="3538"/>
                  </a:cubicBezTo>
                  <a:cubicBezTo>
                    <a:pt x="4748" y="3538"/>
                    <a:pt x="4755" y="3495"/>
                    <a:pt x="4733" y="3495"/>
                  </a:cubicBezTo>
                  <a:cubicBezTo>
                    <a:pt x="4704" y="3495"/>
                    <a:pt x="4725" y="3538"/>
                    <a:pt x="4682" y="3582"/>
                  </a:cubicBezTo>
                  <a:cubicBezTo>
                    <a:pt x="4667" y="3590"/>
                    <a:pt x="4660" y="3597"/>
                    <a:pt x="4645" y="3597"/>
                  </a:cubicBezTo>
                  <a:cubicBezTo>
                    <a:pt x="4616" y="3597"/>
                    <a:pt x="4586" y="3553"/>
                    <a:pt x="4579" y="3538"/>
                  </a:cubicBezTo>
                  <a:cubicBezTo>
                    <a:pt x="4572" y="3509"/>
                    <a:pt x="4594" y="3473"/>
                    <a:pt x="4594" y="3473"/>
                  </a:cubicBezTo>
                  <a:cubicBezTo>
                    <a:pt x="4594" y="3473"/>
                    <a:pt x="4535" y="3407"/>
                    <a:pt x="4564" y="3385"/>
                  </a:cubicBezTo>
                  <a:cubicBezTo>
                    <a:pt x="4579" y="3370"/>
                    <a:pt x="4557" y="3348"/>
                    <a:pt x="4535" y="3348"/>
                  </a:cubicBezTo>
                  <a:cubicBezTo>
                    <a:pt x="4528" y="3348"/>
                    <a:pt x="4513" y="3355"/>
                    <a:pt x="4513" y="3370"/>
                  </a:cubicBezTo>
                  <a:cubicBezTo>
                    <a:pt x="4491" y="3399"/>
                    <a:pt x="4491" y="3392"/>
                    <a:pt x="4447" y="3421"/>
                  </a:cubicBezTo>
                  <a:cubicBezTo>
                    <a:pt x="4411" y="3443"/>
                    <a:pt x="4389" y="3450"/>
                    <a:pt x="4374" y="3502"/>
                  </a:cubicBezTo>
                  <a:cubicBezTo>
                    <a:pt x="4359" y="3553"/>
                    <a:pt x="4352" y="3590"/>
                    <a:pt x="4308" y="3597"/>
                  </a:cubicBezTo>
                  <a:cubicBezTo>
                    <a:pt x="4264" y="3604"/>
                    <a:pt x="4264" y="3648"/>
                    <a:pt x="4279" y="3700"/>
                  </a:cubicBezTo>
                  <a:cubicBezTo>
                    <a:pt x="4286" y="3722"/>
                    <a:pt x="4301" y="3729"/>
                    <a:pt x="4308" y="3729"/>
                  </a:cubicBezTo>
                  <a:cubicBezTo>
                    <a:pt x="4323" y="3729"/>
                    <a:pt x="4337" y="3722"/>
                    <a:pt x="4352" y="3707"/>
                  </a:cubicBezTo>
                  <a:cubicBezTo>
                    <a:pt x="4352" y="3700"/>
                    <a:pt x="4359" y="3700"/>
                    <a:pt x="4366" y="3700"/>
                  </a:cubicBezTo>
                  <a:cubicBezTo>
                    <a:pt x="4389" y="3700"/>
                    <a:pt x="4418" y="3736"/>
                    <a:pt x="4432" y="3780"/>
                  </a:cubicBezTo>
                  <a:cubicBezTo>
                    <a:pt x="4447" y="3846"/>
                    <a:pt x="4440" y="3861"/>
                    <a:pt x="4381" y="3897"/>
                  </a:cubicBezTo>
                  <a:cubicBezTo>
                    <a:pt x="4323" y="3927"/>
                    <a:pt x="4315" y="3934"/>
                    <a:pt x="4286" y="3978"/>
                  </a:cubicBezTo>
                  <a:cubicBezTo>
                    <a:pt x="4271" y="4015"/>
                    <a:pt x="4359" y="4044"/>
                    <a:pt x="4381" y="4051"/>
                  </a:cubicBezTo>
                  <a:cubicBezTo>
                    <a:pt x="4359" y="4059"/>
                    <a:pt x="4337" y="4066"/>
                    <a:pt x="4315" y="4081"/>
                  </a:cubicBezTo>
                  <a:cubicBezTo>
                    <a:pt x="4257" y="4110"/>
                    <a:pt x="4242" y="4110"/>
                    <a:pt x="4154" y="4110"/>
                  </a:cubicBezTo>
                  <a:cubicBezTo>
                    <a:pt x="4066" y="4110"/>
                    <a:pt x="4132" y="4081"/>
                    <a:pt x="4066" y="4081"/>
                  </a:cubicBezTo>
                  <a:cubicBezTo>
                    <a:pt x="3993" y="4081"/>
                    <a:pt x="3883" y="4125"/>
                    <a:pt x="3810" y="4161"/>
                  </a:cubicBezTo>
                  <a:cubicBezTo>
                    <a:pt x="3795" y="4169"/>
                    <a:pt x="3788" y="4169"/>
                    <a:pt x="3773" y="4169"/>
                  </a:cubicBezTo>
                  <a:cubicBezTo>
                    <a:pt x="3736" y="4169"/>
                    <a:pt x="3722" y="4132"/>
                    <a:pt x="3685" y="4110"/>
                  </a:cubicBezTo>
                  <a:cubicBezTo>
                    <a:pt x="3685" y="4110"/>
                    <a:pt x="3678" y="4110"/>
                    <a:pt x="3670" y="4110"/>
                  </a:cubicBezTo>
                  <a:cubicBezTo>
                    <a:pt x="3641" y="4110"/>
                    <a:pt x="3626" y="4161"/>
                    <a:pt x="3575" y="4205"/>
                  </a:cubicBezTo>
                  <a:cubicBezTo>
                    <a:pt x="3568" y="4213"/>
                    <a:pt x="3553" y="4213"/>
                    <a:pt x="3546" y="4213"/>
                  </a:cubicBezTo>
                  <a:cubicBezTo>
                    <a:pt x="3502" y="4213"/>
                    <a:pt x="3473" y="4147"/>
                    <a:pt x="3465" y="4110"/>
                  </a:cubicBezTo>
                  <a:cubicBezTo>
                    <a:pt x="3451" y="4066"/>
                    <a:pt x="3436" y="4029"/>
                    <a:pt x="3385" y="4022"/>
                  </a:cubicBezTo>
                  <a:cubicBezTo>
                    <a:pt x="3326" y="4007"/>
                    <a:pt x="3304" y="3919"/>
                    <a:pt x="3311" y="3883"/>
                  </a:cubicBezTo>
                  <a:cubicBezTo>
                    <a:pt x="3326" y="3854"/>
                    <a:pt x="3326" y="3751"/>
                    <a:pt x="3267" y="3751"/>
                  </a:cubicBezTo>
                  <a:cubicBezTo>
                    <a:pt x="3245" y="3751"/>
                    <a:pt x="3223" y="3751"/>
                    <a:pt x="3201" y="3751"/>
                  </a:cubicBezTo>
                  <a:cubicBezTo>
                    <a:pt x="3172" y="3751"/>
                    <a:pt x="3150" y="3751"/>
                    <a:pt x="3143" y="3773"/>
                  </a:cubicBezTo>
                  <a:cubicBezTo>
                    <a:pt x="3135" y="3809"/>
                    <a:pt x="3099" y="3832"/>
                    <a:pt x="3040" y="3861"/>
                  </a:cubicBezTo>
                  <a:cubicBezTo>
                    <a:pt x="2989" y="3897"/>
                    <a:pt x="2938" y="3934"/>
                    <a:pt x="2938" y="3934"/>
                  </a:cubicBezTo>
                  <a:cubicBezTo>
                    <a:pt x="2938" y="3934"/>
                    <a:pt x="2952" y="4066"/>
                    <a:pt x="2996" y="4147"/>
                  </a:cubicBezTo>
                  <a:cubicBezTo>
                    <a:pt x="3040" y="4227"/>
                    <a:pt x="3011" y="4330"/>
                    <a:pt x="3018" y="4462"/>
                  </a:cubicBezTo>
                  <a:cubicBezTo>
                    <a:pt x="3026" y="4564"/>
                    <a:pt x="2996" y="4579"/>
                    <a:pt x="2967" y="4579"/>
                  </a:cubicBezTo>
                  <a:cubicBezTo>
                    <a:pt x="2960" y="4579"/>
                    <a:pt x="2952" y="4579"/>
                    <a:pt x="2938" y="4579"/>
                  </a:cubicBezTo>
                  <a:cubicBezTo>
                    <a:pt x="2916" y="4579"/>
                    <a:pt x="2901" y="4550"/>
                    <a:pt x="2886" y="4550"/>
                  </a:cubicBezTo>
                  <a:cubicBezTo>
                    <a:pt x="2879" y="4550"/>
                    <a:pt x="2872" y="4557"/>
                    <a:pt x="2864" y="4564"/>
                  </a:cubicBezTo>
                  <a:cubicBezTo>
                    <a:pt x="2850" y="4579"/>
                    <a:pt x="2842" y="4579"/>
                    <a:pt x="2828" y="4579"/>
                  </a:cubicBezTo>
                  <a:cubicBezTo>
                    <a:pt x="2799" y="4579"/>
                    <a:pt x="2769" y="4557"/>
                    <a:pt x="2747" y="4535"/>
                  </a:cubicBezTo>
                  <a:cubicBezTo>
                    <a:pt x="2711" y="4498"/>
                    <a:pt x="2740" y="4440"/>
                    <a:pt x="2740" y="4440"/>
                  </a:cubicBezTo>
                  <a:cubicBezTo>
                    <a:pt x="2740" y="4440"/>
                    <a:pt x="2762" y="4352"/>
                    <a:pt x="2725" y="4315"/>
                  </a:cubicBezTo>
                  <a:cubicBezTo>
                    <a:pt x="2703" y="4293"/>
                    <a:pt x="2674" y="4293"/>
                    <a:pt x="2659" y="4293"/>
                  </a:cubicBezTo>
                  <a:cubicBezTo>
                    <a:pt x="2644" y="4293"/>
                    <a:pt x="2637" y="4293"/>
                    <a:pt x="2637" y="4293"/>
                  </a:cubicBezTo>
                  <a:cubicBezTo>
                    <a:pt x="2637" y="4293"/>
                    <a:pt x="2571" y="4330"/>
                    <a:pt x="2527" y="4330"/>
                  </a:cubicBezTo>
                  <a:cubicBezTo>
                    <a:pt x="2520" y="4330"/>
                    <a:pt x="2513" y="4330"/>
                    <a:pt x="2513" y="4330"/>
                  </a:cubicBezTo>
                  <a:cubicBezTo>
                    <a:pt x="2483" y="4315"/>
                    <a:pt x="2454" y="4293"/>
                    <a:pt x="2432" y="4293"/>
                  </a:cubicBezTo>
                  <a:cubicBezTo>
                    <a:pt x="2425" y="4293"/>
                    <a:pt x="2418" y="4293"/>
                    <a:pt x="2418" y="4308"/>
                  </a:cubicBezTo>
                  <a:cubicBezTo>
                    <a:pt x="2418" y="4315"/>
                    <a:pt x="2418" y="4323"/>
                    <a:pt x="2403" y="4323"/>
                  </a:cubicBezTo>
                  <a:cubicBezTo>
                    <a:pt x="2388" y="4323"/>
                    <a:pt x="2366" y="4300"/>
                    <a:pt x="2351" y="4271"/>
                  </a:cubicBezTo>
                  <a:cubicBezTo>
                    <a:pt x="2330" y="4227"/>
                    <a:pt x="2249" y="4213"/>
                    <a:pt x="2205" y="4213"/>
                  </a:cubicBezTo>
                  <a:cubicBezTo>
                    <a:pt x="2176" y="4213"/>
                    <a:pt x="2146" y="4205"/>
                    <a:pt x="2117" y="4205"/>
                  </a:cubicBezTo>
                  <a:cubicBezTo>
                    <a:pt x="2095" y="4205"/>
                    <a:pt x="2080" y="4205"/>
                    <a:pt x="2058" y="4213"/>
                  </a:cubicBezTo>
                  <a:cubicBezTo>
                    <a:pt x="1985" y="4235"/>
                    <a:pt x="1978" y="4249"/>
                    <a:pt x="1897" y="4308"/>
                  </a:cubicBezTo>
                  <a:cubicBezTo>
                    <a:pt x="1817" y="4359"/>
                    <a:pt x="1839" y="4396"/>
                    <a:pt x="1861" y="4462"/>
                  </a:cubicBezTo>
                  <a:cubicBezTo>
                    <a:pt x="1882" y="4535"/>
                    <a:pt x="1985" y="4542"/>
                    <a:pt x="2066" y="4586"/>
                  </a:cubicBezTo>
                  <a:cubicBezTo>
                    <a:pt x="2146" y="4630"/>
                    <a:pt x="2102" y="4711"/>
                    <a:pt x="2058" y="4711"/>
                  </a:cubicBezTo>
                  <a:cubicBezTo>
                    <a:pt x="2029" y="4711"/>
                    <a:pt x="2022" y="4704"/>
                    <a:pt x="2007" y="4704"/>
                  </a:cubicBezTo>
                  <a:cubicBezTo>
                    <a:pt x="2000" y="4704"/>
                    <a:pt x="1992" y="4704"/>
                    <a:pt x="1978" y="4726"/>
                  </a:cubicBezTo>
                  <a:cubicBezTo>
                    <a:pt x="1970" y="4740"/>
                    <a:pt x="1956" y="4740"/>
                    <a:pt x="1934" y="4740"/>
                  </a:cubicBezTo>
                  <a:cubicBezTo>
                    <a:pt x="1897" y="4740"/>
                    <a:pt x="1853" y="4711"/>
                    <a:pt x="1853" y="4711"/>
                  </a:cubicBezTo>
                  <a:cubicBezTo>
                    <a:pt x="1868" y="4784"/>
                    <a:pt x="1831" y="4799"/>
                    <a:pt x="1802" y="4799"/>
                  </a:cubicBezTo>
                  <a:cubicBezTo>
                    <a:pt x="1780" y="4799"/>
                    <a:pt x="1758" y="4791"/>
                    <a:pt x="1758" y="4791"/>
                  </a:cubicBezTo>
                  <a:cubicBezTo>
                    <a:pt x="1758" y="4791"/>
                    <a:pt x="1692" y="4784"/>
                    <a:pt x="1626" y="4755"/>
                  </a:cubicBezTo>
                  <a:cubicBezTo>
                    <a:pt x="1560" y="4733"/>
                    <a:pt x="1568" y="4659"/>
                    <a:pt x="1582" y="4586"/>
                  </a:cubicBezTo>
                  <a:cubicBezTo>
                    <a:pt x="1589" y="4520"/>
                    <a:pt x="1545" y="4498"/>
                    <a:pt x="1545" y="4432"/>
                  </a:cubicBezTo>
                  <a:cubicBezTo>
                    <a:pt x="1545" y="4359"/>
                    <a:pt x="1480" y="4352"/>
                    <a:pt x="1480" y="4352"/>
                  </a:cubicBezTo>
                  <a:cubicBezTo>
                    <a:pt x="1480" y="4352"/>
                    <a:pt x="1465" y="4352"/>
                    <a:pt x="1443" y="4352"/>
                  </a:cubicBezTo>
                  <a:cubicBezTo>
                    <a:pt x="1406" y="4352"/>
                    <a:pt x="1355" y="4345"/>
                    <a:pt x="1333" y="4330"/>
                  </a:cubicBezTo>
                  <a:cubicBezTo>
                    <a:pt x="1289" y="4293"/>
                    <a:pt x="1289" y="4235"/>
                    <a:pt x="1238" y="4235"/>
                  </a:cubicBezTo>
                  <a:lnTo>
                    <a:pt x="1230" y="4235"/>
                  </a:lnTo>
                  <a:cubicBezTo>
                    <a:pt x="1223" y="4242"/>
                    <a:pt x="1216" y="4242"/>
                    <a:pt x="1208" y="4242"/>
                  </a:cubicBezTo>
                  <a:cubicBezTo>
                    <a:pt x="1173" y="4242"/>
                    <a:pt x="1158" y="4205"/>
                    <a:pt x="1129" y="4161"/>
                  </a:cubicBezTo>
                  <a:cubicBezTo>
                    <a:pt x="1092" y="4103"/>
                    <a:pt x="1085" y="4081"/>
                    <a:pt x="1026" y="4007"/>
                  </a:cubicBezTo>
                  <a:cubicBezTo>
                    <a:pt x="968" y="3941"/>
                    <a:pt x="1004" y="3905"/>
                    <a:pt x="924" y="3897"/>
                  </a:cubicBezTo>
                  <a:cubicBezTo>
                    <a:pt x="843" y="3883"/>
                    <a:pt x="814" y="3795"/>
                    <a:pt x="755" y="3729"/>
                  </a:cubicBezTo>
                  <a:cubicBezTo>
                    <a:pt x="733" y="3707"/>
                    <a:pt x="719" y="3700"/>
                    <a:pt x="711" y="3700"/>
                  </a:cubicBezTo>
                  <a:cubicBezTo>
                    <a:pt x="682" y="3700"/>
                    <a:pt x="660" y="3729"/>
                    <a:pt x="616" y="3729"/>
                  </a:cubicBezTo>
                  <a:cubicBezTo>
                    <a:pt x="557" y="3729"/>
                    <a:pt x="564" y="3700"/>
                    <a:pt x="550" y="3700"/>
                  </a:cubicBezTo>
                  <a:cubicBezTo>
                    <a:pt x="550" y="3700"/>
                    <a:pt x="543" y="3700"/>
                    <a:pt x="535" y="3707"/>
                  </a:cubicBezTo>
                  <a:cubicBezTo>
                    <a:pt x="521" y="3714"/>
                    <a:pt x="484" y="3729"/>
                    <a:pt x="455" y="3758"/>
                  </a:cubicBezTo>
                  <a:cubicBezTo>
                    <a:pt x="440" y="3744"/>
                    <a:pt x="440" y="3744"/>
                    <a:pt x="440" y="3744"/>
                  </a:cubicBezTo>
                  <a:cubicBezTo>
                    <a:pt x="440" y="3744"/>
                    <a:pt x="425" y="3670"/>
                    <a:pt x="411" y="3612"/>
                  </a:cubicBezTo>
                  <a:cubicBezTo>
                    <a:pt x="403" y="3553"/>
                    <a:pt x="389" y="3538"/>
                    <a:pt x="411" y="3487"/>
                  </a:cubicBezTo>
                  <a:cubicBezTo>
                    <a:pt x="418" y="3473"/>
                    <a:pt x="425" y="3465"/>
                    <a:pt x="433" y="3465"/>
                  </a:cubicBezTo>
                  <a:cubicBezTo>
                    <a:pt x="440" y="3465"/>
                    <a:pt x="440" y="3480"/>
                    <a:pt x="447" y="3480"/>
                  </a:cubicBezTo>
                  <a:lnTo>
                    <a:pt x="447" y="3480"/>
                  </a:lnTo>
                  <a:cubicBezTo>
                    <a:pt x="455" y="3450"/>
                    <a:pt x="469" y="3399"/>
                    <a:pt x="440" y="3355"/>
                  </a:cubicBezTo>
                  <a:cubicBezTo>
                    <a:pt x="403" y="3319"/>
                    <a:pt x="411" y="3275"/>
                    <a:pt x="374" y="3267"/>
                  </a:cubicBezTo>
                  <a:cubicBezTo>
                    <a:pt x="367" y="3260"/>
                    <a:pt x="359" y="3260"/>
                    <a:pt x="352" y="3260"/>
                  </a:cubicBezTo>
                  <a:cubicBezTo>
                    <a:pt x="323" y="3260"/>
                    <a:pt x="301" y="3275"/>
                    <a:pt x="257" y="3297"/>
                  </a:cubicBezTo>
                  <a:cubicBezTo>
                    <a:pt x="213" y="3326"/>
                    <a:pt x="198" y="3341"/>
                    <a:pt x="228" y="3392"/>
                  </a:cubicBezTo>
                  <a:cubicBezTo>
                    <a:pt x="250" y="3443"/>
                    <a:pt x="176" y="3443"/>
                    <a:pt x="125" y="3443"/>
                  </a:cubicBezTo>
                  <a:cubicBezTo>
                    <a:pt x="74" y="3443"/>
                    <a:pt x="59" y="3407"/>
                    <a:pt x="44" y="3370"/>
                  </a:cubicBezTo>
                  <a:cubicBezTo>
                    <a:pt x="37" y="3326"/>
                    <a:pt x="22" y="3282"/>
                    <a:pt x="66" y="3282"/>
                  </a:cubicBezTo>
                  <a:cubicBezTo>
                    <a:pt x="110" y="3282"/>
                    <a:pt x="125" y="3187"/>
                    <a:pt x="147" y="3157"/>
                  </a:cubicBezTo>
                  <a:cubicBezTo>
                    <a:pt x="176" y="3121"/>
                    <a:pt x="183" y="3077"/>
                    <a:pt x="140" y="3047"/>
                  </a:cubicBezTo>
                  <a:cubicBezTo>
                    <a:pt x="96" y="3011"/>
                    <a:pt x="132" y="3018"/>
                    <a:pt x="176" y="2982"/>
                  </a:cubicBezTo>
                  <a:cubicBezTo>
                    <a:pt x="220" y="2952"/>
                    <a:pt x="169" y="2908"/>
                    <a:pt x="183" y="2857"/>
                  </a:cubicBezTo>
                  <a:cubicBezTo>
                    <a:pt x="198" y="2806"/>
                    <a:pt x="257" y="2784"/>
                    <a:pt x="323" y="2784"/>
                  </a:cubicBezTo>
                  <a:cubicBezTo>
                    <a:pt x="381" y="2784"/>
                    <a:pt x="352" y="2732"/>
                    <a:pt x="338" y="2703"/>
                  </a:cubicBezTo>
                  <a:cubicBezTo>
                    <a:pt x="323" y="2681"/>
                    <a:pt x="301" y="2645"/>
                    <a:pt x="389" y="2637"/>
                  </a:cubicBezTo>
                  <a:cubicBezTo>
                    <a:pt x="469" y="2630"/>
                    <a:pt x="411" y="2586"/>
                    <a:pt x="381" y="2549"/>
                  </a:cubicBezTo>
                  <a:cubicBezTo>
                    <a:pt x="345" y="2520"/>
                    <a:pt x="323" y="2498"/>
                    <a:pt x="286" y="2483"/>
                  </a:cubicBezTo>
                  <a:cubicBezTo>
                    <a:pt x="250" y="2469"/>
                    <a:pt x="228" y="2476"/>
                    <a:pt x="191" y="2447"/>
                  </a:cubicBezTo>
                  <a:cubicBezTo>
                    <a:pt x="162" y="2425"/>
                    <a:pt x="191" y="2403"/>
                    <a:pt x="213" y="2403"/>
                  </a:cubicBezTo>
                  <a:cubicBezTo>
                    <a:pt x="220" y="2403"/>
                    <a:pt x="220" y="2403"/>
                    <a:pt x="228" y="2403"/>
                  </a:cubicBezTo>
                  <a:cubicBezTo>
                    <a:pt x="250" y="2417"/>
                    <a:pt x="279" y="2425"/>
                    <a:pt x="374" y="2425"/>
                  </a:cubicBezTo>
                  <a:cubicBezTo>
                    <a:pt x="462" y="2425"/>
                    <a:pt x="425" y="2388"/>
                    <a:pt x="389" y="2366"/>
                  </a:cubicBezTo>
                  <a:cubicBezTo>
                    <a:pt x="352" y="2337"/>
                    <a:pt x="338" y="2271"/>
                    <a:pt x="330" y="2212"/>
                  </a:cubicBezTo>
                  <a:cubicBezTo>
                    <a:pt x="323" y="2183"/>
                    <a:pt x="338" y="2168"/>
                    <a:pt x="359" y="2168"/>
                  </a:cubicBezTo>
                  <a:cubicBezTo>
                    <a:pt x="381" y="2168"/>
                    <a:pt x="403" y="2176"/>
                    <a:pt x="411" y="2190"/>
                  </a:cubicBezTo>
                  <a:cubicBezTo>
                    <a:pt x="425" y="2205"/>
                    <a:pt x="433" y="2212"/>
                    <a:pt x="447" y="2212"/>
                  </a:cubicBezTo>
                  <a:cubicBezTo>
                    <a:pt x="469" y="2212"/>
                    <a:pt x="491" y="2190"/>
                    <a:pt x="513" y="2176"/>
                  </a:cubicBezTo>
                  <a:cubicBezTo>
                    <a:pt x="521" y="2176"/>
                    <a:pt x="528" y="2168"/>
                    <a:pt x="528" y="2168"/>
                  </a:cubicBezTo>
                  <a:cubicBezTo>
                    <a:pt x="550" y="2168"/>
                    <a:pt x="564" y="2219"/>
                    <a:pt x="616" y="2234"/>
                  </a:cubicBezTo>
                  <a:cubicBezTo>
                    <a:pt x="623" y="2241"/>
                    <a:pt x="631" y="2241"/>
                    <a:pt x="638" y="2241"/>
                  </a:cubicBezTo>
                  <a:cubicBezTo>
                    <a:pt x="674" y="2241"/>
                    <a:pt x="674" y="2205"/>
                    <a:pt x="704" y="2154"/>
                  </a:cubicBezTo>
                  <a:cubicBezTo>
                    <a:pt x="733" y="2095"/>
                    <a:pt x="704" y="2073"/>
                    <a:pt x="689" y="2051"/>
                  </a:cubicBezTo>
                  <a:cubicBezTo>
                    <a:pt x="667" y="2022"/>
                    <a:pt x="645" y="2022"/>
                    <a:pt x="609" y="1992"/>
                  </a:cubicBezTo>
                  <a:cubicBezTo>
                    <a:pt x="572" y="1956"/>
                    <a:pt x="594" y="1948"/>
                    <a:pt x="623" y="1912"/>
                  </a:cubicBezTo>
                  <a:cubicBezTo>
                    <a:pt x="660" y="1882"/>
                    <a:pt x="667" y="1860"/>
                    <a:pt x="667" y="1860"/>
                  </a:cubicBezTo>
                  <a:cubicBezTo>
                    <a:pt x="667" y="1860"/>
                    <a:pt x="616" y="1846"/>
                    <a:pt x="564" y="1816"/>
                  </a:cubicBezTo>
                  <a:cubicBezTo>
                    <a:pt x="513" y="1795"/>
                    <a:pt x="506" y="1765"/>
                    <a:pt x="550" y="1736"/>
                  </a:cubicBezTo>
                  <a:cubicBezTo>
                    <a:pt x="564" y="1721"/>
                    <a:pt x="579" y="1714"/>
                    <a:pt x="594" y="1714"/>
                  </a:cubicBezTo>
                  <a:cubicBezTo>
                    <a:pt x="609" y="1714"/>
                    <a:pt x="631" y="1728"/>
                    <a:pt x="645" y="1765"/>
                  </a:cubicBezTo>
                  <a:cubicBezTo>
                    <a:pt x="660" y="1802"/>
                    <a:pt x="667" y="1816"/>
                    <a:pt x="674" y="1816"/>
                  </a:cubicBezTo>
                  <a:cubicBezTo>
                    <a:pt x="682" y="1816"/>
                    <a:pt x="689" y="1809"/>
                    <a:pt x="697" y="1787"/>
                  </a:cubicBezTo>
                  <a:cubicBezTo>
                    <a:pt x="704" y="1736"/>
                    <a:pt x="667" y="1692"/>
                    <a:pt x="711" y="1670"/>
                  </a:cubicBezTo>
                  <a:cubicBezTo>
                    <a:pt x="755" y="1641"/>
                    <a:pt x="755" y="1598"/>
                    <a:pt x="726" y="1583"/>
                  </a:cubicBezTo>
                  <a:cubicBezTo>
                    <a:pt x="704" y="1568"/>
                    <a:pt x="587" y="1495"/>
                    <a:pt x="521" y="1488"/>
                  </a:cubicBezTo>
                  <a:cubicBezTo>
                    <a:pt x="462" y="1480"/>
                    <a:pt x="381" y="1422"/>
                    <a:pt x="359" y="1370"/>
                  </a:cubicBezTo>
                  <a:cubicBezTo>
                    <a:pt x="345" y="1319"/>
                    <a:pt x="345" y="1283"/>
                    <a:pt x="286" y="1283"/>
                  </a:cubicBezTo>
                  <a:cubicBezTo>
                    <a:pt x="228" y="1283"/>
                    <a:pt x="198" y="1260"/>
                    <a:pt x="176" y="1217"/>
                  </a:cubicBezTo>
                  <a:cubicBezTo>
                    <a:pt x="147" y="1173"/>
                    <a:pt x="169" y="1143"/>
                    <a:pt x="132" y="1114"/>
                  </a:cubicBezTo>
                  <a:cubicBezTo>
                    <a:pt x="96" y="1092"/>
                    <a:pt x="118" y="997"/>
                    <a:pt x="118" y="960"/>
                  </a:cubicBezTo>
                  <a:lnTo>
                    <a:pt x="118" y="953"/>
                  </a:lnTo>
                  <a:cubicBezTo>
                    <a:pt x="162" y="938"/>
                    <a:pt x="242" y="909"/>
                    <a:pt x="257" y="879"/>
                  </a:cubicBezTo>
                  <a:cubicBezTo>
                    <a:pt x="279" y="850"/>
                    <a:pt x="338" y="791"/>
                    <a:pt x="374" y="784"/>
                  </a:cubicBezTo>
                  <a:cubicBezTo>
                    <a:pt x="389" y="784"/>
                    <a:pt x="411" y="784"/>
                    <a:pt x="425" y="784"/>
                  </a:cubicBezTo>
                  <a:cubicBezTo>
                    <a:pt x="447" y="784"/>
                    <a:pt x="469" y="784"/>
                    <a:pt x="484" y="784"/>
                  </a:cubicBezTo>
                  <a:cubicBezTo>
                    <a:pt x="491" y="784"/>
                    <a:pt x="499" y="784"/>
                    <a:pt x="499" y="784"/>
                  </a:cubicBezTo>
                  <a:cubicBezTo>
                    <a:pt x="543" y="784"/>
                    <a:pt x="601" y="762"/>
                    <a:pt x="616" y="733"/>
                  </a:cubicBezTo>
                  <a:cubicBezTo>
                    <a:pt x="638" y="689"/>
                    <a:pt x="631" y="630"/>
                    <a:pt x="660" y="616"/>
                  </a:cubicBezTo>
                  <a:cubicBezTo>
                    <a:pt x="660" y="616"/>
                    <a:pt x="660" y="616"/>
                    <a:pt x="667" y="616"/>
                  </a:cubicBezTo>
                  <a:cubicBezTo>
                    <a:pt x="682" y="616"/>
                    <a:pt x="704" y="645"/>
                    <a:pt x="726" y="645"/>
                  </a:cubicBezTo>
                  <a:cubicBezTo>
                    <a:pt x="733" y="645"/>
                    <a:pt x="740" y="638"/>
                    <a:pt x="755" y="630"/>
                  </a:cubicBezTo>
                  <a:cubicBezTo>
                    <a:pt x="799" y="601"/>
                    <a:pt x="843" y="572"/>
                    <a:pt x="872" y="535"/>
                  </a:cubicBezTo>
                  <a:cubicBezTo>
                    <a:pt x="902" y="506"/>
                    <a:pt x="909" y="491"/>
                    <a:pt x="953" y="469"/>
                  </a:cubicBezTo>
                  <a:cubicBezTo>
                    <a:pt x="990" y="447"/>
                    <a:pt x="1004" y="440"/>
                    <a:pt x="1012" y="396"/>
                  </a:cubicBezTo>
                  <a:cubicBezTo>
                    <a:pt x="1012" y="352"/>
                    <a:pt x="1012" y="293"/>
                    <a:pt x="1048" y="279"/>
                  </a:cubicBezTo>
                  <a:cubicBezTo>
                    <a:pt x="1085" y="257"/>
                    <a:pt x="1136" y="257"/>
                    <a:pt x="1158" y="257"/>
                  </a:cubicBezTo>
                  <a:cubicBezTo>
                    <a:pt x="1187" y="257"/>
                    <a:pt x="1260" y="279"/>
                    <a:pt x="1282" y="308"/>
                  </a:cubicBezTo>
                  <a:cubicBezTo>
                    <a:pt x="1296" y="330"/>
                    <a:pt x="1340" y="374"/>
                    <a:pt x="1377" y="374"/>
                  </a:cubicBezTo>
                  <a:cubicBezTo>
                    <a:pt x="1384" y="374"/>
                    <a:pt x="1392" y="374"/>
                    <a:pt x="1399" y="367"/>
                  </a:cubicBezTo>
                  <a:cubicBezTo>
                    <a:pt x="1436" y="345"/>
                    <a:pt x="1436" y="308"/>
                    <a:pt x="1465" y="286"/>
                  </a:cubicBezTo>
                  <a:cubicBezTo>
                    <a:pt x="1480" y="279"/>
                    <a:pt x="1494" y="279"/>
                    <a:pt x="1501" y="279"/>
                  </a:cubicBezTo>
                  <a:cubicBezTo>
                    <a:pt x="1516" y="279"/>
                    <a:pt x="1531" y="286"/>
                    <a:pt x="1545" y="301"/>
                  </a:cubicBezTo>
                  <a:cubicBezTo>
                    <a:pt x="1553" y="308"/>
                    <a:pt x="1568" y="308"/>
                    <a:pt x="1582" y="308"/>
                  </a:cubicBezTo>
                  <a:cubicBezTo>
                    <a:pt x="1611" y="308"/>
                    <a:pt x="1641" y="293"/>
                    <a:pt x="1619" y="264"/>
                  </a:cubicBezTo>
                  <a:cubicBezTo>
                    <a:pt x="1589" y="227"/>
                    <a:pt x="1560" y="227"/>
                    <a:pt x="1560" y="183"/>
                  </a:cubicBezTo>
                  <a:cubicBezTo>
                    <a:pt x="1568" y="147"/>
                    <a:pt x="1589" y="132"/>
                    <a:pt x="1626" y="110"/>
                  </a:cubicBezTo>
                  <a:cubicBezTo>
                    <a:pt x="1648" y="103"/>
                    <a:pt x="1655" y="81"/>
                    <a:pt x="1663" y="66"/>
                  </a:cubicBezTo>
                  <a:cubicBezTo>
                    <a:pt x="1677" y="132"/>
                    <a:pt x="1677" y="132"/>
                    <a:pt x="1677" y="132"/>
                  </a:cubicBezTo>
                  <a:cubicBezTo>
                    <a:pt x="1663" y="66"/>
                    <a:pt x="1663" y="66"/>
                    <a:pt x="1663" y="66"/>
                  </a:cubicBezTo>
                  <a:cubicBezTo>
                    <a:pt x="1670" y="59"/>
                    <a:pt x="1677" y="51"/>
                    <a:pt x="1692" y="51"/>
                  </a:cubicBezTo>
                  <a:lnTo>
                    <a:pt x="1699" y="51"/>
                  </a:lnTo>
                  <a:cubicBezTo>
                    <a:pt x="1707" y="59"/>
                    <a:pt x="1707" y="59"/>
                    <a:pt x="1714" y="59"/>
                  </a:cubicBezTo>
                  <a:cubicBezTo>
                    <a:pt x="1758" y="59"/>
                    <a:pt x="1809" y="44"/>
                    <a:pt x="1853" y="44"/>
                  </a:cubicBezTo>
                  <a:lnTo>
                    <a:pt x="1670" y="0"/>
                  </a:lnTo>
                  <a:lnTo>
                    <a:pt x="1670" y="0"/>
                  </a:lnTo>
                  <a:cubicBezTo>
                    <a:pt x="1633" y="51"/>
                    <a:pt x="1633" y="51"/>
                    <a:pt x="1633" y="51"/>
                  </a:cubicBezTo>
                  <a:cubicBezTo>
                    <a:pt x="1626" y="66"/>
                    <a:pt x="1626" y="66"/>
                    <a:pt x="1626" y="66"/>
                  </a:cubicBezTo>
                  <a:lnTo>
                    <a:pt x="1626" y="66"/>
                  </a:lnTo>
                  <a:cubicBezTo>
                    <a:pt x="1626" y="74"/>
                    <a:pt x="1619" y="81"/>
                    <a:pt x="1611" y="88"/>
                  </a:cubicBezTo>
                  <a:cubicBezTo>
                    <a:pt x="1568" y="110"/>
                    <a:pt x="1538" y="125"/>
                    <a:pt x="1531" y="183"/>
                  </a:cubicBezTo>
                  <a:cubicBezTo>
                    <a:pt x="1523" y="227"/>
                    <a:pt x="1553" y="242"/>
                    <a:pt x="1568" y="257"/>
                  </a:cubicBezTo>
                  <a:cubicBezTo>
                    <a:pt x="1575" y="264"/>
                    <a:pt x="1582" y="271"/>
                    <a:pt x="1589" y="279"/>
                  </a:cubicBezTo>
                  <a:cubicBezTo>
                    <a:pt x="1589" y="279"/>
                    <a:pt x="1589" y="279"/>
                    <a:pt x="1582" y="279"/>
                  </a:cubicBezTo>
                  <a:cubicBezTo>
                    <a:pt x="1575" y="279"/>
                    <a:pt x="1568" y="279"/>
                    <a:pt x="1568" y="279"/>
                  </a:cubicBezTo>
                  <a:cubicBezTo>
                    <a:pt x="1553" y="264"/>
                    <a:pt x="1531" y="242"/>
                    <a:pt x="1501" y="242"/>
                  </a:cubicBezTo>
                  <a:cubicBezTo>
                    <a:pt x="1487" y="242"/>
                    <a:pt x="1465" y="249"/>
                    <a:pt x="1450" y="257"/>
                  </a:cubicBezTo>
                  <a:cubicBezTo>
                    <a:pt x="1428" y="271"/>
                    <a:pt x="1413" y="293"/>
                    <a:pt x="1406" y="308"/>
                  </a:cubicBezTo>
                  <a:cubicBezTo>
                    <a:pt x="1399" y="323"/>
                    <a:pt x="1399" y="330"/>
                    <a:pt x="1384" y="337"/>
                  </a:cubicBezTo>
                  <a:cubicBezTo>
                    <a:pt x="1384" y="337"/>
                    <a:pt x="1384" y="345"/>
                    <a:pt x="1377" y="345"/>
                  </a:cubicBezTo>
                  <a:cubicBezTo>
                    <a:pt x="1362" y="345"/>
                    <a:pt x="1326" y="315"/>
                    <a:pt x="1304" y="286"/>
                  </a:cubicBezTo>
                  <a:cubicBezTo>
                    <a:pt x="1274" y="242"/>
                    <a:pt x="1187" y="227"/>
                    <a:pt x="1158" y="227"/>
                  </a:cubicBezTo>
                  <a:cubicBezTo>
                    <a:pt x="1129" y="227"/>
                    <a:pt x="1078" y="227"/>
                    <a:pt x="1033" y="249"/>
                  </a:cubicBezTo>
                  <a:cubicBezTo>
                    <a:pt x="990" y="271"/>
                    <a:pt x="982" y="323"/>
                    <a:pt x="982" y="374"/>
                  </a:cubicBezTo>
                  <a:cubicBezTo>
                    <a:pt x="982" y="374"/>
                    <a:pt x="982" y="381"/>
                    <a:pt x="975" y="389"/>
                  </a:cubicBezTo>
                  <a:cubicBezTo>
                    <a:pt x="975" y="418"/>
                    <a:pt x="975" y="418"/>
                    <a:pt x="938" y="440"/>
                  </a:cubicBezTo>
                  <a:cubicBezTo>
                    <a:pt x="894" y="469"/>
                    <a:pt x="880" y="477"/>
                    <a:pt x="850" y="520"/>
                  </a:cubicBezTo>
                  <a:cubicBezTo>
                    <a:pt x="828" y="542"/>
                    <a:pt x="799" y="565"/>
                    <a:pt x="770" y="586"/>
                  </a:cubicBezTo>
                  <a:cubicBezTo>
                    <a:pt x="755" y="594"/>
                    <a:pt x="748" y="601"/>
                    <a:pt x="733" y="608"/>
                  </a:cubicBezTo>
                  <a:lnTo>
                    <a:pt x="726" y="616"/>
                  </a:lnTo>
                  <a:cubicBezTo>
                    <a:pt x="726" y="616"/>
                    <a:pt x="719" y="608"/>
                    <a:pt x="711" y="601"/>
                  </a:cubicBezTo>
                  <a:cubicBezTo>
                    <a:pt x="697" y="594"/>
                    <a:pt x="682" y="586"/>
                    <a:pt x="667" y="586"/>
                  </a:cubicBezTo>
                  <a:cubicBezTo>
                    <a:pt x="660" y="586"/>
                    <a:pt x="652" y="586"/>
                    <a:pt x="645" y="586"/>
                  </a:cubicBezTo>
                  <a:cubicBezTo>
                    <a:pt x="616" y="601"/>
                    <a:pt x="609" y="638"/>
                    <a:pt x="601" y="674"/>
                  </a:cubicBezTo>
                  <a:cubicBezTo>
                    <a:pt x="601" y="689"/>
                    <a:pt x="594" y="704"/>
                    <a:pt x="587" y="718"/>
                  </a:cubicBezTo>
                  <a:cubicBezTo>
                    <a:pt x="579" y="740"/>
                    <a:pt x="535" y="755"/>
                    <a:pt x="499" y="755"/>
                  </a:cubicBezTo>
                  <a:lnTo>
                    <a:pt x="491" y="755"/>
                  </a:lnTo>
                  <a:cubicBezTo>
                    <a:pt x="469" y="755"/>
                    <a:pt x="447" y="755"/>
                    <a:pt x="425" y="755"/>
                  </a:cubicBezTo>
                  <a:cubicBezTo>
                    <a:pt x="411" y="755"/>
                    <a:pt x="389" y="755"/>
                    <a:pt x="367" y="755"/>
                  </a:cubicBezTo>
                  <a:cubicBezTo>
                    <a:pt x="323" y="762"/>
                    <a:pt x="250" y="836"/>
                    <a:pt x="228" y="865"/>
                  </a:cubicBezTo>
                  <a:cubicBezTo>
                    <a:pt x="220" y="872"/>
                    <a:pt x="183" y="894"/>
                    <a:pt x="103" y="924"/>
                  </a:cubicBezTo>
                  <a:cubicBezTo>
                    <a:pt x="81" y="931"/>
                    <a:pt x="81" y="931"/>
                    <a:pt x="81" y="931"/>
                  </a:cubicBezTo>
                  <a:cubicBezTo>
                    <a:pt x="81" y="953"/>
                    <a:pt x="81" y="953"/>
                    <a:pt x="81" y="953"/>
                  </a:cubicBezTo>
                  <a:cubicBezTo>
                    <a:pt x="88" y="960"/>
                    <a:pt x="88" y="960"/>
                    <a:pt x="88" y="960"/>
                  </a:cubicBezTo>
                  <a:cubicBezTo>
                    <a:pt x="88" y="967"/>
                    <a:pt x="88" y="975"/>
                    <a:pt x="81" y="989"/>
                  </a:cubicBezTo>
                  <a:cubicBezTo>
                    <a:pt x="81" y="1041"/>
                    <a:pt x="74" y="1107"/>
                    <a:pt x="118" y="1136"/>
                  </a:cubicBezTo>
                  <a:cubicBezTo>
                    <a:pt x="125" y="1143"/>
                    <a:pt x="125" y="1150"/>
                    <a:pt x="132" y="1173"/>
                  </a:cubicBezTo>
                  <a:cubicBezTo>
                    <a:pt x="132" y="1187"/>
                    <a:pt x="132" y="1209"/>
                    <a:pt x="147" y="1231"/>
                  </a:cubicBezTo>
                  <a:cubicBezTo>
                    <a:pt x="176" y="1283"/>
                    <a:pt x="213" y="1312"/>
                    <a:pt x="286" y="1312"/>
                  </a:cubicBezTo>
                  <a:cubicBezTo>
                    <a:pt x="315" y="1312"/>
                    <a:pt x="315" y="1319"/>
                    <a:pt x="330" y="1356"/>
                  </a:cubicBezTo>
                  <a:cubicBezTo>
                    <a:pt x="330" y="1363"/>
                    <a:pt x="330" y="1370"/>
                    <a:pt x="330" y="1378"/>
                  </a:cubicBezTo>
                  <a:cubicBezTo>
                    <a:pt x="352" y="1444"/>
                    <a:pt x="455" y="1510"/>
                    <a:pt x="521" y="1517"/>
                  </a:cubicBezTo>
                  <a:cubicBezTo>
                    <a:pt x="572" y="1524"/>
                    <a:pt x="682" y="1590"/>
                    <a:pt x="711" y="1605"/>
                  </a:cubicBezTo>
                  <a:cubicBezTo>
                    <a:pt x="711" y="1612"/>
                    <a:pt x="719" y="1612"/>
                    <a:pt x="719" y="1619"/>
                  </a:cubicBezTo>
                  <a:cubicBezTo>
                    <a:pt x="719" y="1627"/>
                    <a:pt x="711" y="1634"/>
                    <a:pt x="697" y="1641"/>
                  </a:cubicBezTo>
                  <a:cubicBezTo>
                    <a:pt x="652" y="1670"/>
                    <a:pt x="660" y="1707"/>
                    <a:pt x="660" y="1736"/>
                  </a:cubicBezTo>
                  <a:cubicBezTo>
                    <a:pt x="652" y="1714"/>
                    <a:pt x="631" y="1685"/>
                    <a:pt x="594" y="1685"/>
                  </a:cubicBezTo>
                  <a:cubicBezTo>
                    <a:pt x="572" y="1685"/>
                    <a:pt x="550" y="1692"/>
                    <a:pt x="528" y="1714"/>
                  </a:cubicBezTo>
                  <a:cubicBezTo>
                    <a:pt x="521" y="1721"/>
                    <a:pt x="491" y="1743"/>
                    <a:pt x="491" y="1780"/>
                  </a:cubicBezTo>
                  <a:cubicBezTo>
                    <a:pt x="499" y="1816"/>
                    <a:pt x="528" y="1831"/>
                    <a:pt x="550" y="1846"/>
                  </a:cubicBezTo>
                  <a:cubicBezTo>
                    <a:pt x="579" y="1860"/>
                    <a:pt x="601" y="1868"/>
                    <a:pt x="616" y="1875"/>
                  </a:cubicBezTo>
                  <a:cubicBezTo>
                    <a:pt x="616" y="1882"/>
                    <a:pt x="609" y="1882"/>
                    <a:pt x="601" y="1890"/>
                  </a:cubicBezTo>
                  <a:cubicBezTo>
                    <a:pt x="594" y="1904"/>
                    <a:pt x="594" y="1904"/>
                    <a:pt x="594" y="1904"/>
                  </a:cubicBezTo>
                  <a:cubicBezTo>
                    <a:pt x="579" y="1919"/>
                    <a:pt x="557" y="1934"/>
                    <a:pt x="557" y="1956"/>
                  </a:cubicBezTo>
                  <a:cubicBezTo>
                    <a:pt x="557" y="1978"/>
                    <a:pt x="572" y="2000"/>
                    <a:pt x="587" y="2014"/>
                  </a:cubicBezTo>
                  <a:cubicBezTo>
                    <a:pt x="609" y="2029"/>
                    <a:pt x="623" y="2044"/>
                    <a:pt x="638" y="2051"/>
                  </a:cubicBezTo>
                  <a:cubicBezTo>
                    <a:pt x="652" y="2058"/>
                    <a:pt x="652" y="2058"/>
                    <a:pt x="660" y="2066"/>
                  </a:cubicBezTo>
                  <a:cubicBezTo>
                    <a:pt x="667" y="2073"/>
                    <a:pt x="667" y="2080"/>
                    <a:pt x="674" y="2080"/>
                  </a:cubicBezTo>
                  <a:cubicBezTo>
                    <a:pt x="689" y="2102"/>
                    <a:pt x="697" y="2109"/>
                    <a:pt x="674" y="2139"/>
                  </a:cubicBezTo>
                  <a:cubicBezTo>
                    <a:pt x="667" y="2154"/>
                    <a:pt x="660" y="2168"/>
                    <a:pt x="652" y="2183"/>
                  </a:cubicBezTo>
                  <a:cubicBezTo>
                    <a:pt x="652" y="2197"/>
                    <a:pt x="645" y="2205"/>
                    <a:pt x="638" y="2212"/>
                  </a:cubicBezTo>
                  <a:cubicBezTo>
                    <a:pt x="638" y="2212"/>
                    <a:pt x="631" y="2212"/>
                    <a:pt x="623" y="2205"/>
                  </a:cubicBezTo>
                  <a:cubicBezTo>
                    <a:pt x="609" y="2205"/>
                    <a:pt x="594" y="2190"/>
                    <a:pt x="579" y="2176"/>
                  </a:cubicBezTo>
                  <a:cubicBezTo>
                    <a:pt x="572" y="2161"/>
                    <a:pt x="557" y="2139"/>
                    <a:pt x="528" y="2139"/>
                  </a:cubicBezTo>
                  <a:cubicBezTo>
                    <a:pt x="521" y="2139"/>
                    <a:pt x="506" y="2146"/>
                    <a:pt x="499" y="2154"/>
                  </a:cubicBezTo>
                  <a:cubicBezTo>
                    <a:pt x="477" y="2168"/>
                    <a:pt x="455" y="2183"/>
                    <a:pt x="447" y="2183"/>
                  </a:cubicBezTo>
                  <a:cubicBezTo>
                    <a:pt x="440" y="2183"/>
                    <a:pt x="440" y="2183"/>
                    <a:pt x="440" y="2176"/>
                  </a:cubicBezTo>
                  <a:cubicBezTo>
                    <a:pt x="418" y="2154"/>
                    <a:pt x="389" y="2139"/>
                    <a:pt x="359" y="2139"/>
                  </a:cubicBezTo>
                  <a:cubicBezTo>
                    <a:pt x="345" y="2139"/>
                    <a:pt x="323" y="2146"/>
                    <a:pt x="315" y="2161"/>
                  </a:cubicBezTo>
                  <a:cubicBezTo>
                    <a:pt x="301" y="2168"/>
                    <a:pt x="293" y="2183"/>
                    <a:pt x="301" y="2212"/>
                  </a:cubicBezTo>
                  <a:cubicBezTo>
                    <a:pt x="308" y="2307"/>
                    <a:pt x="338" y="2359"/>
                    <a:pt x="367" y="2388"/>
                  </a:cubicBezTo>
                  <a:cubicBezTo>
                    <a:pt x="374" y="2388"/>
                    <a:pt x="374" y="2388"/>
                    <a:pt x="374" y="2395"/>
                  </a:cubicBezTo>
                  <a:lnTo>
                    <a:pt x="374" y="2395"/>
                  </a:lnTo>
                  <a:cubicBezTo>
                    <a:pt x="286" y="2395"/>
                    <a:pt x="257" y="2388"/>
                    <a:pt x="235" y="2381"/>
                  </a:cubicBezTo>
                  <a:cubicBezTo>
                    <a:pt x="228" y="2373"/>
                    <a:pt x="220" y="2373"/>
                    <a:pt x="213" y="2373"/>
                  </a:cubicBezTo>
                  <a:cubicBezTo>
                    <a:pt x="191" y="2373"/>
                    <a:pt x="162" y="2388"/>
                    <a:pt x="154" y="2417"/>
                  </a:cubicBezTo>
                  <a:cubicBezTo>
                    <a:pt x="147" y="2425"/>
                    <a:pt x="140" y="2447"/>
                    <a:pt x="176" y="2476"/>
                  </a:cubicBezTo>
                  <a:cubicBezTo>
                    <a:pt x="198" y="2491"/>
                    <a:pt x="220" y="2498"/>
                    <a:pt x="242" y="2498"/>
                  </a:cubicBezTo>
                  <a:cubicBezTo>
                    <a:pt x="250" y="2505"/>
                    <a:pt x="264" y="2505"/>
                    <a:pt x="271" y="2513"/>
                  </a:cubicBezTo>
                  <a:cubicBezTo>
                    <a:pt x="301" y="2527"/>
                    <a:pt x="323" y="2542"/>
                    <a:pt x="359" y="2571"/>
                  </a:cubicBezTo>
                  <a:cubicBezTo>
                    <a:pt x="359" y="2578"/>
                    <a:pt x="367" y="2578"/>
                    <a:pt x="374" y="2586"/>
                  </a:cubicBezTo>
                  <a:cubicBezTo>
                    <a:pt x="381" y="2593"/>
                    <a:pt x="389" y="2600"/>
                    <a:pt x="389" y="2608"/>
                  </a:cubicBezTo>
                  <a:lnTo>
                    <a:pt x="389" y="2608"/>
                  </a:lnTo>
                  <a:cubicBezTo>
                    <a:pt x="352" y="2608"/>
                    <a:pt x="315" y="2615"/>
                    <a:pt x="301" y="2645"/>
                  </a:cubicBezTo>
                  <a:cubicBezTo>
                    <a:pt x="286" y="2681"/>
                    <a:pt x="301" y="2710"/>
                    <a:pt x="308" y="2718"/>
                  </a:cubicBezTo>
                  <a:cubicBezTo>
                    <a:pt x="323" y="2732"/>
                    <a:pt x="323" y="2747"/>
                    <a:pt x="323" y="2747"/>
                  </a:cubicBezTo>
                  <a:lnTo>
                    <a:pt x="323" y="2747"/>
                  </a:lnTo>
                  <a:cubicBezTo>
                    <a:pt x="242" y="2747"/>
                    <a:pt x="176" y="2791"/>
                    <a:pt x="154" y="2850"/>
                  </a:cubicBezTo>
                  <a:cubicBezTo>
                    <a:pt x="147" y="2879"/>
                    <a:pt x="154" y="2908"/>
                    <a:pt x="154" y="2923"/>
                  </a:cubicBezTo>
                  <a:cubicBezTo>
                    <a:pt x="162" y="2952"/>
                    <a:pt x="162" y="2952"/>
                    <a:pt x="154" y="2959"/>
                  </a:cubicBezTo>
                  <a:cubicBezTo>
                    <a:pt x="147" y="2967"/>
                    <a:pt x="132" y="2974"/>
                    <a:pt x="125" y="2982"/>
                  </a:cubicBezTo>
                  <a:cubicBezTo>
                    <a:pt x="110" y="2989"/>
                    <a:pt x="96" y="2996"/>
                    <a:pt x="88" y="3018"/>
                  </a:cubicBezTo>
                  <a:cubicBezTo>
                    <a:pt x="88" y="3040"/>
                    <a:pt x="110" y="3055"/>
                    <a:pt x="125" y="3069"/>
                  </a:cubicBezTo>
                  <a:cubicBezTo>
                    <a:pt x="132" y="3077"/>
                    <a:pt x="154" y="3091"/>
                    <a:pt x="125" y="3135"/>
                  </a:cubicBezTo>
                  <a:cubicBezTo>
                    <a:pt x="118" y="3150"/>
                    <a:pt x="103" y="3172"/>
                    <a:pt x="96" y="3194"/>
                  </a:cubicBezTo>
                  <a:cubicBezTo>
                    <a:pt x="88" y="3209"/>
                    <a:pt x="74" y="3245"/>
                    <a:pt x="66" y="3253"/>
                  </a:cubicBezTo>
                  <a:lnTo>
                    <a:pt x="66" y="3253"/>
                  </a:lnTo>
                  <a:cubicBezTo>
                    <a:pt x="37" y="3253"/>
                    <a:pt x="22" y="3260"/>
                    <a:pt x="15" y="3267"/>
                  </a:cubicBezTo>
                  <a:cubicBezTo>
                    <a:pt x="0" y="3297"/>
                    <a:pt x="8" y="3326"/>
                    <a:pt x="15" y="3355"/>
                  </a:cubicBezTo>
                  <a:cubicBezTo>
                    <a:pt x="15" y="3363"/>
                    <a:pt x="15" y="3370"/>
                    <a:pt x="15" y="3370"/>
                  </a:cubicBezTo>
                  <a:cubicBezTo>
                    <a:pt x="22" y="3399"/>
                    <a:pt x="37" y="3473"/>
                    <a:pt x="125" y="3473"/>
                  </a:cubicBezTo>
                  <a:cubicBezTo>
                    <a:pt x="176" y="3473"/>
                    <a:pt x="235" y="3473"/>
                    <a:pt x="257" y="3436"/>
                  </a:cubicBezTo>
                  <a:cubicBezTo>
                    <a:pt x="264" y="3428"/>
                    <a:pt x="264" y="3407"/>
                    <a:pt x="257" y="3377"/>
                  </a:cubicBezTo>
                  <a:cubicBezTo>
                    <a:pt x="242" y="3355"/>
                    <a:pt x="242" y="3348"/>
                    <a:pt x="242" y="3348"/>
                  </a:cubicBezTo>
                  <a:cubicBezTo>
                    <a:pt x="242" y="3348"/>
                    <a:pt x="250" y="3341"/>
                    <a:pt x="271" y="3326"/>
                  </a:cubicBezTo>
                  <a:cubicBezTo>
                    <a:pt x="286" y="3319"/>
                    <a:pt x="293" y="3319"/>
                    <a:pt x="301" y="3311"/>
                  </a:cubicBezTo>
                  <a:cubicBezTo>
                    <a:pt x="323" y="3297"/>
                    <a:pt x="338" y="3297"/>
                    <a:pt x="352" y="3297"/>
                  </a:cubicBezTo>
                  <a:cubicBezTo>
                    <a:pt x="352" y="3297"/>
                    <a:pt x="359" y="3297"/>
                    <a:pt x="367" y="3297"/>
                  </a:cubicBezTo>
                  <a:cubicBezTo>
                    <a:pt x="374" y="3297"/>
                    <a:pt x="374" y="3297"/>
                    <a:pt x="381" y="3319"/>
                  </a:cubicBezTo>
                  <a:cubicBezTo>
                    <a:pt x="389" y="3341"/>
                    <a:pt x="396" y="3355"/>
                    <a:pt x="418" y="3377"/>
                  </a:cubicBezTo>
                  <a:cubicBezTo>
                    <a:pt x="433" y="3392"/>
                    <a:pt x="433" y="3414"/>
                    <a:pt x="425" y="3436"/>
                  </a:cubicBezTo>
                  <a:cubicBezTo>
                    <a:pt x="403" y="3436"/>
                    <a:pt x="389" y="3465"/>
                    <a:pt x="389" y="3473"/>
                  </a:cubicBezTo>
                  <a:cubicBezTo>
                    <a:pt x="359" y="3516"/>
                    <a:pt x="367" y="3546"/>
                    <a:pt x="374" y="3582"/>
                  </a:cubicBezTo>
                  <a:cubicBezTo>
                    <a:pt x="381" y="3590"/>
                    <a:pt x="381" y="3604"/>
                    <a:pt x="381" y="3619"/>
                  </a:cubicBezTo>
                  <a:cubicBezTo>
                    <a:pt x="389" y="3678"/>
                    <a:pt x="411" y="3744"/>
                    <a:pt x="411" y="3751"/>
                  </a:cubicBezTo>
                  <a:cubicBezTo>
                    <a:pt x="411" y="3758"/>
                    <a:pt x="411" y="3758"/>
                    <a:pt x="411" y="3758"/>
                  </a:cubicBezTo>
                  <a:cubicBezTo>
                    <a:pt x="418" y="3758"/>
                    <a:pt x="418" y="3758"/>
                    <a:pt x="418" y="3758"/>
                  </a:cubicBezTo>
                  <a:cubicBezTo>
                    <a:pt x="425" y="3773"/>
                    <a:pt x="425" y="3773"/>
                    <a:pt x="425" y="3773"/>
                  </a:cubicBezTo>
                  <a:cubicBezTo>
                    <a:pt x="447" y="3802"/>
                    <a:pt x="447" y="3802"/>
                    <a:pt x="447" y="3802"/>
                  </a:cubicBezTo>
                  <a:cubicBezTo>
                    <a:pt x="469" y="3780"/>
                    <a:pt x="469" y="3780"/>
                    <a:pt x="469" y="3780"/>
                  </a:cubicBezTo>
                  <a:cubicBezTo>
                    <a:pt x="499" y="3758"/>
                    <a:pt x="528" y="3736"/>
                    <a:pt x="543" y="3736"/>
                  </a:cubicBezTo>
                  <a:cubicBezTo>
                    <a:pt x="557" y="3744"/>
                    <a:pt x="579" y="3758"/>
                    <a:pt x="616" y="3758"/>
                  </a:cubicBezTo>
                  <a:cubicBezTo>
                    <a:pt x="652" y="3758"/>
                    <a:pt x="674" y="3744"/>
                    <a:pt x="689" y="3736"/>
                  </a:cubicBezTo>
                  <a:cubicBezTo>
                    <a:pt x="697" y="3729"/>
                    <a:pt x="704" y="3729"/>
                    <a:pt x="711" y="3729"/>
                  </a:cubicBezTo>
                  <a:cubicBezTo>
                    <a:pt x="711" y="3729"/>
                    <a:pt x="711" y="3729"/>
                    <a:pt x="733" y="3744"/>
                  </a:cubicBezTo>
                  <a:cubicBezTo>
                    <a:pt x="748" y="3766"/>
                    <a:pt x="755" y="3788"/>
                    <a:pt x="770" y="3802"/>
                  </a:cubicBezTo>
                  <a:cubicBezTo>
                    <a:pt x="806" y="3861"/>
                    <a:pt x="850" y="3919"/>
                    <a:pt x="916" y="3927"/>
                  </a:cubicBezTo>
                  <a:cubicBezTo>
                    <a:pt x="953" y="3934"/>
                    <a:pt x="953" y="3934"/>
                    <a:pt x="960" y="3956"/>
                  </a:cubicBezTo>
                  <a:cubicBezTo>
                    <a:pt x="968" y="3978"/>
                    <a:pt x="975" y="4000"/>
                    <a:pt x="1004" y="4029"/>
                  </a:cubicBezTo>
                  <a:cubicBezTo>
                    <a:pt x="1048" y="4088"/>
                    <a:pt x="1063" y="4110"/>
                    <a:pt x="1092" y="4154"/>
                  </a:cubicBezTo>
                  <a:cubicBezTo>
                    <a:pt x="1099" y="4176"/>
                    <a:pt x="1099" y="4176"/>
                    <a:pt x="1099" y="4176"/>
                  </a:cubicBezTo>
                  <a:cubicBezTo>
                    <a:pt x="1107" y="4183"/>
                    <a:pt x="1107" y="4183"/>
                    <a:pt x="1114" y="4191"/>
                  </a:cubicBezTo>
                  <a:cubicBezTo>
                    <a:pt x="1136" y="4235"/>
                    <a:pt x="1158" y="4271"/>
                    <a:pt x="1208" y="4271"/>
                  </a:cubicBezTo>
                  <a:cubicBezTo>
                    <a:pt x="1216" y="4271"/>
                    <a:pt x="1223" y="4271"/>
                    <a:pt x="1238" y="4264"/>
                  </a:cubicBezTo>
                  <a:lnTo>
                    <a:pt x="1238" y="4264"/>
                  </a:lnTo>
                  <a:cubicBezTo>
                    <a:pt x="1245" y="4264"/>
                    <a:pt x="1252" y="4271"/>
                    <a:pt x="1267" y="4293"/>
                  </a:cubicBezTo>
                  <a:cubicBezTo>
                    <a:pt x="1274" y="4315"/>
                    <a:pt x="1289" y="4337"/>
                    <a:pt x="1311" y="4352"/>
                  </a:cubicBezTo>
                  <a:cubicBezTo>
                    <a:pt x="1340" y="4374"/>
                    <a:pt x="1384" y="4381"/>
                    <a:pt x="1443" y="4381"/>
                  </a:cubicBezTo>
                  <a:cubicBezTo>
                    <a:pt x="1458" y="4381"/>
                    <a:pt x="1472" y="4381"/>
                    <a:pt x="1480" y="4381"/>
                  </a:cubicBezTo>
                  <a:cubicBezTo>
                    <a:pt x="1487" y="4381"/>
                    <a:pt x="1516" y="4396"/>
                    <a:pt x="1516" y="4432"/>
                  </a:cubicBezTo>
                  <a:cubicBezTo>
                    <a:pt x="1516" y="4469"/>
                    <a:pt x="1523" y="4491"/>
                    <a:pt x="1538" y="4513"/>
                  </a:cubicBezTo>
                  <a:cubicBezTo>
                    <a:pt x="1545" y="4542"/>
                    <a:pt x="1553" y="4557"/>
                    <a:pt x="1553" y="4586"/>
                  </a:cubicBezTo>
                  <a:cubicBezTo>
                    <a:pt x="1538" y="4645"/>
                    <a:pt x="1523" y="4755"/>
                    <a:pt x="1619" y="4784"/>
                  </a:cubicBezTo>
                  <a:cubicBezTo>
                    <a:pt x="1677" y="4806"/>
                    <a:pt x="1736" y="4821"/>
                    <a:pt x="1751" y="4821"/>
                  </a:cubicBezTo>
                  <a:cubicBezTo>
                    <a:pt x="1758" y="4828"/>
                    <a:pt x="1780" y="4828"/>
                    <a:pt x="1802" y="4828"/>
                  </a:cubicBezTo>
                  <a:cubicBezTo>
                    <a:pt x="1839" y="4828"/>
                    <a:pt x="1853" y="4814"/>
                    <a:pt x="1868" y="4806"/>
                  </a:cubicBezTo>
                  <a:cubicBezTo>
                    <a:pt x="1875" y="4791"/>
                    <a:pt x="1882" y="4777"/>
                    <a:pt x="1882" y="4762"/>
                  </a:cubicBezTo>
                  <a:cubicBezTo>
                    <a:pt x="1897" y="4769"/>
                    <a:pt x="1919" y="4769"/>
                    <a:pt x="1934" y="4769"/>
                  </a:cubicBezTo>
                  <a:cubicBezTo>
                    <a:pt x="1970" y="4769"/>
                    <a:pt x="1992" y="4755"/>
                    <a:pt x="2000" y="4740"/>
                  </a:cubicBezTo>
                  <a:cubicBezTo>
                    <a:pt x="2007" y="4740"/>
                    <a:pt x="2007" y="4733"/>
                    <a:pt x="2007" y="4733"/>
                  </a:cubicBezTo>
                  <a:lnTo>
                    <a:pt x="2007" y="4733"/>
                  </a:lnTo>
                  <a:cubicBezTo>
                    <a:pt x="2022" y="4740"/>
                    <a:pt x="2036" y="4740"/>
                    <a:pt x="2058" y="4740"/>
                  </a:cubicBezTo>
                  <a:cubicBezTo>
                    <a:pt x="2095" y="4740"/>
                    <a:pt x="2124" y="4711"/>
                    <a:pt x="2139" y="4674"/>
                  </a:cubicBezTo>
                  <a:cubicBezTo>
                    <a:pt x="2146" y="4630"/>
                    <a:pt x="2132" y="4586"/>
                    <a:pt x="2080" y="4564"/>
                  </a:cubicBezTo>
                  <a:cubicBezTo>
                    <a:pt x="2051" y="4542"/>
                    <a:pt x="2022" y="4535"/>
                    <a:pt x="2000" y="4520"/>
                  </a:cubicBezTo>
                  <a:cubicBezTo>
                    <a:pt x="1949" y="4506"/>
                    <a:pt x="1904" y="4484"/>
                    <a:pt x="1890" y="4454"/>
                  </a:cubicBezTo>
                  <a:cubicBezTo>
                    <a:pt x="1890" y="4447"/>
                    <a:pt x="1890" y="4440"/>
                    <a:pt x="1882" y="4432"/>
                  </a:cubicBezTo>
                  <a:cubicBezTo>
                    <a:pt x="1868" y="4381"/>
                    <a:pt x="1861" y="4366"/>
                    <a:pt x="1912" y="4330"/>
                  </a:cubicBezTo>
                  <a:cubicBezTo>
                    <a:pt x="1941" y="4315"/>
                    <a:pt x="1941" y="4315"/>
                    <a:pt x="1941" y="4315"/>
                  </a:cubicBezTo>
                  <a:cubicBezTo>
                    <a:pt x="2000" y="4271"/>
                    <a:pt x="2007" y="4264"/>
                    <a:pt x="2066" y="4242"/>
                  </a:cubicBezTo>
                  <a:cubicBezTo>
                    <a:pt x="2080" y="4235"/>
                    <a:pt x="2102" y="4235"/>
                    <a:pt x="2117" y="4235"/>
                  </a:cubicBezTo>
                  <a:cubicBezTo>
                    <a:pt x="2132" y="4235"/>
                    <a:pt x="2139" y="4235"/>
                    <a:pt x="2154" y="4242"/>
                  </a:cubicBezTo>
                  <a:cubicBezTo>
                    <a:pt x="2168" y="4242"/>
                    <a:pt x="2183" y="4242"/>
                    <a:pt x="2205" y="4242"/>
                  </a:cubicBezTo>
                  <a:cubicBezTo>
                    <a:pt x="2256" y="4242"/>
                    <a:pt x="2308" y="4257"/>
                    <a:pt x="2322" y="4286"/>
                  </a:cubicBezTo>
                  <a:cubicBezTo>
                    <a:pt x="2337" y="4315"/>
                    <a:pt x="2373" y="4352"/>
                    <a:pt x="2403" y="4352"/>
                  </a:cubicBezTo>
                  <a:cubicBezTo>
                    <a:pt x="2425" y="4352"/>
                    <a:pt x="2439" y="4345"/>
                    <a:pt x="2447" y="4323"/>
                  </a:cubicBezTo>
                  <a:cubicBezTo>
                    <a:pt x="2454" y="4330"/>
                    <a:pt x="2469" y="4337"/>
                    <a:pt x="2491" y="4352"/>
                  </a:cubicBezTo>
                  <a:cubicBezTo>
                    <a:pt x="2505" y="4359"/>
                    <a:pt x="2513" y="4366"/>
                    <a:pt x="2527" y="4366"/>
                  </a:cubicBezTo>
                  <a:cubicBezTo>
                    <a:pt x="2571" y="4366"/>
                    <a:pt x="2630" y="4337"/>
                    <a:pt x="2644" y="4323"/>
                  </a:cubicBezTo>
                  <a:cubicBezTo>
                    <a:pt x="2644" y="4323"/>
                    <a:pt x="2652" y="4323"/>
                    <a:pt x="2659" y="4323"/>
                  </a:cubicBezTo>
                  <a:cubicBezTo>
                    <a:pt x="2674" y="4323"/>
                    <a:pt x="2689" y="4323"/>
                    <a:pt x="2703" y="4337"/>
                  </a:cubicBezTo>
                  <a:cubicBezTo>
                    <a:pt x="2718" y="4352"/>
                    <a:pt x="2718" y="4403"/>
                    <a:pt x="2711" y="4432"/>
                  </a:cubicBezTo>
                  <a:cubicBezTo>
                    <a:pt x="2696" y="4462"/>
                    <a:pt x="2689" y="4513"/>
                    <a:pt x="2725" y="4550"/>
                  </a:cubicBezTo>
                  <a:cubicBezTo>
                    <a:pt x="2762" y="4594"/>
                    <a:pt x="2799" y="4608"/>
                    <a:pt x="2828" y="4608"/>
                  </a:cubicBezTo>
                  <a:cubicBezTo>
                    <a:pt x="2850" y="4608"/>
                    <a:pt x="2864" y="4601"/>
                    <a:pt x="2879" y="4586"/>
                  </a:cubicBezTo>
                  <a:cubicBezTo>
                    <a:pt x="2886" y="4586"/>
                    <a:pt x="2886" y="4586"/>
                    <a:pt x="2886" y="4586"/>
                  </a:cubicBezTo>
                  <a:cubicBezTo>
                    <a:pt x="2886" y="4586"/>
                    <a:pt x="2886" y="4586"/>
                    <a:pt x="2894" y="4586"/>
                  </a:cubicBezTo>
                  <a:cubicBezTo>
                    <a:pt x="2901" y="4594"/>
                    <a:pt x="2916" y="4608"/>
                    <a:pt x="2938" y="4608"/>
                  </a:cubicBezTo>
                  <a:cubicBezTo>
                    <a:pt x="2945" y="4608"/>
                    <a:pt x="2945" y="4608"/>
                    <a:pt x="2952" y="4608"/>
                  </a:cubicBezTo>
                  <a:cubicBezTo>
                    <a:pt x="2960" y="4608"/>
                    <a:pt x="2960" y="4608"/>
                    <a:pt x="2967" y="4608"/>
                  </a:cubicBezTo>
                  <a:cubicBezTo>
                    <a:pt x="2974" y="4608"/>
                    <a:pt x="3004" y="4608"/>
                    <a:pt x="3026" y="4586"/>
                  </a:cubicBezTo>
                  <a:cubicBezTo>
                    <a:pt x="3048" y="4564"/>
                    <a:pt x="3055" y="4520"/>
                    <a:pt x="3048" y="4462"/>
                  </a:cubicBezTo>
                  <a:cubicBezTo>
                    <a:pt x="3048" y="4410"/>
                    <a:pt x="3048" y="4366"/>
                    <a:pt x="3048" y="4323"/>
                  </a:cubicBezTo>
                  <a:cubicBezTo>
                    <a:pt x="3055" y="4249"/>
                    <a:pt x="3055" y="4191"/>
                    <a:pt x="3026" y="4132"/>
                  </a:cubicBezTo>
                  <a:cubicBezTo>
                    <a:pt x="2989" y="4073"/>
                    <a:pt x="2974" y="3985"/>
                    <a:pt x="2974" y="3941"/>
                  </a:cubicBezTo>
                  <a:cubicBezTo>
                    <a:pt x="2989" y="3934"/>
                    <a:pt x="3018" y="3912"/>
                    <a:pt x="3055" y="3890"/>
                  </a:cubicBezTo>
                  <a:cubicBezTo>
                    <a:pt x="3121" y="3854"/>
                    <a:pt x="3158" y="3824"/>
                    <a:pt x="3172" y="3780"/>
                  </a:cubicBezTo>
                  <a:cubicBezTo>
                    <a:pt x="3172" y="3780"/>
                    <a:pt x="3180" y="3780"/>
                    <a:pt x="3201" y="3780"/>
                  </a:cubicBezTo>
                  <a:cubicBezTo>
                    <a:pt x="3216" y="3780"/>
                    <a:pt x="3223" y="3780"/>
                    <a:pt x="3231" y="3780"/>
                  </a:cubicBezTo>
                  <a:cubicBezTo>
                    <a:pt x="3245" y="3780"/>
                    <a:pt x="3260" y="3780"/>
                    <a:pt x="3267" y="3780"/>
                  </a:cubicBezTo>
                  <a:cubicBezTo>
                    <a:pt x="3275" y="3780"/>
                    <a:pt x="3275" y="3780"/>
                    <a:pt x="3275" y="3788"/>
                  </a:cubicBezTo>
                  <a:cubicBezTo>
                    <a:pt x="3297" y="3802"/>
                    <a:pt x="3289" y="3854"/>
                    <a:pt x="3282" y="3876"/>
                  </a:cubicBezTo>
                  <a:cubicBezTo>
                    <a:pt x="3275" y="3905"/>
                    <a:pt x="3282" y="3956"/>
                    <a:pt x="3304" y="3993"/>
                  </a:cubicBezTo>
                  <a:cubicBezTo>
                    <a:pt x="3326" y="4029"/>
                    <a:pt x="3348" y="4044"/>
                    <a:pt x="3377" y="4051"/>
                  </a:cubicBezTo>
                  <a:cubicBezTo>
                    <a:pt x="3414" y="4059"/>
                    <a:pt x="3421" y="4073"/>
                    <a:pt x="3436" y="4117"/>
                  </a:cubicBezTo>
                  <a:cubicBezTo>
                    <a:pt x="3443" y="4161"/>
                    <a:pt x="3480" y="4249"/>
                    <a:pt x="3546" y="4249"/>
                  </a:cubicBezTo>
                  <a:cubicBezTo>
                    <a:pt x="3561" y="4249"/>
                    <a:pt x="3575" y="4242"/>
                    <a:pt x="3597" y="4227"/>
                  </a:cubicBezTo>
                  <a:cubicBezTo>
                    <a:pt x="3619" y="4205"/>
                    <a:pt x="3634" y="4183"/>
                    <a:pt x="3649" y="4169"/>
                  </a:cubicBezTo>
                  <a:cubicBezTo>
                    <a:pt x="3656" y="4154"/>
                    <a:pt x="3670" y="4139"/>
                    <a:pt x="3670" y="4139"/>
                  </a:cubicBezTo>
                  <a:cubicBezTo>
                    <a:pt x="3670" y="4139"/>
                    <a:pt x="3670" y="4139"/>
                    <a:pt x="3678" y="4139"/>
                  </a:cubicBezTo>
                  <a:cubicBezTo>
                    <a:pt x="3685" y="4147"/>
                    <a:pt x="3692" y="4154"/>
                    <a:pt x="3700" y="4161"/>
                  </a:cubicBezTo>
                  <a:cubicBezTo>
                    <a:pt x="3722" y="4176"/>
                    <a:pt x="3744" y="4198"/>
                    <a:pt x="3773" y="4198"/>
                  </a:cubicBezTo>
                  <a:cubicBezTo>
                    <a:pt x="3795" y="4198"/>
                    <a:pt x="3810" y="4191"/>
                    <a:pt x="3824" y="4183"/>
                  </a:cubicBezTo>
                  <a:cubicBezTo>
                    <a:pt x="3898" y="4147"/>
                    <a:pt x="4008" y="4110"/>
                    <a:pt x="4066" y="4110"/>
                  </a:cubicBezTo>
                  <a:lnTo>
                    <a:pt x="4073" y="4110"/>
                  </a:lnTo>
                  <a:cubicBezTo>
                    <a:pt x="4088" y="4139"/>
                    <a:pt x="4110" y="4139"/>
                    <a:pt x="4154" y="4139"/>
                  </a:cubicBezTo>
                  <a:cubicBezTo>
                    <a:pt x="4242" y="4139"/>
                    <a:pt x="4264" y="4139"/>
                    <a:pt x="4330" y="4103"/>
                  </a:cubicBezTo>
                  <a:cubicBezTo>
                    <a:pt x="4344" y="4095"/>
                    <a:pt x="4366" y="4088"/>
                    <a:pt x="4389" y="4081"/>
                  </a:cubicBezTo>
                  <a:cubicBezTo>
                    <a:pt x="4396" y="4022"/>
                    <a:pt x="4396" y="4022"/>
                    <a:pt x="4396" y="4022"/>
                  </a:cubicBezTo>
                  <a:cubicBezTo>
                    <a:pt x="4352" y="4015"/>
                    <a:pt x="4330" y="4000"/>
                    <a:pt x="4315" y="3993"/>
                  </a:cubicBezTo>
                  <a:cubicBezTo>
                    <a:pt x="4337" y="3956"/>
                    <a:pt x="4344" y="3949"/>
                    <a:pt x="4396" y="3919"/>
                  </a:cubicBezTo>
                  <a:cubicBezTo>
                    <a:pt x="4469" y="3883"/>
                    <a:pt x="4484" y="3846"/>
                    <a:pt x="4462" y="3773"/>
                  </a:cubicBezTo>
                  <a:cubicBezTo>
                    <a:pt x="4447" y="3722"/>
                    <a:pt x="4411" y="3670"/>
                    <a:pt x="4366" y="3670"/>
                  </a:cubicBezTo>
                  <a:cubicBezTo>
                    <a:pt x="4352" y="3670"/>
                    <a:pt x="4337" y="3678"/>
                    <a:pt x="4330" y="3685"/>
                  </a:cubicBezTo>
                  <a:cubicBezTo>
                    <a:pt x="4323" y="3692"/>
                    <a:pt x="4315" y="3692"/>
                    <a:pt x="4315" y="3700"/>
                  </a:cubicBezTo>
                  <a:cubicBezTo>
                    <a:pt x="4315" y="3692"/>
                    <a:pt x="4308" y="3692"/>
                    <a:pt x="4308" y="3692"/>
                  </a:cubicBezTo>
                  <a:cubicBezTo>
                    <a:pt x="4293" y="3648"/>
                    <a:pt x="4301" y="3634"/>
                    <a:pt x="4301" y="3634"/>
                  </a:cubicBezTo>
                  <a:cubicBezTo>
                    <a:pt x="4301" y="3634"/>
                    <a:pt x="4308" y="3626"/>
                    <a:pt x="4315" y="3626"/>
                  </a:cubicBezTo>
                  <a:cubicBezTo>
                    <a:pt x="4366" y="3612"/>
                    <a:pt x="4381" y="3568"/>
                    <a:pt x="4403" y="3524"/>
                  </a:cubicBezTo>
                  <a:cubicBezTo>
                    <a:pt x="4403" y="3509"/>
                    <a:pt x="4403" y="3509"/>
                    <a:pt x="4403" y="3509"/>
                  </a:cubicBezTo>
                  <a:cubicBezTo>
                    <a:pt x="4418" y="3473"/>
                    <a:pt x="4425" y="3473"/>
                    <a:pt x="4462" y="3450"/>
                  </a:cubicBezTo>
                  <a:cubicBezTo>
                    <a:pt x="4469" y="3443"/>
                    <a:pt x="4469" y="3443"/>
                    <a:pt x="4469" y="3443"/>
                  </a:cubicBezTo>
                  <a:cubicBezTo>
                    <a:pt x="4476" y="3436"/>
                    <a:pt x="4484" y="3436"/>
                    <a:pt x="4491" y="3428"/>
                  </a:cubicBezTo>
                  <a:cubicBezTo>
                    <a:pt x="4506" y="3421"/>
                    <a:pt x="4513" y="3414"/>
                    <a:pt x="4528" y="3407"/>
                  </a:cubicBezTo>
                  <a:cubicBezTo>
                    <a:pt x="4528" y="3428"/>
                    <a:pt x="4542" y="3458"/>
                    <a:pt x="4557" y="3473"/>
                  </a:cubicBezTo>
                  <a:cubicBezTo>
                    <a:pt x="4550" y="3495"/>
                    <a:pt x="4542" y="3524"/>
                    <a:pt x="4550" y="3546"/>
                  </a:cubicBezTo>
                  <a:cubicBezTo>
                    <a:pt x="4557" y="3575"/>
                    <a:pt x="4594" y="3626"/>
                    <a:pt x="4645" y="3626"/>
                  </a:cubicBezTo>
                  <a:cubicBezTo>
                    <a:pt x="4667" y="3626"/>
                    <a:pt x="4689" y="3619"/>
                    <a:pt x="4704" y="3604"/>
                  </a:cubicBezTo>
                  <a:cubicBezTo>
                    <a:pt x="4718" y="3582"/>
                    <a:pt x="4725" y="3568"/>
                    <a:pt x="4733" y="3553"/>
                  </a:cubicBezTo>
                  <a:cubicBezTo>
                    <a:pt x="4740" y="3560"/>
                    <a:pt x="4755" y="3568"/>
                    <a:pt x="4770" y="3568"/>
                  </a:cubicBezTo>
                  <a:cubicBezTo>
                    <a:pt x="4777" y="3568"/>
                    <a:pt x="4784" y="3568"/>
                    <a:pt x="4799" y="3568"/>
                  </a:cubicBezTo>
                  <a:cubicBezTo>
                    <a:pt x="4880" y="3524"/>
                    <a:pt x="4857" y="3465"/>
                    <a:pt x="4850" y="3443"/>
                  </a:cubicBezTo>
                  <a:cubicBezTo>
                    <a:pt x="4850" y="3443"/>
                    <a:pt x="4843" y="3436"/>
                    <a:pt x="4843" y="3428"/>
                  </a:cubicBezTo>
                  <a:cubicBezTo>
                    <a:pt x="4850" y="3428"/>
                    <a:pt x="4850" y="3421"/>
                    <a:pt x="4857" y="3414"/>
                  </a:cubicBezTo>
                  <a:cubicBezTo>
                    <a:pt x="4865" y="3407"/>
                    <a:pt x="4865" y="3392"/>
                    <a:pt x="4872" y="3385"/>
                  </a:cubicBezTo>
                  <a:cubicBezTo>
                    <a:pt x="4916" y="3377"/>
                    <a:pt x="4953" y="3363"/>
                    <a:pt x="4967" y="3348"/>
                  </a:cubicBezTo>
                  <a:cubicBezTo>
                    <a:pt x="4982" y="3348"/>
                    <a:pt x="4989" y="3348"/>
                    <a:pt x="5004" y="3348"/>
                  </a:cubicBezTo>
                  <a:cubicBezTo>
                    <a:pt x="5019" y="3348"/>
                    <a:pt x="5033" y="3348"/>
                    <a:pt x="5048" y="3348"/>
                  </a:cubicBezTo>
                  <a:cubicBezTo>
                    <a:pt x="5085" y="3333"/>
                    <a:pt x="5092" y="3319"/>
                    <a:pt x="5107" y="3304"/>
                  </a:cubicBezTo>
                  <a:cubicBezTo>
                    <a:pt x="5107" y="3297"/>
                    <a:pt x="5114" y="3297"/>
                    <a:pt x="5114" y="3289"/>
                  </a:cubicBezTo>
                  <a:cubicBezTo>
                    <a:pt x="5121" y="3275"/>
                    <a:pt x="5129" y="3275"/>
                    <a:pt x="5143" y="3267"/>
                  </a:cubicBezTo>
                  <a:cubicBezTo>
                    <a:pt x="5151" y="3267"/>
                    <a:pt x="5158" y="3260"/>
                    <a:pt x="5158" y="3260"/>
                  </a:cubicBezTo>
                  <a:cubicBezTo>
                    <a:pt x="5194" y="3238"/>
                    <a:pt x="5216" y="3194"/>
                    <a:pt x="5216" y="3157"/>
                  </a:cubicBezTo>
                  <a:cubicBezTo>
                    <a:pt x="5209" y="3128"/>
                    <a:pt x="5187" y="3106"/>
                    <a:pt x="5151" y="3099"/>
                  </a:cubicBezTo>
                  <a:cubicBezTo>
                    <a:pt x="5092" y="3091"/>
                    <a:pt x="5085" y="3077"/>
                    <a:pt x="5085" y="3062"/>
                  </a:cubicBezTo>
                  <a:cubicBezTo>
                    <a:pt x="5085" y="3055"/>
                    <a:pt x="5085" y="3055"/>
                    <a:pt x="5085" y="3055"/>
                  </a:cubicBezTo>
                  <a:cubicBezTo>
                    <a:pt x="5085" y="3055"/>
                    <a:pt x="5085" y="3055"/>
                    <a:pt x="5085" y="3047"/>
                  </a:cubicBezTo>
                  <a:cubicBezTo>
                    <a:pt x="5092" y="3040"/>
                    <a:pt x="5107" y="3033"/>
                    <a:pt x="5107" y="3011"/>
                  </a:cubicBezTo>
                  <a:cubicBezTo>
                    <a:pt x="5114" y="2982"/>
                    <a:pt x="5114" y="2952"/>
                    <a:pt x="5099" y="2938"/>
                  </a:cubicBezTo>
                  <a:cubicBezTo>
                    <a:pt x="5085" y="2923"/>
                    <a:pt x="5077" y="2916"/>
                    <a:pt x="5063" y="2916"/>
                  </a:cubicBezTo>
                  <a:cubicBezTo>
                    <a:pt x="5048" y="2916"/>
                    <a:pt x="5041" y="2916"/>
                    <a:pt x="5026" y="2923"/>
                  </a:cubicBezTo>
                  <a:cubicBezTo>
                    <a:pt x="5026" y="2930"/>
                    <a:pt x="5019" y="2930"/>
                    <a:pt x="5019" y="2938"/>
                  </a:cubicBezTo>
                  <a:cubicBezTo>
                    <a:pt x="5011" y="2938"/>
                    <a:pt x="5011" y="2938"/>
                    <a:pt x="5004" y="2945"/>
                  </a:cubicBezTo>
                  <a:cubicBezTo>
                    <a:pt x="5004" y="2930"/>
                    <a:pt x="5011" y="2916"/>
                    <a:pt x="5019" y="2908"/>
                  </a:cubicBezTo>
                  <a:cubicBezTo>
                    <a:pt x="5026" y="2908"/>
                    <a:pt x="5033" y="2908"/>
                    <a:pt x="5041" y="2908"/>
                  </a:cubicBezTo>
                  <a:cubicBezTo>
                    <a:pt x="5063" y="2901"/>
                    <a:pt x="5099" y="2901"/>
                    <a:pt x="5121" y="2857"/>
                  </a:cubicBezTo>
                  <a:cubicBezTo>
                    <a:pt x="5136" y="2842"/>
                    <a:pt x="5143" y="2813"/>
                    <a:pt x="5136" y="2798"/>
                  </a:cubicBezTo>
                  <a:cubicBezTo>
                    <a:pt x="5121" y="2769"/>
                    <a:pt x="5099" y="2769"/>
                    <a:pt x="5070" y="2762"/>
                  </a:cubicBezTo>
                  <a:cubicBezTo>
                    <a:pt x="5063" y="2762"/>
                    <a:pt x="5063" y="2762"/>
                    <a:pt x="5063" y="2762"/>
                  </a:cubicBezTo>
                  <a:cubicBezTo>
                    <a:pt x="5055" y="2754"/>
                    <a:pt x="5048" y="2754"/>
                    <a:pt x="5041" y="2754"/>
                  </a:cubicBezTo>
                  <a:cubicBezTo>
                    <a:pt x="5070" y="2740"/>
                    <a:pt x="5077" y="2732"/>
                    <a:pt x="5092" y="2710"/>
                  </a:cubicBezTo>
                  <a:cubicBezTo>
                    <a:pt x="5099" y="2710"/>
                    <a:pt x="5099" y="2703"/>
                    <a:pt x="5107" y="2696"/>
                  </a:cubicBezTo>
                  <a:cubicBezTo>
                    <a:pt x="5107" y="2688"/>
                    <a:pt x="5114" y="2688"/>
                    <a:pt x="5121" y="2688"/>
                  </a:cubicBezTo>
                  <a:cubicBezTo>
                    <a:pt x="5129" y="2688"/>
                    <a:pt x="5136" y="2688"/>
                    <a:pt x="5151" y="2696"/>
                  </a:cubicBezTo>
                  <a:cubicBezTo>
                    <a:pt x="5158" y="2696"/>
                    <a:pt x="5158" y="2696"/>
                    <a:pt x="5165" y="2696"/>
                  </a:cubicBezTo>
                  <a:cubicBezTo>
                    <a:pt x="5173" y="2703"/>
                    <a:pt x="5180" y="2703"/>
                    <a:pt x="5187" y="2703"/>
                  </a:cubicBezTo>
                  <a:cubicBezTo>
                    <a:pt x="5231" y="2703"/>
                    <a:pt x="5239" y="2666"/>
                    <a:pt x="5246" y="2645"/>
                  </a:cubicBezTo>
                  <a:cubicBezTo>
                    <a:pt x="5246" y="2637"/>
                    <a:pt x="5246" y="2637"/>
                    <a:pt x="5246" y="2637"/>
                  </a:cubicBezTo>
                  <a:cubicBezTo>
                    <a:pt x="5246" y="2630"/>
                    <a:pt x="5261" y="2630"/>
                    <a:pt x="5268" y="2623"/>
                  </a:cubicBezTo>
                  <a:cubicBezTo>
                    <a:pt x="5282" y="2623"/>
                    <a:pt x="5297" y="2623"/>
                    <a:pt x="5312" y="2615"/>
                  </a:cubicBezTo>
                  <a:cubicBezTo>
                    <a:pt x="5319" y="2608"/>
                    <a:pt x="5326" y="2608"/>
                    <a:pt x="5334" y="2600"/>
                  </a:cubicBezTo>
                  <a:cubicBezTo>
                    <a:pt x="5341" y="2637"/>
                    <a:pt x="5356" y="2652"/>
                    <a:pt x="5378" y="2652"/>
                  </a:cubicBezTo>
                  <a:cubicBezTo>
                    <a:pt x="5385" y="2652"/>
                    <a:pt x="5385" y="2652"/>
                    <a:pt x="5385" y="2652"/>
                  </a:cubicBezTo>
                  <a:cubicBezTo>
                    <a:pt x="5392" y="2645"/>
                    <a:pt x="5392" y="2645"/>
                    <a:pt x="5392" y="2645"/>
                  </a:cubicBezTo>
                  <a:cubicBezTo>
                    <a:pt x="5414" y="2637"/>
                    <a:pt x="5414" y="2608"/>
                    <a:pt x="5422" y="2586"/>
                  </a:cubicBezTo>
                  <a:cubicBezTo>
                    <a:pt x="5422" y="2564"/>
                    <a:pt x="5429" y="2542"/>
                    <a:pt x="5436" y="2527"/>
                  </a:cubicBezTo>
                  <a:cubicBezTo>
                    <a:pt x="5444" y="2513"/>
                    <a:pt x="5451" y="2505"/>
                    <a:pt x="5451" y="2491"/>
                  </a:cubicBezTo>
                  <a:cubicBezTo>
                    <a:pt x="5473" y="2461"/>
                    <a:pt x="5480" y="2439"/>
                    <a:pt x="5517" y="2425"/>
                  </a:cubicBezTo>
                  <a:cubicBezTo>
                    <a:pt x="5524" y="2425"/>
                    <a:pt x="5539" y="2417"/>
                    <a:pt x="5575" y="2417"/>
                  </a:cubicBezTo>
                  <a:cubicBezTo>
                    <a:pt x="5598" y="2417"/>
                    <a:pt x="5620" y="2417"/>
                    <a:pt x="5649" y="2425"/>
                  </a:cubicBezTo>
                  <a:cubicBezTo>
                    <a:pt x="5678" y="2425"/>
                    <a:pt x="5700" y="2425"/>
                    <a:pt x="5722" y="2425"/>
                  </a:cubicBezTo>
                  <a:cubicBezTo>
                    <a:pt x="5773" y="2425"/>
                    <a:pt x="5803" y="2417"/>
                    <a:pt x="5825" y="2403"/>
                  </a:cubicBezTo>
                  <a:cubicBezTo>
                    <a:pt x="5876" y="2366"/>
                    <a:pt x="5869" y="2337"/>
                    <a:pt x="5854" y="2285"/>
                  </a:cubicBezTo>
                  <a:cubicBezTo>
                    <a:pt x="5847" y="2264"/>
                    <a:pt x="5847" y="2264"/>
                    <a:pt x="5847" y="2264"/>
                  </a:cubicBezTo>
                  <a:cubicBezTo>
                    <a:pt x="5832" y="2205"/>
                    <a:pt x="5817" y="2176"/>
                    <a:pt x="5810" y="2139"/>
                  </a:cubicBezTo>
                  <a:cubicBezTo>
                    <a:pt x="5803" y="2132"/>
                    <a:pt x="5803" y="2124"/>
                    <a:pt x="5795" y="2117"/>
                  </a:cubicBezTo>
                  <a:cubicBezTo>
                    <a:pt x="5795" y="2109"/>
                    <a:pt x="5788" y="2102"/>
                    <a:pt x="5788" y="2095"/>
                  </a:cubicBezTo>
                  <a:cubicBezTo>
                    <a:pt x="5781" y="2066"/>
                    <a:pt x="5766" y="2029"/>
                    <a:pt x="5730" y="2029"/>
                  </a:cubicBezTo>
                  <a:cubicBezTo>
                    <a:pt x="5722" y="2029"/>
                    <a:pt x="5707" y="2036"/>
                    <a:pt x="5700" y="2036"/>
                  </a:cubicBezTo>
                  <a:cubicBezTo>
                    <a:pt x="5693" y="2036"/>
                    <a:pt x="5693" y="2036"/>
                    <a:pt x="5693" y="2036"/>
                  </a:cubicBezTo>
                  <a:cubicBezTo>
                    <a:pt x="5685" y="2044"/>
                    <a:pt x="5685" y="2044"/>
                    <a:pt x="5678" y="2044"/>
                  </a:cubicBezTo>
                  <a:lnTo>
                    <a:pt x="5678" y="2044"/>
                  </a:lnTo>
                  <a:cubicBezTo>
                    <a:pt x="5671" y="2044"/>
                    <a:pt x="5656" y="2036"/>
                    <a:pt x="5634" y="2029"/>
                  </a:cubicBezTo>
                  <a:cubicBezTo>
                    <a:pt x="5605" y="2022"/>
                    <a:pt x="5605" y="2014"/>
                    <a:pt x="5598" y="1985"/>
                  </a:cubicBezTo>
                  <a:cubicBezTo>
                    <a:pt x="5598" y="1970"/>
                    <a:pt x="5590" y="1948"/>
                    <a:pt x="5583" y="1926"/>
                  </a:cubicBezTo>
                  <a:cubicBezTo>
                    <a:pt x="5554" y="1860"/>
                    <a:pt x="5524" y="1838"/>
                    <a:pt x="5466" y="1824"/>
                  </a:cubicBezTo>
                  <a:cubicBezTo>
                    <a:pt x="5458" y="1824"/>
                    <a:pt x="5458" y="1816"/>
                    <a:pt x="5451" y="1809"/>
                  </a:cubicBezTo>
                  <a:cubicBezTo>
                    <a:pt x="5444" y="1802"/>
                    <a:pt x="5429" y="1780"/>
                    <a:pt x="5400" y="1780"/>
                  </a:cubicBezTo>
                  <a:cubicBezTo>
                    <a:pt x="5385" y="1780"/>
                    <a:pt x="5378" y="1787"/>
                    <a:pt x="5370" y="1787"/>
                  </a:cubicBezTo>
                  <a:cubicBezTo>
                    <a:pt x="5363" y="1787"/>
                    <a:pt x="5348" y="1795"/>
                    <a:pt x="5312" y="1795"/>
                  </a:cubicBezTo>
                  <a:cubicBezTo>
                    <a:pt x="5297" y="1802"/>
                    <a:pt x="5282" y="1802"/>
                    <a:pt x="5275" y="1802"/>
                  </a:cubicBezTo>
                  <a:cubicBezTo>
                    <a:pt x="5239" y="1802"/>
                    <a:pt x="5209" y="1795"/>
                    <a:pt x="5194" y="1773"/>
                  </a:cubicBezTo>
                  <a:cubicBezTo>
                    <a:pt x="5173" y="1743"/>
                    <a:pt x="5143" y="1728"/>
                    <a:pt x="5099" y="1728"/>
                  </a:cubicBezTo>
                  <a:cubicBezTo>
                    <a:pt x="5085" y="1728"/>
                    <a:pt x="5077" y="1728"/>
                    <a:pt x="5055" y="1728"/>
                  </a:cubicBezTo>
                  <a:lnTo>
                    <a:pt x="5055" y="1728"/>
                  </a:lnTo>
                  <a:cubicBezTo>
                    <a:pt x="5048" y="1736"/>
                    <a:pt x="5048" y="1736"/>
                    <a:pt x="5048" y="1736"/>
                  </a:cubicBezTo>
                  <a:cubicBezTo>
                    <a:pt x="5041" y="1736"/>
                    <a:pt x="5041" y="1736"/>
                    <a:pt x="5041" y="1736"/>
                  </a:cubicBezTo>
                  <a:cubicBezTo>
                    <a:pt x="5033" y="1743"/>
                    <a:pt x="5033" y="1743"/>
                    <a:pt x="5033" y="1743"/>
                  </a:cubicBezTo>
                  <a:cubicBezTo>
                    <a:pt x="5019" y="1780"/>
                    <a:pt x="4997" y="1809"/>
                    <a:pt x="4982" y="1824"/>
                  </a:cubicBezTo>
                  <a:cubicBezTo>
                    <a:pt x="4953" y="1868"/>
                    <a:pt x="4967" y="1912"/>
                    <a:pt x="4975" y="1948"/>
                  </a:cubicBezTo>
                  <a:cubicBezTo>
                    <a:pt x="4982" y="1956"/>
                    <a:pt x="4982" y="1956"/>
                    <a:pt x="4982" y="1956"/>
                  </a:cubicBezTo>
                  <a:cubicBezTo>
                    <a:pt x="4989" y="1985"/>
                    <a:pt x="5011" y="2000"/>
                    <a:pt x="5033" y="2007"/>
                  </a:cubicBezTo>
                  <a:lnTo>
                    <a:pt x="5048" y="2014"/>
                  </a:lnTo>
                  <a:cubicBezTo>
                    <a:pt x="5048" y="2036"/>
                    <a:pt x="5033" y="2058"/>
                    <a:pt x="5004" y="2080"/>
                  </a:cubicBezTo>
                  <a:cubicBezTo>
                    <a:pt x="4975" y="2109"/>
                    <a:pt x="4967" y="2124"/>
                    <a:pt x="4953" y="2154"/>
                  </a:cubicBezTo>
                  <a:cubicBezTo>
                    <a:pt x="4945" y="2168"/>
                    <a:pt x="4945" y="2168"/>
                    <a:pt x="4945" y="2168"/>
                  </a:cubicBezTo>
                  <a:cubicBezTo>
                    <a:pt x="4938" y="2190"/>
                    <a:pt x="4938" y="2205"/>
                    <a:pt x="4938" y="2212"/>
                  </a:cubicBezTo>
                  <a:lnTo>
                    <a:pt x="4938" y="2219"/>
                  </a:lnTo>
                  <a:lnTo>
                    <a:pt x="4938" y="2219"/>
                  </a:lnTo>
                  <a:cubicBezTo>
                    <a:pt x="4938" y="2219"/>
                    <a:pt x="4931" y="2219"/>
                    <a:pt x="4923" y="2227"/>
                  </a:cubicBezTo>
                  <a:lnTo>
                    <a:pt x="4923" y="2227"/>
                  </a:lnTo>
                  <a:cubicBezTo>
                    <a:pt x="4923" y="2227"/>
                    <a:pt x="4916" y="2219"/>
                    <a:pt x="4909" y="2197"/>
                  </a:cubicBezTo>
                  <a:cubicBezTo>
                    <a:pt x="4901" y="2168"/>
                    <a:pt x="4872" y="2139"/>
                    <a:pt x="4835" y="2139"/>
                  </a:cubicBezTo>
                  <a:cubicBezTo>
                    <a:pt x="4806" y="2139"/>
                    <a:pt x="4784" y="2161"/>
                    <a:pt x="4770" y="2183"/>
                  </a:cubicBezTo>
                  <a:cubicBezTo>
                    <a:pt x="4770" y="2183"/>
                    <a:pt x="4762" y="2190"/>
                    <a:pt x="4755" y="2197"/>
                  </a:cubicBezTo>
                  <a:cubicBezTo>
                    <a:pt x="4755" y="2190"/>
                    <a:pt x="4748" y="2183"/>
                    <a:pt x="4733" y="2161"/>
                  </a:cubicBezTo>
                  <a:cubicBezTo>
                    <a:pt x="4718" y="2139"/>
                    <a:pt x="4696" y="2132"/>
                    <a:pt x="4674" y="2132"/>
                  </a:cubicBezTo>
                  <a:cubicBezTo>
                    <a:pt x="4652" y="2132"/>
                    <a:pt x="4623" y="2139"/>
                    <a:pt x="4594" y="2154"/>
                  </a:cubicBezTo>
                  <a:cubicBezTo>
                    <a:pt x="4586" y="2161"/>
                    <a:pt x="4579" y="2161"/>
                    <a:pt x="4572" y="2161"/>
                  </a:cubicBezTo>
                  <a:cubicBezTo>
                    <a:pt x="4564" y="2161"/>
                    <a:pt x="4557" y="2161"/>
                    <a:pt x="4542" y="2154"/>
                  </a:cubicBezTo>
                  <a:cubicBezTo>
                    <a:pt x="4535" y="2154"/>
                    <a:pt x="4520" y="2154"/>
                    <a:pt x="4506" y="2146"/>
                  </a:cubicBezTo>
                  <a:cubicBezTo>
                    <a:pt x="4484" y="2146"/>
                    <a:pt x="4462" y="2102"/>
                    <a:pt x="4447" y="2073"/>
                  </a:cubicBezTo>
                  <a:cubicBezTo>
                    <a:pt x="4447" y="2066"/>
                    <a:pt x="4447" y="2066"/>
                    <a:pt x="4447" y="2066"/>
                  </a:cubicBezTo>
                  <a:cubicBezTo>
                    <a:pt x="4425" y="2014"/>
                    <a:pt x="4389" y="1992"/>
                    <a:pt x="4330" y="1992"/>
                  </a:cubicBezTo>
                  <a:cubicBezTo>
                    <a:pt x="4308" y="1992"/>
                    <a:pt x="4293" y="1963"/>
                    <a:pt x="4271" y="1941"/>
                  </a:cubicBezTo>
                  <a:cubicBezTo>
                    <a:pt x="4264" y="1926"/>
                    <a:pt x="4249" y="1912"/>
                    <a:pt x="4242" y="1897"/>
                  </a:cubicBezTo>
                  <a:cubicBezTo>
                    <a:pt x="4227" y="1890"/>
                    <a:pt x="4213" y="1882"/>
                    <a:pt x="4198" y="1882"/>
                  </a:cubicBezTo>
                  <a:cubicBezTo>
                    <a:pt x="4169" y="1882"/>
                    <a:pt x="4147" y="1904"/>
                    <a:pt x="4125" y="1912"/>
                  </a:cubicBezTo>
                  <a:cubicBezTo>
                    <a:pt x="4125" y="1919"/>
                    <a:pt x="4117" y="1919"/>
                    <a:pt x="4117" y="1919"/>
                  </a:cubicBezTo>
                  <a:cubicBezTo>
                    <a:pt x="4103" y="1926"/>
                    <a:pt x="4059" y="1926"/>
                    <a:pt x="4030" y="1934"/>
                  </a:cubicBezTo>
                  <a:cubicBezTo>
                    <a:pt x="4008" y="1934"/>
                    <a:pt x="3985" y="1934"/>
                    <a:pt x="3971" y="1934"/>
                  </a:cubicBezTo>
                  <a:cubicBezTo>
                    <a:pt x="3963" y="1934"/>
                    <a:pt x="3963" y="1934"/>
                    <a:pt x="3963" y="1934"/>
                  </a:cubicBezTo>
                  <a:cubicBezTo>
                    <a:pt x="3956" y="1934"/>
                    <a:pt x="3956" y="1934"/>
                    <a:pt x="3949" y="1926"/>
                  </a:cubicBezTo>
                  <a:cubicBezTo>
                    <a:pt x="3942" y="1912"/>
                    <a:pt x="3934" y="1897"/>
                    <a:pt x="3905" y="1890"/>
                  </a:cubicBezTo>
                  <a:cubicBezTo>
                    <a:pt x="3890" y="1882"/>
                    <a:pt x="3868" y="1860"/>
                    <a:pt x="3846" y="1831"/>
                  </a:cubicBezTo>
                  <a:cubicBezTo>
                    <a:pt x="3839" y="1824"/>
                    <a:pt x="3832" y="1816"/>
                    <a:pt x="3832" y="1809"/>
                  </a:cubicBezTo>
                  <a:cubicBezTo>
                    <a:pt x="3817" y="1780"/>
                    <a:pt x="3802" y="1743"/>
                    <a:pt x="3773" y="1743"/>
                  </a:cubicBezTo>
                  <a:cubicBezTo>
                    <a:pt x="3766" y="1743"/>
                    <a:pt x="3766" y="1743"/>
                    <a:pt x="3758" y="1750"/>
                  </a:cubicBezTo>
                  <a:cubicBezTo>
                    <a:pt x="3736" y="1750"/>
                    <a:pt x="3700" y="1758"/>
                    <a:pt x="3670" y="1758"/>
                  </a:cubicBezTo>
                  <a:cubicBezTo>
                    <a:pt x="3663" y="1758"/>
                    <a:pt x="3656" y="1750"/>
                    <a:pt x="3649" y="1743"/>
                  </a:cubicBezTo>
                  <a:cubicBezTo>
                    <a:pt x="3634" y="1736"/>
                    <a:pt x="3612" y="1721"/>
                    <a:pt x="3590" y="1721"/>
                  </a:cubicBezTo>
                  <a:cubicBezTo>
                    <a:pt x="3553" y="1721"/>
                    <a:pt x="3494" y="1736"/>
                    <a:pt x="3443" y="1750"/>
                  </a:cubicBezTo>
                  <a:cubicBezTo>
                    <a:pt x="3436" y="1758"/>
                    <a:pt x="3436" y="1758"/>
                    <a:pt x="3436" y="1758"/>
                  </a:cubicBezTo>
                  <a:cubicBezTo>
                    <a:pt x="3421" y="1758"/>
                    <a:pt x="3392" y="1743"/>
                    <a:pt x="3363" y="1721"/>
                  </a:cubicBezTo>
                  <a:cubicBezTo>
                    <a:pt x="3341" y="1707"/>
                    <a:pt x="3333" y="1692"/>
                    <a:pt x="3326" y="1670"/>
                  </a:cubicBezTo>
                  <a:cubicBezTo>
                    <a:pt x="3326" y="1663"/>
                    <a:pt x="3341" y="1655"/>
                    <a:pt x="3348" y="1655"/>
                  </a:cubicBezTo>
                  <a:cubicBezTo>
                    <a:pt x="3355" y="1648"/>
                    <a:pt x="3363" y="1641"/>
                    <a:pt x="3370" y="1634"/>
                  </a:cubicBezTo>
                  <a:cubicBezTo>
                    <a:pt x="3414" y="1605"/>
                    <a:pt x="3392" y="1554"/>
                    <a:pt x="3377" y="1524"/>
                  </a:cubicBezTo>
                  <a:cubicBezTo>
                    <a:pt x="3370" y="1517"/>
                    <a:pt x="3370" y="1510"/>
                    <a:pt x="3363" y="1502"/>
                  </a:cubicBezTo>
                  <a:cubicBezTo>
                    <a:pt x="3348" y="1458"/>
                    <a:pt x="3297" y="1429"/>
                    <a:pt x="3253" y="1422"/>
                  </a:cubicBezTo>
                  <a:cubicBezTo>
                    <a:pt x="3223" y="1415"/>
                    <a:pt x="3180" y="1407"/>
                    <a:pt x="3150" y="1378"/>
                  </a:cubicBezTo>
                  <a:lnTo>
                    <a:pt x="3150" y="1378"/>
                  </a:lnTo>
                  <a:cubicBezTo>
                    <a:pt x="3150" y="1370"/>
                    <a:pt x="3158" y="1370"/>
                    <a:pt x="3165" y="1363"/>
                  </a:cubicBezTo>
                  <a:cubicBezTo>
                    <a:pt x="3172" y="1356"/>
                    <a:pt x="3180" y="1356"/>
                    <a:pt x="3187" y="1356"/>
                  </a:cubicBezTo>
                  <a:cubicBezTo>
                    <a:pt x="3187" y="1356"/>
                    <a:pt x="3194" y="1356"/>
                    <a:pt x="3201" y="1356"/>
                  </a:cubicBezTo>
                  <a:cubicBezTo>
                    <a:pt x="3209" y="1363"/>
                    <a:pt x="3216" y="1363"/>
                    <a:pt x="3223" y="1363"/>
                  </a:cubicBezTo>
                  <a:cubicBezTo>
                    <a:pt x="3260" y="1363"/>
                    <a:pt x="3275" y="1326"/>
                    <a:pt x="3289" y="1290"/>
                  </a:cubicBezTo>
                  <a:cubicBezTo>
                    <a:pt x="3304" y="1268"/>
                    <a:pt x="3311" y="1239"/>
                    <a:pt x="3333" y="1217"/>
                  </a:cubicBezTo>
                  <a:cubicBezTo>
                    <a:pt x="3355" y="1195"/>
                    <a:pt x="3370" y="1173"/>
                    <a:pt x="3370" y="1150"/>
                  </a:cubicBezTo>
                  <a:cubicBezTo>
                    <a:pt x="3363" y="1129"/>
                    <a:pt x="3348" y="1114"/>
                    <a:pt x="3333" y="1107"/>
                  </a:cubicBezTo>
                  <a:cubicBezTo>
                    <a:pt x="3326" y="1099"/>
                    <a:pt x="3326" y="1099"/>
                    <a:pt x="3326" y="1099"/>
                  </a:cubicBezTo>
                  <a:cubicBezTo>
                    <a:pt x="3297" y="1077"/>
                    <a:pt x="3289" y="1070"/>
                    <a:pt x="3275" y="1048"/>
                  </a:cubicBezTo>
                  <a:cubicBezTo>
                    <a:pt x="3253" y="1004"/>
                    <a:pt x="3245" y="997"/>
                    <a:pt x="3194" y="975"/>
                  </a:cubicBezTo>
                  <a:cubicBezTo>
                    <a:pt x="3187" y="967"/>
                    <a:pt x="3180" y="967"/>
                    <a:pt x="3180" y="960"/>
                  </a:cubicBezTo>
                  <a:cubicBezTo>
                    <a:pt x="3180" y="960"/>
                    <a:pt x="3180" y="960"/>
                    <a:pt x="3180" y="953"/>
                  </a:cubicBezTo>
                  <a:cubicBezTo>
                    <a:pt x="3194" y="931"/>
                    <a:pt x="3201" y="901"/>
                    <a:pt x="3187" y="879"/>
                  </a:cubicBezTo>
                  <a:cubicBezTo>
                    <a:pt x="3180" y="850"/>
                    <a:pt x="3158" y="836"/>
                    <a:pt x="3128" y="836"/>
                  </a:cubicBezTo>
                  <a:cubicBezTo>
                    <a:pt x="3099" y="836"/>
                    <a:pt x="3084" y="828"/>
                    <a:pt x="3070" y="828"/>
                  </a:cubicBezTo>
                  <a:cubicBezTo>
                    <a:pt x="3055" y="821"/>
                    <a:pt x="3040" y="821"/>
                    <a:pt x="3026" y="821"/>
                  </a:cubicBezTo>
                  <a:lnTo>
                    <a:pt x="3026" y="821"/>
                  </a:lnTo>
                  <a:lnTo>
                    <a:pt x="3026" y="821"/>
                  </a:lnTo>
                  <a:cubicBezTo>
                    <a:pt x="3026" y="814"/>
                    <a:pt x="3026" y="814"/>
                    <a:pt x="3018" y="814"/>
                  </a:cubicBezTo>
                  <a:cubicBezTo>
                    <a:pt x="3018" y="806"/>
                    <a:pt x="3011" y="770"/>
                    <a:pt x="2974" y="770"/>
                  </a:cubicBezTo>
                  <a:cubicBezTo>
                    <a:pt x="2952" y="770"/>
                    <a:pt x="2938" y="784"/>
                    <a:pt x="2930" y="784"/>
                  </a:cubicBezTo>
                  <a:cubicBezTo>
                    <a:pt x="2923" y="791"/>
                    <a:pt x="2908" y="799"/>
                    <a:pt x="2894" y="799"/>
                  </a:cubicBezTo>
                  <a:cubicBezTo>
                    <a:pt x="2886" y="806"/>
                    <a:pt x="2886" y="806"/>
                    <a:pt x="2886" y="806"/>
                  </a:cubicBezTo>
                  <a:cubicBezTo>
                    <a:pt x="2879" y="806"/>
                    <a:pt x="2872" y="799"/>
                    <a:pt x="2864" y="791"/>
                  </a:cubicBezTo>
                  <a:cubicBezTo>
                    <a:pt x="2850" y="784"/>
                    <a:pt x="2835" y="777"/>
                    <a:pt x="2813" y="770"/>
                  </a:cubicBezTo>
                  <a:cubicBezTo>
                    <a:pt x="2806" y="770"/>
                    <a:pt x="2806" y="770"/>
                    <a:pt x="2799" y="770"/>
                  </a:cubicBezTo>
                  <a:cubicBezTo>
                    <a:pt x="2769" y="770"/>
                    <a:pt x="2754" y="784"/>
                    <a:pt x="2747" y="791"/>
                  </a:cubicBezTo>
                  <a:cubicBezTo>
                    <a:pt x="2740" y="799"/>
                    <a:pt x="2740" y="799"/>
                    <a:pt x="2732" y="799"/>
                  </a:cubicBezTo>
                  <a:cubicBezTo>
                    <a:pt x="2740" y="799"/>
                    <a:pt x="2732" y="799"/>
                    <a:pt x="2732" y="799"/>
                  </a:cubicBezTo>
                  <a:cubicBezTo>
                    <a:pt x="2725" y="791"/>
                    <a:pt x="2718" y="784"/>
                    <a:pt x="2696" y="784"/>
                  </a:cubicBezTo>
                  <a:cubicBezTo>
                    <a:pt x="2689" y="784"/>
                    <a:pt x="2681" y="784"/>
                    <a:pt x="2667" y="791"/>
                  </a:cubicBezTo>
                  <a:cubicBezTo>
                    <a:pt x="2659" y="799"/>
                    <a:pt x="2652" y="799"/>
                    <a:pt x="2652" y="799"/>
                  </a:cubicBezTo>
                  <a:cubicBezTo>
                    <a:pt x="2637" y="799"/>
                    <a:pt x="2630" y="799"/>
                    <a:pt x="2615" y="791"/>
                  </a:cubicBezTo>
                  <a:cubicBezTo>
                    <a:pt x="2601" y="784"/>
                    <a:pt x="2571" y="770"/>
                    <a:pt x="2549" y="755"/>
                  </a:cubicBezTo>
                  <a:cubicBezTo>
                    <a:pt x="2527" y="740"/>
                    <a:pt x="2513" y="733"/>
                    <a:pt x="2498" y="726"/>
                  </a:cubicBezTo>
                  <a:cubicBezTo>
                    <a:pt x="2483" y="718"/>
                    <a:pt x="2469" y="718"/>
                    <a:pt x="2454" y="718"/>
                  </a:cubicBezTo>
                  <a:cubicBezTo>
                    <a:pt x="2439" y="718"/>
                    <a:pt x="2425" y="718"/>
                    <a:pt x="2418" y="726"/>
                  </a:cubicBezTo>
                  <a:cubicBezTo>
                    <a:pt x="2410" y="733"/>
                    <a:pt x="2395" y="733"/>
                    <a:pt x="2388" y="740"/>
                  </a:cubicBezTo>
                  <a:cubicBezTo>
                    <a:pt x="2366" y="748"/>
                    <a:pt x="2351" y="755"/>
                    <a:pt x="2337" y="755"/>
                  </a:cubicBezTo>
                  <a:cubicBezTo>
                    <a:pt x="2322" y="755"/>
                    <a:pt x="2315" y="748"/>
                    <a:pt x="2308" y="748"/>
                  </a:cubicBezTo>
                  <a:cubicBezTo>
                    <a:pt x="2293" y="740"/>
                    <a:pt x="2278" y="718"/>
                    <a:pt x="2278" y="689"/>
                  </a:cubicBezTo>
                  <a:cubicBezTo>
                    <a:pt x="2278" y="579"/>
                    <a:pt x="2278" y="579"/>
                    <a:pt x="2278" y="579"/>
                  </a:cubicBezTo>
                  <a:cubicBezTo>
                    <a:pt x="2278" y="535"/>
                    <a:pt x="2234" y="477"/>
                    <a:pt x="2212" y="455"/>
                  </a:cubicBezTo>
                  <a:cubicBezTo>
                    <a:pt x="2212" y="447"/>
                    <a:pt x="2220" y="432"/>
                    <a:pt x="2220" y="432"/>
                  </a:cubicBezTo>
                  <a:cubicBezTo>
                    <a:pt x="2220" y="418"/>
                    <a:pt x="2227" y="396"/>
                    <a:pt x="2220" y="381"/>
                  </a:cubicBezTo>
                  <a:cubicBezTo>
                    <a:pt x="2220" y="359"/>
                    <a:pt x="2198" y="345"/>
                    <a:pt x="2176" y="323"/>
                  </a:cubicBezTo>
                  <a:cubicBezTo>
                    <a:pt x="2161" y="308"/>
                    <a:pt x="2139" y="286"/>
                    <a:pt x="2132" y="279"/>
                  </a:cubicBezTo>
                  <a:cubicBezTo>
                    <a:pt x="2132" y="271"/>
                    <a:pt x="2124" y="264"/>
                    <a:pt x="2124" y="264"/>
                  </a:cubicBezTo>
                  <a:cubicBezTo>
                    <a:pt x="2132" y="264"/>
                    <a:pt x="2132" y="264"/>
                    <a:pt x="2146" y="264"/>
                  </a:cubicBezTo>
                  <a:cubicBezTo>
                    <a:pt x="2183" y="257"/>
                    <a:pt x="2205" y="227"/>
                    <a:pt x="2205" y="191"/>
                  </a:cubicBezTo>
                  <a:cubicBezTo>
                    <a:pt x="2205" y="154"/>
                    <a:pt x="2176" y="117"/>
                    <a:pt x="2139" y="117"/>
                  </a:cubicBezTo>
                  <a:cubicBezTo>
                    <a:pt x="2132" y="117"/>
                    <a:pt x="2132" y="117"/>
                    <a:pt x="2124" y="110"/>
                  </a:cubicBezTo>
                  <a:cubicBezTo>
                    <a:pt x="2117" y="110"/>
                    <a:pt x="2102" y="110"/>
                    <a:pt x="2088" y="110"/>
                  </a:cubicBezTo>
                  <a:cubicBezTo>
                    <a:pt x="2088" y="110"/>
                    <a:pt x="2080" y="110"/>
                    <a:pt x="2066" y="110"/>
                  </a:cubicBezTo>
                  <a:lnTo>
                    <a:pt x="2066" y="110"/>
                  </a:lnTo>
                  <a:cubicBezTo>
                    <a:pt x="2058" y="110"/>
                    <a:pt x="2044" y="96"/>
                    <a:pt x="2036" y="81"/>
                  </a:cubicBezTo>
                  <a:cubicBezTo>
                    <a:pt x="2029" y="74"/>
                    <a:pt x="2014" y="66"/>
                    <a:pt x="2007" y="51"/>
                  </a:cubicBezTo>
                  <a:cubicBezTo>
                    <a:pt x="1985" y="37"/>
                    <a:pt x="1949" y="29"/>
                    <a:pt x="1919" y="22"/>
                  </a:cubicBezTo>
                  <a:cubicBezTo>
                    <a:pt x="1904" y="22"/>
                    <a:pt x="1897" y="15"/>
                    <a:pt x="1882" y="15"/>
                  </a:cubicBezTo>
                  <a:cubicBezTo>
                    <a:pt x="1875" y="15"/>
                    <a:pt x="1861" y="8"/>
                    <a:pt x="1853" y="8"/>
                  </a:cubicBezTo>
                  <a:lnTo>
                    <a:pt x="1853" y="8"/>
                  </a:lnTo>
                  <a:lnTo>
                    <a:pt x="1853" y="8"/>
                  </a:lnTo>
                  <a:cubicBezTo>
                    <a:pt x="1831" y="8"/>
                    <a:pt x="1802" y="15"/>
                    <a:pt x="1780" y="15"/>
                  </a:cubicBezTo>
                  <a:cubicBezTo>
                    <a:pt x="1758" y="22"/>
                    <a:pt x="1736" y="22"/>
                    <a:pt x="1714" y="22"/>
                  </a:cubicBezTo>
                  <a:cubicBezTo>
                    <a:pt x="1707" y="22"/>
                    <a:pt x="1707" y="22"/>
                    <a:pt x="1699" y="22"/>
                  </a:cubicBezTo>
                  <a:lnTo>
                    <a:pt x="1692" y="22"/>
                  </a:lnTo>
                  <a:cubicBezTo>
                    <a:pt x="1685" y="22"/>
                    <a:pt x="1685" y="22"/>
                    <a:pt x="1677" y="22"/>
                  </a:cubicBezTo>
                  <a:cubicBezTo>
                    <a:pt x="1670" y="0"/>
                    <a:pt x="1670" y="0"/>
                    <a:pt x="1670" y="0"/>
                  </a:cubicBezTo>
                  <a:lnTo>
                    <a:pt x="1853" y="44"/>
                  </a:lnTo>
                </a:path>
              </a:pathLst>
            </a:custGeom>
            <a:grpFill/>
            <a:ln w="3175" cap="flat" cmpd="sng">
              <a:noFill/>
              <a:bevel/>
              <a:headEnd/>
              <a:tailEnd/>
            </a:ln>
            <a:effectLst/>
            <a:extLst>
              <a:ext uri="{AF507438-7753-43e0-B8FC-AC1667EBCBE1}"/>
            </a:extLst>
          </p:spPr>
          <p:txBody>
            <a:bodyPr wrap="none" anchor="ctr"/>
            <a:lstStyle/>
            <a:p>
              <a:pPr defTabSz="1828298" eaLnBrk="1" fontAlgn="auto" hangingPunct="1">
                <a:spcBef>
                  <a:spcPts val="0"/>
                </a:spcBef>
                <a:spcAft>
                  <a:spcPts val="0"/>
                </a:spcAft>
                <a:defRPr/>
              </a:pPr>
              <a:endParaRPr lang="en-US" sz="1351" b="0" i="0">
                <a:latin typeface="DINRoundOT" panose="020B0504020101020102" pitchFamily="34" charset="77"/>
              </a:endParaRPr>
            </a:p>
          </p:txBody>
        </p:sp>
        <p:sp>
          <p:nvSpPr>
            <p:cNvPr id="156" name="Freeform 21">
              <a:extLst>
                <a:ext uri="{FF2B5EF4-FFF2-40B4-BE49-F238E27FC236}">
                  <a16:creationId xmlns:a16="http://schemas.microsoft.com/office/drawing/2014/main" id="{FB0F2965-DDCE-7549-BBA7-BA679A352094}"/>
                </a:ext>
              </a:extLst>
            </p:cNvPr>
            <p:cNvSpPr>
              <a:spLocks noChangeArrowheads="1"/>
            </p:cNvSpPr>
            <p:nvPr/>
          </p:nvSpPr>
          <p:spPr bwMode="gray">
            <a:xfrm>
              <a:off x="7107476" y="5115086"/>
              <a:ext cx="2106610" cy="2630072"/>
            </a:xfrm>
            <a:custGeom>
              <a:avLst/>
              <a:gdLst>
                <a:gd name="T0" fmla="*/ 1824 w 5482"/>
                <a:gd name="T1" fmla="*/ 271 h 6924"/>
                <a:gd name="T2" fmla="*/ 1443 w 5482"/>
                <a:gd name="T3" fmla="*/ 571 h 6924"/>
                <a:gd name="T4" fmla="*/ 1040 w 5482"/>
                <a:gd name="T5" fmla="*/ 468 h 6924"/>
                <a:gd name="T6" fmla="*/ 461 w 5482"/>
                <a:gd name="T7" fmla="*/ 703 h 6924"/>
                <a:gd name="T8" fmla="*/ 644 w 5482"/>
                <a:gd name="T9" fmla="*/ 1341 h 6924"/>
                <a:gd name="T10" fmla="*/ 813 w 5482"/>
                <a:gd name="T11" fmla="*/ 1758 h 6924"/>
                <a:gd name="T12" fmla="*/ 886 w 5482"/>
                <a:gd name="T13" fmla="*/ 2124 h 6924"/>
                <a:gd name="T14" fmla="*/ 945 w 5482"/>
                <a:gd name="T15" fmla="*/ 2572 h 6924"/>
                <a:gd name="T16" fmla="*/ 1003 w 5482"/>
                <a:gd name="T17" fmla="*/ 2931 h 6924"/>
                <a:gd name="T18" fmla="*/ 813 w 5482"/>
                <a:gd name="T19" fmla="*/ 3326 h 6924"/>
                <a:gd name="T20" fmla="*/ 95 w 5482"/>
                <a:gd name="T21" fmla="*/ 3495 h 6924"/>
                <a:gd name="T22" fmla="*/ 212 w 5482"/>
                <a:gd name="T23" fmla="*/ 3810 h 6924"/>
                <a:gd name="T24" fmla="*/ 241 w 5482"/>
                <a:gd name="T25" fmla="*/ 4440 h 6924"/>
                <a:gd name="T26" fmla="*/ 527 w 5482"/>
                <a:gd name="T27" fmla="*/ 4689 h 6924"/>
                <a:gd name="T28" fmla="*/ 791 w 5482"/>
                <a:gd name="T29" fmla="*/ 4872 h 6924"/>
                <a:gd name="T30" fmla="*/ 901 w 5482"/>
                <a:gd name="T31" fmla="*/ 5224 h 6924"/>
                <a:gd name="T32" fmla="*/ 1135 w 5482"/>
                <a:gd name="T33" fmla="*/ 5400 h 6924"/>
                <a:gd name="T34" fmla="*/ 1465 w 5482"/>
                <a:gd name="T35" fmla="*/ 5451 h 6924"/>
                <a:gd name="T36" fmla="*/ 1773 w 5482"/>
                <a:gd name="T37" fmla="*/ 5510 h 6924"/>
                <a:gd name="T38" fmla="*/ 1963 w 5482"/>
                <a:gd name="T39" fmla="*/ 5774 h 6924"/>
                <a:gd name="T40" fmla="*/ 1787 w 5482"/>
                <a:gd name="T41" fmla="*/ 6052 h 6924"/>
                <a:gd name="T42" fmla="*/ 1949 w 5482"/>
                <a:gd name="T43" fmla="*/ 6322 h 6924"/>
                <a:gd name="T44" fmla="*/ 2322 w 5482"/>
                <a:gd name="T45" fmla="*/ 6432 h 6924"/>
                <a:gd name="T46" fmla="*/ 2623 w 5482"/>
                <a:gd name="T47" fmla="*/ 6608 h 6924"/>
                <a:gd name="T48" fmla="*/ 3070 w 5482"/>
                <a:gd name="T49" fmla="*/ 6725 h 6924"/>
                <a:gd name="T50" fmla="*/ 3422 w 5482"/>
                <a:gd name="T51" fmla="*/ 6872 h 6924"/>
                <a:gd name="T52" fmla="*/ 3627 w 5482"/>
                <a:gd name="T53" fmla="*/ 6828 h 6924"/>
                <a:gd name="T54" fmla="*/ 3663 w 5482"/>
                <a:gd name="T55" fmla="*/ 6491 h 6924"/>
                <a:gd name="T56" fmla="*/ 3517 w 5482"/>
                <a:gd name="T57" fmla="*/ 6133 h 6924"/>
                <a:gd name="T58" fmla="*/ 3407 w 5482"/>
                <a:gd name="T59" fmla="*/ 5686 h 6924"/>
                <a:gd name="T60" fmla="*/ 3392 w 5482"/>
                <a:gd name="T61" fmla="*/ 5224 h 6924"/>
                <a:gd name="T62" fmla="*/ 3561 w 5482"/>
                <a:gd name="T63" fmla="*/ 4843 h 6924"/>
                <a:gd name="T64" fmla="*/ 3927 w 5482"/>
                <a:gd name="T65" fmla="*/ 4741 h 6924"/>
                <a:gd name="T66" fmla="*/ 4227 w 5482"/>
                <a:gd name="T67" fmla="*/ 4660 h 6924"/>
                <a:gd name="T68" fmla="*/ 4594 w 5482"/>
                <a:gd name="T69" fmla="*/ 4521 h 6924"/>
                <a:gd name="T70" fmla="*/ 4997 w 5482"/>
                <a:gd name="T71" fmla="*/ 4491 h 6924"/>
                <a:gd name="T72" fmla="*/ 5283 w 5482"/>
                <a:gd name="T73" fmla="*/ 4447 h 6924"/>
                <a:gd name="T74" fmla="*/ 5400 w 5482"/>
                <a:gd name="T75" fmla="*/ 3949 h 6924"/>
                <a:gd name="T76" fmla="*/ 5034 w 5482"/>
                <a:gd name="T77" fmla="*/ 3641 h 6924"/>
                <a:gd name="T78" fmla="*/ 4653 w 5482"/>
                <a:gd name="T79" fmla="*/ 3473 h 6924"/>
                <a:gd name="T80" fmla="*/ 4242 w 5482"/>
                <a:gd name="T81" fmla="*/ 3422 h 6924"/>
                <a:gd name="T82" fmla="*/ 3876 w 5482"/>
                <a:gd name="T83" fmla="*/ 3348 h 6924"/>
                <a:gd name="T84" fmla="*/ 3429 w 5482"/>
                <a:gd name="T85" fmla="*/ 2901 h 6924"/>
                <a:gd name="T86" fmla="*/ 3465 w 5482"/>
                <a:gd name="T87" fmla="*/ 2462 h 6924"/>
                <a:gd name="T88" fmla="*/ 3590 w 5482"/>
                <a:gd name="T89" fmla="*/ 1817 h 6924"/>
                <a:gd name="T90" fmla="*/ 3268 w 5482"/>
                <a:gd name="T91" fmla="*/ 1736 h 6924"/>
                <a:gd name="T92" fmla="*/ 3268 w 5482"/>
                <a:gd name="T93" fmla="*/ 1384 h 6924"/>
                <a:gd name="T94" fmla="*/ 3290 w 5482"/>
                <a:gd name="T95" fmla="*/ 879 h 6924"/>
                <a:gd name="T96" fmla="*/ 3165 w 5482"/>
                <a:gd name="T97" fmla="*/ 586 h 6924"/>
                <a:gd name="T98" fmla="*/ 2689 w 5482"/>
                <a:gd name="T99" fmla="*/ 483 h 6924"/>
                <a:gd name="T100" fmla="*/ 2396 w 5482"/>
                <a:gd name="T101" fmla="*/ 205 h 6924"/>
                <a:gd name="T102" fmla="*/ 2125 w 5482"/>
                <a:gd name="T103" fmla="*/ 43 h 6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482" h="6924">
                  <a:moveTo>
                    <a:pt x="1956" y="146"/>
                  </a:moveTo>
                  <a:lnTo>
                    <a:pt x="1956" y="146"/>
                  </a:lnTo>
                  <a:cubicBezTo>
                    <a:pt x="1927" y="168"/>
                    <a:pt x="1890" y="124"/>
                    <a:pt x="1890" y="124"/>
                  </a:cubicBezTo>
                  <a:cubicBezTo>
                    <a:pt x="1890" y="124"/>
                    <a:pt x="1861" y="219"/>
                    <a:pt x="1824" y="271"/>
                  </a:cubicBezTo>
                  <a:cubicBezTo>
                    <a:pt x="1795" y="322"/>
                    <a:pt x="1861" y="351"/>
                    <a:pt x="1817" y="359"/>
                  </a:cubicBezTo>
                  <a:cubicBezTo>
                    <a:pt x="1780" y="373"/>
                    <a:pt x="1751" y="395"/>
                    <a:pt x="1707" y="432"/>
                  </a:cubicBezTo>
                  <a:cubicBezTo>
                    <a:pt x="1663" y="461"/>
                    <a:pt x="1612" y="491"/>
                    <a:pt x="1582" y="520"/>
                  </a:cubicBezTo>
                  <a:cubicBezTo>
                    <a:pt x="1546" y="556"/>
                    <a:pt x="1502" y="556"/>
                    <a:pt x="1443" y="571"/>
                  </a:cubicBezTo>
                  <a:cubicBezTo>
                    <a:pt x="1384" y="593"/>
                    <a:pt x="1392" y="586"/>
                    <a:pt x="1363" y="593"/>
                  </a:cubicBezTo>
                  <a:cubicBezTo>
                    <a:pt x="1326" y="600"/>
                    <a:pt x="1260" y="534"/>
                    <a:pt x="1209" y="505"/>
                  </a:cubicBezTo>
                  <a:cubicBezTo>
                    <a:pt x="1157" y="483"/>
                    <a:pt x="1150" y="505"/>
                    <a:pt x="1121" y="520"/>
                  </a:cubicBezTo>
                  <a:cubicBezTo>
                    <a:pt x="1099" y="542"/>
                    <a:pt x="1040" y="468"/>
                    <a:pt x="1040" y="468"/>
                  </a:cubicBezTo>
                  <a:cubicBezTo>
                    <a:pt x="1040" y="468"/>
                    <a:pt x="915" y="491"/>
                    <a:pt x="857" y="498"/>
                  </a:cubicBezTo>
                  <a:cubicBezTo>
                    <a:pt x="798" y="505"/>
                    <a:pt x="806" y="571"/>
                    <a:pt x="784" y="615"/>
                  </a:cubicBezTo>
                  <a:cubicBezTo>
                    <a:pt x="754" y="659"/>
                    <a:pt x="740" y="666"/>
                    <a:pt x="681" y="696"/>
                  </a:cubicBezTo>
                  <a:cubicBezTo>
                    <a:pt x="622" y="718"/>
                    <a:pt x="542" y="696"/>
                    <a:pt x="461" y="703"/>
                  </a:cubicBezTo>
                  <a:cubicBezTo>
                    <a:pt x="373" y="710"/>
                    <a:pt x="373" y="776"/>
                    <a:pt x="366" y="850"/>
                  </a:cubicBezTo>
                  <a:cubicBezTo>
                    <a:pt x="359" y="915"/>
                    <a:pt x="417" y="1040"/>
                    <a:pt x="425" y="1084"/>
                  </a:cubicBezTo>
                  <a:cubicBezTo>
                    <a:pt x="432" y="1128"/>
                    <a:pt x="527" y="1179"/>
                    <a:pt x="534" y="1209"/>
                  </a:cubicBezTo>
                  <a:cubicBezTo>
                    <a:pt x="534" y="1209"/>
                    <a:pt x="622" y="1289"/>
                    <a:pt x="644" y="1341"/>
                  </a:cubicBezTo>
                  <a:cubicBezTo>
                    <a:pt x="674" y="1392"/>
                    <a:pt x="688" y="1487"/>
                    <a:pt x="747" y="1450"/>
                  </a:cubicBezTo>
                  <a:cubicBezTo>
                    <a:pt x="806" y="1414"/>
                    <a:pt x="857" y="1443"/>
                    <a:pt x="842" y="1465"/>
                  </a:cubicBezTo>
                  <a:cubicBezTo>
                    <a:pt x="828" y="1494"/>
                    <a:pt x="791" y="1560"/>
                    <a:pt x="784" y="1604"/>
                  </a:cubicBezTo>
                  <a:cubicBezTo>
                    <a:pt x="776" y="1648"/>
                    <a:pt x="791" y="1700"/>
                    <a:pt x="813" y="1758"/>
                  </a:cubicBezTo>
                  <a:cubicBezTo>
                    <a:pt x="842" y="1817"/>
                    <a:pt x="915" y="1861"/>
                    <a:pt x="915" y="1861"/>
                  </a:cubicBezTo>
                  <a:cubicBezTo>
                    <a:pt x="915" y="1861"/>
                    <a:pt x="886" y="1861"/>
                    <a:pt x="828" y="1868"/>
                  </a:cubicBezTo>
                  <a:cubicBezTo>
                    <a:pt x="762" y="1875"/>
                    <a:pt x="776" y="1883"/>
                    <a:pt x="762" y="1949"/>
                  </a:cubicBezTo>
                  <a:cubicBezTo>
                    <a:pt x="754" y="2022"/>
                    <a:pt x="828" y="2088"/>
                    <a:pt x="886" y="2124"/>
                  </a:cubicBezTo>
                  <a:cubicBezTo>
                    <a:pt x="945" y="2154"/>
                    <a:pt x="974" y="2198"/>
                    <a:pt x="1040" y="2234"/>
                  </a:cubicBezTo>
                  <a:cubicBezTo>
                    <a:pt x="1099" y="2264"/>
                    <a:pt x="1040" y="2352"/>
                    <a:pt x="960" y="2366"/>
                  </a:cubicBezTo>
                  <a:cubicBezTo>
                    <a:pt x="886" y="2388"/>
                    <a:pt x="879" y="2403"/>
                    <a:pt x="923" y="2425"/>
                  </a:cubicBezTo>
                  <a:cubicBezTo>
                    <a:pt x="974" y="2454"/>
                    <a:pt x="952" y="2527"/>
                    <a:pt x="945" y="2572"/>
                  </a:cubicBezTo>
                  <a:cubicBezTo>
                    <a:pt x="938" y="2615"/>
                    <a:pt x="967" y="2645"/>
                    <a:pt x="1018" y="2689"/>
                  </a:cubicBezTo>
                  <a:cubicBezTo>
                    <a:pt x="1070" y="2733"/>
                    <a:pt x="1091" y="2747"/>
                    <a:pt x="1077" y="2777"/>
                  </a:cubicBezTo>
                  <a:cubicBezTo>
                    <a:pt x="1070" y="2799"/>
                    <a:pt x="996" y="2799"/>
                    <a:pt x="967" y="2828"/>
                  </a:cubicBezTo>
                  <a:cubicBezTo>
                    <a:pt x="945" y="2850"/>
                    <a:pt x="923" y="2909"/>
                    <a:pt x="1003" y="2931"/>
                  </a:cubicBezTo>
                  <a:cubicBezTo>
                    <a:pt x="1077" y="2945"/>
                    <a:pt x="1040" y="3011"/>
                    <a:pt x="1003" y="3062"/>
                  </a:cubicBezTo>
                  <a:cubicBezTo>
                    <a:pt x="967" y="3114"/>
                    <a:pt x="952" y="3136"/>
                    <a:pt x="886" y="3143"/>
                  </a:cubicBezTo>
                  <a:cubicBezTo>
                    <a:pt x="813" y="3150"/>
                    <a:pt x="798" y="3187"/>
                    <a:pt x="842" y="3224"/>
                  </a:cubicBezTo>
                  <a:cubicBezTo>
                    <a:pt x="886" y="3268"/>
                    <a:pt x="886" y="3297"/>
                    <a:pt x="813" y="3326"/>
                  </a:cubicBezTo>
                  <a:cubicBezTo>
                    <a:pt x="747" y="3363"/>
                    <a:pt x="703" y="3334"/>
                    <a:pt x="637" y="3355"/>
                  </a:cubicBezTo>
                  <a:cubicBezTo>
                    <a:pt x="571" y="3370"/>
                    <a:pt x="425" y="3363"/>
                    <a:pt x="351" y="3370"/>
                  </a:cubicBezTo>
                  <a:cubicBezTo>
                    <a:pt x="271" y="3377"/>
                    <a:pt x="249" y="3400"/>
                    <a:pt x="205" y="3458"/>
                  </a:cubicBezTo>
                  <a:cubicBezTo>
                    <a:pt x="161" y="3517"/>
                    <a:pt x="161" y="3495"/>
                    <a:pt x="95" y="3495"/>
                  </a:cubicBezTo>
                  <a:cubicBezTo>
                    <a:pt x="22" y="3495"/>
                    <a:pt x="36" y="3465"/>
                    <a:pt x="14" y="3524"/>
                  </a:cubicBezTo>
                  <a:cubicBezTo>
                    <a:pt x="0" y="3583"/>
                    <a:pt x="88" y="3612"/>
                    <a:pt x="146" y="3634"/>
                  </a:cubicBezTo>
                  <a:cubicBezTo>
                    <a:pt x="205" y="3663"/>
                    <a:pt x="197" y="3678"/>
                    <a:pt x="161" y="3722"/>
                  </a:cubicBezTo>
                  <a:cubicBezTo>
                    <a:pt x="124" y="3759"/>
                    <a:pt x="161" y="3773"/>
                    <a:pt x="212" y="3810"/>
                  </a:cubicBezTo>
                  <a:cubicBezTo>
                    <a:pt x="263" y="3854"/>
                    <a:pt x="220" y="3912"/>
                    <a:pt x="168" y="3964"/>
                  </a:cubicBezTo>
                  <a:cubicBezTo>
                    <a:pt x="117" y="4015"/>
                    <a:pt x="110" y="4015"/>
                    <a:pt x="88" y="4088"/>
                  </a:cubicBezTo>
                  <a:cubicBezTo>
                    <a:pt x="58" y="4154"/>
                    <a:pt x="102" y="4250"/>
                    <a:pt x="117" y="4301"/>
                  </a:cubicBezTo>
                  <a:cubicBezTo>
                    <a:pt x="139" y="4345"/>
                    <a:pt x="190" y="4396"/>
                    <a:pt x="241" y="4440"/>
                  </a:cubicBezTo>
                  <a:cubicBezTo>
                    <a:pt x="285" y="4484"/>
                    <a:pt x="278" y="4565"/>
                    <a:pt x="285" y="4638"/>
                  </a:cubicBezTo>
                  <a:cubicBezTo>
                    <a:pt x="315" y="4711"/>
                    <a:pt x="315" y="4711"/>
                    <a:pt x="315" y="4711"/>
                  </a:cubicBezTo>
                  <a:cubicBezTo>
                    <a:pt x="322" y="4704"/>
                    <a:pt x="329" y="4696"/>
                    <a:pt x="351" y="4696"/>
                  </a:cubicBezTo>
                  <a:cubicBezTo>
                    <a:pt x="403" y="4704"/>
                    <a:pt x="491" y="4674"/>
                    <a:pt x="527" y="4689"/>
                  </a:cubicBezTo>
                  <a:cubicBezTo>
                    <a:pt x="564" y="4696"/>
                    <a:pt x="615" y="4696"/>
                    <a:pt x="637" y="4726"/>
                  </a:cubicBezTo>
                  <a:cubicBezTo>
                    <a:pt x="666" y="4748"/>
                    <a:pt x="688" y="4792"/>
                    <a:pt x="725" y="4784"/>
                  </a:cubicBezTo>
                  <a:cubicBezTo>
                    <a:pt x="762" y="4777"/>
                    <a:pt x="762" y="4792"/>
                    <a:pt x="791" y="4792"/>
                  </a:cubicBezTo>
                  <a:cubicBezTo>
                    <a:pt x="820" y="4792"/>
                    <a:pt x="857" y="4872"/>
                    <a:pt x="791" y="4872"/>
                  </a:cubicBezTo>
                  <a:cubicBezTo>
                    <a:pt x="732" y="4880"/>
                    <a:pt x="740" y="4902"/>
                    <a:pt x="762" y="4938"/>
                  </a:cubicBezTo>
                  <a:cubicBezTo>
                    <a:pt x="784" y="4975"/>
                    <a:pt x="842" y="5012"/>
                    <a:pt x="842" y="5034"/>
                  </a:cubicBezTo>
                  <a:cubicBezTo>
                    <a:pt x="850" y="5055"/>
                    <a:pt x="820" y="5100"/>
                    <a:pt x="842" y="5122"/>
                  </a:cubicBezTo>
                  <a:cubicBezTo>
                    <a:pt x="864" y="5143"/>
                    <a:pt x="901" y="5195"/>
                    <a:pt x="901" y="5224"/>
                  </a:cubicBezTo>
                  <a:cubicBezTo>
                    <a:pt x="901" y="5253"/>
                    <a:pt x="901" y="5297"/>
                    <a:pt x="901" y="5334"/>
                  </a:cubicBezTo>
                  <a:cubicBezTo>
                    <a:pt x="901" y="5378"/>
                    <a:pt x="915" y="5407"/>
                    <a:pt x="945" y="5422"/>
                  </a:cubicBezTo>
                  <a:cubicBezTo>
                    <a:pt x="974" y="5429"/>
                    <a:pt x="1003" y="5429"/>
                    <a:pt x="1047" y="5415"/>
                  </a:cubicBezTo>
                  <a:cubicBezTo>
                    <a:pt x="1091" y="5400"/>
                    <a:pt x="1099" y="5378"/>
                    <a:pt x="1135" y="5400"/>
                  </a:cubicBezTo>
                  <a:cubicBezTo>
                    <a:pt x="1165" y="5415"/>
                    <a:pt x="1231" y="5451"/>
                    <a:pt x="1260" y="5466"/>
                  </a:cubicBezTo>
                  <a:cubicBezTo>
                    <a:pt x="1289" y="5473"/>
                    <a:pt x="1311" y="5481"/>
                    <a:pt x="1341" y="5466"/>
                  </a:cubicBezTo>
                  <a:cubicBezTo>
                    <a:pt x="1363" y="5451"/>
                    <a:pt x="1363" y="5481"/>
                    <a:pt x="1392" y="5473"/>
                  </a:cubicBezTo>
                  <a:cubicBezTo>
                    <a:pt x="1421" y="5473"/>
                    <a:pt x="1421" y="5444"/>
                    <a:pt x="1465" y="5451"/>
                  </a:cubicBezTo>
                  <a:cubicBezTo>
                    <a:pt x="1502" y="5451"/>
                    <a:pt x="1509" y="5488"/>
                    <a:pt x="1553" y="5473"/>
                  </a:cubicBezTo>
                  <a:cubicBezTo>
                    <a:pt x="1597" y="5466"/>
                    <a:pt x="1597" y="5451"/>
                    <a:pt x="1626" y="5451"/>
                  </a:cubicBezTo>
                  <a:cubicBezTo>
                    <a:pt x="1656" y="5451"/>
                    <a:pt x="1634" y="5488"/>
                    <a:pt x="1670" y="5495"/>
                  </a:cubicBezTo>
                  <a:cubicBezTo>
                    <a:pt x="1714" y="5502"/>
                    <a:pt x="1729" y="5502"/>
                    <a:pt x="1773" y="5510"/>
                  </a:cubicBezTo>
                  <a:cubicBezTo>
                    <a:pt x="1817" y="5517"/>
                    <a:pt x="1824" y="5554"/>
                    <a:pt x="1810" y="5583"/>
                  </a:cubicBezTo>
                  <a:cubicBezTo>
                    <a:pt x="1787" y="5612"/>
                    <a:pt x="1795" y="5627"/>
                    <a:pt x="1839" y="5649"/>
                  </a:cubicBezTo>
                  <a:cubicBezTo>
                    <a:pt x="1875" y="5664"/>
                    <a:pt x="1883" y="5671"/>
                    <a:pt x="1897" y="5700"/>
                  </a:cubicBezTo>
                  <a:cubicBezTo>
                    <a:pt x="1912" y="5737"/>
                    <a:pt x="1927" y="5752"/>
                    <a:pt x="1963" y="5774"/>
                  </a:cubicBezTo>
                  <a:cubicBezTo>
                    <a:pt x="1993" y="5795"/>
                    <a:pt x="2007" y="5795"/>
                    <a:pt x="1963" y="5847"/>
                  </a:cubicBezTo>
                  <a:cubicBezTo>
                    <a:pt x="1912" y="5898"/>
                    <a:pt x="1905" y="5979"/>
                    <a:pt x="1875" y="5979"/>
                  </a:cubicBezTo>
                  <a:cubicBezTo>
                    <a:pt x="1846" y="5979"/>
                    <a:pt x="1832" y="5964"/>
                    <a:pt x="1795" y="5986"/>
                  </a:cubicBezTo>
                  <a:cubicBezTo>
                    <a:pt x="1765" y="6008"/>
                    <a:pt x="1751" y="6023"/>
                    <a:pt x="1787" y="6052"/>
                  </a:cubicBezTo>
                  <a:cubicBezTo>
                    <a:pt x="1817" y="6074"/>
                    <a:pt x="1861" y="6089"/>
                    <a:pt x="1897" y="6096"/>
                  </a:cubicBezTo>
                  <a:cubicBezTo>
                    <a:pt x="1934" y="6103"/>
                    <a:pt x="1978" y="6125"/>
                    <a:pt x="1993" y="6155"/>
                  </a:cubicBezTo>
                  <a:cubicBezTo>
                    <a:pt x="2000" y="6191"/>
                    <a:pt x="2037" y="6235"/>
                    <a:pt x="2007" y="6257"/>
                  </a:cubicBezTo>
                  <a:cubicBezTo>
                    <a:pt x="1978" y="6279"/>
                    <a:pt x="1941" y="6286"/>
                    <a:pt x="1949" y="6322"/>
                  </a:cubicBezTo>
                  <a:cubicBezTo>
                    <a:pt x="1956" y="6352"/>
                    <a:pt x="1971" y="6373"/>
                    <a:pt x="1993" y="6388"/>
                  </a:cubicBezTo>
                  <a:cubicBezTo>
                    <a:pt x="2015" y="6403"/>
                    <a:pt x="2066" y="6440"/>
                    <a:pt x="2103" y="6425"/>
                  </a:cubicBezTo>
                  <a:cubicBezTo>
                    <a:pt x="2139" y="6418"/>
                    <a:pt x="2205" y="6395"/>
                    <a:pt x="2242" y="6395"/>
                  </a:cubicBezTo>
                  <a:cubicBezTo>
                    <a:pt x="2271" y="6395"/>
                    <a:pt x="2293" y="6432"/>
                    <a:pt x="2322" y="6432"/>
                  </a:cubicBezTo>
                  <a:cubicBezTo>
                    <a:pt x="2359" y="6432"/>
                    <a:pt x="2396" y="6425"/>
                    <a:pt x="2418" y="6425"/>
                  </a:cubicBezTo>
                  <a:cubicBezTo>
                    <a:pt x="2440" y="6418"/>
                    <a:pt x="2454" y="6476"/>
                    <a:pt x="2469" y="6498"/>
                  </a:cubicBezTo>
                  <a:cubicBezTo>
                    <a:pt x="2491" y="6520"/>
                    <a:pt x="2513" y="6549"/>
                    <a:pt x="2550" y="6564"/>
                  </a:cubicBezTo>
                  <a:cubicBezTo>
                    <a:pt x="2586" y="6571"/>
                    <a:pt x="2579" y="6615"/>
                    <a:pt x="2623" y="6608"/>
                  </a:cubicBezTo>
                  <a:cubicBezTo>
                    <a:pt x="2667" y="6601"/>
                    <a:pt x="2755" y="6608"/>
                    <a:pt x="2784" y="6593"/>
                  </a:cubicBezTo>
                  <a:cubicBezTo>
                    <a:pt x="2813" y="6571"/>
                    <a:pt x="2843" y="6549"/>
                    <a:pt x="2872" y="6571"/>
                  </a:cubicBezTo>
                  <a:cubicBezTo>
                    <a:pt x="2901" y="6593"/>
                    <a:pt x="2931" y="6667"/>
                    <a:pt x="2982" y="6667"/>
                  </a:cubicBezTo>
                  <a:cubicBezTo>
                    <a:pt x="3033" y="6667"/>
                    <a:pt x="3055" y="6681"/>
                    <a:pt x="3070" y="6725"/>
                  </a:cubicBezTo>
                  <a:cubicBezTo>
                    <a:pt x="3092" y="6762"/>
                    <a:pt x="3114" y="6821"/>
                    <a:pt x="3158" y="6828"/>
                  </a:cubicBezTo>
                  <a:cubicBezTo>
                    <a:pt x="3202" y="6828"/>
                    <a:pt x="3224" y="6850"/>
                    <a:pt x="3268" y="6828"/>
                  </a:cubicBezTo>
                  <a:cubicBezTo>
                    <a:pt x="3304" y="6799"/>
                    <a:pt x="3341" y="6799"/>
                    <a:pt x="3363" y="6828"/>
                  </a:cubicBezTo>
                  <a:cubicBezTo>
                    <a:pt x="3377" y="6850"/>
                    <a:pt x="3400" y="6886"/>
                    <a:pt x="3422" y="6872"/>
                  </a:cubicBezTo>
                  <a:cubicBezTo>
                    <a:pt x="3444" y="6850"/>
                    <a:pt x="3465" y="6813"/>
                    <a:pt x="3487" y="6813"/>
                  </a:cubicBezTo>
                  <a:cubicBezTo>
                    <a:pt x="3509" y="6813"/>
                    <a:pt x="3524" y="6835"/>
                    <a:pt x="3532" y="6850"/>
                  </a:cubicBezTo>
                  <a:cubicBezTo>
                    <a:pt x="3539" y="6872"/>
                    <a:pt x="3553" y="6923"/>
                    <a:pt x="3590" y="6901"/>
                  </a:cubicBezTo>
                  <a:cubicBezTo>
                    <a:pt x="3634" y="6872"/>
                    <a:pt x="3612" y="6864"/>
                    <a:pt x="3627" y="6828"/>
                  </a:cubicBezTo>
                  <a:cubicBezTo>
                    <a:pt x="3641" y="6784"/>
                    <a:pt x="3641" y="6777"/>
                    <a:pt x="3678" y="6747"/>
                  </a:cubicBezTo>
                  <a:cubicBezTo>
                    <a:pt x="3715" y="6725"/>
                    <a:pt x="3737" y="6689"/>
                    <a:pt x="3729" y="6652"/>
                  </a:cubicBezTo>
                  <a:cubicBezTo>
                    <a:pt x="3722" y="6623"/>
                    <a:pt x="3671" y="6623"/>
                    <a:pt x="3663" y="6593"/>
                  </a:cubicBezTo>
                  <a:cubicBezTo>
                    <a:pt x="3649" y="6557"/>
                    <a:pt x="3634" y="6527"/>
                    <a:pt x="3663" y="6491"/>
                  </a:cubicBezTo>
                  <a:cubicBezTo>
                    <a:pt x="3678" y="6469"/>
                    <a:pt x="3700" y="6432"/>
                    <a:pt x="3715" y="6403"/>
                  </a:cubicBezTo>
                  <a:cubicBezTo>
                    <a:pt x="3656" y="6410"/>
                    <a:pt x="3546" y="6388"/>
                    <a:pt x="3568" y="6352"/>
                  </a:cubicBezTo>
                  <a:cubicBezTo>
                    <a:pt x="3597" y="6322"/>
                    <a:pt x="3568" y="6279"/>
                    <a:pt x="3539" y="6279"/>
                  </a:cubicBezTo>
                  <a:cubicBezTo>
                    <a:pt x="3502" y="6279"/>
                    <a:pt x="3561" y="6184"/>
                    <a:pt x="3517" y="6133"/>
                  </a:cubicBezTo>
                  <a:cubicBezTo>
                    <a:pt x="3480" y="6081"/>
                    <a:pt x="3487" y="6052"/>
                    <a:pt x="3509" y="6023"/>
                  </a:cubicBezTo>
                  <a:cubicBezTo>
                    <a:pt x="3539" y="6001"/>
                    <a:pt x="3517" y="5964"/>
                    <a:pt x="3502" y="5928"/>
                  </a:cubicBezTo>
                  <a:cubicBezTo>
                    <a:pt x="3487" y="5898"/>
                    <a:pt x="3444" y="5928"/>
                    <a:pt x="3429" y="5847"/>
                  </a:cubicBezTo>
                  <a:cubicBezTo>
                    <a:pt x="3407" y="5759"/>
                    <a:pt x="3356" y="5708"/>
                    <a:pt x="3407" y="5686"/>
                  </a:cubicBezTo>
                  <a:cubicBezTo>
                    <a:pt x="3458" y="5656"/>
                    <a:pt x="3502" y="5649"/>
                    <a:pt x="3480" y="5576"/>
                  </a:cubicBezTo>
                  <a:cubicBezTo>
                    <a:pt x="3451" y="5495"/>
                    <a:pt x="3400" y="5429"/>
                    <a:pt x="3436" y="5393"/>
                  </a:cubicBezTo>
                  <a:cubicBezTo>
                    <a:pt x="3465" y="5363"/>
                    <a:pt x="3451" y="5312"/>
                    <a:pt x="3407" y="5312"/>
                  </a:cubicBezTo>
                  <a:cubicBezTo>
                    <a:pt x="3363" y="5312"/>
                    <a:pt x="3363" y="5283"/>
                    <a:pt x="3392" y="5224"/>
                  </a:cubicBezTo>
                  <a:cubicBezTo>
                    <a:pt x="3414" y="5165"/>
                    <a:pt x="3436" y="5165"/>
                    <a:pt x="3451" y="5136"/>
                  </a:cubicBezTo>
                  <a:cubicBezTo>
                    <a:pt x="3465" y="5114"/>
                    <a:pt x="3480" y="5048"/>
                    <a:pt x="3465" y="5012"/>
                  </a:cubicBezTo>
                  <a:cubicBezTo>
                    <a:pt x="3458" y="4975"/>
                    <a:pt x="3517" y="4953"/>
                    <a:pt x="3532" y="4924"/>
                  </a:cubicBezTo>
                  <a:cubicBezTo>
                    <a:pt x="3539" y="4902"/>
                    <a:pt x="3539" y="4858"/>
                    <a:pt x="3561" y="4843"/>
                  </a:cubicBezTo>
                  <a:cubicBezTo>
                    <a:pt x="3590" y="4828"/>
                    <a:pt x="3568" y="4887"/>
                    <a:pt x="3612" y="4872"/>
                  </a:cubicBezTo>
                  <a:cubicBezTo>
                    <a:pt x="3656" y="4865"/>
                    <a:pt x="3656" y="4850"/>
                    <a:pt x="3678" y="4828"/>
                  </a:cubicBezTo>
                  <a:cubicBezTo>
                    <a:pt x="3707" y="4799"/>
                    <a:pt x="3722" y="4755"/>
                    <a:pt x="3781" y="4755"/>
                  </a:cubicBezTo>
                  <a:cubicBezTo>
                    <a:pt x="3839" y="4755"/>
                    <a:pt x="3927" y="4741"/>
                    <a:pt x="3927" y="4741"/>
                  </a:cubicBezTo>
                  <a:cubicBezTo>
                    <a:pt x="3927" y="4741"/>
                    <a:pt x="3942" y="4704"/>
                    <a:pt x="3993" y="4704"/>
                  </a:cubicBezTo>
                  <a:cubicBezTo>
                    <a:pt x="4044" y="4704"/>
                    <a:pt x="4044" y="4741"/>
                    <a:pt x="4074" y="4741"/>
                  </a:cubicBezTo>
                  <a:cubicBezTo>
                    <a:pt x="4096" y="4741"/>
                    <a:pt x="4118" y="4726"/>
                    <a:pt x="4147" y="4696"/>
                  </a:cubicBezTo>
                  <a:cubicBezTo>
                    <a:pt x="4184" y="4674"/>
                    <a:pt x="4191" y="4674"/>
                    <a:pt x="4227" y="4660"/>
                  </a:cubicBezTo>
                  <a:cubicBezTo>
                    <a:pt x="4257" y="4653"/>
                    <a:pt x="4286" y="4653"/>
                    <a:pt x="4315" y="4653"/>
                  </a:cubicBezTo>
                  <a:cubicBezTo>
                    <a:pt x="4352" y="4653"/>
                    <a:pt x="4367" y="4653"/>
                    <a:pt x="4403" y="4601"/>
                  </a:cubicBezTo>
                  <a:cubicBezTo>
                    <a:pt x="4440" y="4550"/>
                    <a:pt x="4455" y="4499"/>
                    <a:pt x="4499" y="4491"/>
                  </a:cubicBezTo>
                  <a:cubicBezTo>
                    <a:pt x="4543" y="4484"/>
                    <a:pt x="4543" y="4528"/>
                    <a:pt x="4594" y="4521"/>
                  </a:cubicBezTo>
                  <a:cubicBezTo>
                    <a:pt x="4645" y="4513"/>
                    <a:pt x="4660" y="4499"/>
                    <a:pt x="4689" y="4462"/>
                  </a:cubicBezTo>
                  <a:cubicBezTo>
                    <a:pt x="4726" y="4418"/>
                    <a:pt x="4770" y="4396"/>
                    <a:pt x="4814" y="4418"/>
                  </a:cubicBezTo>
                  <a:cubicBezTo>
                    <a:pt x="4858" y="4433"/>
                    <a:pt x="4828" y="4499"/>
                    <a:pt x="4872" y="4499"/>
                  </a:cubicBezTo>
                  <a:cubicBezTo>
                    <a:pt x="4916" y="4499"/>
                    <a:pt x="4953" y="4535"/>
                    <a:pt x="4997" y="4491"/>
                  </a:cubicBezTo>
                  <a:cubicBezTo>
                    <a:pt x="5041" y="4447"/>
                    <a:pt x="5070" y="4411"/>
                    <a:pt x="5092" y="4418"/>
                  </a:cubicBezTo>
                  <a:cubicBezTo>
                    <a:pt x="5122" y="4425"/>
                    <a:pt x="5107" y="4499"/>
                    <a:pt x="5143" y="4499"/>
                  </a:cubicBezTo>
                  <a:cubicBezTo>
                    <a:pt x="5173" y="4499"/>
                    <a:pt x="5180" y="4491"/>
                    <a:pt x="5202" y="4513"/>
                  </a:cubicBezTo>
                  <a:cubicBezTo>
                    <a:pt x="5224" y="4491"/>
                    <a:pt x="5246" y="4469"/>
                    <a:pt x="5283" y="4447"/>
                  </a:cubicBezTo>
                  <a:cubicBezTo>
                    <a:pt x="5349" y="4411"/>
                    <a:pt x="5393" y="4396"/>
                    <a:pt x="5422" y="4345"/>
                  </a:cubicBezTo>
                  <a:cubicBezTo>
                    <a:pt x="5458" y="4301"/>
                    <a:pt x="5481" y="4227"/>
                    <a:pt x="5444" y="4205"/>
                  </a:cubicBezTo>
                  <a:cubicBezTo>
                    <a:pt x="5400" y="4176"/>
                    <a:pt x="5371" y="4125"/>
                    <a:pt x="5400" y="4074"/>
                  </a:cubicBezTo>
                  <a:cubicBezTo>
                    <a:pt x="5422" y="4022"/>
                    <a:pt x="5429" y="3971"/>
                    <a:pt x="5400" y="3949"/>
                  </a:cubicBezTo>
                  <a:cubicBezTo>
                    <a:pt x="5363" y="3920"/>
                    <a:pt x="5319" y="3898"/>
                    <a:pt x="5334" y="3854"/>
                  </a:cubicBezTo>
                  <a:cubicBezTo>
                    <a:pt x="5341" y="3810"/>
                    <a:pt x="5356" y="3700"/>
                    <a:pt x="5246" y="3736"/>
                  </a:cubicBezTo>
                  <a:cubicBezTo>
                    <a:pt x="5136" y="3773"/>
                    <a:pt x="5056" y="3722"/>
                    <a:pt x="5092" y="3685"/>
                  </a:cubicBezTo>
                  <a:cubicBezTo>
                    <a:pt x="5129" y="3649"/>
                    <a:pt x="5085" y="3641"/>
                    <a:pt x="5034" y="3641"/>
                  </a:cubicBezTo>
                  <a:cubicBezTo>
                    <a:pt x="4982" y="3641"/>
                    <a:pt x="4968" y="3634"/>
                    <a:pt x="4953" y="3590"/>
                  </a:cubicBezTo>
                  <a:cubicBezTo>
                    <a:pt x="4946" y="3546"/>
                    <a:pt x="4931" y="3510"/>
                    <a:pt x="4887" y="3539"/>
                  </a:cubicBezTo>
                  <a:cubicBezTo>
                    <a:pt x="4843" y="3575"/>
                    <a:pt x="4770" y="3612"/>
                    <a:pt x="4741" y="3531"/>
                  </a:cubicBezTo>
                  <a:cubicBezTo>
                    <a:pt x="4718" y="3458"/>
                    <a:pt x="4689" y="3465"/>
                    <a:pt x="4653" y="3473"/>
                  </a:cubicBezTo>
                  <a:cubicBezTo>
                    <a:pt x="4608" y="3480"/>
                    <a:pt x="4557" y="3451"/>
                    <a:pt x="4528" y="3414"/>
                  </a:cubicBezTo>
                  <a:cubicBezTo>
                    <a:pt x="4506" y="3377"/>
                    <a:pt x="4469" y="3422"/>
                    <a:pt x="4447" y="3385"/>
                  </a:cubicBezTo>
                  <a:cubicBezTo>
                    <a:pt x="4418" y="3355"/>
                    <a:pt x="4455" y="3312"/>
                    <a:pt x="4403" y="3326"/>
                  </a:cubicBezTo>
                  <a:cubicBezTo>
                    <a:pt x="4352" y="3348"/>
                    <a:pt x="4308" y="3385"/>
                    <a:pt x="4242" y="3422"/>
                  </a:cubicBezTo>
                  <a:cubicBezTo>
                    <a:pt x="4176" y="3458"/>
                    <a:pt x="4132" y="3487"/>
                    <a:pt x="4088" y="3429"/>
                  </a:cubicBezTo>
                  <a:cubicBezTo>
                    <a:pt x="4044" y="3370"/>
                    <a:pt x="4000" y="3334"/>
                    <a:pt x="3986" y="3304"/>
                  </a:cubicBezTo>
                  <a:cubicBezTo>
                    <a:pt x="3971" y="3268"/>
                    <a:pt x="3920" y="3282"/>
                    <a:pt x="3920" y="3282"/>
                  </a:cubicBezTo>
                  <a:cubicBezTo>
                    <a:pt x="3920" y="3282"/>
                    <a:pt x="3913" y="3363"/>
                    <a:pt x="3876" y="3348"/>
                  </a:cubicBezTo>
                  <a:cubicBezTo>
                    <a:pt x="3839" y="3326"/>
                    <a:pt x="3700" y="3238"/>
                    <a:pt x="3700" y="3238"/>
                  </a:cubicBezTo>
                  <a:cubicBezTo>
                    <a:pt x="3700" y="3238"/>
                    <a:pt x="3663" y="3224"/>
                    <a:pt x="3641" y="3158"/>
                  </a:cubicBezTo>
                  <a:cubicBezTo>
                    <a:pt x="3612" y="3092"/>
                    <a:pt x="3553" y="3084"/>
                    <a:pt x="3532" y="3048"/>
                  </a:cubicBezTo>
                  <a:cubicBezTo>
                    <a:pt x="3502" y="3011"/>
                    <a:pt x="3444" y="2960"/>
                    <a:pt x="3429" y="2901"/>
                  </a:cubicBezTo>
                  <a:cubicBezTo>
                    <a:pt x="3407" y="2843"/>
                    <a:pt x="3407" y="2799"/>
                    <a:pt x="3451" y="2747"/>
                  </a:cubicBezTo>
                  <a:cubicBezTo>
                    <a:pt x="3495" y="2696"/>
                    <a:pt x="3502" y="2725"/>
                    <a:pt x="3539" y="2696"/>
                  </a:cubicBezTo>
                  <a:cubicBezTo>
                    <a:pt x="3568" y="2674"/>
                    <a:pt x="3509" y="2645"/>
                    <a:pt x="3480" y="2615"/>
                  </a:cubicBezTo>
                  <a:cubicBezTo>
                    <a:pt x="3444" y="2579"/>
                    <a:pt x="3451" y="2550"/>
                    <a:pt x="3465" y="2462"/>
                  </a:cubicBezTo>
                  <a:cubicBezTo>
                    <a:pt x="3487" y="2374"/>
                    <a:pt x="3546" y="2352"/>
                    <a:pt x="3553" y="2308"/>
                  </a:cubicBezTo>
                  <a:cubicBezTo>
                    <a:pt x="3561" y="2264"/>
                    <a:pt x="3539" y="2234"/>
                    <a:pt x="3532" y="2183"/>
                  </a:cubicBezTo>
                  <a:cubicBezTo>
                    <a:pt x="3517" y="2132"/>
                    <a:pt x="3509" y="1985"/>
                    <a:pt x="3546" y="1941"/>
                  </a:cubicBezTo>
                  <a:cubicBezTo>
                    <a:pt x="3575" y="1897"/>
                    <a:pt x="3619" y="1846"/>
                    <a:pt x="3590" y="1817"/>
                  </a:cubicBezTo>
                  <a:cubicBezTo>
                    <a:pt x="3553" y="1780"/>
                    <a:pt x="3517" y="1824"/>
                    <a:pt x="3480" y="1795"/>
                  </a:cubicBezTo>
                  <a:cubicBezTo>
                    <a:pt x="3436" y="1773"/>
                    <a:pt x="3451" y="1685"/>
                    <a:pt x="3429" y="1677"/>
                  </a:cubicBezTo>
                  <a:cubicBezTo>
                    <a:pt x="3400" y="1670"/>
                    <a:pt x="3400" y="1670"/>
                    <a:pt x="3363" y="1707"/>
                  </a:cubicBezTo>
                  <a:cubicBezTo>
                    <a:pt x="3334" y="1736"/>
                    <a:pt x="3275" y="1787"/>
                    <a:pt x="3268" y="1736"/>
                  </a:cubicBezTo>
                  <a:cubicBezTo>
                    <a:pt x="3253" y="1685"/>
                    <a:pt x="3275" y="1685"/>
                    <a:pt x="3290" y="1663"/>
                  </a:cubicBezTo>
                  <a:cubicBezTo>
                    <a:pt x="3304" y="1634"/>
                    <a:pt x="3224" y="1626"/>
                    <a:pt x="3224" y="1626"/>
                  </a:cubicBezTo>
                  <a:cubicBezTo>
                    <a:pt x="3224" y="1626"/>
                    <a:pt x="3231" y="1597"/>
                    <a:pt x="3246" y="1546"/>
                  </a:cubicBezTo>
                  <a:cubicBezTo>
                    <a:pt x="3268" y="1494"/>
                    <a:pt x="3246" y="1406"/>
                    <a:pt x="3268" y="1384"/>
                  </a:cubicBezTo>
                  <a:cubicBezTo>
                    <a:pt x="3282" y="1355"/>
                    <a:pt x="3334" y="1348"/>
                    <a:pt x="3348" y="1318"/>
                  </a:cubicBezTo>
                  <a:cubicBezTo>
                    <a:pt x="3363" y="1296"/>
                    <a:pt x="3392" y="1231"/>
                    <a:pt x="3348" y="1143"/>
                  </a:cubicBezTo>
                  <a:cubicBezTo>
                    <a:pt x="3304" y="1055"/>
                    <a:pt x="3275" y="1025"/>
                    <a:pt x="3297" y="981"/>
                  </a:cubicBezTo>
                  <a:cubicBezTo>
                    <a:pt x="3326" y="937"/>
                    <a:pt x="3297" y="915"/>
                    <a:pt x="3290" y="879"/>
                  </a:cubicBezTo>
                  <a:cubicBezTo>
                    <a:pt x="3282" y="850"/>
                    <a:pt x="3312" y="813"/>
                    <a:pt x="3356" y="784"/>
                  </a:cubicBezTo>
                  <a:cubicBezTo>
                    <a:pt x="3400" y="762"/>
                    <a:pt x="3385" y="710"/>
                    <a:pt x="3363" y="666"/>
                  </a:cubicBezTo>
                  <a:cubicBezTo>
                    <a:pt x="3348" y="622"/>
                    <a:pt x="3275" y="534"/>
                    <a:pt x="3238" y="520"/>
                  </a:cubicBezTo>
                  <a:cubicBezTo>
                    <a:pt x="3202" y="512"/>
                    <a:pt x="3202" y="564"/>
                    <a:pt x="3165" y="586"/>
                  </a:cubicBezTo>
                  <a:cubicBezTo>
                    <a:pt x="3121" y="600"/>
                    <a:pt x="3128" y="542"/>
                    <a:pt x="3114" y="505"/>
                  </a:cubicBezTo>
                  <a:cubicBezTo>
                    <a:pt x="3092" y="468"/>
                    <a:pt x="3092" y="520"/>
                    <a:pt x="3041" y="512"/>
                  </a:cubicBezTo>
                  <a:cubicBezTo>
                    <a:pt x="2989" y="505"/>
                    <a:pt x="2916" y="491"/>
                    <a:pt x="2887" y="498"/>
                  </a:cubicBezTo>
                  <a:cubicBezTo>
                    <a:pt x="2865" y="505"/>
                    <a:pt x="2755" y="512"/>
                    <a:pt x="2689" y="483"/>
                  </a:cubicBezTo>
                  <a:cubicBezTo>
                    <a:pt x="2615" y="446"/>
                    <a:pt x="2542" y="432"/>
                    <a:pt x="2527" y="403"/>
                  </a:cubicBezTo>
                  <a:cubicBezTo>
                    <a:pt x="2506" y="381"/>
                    <a:pt x="2527" y="344"/>
                    <a:pt x="2542" y="307"/>
                  </a:cubicBezTo>
                  <a:cubicBezTo>
                    <a:pt x="2557" y="278"/>
                    <a:pt x="2506" y="249"/>
                    <a:pt x="2462" y="278"/>
                  </a:cubicBezTo>
                  <a:cubicBezTo>
                    <a:pt x="2425" y="300"/>
                    <a:pt x="2396" y="205"/>
                    <a:pt x="2396" y="205"/>
                  </a:cubicBezTo>
                  <a:cubicBezTo>
                    <a:pt x="2352" y="153"/>
                    <a:pt x="2337" y="146"/>
                    <a:pt x="2293" y="175"/>
                  </a:cubicBezTo>
                  <a:cubicBezTo>
                    <a:pt x="2249" y="197"/>
                    <a:pt x="2220" y="227"/>
                    <a:pt x="2213" y="175"/>
                  </a:cubicBezTo>
                  <a:cubicBezTo>
                    <a:pt x="2205" y="124"/>
                    <a:pt x="2191" y="124"/>
                    <a:pt x="2154" y="117"/>
                  </a:cubicBezTo>
                  <a:cubicBezTo>
                    <a:pt x="2110" y="109"/>
                    <a:pt x="2110" y="80"/>
                    <a:pt x="2125" y="43"/>
                  </a:cubicBezTo>
                  <a:cubicBezTo>
                    <a:pt x="2139" y="14"/>
                    <a:pt x="2117" y="0"/>
                    <a:pt x="2073" y="0"/>
                  </a:cubicBezTo>
                  <a:cubicBezTo>
                    <a:pt x="2051" y="22"/>
                    <a:pt x="2022" y="51"/>
                    <a:pt x="2022" y="73"/>
                  </a:cubicBezTo>
                  <a:cubicBezTo>
                    <a:pt x="2022" y="109"/>
                    <a:pt x="1978" y="131"/>
                    <a:pt x="1956" y="146"/>
                  </a:cubicBezTo>
                </a:path>
              </a:pathLst>
            </a:custGeom>
            <a:grpFill/>
            <a:ln w="3175" cap="flat" cmpd="sng">
              <a:noFill/>
              <a:bevel/>
              <a:headEnd/>
              <a:tailEnd/>
            </a:ln>
            <a:effectLst/>
          </p:spPr>
          <p:txBody>
            <a:bodyPr wrap="none" anchor="ctr"/>
            <a:lstStyle/>
            <a:p>
              <a:pPr defTabSz="1828298" eaLnBrk="1" fontAlgn="auto" hangingPunct="1">
                <a:spcBef>
                  <a:spcPts val="0"/>
                </a:spcBef>
                <a:spcAft>
                  <a:spcPts val="0"/>
                </a:spcAft>
                <a:defRPr/>
              </a:pPr>
              <a:endParaRPr lang="en-US" sz="1351" b="0" i="0">
                <a:latin typeface="DINRoundOT" panose="020B0504020101020102" pitchFamily="34" charset="77"/>
              </a:endParaRPr>
            </a:p>
          </p:txBody>
        </p:sp>
        <p:sp>
          <p:nvSpPr>
            <p:cNvPr id="157" name="Freeform 16">
              <a:extLst>
                <a:ext uri="{FF2B5EF4-FFF2-40B4-BE49-F238E27FC236}">
                  <a16:creationId xmlns:a16="http://schemas.microsoft.com/office/drawing/2014/main" id="{22643DC6-0EB8-1A42-8B75-5AE5C0954981}"/>
                </a:ext>
              </a:extLst>
            </p:cNvPr>
            <p:cNvSpPr>
              <a:spLocks noChangeArrowheads="1"/>
            </p:cNvSpPr>
            <p:nvPr/>
          </p:nvSpPr>
          <p:spPr bwMode="gray">
            <a:xfrm>
              <a:off x="4094384" y="4059044"/>
              <a:ext cx="3810138" cy="3310390"/>
            </a:xfrm>
            <a:custGeom>
              <a:avLst/>
              <a:gdLst>
                <a:gd name="T0" fmla="*/ 3153683 w 9914"/>
                <a:gd name="T1" fmla="*/ 905904 h 8714"/>
                <a:gd name="T2" fmla="*/ 2982120 w 9914"/>
                <a:gd name="T3" fmla="*/ 765721 h 8714"/>
                <a:gd name="T4" fmla="*/ 2759055 w 9914"/>
                <a:gd name="T5" fmla="*/ 647027 h 8714"/>
                <a:gd name="T6" fmla="*/ 2575118 w 9914"/>
                <a:gd name="T7" fmla="*/ 578919 h 8714"/>
                <a:gd name="T8" fmla="*/ 2345364 w 9914"/>
                <a:gd name="T9" fmla="*/ 557098 h 8714"/>
                <a:gd name="T10" fmla="*/ 2163768 w 9914"/>
                <a:gd name="T11" fmla="*/ 501554 h 8714"/>
                <a:gd name="T12" fmla="*/ 1980165 w 9914"/>
                <a:gd name="T13" fmla="*/ 361039 h 8714"/>
                <a:gd name="T14" fmla="*/ 1759441 w 9914"/>
                <a:gd name="T15" fmla="*/ 82325 h 8714"/>
                <a:gd name="T16" fmla="*/ 1313645 w 9914"/>
                <a:gd name="T17" fmla="*/ 31409 h 8714"/>
                <a:gd name="T18" fmla="*/ 1262142 w 9914"/>
                <a:gd name="T19" fmla="*/ 438405 h 8714"/>
                <a:gd name="T20" fmla="*/ 1058808 w 9914"/>
                <a:gd name="T21" fmla="*/ 356080 h 8714"/>
                <a:gd name="T22" fmla="*/ 1024362 w 9914"/>
                <a:gd name="T23" fmla="*/ 547510 h 8714"/>
                <a:gd name="T24" fmla="*/ 967843 w 9914"/>
                <a:gd name="T25" fmla="*/ 297890 h 8714"/>
                <a:gd name="T26" fmla="*/ 700967 w 9914"/>
                <a:gd name="T27" fmla="*/ 225154 h 8714"/>
                <a:gd name="T28" fmla="*/ 318713 w 9914"/>
                <a:gd name="T29" fmla="*/ 387489 h 8714"/>
                <a:gd name="T30" fmla="*/ 387271 w 9914"/>
                <a:gd name="T31" fmla="*/ 622561 h 8714"/>
                <a:gd name="T32" fmla="*/ 357841 w 9914"/>
                <a:gd name="T33" fmla="*/ 881769 h 8714"/>
                <a:gd name="T34" fmla="*/ 220724 w 9914"/>
                <a:gd name="T35" fmla="*/ 1388282 h 8714"/>
                <a:gd name="T36" fmla="*/ 27089 w 9914"/>
                <a:gd name="T37" fmla="*/ 1463333 h 8714"/>
                <a:gd name="T38" fmla="*/ 206009 w 9914"/>
                <a:gd name="T39" fmla="*/ 1574753 h 8714"/>
                <a:gd name="T40" fmla="*/ 240121 w 9914"/>
                <a:gd name="T41" fmla="*/ 1821727 h 8714"/>
                <a:gd name="T42" fmla="*/ 580906 w 9914"/>
                <a:gd name="T43" fmla="*/ 1678898 h 8714"/>
                <a:gd name="T44" fmla="*/ 671537 w 9914"/>
                <a:gd name="T45" fmla="*/ 1598888 h 8714"/>
                <a:gd name="T46" fmla="*/ 833402 w 9914"/>
                <a:gd name="T47" fmla="*/ 1688486 h 8714"/>
                <a:gd name="T48" fmla="*/ 823369 w 9914"/>
                <a:gd name="T49" fmla="*/ 1858096 h 8714"/>
                <a:gd name="T50" fmla="*/ 816011 w 9914"/>
                <a:gd name="T51" fmla="*/ 1996296 h 8714"/>
                <a:gd name="T52" fmla="*/ 994932 w 9914"/>
                <a:gd name="T53" fmla="*/ 2015802 h 8714"/>
                <a:gd name="T54" fmla="*/ 1181210 w 9914"/>
                <a:gd name="T55" fmla="*/ 1933147 h 8714"/>
                <a:gd name="T56" fmla="*/ 1183551 w 9914"/>
                <a:gd name="T57" fmla="*/ 1710308 h 8714"/>
                <a:gd name="T58" fmla="*/ 1195925 w 9914"/>
                <a:gd name="T59" fmla="*/ 1591614 h 8714"/>
                <a:gd name="T60" fmla="*/ 1345416 w 9914"/>
                <a:gd name="T61" fmla="*/ 1523837 h 8714"/>
                <a:gd name="T62" fmla="*/ 1539051 w 9914"/>
                <a:gd name="T63" fmla="*/ 1637571 h 8714"/>
                <a:gd name="T64" fmla="*/ 1639380 w 9914"/>
                <a:gd name="T65" fmla="*/ 1627983 h 8714"/>
                <a:gd name="T66" fmla="*/ 1580520 w 9914"/>
                <a:gd name="T67" fmla="*/ 1824372 h 8714"/>
                <a:gd name="T68" fmla="*/ 1609950 w 9914"/>
                <a:gd name="T69" fmla="*/ 1945380 h 8714"/>
                <a:gd name="T70" fmla="*/ 1688542 w 9914"/>
                <a:gd name="T71" fmla="*/ 2110030 h 8714"/>
                <a:gd name="T72" fmla="*/ 1847731 w 9914"/>
                <a:gd name="T73" fmla="*/ 2250544 h 8714"/>
                <a:gd name="T74" fmla="*/ 1838032 w 9914"/>
                <a:gd name="T75" fmla="*/ 2444619 h 8714"/>
                <a:gd name="T76" fmla="*/ 1958093 w 9914"/>
                <a:gd name="T77" fmla="*/ 2505123 h 8714"/>
                <a:gd name="T78" fmla="*/ 1994880 w 9914"/>
                <a:gd name="T79" fmla="*/ 2592076 h 8714"/>
                <a:gd name="T80" fmla="*/ 1980165 w 9914"/>
                <a:gd name="T81" fmla="*/ 2754412 h 8714"/>
                <a:gd name="T82" fmla="*/ 2085511 w 9914"/>
                <a:gd name="T83" fmla="*/ 2836737 h 8714"/>
                <a:gd name="T84" fmla="*/ 2154069 w 9914"/>
                <a:gd name="T85" fmla="*/ 2769290 h 8714"/>
                <a:gd name="T86" fmla="*/ 2296203 w 9914"/>
                <a:gd name="T87" fmla="*/ 2715729 h 8714"/>
                <a:gd name="T88" fmla="*/ 2462749 w 9914"/>
                <a:gd name="T89" fmla="*/ 2633404 h 8714"/>
                <a:gd name="T90" fmla="*/ 2599866 w 9914"/>
                <a:gd name="T91" fmla="*/ 2558353 h 8714"/>
                <a:gd name="T92" fmla="*/ 2692838 w 9914"/>
                <a:gd name="T93" fmla="*/ 2517025 h 8714"/>
                <a:gd name="T94" fmla="*/ 2661067 w 9914"/>
                <a:gd name="T95" fmla="*/ 2342787 h 8714"/>
                <a:gd name="T96" fmla="*/ 2670765 w 9914"/>
                <a:gd name="T97" fmla="*/ 2122263 h 8714"/>
                <a:gd name="T98" fmla="*/ 2834971 w 9914"/>
                <a:gd name="T99" fmla="*/ 2030019 h 8714"/>
                <a:gd name="T100" fmla="*/ 2957372 w 9914"/>
                <a:gd name="T101" fmla="*/ 1889835 h 8714"/>
                <a:gd name="T102" fmla="*/ 2930618 w 9914"/>
                <a:gd name="T103" fmla="*/ 1722541 h 8714"/>
                <a:gd name="T104" fmla="*/ 2898847 w 9914"/>
                <a:gd name="T105" fmla="*/ 1538384 h 8714"/>
                <a:gd name="T106" fmla="*/ 2871758 w 9914"/>
                <a:gd name="T107" fmla="*/ 1400184 h 8714"/>
                <a:gd name="T108" fmla="*/ 2776111 w 9914"/>
                <a:gd name="T109" fmla="*/ 1153209 h 8714"/>
                <a:gd name="T110" fmla="*/ 2996835 w 9914"/>
                <a:gd name="T111" fmla="*/ 1092706 h 8714"/>
                <a:gd name="T112" fmla="*/ 3192812 w 9914"/>
                <a:gd name="T113" fmla="*/ 1063611 h 8714"/>
                <a:gd name="T114" fmla="*/ 3298158 w 9914"/>
                <a:gd name="T115" fmla="*/ 944918 h 871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9914" h="8714">
                  <a:moveTo>
                    <a:pt x="9906" y="2777"/>
                  </a:moveTo>
                  <a:lnTo>
                    <a:pt x="9906" y="2777"/>
                  </a:lnTo>
                  <a:cubicBezTo>
                    <a:pt x="9855" y="2777"/>
                    <a:pt x="9833" y="2799"/>
                    <a:pt x="9767" y="2792"/>
                  </a:cubicBezTo>
                  <a:cubicBezTo>
                    <a:pt x="9708" y="2777"/>
                    <a:pt x="9664" y="2733"/>
                    <a:pt x="9598" y="2704"/>
                  </a:cubicBezTo>
                  <a:cubicBezTo>
                    <a:pt x="9532" y="2682"/>
                    <a:pt x="9474" y="2719"/>
                    <a:pt x="9430" y="2740"/>
                  </a:cubicBezTo>
                  <a:cubicBezTo>
                    <a:pt x="9386" y="2755"/>
                    <a:pt x="9342" y="2755"/>
                    <a:pt x="9305" y="2704"/>
                  </a:cubicBezTo>
                  <a:cubicBezTo>
                    <a:pt x="9261" y="2653"/>
                    <a:pt x="9195" y="2565"/>
                    <a:pt x="9239" y="2557"/>
                  </a:cubicBezTo>
                  <a:cubicBezTo>
                    <a:pt x="9195" y="2521"/>
                    <a:pt x="9115" y="2491"/>
                    <a:pt x="9056" y="2506"/>
                  </a:cubicBezTo>
                  <a:cubicBezTo>
                    <a:pt x="8975" y="2528"/>
                    <a:pt x="8975" y="2447"/>
                    <a:pt x="9027" y="2418"/>
                  </a:cubicBezTo>
                  <a:cubicBezTo>
                    <a:pt x="9078" y="2381"/>
                    <a:pt x="8968" y="2330"/>
                    <a:pt x="8917" y="2316"/>
                  </a:cubicBezTo>
                  <a:cubicBezTo>
                    <a:pt x="8865" y="2294"/>
                    <a:pt x="8778" y="2176"/>
                    <a:pt x="8755" y="2132"/>
                  </a:cubicBezTo>
                  <a:cubicBezTo>
                    <a:pt x="8741" y="2088"/>
                    <a:pt x="8682" y="2015"/>
                    <a:pt x="8638" y="1942"/>
                  </a:cubicBezTo>
                  <a:cubicBezTo>
                    <a:pt x="8594" y="1861"/>
                    <a:pt x="8572" y="1847"/>
                    <a:pt x="8506" y="1839"/>
                  </a:cubicBezTo>
                  <a:cubicBezTo>
                    <a:pt x="8433" y="1832"/>
                    <a:pt x="8426" y="1869"/>
                    <a:pt x="8382" y="1920"/>
                  </a:cubicBezTo>
                  <a:cubicBezTo>
                    <a:pt x="8338" y="1971"/>
                    <a:pt x="8294" y="1971"/>
                    <a:pt x="8250" y="1957"/>
                  </a:cubicBezTo>
                  <a:cubicBezTo>
                    <a:pt x="8206" y="1942"/>
                    <a:pt x="8140" y="1854"/>
                    <a:pt x="8111" y="1810"/>
                  </a:cubicBezTo>
                  <a:cubicBezTo>
                    <a:pt x="8089" y="1766"/>
                    <a:pt x="8060" y="1759"/>
                    <a:pt x="8015" y="1781"/>
                  </a:cubicBezTo>
                  <a:cubicBezTo>
                    <a:pt x="7986" y="1788"/>
                    <a:pt x="7935" y="1766"/>
                    <a:pt x="7905" y="1744"/>
                  </a:cubicBezTo>
                  <a:cubicBezTo>
                    <a:pt x="7891" y="1751"/>
                    <a:pt x="7869" y="1759"/>
                    <a:pt x="7854" y="1766"/>
                  </a:cubicBezTo>
                  <a:cubicBezTo>
                    <a:pt x="7818" y="1795"/>
                    <a:pt x="7752" y="1759"/>
                    <a:pt x="7700" y="1751"/>
                  </a:cubicBezTo>
                  <a:cubicBezTo>
                    <a:pt x="7650" y="1744"/>
                    <a:pt x="7570" y="1693"/>
                    <a:pt x="7533" y="1678"/>
                  </a:cubicBezTo>
                  <a:cubicBezTo>
                    <a:pt x="7504" y="1656"/>
                    <a:pt x="7408" y="1597"/>
                    <a:pt x="7364" y="1576"/>
                  </a:cubicBezTo>
                  <a:cubicBezTo>
                    <a:pt x="7320" y="1546"/>
                    <a:pt x="7291" y="1583"/>
                    <a:pt x="7240" y="1590"/>
                  </a:cubicBezTo>
                  <a:cubicBezTo>
                    <a:pt x="7189" y="1597"/>
                    <a:pt x="7181" y="1619"/>
                    <a:pt x="7144" y="1649"/>
                  </a:cubicBezTo>
                  <a:cubicBezTo>
                    <a:pt x="7108" y="1685"/>
                    <a:pt x="7079" y="1678"/>
                    <a:pt x="7013" y="1685"/>
                  </a:cubicBezTo>
                  <a:cubicBezTo>
                    <a:pt x="6954" y="1693"/>
                    <a:pt x="6881" y="1597"/>
                    <a:pt x="6837" y="1546"/>
                  </a:cubicBezTo>
                  <a:cubicBezTo>
                    <a:pt x="6793" y="1495"/>
                    <a:pt x="6778" y="1517"/>
                    <a:pt x="6727" y="1539"/>
                  </a:cubicBezTo>
                  <a:cubicBezTo>
                    <a:pt x="6675" y="1568"/>
                    <a:pt x="6668" y="1597"/>
                    <a:pt x="6624" y="1634"/>
                  </a:cubicBezTo>
                  <a:cubicBezTo>
                    <a:pt x="6580" y="1663"/>
                    <a:pt x="6522" y="1634"/>
                    <a:pt x="6507" y="1597"/>
                  </a:cubicBezTo>
                  <a:cubicBezTo>
                    <a:pt x="6492" y="1568"/>
                    <a:pt x="6507" y="1524"/>
                    <a:pt x="6470" y="1517"/>
                  </a:cubicBezTo>
                  <a:cubicBezTo>
                    <a:pt x="6441" y="1502"/>
                    <a:pt x="6412" y="1539"/>
                    <a:pt x="6368" y="1576"/>
                  </a:cubicBezTo>
                  <a:cubicBezTo>
                    <a:pt x="6324" y="1605"/>
                    <a:pt x="6302" y="1502"/>
                    <a:pt x="6265" y="1473"/>
                  </a:cubicBezTo>
                  <a:cubicBezTo>
                    <a:pt x="6236" y="1436"/>
                    <a:pt x="6243" y="1363"/>
                    <a:pt x="6251" y="1312"/>
                  </a:cubicBezTo>
                  <a:cubicBezTo>
                    <a:pt x="6258" y="1260"/>
                    <a:pt x="6214" y="1216"/>
                    <a:pt x="6177" y="1180"/>
                  </a:cubicBezTo>
                  <a:cubicBezTo>
                    <a:pt x="6133" y="1150"/>
                    <a:pt x="5994" y="1121"/>
                    <a:pt x="5921" y="1092"/>
                  </a:cubicBezTo>
                  <a:cubicBezTo>
                    <a:pt x="5840" y="1055"/>
                    <a:pt x="5730" y="879"/>
                    <a:pt x="5708" y="784"/>
                  </a:cubicBezTo>
                  <a:cubicBezTo>
                    <a:pt x="5679" y="689"/>
                    <a:pt x="5576" y="645"/>
                    <a:pt x="5540" y="594"/>
                  </a:cubicBezTo>
                  <a:cubicBezTo>
                    <a:pt x="5518" y="571"/>
                    <a:pt x="5459" y="476"/>
                    <a:pt x="5408" y="396"/>
                  </a:cubicBezTo>
                  <a:cubicBezTo>
                    <a:pt x="5415" y="410"/>
                    <a:pt x="5423" y="425"/>
                    <a:pt x="5423" y="425"/>
                  </a:cubicBezTo>
                  <a:cubicBezTo>
                    <a:pt x="5423" y="425"/>
                    <a:pt x="5342" y="308"/>
                    <a:pt x="5261" y="249"/>
                  </a:cubicBezTo>
                  <a:cubicBezTo>
                    <a:pt x="5181" y="198"/>
                    <a:pt x="5100" y="154"/>
                    <a:pt x="5012" y="161"/>
                  </a:cubicBezTo>
                  <a:cubicBezTo>
                    <a:pt x="4924" y="176"/>
                    <a:pt x="4829" y="161"/>
                    <a:pt x="4749" y="220"/>
                  </a:cubicBezTo>
                  <a:cubicBezTo>
                    <a:pt x="4675" y="278"/>
                    <a:pt x="4573" y="300"/>
                    <a:pt x="4448" y="278"/>
                  </a:cubicBezTo>
                  <a:cubicBezTo>
                    <a:pt x="4323" y="249"/>
                    <a:pt x="4243" y="308"/>
                    <a:pt x="4177" y="227"/>
                  </a:cubicBezTo>
                  <a:cubicBezTo>
                    <a:pt x="4104" y="154"/>
                    <a:pt x="4001" y="0"/>
                    <a:pt x="3928" y="95"/>
                  </a:cubicBezTo>
                  <a:cubicBezTo>
                    <a:pt x="3847" y="183"/>
                    <a:pt x="3789" y="249"/>
                    <a:pt x="3774" y="322"/>
                  </a:cubicBezTo>
                  <a:cubicBezTo>
                    <a:pt x="3767" y="388"/>
                    <a:pt x="3722" y="579"/>
                    <a:pt x="3671" y="659"/>
                  </a:cubicBezTo>
                  <a:cubicBezTo>
                    <a:pt x="3627" y="740"/>
                    <a:pt x="3664" y="901"/>
                    <a:pt x="3708" y="967"/>
                  </a:cubicBezTo>
                  <a:cubicBezTo>
                    <a:pt x="3752" y="1033"/>
                    <a:pt x="3774" y="1055"/>
                    <a:pt x="3774" y="1150"/>
                  </a:cubicBezTo>
                  <a:cubicBezTo>
                    <a:pt x="3774" y="1238"/>
                    <a:pt x="3774" y="1326"/>
                    <a:pt x="3774" y="1326"/>
                  </a:cubicBezTo>
                  <a:cubicBezTo>
                    <a:pt x="3774" y="1326"/>
                    <a:pt x="3744" y="1238"/>
                    <a:pt x="3701" y="1194"/>
                  </a:cubicBezTo>
                  <a:cubicBezTo>
                    <a:pt x="3649" y="1150"/>
                    <a:pt x="3701" y="1194"/>
                    <a:pt x="3605" y="1172"/>
                  </a:cubicBezTo>
                  <a:cubicBezTo>
                    <a:pt x="3518" y="1150"/>
                    <a:pt x="3518" y="1172"/>
                    <a:pt x="3459" y="1092"/>
                  </a:cubicBezTo>
                  <a:cubicBezTo>
                    <a:pt x="3400" y="1011"/>
                    <a:pt x="3356" y="901"/>
                    <a:pt x="3276" y="952"/>
                  </a:cubicBezTo>
                  <a:cubicBezTo>
                    <a:pt x="3202" y="1011"/>
                    <a:pt x="3166" y="1004"/>
                    <a:pt x="3166" y="1077"/>
                  </a:cubicBezTo>
                  <a:cubicBezTo>
                    <a:pt x="3166" y="1158"/>
                    <a:pt x="3166" y="1216"/>
                    <a:pt x="3144" y="1275"/>
                  </a:cubicBezTo>
                  <a:cubicBezTo>
                    <a:pt x="3122" y="1326"/>
                    <a:pt x="3188" y="1385"/>
                    <a:pt x="3232" y="1319"/>
                  </a:cubicBezTo>
                  <a:cubicBezTo>
                    <a:pt x="3276" y="1253"/>
                    <a:pt x="3298" y="1304"/>
                    <a:pt x="3312" y="1407"/>
                  </a:cubicBezTo>
                  <a:cubicBezTo>
                    <a:pt x="3327" y="1509"/>
                    <a:pt x="3312" y="1553"/>
                    <a:pt x="3254" y="1627"/>
                  </a:cubicBezTo>
                  <a:cubicBezTo>
                    <a:pt x="3202" y="1693"/>
                    <a:pt x="3144" y="1737"/>
                    <a:pt x="3063" y="1656"/>
                  </a:cubicBezTo>
                  <a:cubicBezTo>
                    <a:pt x="2982" y="1576"/>
                    <a:pt x="3004" y="1502"/>
                    <a:pt x="2902" y="1502"/>
                  </a:cubicBezTo>
                  <a:cubicBezTo>
                    <a:pt x="2799" y="1502"/>
                    <a:pt x="2748" y="1363"/>
                    <a:pt x="2814" y="1341"/>
                  </a:cubicBezTo>
                  <a:cubicBezTo>
                    <a:pt x="2880" y="1319"/>
                    <a:pt x="2961" y="1385"/>
                    <a:pt x="2997" y="1319"/>
                  </a:cubicBezTo>
                  <a:cubicBezTo>
                    <a:pt x="3027" y="1253"/>
                    <a:pt x="3041" y="1202"/>
                    <a:pt x="2997" y="1128"/>
                  </a:cubicBezTo>
                  <a:cubicBezTo>
                    <a:pt x="2946" y="1048"/>
                    <a:pt x="2924" y="945"/>
                    <a:pt x="2894" y="901"/>
                  </a:cubicBezTo>
                  <a:cubicBezTo>
                    <a:pt x="2858" y="850"/>
                    <a:pt x="2770" y="901"/>
                    <a:pt x="2770" y="799"/>
                  </a:cubicBezTo>
                  <a:cubicBezTo>
                    <a:pt x="2770" y="696"/>
                    <a:pt x="2792" y="674"/>
                    <a:pt x="2711" y="652"/>
                  </a:cubicBezTo>
                  <a:cubicBezTo>
                    <a:pt x="2711" y="652"/>
                    <a:pt x="2623" y="616"/>
                    <a:pt x="2550" y="616"/>
                  </a:cubicBezTo>
                  <a:cubicBezTo>
                    <a:pt x="2484" y="616"/>
                    <a:pt x="2418" y="579"/>
                    <a:pt x="2374" y="630"/>
                  </a:cubicBezTo>
                  <a:cubicBezTo>
                    <a:pt x="2323" y="674"/>
                    <a:pt x="2169" y="652"/>
                    <a:pt x="2096" y="681"/>
                  </a:cubicBezTo>
                  <a:cubicBezTo>
                    <a:pt x="2030" y="718"/>
                    <a:pt x="1818" y="806"/>
                    <a:pt x="1744" y="777"/>
                  </a:cubicBezTo>
                  <a:cubicBezTo>
                    <a:pt x="1678" y="740"/>
                    <a:pt x="1554" y="703"/>
                    <a:pt x="1473" y="726"/>
                  </a:cubicBezTo>
                  <a:cubicBezTo>
                    <a:pt x="1400" y="755"/>
                    <a:pt x="1224" y="726"/>
                    <a:pt x="1158" y="799"/>
                  </a:cubicBezTo>
                  <a:cubicBezTo>
                    <a:pt x="1092" y="865"/>
                    <a:pt x="968" y="952"/>
                    <a:pt x="923" y="1026"/>
                  </a:cubicBezTo>
                  <a:cubicBezTo>
                    <a:pt x="872" y="1092"/>
                    <a:pt x="887" y="1128"/>
                    <a:pt x="953" y="1172"/>
                  </a:cubicBezTo>
                  <a:cubicBezTo>
                    <a:pt x="1019" y="1216"/>
                    <a:pt x="997" y="1260"/>
                    <a:pt x="894" y="1253"/>
                  </a:cubicBezTo>
                  <a:cubicBezTo>
                    <a:pt x="799" y="1238"/>
                    <a:pt x="799" y="1253"/>
                    <a:pt x="770" y="1341"/>
                  </a:cubicBezTo>
                  <a:cubicBezTo>
                    <a:pt x="748" y="1429"/>
                    <a:pt x="748" y="1524"/>
                    <a:pt x="718" y="1612"/>
                  </a:cubicBezTo>
                  <a:cubicBezTo>
                    <a:pt x="682" y="1707"/>
                    <a:pt x="660" y="1854"/>
                    <a:pt x="784" y="1876"/>
                  </a:cubicBezTo>
                  <a:cubicBezTo>
                    <a:pt x="909" y="1898"/>
                    <a:pt x="1099" y="1861"/>
                    <a:pt x="1158" y="1883"/>
                  </a:cubicBezTo>
                  <a:cubicBezTo>
                    <a:pt x="1217" y="1905"/>
                    <a:pt x="1173" y="1883"/>
                    <a:pt x="1158" y="1978"/>
                  </a:cubicBezTo>
                  <a:cubicBezTo>
                    <a:pt x="1151" y="2066"/>
                    <a:pt x="1158" y="2132"/>
                    <a:pt x="1114" y="2176"/>
                  </a:cubicBezTo>
                  <a:cubicBezTo>
                    <a:pt x="1070" y="2228"/>
                    <a:pt x="1136" y="2235"/>
                    <a:pt x="1121" y="2330"/>
                  </a:cubicBezTo>
                  <a:cubicBezTo>
                    <a:pt x="1114" y="2418"/>
                    <a:pt x="1077" y="2359"/>
                    <a:pt x="1055" y="2440"/>
                  </a:cubicBezTo>
                  <a:cubicBezTo>
                    <a:pt x="1033" y="2521"/>
                    <a:pt x="1048" y="2557"/>
                    <a:pt x="1070" y="2667"/>
                  </a:cubicBezTo>
                  <a:cubicBezTo>
                    <a:pt x="1092" y="2777"/>
                    <a:pt x="1121" y="2953"/>
                    <a:pt x="1070" y="3056"/>
                  </a:cubicBezTo>
                  <a:cubicBezTo>
                    <a:pt x="1011" y="3158"/>
                    <a:pt x="931" y="3349"/>
                    <a:pt x="865" y="3429"/>
                  </a:cubicBezTo>
                  <a:cubicBezTo>
                    <a:pt x="799" y="3510"/>
                    <a:pt x="762" y="3657"/>
                    <a:pt x="770" y="3759"/>
                  </a:cubicBezTo>
                  <a:cubicBezTo>
                    <a:pt x="784" y="3854"/>
                    <a:pt x="740" y="4016"/>
                    <a:pt x="740" y="4059"/>
                  </a:cubicBezTo>
                  <a:cubicBezTo>
                    <a:pt x="740" y="4103"/>
                    <a:pt x="740" y="4243"/>
                    <a:pt x="660" y="4199"/>
                  </a:cubicBezTo>
                  <a:cubicBezTo>
                    <a:pt x="579" y="4155"/>
                    <a:pt x="520" y="4177"/>
                    <a:pt x="447" y="4155"/>
                  </a:cubicBezTo>
                  <a:cubicBezTo>
                    <a:pt x="367" y="4133"/>
                    <a:pt x="308" y="4081"/>
                    <a:pt x="249" y="4103"/>
                  </a:cubicBezTo>
                  <a:cubicBezTo>
                    <a:pt x="198" y="4133"/>
                    <a:pt x="44" y="4096"/>
                    <a:pt x="44" y="4177"/>
                  </a:cubicBezTo>
                  <a:cubicBezTo>
                    <a:pt x="44" y="4257"/>
                    <a:pt x="37" y="4323"/>
                    <a:pt x="73" y="4345"/>
                  </a:cubicBezTo>
                  <a:cubicBezTo>
                    <a:pt x="103" y="4367"/>
                    <a:pt x="147" y="4389"/>
                    <a:pt x="81" y="4426"/>
                  </a:cubicBezTo>
                  <a:cubicBezTo>
                    <a:pt x="15" y="4455"/>
                    <a:pt x="0" y="4448"/>
                    <a:pt x="0" y="4514"/>
                  </a:cubicBezTo>
                  <a:cubicBezTo>
                    <a:pt x="0" y="4580"/>
                    <a:pt x="0" y="4682"/>
                    <a:pt x="59" y="4704"/>
                  </a:cubicBezTo>
                  <a:cubicBezTo>
                    <a:pt x="118" y="4734"/>
                    <a:pt x="264" y="4785"/>
                    <a:pt x="330" y="4807"/>
                  </a:cubicBezTo>
                  <a:cubicBezTo>
                    <a:pt x="396" y="4829"/>
                    <a:pt x="513" y="4866"/>
                    <a:pt x="520" y="4821"/>
                  </a:cubicBezTo>
                  <a:cubicBezTo>
                    <a:pt x="535" y="4778"/>
                    <a:pt x="601" y="4675"/>
                    <a:pt x="616" y="4763"/>
                  </a:cubicBezTo>
                  <a:cubicBezTo>
                    <a:pt x="623" y="4858"/>
                    <a:pt x="696" y="4968"/>
                    <a:pt x="726" y="4990"/>
                  </a:cubicBezTo>
                  <a:cubicBezTo>
                    <a:pt x="762" y="5012"/>
                    <a:pt x="770" y="5129"/>
                    <a:pt x="726" y="5181"/>
                  </a:cubicBezTo>
                  <a:cubicBezTo>
                    <a:pt x="682" y="5239"/>
                    <a:pt x="623" y="5400"/>
                    <a:pt x="645" y="5430"/>
                  </a:cubicBezTo>
                  <a:cubicBezTo>
                    <a:pt x="674" y="5466"/>
                    <a:pt x="726" y="5503"/>
                    <a:pt x="726" y="5503"/>
                  </a:cubicBezTo>
                  <a:cubicBezTo>
                    <a:pt x="726" y="5503"/>
                    <a:pt x="726" y="5503"/>
                    <a:pt x="718" y="5510"/>
                  </a:cubicBezTo>
                  <a:cubicBezTo>
                    <a:pt x="755" y="5510"/>
                    <a:pt x="799" y="5503"/>
                    <a:pt x="821" y="5474"/>
                  </a:cubicBezTo>
                  <a:cubicBezTo>
                    <a:pt x="850" y="5422"/>
                    <a:pt x="1004" y="5430"/>
                    <a:pt x="1055" y="5422"/>
                  </a:cubicBezTo>
                  <a:cubicBezTo>
                    <a:pt x="1107" y="5415"/>
                    <a:pt x="1275" y="5400"/>
                    <a:pt x="1334" y="5342"/>
                  </a:cubicBezTo>
                  <a:cubicBezTo>
                    <a:pt x="1400" y="5283"/>
                    <a:pt x="1532" y="5203"/>
                    <a:pt x="1583" y="5173"/>
                  </a:cubicBezTo>
                  <a:cubicBezTo>
                    <a:pt x="1634" y="5137"/>
                    <a:pt x="1678" y="5107"/>
                    <a:pt x="1737" y="5078"/>
                  </a:cubicBezTo>
                  <a:cubicBezTo>
                    <a:pt x="1795" y="5041"/>
                    <a:pt x="1788" y="5034"/>
                    <a:pt x="1803" y="4997"/>
                  </a:cubicBezTo>
                  <a:cubicBezTo>
                    <a:pt x="1825" y="4968"/>
                    <a:pt x="1847" y="4946"/>
                    <a:pt x="1788" y="4909"/>
                  </a:cubicBezTo>
                  <a:cubicBezTo>
                    <a:pt x="1730" y="4866"/>
                    <a:pt x="1788" y="4844"/>
                    <a:pt x="1803" y="4807"/>
                  </a:cubicBezTo>
                  <a:cubicBezTo>
                    <a:pt x="1825" y="4763"/>
                    <a:pt x="1847" y="4719"/>
                    <a:pt x="1898" y="4756"/>
                  </a:cubicBezTo>
                  <a:cubicBezTo>
                    <a:pt x="1949" y="4785"/>
                    <a:pt x="1964" y="4821"/>
                    <a:pt x="2008" y="4836"/>
                  </a:cubicBezTo>
                  <a:cubicBezTo>
                    <a:pt x="2052" y="4858"/>
                    <a:pt x="2023" y="4909"/>
                    <a:pt x="2045" y="4953"/>
                  </a:cubicBezTo>
                  <a:cubicBezTo>
                    <a:pt x="2059" y="5005"/>
                    <a:pt x="2103" y="5019"/>
                    <a:pt x="2147" y="5027"/>
                  </a:cubicBezTo>
                  <a:cubicBezTo>
                    <a:pt x="2184" y="5034"/>
                    <a:pt x="2206" y="5056"/>
                    <a:pt x="2235" y="5085"/>
                  </a:cubicBezTo>
                  <a:cubicBezTo>
                    <a:pt x="2272" y="5107"/>
                    <a:pt x="2323" y="5107"/>
                    <a:pt x="2360" y="5085"/>
                  </a:cubicBezTo>
                  <a:cubicBezTo>
                    <a:pt x="2389" y="5056"/>
                    <a:pt x="2470" y="5071"/>
                    <a:pt x="2492" y="5107"/>
                  </a:cubicBezTo>
                  <a:cubicBezTo>
                    <a:pt x="2521" y="5151"/>
                    <a:pt x="2513" y="5232"/>
                    <a:pt x="2558" y="5247"/>
                  </a:cubicBezTo>
                  <a:cubicBezTo>
                    <a:pt x="2609" y="5261"/>
                    <a:pt x="2623" y="5312"/>
                    <a:pt x="2543" y="5320"/>
                  </a:cubicBezTo>
                  <a:cubicBezTo>
                    <a:pt x="2470" y="5335"/>
                    <a:pt x="2484" y="5371"/>
                    <a:pt x="2499" y="5408"/>
                  </a:cubicBezTo>
                  <a:cubicBezTo>
                    <a:pt x="2521" y="5445"/>
                    <a:pt x="2528" y="5445"/>
                    <a:pt x="2499" y="5496"/>
                  </a:cubicBezTo>
                  <a:cubicBezTo>
                    <a:pt x="2477" y="5547"/>
                    <a:pt x="2513" y="5598"/>
                    <a:pt x="2462" y="5620"/>
                  </a:cubicBezTo>
                  <a:cubicBezTo>
                    <a:pt x="2411" y="5642"/>
                    <a:pt x="2389" y="5671"/>
                    <a:pt x="2462" y="5716"/>
                  </a:cubicBezTo>
                  <a:cubicBezTo>
                    <a:pt x="2528" y="5759"/>
                    <a:pt x="2572" y="5774"/>
                    <a:pt x="2623" y="5767"/>
                  </a:cubicBezTo>
                  <a:cubicBezTo>
                    <a:pt x="2675" y="5759"/>
                    <a:pt x="2660" y="5789"/>
                    <a:pt x="2645" y="5847"/>
                  </a:cubicBezTo>
                  <a:cubicBezTo>
                    <a:pt x="2631" y="5906"/>
                    <a:pt x="2653" y="5943"/>
                    <a:pt x="2580" y="5972"/>
                  </a:cubicBezTo>
                  <a:cubicBezTo>
                    <a:pt x="2499" y="5994"/>
                    <a:pt x="2492" y="5994"/>
                    <a:pt x="2440" y="6038"/>
                  </a:cubicBezTo>
                  <a:cubicBezTo>
                    <a:pt x="2389" y="6082"/>
                    <a:pt x="2382" y="6089"/>
                    <a:pt x="2440" y="6119"/>
                  </a:cubicBezTo>
                  <a:cubicBezTo>
                    <a:pt x="2499" y="6155"/>
                    <a:pt x="2492" y="6221"/>
                    <a:pt x="2550" y="6207"/>
                  </a:cubicBezTo>
                  <a:cubicBezTo>
                    <a:pt x="2609" y="6192"/>
                    <a:pt x="2645" y="6170"/>
                    <a:pt x="2675" y="6140"/>
                  </a:cubicBezTo>
                  <a:cubicBezTo>
                    <a:pt x="2697" y="6104"/>
                    <a:pt x="2741" y="6104"/>
                    <a:pt x="2807" y="6111"/>
                  </a:cubicBezTo>
                  <a:cubicBezTo>
                    <a:pt x="2873" y="6119"/>
                    <a:pt x="2924" y="6119"/>
                    <a:pt x="2975" y="6097"/>
                  </a:cubicBezTo>
                  <a:cubicBezTo>
                    <a:pt x="3027" y="6067"/>
                    <a:pt x="3019" y="6045"/>
                    <a:pt x="3063" y="5994"/>
                  </a:cubicBezTo>
                  <a:cubicBezTo>
                    <a:pt x="3107" y="5943"/>
                    <a:pt x="3114" y="5899"/>
                    <a:pt x="3173" y="5906"/>
                  </a:cubicBezTo>
                  <a:cubicBezTo>
                    <a:pt x="3232" y="5921"/>
                    <a:pt x="3290" y="5891"/>
                    <a:pt x="3320" y="5928"/>
                  </a:cubicBezTo>
                  <a:cubicBezTo>
                    <a:pt x="3342" y="5957"/>
                    <a:pt x="3422" y="6009"/>
                    <a:pt x="3437" y="5957"/>
                  </a:cubicBezTo>
                  <a:cubicBezTo>
                    <a:pt x="3451" y="5906"/>
                    <a:pt x="3473" y="5877"/>
                    <a:pt x="3532" y="5847"/>
                  </a:cubicBezTo>
                  <a:cubicBezTo>
                    <a:pt x="3591" y="5826"/>
                    <a:pt x="3686" y="5789"/>
                    <a:pt x="3664" y="5745"/>
                  </a:cubicBezTo>
                  <a:cubicBezTo>
                    <a:pt x="3649" y="5708"/>
                    <a:pt x="3605" y="5708"/>
                    <a:pt x="3576" y="5679"/>
                  </a:cubicBezTo>
                  <a:cubicBezTo>
                    <a:pt x="3539" y="5657"/>
                    <a:pt x="3554" y="5664"/>
                    <a:pt x="3576" y="5598"/>
                  </a:cubicBezTo>
                  <a:cubicBezTo>
                    <a:pt x="3591" y="5525"/>
                    <a:pt x="3627" y="5312"/>
                    <a:pt x="3591" y="5283"/>
                  </a:cubicBezTo>
                  <a:cubicBezTo>
                    <a:pt x="3554" y="5247"/>
                    <a:pt x="3547" y="5232"/>
                    <a:pt x="3539" y="5173"/>
                  </a:cubicBezTo>
                  <a:cubicBezTo>
                    <a:pt x="3532" y="5107"/>
                    <a:pt x="3473" y="5071"/>
                    <a:pt x="3415" y="5049"/>
                  </a:cubicBezTo>
                  <a:cubicBezTo>
                    <a:pt x="3349" y="5034"/>
                    <a:pt x="3298" y="4997"/>
                    <a:pt x="3283" y="4953"/>
                  </a:cubicBezTo>
                  <a:cubicBezTo>
                    <a:pt x="3268" y="4917"/>
                    <a:pt x="3217" y="4836"/>
                    <a:pt x="3283" y="4836"/>
                  </a:cubicBezTo>
                  <a:cubicBezTo>
                    <a:pt x="3349" y="4836"/>
                    <a:pt x="3371" y="4866"/>
                    <a:pt x="3437" y="4858"/>
                  </a:cubicBezTo>
                  <a:cubicBezTo>
                    <a:pt x="3503" y="4844"/>
                    <a:pt x="3554" y="4873"/>
                    <a:pt x="3576" y="4814"/>
                  </a:cubicBezTo>
                  <a:cubicBezTo>
                    <a:pt x="3591" y="4756"/>
                    <a:pt x="3532" y="4726"/>
                    <a:pt x="3583" y="4697"/>
                  </a:cubicBezTo>
                  <a:cubicBezTo>
                    <a:pt x="3635" y="4660"/>
                    <a:pt x="3635" y="4616"/>
                    <a:pt x="3671" y="4616"/>
                  </a:cubicBezTo>
                  <a:cubicBezTo>
                    <a:pt x="3715" y="4616"/>
                    <a:pt x="3686" y="4675"/>
                    <a:pt x="3759" y="4660"/>
                  </a:cubicBezTo>
                  <a:cubicBezTo>
                    <a:pt x="3840" y="4646"/>
                    <a:pt x="3854" y="4646"/>
                    <a:pt x="3906" y="4609"/>
                  </a:cubicBezTo>
                  <a:cubicBezTo>
                    <a:pt x="3957" y="4572"/>
                    <a:pt x="3979" y="4572"/>
                    <a:pt x="4023" y="4609"/>
                  </a:cubicBezTo>
                  <a:cubicBezTo>
                    <a:pt x="4067" y="4646"/>
                    <a:pt x="4030" y="4697"/>
                    <a:pt x="4067" y="4741"/>
                  </a:cubicBezTo>
                  <a:cubicBezTo>
                    <a:pt x="4096" y="4792"/>
                    <a:pt x="4111" y="4873"/>
                    <a:pt x="4089" y="4909"/>
                  </a:cubicBezTo>
                  <a:cubicBezTo>
                    <a:pt x="4074" y="4939"/>
                    <a:pt x="4052" y="4990"/>
                    <a:pt x="4126" y="5019"/>
                  </a:cubicBezTo>
                  <a:cubicBezTo>
                    <a:pt x="4199" y="5041"/>
                    <a:pt x="4331" y="5071"/>
                    <a:pt x="4397" y="5034"/>
                  </a:cubicBezTo>
                  <a:cubicBezTo>
                    <a:pt x="4463" y="4997"/>
                    <a:pt x="4594" y="5027"/>
                    <a:pt x="4602" y="4953"/>
                  </a:cubicBezTo>
                  <a:cubicBezTo>
                    <a:pt x="4609" y="4888"/>
                    <a:pt x="4661" y="4880"/>
                    <a:pt x="4690" y="4814"/>
                  </a:cubicBezTo>
                  <a:cubicBezTo>
                    <a:pt x="4712" y="4741"/>
                    <a:pt x="4726" y="4712"/>
                    <a:pt x="4778" y="4704"/>
                  </a:cubicBezTo>
                  <a:cubicBezTo>
                    <a:pt x="4829" y="4697"/>
                    <a:pt x="4880" y="4668"/>
                    <a:pt x="4924" y="4712"/>
                  </a:cubicBezTo>
                  <a:cubicBezTo>
                    <a:pt x="4968" y="4756"/>
                    <a:pt x="4932" y="4792"/>
                    <a:pt x="4888" y="4821"/>
                  </a:cubicBezTo>
                  <a:cubicBezTo>
                    <a:pt x="4851" y="4844"/>
                    <a:pt x="4858" y="4895"/>
                    <a:pt x="4902" y="4924"/>
                  </a:cubicBezTo>
                  <a:cubicBezTo>
                    <a:pt x="4939" y="4946"/>
                    <a:pt x="4939" y="4990"/>
                    <a:pt x="4910" y="5034"/>
                  </a:cubicBezTo>
                  <a:cubicBezTo>
                    <a:pt x="4873" y="5078"/>
                    <a:pt x="4858" y="5195"/>
                    <a:pt x="4792" y="5203"/>
                  </a:cubicBezTo>
                  <a:cubicBezTo>
                    <a:pt x="4719" y="5210"/>
                    <a:pt x="4690" y="5217"/>
                    <a:pt x="4661" y="5283"/>
                  </a:cubicBezTo>
                  <a:cubicBezTo>
                    <a:pt x="4639" y="5342"/>
                    <a:pt x="4602" y="5386"/>
                    <a:pt x="4639" y="5415"/>
                  </a:cubicBezTo>
                  <a:cubicBezTo>
                    <a:pt x="4668" y="5452"/>
                    <a:pt x="4668" y="5496"/>
                    <a:pt x="4726" y="5518"/>
                  </a:cubicBezTo>
                  <a:cubicBezTo>
                    <a:pt x="4792" y="5547"/>
                    <a:pt x="4858" y="5562"/>
                    <a:pt x="4822" y="5584"/>
                  </a:cubicBezTo>
                  <a:cubicBezTo>
                    <a:pt x="4792" y="5613"/>
                    <a:pt x="4749" y="5620"/>
                    <a:pt x="4756" y="5657"/>
                  </a:cubicBezTo>
                  <a:cubicBezTo>
                    <a:pt x="4763" y="5686"/>
                    <a:pt x="4756" y="5716"/>
                    <a:pt x="4719" y="5730"/>
                  </a:cubicBezTo>
                  <a:cubicBezTo>
                    <a:pt x="4690" y="5745"/>
                    <a:pt x="4690" y="5811"/>
                    <a:pt x="4697" y="5833"/>
                  </a:cubicBezTo>
                  <a:cubicBezTo>
                    <a:pt x="4704" y="5855"/>
                    <a:pt x="4726" y="5884"/>
                    <a:pt x="4814" y="5884"/>
                  </a:cubicBezTo>
                  <a:cubicBezTo>
                    <a:pt x="4902" y="5884"/>
                    <a:pt x="4961" y="5877"/>
                    <a:pt x="4975" y="5921"/>
                  </a:cubicBezTo>
                  <a:cubicBezTo>
                    <a:pt x="4990" y="5957"/>
                    <a:pt x="4968" y="5987"/>
                    <a:pt x="4975" y="6023"/>
                  </a:cubicBezTo>
                  <a:cubicBezTo>
                    <a:pt x="4983" y="6053"/>
                    <a:pt x="5042" y="6089"/>
                    <a:pt x="5042" y="6089"/>
                  </a:cubicBezTo>
                  <a:cubicBezTo>
                    <a:pt x="5042" y="6089"/>
                    <a:pt x="5049" y="6185"/>
                    <a:pt x="5063" y="6236"/>
                  </a:cubicBezTo>
                  <a:cubicBezTo>
                    <a:pt x="5071" y="6280"/>
                    <a:pt x="5078" y="6346"/>
                    <a:pt x="5049" y="6382"/>
                  </a:cubicBezTo>
                  <a:cubicBezTo>
                    <a:pt x="5027" y="6426"/>
                    <a:pt x="5071" y="6507"/>
                    <a:pt x="5137" y="6456"/>
                  </a:cubicBezTo>
                  <a:cubicBezTo>
                    <a:pt x="5203" y="6404"/>
                    <a:pt x="5254" y="6456"/>
                    <a:pt x="5254" y="6514"/>
                  </a:cubicBezTo>
                  <a:cubicBezTo>
                    <a:pt x="5254" y="6573"/>
                    <a:pt x="5283" y="6624"/>
                    <a:pt x="5327" y="6624"/>
                  </a:cubicBezTo>
                  <a:cubicBezTo>
                    <a:pt x="5364" y="6624"/>
                    <a:pt x="5386" y="6683"/>
                    <a:pt x="5386" y="6749"/>
                  </a:cubicBezTo>
                  <a:cubicBezTo>
                    <a:pt x="5386" y="6822"/>
                    <a:pt x="5444" y="6822"/>
                    <a:pt x="5525" y="6807"/>
                  </a:cubicBezTo>
                  <a:cubicBezTo>
                    <a:pt x="5613" y="6800"/>
                    <a:pt x="5599" y="6881"/>
                    <a:pt x="5562" y="6932"/>
                  </a:cubicBezTo>
                  <a:cubicBezTo>
                    <a:pt x="5525" y="6983"/>
                    <a:pt x="5576" y="6961"/>
                    <a:pt x="5576" y="7012"/>
                  </a:cubicBezTo>
                  <a:cubicBezTo>
                    <a:pt x="5576" y="7064"/>
                    <a:pt x="5540" y="7108"/>
                    <a:pt x="5503" y="7130"/>
                  </a:cubicBezTo>
                  <a:cubicBezTo>
                    <a:pt x="5466" y="7159"/>
                    <a:pt x="5466" y="7196"/>
                    <a:pt x="5474" y="7254"/>
                  </a:cubicBezTo>
                  <a:cubicBezTo>
                    <a:pt x="5489" y="7313"/>
                    <a:pt x="5540" y="7357"/>
                    <a:pt x="5496" y="7394"/>
                  </a:cubicBezTo>
                  <a:cubicBezTo>
                    <a:pt x="5452" y="7438"/>
                    <a:pt x="5401" y="7474"/>
                    <a:pt x="5452" y="7518"/>
                  </a:cubicBezTo>
                  <a:cubicBezTo>
                    <a:pt x="5489" y="7547"/>
                    <a:pt x="5532" y="7547"/>
                    <a:pt x="5554" y="7547"/>
                  </a:cubicBezTo>
                  <a:cubicBezTo>
                    <a:pt x="5584" y="7526"/>
                    <a:pt x="5620" y="7504"/>
                    <a:pt x="5642" y="7511"/>
                  </a:cubicBezTo>
                  <a:cubicBezTo>
                    <a:pt x="5686" y="7518"/>
                    <a:pt x="5679" y="7591"/>
                    <a:pt x="5723" y="7591"/>
                  </a:cubicBezTo>
                  <a:cubicBezTo>
                    <a:pt x="5767" y="7591"/>
                    <a:pt x="5804" y="7599"/>
                    <a:pt x="5855" y="7577"/>
                  </a:cubicBezTo>
                  <a:cubicBezTo>
                    <a:pt x="5899" y="7547"/>
                    <a:pt x="5972" y="7540"/>
                    <a:pt x="5980" y="7584"/>
                  </a:cubicBezTo>
                  <a:cubicBezTo>
                    <a:pt x="5987" y="7628"/>
                    <a:pt x="6053" y="7679"/>
                    <a:pt x="6082" y="7694"/>
                  </a:cubicBezTo>
                  <a:cubicBezTo>
                    <a:pt x="6104" y="7709"/>
                    <a:pt x="6097" y="7789"/>
                    <a:pt x="6038" y="7760"/>
                  </a:cubicBezTo>
                  <a:cubicBezTo>
                    <a:pt x="5980" y="7738"/>
                    <a:pt x="5935" y="7745"/>
                    <a:pt x="5965" y="7782"/>
                  </a:cubicBezTo>
                  <a:cubicBezTo>
                    <a:pt x="5987" y="7811"/>
                    <a:pt x="6016" y="7848"/>
                    <a:pt x="5965" y="7840"/>
                  </a:cubicBezTo>
                  <a:cubicBezTo>
                    <a:pt x="5913" y="7833"/>
                    <a:pt x="5980" y="7885"/>
                    <a:pt x="5935" y="7914"/>
                  </a:cubicBezTo>
                  <a:cubicBezTo>
                    <a:pt x="5892" y="7950"/>
                    <a:pt x="5899" y="7995"/>
                    <a:pt x="5928" y="8016"/>
                  </a:cubicBezTo>
                  <a:cubicBezTo>
                    <a:pt x="5950" y="8046"/>
                    <a:pt x="5987" y="8126"/>
                    <a:pt x="5980" y="8163"/>
                  </a:cubicBezTo>
                  <a:cubicBezTo>
                    <a:pt x="5972" y="8200"/>
                    <a:pt x="6023" y="8214"/>
                    <a:pt x="5994" y="8266"/>
                  </a:cubicBezTo>
                  <a:cubicBezTo>
                    <a:pt x="5972" y="8317"/>
                    <a:pt x="5980" y="8324"/>
                    <a:pt x="5921" y="8331"/>
                  </a:cubicBezTo>
                  <a:cubicBezTo>
                    <a:pt x="5862" y="8339"/>
                    <a:pt x="5855" y="8368"/>
                    <a:pt x="5840" y="8412"/>
                  </a:cubicBezTo>
                  <a:cubicBezTo>
                    <a:pt x="5833" y="8449"/>
                    <a:pt x="5818" y="8493"/>
                    <a:pt x="5877" y="8529"/>
                  </a:cubicBezTo>
                  <a:cubicBezTo>
                    <a:pt x="5935" y="8559"/>
                    <a:pt x="6082" y="8603"/>
                    <a:pt x="6104" y="8639"/>
                  </a:cubicBezTo>
                  <a:cubicBezTo>
                    <a:pt x="6133" y="8676"/>
                    <a:pt x="6177" y="8713"/>
                    <a:pt x="6214" y="8676"/>
                  </a:cubicBezTo>
                  <a:cubicBezTo>
                    <a:pt x="6258" y="8632"/>
                    <a:pt x="6294" y="8603"/>
                    <a:pt x="6236" y="8580"/>
                  </a:cubicBezTo>
                  <a:cubicBezTo>
                    <a:pt x="6177" y="8551"/>
                    <a:pt x="6148" y="8500"/>
                    <a:pt x="6148" y="8478"/>
                  </a:cubicBezTo>
                  <a:cubicBezTo>
                    <a:pt x="6148" y="8449"/>
                    <a:pt x="6155" y="8471"/>
                    <a:pt x="6207" y="8434"/>
                  </a:cubicBezTo>
                  <a:cubicBezTo>
                    <a:pt x="6258" y="8397"/>
                    <a:pt x="6309" y="8383"/>
                    <a:pt x="6324" y="8339"/>
                  </a:cubicBezTo>
                  <a:cubicBezTo>
                    <a:pt x="6346" y="8295"/>
                    <a:pt x="6404" y="8273"/>
                    <a:pt x="6412" y="8309"/>
                  </a:cubicBezTo>
                  <a:cubicBezTo>
                    <a:pt x="6419" y="8339"/>
                    <a:pt x="6441" y="8376"/>
                    <a:pt x="6441" y="8376"/>
                  </a:cubicBezTo>
                  <a:cubicBezTo>
                    <a:pt x="6441" y="8376"/>
                    <a:pt x="6419" y="8287"/>
                    <a:pt x="6463" y="8273"/>
                  </a:cubicBezTo>
                  <a:cubicBezTo>
                    <a:pt x="6507" y="8258"/>
                    <a:pt x="6522" y="8266"/>
                    <a:pt x="6558" y="8287"/>
                  </a:cubicBezTo>
                  <a:cubicBezTo>
                    <a:pt x="6588" y="8309"/>
                    <a:pt x="6602" y="8346"/>
                    <a:pt x="6610" y="8383"/>
                  </a:cubicBezTo>
                  <a:cubicBezTo>
                    <a:pt x="6654" y="8368"/>
                    <a:pt x="6734" y="8339"/>
                    <a:pt x="6749" y="8309"/>
                  </a:cubicBezTo>
                  <a:cubicBezTo>
                    <a:pt x="6771" y="8280"/>
                    <a:pt x="6830" y="8221"/>
                    <a:pt x="6866" y="8214"/>
                  </a:cubicBezTo>
                  <a:cubicBezTo>
                    <a:pt x="6903" y="8207"/>
                    <a:pt x="6939" y="8207"/>
                    <a:pt x="6976" y="8214"/>
                  </a:cubicBezTo>
                  <a:cubicBezTo>
                    <a:pt x="7020" y="8221"/>
                    <a:pt x="7093" y="8200"/>
                    <a:pt x="7108" y="8163"/>
                  </a:cubicBezTo>
                  <a:cubicBezTo>
                    <a:pt x="7130" y="8119"/>
                    <a:pt x="7123" y="8060"/>
                    <a:pt x="7152" y="8046"/>
                  </a:cubicBezTo>
                  <a:cubicBezTo>
                    <a:pt x="7181" y="8038"/>
                    <a:pt x="7203" y="8097"/>
                    <a:pt x="7247" y="8060"/>
                  </a:cubicBezTo>
                  <a:cubicBezTo>
                    <a:pt x="7291" y="8031"/>
                    <a:pt x="7335" y="8002"/>
                    <a:pt x="7364" y="7965"/>
                  </a:cubicBezTo>
                  <a:cubicBezTo>
                    <a:pt x="7394" y="7936"/>
                    <a:pt x="7401" y="7921"/>
                    <a:pt x="7445" y="7899"/>
                  </a:cubicBezTo>
                  <a:cubicBezTo>
                    <a:pt x="7482" y="7877"/>
                    <a:pt x="7496" y="7870"/>
                    <a:pt x="7504" y="7826"/>
                  </a:cubicBezTo>
                  <a:cubicBezTo>
                    <a:pt x="7504" y="7782"/>
                    <a:pt x="7504" y="7723"/>
                    <a:pt x="7540" y="7709"/>
                  </a:cubicBezTo>
                  <a:cubicBezTo>
                    <a:pt x="7577" y="7687"/>
                    <a:pt x="7628" y="7687"/>
                    <a:pt x="7650" y="7687"/>
                  </a:cubicBezTo>
                  <a:cubicBezTo>
                    <a:pt x="7679" y="7687"/>
                    <a:pt x="7752" y="7709"/>
                    <a:pt x="7774" y="7738"/>
                  </a:cubicBezTo>
                  <a:cubicBezTo>
                    <a:pt x="7796" y="7760"/>
                    <a:pt x="7854" y="7819"/>
                    <a:pt x="7891" y="7797"/>
                  </a:cubicBezTo>
                  <a:cubicBezTo>
                    <a:pt x="7928" y="7775"/>
                    <a:pt x="7928" y="7738"/>
                    <a:pt x="7957" y="7716"/>
                  </a:cubicBezTo>
                  <a:cubicBezTo>
                    <a:pt x="7993" y="7701"/>
                    <a:pt x="8008" y="7701"/>
                    <a:pt x="8037" y="7731"/>
                  </a:cubicBezTo>
                  <a:cubicBezTo>
                    <a:pt x="8067" y="7760"/>
                    <a:pt x="8147" y="7738"/>
                    <a:pt x="8111" y="7694"/>
                  </a:cubicBezTo>
                  <a:cubicBezTo>
                    <a:pt x="8081" y="7657"/>
                    <a:pt x="8052" y="7657"/>
                    <a:pt x="8052" y="7613"/>
                  </a:cubicBezTo>
                  <a:cubicBezTo>
                    <a:pt x="8060" y="7577"/>
                    <a:pt x="8081" y="7562"/>
                    <a:pt x="8118" y="7540"/>
                  </a:cubicBezTo>
                  <a:cubicBezTo>
                    <a:pt x="8140" y="7533"/>
                    <a:pt x="8147" y="7511"/>
                    <a:pt x="8155" y="7496"/>
                  </a:cubicBezTo>
                  <a:cubicBezTo>
                    <a:pt x="8125" y="7423"/>
                    <a:pt x="8125" y="7423"/>
                    <a:pt x="8125" y="7423"/>
                  </a:cubicBezTo>
                  <a:cubicBezTo>
                    <a:pt x="8118" y="7350"/>
                    <a:pt x="8125" y="7269"/>
                    <a:pt x="8081" y="7225"/>
                  </a:cubicBezTo>
                  <a:cubicBezTo>
                    <a:pt x="8030" y="7181"/>
                    <a:pt x="7979" y="7130"/>
                    <a:pt x="7957" y="7086"/>
                  </a:cubicBezTo>
                  <a:cubicBezTo>
                    <a:pt x="7942" y="7035"/>
                    <a:pt x="7898" y="6939"/>
                    <a:pt x="7928" y="6873"/>
                  </a:cubicBezTo>
                  <a:cubicBezTo>
                    <a:pt x="7950" y="6800"/>
                    <a:pt x="7957" y="6800"/>
                    <a:pt x="8008" y="6749"/>
                  </a:cubicBezTo>
                  <a:cubicBezTo>
                    <a:pt x="8060" y="6697"/>
                    <a:pt x="8103" y="6639"/>
                    <a:pt x="8052" y="6595"/>
                  </a:cubicBezTo>
                  <a:cubicBezTo>
                    <a:pt x="8001" y="6558"/>
                    <a:pt x="7964" y="6544"/>
                    <a:pt x="8001" y="6507"/>
                  </a:cubicBezTo>
                  <a:cubicBezTo>
                    <a:pt x="8037" y="6463"/>
                    <a:pt x="8045" y="6448"/>
                    <a:pt x="7986" y="6419"/>
                  </a:cubicBezTo>
                  <a:cubicBezTo>
                    <a:pt x="7928" y="6397"/>
                    <a:pt x="7840" y="6368"/>
                    <a:pt x="7854" y="6309"/>
                  </a:cubicBezTo>
                  <a:cubicBezTo>
                    <a:pt x="7876" y="6250"/>
                    <a:pt x="7862" y="6280"/>
                    <a:pt x="7935" y="6280"/>
                  </a:cubicBezTo>
                  <a:cubicBezTo>
                    <a:pt x="8001" y="6280"/>
                    <a:pt x="8001" y="6302"/>
                    <a:pt x="8045" y="6243"/>
                  </a:cubicBezTo>
                  <a:cubicBezTo>
                    <a:pt x="8089" y="6185"/>
                    <a:pt x="8111" y="6162"/>
                    <a:pt x="8191" y="6155"/>
                  </a:cubicBezTo>
                  <a:cubicBezTo>
                    <a:pt x="8265" y="6148"/>
                    <a:pt x="8411" y="6155"/>
                    <a:pt x="8477" y="6140"/>
                  </a:cubicBezTo>
                  <a:cubicBezTo>
                    <a:pt x="8543" y="6119"/>
                    <a:pt x="8587" y="6148"/>
                    <a:pt x="8653" y="6111"/>
                  </a:cubicBezTo>
                  <a:cubicBezTo>
                    <a:pt x="8726" y="6082"/>
                    <a:pt x="8726" y="6053"/>
                    <a:pt x="8682" y="6009"/>
                  </a:cubicBezTo>
                  <a:cubicBezTo>
                    <a:pt x="8638" y="5972"/>
                    <a:pt x="8653" y="5935"/>
                    <a:pt x="8726" y="5928"/>
                  </a:cubicBezTo>
                  <a:cubicBezTo>
                    <a:pt x="8792" y="5921"/>
                    <a:pt x="8807" y="5899"/>
                    <a:pt x="8843" y="5847"/>
                  </a:cubicBezTo>
                  <a:cubicBezTo>
                    <a:pt x="8880" y="5796"/>
                    <a:pt x="8917" y="5730"/>
                    <a:pt x="8843" y="5716"/>
                  </a:cubicBezTo>
                  <a:cubicBezTo>
                    <a:pt x="8763" y="5694"/>
                    <a:pt x="8785" y="5635"/>
                    <a:pt x="8807" y="5613"/>
                  </a:cubicBezTo>
                  <a:cubicBezTo>
                    <a:pt x="8836" y="5584"/>
                    <a:pt x="8910" y="5584"/>
                    <a:pt x="8917" y="5562"/>
                  </a:cubicBezTo>
                  <a:cubicBezTo>
                    <a:pt x="8931" y="5532"/>
                    <a:pt x="8910" y="5518"/>
                    <a:pt x="8858" y="5474"/>
                  </a:cubicBezTo>
                  <a:cubicBezTo>
                    <a:pt x="8807" y="5430"/>
                    <a:pt x="8778" y="5400"/>
                    <a:pt x="8785" y="5357"/>
                  </a:cubicBezTo>
                  <a:cubicBezTo>
                    <a:pt x="8792" y="5312"/>
                    <a:pt x="8814" y="5239"/>
                    <a:pt x="8763" y="5210"/>
                  </a:cubicBezTo>
                  <a:cubicBezTo>
                    <a:pt x="8719" y="5188"/>
                    <a:pt x="8726" y="5173"/>
                    <a:pt x="8800" y="5151"/>
                  </a:cubicBezTo>
                  <a:cubicBezTo>
                    <a:pt x="8880" y="5137"/>
                    <a:pt x="8939" y="5049"/>
                    <a:pt x="8880" y="5019"/>
                  </a:cubicBezTo>
                  <a:cubicBezTo>
                    <a:pt x="8814" y="4983"/>
                    <a:pt x="8785" y="4939"/>
                    <a:pt x="8726" y="4909"/>
                  </a:cubicBezTo>
                  <a:cubicBezTo>
                    <a:pt x="8668" y="4873"/>
                    <a:pt x="8594" y="4807"/>
                    <a:pt x="8602" y="4734"/>
                  </a:cubicBezTo>
                  <a:cubicBezTo>
                    <a:pt x="8616" y="4668"/>
                    <a:pt x="8602" y="4660"/>
                    <a:pt x="8668" y="4653"/>
                  </a:cubicBezTo>
                  <a:cubicBezTo>
                    <a:pt x="8726" y="4646"/>
                    <a:pt x="8755" y="4646"/>
                    <a:pt x="8755" y="4646"/>
                  </a:cubicBezTo>
                  <a:cubicBezTo>
                    <a:pt x="8755" y="4646"/>
                    <a:pt x="8682" y="4602"/>
                    <a:pt x="8653" y="4543"/>
                  </a:cubicBezTo>
                  <a:cubicBezTo>
                    <a:pt x="8631" y="4485"/>
                    <a:pt x="8616" y="4433"/>
                    <a:pt x="8624" y="4389"/>
                  </a:cubicBezTo>
                  <a:cubicBezTo>
                    <a:pt x="8631" y="4345"/>
                    <a:pt x="8668" y="4279"/>
                    <a:pt x="8682" y="4250"/>
                  </a:cubicBezTo>
                  <a:cubicBezTo>
                    <a:pt x="8697" y="4228"/>
                    <a:pt x="8646" y="4199"/>
                    <a:pt x="8587" y="4235"/>
                  </a:cubicBezTo>
                  <a:cubicBezTo>
                    <a:pt x="8528" y="4272"/>
                    <a:pt x="8514" y="4177"/>
                    <a:pt x="8484" y="4126"/>
                  </a:cubicBezTo>
                  <a:cubicBezTo>
                    <a:pt x="8462" y="4074"/>
                    <a:pt x="8374" y="3994"/>
                    <a:pt x="8374" y="3994"/>
                  </a:cubicBezTo>
                  <a:cubicBezTo>
                    <a:pt x="8367" y="3964"/>
                    <a:pt x="8272" y="3913"/>
                    <a:pt x="8265" y="3869"/>
                  </a:cubicBezTo>
                  <a:cubicBezTo>
                    <a:pt x="8257" y="3825"/>
                    <a:pt x="8199" y="3700"/>
                    <a:pt x="8206" y="3635"/>
                  </a:cubicBezTo>
                  <a:cubicBezTo>
                    <a:pt x="8213" y="3561"/>
                    <a:pt x="8213" y="3495"/>
                    <a:pt x="8301" y="3488"/>
                  </a:cubicBezTo>
                  <a:cubicBezTo>
                    <a:pt x="8382" y="3481"/>
                    <a:pt x="8462" y="3503"/>
                    <a:pt x="8521" y="3481"/>
                  </a:cubicBezTo>
                  <a:cubicBezTo>
                    <a:pt x="8580" y="3451"/>
                    <a:pt x="8594" y="3444"/>
                    <a:pt x="8624" y="3400"/>
                  </a:cubicBezTo>
                  <a:cubicBezTo>
                    <a:pt x="8646" y="3356"/>
                    <a:pt x="8638" y="3290"/>
                    <a:pt x="8697" y="3283"/>
                  </a:cubicBezTo>
                  <a:cubicBezTo>
                    <a:pt x="8755" y="3276"/>
                    <a:pt x="8880" y="3253"/>
                    <a:pt x="8880" y="3253"/>
                  </a:cubicBezTo>
                  <a:cubicBezTo>
                    <a:pt x="8880" y="3253"/>
                    <a:pt x="8939" y="3327"/>
                    <a:pt x="8961" y="3305"/>
                  </a:cubicBezTo>
                  <a:cubicBezTo>
                    <a:pt x="8990" y="3290"/>
                    <a:pt x="8997" y="3268"/>
                    <a:pt x="9049" y="3290"/>
                  </a:cubicBezTo>
                  <a:cubicBezTo>
                    <a:pt x="9100" y="3319"/>
                    <a:pt x="9166" y="3385"/>
                    <a:pt x="9203" y="3378"/>
                  </a:cubicBezTo>
                  <a:cubicBezTo>
                    <a:pt x="9232" y="3371"/>
                    <a:pt x="9224" y="3378"/>
                    <a:pt x="9283" y="3356"/>
                  </a:cubicBezTo>
                  <a:cubicBezTo>
                    <a:pt x="9342" y="3341"/>
                    <a:pt x="9386" y="3341"/>
                    <a:pt x="9422" y="3305"/>
                  </a:cubicBezTo>
                  <a:cubicBezTo>
                    <a:pt x="9452" y="3276"/>
                    <a:pt x="9503" y="3246"/>
                    <a:pt x="9547" y="3217"/>
                  </a:cubicBezTo>
                  <a:cubicBezTo>
                    <a:pt x="9591" y="3180"/>
                    <a:pt x="9620" y="3158"/>
                    <a:pt x="9657" y="3144"/>
                  </a:cubicBezTo>
                  <a:cubicBezTo>
                    <a:pt x="9701" y="3136"/>
                    <a:pt x="9635" y="3107"/>
                    <a:pt x="9664" y="3056"/>
                  </a:cubicBezTo>
                  <a:cubicBezTo>
                    <a:pt x="9701" y="3004"/>
                    <a:pt x="9730" y="2909"/>
                    <a:pt x="9730" y="2909"/>
                  </a:cubicBezTo>
                  <a:cubicBezTo>
                    <a:pt x="9730" y="2909"/>
                    <a:pt x="9767" y="2953"/>
                    <a:pt x="9796" y="2931"/>
                  </a:cubicBezTo>
                  <a:cubicBezTo>
                    <a:pt x="9818" y="2916"/>
                    <a:pt x="9862" y="2894"/>
                    <a:pt x="9862" y="2858"/>
                  </a:cubicBezTo>
                  <a:cubicBezTo>
                    <a:pt x="9862" y="2836"/>
                    <a:pt x="9891" y="2807"/>
                    <a:pt x="9913" y="2785"/>
                  </a:cubicBezTo>
                  <a:lnTo>
                    <a:pt x="9906" y="2777"/>
                  </a:lnTo>
                </a:path>
              </a:pathLst>
            </a:custGeom>
            <a:grpFill/>
            <a:ln w="3175" cap="flat" cmpd="sng">
              <a:noFill/>
              <a:bevel/>
              <a:headEnd/>
              <a:tailEnd/>
            </a:ln>
          </p:spPr>
          <p:txBody>
            <a:bodyPr wrap="none" anchor="ctr"/>
            <a:lstStyle/>
            <a:p>
              <a:pPr eaLnBrk="1" fontAlgn="auto" hangingPunct="1">
                <a:spcBef>
                  <a:spcPts val="0"/>
                </a:spcBef>
                <a:spcAft>
                  <a:spcPts val="0"/>
                </a:spcAft>
                <a:defRPr/>
              </a:pPr>
              <a:endParaRPr lang="en-US" sz="1351" b="0" i="0">
                <a:latin typeface="DINRoundOT" panose="020B0504020101020102" pitchFamily="34" charset="77"/>
              </a:endParaRPr>
            </a:p>
          </p:txBody>
        </p:sp>
        <p:sp>
          <p:nvSpPr>
            <p:cNvPr id="158" name="Freeform 23">
              <a:extLst>
                <a:ext uri="{FF2B5EF4-FFF2-40B4-BE49-F238E27FC236}">
                  <a16:creationId xmlns:a16="http://schemas.microsoft.com/office/drawing/2014/main" id="{DDE022A4-02BF-A24D-A147-87066B830D58}"/>
                </a:ext>
              </a:extLst>
            </p:cNvPr>
            <p:cNvSpPr>
              <a:spLocks noChangeArrowheads="1"/>
            </p:cNvSpPr>
            <p:nvPr/>
          </p:nvSpPr>
          <p:spPr bwMode="gray">
            <a:xfrm>
              <a:off x="3373941" y="5791754"/>
              <a:ext cx="2878123" cy="2744979"/>
            </a:xfrm>
            <a:custGeom>
              <a:avLst/>
              <a:gdLst>
                <a:gd name="T0" fmla="*/ 974 w 7489"/>
                <a:gd name="T1" fmla="*/ 7143 h 7225"/>
                <a:gd name="T2" fmla="*/ 630 w 7489"/>
                <a:gd name="T3" fmla="*/ 6616 h 7225"/>
                <a:gd name="T4" fmla="*/ 717 w 7489"/>
                <a:gd name="T5" fmla="*/ 6213 h 7225"/>
                <a:gd name="T6" fmla="*/ 402 w 7489"/>
                <a:gd name="T7" fmla="*/ 5920 h 7225"/>
                <a:gd name="T8" fmla="*/ 256 w 7489"/>
                <a:gd name="T9" fmla="*/ 5502 h 7225"/>
                <a:gd name="T10" fmla="*/ 278 w 7489"/>
                <a:gd name="T11" fmla="*/ 5194 h 7225"/>
                <a:gd name="T12" fmla="*/ 36 w 7489"/>
                <a:gd name="T13" fmla="*/ 4974 h 7225"/>
                <a:gd name="T14" fmla="*/ 205 w 7489"/>
                <a:gd name="T15" fmla="*/ 4799 h 7225"/>
                <a:gd name="T16" fmla="*/ 571 w 7489"/>
                <a:gd name="T17" fmla="*/ 4426 h 7225"/>
                <a:gd name="T18" fmla="*/ 534 w 7489"/>
                <a:gd name="T19" fmla="*/ 4067 h 7225"/>
                <a:gd name="T20" fmla="*/ 674 w 7489"/>
                <a:gd name="T21" fmla="*/ 3158 h 7225"/>
                <a:gd name="T22" fmla="*/ 293 w 7489"/>
                <a:gd name="T23" fmla="*/ 2521 h 7225"/>
                <a:gd name="T24" fmla="*/ 446 w 7489"/>
                <a:gd name="T25" fmla="*/ 2140 h 7225"/>
                <a:gd name="T26" fmla="*/ 762 w 7489"/>
                <a:gd name="T27" fmla="*/ 2044 h 7225"/>
                <a:gd name="T28" fmla="*/ 1150 w 7489"/>
                <a:gd name="T29" fmla="*/ 2096 h 7225"/>
                <a:gd name="T30" fmla="*/ 1985 w 7489"/>
                <a:gd name="T31" fmla="*/ 1949 h 7225"/>
                <a:gd name="T32" fmla="*/ 1868 w 7489"/>
                <a:gd name="T33" fmla="*/ 1444 h 7225"/>
                <a:gd name="T34" fmla="*/ 2359 w 7489"/>
                <a:gd name="T35" fmla="*/ 1085 h 7225"/>
                <a:gd name="T36" fmla="*/ 2960 w 7489"/>
                <a:gd name="T37" fmla="*/ 843 h 7225"/>
                <a:gd name="T38" fmla="*/ 3619 w 7489"/>
                <a:gd name="T39" fmla="*/ 308 h 7225"/>
                <a:gd name="T40" fmla="*/ 4022 w 7489"/>
                <a:gd name="T41" fmla="*/ 447 h 7225"/>
                <a:gd name="T42" fmla="*/ 4491 w 7489"/>
                <a:gd name="T43" fmla="*/ 725 h 7225"/>
                <a:gd name="T44" fmla="*/ 4345 w 7489"/>
                <a:gd name="T45" fmla="*/ 1136 h 7225"/>
                <a:gd name="T46" fmla="*/ 4330 w 7489"/>
                <a:gd name="T47" fmla="*/ 1480 h 7225"/>
                <a:gd name="T48" fmla="*/ 4755 w 7489"/>
                <a:gd name="T49" fmla="*/ 1539 h 7225"/>
                <a:gd name="T50" fmla="*/ 5143 w 7489"/>
                <a:gd name="T51" fmla="*/ 1326 h 7225"/>
                <a:gd name="T52" fmla="*/ 5422 w 7489"/>
                <a:gd name="T53" fmla="*/ 1070 h 7225"/>
                <a:gd name="T54" fmla="*/ 5231 w 7489"/>
                <a:gd name="T55" fmla="*/ 271 h 7225"/>
                <a:gd name="T56" fmla="*/ 5546 w 7489"/>
                <a:gd name="T57" fmla="*/ 37 h 7225"/>
                <a:gd name="T58" fmla="*/ 5957 w 7489"/>
                <a:gd name="T59" fmla="*/ 169 h 7225"/>
                <a:gd name="T60" fmla="*/ 6550 w 7489"/>
                <a:gd name="T61" fmla="*/ 242 h 7225"/>
                <a:gd name="T62" fmla="*/ 6821 w 7489"/>
                <a:gd name="T63" fmla="*/ 396 h 7225"/>
                <a:gd name="T64" fmla="*/ 6645 w 7489"/>
                <a:gd name="T65" fmla="*/ 953 h 7225"/>
                <a:gd name="T66" fmla="*/ 6865 w 7489"/>
                <a:gd name="T67" fmla="*/ 1348 h 7225"/>
                <a:gd name="T68" fmla="*/ 6968 w 7489"/>
                <a:gd name="T69" fmla="*/ 1891 h 7225"/>
                <a:gd name="T70" fmla="*/ 7415 w 7489"/>
                <a:gd name="T71" fmla="*/ 2228 h 7225"/>
                <a:gd name="T72" fmla="*/ 7364 w 7489"/>
                <a:gd name="T73" fmla="*/ 2858 h 7225"/>
                <a:gd name="T74" fmla="*/ 7268 w 7489"/>
                <a:gd name="T75" fmla="*/ 3092 h 7225"/>
                <a:gd name="T76" fmla="*/ 6733 w 7489"/>
                <a:gd name="T77" fmla="*/ 3517 h 7225"/>
                <a:gd name="T78" fmla="*/ 6352 w 7489"/>
                <a:gd name="T79" fmla="*/ 3576 h 7225"/>
                <a:gd name="T80" fmla="*/ 6059 w 7489"/>
                <a:gd name="T81" fmla="*/ 3840 h 7225"/>
                <a:gd name="T82" fmla="*/ 5656 w 7489"/>
                <a:gd name="T83" fmla="*/ 4184 h 7225"/>
                <a:gd name="T84" fmla="*/ 6059 w 7489"/>
                <a:gd name="T85" fmla="*/ 4397 h 7225"/>
                <a:gd name="T86" fmla="*/ 5847 w 7489"/>
                <a:gd name="T87" fmla="*/ 4813 h 7225"/>
                <a:gd name="T88" fmla="*/ 5605 w 7489"/>
                <a:gd name="T89" fmla="*/ 4784 h 7225"/>
                <a:gd name="T90" fmla="*/ 5488 w 7489"/>
                <a:gd name="T91" fmla="*/ 5158 h 7225"/>
                <a:gd name="T92" fmla="*/ 5143 w 7489"/>
                <a:gd name="T93" fmla="*/ 5568 h 7225"/>
                <a:gd name="T94" fmla="*/ 4733 w 7489"/>
                <a:gd name="T95" fmla="*/ 5795 h 7225"/>
                <a:gd name="T96" fmla="*/ 4638 w 7489"/>
                <a:gd name="T97" fmla="*/ 6096 h 7225"/>
                <a:gd name="T98" fmla="*/ 4352 w 7489"/>
                <a:gd name="T99" fmla="*/ 5744 h 7225"/>
                <a:gd name="T100" fmla="*/ 4088 w 7489"/>
                <a:gd name="T101" fmla="*/ 5400 h 7225"/>
                <a:gd name="T102" fmla="*/ 3810 w 7489"/>
                <a:gd name="T103" fmla="*/ 5671 h 7225"/>
                <a:gd name="T104" fmla="*/ 3502 w 7489"/>
                <a:gd name="T105" fmla="*/ 5920 h 7225"/>
                <a:gd name="T106" fmla="*/ 2974 w 7489"/>
                <a:gd name="T107" fmla="*/ 6286 h 7225"/>
                <a:gd name="T108" fmla="*/ 2417 w 7489"/>
                <a:gd name="T109" fmla="*/ 6396 h 7225"/>
                <a:gd name="T110" fmla="*/ 2110 w 7489"/>
                <a:gd name="T111" fmla="*/ 6682 h 7225"/>
                <a:gd name="T112" fmla="*/ 1824 w 7489"/>
                <a:gd name="T113" fmla="*/ 6916 h 7225"/>
                <a:gd name="T114" fmla="*/ 1567 w 7489"/>
                <a:gd name="T115" fmla="*/ 7188 h 7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89" h="7225">
                  <a:moveTo>
                    <a:pt x="1186" y="7224"/>
                  </a:moveTo>
                  <a:lnTo>
                    <a:pt x="1186" y="7224"/>
                  </a:lnTo>
                  <a:cubicBezTo>
                    <a:pt x="1150" y="7224"/>
                    <a:pt x="1128" y="7180"/>
                    <a:pt x="1113" y="7136"/>
                  </a:cubicBezTo>
                  <a:cubicBezTo>
                    <a:pt x="1106" y="7129"/>
                    <a:pt x="1106" y="7114"/>
                    <a:pt x="1099" y="7107"/>
                  </a:cubicBezTo>
                  <a:cubicBezTo>
                    <a:pt x="1076" y="7070"/>
                    <a:pt x="1069" y="7063"/>
                    <a:pt x="1047" y="7063"/>
                  </a:cubicBezTo>
                  <a:cubicBezTo>
                    <a:pt x="1040" y="7063"/>
                    <a:pt x="1033" y="7063"/>
                    <a:pt x="1033" y="7063"/>
                  </a:cubicBezTo>
                  <a:cubicBezTo>
                    <a:pt x="1018" y="7063"/>
                    <a:pt x="1011" y="7085"/>
                    <a:pt x="1003" y="7122"/>
                  </a:cubicBezTo>
                  <a:cubicBezTo>
                    <a:pt x="996" y="7158"/>
                    <a:pt x="996" y="7158"/>
                    <a:pt x="996" y="7158"/>
                  </a:cubicBezTo>
                  <a:cubicBezTo>
                    <a:pt x="974" y="7143"/>
                    <a:pt x="974" y="7143"/>
                    <a:pt x="974" y="7143"/>
                  </a:cubicBezTo>
                  <a:cubicBezTo>
                    <a:pt x="959" y="7129"/>
                    <a:pt x="952" y="7122"/>
                    <a:pt x="945" y="7107"/>
                  </a:cubicBezTo>
                  <a:cubicBezTo>
                    <a:pt x="908" y="7048"/>
                    <a:pt x="923" y="7004"/>
                    <a:pt x="966" y="6916"/>
                  </a:cubicBezTo>
                  <a:cubicBezTo>
                    <a:pt x="996" y="6858"/>
                    <a:pt x="981" y="6850"/>
                    <a:pt x="959" y="6821"/>
                  </a:cubicBezTo>
                  <a:cubicBezTo>
                    <a:pt x="945" y="6806"/>
                    <a:pt x="937" y="6792"/>
                    <a:pt x="923" y="6770"/>
                  </a:cubicBezTo>
                  <a:cubicBezTo>
                    <a:pt x="893" y="6704"/>
                    <a:pt x="857" y="6660"/>
                    <a:pt x="791" y="6660"/>
                  </a:cubicBezTo>
                  <a:cubicBezTo>
                    <a:pt x="783" y="6660"/>
                    <a:pt x="769" y="6660"/>
                    <a:pt x="762" y="6660"/>
                  </a:cubicBezTo>
                  <a:cubicBezTo>
                    <a:pt x="732" y="6667"/>
                    <a:pt x="710" y="6674"/>
                    <a:pt x="695" y="6674"/>
                  </a:cubicBezTo>
                  <a:cubicBezTo>
                    <a:pt x="666" y="6674"/>
                    <a:pt x="652" y="6653"/>
                    <a:pt x="644" y="6638"/>
                  </a:cubicBezTo>
                  <a:cubicBezTo>
                    <a:pt x="644" y="6631"/>
                    <a:pt x="637" y="6623"/>
                    <a:pt x="630" y="6616"/>
                  </a:cubicBezTo>
                  <a:cubicBezTo>
                    <a:pt x="622" y="6601"/>
                    <a:pt x="615" y="6594"/>
                    <a:pt x="608" y="6587"/>
                  </a:cubicBezTo>
                  <a:cubicBezTo>
                    <a:pt x="586" y="6557"/>
                    <a:pt x="564" y="6535"/>
                    <a:pt x="578" y="6455"/>
                  </a:cubicBezTo>
                  <a:cubicBezTo>
                    <a:pt x="593" y="6396"/>
                    <a:pt x="608" y="6389"/>
                    <a:pt x="637" y="6374"/>
                  </a:cubicBezTo>
                  <a:cubicBezTo>
                    <a:pt x="652" y="6374"/>
                    <a:pt x="674" y="6360"/>
                    <a:pt x="710" y="6330"/>
                  </a:cubicBezTo>
                  <a:cubicBezTo>
                    <a:pt x="732" y="6315"/>
                    <a:pt x="754" y="6293"/>
                    <a:pt x="762" y="6286"/>
                  </a:cubicBezTo>
                  <a:lnTo>
                    <a:pt x="762" y="6286"/>
                  </a:lnTo>
                  <a:lnTo>
                    <a:pt x="754" y="6279"/>
                  </a:lnTo>
                  <a:cubicBezTo>
                    <a:pt x="747" y="6272"/>
                    <a:pt x="740" y="6257"/>
                    <a:pt x="732" y="6235"/>
                  </a:cubicBezTo>
                  <a:cubicBezTo>
                    <a:pt x="725" y="6213"/>
                    <a:pt x="717" y="6213"/>
                    <a:pt x="717" y="6213"/>
                  </a:cubicBezTo>
                  <a:cubicBezTo>
                    <a:pt x="710" y="6213"/>
                    <a:pt x="703" y="6213"/>
                    <a:pt x="703" y="6213"/>
                  </a:cubicBezTo>
                  <a:cubicBezTo>
                    <a:pt x="688" y="6220"/>
                    <a:pt x="674" y="6220"/>
                    <a:pt x="659" y="6220"/>
                  </a:cubicBezTo>
                  <a:cubicBezTo>
                    <a:pt x="644" y="6220"/>
                    <a:pt x="622" y="6220"/>
                    <a:pt x="600" y="6206"/>
                  </a:cubicBezTo>
                  <a:cubicBezTo>
                    <a:pt x="542" y="6184"/>
                    <a:pt x="534" y="6169"/>
                    <a:pt x="534" y="6132"/>
                  </a:cubicBezTo>
                  <a:cubicBezTo>
                    <a:pt x="534" y="6118"/>
                    <a:pt x="534" y="6096"/>
                    <a:pt x="527" y="6066"/>
                  </a:cubicBezTo>
                  <a:cubicBezTo>
                    <a:pt x="512" y="6030"/>
                    <a:pt x="505" y="6015"/>
                    <a:pt x="505" y="6000"/>
                  </a:cubicBezTo>
                  <a:cubicBezTo>
                    <a:pt x="490" y="5971"/>
                    <a:pt x="490" y="5964"/>
                    <a:pt x="468" y="5927"/>
                  </a:cubicBezTo>
                  <a:cubicBezTo>
                    <a:pt x="461" y="5912"/>
                    <a:pt x="454" y="5912"/>
                    <a:pt x="439" y="5912"/>
                  </a:cubicBezTo>
                  <a:cubicBezTo>
                    <a:pt x="432" y="5912"/>
                    <a:pt x="417" y="5912"/>
                    <a:pt x="402" y="5920"/>
                  </a:cubicBezTo>
                  <a:cubicBezTo>
                    <a:pt x="388" y="5927"/>
                    <a:pt x="373" y="5927"/>
                    <a:pt x="351" y="5927"/>
                  </a:cubicBezTo>
                  <a:cubicBezTo>
                    <a:pt x="344" y="5927"/>
                    <a:pt x="336" y="5927"/>
                    <a:pt x="329" y="5927"/>
                  </a:cubicBezTo>
                  <a:cubicBezTo>
                    <a:pt x="307" y="5920"/>
                    <a:pt x="285" y="5912"/>
                    <a:pt x="278" y="5891"/>
                  </a:cubicBezTo>
                  <a:cubicBezTo>
                    <a:pt x="263" y="5869"/>
                    <a:pt x="263" y="5832"/>
                    <a:pt x="278" y="5781"/>
                  </a:cubicBezTo>
                  <a:cubicBezTo>
                    <a:pt x="293" y="5737"/>
                    <a:pt x="285" y="5729"/>
                    <a:pt x="256" y="5722"/>
                  </a:cubicBezTo>
                  <a:cubicBezTo>
                    <a:pt x="249" y="5722"/>
                    <a:pt x="234" y="5715"/>
                    <a:pt x="226" y="5707"/>
                  </a:cubicBezTo>
                  <a:cubicBezTo>
                    <a:pt x="205" y="5700"/>
                    <a:pt x="161" y="5671"/>
                    <a:pt x="168" y="5641"/>
                  </a:cubicBezTo>
                  <a:cubicBezTo>
                    <a:pt x="168" y="5627"/>
                    <a:pt x="183" y="5619"/>
                    <a:pt x="205" y="5612"/>
                  </a:cubicBezTo>
                  <a:cubicBezTo>
                    <a:pt x="249" y="5605"/>
                    <a:pt x="256" y="5575"/>
                    <a:pt x="256" y="5502"/>
                  </a:cubicBezTo>
                  <a:cubicBezTo>
                    <a:pt x="256" y="5465"/>
                    <a:pt x="271" y="5451"/>
                    <a:pt x="300" y="5451"/>
                  </a:cubicBezTo>
                  <a:cubicBezTo>
                    <a:pt x="314" y="5451"/>
                    <a:pt x="322" y="5451"/>
                    <a:pt x="336" y="5451"/>
                  </a:cubicBezTo>
                  <a:cubicBezTo>
                    <a:pt x="351" y="5451"/>
                    <a:pt x="366" y="5458"/>
                    <a:pt x="381" y="5458"/>
                  </a:cubicBezTo>
                  <a:cubicBezTo>
                    <a:pt x="388" y="5458"/>
                    <a:pt x="395" y="5458"/>
                    <a:pt x="402" y="5451"/>
                  </a:cubicBezTo>
                  <a:cubicBezTo>
                    <a:pt x="410" y="5451"/>
                    <a:pt x="417" y="5451"/>
                    <a:pt x="424" y="5443"/>
                  </a:cubicBezTo>
                  <a:cubicBezTo>
                    <a:pt x="432" y="5429"/>
                    <a:pt x="424" y="5407"/>
                    <a:pt x="417" y="5378"/>
                  </a:cubicBezTo>
                  <a:cubicBezTo>
                    <a:pt x="417" y="5356"/>
                    <a:pt x="410" y="5334"/>
                    <a:pt x="410" y="5312"/>
                  </a:cubicBezTo>
                  <a:cubicBezTo>
                    <a:pt x="410" y="5238"/>
                    <a:pt x="410" y="5238"/>
                    <a:pt x="373" y="5238"/>
                  </a:cubicBezTo>
                  <a:cubicBezTo>
                    <a:pt x="336" y="5238"/>
                    <a:pt x="293" y="5224"/>
                    <a:pt x="278" y="5194"/>
                  </a:cubicBezTo>
                  <a:cubicBezTo>
                    <a:pt x="271" y="5172"/>
                    <a:pt x="263" y="5150"/>
                    <a:pt x="293" y="5106"/>
                  </a:cubicBezTo>
                  <a:cubicBezTo>
                    <a:pt x="300" y="5092"/>
                    <a:pt x="307" y="5070"/>
                    <a:pt x="307" y="5062"/>
                  </a:cubicBezTo>
                  <a:cubicBezTo>
                    <a:pt x="300" y="5055"/>
                    <a:pt x="285" y="5048"/>
                    <a:pt x="285" y="5048"/>
                  </a:cubicBezTo>
                  <a:cubicBezTo>
                    <a:pt x="278" y="5048"/>
                    <a:pt x="278" y="5055"/>
                    <a:pt x="271" y="5055"/>
                  </a:cubicBezTo>
                  <a:cubicBezTo>
                    <a:pt x="256" y="5055"/>
                    <a:pt x="241" y="5062"/>
                    <a:pt x="219" y="5062"/>
                  </a:cubicBezTo>
                  <a:cubicBezTo>
                    <a:pt x="197" y="5062"/>
                    <a:pt x="161" y="5062"/>
                    <a:pt x="109" y="5077"/>
                  </a:cubicBezTo>
                  <a:cubicBezTo>
                    <a:pt x="102" y="5077"/>
                    <a:pt x="87" y="5077"/>
                    <a:pt x="80" y="5077"/>
                  </a:cubicBezTo>
                  <a:cubicBezTo>
                    <a:pt x="65" y="5077"/>
                    <a:pt x="51" y="5077"/>
                    <a:pt x="43" y="5062"/>
                  </a:cubicBezTo>
                  <a:cubicBezTo>
                    <a:pt x="29" y="5048"/>
                    <a:pt x="29" y="5011"/>
                    <a:pt x="36" y="4974"/>
                  </a:cubicBezTo>
                  <a:cubicBezTo>
                    <a:pt x="36" y="4960"/>
                    <a:pt x="36" y="4945"/>
                    <a:pt x="36" y="4923"/>
                  </a:cubicBezTo>
                  <a:cubicBezTo>
                    <a:pt x="36" y="4894"/>
                    <a:pt x="29" y="4872"/>
                    <a:pt x="21" y="4850"/>
                  </a:cubicBezTo>
                  <a:cubicBezTo>
                    <a:pt x="7" y="4813"/>
                    <a:pt x="0" y="4784"/>
                    <a:pt x="29" y="4755"/>
                  </a:cubicBezTo>
                  <a:cubicBezTo>
                    <a:pt x="58" y="4733"/>
                    <a:pt x="73" y="4725"/>
                    <a:pt x="87" y="4725"/>
                  </a:cubicBezTo>
                  <a:cubicBezTo>
                    <a:pt x="102" y="4725"/>
                    <a:pt x="124" y="4733"/>
                    <a:pt x="124" y="4777"/>
                  </a:cubicBezTo>
                  <a:cubicBezTo>
                    <a:pt x="124" y="4791"/>
                    <a:pt x="131" y="4806"/>
                    <a:pt x="146" y="4821"/>
                  </a:cubicBezTo>
                  <a:cubicBezTo>
                    <a:pt x="161" y="4835"/>
                    <a:pt x="175" y="4843"/>
                    <a:pt x="183" y="4843"/>
                  </a:cubicBezTo>
                  <a:cubicBezTo>
                    <a:pt x="183" y="4843"/>
                    <a:pt x="183" y="4843"/>
                    <a:pt x="190" y="4835"/>
                  </a:cubicBezTo>
                  <a:cubicBezTo>
                    <a:pt x="190" y="4828"/>
                    <a:pt x="197" y="4813"/>
                    <a:pt x="205" y="4799"/>
                  </a:cubicBezTo>
                  <a:cubicBezTo>
                    <a:pt x="226" y="4762"/>
                    <a:pt x="249" y="4711"/>
                    <a:pt x="293" y="4674"/>
                  </a:cubicBezTo>
                  <a:cubicBezTo>
                    <a:pt x="314" y="4660"/>
                    <a:pt x="329" y="4652"/>
                    <a:pt x="344" y="4645"/>
                  </a:cubicBezTo>
                  <a:cubicBezTo>
                    <a:pt x="351" y="4638"/>
                    <a:pt x="358" y="4638"/>
                    <a:pt x="381" y="4601"/>
                  </a:cubicBezTo>
                  <a:cubicBezTo>
                    <a:pt x="410" y="4535"/>
                    <a:pt x="454" y="4520"/>
                    <a:pt x="505" y="4499"/>
                  </a:cubicBezTo>
                  <a:cubicBezTo>
                    <a:pt x="520" y="4492"/>
                    <a:pt x="520" y="4492"/>
                    <a:pt x="520" y="4492"/>
                  </a:cubicBezTo>
                  <a:cubicBezTo>
                    <a:pt x="549" y="4484"/>
                    <a:pt x="571" y="4477"/>
                    <a:pt x="578" y="4477"/>
                  </a:cubicBezTo>
                  <a:cubicBezTo>
                    <a:pt x="586" y="4477"/>
                    <a:pt x="593" y="4477"/>
                    <a:pt x="593" y="4477"/>
                  </a:cubicBezTo>
                  <a:cubicBezTo>
                    <a:pt x="593" y="4477"/>
                    <a:pt x="593" y="4477"/>
                    <a:pt x="593" y="4470"/>
                  </a:cubicBezTo>
                  <a:cubicBezTo>
                    <a:pt x="593" y="4448"/>
                    <a:pt x="571" y="4426"/>
                    <a:pt x="571" y="4426"/>
                  </a:cubicBezTo>
                  <a:cubicBezTo>
                    <a:pt x="564" y="4411"/>
                    <a:pt x="564" y="4411"/>
                    <a:pt x="564" y="4411"/>
                  </a:cubicBezTo>
                  <a:cubicBezTo>
                    <a:pt x="644" y="4353"/>
                    <a:pt x="644" y="4353"/>
                    <a:pt x="644" y="4353"/>
                  </a:cubicBezTo>
                  <a:cubicBezTo>
                    <a:pt x="644" y="4353"/>
                    <a:pt x="637" y="4353"/>
                    <a:pt x="630" y="4353"/>
                  </a:cubicBezTo>
                  <a:cubicBezTo>
                    <a:pt x="630" y="4353"/>
                    <a:pt x="615" y="4353"/>
                    <a:pt x="608" y="4360"/>
                  </a:cubicBezTo>
                  <a:cubicBezTo>
                    <a:pt x="571" y="4382"/>
                    <a:pt x="527" y="4404"/>
                    <a:pt x="483" y="4404"/>
                  </a:cubicBezTo>
                  <a:cubicBezTo>
                    <a:pt x="461" y="4404"/>
                    <a:pt x="439" y="4397"/>
                    <a:pt x="417" y="4382"/>
                  </a:cubicBezTo>
                  <a:cubicBezTo>
                    <a:pt x="402" y="4375"/>
                    <a:pt x="395" y="4360"/>
                    <a:pt x="388" y="4345"/>
                  </a:cubicBezTo>
                  <a:cubicBezTo>
                    <a:pt x="381" y="4272"/>
                    <a:pt x="461" y="4170"/>
                    <a:pt x="468" y="4155"/>
                  </a:cubicBezTo>
                  <a:cubicBezTo>
                    <a:pt x="490" y="4133"/>
                    <a:pt x="512" y="4104"/>
                    <a:pt x="534" y="4067"/>
                  </a:cubicBezTo>
                  <a:cubicBezTo>
                    <a:pt x="556" y="4023"/>
                    <a:pt x="578" y="3979"/>
                    <a:pt x="615" y="3928"/>
                  </a:cubicBezTo>
                  <a:cubicBezTo>
                    <a:pt x="652" y="3884"/>
                    <a:pt x="681" y="3869"/>
                    <a:pt x="695" y="3854"/>
                  </a:cubicBezTo>
                  <a:cubicBezTo>
                    <a:pt x="717" y="3840"/>
                    <a:pt x="732" y="3832"/>
                    <a:pt x="740" y="3803"/>
                  </a:cubicBezTo>
                  <a:cubicBezTo>
                    <a:pt x="747" y="3774"/>
                    <a:pt x="747" y="3744"/>
                    <a:pt x="747" y="3715"/>
                  </a:cubicBezTo>
                  <a:cubicBezTo>
                    <a:pt x="740" y="3679"/>
                    <a:pt x="740" y="3627"/>
                    <a:pt x="762" y="3569"/>
                  </a:cubicBezTo>
                  <a:cubicBezTo>
                    <a:pt x="798" y="3503"/>
                    <a:pt x="776" y="3444"/>
                    <a:pt x="754" y="3378"/>
                  </a:cubicBezTo>
                  <a:cubicBezTo>
                    <a:pt x="754" y="3363"/>
                    <a:pt x="747" y="3342"/>
                    <a:pt x="740" y="3320"/>
                  </a:cubicBezTo>
                  <a:cubicBezTo>
                    <a:pt x="725" y="3275"/>
                    <a:pt x="710" y="3246"/>
                    <a:pt x="703" y="3224"/>
                  </a:cubicBezTo>
                  <a:cubicBezTo>
                    <a:pt x="688" y="3210"/>
                    <a:pt x="681" y="3188"/>
                    <a:pt x="674" y="3158"/>
                  </a:cubicBezTo>
                  <a:cubicBezTo>
                    <a:pt x="659" y="3114"/>
                    <a:pt x="637" y="3070"/>
                    <a:pt x="564" y="2997"/>
                  </a:cubicBezTo>
                  <a:cubicBezTo>
                    <a:pt x="527" y="2968"/>
                    <a:pt x="512" y="2939"/>
                    <a:pt x="512" y="2916"/>
                  </a:cubicBezTo>
                  <a:cubicBezTo>
                    <a:pt x="512" y="2894"/>
                    <a:pt x="534" y="2873"/>
                    <a:pt x="564" y="2851"/>
                  </a:cubicBezTo>
                  <a:cubicBezTo>
                    <a:pt x="578" y="2843"/>
                    <a:pt x="578" y="2836"/>
                    <a:pt x="578" y="2836"/>
                  </a:cubicBezTo>
                  <a:cubicBezTo>
                    <a:pt x="578" y="2821"/>
                    <a:pt x="534" y="2806"/>
                    <a:pt x="505" y="2792"/>
                  </a:cubicBezTo>
                  <a:cubicBezTo>
                    <a:pt x="490" y="2785"/>
                    <a:pt x="490" y="2785"/>
                    <a:pt x="490" y="2785"/>
                  </a:cubicBezTo>
                  <a:cubicBezTo>
                    <a:pt x="424" y="2763"/>
                    <a:pt x="410" y="2726"/>
                    <a:pt x="410" y="2660"/>
                  </a:cubicBezTo>
                  <a:cubicBezTo>
                    <a:pt x="410" y="2587"/>
                    <a:pt x="410" y="2557"/>
                    <a:pt x="366" y="2535"/>
                  </a:cubicBezTo>
                  <a:cubicBezTo>
                    <a:pt x="336" y="2528"/>
                    <a:pt x="307" y="2521"/>
                    <a:pt x="293" y="2521"/>
                  </a:cubicBezTo>
                  <a:cubicBezTo>
                    <a:pt x="271" y="2521"/>
                    <a:pt x="263" y="2528"/>
                    <a:pt x="256" y="2528"/>
                  </a:cubicBezTo>
                  <a:cubicBezTo>
                    <a:pt x="226" y="2535"/>
                    <a:pt x="226" y="2535"/>
                    <a:pt x="226" y="2535"/>
                  </a:cubicBezTo>
                  <a:cubicBezTo>
                    <a:pt x="241" y="2506"/>
                    <a:pt x="241" y="2506"/>
                    <a:pt x="241" y="2506"/>
                  </a:cubicBezTo>
                  <a:cubicBezTo>
                    <a:pt x="241" y="2499"/>
                    <a:pt x="271" y="2462"/>
                    <a:pt x="329" y="2440"/>
                  </a:cubicBezTo>
                  <a:cubicBezTo>
                    <a:pt x="351" y="2433"/>
                    <a:pt x="351" y="2418"/>
                    <a:pt x="351" y="2418"/>
                  </a:cubicBezTo>
                  <a:cubicBezTo>
                    <a:pt x="358" y="2396"/>
                    <a:pt x="336" y="2367"/>
                    <a:pt x="300" y="2345"/>
                  </a:cubicBezTo>
                  <a:cubicBezTo>
                    <a:pt x="271" y="2316"/>
                    <a:pt x="249" y="2279"/>
                    <a:pt x="256" y="2250"/>
                  </a:cubicBezTo>
                  <a:cubicBezTo>
                    <a:pt x="263" y="2235"/>
                    <a:pt x="278" y="2213"/>
                    <a:pt x="322" y="2206"/>
                  </a:cubicBezTo>
                  <a:cubicBezTo>
                    <a:pt x="395" y="2191"/>
                    <a:pt x="432" y="2176"/>
                    <a:pt x="446" y="2140"/>
                  </a:cubicBezTo>
                  <a:cubicBezTo>
                    <a:pt x="461" y="2111"/>
                    <a:pt x="490" y="2089"/>
                    <a:pt x="520" y="2089"/>
                  </a:cubicBezTo>
                  <a:cubicBezTo>
                    <a:pt x="527" y="2089"/>
                    <a:pt x="549" y="2089"/>
                    <a:pt x="564" y="2118"/>
                  </a:cubicBezTo>
                  <a:cubicBezTo>
                    <a:pt x="586" y="2154"/>
                    <a:pt x="608" y="2169"/>
                    <a:pt x="688" y="2169"/>
                  </a:cubicBezTo>
                  <a:cubicBezTo>
                    <a:pt x="695" y="2169"/>
                    <a:pt x="703" y="2169"/>
                    <a:pt x="703" y="2169"/>
                  </a:cubicBezTo>
                  <a:cubicBezTo>
                    <a:pt x="710" y="2154"/>
                    <a:pt x="659" y="2096"/>
                    <a:pt x="644" y="2074"/>
                  </a:cubicBezTo>
                  <a:cubicBezTo>
                    <a:pt x="630" y="2066"/>
                    <a:pt x="622" y="2052"/>
                    <a:pt x="615" y="2044"/>
                  </a:cubicBezTo>
                  <a:cubicBezTo>
                    <a:pt x="600" y="2023"/>
                    <a:pt x="608" y="2008"/>
                    <a:pt x="608" y="2001"/>
                  </a:cubicBezTo>
                  <a:cubicBezTo>
                    <a:pt x="622" y="1964"/>
                    <a:pt x="688" y="1964"/>
                    <a:pt x="695" y="1964"/>
                  </a:cubicBezTo>
                  <a:cubicBezTo>
                    <a:pt x="732" y="1964"/>
                    <a:pt x="747" y="2008"/>
                    <a:pt x="762" y="2044"/>
                  </a:cubicBezTo>
                  <a:cubicBezTo>
                    <a:pt x="769" y="2059"/>
                    <a:pt x="776" y="2074"/>
                    <a:pt x="783" y="2089"/>
                  </a:cubicBezTo>
                  <a:cubicBezTo>
                    <a:pt x="791" y="2111"/>
                    <a:pt x="813" y="2118"/>
                    <a:pt x="857" y="2118"/>
                  </a:cubicBezTo>
                  <a:cubicBezTo>
                    <a:pt x="879" y="2118"/>
                    <a:pt x="901" y="2118"/>
                    <a:pt x="923" y="2111"/>
                  </a:cubicBezTo>
                  <a:cubicBezTo>
                    <a:pt x="930" y="2111"/>
                    <a:pt x="937" y="2111"/>
                    <a:pt x="945" y="2111"/>
                  </a:cubicBezTo>
                  <a:cubicBezTo>
                    <a:pt x="1011" y="2111"/>
                    <a:pt x="1076" y="2154"/>
                    <a:pt x="1128" y="2191"/>
                  </a:cubicBezTo>
                  <a:cubicBezTo>
                    <a:pt x="1157" y="2220"/>
                    <a:pt x="1179" y="2228"/>
                    <a:pt x="1194" y="2228"/>
                  </a:cubicBezTo>
                  <a:cubicBezTo>
                    <a:pt x="1194" y="2228"/>
                    <a:pt x="1201" y="2228"/>
                    <a:pt x="1208" y="2213"/>
                  </a:cubicBezTo>
                  <a:cubicBezTo>
                    <a:pt x="1208" y="2198"/>
                    <a:pt x="1194" y="2184"/>
                    <a:pt x="1179" y="2162"/>
                  </a:cubicBezTo>
                  <a:cubicBezTo>
                    <a:pt x="1157" y="2147"/>
                    <a:pt x="1142" y="2125"/>
                    <a:pt x="1150" y="2096"/>
                  </a:cubicBezTo>
                  <a:cubicBezTo>
                    <a:pt x="1157" y="2081"/>
                    <a:pt x="1172" y="2074"/>
                    <a:pt x="1186" y="2074"/>
                  </a:cubicBezTo>
                  <a:cubicBezTo>
                    <a:pt x="1223" y="2074"/>
                    <a:pt x="1267" y="2103"/>
                    <a:pt x="1296" y="2140"/>
                  </a:cubicBezTo>
                  <a:cubicBezTo>
                    <a:pt x="1311" y="2154"/>
                    <a:pt x="1326" y="2154"/>
                    <a:pt x="1340" y="2154"/>
                  </a:cubicBezTo>
                  <a:cubicBezTo>
                    <a:pt x="1377" y="2154"/>
                    <a:pt x="1428" y="2125"/>
                    <a:pt x="1450" y="2103"/>
                  </a:cubicBezTo>
                  <a:cubicBezTo>
                    <a:pt x="1487" y="2066"/>
                    <a:pt x="1663" y="2001"/>
                    <a:pt x="1729" y="1979"/>
                  </a:cubicBezTo>
                  <a:cubicBezTo>
                    <a:pt x="1743" y="1971"/>
                    <a:pt x="1758" y="1964"/>
                    <a:pt x="1773" y="1964"/>
                  </a:cubicBezTo>
                  <a:cubicBezTo>
                    <a:pt x="1809" y="1964"/>
                    <a:pt x="1846" y="1979"/>
                    <a:pt x="1861" y="2044"/>
                  </a:cubicBezTo>
                  <a:cubicBezTo>
                    <a:pt x="1861" y="2052"/>
                    <a:pt x="1861" y="2052"/>
                    <a:pt x="1868" y="2052"/>
                  </a:cubicBezTo>
                  <a:cubicBezTo>
                    <a:pt x="1897" y="2052"/>
                    <a:pt x="1963" y="2001"/>
                    <a:pt x="1985" y="1949"/>
                  </a:cubicBezTo>
                  <a:cubicBezTo>
                    <a:pt x="2014" y="1905"/>
                    <a:pt x="2022" y="1883"/>
                    <a:pt x="2044" y="1854"/>
                  </a:cubicBezTo>
                  <a:cubicBezTo>
                    <a:pt x="2051" y="1847"/>
                    <a:pt x="2058" y="1832"/>
                    <a:pt x="2066" y="1810"/>
                  </a:cubicBezTo>
                  <a:cubicBezTo>
                    <a:pt x="2088" y="1781"/>
                    <a:pt x="2088" y="1773"/>
                    <a:pt x="2066" y="1751"/>
                  </a:cubicBezTo>
                  <a:cubicBezTo>
                    <a:pt x="2058" y="1744"/>
                    <a:pt x="2051" y="1737"/>
                    <a:pt x="2044" y="1730"/>
                  </a:cubicBezTo>
                  <a:cubicBezTo>
                    <a:pt x="2014" y="1693"/>
                    <a:pt x="1971" y="1656"/>
                    <a:pt x="1912" y="1620"/>
                  </a:cubicBezTo>
                  <a:cubicBezTo>
                    <a:pt x="1890" y="1605"/>
                    <a:pt x="1890" y="1605"/>
                    <a:pt x="1890" y="1605"/>
                  </a:cubicBezTo>
                  <a:cubicBezTo>
                    <a:pt x="1846" y="1575"/>
                    <a:pt x="1817" y="1554"/>
                    <a:pt x="1817" y="1524"/>
                  </a:cubicBezTo>
                  <a:cubicBezTo>
                    <a:pt x="1809" y="1510"/>
                    <a:pt x="1817" y="1495"/>
                    <a:pt x="1831" y="1473"/>
                  </a:cubicBezTo>
                  <a:cubicBezTo>
                    <a:pt x="1846" y="1451"/>
                    <a:pt x="1853" y="1444"/>
                    <a:pt x="1868" y="1444"/>
                  </a:cubicBezTo>
                  <a:cubicBezTo>
                    <a:pt x="1875" y="1444"/>
                    <a:pt x="1883" y="1451"/>
                    <a:pt x="1883" y="1451"/>
                  </a:cubicBezTo>
                  <a:cubicBezTo>
                    <a:pt x="1890" y="1451"/>
                    <a:pt x="1890" y="1451"/>
                    <a:pt x="1890" y="1451"/>
                  </a:cubicBezTo>
                  <a:cubicBezTo>
                    <a:pt x="1890" y="1451"/>
                    <a:pt x="1897" y="1444"/>
                    <a:pt x="1897" y="1436"/>
                  </a:cubicBezTo>
                  <a:cubicBezTo>
                    <a:pt x="1912" y="1407"/>
                    <a:pt x="1956" y="1326"/>
                    <a:pt x="2036" y="1326"/>
                  </a:cubicBezTo>
                  <a:cubicBezTo>
                    <a:pt x="2102" y="1326"/>
                    <a:pt x="2132" y="1326"/>
                    <a:pt x="2161" y="1297"/>
                  </a:cubicBezTo>
                  <a:cubicBezTo>
                    <a:pt x="2176" y="1290"/>
                    <a:pt x="2183" y="1261"/>
                    <a:pt x="2198" y="1231"/>
                  </a:cubicBezTo>
                  <a:cubicBezTo>
                    <a:pt x="2212" y="1194"/>
                    <a:pt x="2227" y="1151"/>
                    <a:pt x="2256" y="1129"/>
                  </a:cubicBezTo>
                  <a:cubicBezTo>
                    <a:pt x="2278" y="1106"/>
                    <a:pt x="2300" y="1106"/>
                    <a:pt x="2322" y="1106"/>
                  </a:cubicBezTo>
                  <a:cubicBezTo>
                    <a:pt x="2344" y="1106"/>
                    <a:pt x="2352" y="1106"/>
                    <a:pt x="2359" y="1085"/>
                  </a:cubicBezTo>
                  <a:cubicBezTo>
                    <a:pt x="2366" y="1077"/>
                    <a:pt x="2374" y="1070"/>
                    <a:pt x="2374" y="1063"/>
                  </a:cubicBezTo>
                  <a:cubicBezTo>
                    <a:pt x="2388" y="1026"/>
                    <a:pt x="2403" y="989"/>
                    <a:pt x="2476" y="975"/>
                  </a:cubicBezTo>
                  <a:cubicBezTo>
                    <a:pt x="2527" y="967"/>
                    <a:pt x="2564" y="945"/>
                    <a:pt x="2586" y="931"/>
                  </a:cubicBezTo>
                  <a:cubicBezTo>
                    <a:pt x="2593" y="931"/>
                    <a:pt x="2593" y="931"/>
                    <a:pt x="2593" y="931"/>
                  </a:cubicBezTo>
                  <a:lnTo>
                    <a:pt x="2593" y="931"/>
                  </a:lnTo>
                  <a:cubicBezTo>
                    <a:pt x="2645" y="931"/>
                    <a:pt x="2667" y="916"/>
                    <a:pt x="2681" y="901"/>
                  </a:cubicBezTo>
                  <a:cubicBezTo>
                    <a:pt x="2711" y="857"/>
                    <a:pt x="2798" y="850"/>
                    <a:pt x="2879" y="850"/>
                  </a:cubicBezTo>
                  <a:cubicBezTo>
                    <a:pt x="2901" y="850"/>
                    <a:pt x="2916" y="850"/>
                    <a:pt x="2930" y="843"/>
                  </a:cubicBezTo>
                  <a:cubicBezTo>
                    <a:pt x="2938" y="843"/>
                    <a:pt x="2945" y="843"/>
                    <a:pt x="2960" y="843"/>
                  </a:cubicBezTo>
                  <a:cubicBezTo>
                    <a:pt x="3018" y="828"/>
                    <a:pt x="3150" y="813"/>
                    <a:pt x="3202" y="762"/>
                  </a:cubicBezTo>
                  <a:cubicBezTo>
                    <a:pt x="3245" y="718"/>
                    <a:pt x="3333" y="660"/>
                    <a:pt x="3399" y="623"/>
                  </a:cubicBezTo>
                  <a:cubicBezTo>
                    <a:pt x="3421" y="608"/>
                    <a:pt x="3436" y="601"/>
                    <a:pt x="3451" y="594"/>
                  </a:cubicBezTo>
                  <a:cubicBezTo>
                    <a:pt x="3502" y="557"/>
                    <a:pt x="3546" y="528"/>
                    <a:pt x="3605" y="498"/>
                  </a:cubicBezTo>
                  <a:cubicBezTo>
                    <a:pt x="3648" y="476"/>
                    <a:pt x="3648" y="462"/>
                    <a:pt x="3656" y="447"/>
                  </a:cubicBezTo>
                  <a:cubicBezTo>
                    <a:pt x="3663" y="440"/>
                    <a:pt x="3663" y="432"/>
                    <a:pt x="3663" y="425"/>
                  </a:cubicBezTo>
                  <a:cubicBezTo>
                    <a:pt x="3670" y="425"/>
                    <a:pt x="3670" y="418"/>
                    <a:pt x="3678" y="411"/>
                  </a:cubicBezTo>
                  <a:cubicBezTo>
                    <a:pt x="3685" y="388"/>
                    <a:pt x="3693" y="381"/>
                    <a:pt x="3656" y="352"/>
                  </a:cubicBezTo>
                  <a:cubicBezTo>
                    <a:pt x="3634" y="337"/>
                    <a:pt x="3626" y="323"/>
                    <a:pt x="3619" y="308"/>
                  </a:cubicBezTo>
                  <a:cubicBezTo>
                    <a:pt x="3619" y="293"/>
                    <a:pt x="3634" y="279"/>
                    <a:pt x="3641" y="264"/>
                  </a:cubicBezTo>
                  <a:cubicBezTo>
                    <a:pt x="3656" y="256"/>
                    <a:pt x="3663" y="242"/>
                    <a:pt x="3663" y="235"/>
                  </a:cubicBezTo>
                  <a:cubicBezTo>
                    <a:pt x="3678" y="198"/>
                    <a:pt x="3700" y="161"/>
                    <a:pt x="3736" y="161"/>
                  </a:cubicBezTo>
                  <a:cubicBezTo>
                    <a:pt x="3751" y="161"/>
                    <a:pt x="3766" y="169"/>
                    <a:pt x="3780" y="176"/>
                  </a:cubicBezTo>
                  <a:cubicBezTo>
                    <a:pt x="3802" y="191"/>
                    <a:pt x="3824" y="205"/>
                    <a:pt x="3839" y="220"/>
                  </a:cubicBezTo>
                  <a:cubicBezTo>
                    <a:pt x="3854" y="235"/>
                    <a:pt x="3868" y="249"/>
                    <a:pt x="3890" y="256"/>
                  </a:cubicBezTo>
                  <a:cubicBezTo>
                    <a:pt x="3927" y="271"/>
                    <a:pt x="3927" y="308"/>
                    <a:pt x="3927" y="337"/>
                  </a:cubicBezTo>
                  <a:cubicBezTo>
                    <a:pt x="3927" y="352"/>
                    <a:pt x="3927" y="366"/>
                    <a:pt x="3934" y="388"/>
                  </a:cubicBezTo>
                  <a:cubicBezTo>
                    <a:pt x="3949" y="432"/>
                    <a:pt x="3978" y="440"/>
                    <a:pt x="4022" y="447"/>
                  </a:cubicBezTo>
                  <a:cubicBezTo>
                    <a:pt x="4059" y="454"/>
                    <a:pt x="4074" y="469"/>
                    <a:pt x="4095" y="491"/>
                  </a:cubicBezTo>
                  <a:cubicBezTo>
                    <a:pt x="4103" y="491"/>
                    <a:pt x="4110" y="498"/>
                    <a:pt x="4125" y="506"/>
                  </a:cubicBezTo>
                  <a:cubicBezTo>
                    <a:pt x="4139" y="520"/>
                    <a:pt x="4154" y="520"/>
                    <a:pt x="4176" y="520"/>
                  </a:cubicBezTo>
                  <a:cubicBezTo>
                    <a:pt x="4191" y="520"/>
                    <a:pt x="4213" y="520"/>
                    <a:pt x="4220" y="506"/>
                  </a:cubicBezTo>
                  <a:cubicBezTo>
                    <a:pt x="4235" y="498"/>
                    <a:pt x="4257" y="491"/>
                    <a:pt x="4286" y="491"/>
                  </a:cubicBezTo>
                  <a:cubicBezTo>
                    <a:pt x="4323" y="491"/>
                    <a:pt x="4367" y="506"/>
                    <a:pt x="4381" y="535"/>
                  </a:cubicBezTo>
                  <a:cubicBezTo>
                    <a:pt x="4388" y="557"/>
                    <a:pt x="4396" y="579"/>
                    <a:pt x="4403" y="594"/>
                  </a:cubicBezTo>
                  <a:cubicBezTo>
                    <a:pt x="4411" y="638"/>
                    <a:pt x="4418" y="660"/>
                    <a:pt x="4440" y="667"/>
                  </a:cubicBezTo>
                  <a:cubicBezTo>
                    <a:pt x="4476" y="674"/>
                    <a:pt x="4491" y="704"/>
                    <a:pt x="4491" y="725"/>
                  </a:cubicBezTo>
                  <a:cubicBezTo>
                    <a:pt x="4491" y="740"/>
                    <a:pt x="4476" y="770"/>
                    <a:pt x="4418" y="770"/>
                  </a:cubicBezTo>
                  <a:cubicBezTo>
                    <a:pt x="4396" y="777"/>
                    <a:pt x="4381" y="784"/>
                    <a:pt x="4381" y="792"/>
                  </a:cubicBezTo>
                  <a:cubicBezTo>
                    <a:pt x="4374" y="799"/>
                    <a:pt x="4381" y="821"/>
                    <a:pt x="4388" y="835"/>
                  </a:cubicBezTo>
                  <a:cubicBezTo>
                    <a:pt x="4396" y="850"/>
                    <a:pt x="4396" y="850"/>
                    <a:pt x="4396" y="850"/>
                  </a:cubicBezTo>
                  <a:cubicBezTo>
                    <a:pt x="4411" y="880"/>
                    <a:pt x="4411" y="887"/>
                    <a:pt x="4388" y="938"/>
                  </a:cubicBezTo>
                  <a:cubicBezTo>
                    <a:pt x="4381" y="953"/>
                    <a:pt x="4381" y="975"/>
                    <a:pt x="4381" y="989"/>
                  </a:cubicBezTo>
                  <a:cubicBezTo>
                    <a:pt x="4381" y="1019"/>
                    <a:pt x="4381" y="1048"/>
                    <a:pt x="4337" y="1070"/>
                  </a:cubicBezTo>
                  <a:cubicBezTo>
                    <a:pt x="4308" y="1085"/>
                    <a:pt x="4308" y="1092"/>
                    <a:pt x="4308" y="1099"/>
                  </a:cubicBezTo>
                  <a:cubicBezTo>
                    <a:pt x="4308" y="1099"/>
                    <a:pt x="4308" y="1114"/>
                    <a:pt x="4345" y="1136"/>
                  </a:cubicBezTo>
                  <a:cubicBezTo>
                    <a:pt x="4403" y="1173"/>
                    <a:pt x="4433" y="1187"/>
                    <a:pt x="4469" y="1187"/>
                  </a:cubicBezTo>
                  <a:cubicBezTo>
                    <a:pt x="4476" y="1187"/>
                    <a:pt x="4484" y="1187"/>
                    <a:pt x="4491" y="1187"/>
                  </a:cubicBezTo>
                  <a:cubicBezTo>
                    <a:pt x="4498" y="1187"/>
                    <a:pt x="4506" y="1180"/>
                    <a:pt x="4506" y="1180"/>
                  </a:cubicBezTo>
                  <a:cubicBezTo>
                    <a:pt x="4528" y="1180"/>
                    <a:pt x="4535" y="1187"/>
                    <a:pt x="4543" y="1194"/>
                  </a:cubicBezTo>
                  <a:cubicBezTo>
                    <a:pt x="4557" y="1216"/>
                    <a:pt x="4550" y="1246"/>
                    <a:pt x="4535" y="1290"/>
                  </a:cubicBezTo>
                  <a:cubicBezTo>
                    <a:pt x="4528" y="1304"/>
                    <a:pt x="4528" y="1319"/>
                    <a:pt x="4528" y="1334"/>
                  </a:cubicBezTo>
                  <a:cubicBezTo>
                    <a:pt x="4528" y="1363"/>
                    <a:pt x="4520" y="1400"/>
                    <a:pt x="4455" y="1422"/>
                  </a:cubicBezTo>
                  <a:cubicBezTo>
                    <a:pt x="4440" y="1429"/>
                    <a:pt x="4440" y="1429"/>
                    <a:pt x="4440" y="1429"/>
                  </a:cubicBezTo>
                  <a:cubicBezTo>
                    <a:pt x="4381" y="1444"/>
                    <a:pt x="4374" y="1444"/>
                    <a:pt x="4330" y="1480"/>
                  </a:cubicBezTo>
                  <a:cubicBezTo>
                    <a:pt x="4315" y="1495"/>
                    <a:pt x="4293" y="1510"/>
                    <a:pt x="4293" y="1517"/>
                  </a:cubicBezTo>
                  <a:cubicBezTo>
                    <a:pt x="4293" y="1524"/>
                    <a:pt x="4293" y="1524"/>
                    <a:pt x="4323" y="1546"/>
                  </a:cubicBezTo>
                  <a:cubicBezTo>
                    <a:pt x="4352" y="1561"/>
                    <a:pt x="4367" y="1583"/>
                    <a:pt x="4381" y="1605"/>
                  </a:cubicBezTo>
                  <a:cubicBezTo>
                    <a:pt x="4396" y="1620"/>
                    <a:pt x="4396" y="1627"/>
                    <a:pt x="4411" y="1627"/>
                  </a:cubicBezTo>
                  <a:cubicBezTo>
                    <a:pt x="4418" y="1627"/>
                    <a:pt x="4418" y="1627"/>
                    <a:pt x="4425" y="1627"/>
                  </a:cubicBezTo>
                  <a:cubicBezTo>
                    <a:pt x="4484" y="1612"/>
                    <a:pt x="4513" y="1590"/>
                    <a:pt x="4535" y="1568"/>
                  </a:cubicBezTo>
                  <a:cubicBezTo>
                    <a:pt x="4557" y="1532"/>
                    <a:pt x="4594" y="1532"/>
                    <a:pt x="4623" y="1532"/>
                  </a:cubicBezTo>
                  <a:cubicBezTo>
                    <a:pt x="4638" y="1532"/>
                    <a:pt x="4660" y="1532"/>
                    <a:pt x="4682" y="1532"/>
                  </a:cubicBezTo>
                  <a:cubicBezTo>
                    <a:pt x="4711" y="1539"/>
                    <a:pt x="4733" y="1539"/>
                    <a:pt x="4755" y="1539"/>
                  </a:cubicBezTo>
                  <a:cubicBezTo>
                    <a:pt x="4792" y="1539"/>
                    <a:pt x="4821" y="1532"/>
                    <a:pt x="4843" y="1517"/>
                  </a:cubicBezTo>
                  <a:cubicBezTo>
                    <a:pt x="4872" y="1502"/>
                    <a:pt x="4879" y="1495"/>
                    <a:pt x="4894" y="1473"/>
                  </a:cubicBezTo>
                  <a:cubicBezTo>
                    <a:pt x="4902" y="1458"/>
                    <a:pt x="4909" y="1444"/>
                    <a:pt x="4924" y="1422"/>
                  </a:cubicBezTo>
                  <a:cubicBezTo>
                    <a:pt x="4938" y="1407"/>
                    <a:pt x="4945" y="1400"/>
                    <a:pt x="4953" y="1385"/>
                  </a:cubicBezTo>
                  <a:cubicBezTo>
                    <a:pt x="4975" y="1356"/>
                    <a:pt x="4989" y="1326"/>
                    <a:pt x="5033" y="1326"/>
                  </a:cubicBezTo>
                  <a:cubicBezTo>
                    <a:pt x="5041" y="1326"/>
                    <a:pt x="5048" y="1326"/>
                    <a:pt x="5048" y="1326"/>
                  </a:cubicBezTo>
                  <a:cubicBezTo>
                    <a:pt x="5063" y="1334"/>
                    <a:pt x="5070" y="1334"/>
                    <a:pt x="5077" y="1334"/>
                  </a:cubicBezTo>
                  <a:cubicBezTo>
                    <a:pt x="5092" y="1334"/>
                    <a:pt x="5099" y="1326"/>
                    <a:pt x="5114" y="1326"/>
                  </a:cubicBezTo>
                  <a:cubicBezTo>
                    <a:pt x="5121" y="1326"/>
                    <a:pt x="5136" y="1326"/>
                    <a:pt x="5143" y="1326"/>
                  </a:cubicBezTo>
                  <a:cubicBezTo>
                    <a:pt x="5165" y="1326"/>
                    <a:pt x="5187" y="1334"/>
                    <a:pt x="5202" y="1356"/>
                  </a:cubicBezTo>
                  <a:cubicBezTo>
                    <a:pt x="5224" y="1378"/>
                    <a:pt x="5260" y="1400"/>
                    <a:pt x="5283" y="1400"/>
                  </a:cubicBezTo>
                  <a:cubicBezTo>
                    <a:pt x="5290" y="1400"/>
                    <a:pt x="5297" y="1400"/>
                    <a:pt x="5297" y="1392"/>
                  </a:cubicBezTo>
                  <a:cubicBezTo>
                    <a:pt x="5312" y="1341"/>
                    <a:pt x="5334" y="1297"/>
                    <a:pt x="5400" y="1268"/>
                  </a:cubicBezTo>
                  <a:cubicBezTo>
                    <a:pt x="5414" y="1261"/>
                    <a:pt x="5414" y="1261"/>
                    <a:pt x="5414" y="1261"/>
                  </a:cubicBezTo>
                  <a:cubicBezTo>
                    <a:pt x="5458" y="1246"/>
                    <a:pt x="5539" y="1216"/>
                    <a:pt x="5524" y="1187"/>
                  </a:cubicBezTo>
                  <a:cubicBezTo>
                    <a:pt x="5517" y="1165"/>
                    <a:pt x="5502" y="1158"/>
                    <a:pt x="5480" y="1151"/>
                  </a:cubicBezTo>
                  <a:cubicBezTo>
                    <a:pt x="5466" y="1143"/>
                    <a:pt x="5451" y="1136"/>
                    <a:pt x="5436" y="1129"/>
                  </a:cubicBezTo>
                  <a:cubicBezTo>
                    <a:pt x="5414" y="1106"/>
                    <a:pt x="5407" y="1099"/>
                    <a:pt x="5422" y="1070"/>
                  </a:cubicBezTo>
                  <a:cubicBezTo>
                    <a:pt x="5422" y="1063"/>
                    <a:pt x="5429" y="1048"/>
                    <a:pt x="5436" y="1026"/>
                  </a:cubicBezTo>
                  <a:cubicBezTo>
                    <a:pt x="5458" y="931"/>
                    <a:pt x="5480" y="747"/>
                    <a:pt x="5451" y="725"/>
                  </a:cubicBezTo>
                  <a:cubicBezTo>
                    <a:pt x="5414" y="689"/>
                    <a:pt x="5407" y="667"/>
                    <a:pt x="5400" y="608"/>
                  </a:cubicBezTo>
                  <a:cubicBezTo>
                    <a:pt x="5393" y="550"/>
                    <a:pt x="5334" y="513"/>
                    <a:pt x="5283" y="498"/>
                  </a:cubicBezTo>
                  <a:cubicBezTo>
                    <a:pt x="5217" y="484"/>
                    <a:pt x="5165" y="440"/>
                    <a:pt x="5143" y="396"/>
                  </a:cubicBezTo>
                  <a:cubicBezTo>
                    <a:pt x="5143" y="388"/>
                    <a:pt x="5136" y="381"/>
                    <a:pt x="5136" y="374"/>
                  </a:cubicBezTo>
                  <a:cubicBezTo>
                    <a:pt x="5121" y="337"/>
                    <a:pt x="5099" y="301"/>
                    <a:pt x="5114" y="279"/>
                  </a:cubicBezTo>
                  <a:cubicBezTo>
                    <a:pt x="5121" y="264"/>
                    <a:pt x="5136" y="256"/>
                    <a:pt x="5158" y="256"/>
                  </a:cubicBezTo>
                  <a:cubicBezTo>
                    <a:pt x="5195" y="256"/>
                    <a:pt x="5217" y="264"/>
                    <a:pt x="5231" y="271"/>
                  </a:cubicBezTo>
                  <a:cubicBezTo>
                    <a:pt x="5253" y="271"/>
                    <a:pt x="5268" y="279"/>
                    <a:pt x="5283" y="279"/>
                  </a:cubicBezTo>
                  <a:cubicBezTo>
                    <a:pt x="5290" y="279"/>
                    <a:pt x="5297" y="279"/>
                    <a:pt x="5312" y="279"/>
                  </a:cubicBezTo>
                  <a:cubicBezTo>
                    <a:pt x="5326" y="271"/>
                    <a:pt x="5334" y="271"/>
                    <a:pt x="5348" y="271"/>
                  </a:cubicBezTo>
                  <a:cubicBezTo>
                    <a:pt x="5385" y="271"/>
                    <a:pt x="5385" y="271"/>
                    <a:pt x="5385" y="271"/>
                  </a:cubicBezTo>
                  <a:cubicBezTo>
                    <a:pt x="5414" y="271"/>
                    <a:pt x="5429" y="271"/>
                    <a:pt x="5436" y="242"/>
                  </a:cubicBezTo>
                  <a:cubicBezTo>
                    <a:pt x="5436" y="220"/>
                    <a:pt x="5436" y="205"/>
                    <a:pt x="5429" y="191"/>
                  </a:cubicBezTo>
                  <a:cubicBezTo>
                    <a:pt x="5422" y="169"/>
                    <a:pt x="5407" y="139"/>
                    <a:pt x="5451" y="117"/>
                  </a:cubicBezTo>
                  <a:cubicBezTo>
                    <a:pt x="5466" y="103"/>
                    <a:pt x="5480" y="88"/>
                    <a:pt x="5488" y="73"/>
                  </a:cubicBezTo>
                  <a:cubicBezTo>
                    <a:pt x="5502" y="59"/>
                    <a:pt x="5517" y="37"/>
                    <a:pt x="5546" y="37"/>
                  </a:cubicBezTo>
                  <a:cubicBezTo>
                    <a:pt x="5576" y="37"/>
                    <a:pt x="5583" y="59"/>
                    <a:pt x="5590" y="66"/>
                  </a:cubicBezTo>
                  <a:cubicBezTo>
                    <a:pt x="5597" y="81"/>
                    <a:pt x="5597" y="81"/>
                    <a:pt x="5612" y="81"/>
                  </a:cubicBezTo>
                  <a:cubicBezTo>
                    <a:pt x="5619" y="81"/>
                    <a:pt x="5627" y="81"/>
                    <a:pt x="5634" y="81"/>
                  </a:cubicBezTo>
                  <a:cubicBezTo>
                    <a:pt x="5656" y="73"/>
                    <a:pt x="5656" y="73"/>
                    <a:pt x="5656" y="73"/>
                  </a:cubicBezTo>
                  <a:cubicBezTo>
                    <a:pt x="5715" y="59"/>
                    <a:pt x="5729" y="59"/>
                    <a:pt x="5774" y="29"/>
                  </a:cubicBezTo>
                  <a:cubicBezTo>
                    <a:pt x="5803" y="15"/>
                    <a:pt x="5825" y="0"/>
                    <a:pt x="5839" y="0"/>
                  </a:cubicBezTo>
                  <a:cubicBezTo>
                    <a:pt x="5861" y="0"/>
                    <a:pt x="5883" y="15"/>
                    <a:pt x="5905" y="29"/>
                  </a:cubicBezTo>
                  <a:cubicBezTo>
                    <a:pt x="5935" y="51"/>
                    <a:pt x="5935" y="81"/>
                    <a:pt x="5935" y="110"/>
                  </a:cubicBezTo>
                  <a:cubicBezTo>
                    <a:pt x="5942" y="132"/>
                    <a:pt x="5942" y="154"/>
                    <a:pt x="5957" y="169"/>
                  </a:cubicBezTo>
                  <a:cubicBezTo>
                    <a:pt x="5986" y="220"/>
                    <a:pt x="6001" y="308"/>
                    <a:pt x="5979" y="344"/>
                  </a:cubicBezTo>
                  <a:cubicBezTo>
                    <a:pt x="5971" y="366"/>
                    <a:pt x="5957" y="388"/>
                    <a:pt x="5964" y="411"/>
                  </a:cubicBezTo>
                  <a:cubicBezTo>
                    <a:pt x="5971" y="418"/>
                    <a:pt x="5986" y="432"/>
                    <a:pt x="6008" y="440"/>
                  </a:cubicBezTo>
                  <a:cubicBezTo>
                    <a:pt x="6030" y="447"/>
                    <a:pt x="6110" y="469"/>
                    <a:pt x="6184" y="469"/>
                  </a:cubicBezTo>
                  <a:cubicBezTo>
                    <a:pt x="6220" y="469"/>
                    <a:pt x="6250" y="462"/>
                    <a:pt x="6264" y="454"/>
                  </a:cubicBezTo>
                  <a:cubicBezTo>
                    <a:pt x="6294" y="440"/>
                    <a:pt x="6330" y="440"/>
                    <a:pt x="6367" y="432"/>
                  </a:cubicBezTo>
                  <a:cubicBezTo>
                    <a:pt x="6426" y="425"/>
                    <a:pt x="6455" y="418"/>
                    <a:pt x="6462" y="388"/>
                  </a:cubicBezTo>
                  <a:cubicBezTo>
                    <a:pt x="6469" y="344"/>
                    <a:pt x="6484" y="323"/>
                    <a:pt x="6506" y="301"/>
                  </a:cubicBezTo>
                  <a:cubicBezTo>
                    <a:pt x="6521" y="286"/>
                    <a:pt x="6536" y="271"/>
                    <a:pt x="6550" y="242"/>
                  </a:cubicBezTo>
                  <a:cubicBezTo>
                    <a:pt x="6572" y="176"/>
                    <a:pt x="6594" y="132"/>
                    <a:pt x="6653" y="125"/>
                  </a:cubicBezTo>
                  <a:cubicBezTo>
                    <a:pt x="6660" y="117"/>
                    <a:pt x="6675" y="117"/>
                    <a:pt x="6682" y="117"/>
                  </a:cubicBezTo>
                  <a:cubicBezTo>
                    <a:pt x="6704" y="110"/>
                    <a:pt x="6719" y="110"/>
                    <a:pt x="6741" y="110"/>
                  </a:cubicBezTo>
                  <a:cubicBezTo>
                    <a:pt x="6770" y="110"/>
                    <a:pt x="6792" y="117"/>
                    <a:pt x="6814" y="132"/>
                  </a:cubicBezTo>
                  <a:cubicBezTo>
                    <a:pt x="6836" y="154"/>
                    <a:pt x="6836" y="176"/>
                    <a:pt x="6836" y="191"/>
                  </a:cubicBezTo>
                  <a:cubicBezTo>
                    <a:pt x="6829" y="227"/>
                    <a:pt x="6792" y="256"/>
                    <a:pt x="6770" y="271"/>
                  </a:cubicBezTo>
                  <a:cubicBezTo>
                    <a:pt x="6763" y="279"/>
                    <a:pt x="6755" y="286"/>
                    <a:pt x="6755" y="301"/>
                  </a:cubicBezTo>
                  <a:cubicBezTo>
                    <a:pt x="6755" y="315"/>
                    <a:pt x="6763" y="337"/>
                    <a:pt x="6785" y="344"/>
                  </a:cubicBezTo>
                  <a:cubicBezTo>
                    <a:pt x="6807" y="359"/>
                    <a:pt x="6814" y="374"/>
                    <a:pt x="6821" y="396"/>
                  </a:cubicBezTo>
                  <a:cubicBezTo>
                    <a:pt x="6829" y="425"/>
                    <a:pt x="6814" y="447"/>
                    <a:pt x="6792" y="476"/>
                  </a:cubicBezTo>
                  <a:cubicBezTo>
                    <a:pt x="6785" y="491"/>
                    <a:pt x="6777" y="513"/>
                    <a:pt x="6763" y="535"/>
                  </a:cubicBezTo>
                  <a:cubicBezTo>
                    <a:pt x="6741" y="586"/>
                    <a:pt x="6719" y="645"/>
                    <a:pt x="6667" y="652"/>
                  </a:cubicBezTo>
                  <a:cubicBezTo>
                    <a:pt x="6601" y="660"/>
                    <a:pt x="6572" y="667"/>
                    <a:pt x="6550" y="718"/>
                  </a:cubicBezTo>
                  <a:cubicBezTo>
                    <a:pt x="6543" y="733"/>
                    <a:pt x="6536" y="747"/>
                    <a:pt x="6536" y="755"/>
                  </a:cubicBezTo>
                  <a:cubicBezTo>
                    <a:pt x="6514" y="799"/>
                    <a:pt x="6506" y="821"/>
                    <a:pt x="6521" y="843"/>
                  </a:cubicBezTo>
                  <a:cubicBezTo>
                    <a:pt x="6536" y="857"/>
                    <a:pt x="6543" y="865"/>
                    <a:pt x="6550" y="880"/>
                  </a:cubicBezTo>
                  <a:cubicBezTo>
                    <a:pt x="6565" y="909"/>
                    <a:pt x="6579" y="923"/>
                    <a:pt x="6609" y="938"/>
                  </a:cubicBezTo>
                  <a:cubicBezTo>
                    <a:pt x="6624" y="945"/>
                    <a:pt x="6631" y="945"/>
                    <a:pt x="6645" y="953"/>
                  </a:cubicBezTo>
                  <a:cubicBezTo>
                    <a:pt x="6689" y="967"/>
                    <a:pt x="6719" y="982"/>
                    <a:pt x="6719" y="1004"/>
                  </a:cubicBezTo>
                  <a:cubicBezTo>
                    <a:pt x="6726" y="1011"/>
                    <a:pt x="6719" y="1026"/>
                    <a:pt x="6704" y="1033"/>
                  </a:cubicBezTo>
                  <a:cubicBezTo>
                    <a:pt x="6697" y="1041"/>
                    <a:pt x="6682" y="1048"/>
                    <a:pt x="6675" y="1055"/>
                  </a:cubicBezTo>
                  <a:cubicBezTo>
                    <a:pt x="6645" y="1070"/>
                    <a:pt x="6638" y="1077"/>
                    <a:pt x="6645" y="1085"/>
                  </a:cubicBezTo>
                  <a:cubicBezTo>
                    <a:pt x="6653" y="1129"/>
                    <a:pt x="6638" y="1158"/>
                    <a:pt x="6601" y="1180"/>
                  </a:cubicBezTo>
                  <a:cubicBezTo>
                    <a:pt x="6579" y="1194"/>
                    <a:pt x="6579" y="1238"/>
                    <a:pt x="6587" y="1261"/>
                  </a:cubicBezTo>
                  <a:cubicBezTo>
                    <a:pt x="6587" y="1275"/>
                    <a:pt x="6601" y="1304"/>
                    <a:pt x="6689" y="1304"/>
                  </a:cubicBezTo>
                  <a:cubicBezTo>
                    <a:pt x="6755" y="1304"/>
                    <a:pt x="6755" y="1304"/>
                    <a:pt x="6755" y="1304"/>
                  </a:cubicBezTo>
                  <a:cubicBezTo>
                    <a:pt x="6807" y="1304"/>
                    <a:pt x="6850" y="1304"/>
                    <a:pt x="6865" y="1348"/>
                  </a:cubicBezTo>
                  <a:cubicBezTo>
                    <a:pt x="6873" y="1378"/>
                    <a:pt x="6873" y="1400"/>
                    <a:pt x="6865" y="1414"/>
                  </a:cubicBezTo>
                  <a:cubicBezTo>
                    <a:pt x="6865" y="1429"/>
                    <a:pt x="6865" y="1444"/>
                    <a:pt x="6865" y="1451"/>
                  </a:cubicBezTo>
                  <a:cubicBezTo>
                    <a:pt x="6873" y="1473"/>
                    <a:pt x="6902" y="1495"/>
                    <a:pt x="6924" y="1510"/>
                  </a:cubicBezTo>
                  <a:cubicBezTo>
                    <a:pt x="6931" y="1517"/>
                    <a:pt x="6931" y="1517"/>
                    <a:pt x="6931" y="1517"/>
                  </a:cubicBezTo>
                  <a:cubicBezTo>
                    <a:pt x="6931" y="1524"/>
                    <a:pt x="6931" y="1524"/>
                    <a:pt x="6931" y="1524"/>
                  </a:cubicBezTo>
                  <a:cubicBezTo>
                    <a:pt x="6931" y="1524"/>
                    <a:pt x="6946" y="1612"/>
                    <a:pt x="6953" y="1663"/>
                  </a:cubicBezTo>
                  <a:cubicBezTo>
                    <a:pt x="6960" y="1707"/>
                    <a:pt x="6968" y="1781"/>
                    <a:pt x="6938" y="1825"/>
                  </a:cubicBezTo>
                  <a:cubicBezTo>
                    <a:pt x="6931" y="1839"/>
                    <a:pt x="6931" y="1861"/>
                    <a:pt x="6938" y="1876"/>
                  </a:cubicBezTo>
                  <a:cubicBezTo>
                    <a:pt x="6946" y="1876"/>
                    <a:pt x="6953" y="1891"/>
                    <a:pt x="6968" y="1891"/>
                  </a:cubicBezTo>
                  <a:cubicBezTo>
                    <a:pt x="6983" y="1891"/>
                    <a:pt x="6990" y="1883"/>
                    <a:pt x="7004" y="1876"/>
                  </a:cubicBezTo>
                  <a:cubicBezTo>
                    <a:pt x="7026" y="1861"/>
                    <a:pt x="7048" y="1854"/>
                    <a:pt x="7063" y="1854"/>
                  </a:cubicBezTo>
                  <a:cubicBezTo>
                    <a:pt x="7114" y="1854"/>
                    <a:pt x="7144" y="1898"/>
                    <a:pt x="7144" y="1949"/>
                  </a:cubicBezTo>
                  <a:cubicBezTo>
                    <a:pt x="7144" y="1993"/>
                    <a:pt x="7166" y="2044"/>
                    <a:pt x="7202" y="2044"/>
                  </a:cubicBezTo>
                  <a:cubicBezTo>
                    <a:pt x="7246" y="2044"/>
                    <a:pt x="7276" y="2096"/>
                    <a:pt x="7276" y="2184"/>
                  </a:cubicBezTo>
                  <a:cubicBezTo>
                    <a:pt x="7276" y="2213"/>
                    <a:pt x="7283" y="2220"/>
                    <a:pt x="7290" y="2220"/>
                  </a:cubicBezTo>
                  <a:cubicBezTo>
                    <a:pt x="7298" y="2228"/>
                    <a:pt x="7319" y="2235"/>
                    <a:pt x="7341" y="2235"/>
                  </a:cubicBezTo>
                  <a:cubicBezTo>
                    <a:pt x="7364" y="2235"/>
                    <a:pt x="7378" y="2235"/>
                    <a:pt x="7400" y="2228"/>
                  </a:cubicBezTo>
                  <a:cubicBezTo>
                    <a:pt x="7407" y="2228"/>
                    <a:pt x="7415" y="2228"/>
                    <a:pt x="7415" y="2228"/>
                  </a:cubicBezTo>
                  <a:cubicBezTo>
                    <a:pt x="7451" y="2228"/>
                    <a:pt x="7466" y="2242"/>
                    <a:pt x="7474" y="2257"/>
                  </a:cubicBezTo>
                  <a:cubicBezTo>
                    <a:pt x="7488" y="2294"/>
                    <a:pt x="7474" y="2338"/>
                    <a:pt x="7451" y="2374"/>
                  </a:cubicBezTo>
                  <a:cubicBezTo>
                    <a:pt x="7437" y="2389"/>
                    <a:pt x="7437" y="2389"/>
                    <a:pt x="7444" y="2396"/>
                  </a:cubicBezTo>
                  <a:cubicBezTo>
                    <a:pt x="7459" y="2411"/>
                    <a:pt x="7466" y="2418"/>
                    <a:pt x="7466" y="2447"/>
                  </a:cubicBezTo>
                  <a:cubicBezTo>
                    <a:pt x="7466" y="2506"/>
                    <a:pt x="7422" y="2550"/>
                    <a:pt x="7386" y="2580"/>
                  </a:cubicBezTo>
                  <a:cubicBezTo>
                    <a:pt x="7364" y="2601"/>
                    <a:pt x="7356" y="2623"/>
                    <a:pt x="7371" y="2682"/>
                  </a:cubicBezTo>
                  <a:cubicBezTo>
                    <a:pt x="7371" y="2704"/>
                    <a:pt x="7378" y="2719"/>
                    <a:pt x="7386" y="2741"/>
                  </a:cubicBezTo>
                  <a:cubicBezTo>
                    <a:pt x="7400" y="2770"/>
                    <a:pt x="7415" y="2806"/>
                    <a:pt x="7378" y="2843"/>
                  </a:cubicBezTo>
                  <a:cubicBezTo>
                    <a:pt x="7371" y="2851"/>
                    <a:pt x="7371" y="2851"/>
                    <a:pt x="7364" y="2858"/>
                  </a:cubicBezTo>
                  <a:cubicBezTo>
                    <a:pt x="7341" y="2880"/>
                    <a:pt x="7319" y="2902"/>
                    <a:pt x="7319" y="2916"/>
                  </a:cubicBezTo>
                  <a:cubicBezTo>
                    <a:pt x="7319" y="2924"/>
                    <a:pt x="7327" y="2931"/>
                    <a:pt x="7334" y="2939"/>
                  </a:cubicBezTo>
                  <a:cubicBezTo>
                    <a:pt x="7364" y="2961"/>
                    <a:pt x="7393" y="2968"/>
                    <a:pt x="7415" y="2968"/>
                  </a:cubicBezTo>
                  <a:cubicBezTo>
                    <a:pt x="7422" y="2968"/>
                    <a:pt x="7429" y="2968"/>
                    <a:pt x="7429" y="2968"/>
                  </a:cubicBezTo>
                  <a:cubicBezTo>
                    <a:pt x="7444" y="2961"/>
                    <a:pt x="7451" y="2961"/>
                    <a:pt x="7451" y="2961"/>
                  </a:cubicBezTo>
                  <a:cubicBezTo>
                    <a:pt x="7481" y="2953"/>
                    <a:pt x="7481" y="2953"/>
                    <a:pt x="7481" y="2953"/>
                  </a:cubicBezTo>
                  <a:cubicBezTo>
                    <a:pt x="7466" y="2982"/>
                    <a:pt x="7466" y="2982"/>
                    <a:pt x="7466" y="2982"/>
                  </a:cubicBezTo>
                  <a:cubicBezTo>
                    <a:pt x="7466" y="2990"/>
                    <a:pt x="7429" y="3048"/>
                    <a:pt x="7364" y="3048"/>
                  </a:cubicBezTo>
                  <a:cubicBezTo>
                    <a:pt x="7312" y="3048"/>
                    <a:pt x="7268" y="3063"/>
                    <a:pt x="7268" y="3092"/>
                  </a:cubicBezTo>
                  <a:cubicBezTo>
                    <a:pt x="7268" y="3107"/>
                    <a:pt x="7268" y="3107"/>
                    <a:pt x="7283" y="3114"/>
                  </a:cubicBezTo>
                  <a:cubicBezTo>
                    <a:pt x="7298" y="3122"/>
                    <a:pt x="7327" y="3136"/>
                    <a:pt x="7305" y="3180"/>
                  </a:cubicBezTo>
                  <a:cubicBezTo>
                    <a:pt x="7283" y="3224"/>
                    <a:pt x="7239" y="3320"/>
                    <a:pt x="7195" y="3363"/>
                  </a:cubicBezTo>
                  <a:cubicBezTo>
                    <a:pt x="7085" y="3466"/>
                    <a:pt x="7019" y="3532"/>
                    <a:pt x="6990" y="3561"/>
                  </a:cubicBezTo>
                  <a:cubicBezTo>
                    <a:pt x="6975" y="3569"/>
                    <a:pt x="6968" y="3576"/>
                    <a:pt x="6953" y="3591"/>
                  </a:cubicBezTo>
                  <a:cubicBezTo>
                    <a:pt x="6931" y="3620"/>
                    <a:pt x="6902" y="3656"/>
                    <a:pt x="6843" y="3656"/>
                  </a:cubicBezTo>
                  <a:cubicBezTo>
                    <a:pt x="6843" y="3656"/>
                    <a:pt x="6836" y="3656"/>
                    <a:pt x="6829" y="3656"/>
                  </a:cubicBezTo>
                  <a:cubicBezTo>
                    <a:pt x="6785" y="3649"/>
                    <a:pt x="6755" y="3627"/>
                    <a:pt x="6733" y="3598"/>
                  </a:cubicBezTo>
                  <a:cubicBezTo>
                    <a:pt x="6719" y="3569"/>
                    <a:pt x="6719" y="3539"/>
                    <a:pt x="6733" y="3517"/>
                  </a:cubicBezTo>
                  <a:cubicBezTo>
                    <a:pt x="6741" y="3503"/>
                    <a:pt x="6748" y="3488"/>
                    <a:pt x="6741" y="3481"/>
                  </a:cubicBezTo>
                  <a:cubicBezTo>
                    <a:pt x="6741" y="3473"/>
                    <a:pt x="6719" y="3466"/>
                    <a:pt x="6689" y="3459"/>
                  </a:cubicBezTo>
                  <a:cubicBezTo>
                    <a:pt x="6675" y="3451"/>
                    <a:pt x="6653" y="3437"/>
                    <a:pt x="6638" y="3422"/>
                  </a:cubicBezTo>
                  <a:cubicBezTo>
                    <a:pt x="6616" y="3407"/>
                    <a:pt x="6601" y="3393"/>
                    <a:pt x="6579" y="3393"/>
                  </a:cubicBezTo>
                  <a:cubicBezTo>
                    <a:pt x="6572" y="3393"/>
                    <a:pt x="6565" y="3393"/>
                    <a:pt x="6557" y="3400"/>
                  </a:cubicBezTo>
                  <a:cubicBezTo>
                    <a:pt x="6543" y="3407"/>
                    <a:pt x="6521" y="3415"/>
                    <a:pt x="6499" y="3422"/>
                  </a:cubicBezTo>
                  <a:cubicBezTo>
                    <a:pt x="6448" y="3444"/>
                    <a:pt x="6389" y="3459"/>
                    <a:pt x="6352" y="3488"/>
                  </a:cubicBezTo>
                  <a:cubicBezTo>
                    <a:pt x="6330" y="3503"/>
                    <a:pt x="6316" y="3517"/>
                    <a:pt x="6316" y="3525"/>
                  </a:cubicBezTo>
                  <a:cubicBezTo>
                    <a:pt x="6316" y="3539"/>
                    <a:pt x="6330" y="3554"/>
                    <a:pt x="6352" y="3576"/>
                  </a:cubicBezTo>
                  <a:cubicBezTo>
                    <a:pt x="6374" y="3605"/>
                    <a:pt x="6396" y="3620"/>
                    <a:pt x="6411" y="3635"/>
                  </a:cubicBezTo>
                  <a:cubicBezTo>
                    <a:pt x="6433" y="3649"/>
                    <a:pt x="6455" y="3664"/>
                    <a:pt x="6462" y="3686"/>
                  </a:cubicBezTo>
                  <a:cubicBezTo>
                    <a:pt x="6477" y="3708"/>
                    <a:pt x="6492" y="3737"/>
                    <a:pt x="6477" y="3766"/>
                  </a:cubicBezTo>
                  <a:cubicBezTo>
                    <a:pt x="6462" y="3789"/>
                    <a:pt x="6448" y="3803"/>
                    <a:pt x="6411" y="3811"/>
                  </a:cubicBezTo>
                  <a:cubicBezTo>
                    <a:pt x="6396" y="3811"/>
                    <a:pt x="6374" y="3818"/>
                    <a:pt x="6352" y="3825"/>
                  </a:cubicBezTo>
                  <a:cubicBezTo>
                    <a:pt x="6316" y="3832"/>
                    <a:pt x="6272" y="3847"/>
                    <a:pt x="6235" y="3847"/>
                  </a:cubicBezTo>
                  <a:cubicBezTo>
                    <a:pt x="6213" y="3847"/>
                    <a:pt x="6191" y="3840"/>
                    <a:pt x="6176" y="3832"/>
                  </a:cubicBezTo>
                  <a:cubicBezTo>
                    <a:pt x="6155" y="3818"/>
                    <a:pt x="6140" y="3811"/>
                    <a:pt x="6118" y="3811"/>
                  </a:cubicBezTo>
                  <a:cubicBezTo>
                    <a:pt x="6103" y="3811"/>
                    <a:pt x="6081" y="3818"/>
                    <a:pt x="6059" y="3840"/>
                  </a:cubicBezTo>
                  <a:cubicBezTo>
                    <a:pt x="6030" y="3869"/>
                    <a:pt x="6001" y="3869"/>
                    <a:pt x="5971" y="3869"/>
                  </a:cubicBezTo>
                  <a:cubicBezTo>
                    <a:pt x="5964" y="3869"/>
                    <a:pt x="5949" y="3869"/>
                    <a:pt x="5942" y="3869"/>
                  </a:cubicBezTo>
                  <a:cubicBezTo>
                    <a:pt x="5927" y="3869"/>
                    <a:pt x="5920" y="3869"/>
                    <a:pt x="5905" y="3869"/>
                  </a:cubicBezTo>
                  <a:cubicBezTo>
                    <a:pt x="5891" y="3869"/>
                    <a:pt x="5883" y="3869"/>
                    <a:pt x="5876" y="3884"/>
                  </a:cubicBezTo>
                  <a:cubicBezTo>
                    <a:pt x="5869" y="3898"/>
                    <a:pt x="5854" y="3913"/>
                    <a:pt x="5825" y="3942"/>
                  </a:cubicBezTo>
                  <a:cubicBezTo>
                    <a:pt x="5810" y="3950"/>
                    <a:pt x="5795" y="3964"/>
                    <a:pt x="5781" y="3972"/>
                  </a:cubicBezTo>
                  <a:cubicBezTo>
                    <a:pt x="5751" y="3994"/>
                    <a:pt x="5737" y="4001"/>
                    <a:pt x="5707" y="4052"/>
                  </a:cubicBezTo>
                  <a:cubicBezTo>
                    <a:pt x="5693" y="4074"/>
                    <a:pt x="5686" y="4096"/>
                    <a:pt x="5671" y="4111"/>
                  </a:cubicBezTo>
                  <a:cubicBezTo>
                    <a:pt x="5649" y="4148"/>
                    <a:pt x="5642" y="4162"/>
                    <a:pt x="5656" y="4184"/>
                  </a:cubicBezTo>
                  <a:cubicBezTo>
                    <a:pt x="5671" y="4206"/>
                    <a:pt x="5678" y="4221"/>
                    <a:pt x="5686" y="4235"/>
                  </a:cubicBezTo>
                  <a:cubicBezTo>
                    <a:pt x="5686" y="4250"/>
                    <a:pt x="5693" y="4257"/>
                    <a:pt x="5700" y="4265"/>
                  </a:cubicBezTo>
                  <a:cubicBezTo>
                    <a:pt x="5715" y="4272"/>
                    <a:pt x="5722" y="4272"/>
                    <a:pt x="5729" y="4272"/>
                  </a:cubicBezTo>
                  <a:cubicBezTo>
                    <a:pt x="5744" y="4272"/>
                    <a:pt x="5766" y="4265"/>
                    <a:pt x="5795" y="4243"/>
                  </a:cubicBezTo>
                  <a:cubicBezTo>
                    <a:pt x="5839" y="4199"/>
                    <a:pt x="5883" y="4184"/>
                    <a:pt x="5942" y="4177"/>
                  </a:cubicBezTo>
                  <a:cubicBezTo>
                    <a:pt x="5949" y="4177"/>
                    <a:pt x="5957" y="4177"/>
                    <a:pt x="5957" y="4177"/>
                  </a:cubicBezTo>
                  <a:cubicBezTo>
                    <a:pt x="6001" y="4177"/>
                    <a:pt x="6001" y="4206"/>
                    <a:pt x="6008" y="4228"/>
                  </a:cubicBezTo>
                  <a:cubicBezTo>
                    <a:pt x="6008" y="4243"/>
                    <a:pt x="6008" y="4257"/>
                    <a:pt x="6015" y="4272"/>
                  </a:cubicBezTo>
                  <a:cubicBezTo>
                    <a:pt x="6030" y="4338"/>
                    <a:pt x="6037" y="4367"/>
                    <a:pt x="6059" y="4397"/>
                  </a:cubicBezTo>
                  <a:cubicBezTo>
                    <a:pt x="6074" y="4441"/>
                    <a:pt x="6074" y="4448"/>
                    <a:pt x="6045" y="4506"/>
                  </a:cubicBezTo>
                  <a:cubicBezTo>
                    <a:pt x="6030" y="4535"/>
                    <a:pt x="6015" y="4550"/>
                    <a:pt x="6001" y="4564"/>
                  </a:cubicBezTo>
                  <a:cubicBezTo>
                    <a:pt x="5986" y="4572"/>
                    <a:pt x="5971" y="4586"/>
                    <a:pt x="5964" y="4601"/>
                  </a:cubicBezTo>
                  <a:cubicBezTo>
                    <a:pt x="5957" y="4608"/>
                    <a:pt x="5949" y="4615"/>
                    <a:pt x="5942" y="4623"/>
                  </a:cubicBezTo>
                  <a:cubicBezTo>
                    <a:pt x="5920" y="4652"/>
                    <a:pt x="5913" y="4660"/>
                    <a:pt x="5935" y="4681"/>
                  </a:cubicBezTo>
                  <a:cubicBezTo>
                    <a:pt x="5964" y="4711"/>
                    <a:pt x="5971" y="4718"/>
                    <a:pt x="5964" y="4733"/>
                  </a:cubicBezTo>
                  <a:cubicBezTo>
                    <a:pt x="5964" y="4740"/>
                    <a:pt x="5949" y="4747"/>
                    <a:pt x="5935" y="4747"/>
                  </a:cubicBezTo>
                  <a:cubicBezTo>
                    <a:pt x="5927" y="4747"/>
                    <a:pt x="5927" y="4747"/>
                    <a:pt x="5920" y="4747"/>
                  </a:cubicBezTo>
                  <a:cubicBezTo>
                    <a:pt x="5883" y="4755"/>
                    <a:pt x="5861" y="4784"/>
                    <a:pt x="5847" y="4813"/>
                  </a:cubicBezTo>
                  <a:cubicBezTo>
                    <a:pt x="5839" y="4821"/>
                    <a:pt x="5832" y="4828"/>
                    <a:pt x="5825" y="4828"/>
                  </a:cubicBezTo>
                  <a:cubicBezTo>
                    <a:pt x="5817" y="4828"/>
                    <a:pt x="5817" y="4828"/>
                    <a:pt x="5817" y="4828"/>
                  </a:cubicBezTo>
                  <a:cubicBezTo>
                    <a:pt x="5810" y="4813"/>
                    <a:pt x="5810" y="4813"/>
                    <a:pt x="5810" y="4813"/>
                  </a:cubicBezTo>
                  <a:cubicBezTo>
                    <a:pt x="5810" y="4806"/>
                    <a:pt x="5810" y="4806"/>
                    <a:pt x="5810" y="4806"/>
                  </a:cubicBezTo>
                  <a:cubicBezTo>
                    <a:pt x="5817" y="4791"/>
                    <a:pt x="5817" y="4791"/>
                    <a:pt x="5810" y="4791"/>
                  </a:cubicBezTo>
                  <a:cubicBezTo>
                    <a:pt x="5810" y="4784"/>
                    <a:pt x="5810" y="4784"/>
                    <a:pt x="5795" y="4784"/>
                  </a:cubicBezTo>
                  <a:cubicBezTo>
                    <a:pt x="5774" y="4784"/>
                    <a:pt x="5751" y="4777"/>
                    <a:pt x="5729" y="4777"/>
                  </a:cubicBezTo>
                  <a:cubicBezTo>
                    <a:pt x="5707" y="4769"/>
                    <a:pt x="5678" y="4762"/>
                    <a:pt x="5656" y="4762"/>
                  </a:cubicBezTo>
                  <a:cubicBezTo>
                    <a:pt x="5634" y="4762"/>
                    <a:pt x="5619" y="4769"/>
                    <a:pt x="5605" y="4784"/>
                  </a:cubicBezTo>
                  <a:cubicBezTo>
                    <a:pt x="5583" y="4799"/>
                    <a:pt x="5561" y="4806"/>
                    <a:pt x="5546" y="4813"/>
                  </a:cubicBezTo>
                  <a:cubicBezTo>
                    <a:pt x="5524" y="4828"/>
                    <a:pt x="5524" y="4828"/>
                    <a:pt x="5532" y="4865"/>
                  </a:cubicBezTo>
                  <a:cubicBezTo>
                    <a:pt x="5546" y="4945"/>
                    <a:pt x="5568" y="4974"/>
                    <a:pt x="5583" y="4997"/>
                  </a:cubicBezTo>
                  <a:cubicBezTo>
                    <a:pt x="5590" y="5004"/>
                    <a:pt x="5597" y="5004"/>
                    <a:pt x="5597" y="5011"/>
                  </a:cubicBezTo>
                  <a:cubicBezTo>
                    <a:pt x="5605" y="5011"/>
                    <a:pt x="5612" y="5019"/>
                    <a:pt x="5612" y="5026"/>
                  </a:cubicBezTo>
                  <a:cubicBezTo>
                    <a:pt x="5612" y="5033"/>
                    <a:pt x="5605" y="5041"/>
                    <a:pt x="5590" y="5055"/>
                  </a:cubicBezTo>
                  <a:cubicBezTo>
                    <a:pt x="5576" y="5070"/>
                    <a:pt x="5576" y="5070"/>
                    <a:pt x="5576" y="5070"/>
                  </a:cubicBezTo>
                  <a:cubicBezTo>
                    <a:pt x="5561" y="5084"/>
                    <a:pt x="5546" y="5092"/>
                    <a:pt x="5539" y="5106"/>
                  </a:cubicBezTo>
                  <a:cubicBezTo>
                    <a:pt x="5517" y="5114"/>
                    <a:pt x="5510" y="5129"/>
                    <a:pt x="5488" y="5158"/>
                  </a:cubicBezTo>
                  <a:cubicBezTo>
                    <a:pt x="5473" y="5187"/>
                    <a:pt x="5458" y="5202"/>
                    <a:pt x="5444" y="5209"/>
                  </a:cubicBezTo>
                  <a:cubicBezTo>
                    <a:pt x="5429" y="5224"/>
                    <a:pt x="5422" y="5238"/>
                    <a:pt x="5422" y="5268"/>
                  </a:cubicBezTo>
                  <a:cubicBezTo>
                    <a:pt x="5422" y="5297"/>
                    <a:pt x="5422" y="5304"/>
                    <a:pt x="5429" y="5319"/>
                  </a:cubicBezTo>
                  <a:cubicBezTo>
                    <a:pt x="5436" y="5341"/>
                    <a:pt x="5429" y="5356"/>
                    <a:pt x="5400" y="5378"/>
                  </a:cubicBezTo>
                  <a:cubicBezTo>
                    <a:pt x="5385" y="5385"/>
                    <a:pt x="5378" y="5385"/>
                    <a:pt x="5370" y="5392"/>
                  </a:cubicBezTo>
                  <a:cubicBezTo>
                    <a:pt x="5348" y="5407"/>
                    <a:pt x="5341" y="5414"/>
                    <a:pt x="5319" y="5458"/>
                  </a:cubicBezTo>
                  <a:cubicBezTo>
                    <a:pt x="5312" y="5473"/>
                    <a:pt x="5305" y="5480"/>
                    <a:pt x="5297" y="5495"/>
                  </a:cubicBezTo>
                  <a:cubicBezTo>
                    <a:pt x="5290" y="5524"/>
                    <a:pt x="5275" y="5539"/>
                    <a:pt x="5202" y="5561"/>
                  </a:cubicBezTo>
                  <a:cubicBezTo>
                    <a:pt x="5180" y="5568"/>
                    <a:pt x="5158" y="5568"/>
                    <a:pt x="5143" y="5568"/>
                  </a:cubicBezTo>
                  <a:cubicBezTo>
                    <a:pt x="5085" y="5568"/>
                    <a:pt x="5070" y="5539"/>
                    <a:pt x="5055" y="5510"/>
                  </a:cubicBezTo>
                  <a:cubicBezTo>
                    <a:pt x="5048" y="5495"/>
                    <a:pt x="5033" y="5473"/>
                    <a:pt x="5026" y="5473"/>
                  </a:cubicBezTo>
                  <a:cubicBezTo>
                    <a:pt x="5026" y="5473"/>
                    <a:pt x="5019" y="5480"/>
                    <a:pt x="5011" y="5495"/>
                  </a:cubicBezTo>
                  <a:cubicBezTo>
                    <a:pt x="5004" y="5510"/>
                    <a:pt x="5004" y="5524"/>
                    <a:pt x="4997" y="5531"/>
                  </a:cubicBezTo>
                  <a:cubicBezTo>
                    <a:pt x="4989" y="5568"/>
                    <a:pt x="4975" y="5597"/>
                    <a:pt x="4916" y="5627"/>
                  </a:cubicBezTo>
                  <a:cubicBezTo>
                    <a:pt x="4902" y="5634"/>
                    <a:pt x="4902" y="5634"/>
                    <a:pt x="4902" y="5634"/>
                  </a:cubicBezTo>
                  <a:cubicBezTo>
                    <a:pt x="4850" y="5663"/>
                    <a:pt x="4828" y="5671"/>
                    <a:pt x="4806" y="5715"/>
                  </a:cubicBezTo>
                  <a:cubicBezTo>
                    <a:pt x="4792" y="5737"/>
                    <a:pt x="4769" y="5751"/>
                    <a:pt x="4755" y="5759"/>
                  </a:cubicBezTo>
                  <a:cubicBezTo>
                    <a:pt x="4740" y="5766"/>
                    <a:pt x="4726" y="5773"/>
                    <a:pt x="4733" y="5795"/>
                  </a:cubicBezTo>
                  <a:cubicBezTo>
                    <a:pt x="4733" y="5817"/>
                    <a:pt x="4740" y="5824"/>
                    <a:pt x="4748" y="5832"/>
                  </a:cubicBezTo>
                  <a:cubicBezTo>
                    <a:pt x="4762" y="5839"/>
                    <a:pt x="4769" y="5854"/>
                    <a:pt x="4777" y="5898"/>
                  </a:cubicBezTo>
                  <a:cubicBezTo>
                    <a:pt x="4777" y="5920"/>
                    <a:pt x="4777" y="5934"/>
                    <a:pt x="4784" y="5942"/>
                  </a:cubicBezTo>
                  <a:cubicBezTo>
                    <a:pt x="4792" y="5993"/>
                    <a:pt x="4799" y="6022"/>
                    <a:pt x="4755" y="6081"/>
                  </a:cubicBezTo>
                  <a:cubicBezTo>
                    <a:pt x="4740" y="6103"/>
                    <a:pt x="4718" y="6132"/>
                    <a:pt x="4704" y="6154"/>
                  </a:cubicBezTo>
                  <a:cubicBezTo>
                    <a:pt x="4674" y="6198"/>
                    <a:pt x="4674" y="6198"/>
                    <a:pt x="4674" y="6198"/>
                  </a:cubicBezTo>
                  <a:cubicBezTo>
                    <a:pt x="4674" y="6103"/>
                    <a:pt x="4674" y="6103"/>
                    <a:pt x="4674" y="6103"/>
                  </a:cubicBezTo>
                  <a:cubicBezTo>
                    <a:pt x="4674" y="6096"/>
                    <a:pt x="4674" y="6096"/>
                    <a:pt x="4667" y="6096"/>
                  </a:cubicBezTo>
                  <a:cubicBezTo>
                    <a:pt x="4660" y="6096"/>
                    <a:pt x="4652" y="6096"/>
                    <a:pt x="4638" y="6096"/>
                  </a:cubicBezTo>
                  <a:cubicBezTo>
                    <a:pt x="4630" y="6096"/>
                    <a:pt x="4623" y="6103"/>
                    <a:pt x="4616" y="6103"/>
                  </a:cubicBezTo>
                  <a:cubicBezTo>
                    <a:pt x="4608" y="6103"/>
                    <a:pt x="4594" y="6103"/>
                    <a:pt x="4586" y="6103"/>
                  </a:cubicBezTo>
                  <a:cubicBezTo>
                    <a:pt x="4564" y="6103"/>
                    <a:pt x="4550" y="6103"/>
                    <a:pt x="4543" y="6088"/>
                  </a:cubicBezTo>
                  <a:cubicBezTo>
                    <a:pt x="4528" y="6074"/>
                    <a:pt x="4528" y="6059"/>
                    <a:pt x="4535" y="6044"/>
                  </a:cubicBezTo>
                  <a:cubicBezTo>
                    <a:pt x="4535" y="6022"/>
                    <a:pt x="4520" y="6015"/>
                    <a:pt x="4498" y="5993"/>
                  </a:cubicBezTo>
                  <a:cubicBezTo>
                    <a:pt x="4491" y="5986"/>
                    <a:pt x="4476" y="5971"/>
                    <a:pt x="4469" y="5964"/>
                  </a:cubicBezTo>
                  <a:cubicBezTo>
                    <a:pt x="4455" y="5942"/>
                    <a:pt x="4433" y="5927"/>
                    <a:pt x="4411" y="5905"/>
                  </a:cubicBezTo>
                  <a:cubicBezTo>
                    <a:pt x="4396" y="5898"/>
                    <a:pt x="4381" y="5891"/>
                    <a:pt x="4374" y="5876"/>
                  </a:cubicBezTo>
                  <a:cubicBezTo>
                    <a:pt x="4345" y="5847"/>
                    <a:pt x="4345" y="5773"/>
                    <a:pt x="4352" y="5744"/>
                  </a:cubicBezTo>
                  <a:cubicBezTo>
                    <a:pt x="4352" y="5737"/>
                    <a:pt x="4359" y="5729"/>
                    <a:pt x="4359" y="5722"/>
                  </a:cubicBezTo>
                  <a:cubicBezTo>
                    <a:pt x="4367" y="5700"/>
                    <a:pt x="4381" y="5663"/>
                    <a:pt x="4381" y="5641"/>
                  </a:cubicBezTo>
                  <a:cubicBezTo>
                    <a:pt x="4374" y="5619"/>
                    <a:pt x="4345" y="5612"/>
                    <a:pt x="4323" y="5612"/>
                  </a:cubicBezTo>
                  <a:cubicBezTo>
                    <a:pt x="4323" y="5612"/>
                    <a:pt x="4315" y="5612"/>
                    <a:pt x="4308" y="5612"/>
                  </a:cubicBezTo>
                  <a:cubicBezTo>
                    <a:pt x="4271" y="5612"/>
                    <a:pt x="4249" y="5597"/>
                    <a:pt x="4235" y="5575"/>
                  </a:cubicBezTo>
                  <a:cubicBezTo>
                    <a:pt x="4220" y="5546"/>
                    <a:pt x="4198" y="5524"/>
                    <a:pt x="4169" y="5510"/>
                  </a:cubicBezTo>
                  <a:cubicBezTo>
                    <a:pt x="4161" y="5502"/>
                    <a:pt x="4161" y="5502"/>
                    <a:pt x="4161" y="5502"/>
                  </a:cubicBezTo>
                  <a:cubicBezTo>
                    <a:pt x="4132" y="5488"/>
                    <a:pt x="4095" y="5473"/>
                    <a:pt x="4088" y="5443"/>
                  </a:cubicBezTo>
                  <a:cubicBezTo>
                    <a:pt x="4081" y="5429"/>
                    <a:pt x="4081" y="5414"/>
                    <a:pt x="4088" y="5400"/>
                  </a:cubicBezTo>
                  <a:cubicBezTo>
                    <a:pt x="4117" y="5363"/>
                    <a:pt x="4117" y="5319"/>
                    <a:pt x="4095" y="5290"/>
                  </a:cubicBezTo>
                  <a:cubicBezTo>
                    <a:pt x="4088" y="5282"/>
                    <a:pt x="4081" y="5275"/>
                    <a:pt x="4066" y="5275"/>
                  </a:cubicBezTo>
                  <a:cubicBezTo>
                    <a:pt x="4044" y="5275"/>
                    <a:pt x="4007" y="5297"/>
                    <a:pt x="3986" y="5319"/>
                  </a:cubicBezTo>
                  <a:cubicBezTo>
                    <a:pt x="3949" y="5341"/>
                    <a:pt x="3949" y="5378"/>
                    <a:pt x="3949" y="5407"/>
                  </a:cubicBezTo>
                  <a:cubicBezTo>
                    <a:pt x="3949" y="5422"/>
                    <a:pt x="3949" y="5436"/>
                    <a:pt x="3949" y="5451"/>
                  </a:cubicBezTo>
                  <a:cubicBezTo>
                    <a:pt x="3949" y="5465"/>
                    <a:pt x="3949" y="5473"/>
                    <a:pt x="3942" y="5488"/>
                  </a:cubicBezTo>
                  <a:cubicBezTo>
                    <a:pt x="3942" y="5524"/>
                    <a:pt x="3934" y="5568"/>
                    <a:pt x="3912" y="5590"/>
                  </a:cubicBezTo>
                  <a:cubicBezTo>
                    <a:pt x="3898" y="5597"/>
                    <a:pt x="3890" y="5612"/>
                    <a:pt x="3876" y="5619"/>
                  </a:cubicBezTo>
                  <a:cubicBezTo>
                    <a:pt x="3854" y="5634"/>
                    <a:pt x="3832" y="5649"/>
                    <a:pt x="3810" y="5671"/>
                  </a:cubicBezTo>
                  <a:cubicBezTo>
                    <a:pt x="3788" y="5700"/>
                    <a:pt x="3780" y="5722"/>
                    <a:pt x="3773" y="5759"/>
                  </a:cubicBezTo>
                  <a:cubicBezTo>
                    <a:pt x="3766" y="5766"/>
                    <a:pt x="3766" y="5781"/>
                    <a:pt x="3766" y="5795"/>
                  </a:cubicBezTo>
                  <a:cubicBezTo>
                    <a:pt x="3758" y="5810"/>
                    <a:pt x="3758" y="5817"/>
                    <a:pt x="3758" y="5824"/>
                  </a:cubicBezTo>
                  <a:cubicBezTo>
                    <a:pt x="3751" y="5839"/>
                    <a:pt x="3744" y="5847"/>
                    <a:pt x="3729" y="5847"/>
                  </a:cubicBezTo>
                  <a:cubicBezTo>
                    <a:pt x="3722" y="5847"/>
                    <a:pt x="3707" y="5854"/>
                    <a:pt x="3693" y="5854"/>
                  </a:cubicBezTo>
                  <a:cubicBezTo>
                    <a:pt x="3670" y="5861"/>
                    <a:pt x="3648" y="5861"/>
                    <a:pt x="3634" y="5869"/>
                  </a:cubicBezTo>
                  <a:cubicBezTo>
                    <a:pt x="3597" y="5869"/>
                    <a:pt x="3597" y="5869"/>
                    <a:pt x="3590" y="5883"/>
                  </a:cubicBezTo>
                  <a:cubicBezTo>
                    <a:pt x="3583" y="5920"/>
                    <a:pt x="3561" y="5949"/>
                    <a:pt x="3531" y="5949"/>
                  </a:cubicBezTo>
                  <a:cubicBezTo>
                    <a:pt x="3531" y="5949"/>
                    <a:pt x="3509" y="5949"/>
                    <a:pt x="3502" y="5920"/>
                  </a:cubicBezTo>
                  <a:cubicBezTo>
                    <a:pt x="3502" y="5912"/>
                    <a:pt x="3502" y="5912"/>
                    <a:pt x="3502" y="5912"/>
                  </a:cubicBezTo>
                  <a:cubicBezTo>
                    <a:pt x="3495" y="5912"/>
                    <a:pt x="3465" y="5934"/>
                    <a:pt x="3443" y="5949"/>
                  </a:cubicBezTo>
                  <a:cubicBezTo>
                    <a:pt x="3436" y="5956"/>
                    <a:pt x="3429" y="5964"/>
                    <a:pt x="3414" y="5971"/>
                  </a:cubicBezTo>
                  <a:cubicBezTo>
                    <a:pt x="3370" y="6008"/>
                    <a:pt x="3319" y="6015"/>
                    <a:pt x="3282" y="6022"/>
                  </a:cubicBezTo>
                  <a:cubicBezTo>
                    <a:pt x="3275" y="6022"/>
                    <a:pt x="3267" y="6022"/>
                    <a:pt x="3260" y="6022"/>
                  </a:cubicBezTo>
                  <a:cubicBezTo>
                    <a:pt x="3224" y="6037"/>
                    <a:pt x="3165" y="6066"/>
                    <a:pt x="3128" y="6118"/>
                  </a:cubicBezTo>
                  <a:cubicBezTo>
                    <a:pt x="3121" y="6140"/>
                    <a:pt x="3114" y="6154"/>
                    <a:pt x="3106" y="6169"/>
                  </a:cubicBezTo>
                  <a:cubicBezTo>
                    <a:pt x="3092" y="6191"/>
                    <a:pt x="3084" y="6198"/>
                    <a:pt x="3070" y="6228"/>
                  </a:cubicBezTo>
                  <a:cubicBezTo>
                    <a:pt x="3055" y="6250"/>
                    <a:pt x="3011" y="6272"/>
                    <a:pt x="2974" y="6286"/>
                  </a:cubicBezTo>
                  <a:cubicBezTo>
                    <a:pt x="2952" y="6293"/>
                    <a:pt x="2938" y="6308"/>
                    <a:pt x="2923" y="6315"/>
                  </a:cubicBezTo>
                  <a:cubicBezTo>
                    <a:pt x="2916" y="6315"/>
                    <a:pt x="2901" y="6323"/>
                    <a:pt x="2894" y="6323"/>
                  </a:cubicBezTo>
                  <a:cubicBezTo>
                    <a:pt x="2864" y="6323"/>
                    <a:pt x="2843" y="6308"/>
                    <a:pt x="2813" y="6293"/>
                  </a:cubicBezTo>
                  <a:cubicBezTo>
                    <a:pt x="2798" y="6286"/>
                    <a:pt x="2776" y="6272"/>
                    <a:pt x="2762" y="6272"/>
                  </a:cubicBezTo>
                  <a:cubicBezTo>
                    <a:pt x="2733" y="6272"/>
                    <a:pt x="2703" y="6301"/>
                    <a:pt x="2667" y="6330"/>
                  </a:cubicBezTo>
                  <a:cubicBezTo>
                    <a:pt x="2659" y="6345"/>
                    <a:pt x="2645" y="6352"/>
                    <a:pt x="2637" y="6360"/>
                  </a:cubicBezTo>
                  <a:cubicBezTo>
                    <a:pt x="2593" y="6396"/>
                    <a:pt x="2557" y="6418"/>
                    <a:pt x="2505" y="6418"/>
                  </a:cubicBezTo>
                  <a:cubicBezTo>
                    <a:pt x="2491" y="6418"/>
                    <a:pt x="2476" y="6411"/>
                    <a:pt x="2454" y="6403"/>
                  </a:cubicBezTo>
                  <a:cubicBezTo>
                    <a:pt x="2439" y="6403"/>
                    <a:pt x="2432" y="6396"/>
                    <a:pt x="2417" y="6396"/>
                  </a:cubicBezTo>
                  <a:cubicBezTo>
                    <a:pt x="2403" y="6396"/>
                    <a:pt x="2395" y="6403"/>
                    <a:pt x="2388" y="6411"/>
                  </a:cubicBezTo>
                  <a:cubicBezTo>
                    <a:pt x="2381" y="6425"/>
                    <a:pt x="2366" y="6440"/>
                    <a:pt x="2359" y="6455"/>
                  </a:cubicBezTo>
                  <a:cubicBezTo>
                    <a:pt x="2344" y="6477"/>
                    <a:pt x="2337" y="6491"/>
                    <a:pt x="2315" y="6499"/>
                  </a:cubicBezTo>
                  <a:cubicBezTo>
                    <a:pt x="2307" y="6506"/>
                    <a:pt x="2293" y="6506"/>
                    <a:pt x="2271" y="6506"/>
                  </a:cubicBezTo>
                  <a:cubicBezTo>
                    <a:pt x="2249" y="6506"/>
                    <a:pt x="2198" y="6513"/>
                    <a:pt x="2198" y="6528"/>
                  </a:cubicBezTo>
                  <a:cubicBezTo>
                    <a:pt x="2198" y="6528"/>
                    <a:pt x="2198" y="6535"/>
                    <a:pt x="2198" y="6543"/>
                  </a:cubicBezTo>
                  <a:cubicBezTo>
                    <a:pt x="2190" y="6565"/>
                    <a:pt x="2183" y="6594"/>
                    <a:pt x="2132" y="6601"/>
                  </a:cubicBezTo>
                  <a:cubicBezTo>
                    <a:pt x="2124" y="6609"/>
                    <a:pt x="2117" y="6609"/>
                    <a:pt x="2110" y="6623"/>
                  </a:cubicBezTo>
                  <a:cubicBezTo>
                    <a:pt x="2102" y="6638"/>
                    <a:pt x="2102" y="6667"/>
                    <a:pt x="2110" y="6682"/>
                  </a:cubicBezTo>
                  <a:cubicBezTo>
                    <a:pt x="2132" y="6719"/>
                    <a:pt x="2110" y="6770"/>
                    <a:pt x="2058" y="6836"/>
                  </a:cubicBezTo>
                  <a:cubicBezTo>
                    <a:pt x="2044" y="6850"/>
                    <a:pt x="2029" y="6865"/>
                    <a:pt x="2007" y="6865"/>
                  </a:cubicBezTo>
                  <a:cubicBezTo>
                    <a:pt x="1971" y="6865"/>
                    <a:pt x="1926" y="6821"/>
                    <a:pt x="1912" y="6806"/>
                  </a:cubicBezTo>
                  <a:cubicBezTo>
                    <a:pt x="1905" y="6799"/>
                    <a:pt x="1897" y="6792"/>
                    <a:pt x="1897" y="6784"/>
                  </a:cubicBezTo>
                  <a:cubicBezTo>
                    <a:pt x="1883" y="6770"/>
                    <a:pt x="1861" y="6748"/>
                    <a:pt x="1846" y="6748"/>
                  </a:cubicBezTo>
                  <a:cubicBezTo>
                    <a:pt x="1839" y="6748"/>
                    <a:pt x="1839" y="6755"/>
                    <a:pt x="1831" y="6762"/>
                  </a:cubicBezTo>
                  <a:cubicBezTo>
                    <a:pt x="1795" y="6792"/>
                    <a:pt x="1795" y="6806"/>
                    <a:pt x="1802" y="6843"/>
                  </a:cubicBezTo>
                  <a:cubicBezTo>
                    <a:pt x="1802" y="6850"/>
                    <a:pt x="1802" y="6858"/>
                    <a:pt x="1802" y="6872"/>
                  </a:cubicBezTo>
                  <a:cubicBezTo>
                    <a:pt x="1802" y="6902"/>
                    <a:pt x="1809" y="6909"/>
                    <a:pt x="1824" y="6916"/>
                  </a:cubicBezTo>
                  <a:cubicBezTo>
                    <a:pt x="1839" y="6924"/>
                    <a:pt x="1853" y="6931"/>
                    <a:pt x="1861" y="6946"/>
                  </a:cubicBezTo>
                  <a:cubicBezTo>
                    <a:pt x="1890" y="6968"/>
                    <a:pt x="1868" y="7004"/>
                    <a:pt x="1861" y="7026"/>
                  </a:cubicBezTo>
                  <a:cubicBezTo>
                    <a:pt x="1846" y="7041"/>
                    <a:pt x="1839" y="7056"/>
                    <a:pt x="1839" y="7070"/>
                  </a:cubicBezTo>
                  <a:cubicBezTo>
                    <a:pt x="1853" y="7122"/>
                    <a:pt x="1839" y="7165"/>
                    <a:pt x="1795" y="7188"/>
                  </a:cubicBezTo>
                  <a:cubicBezTo>
                    <a:pt x="1765" y="7202"/>
                    <a:pt x="1729" y="7217"/>
                    <a:pt x="1699" y="7217"/>
                  </a:cubicBezTo>
                  <a:cubicBezTo>
                    <a:pt x="1677" y="7217"/>
                    <a:pt x="1655" y="7210"/>
                    <a:pt x="1648" y="7195"/>
                  </a:cubicBezTo>
                  <a:cubicBezTo>
                    <a:pt x="1641" y="7188"/>
                    <a:pt x="1633" y="7180"/>
                    <a:pt x="1626" y="7173"/>
                  </a:cubicBezTo>
                  <a:cubicBezTo>
                    <a:pt x="1619" y="7165"/>
                    <a:pt x="1619" y="7158"/>
                    <a:pt x="1612" y="7151"/>
                  </a:cubicBezTo>
                  <a:cubicBezTo>
                    <a:pt x="1604" y="7180"/>
                    <a:pt x="1590" y="7188"/>
                    <a:pt x="1567" y="7188"/>
                  </a:cubicBezTo>
                  <a:cubicBezTo>
                    <a:pt x="1545" y="7188"/>
                    <a:pt x="1516" y="7173"/>
                    <a:pt x="1502" y="7151"/>
                  </a:cubicBezTo>
                  <a:cubicBezTo>
                    <a:pt x="1472" y="7122"/>
                    <a:pt x="1443" y="7085"/>
                    <a:pt x="1406" y="7085"/>
                  </a:cubicBezTo>
                  <a:cubicBezTo>
                    <a:pt x="1399" y="7085"/>
                    <a:pt x="1392" y="7085"/>
                    <a:pt x="1392" y="7085"/>
                  </a:cubicBezTo>
                  <a:cubicBezTo>
                    <a:pt x="1333" y="7107"/>
                    <a:pt x="1311" y="7122"/>
                    <a:pt x="1245" y="7195"/>
                  </a:cubicBezTo>
                  <a:cubicBezTo>
                    <a:pt x="1223" y="7217"/>
                    <a:pt x="1208" y="7224"/>
                    <a:pt x="1186" y="7224"/>
                  </a:cubicBezTo>
                </a:path>
              </a:pathLst>
            </a:custGeom>
            <a:grpFill/>
            <a:ln w="3175" cap="flat" cmpd="sng">
              <a:noFill/>
              <a:bevel/>
              <a:headEnd/>
              <a:tailEnd/>
            </a:ln>
            <a:effectLst/>
          </p:spPr>
          <p:txBody>
            <a:bodyPr wrap="none" anchor="ctr"/>
            <a:lstStyle/>
            <a:p>
              <a:pPr defTabSz="1828298" eaLnBrk="1" fontAlgn="auto" hangingPunct="1">
                <a:spcBef>
                  <a:spcPts val="0"/>
                </a:spcBef>
                <a:spcAft>
                  <a:spcPts val="0"/>
                </a:spcAft>
                <a:defRPr/>
              </a:pPr>
              <a:endParaRPr lang="en-US" sz="1351" b="0" i="0">
                <a:latin typeface="DINRoundOT" panose="020B0504020101020102" pitchFamily="34" charset="77"/>
              </a:endParaRPr>
            </a:p>
          </p:txBody>
        </p:sp>
        <p:sp>
          <p:nvSpPr>
            <p:cNvPr id="159" name="Freeform 24">
              <a:extLst>
                <a:ext uri="{FF2B5EF4-FFF2-40B4-BE49-F238E27FC236}">
                  <a16:creationId xmlns:a16="http://schemas.microsoft.com/office/drawing/2014/main" id="{6BEFBC30-9D3C-C242-9264-A943773E58C8}"/>
                </a:ext>
              </a:extLst>
            </p:cNvPr>
            <p:cNvSpPr>
              <a:spLocks noChangeArrowheads="1"/>
            </p:cNvSpPr>
            <p:nvPr/>
          </p:nvSpPr>
          <p:spPr bwMode="gray">
            <a:xfrm>
              <a:off x="3366645" y="5788106"/>
              <a:ext cx="2900010" cy="2754098"/>
            </a:xfrm>
            <a:custGeom>
              <a:avLst/>
              <a:gdLst>
                <a:gd name="T0" fmla="*/ 6786 w 7549"/>
                <a:gd name="T1" fmla="*/ 271 h 7255"/>
                <a:gd name="T2" fmla="*/ 6873 w 7549"/>
                <a:gd name="T3" fmla="*/ 1473 h 7255"/>
                <a:gd name="T4" fmla="*/ 7474 w 7549"/>
                <a:gd name="T5" fmla="*/ 2462 h 7255"/>
                <a:gd name="T6" fmla="*/ 6998 w 7549"/>
                <a:gd name="T7" fmla="*/ 3562 h 7255"/>
                <a:gd name="T8" fmla="*/ 6075 w 7549"/>
                <a:gd name="T9" fmla="*/ 3840 h 7255"/>
                <a:gd name="T10" fmla="*/ 5972 w 7549"/>
                <a:gd name="T11" fmla="*/ 4608 h 7255"/>
                <a:gd name="T12" fmla="*/ 5328 w 7549"/>
                <a:gd name="T13" fmla="*/ 5466 h 7255"/>
                <a:gd name="T14" fmla="*/ 4639 w 7549"/>
                <a:gd name="T15" fmla="*/ 6103 h 7255"/>
                <a:gd name="T16" fmla="*/ 4001 w 7549"/>
                <a:gd name="T17" fmla="*/ 5319 h 7255"/>
                <a:gd name="T18" fmla="*/ 2939 w 7549"/>
                <a:gd name="T19" fmla="*/ 6316 h 7255"/>
                <a:gd name="T20" fmla="*/ 1869 w 7549"/>
                <a:gd name="T21" fmla="*/ 6748 h 7255"/>
                <a:gd name="T22" fmla="*/ 1254 w 7549"/>
                <a:gd name="T23" fmla="*/ 7203 h 7255"/>
                <a:gd name="T24" fmla="*/ 740 w 7549"/>
                <a:gd name="T25" fmla="*/ 6360 h 7255"/>
                <a:gd name="T26" fmla="*/ 323 w 7549"/>
                <a:gd name="T27" fmla="*/ 5480 h 7255"/>
                <a:gd name="T28" fmla="*/ 206 w 7549"/>
                <a:gd name="T29" fmla="*/ 4872 h 7255"/>
                <a:gd name="T30" fmla="*/ 777 w 7549"/>
                <a:gd name="T31" fmla="*/ 3818 h 7255"/>
                <a:gd name="T32" fmla="*/ 484 w 7549"/>
                <a:gd name="T33" fmla="*/ 2162 h 7255"/>
                <a:gd name="T34" fmla="*/ 1209 w 7549"/>
                <a:gd name="T35" fmla="*/ 2104 h 7255"/>
                <a:gd name="T36" fmla="*/ 1913 w 7549"/>
                <a:gd name="T37" fmla="*/ 1481 h 7255"/>
                <a:gd name="T38" fmla="*/ 3701 w 7549"/>
                <a:gd name="T39" fmla="*/ 447 h 7255"/>
                <a:gd name="T40" fmla="*/ 4441 w 7549"/>
                <a:gd name="T41" fmla="*/ 770 h 7255"/>
                <a:gd name="T42" fmla="*/ 4573 w 7549"/>
                <a:gd name="T43" fmla="*/ 1590 h 7255"/>
                <a:gd name="T44" fmla="*/ 5562 w 7549"/>
                <a:gd name="T45" fmla="*/ 1195 h 7255"/>
                <a:gd name="T46" fmla="*/ 5569 w 7549"/>
                <a:gd name="T47" fmla="*/ 66 h 7255"/>
                <a:gd name="T48" fmla="*/ 5569 w 7549"/>
                <a:gd name="T49" fmla="*/ 37 h 7255"/>
                <a:gd name="T50" fmla="*/ 5152 w 7549"/>
                <a:gd name="T51" fmla="*/ 418 h 7255"/>
                <a:gd name="T52" fmla="*/ 5166 w 7549"/>
                <a:gd name="T53" fmla="*/ 1327 h 7255"/>
                <a:gd name="T54" fmla="*/ 4434 w 7549"/>
                <a:gd name="T55" fmla="*/ 1627 h 7255"/>
                <a:gd name="T56" fmla="*/ 4346 w 7549"/>
                <a:gd name="T57" fmla="*/ 1114 h 7255"/>
                <a:gd name="T58" fmla="*/ 4236 w 7549"/>
                <a:gd name="T59" fmla="*/ 513 h 7255"/>
                <a:gd name="T60" fmla="*/ 3664 w 7549"/>
                <a:gd name="T61" fmla="*/ 381 h 7255"/>
                <a:gd name="T62" fmla="*/ 2616 w 7549"/>
                <a:gd name="T63" fmla="*/ 924 h 7255"/>
                <a:gd name="T64" fmla="*/ 1818 w 7549"/>
                <a:gd name="T65" fmla="*/ 1547 h 7255"/>
                <a:gd name="T66" fmla="*/ 1334 w 7549"/>
                <a:gd name="T67" fmla="*/ 2147 h 7255"/>
                <a:gd name="T68" fmla="*/ 631 w 7549"/>
                <a:gd name="T69" fmla="*/ 2067 h 7255"/>
                <a:gd name="T70" fmla="*/ 316 w 7549"/>
                <a:gd name="T71" fmla="*/ 2558 h 7255"/>
                <a:gd name="T72" fmla="*/ 755 w 7549"/>
                <a:gd name="T73" fmla="*/ 3730 h 7255"/>
                <a:gd name="T74" fmla="*/ 543 w 7549"/>
                <a:gd name="T75" fmla="*/ 4492 h 7255"/>
                <a:gd name="T76" fmla="*/ 103 w 7549"/>
                <a:gd name="T77" fmla="*/ 5114 h 7255"/>
                <a:gd name="T78" fmla="*/ 404 w 7549"/>
                <a:gd name="T79" fmla="*/ 5458 h 7255"/>
                <a:gd name="T80" fmla="*/ 374 w 7549"/>
                <a:gd name="T81" fmla="*/ 5957 h 7255"/>
                <a:gd name="T82" fmla="*/ 653 w 7549"/>
                <a:gd name="T83" fmla="*/ 6382 h 7255"/>
                <a:gd name="T84" fmla="*/ 1034 w 7549"/>
                <a:gd name="T85" fmla="*/ 7151 h 7255"/>
                <a:gd name="T86" fmla="*/ 1722 w 7549"/>
                <a:gd name="T87" fmla="*/ 7246 h 7255"/>
                <a:gd name="T88" fmla="*/ 2147 w 7549"/>
                <a:gd name="T89" fmla="*/ 6689 h 7255"/>
                <a:gd name="T90" fmla="*/ 2785 w 7549"/>
                <a:gd name="T91" fmla="*/ 6301 h 7255"/>
                <a:gd name="T92" fmla="*/ 3628 w 7549"/>
                <a:gd name="T93" fmla="*/ 5906 h 7255"/>
                <a:gd name="T94" fmla="*/ 4016 w 7549"/>
                <a:gd name="T95" fmla="*/ 5341 h 7255"/>
                <a:gd name="T96" fmla="*/ 4426 w 7549"/>
                <a:gd name="T97" fmla="*/ 5935 h 7255"/>
                <a:gd name="T98" fmla="*/ 4822 w 7549"/>
                <a:gd name="T99" fmla="*/ 5957 h 7255"/>
                <a:gd name="T100" fmla="*/ 5335 w 7549"/>
                <a:gd name="T101" fmla="*/ 5510 h 7255"/>
                <a:gd name="T102" fmla="*/ 5569 w 7549"/>
                <a:gd name="T103" fmla="*/ 4880 h 7255"/>
                <a:gd name="T104" fmla="*/ 5877 w 7549"/>
                <a:gd name="T105" fmla="*/ 4836 h 7255"/>
                <a:gd name="T106" fmla="*/ 5958 w 7549"/>
                <a:gd name="T107" fmla="*/ 4177 h 7255"/>
                <a:gd name="T108" fmla="*/ 5965 w 7549"/>
                <a:gd name="T109" fmla="*/ 3899 h 7255"/>
                <a:gd name="T110" fmla="*/ 6383 w 7549"/>
                <a:gd name="T111" fmla="*/ 3518 h 7255"/>
                <a:gd name="T112" fmla="*/ 7342 w 7549"/>
                <a:gd name="T113" fmla="*/ 3203 h 7255"/>
                <a:gd name="T114" fmla="*/ 7394 w 7549"/>
                <a:gd name="T115" fmla="*/ 2888 h 7255"/>
                <a:gd name="T116" fmla="*/ 7181 w 7549"/>
                <a:gd name="T117" fmla="*/ 1964 h 7255"/>
                <a:gd name="T118" fmla="*/ 6749 w 7549"/>
                <a:gd name="T119" fmla="*/ 1305 h 7255"/>
                <a:gd name="T120" fmla="*/ 6690 w 7549"/>
                <a:gd name="T121" fmla="*/ 682 h 7255"/>
                <a:gd name="T122" fmla="*/ 6471 w 7549"/>
                <a:gd name="T123" fmla="*/ 403 h 7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549" h="7255">
                  <a:moveTo>
                    <a:pt x="5862" y="30"/>
                  </a:moveTo>
                  <a:lnTo>
                    <a:pt x="5862" y="30"/>
                  </a:lnTo>
                  <a:cubicBezTo>
                    <a:pt x="5884" y="30"/>
                    <a:pt x="5899" y="44"/>
                    <a:pt x="5921" y="59"/>
                  </a:cubicBezTo>
                  <a:cubicBezTo>
                    <a:pt x="5965" y="96"/>
                    <a:pt x="5928" y="147"/>
                    <a:pt x="5965" y="191"/>
                  </a:cubicBezTo>
                  <a:cubicBezTo>
                    <a:pt x="5994" y="242"/>
                    <a:pt x="6009" y="323"/>
                    <a:pt x="5987" y="359"/>
                  </a:cubicBezTo>
                  <a:cubicBezTo>
                    <a:pt x="5972" y="389"/>
                    <a:pt x="5950" y="440"/>
                    <a:pt x="6024" y="469"/>
                  </a:cubicBezTo>
                  <a:cubicBezTo>
                    <a:pt x="6075" y="484"/>
                    <a:pt x="6148" y="499"/>
                    <a:pt x="6207" y="499"/>
                  </a:cubicBezTo>
                  <a:cubicBezTo>
                    <a:pt x="6243" y="499"/>
                    <a:pt x="6273" y="499"/>
                    <a:pt x="6295" y="484"/>
                  </a:cubicBezTo>
                  <a:cubicBezTo>
                    <a:pt x="6361" y="447"/>
                    <a:pt x="6492" y="477"/>
                    <a:pt x="6500" y="403"/>
                  </a:cubicBezTo>
                  <a:cubicBezTo>
                    <a:pt x="6507" y="338"/>
                    <a:pt x="6559" y="330"/>
                    <a:pt x="6588" y="264"/>
                  </a:cubicBezTo>
                  <a:cubicBezTo>
                    <a:pt x="6610" y="191"/>
                    <a:pt x="6624" y="162"/>
                    <a:pt x="6676" y="154"/>
                  </a:cubicBezTo>
                  <a:cubicBezTo>
                    <a:pt x="6705" y="147"/>
                    <a:pt x="6734" y="140"/>
                    <a:pt x="6764" y="140"/>
                  </a:cubicBezTo>
                  <a:cubicBezTo>
                    <a:pt x="6786" y="140"/>
                    <a:pt x="6808" y="140"/>
                    <a:pt x="6822" y="162"/>
                  </a:cubicBezTo>
                  <a:cubicBezTo>
                    <a:pt x="6866" y="206"/>
                    <a:pt x="6830" y="242"/>
                    <a:pt x="6786" y="271"/>
                  </a:cubicBezTo>
                  <a:cubicBezTo>
                    <a:pt x="6749" y="294"/>
                    <a:pt x="6756" y="345"/>
                    <a:pt x="6800" y="374"/>
                  </a:cubicBezTo>
                  <a:cubicBezTo>
                    <a:pt x="6837" y="396"/>
                    <a:pt x="6837" y="440"/>
                    <a:pt x="6808" y="484"/>
                  </a:cubicBezTo>
                  <a:cubicBezTo>
                    <a:pt x="6771" y="528"/>
                    <a:pt x="6756" y="645"/>
                    <a:pt x="6690" y="653"/>
                  </a:cubicBezTo>
                  <a:cubicBezTo>
                    <a:pt x="6617" y="660"/>
                    <a:pt x="6588" y="667"/>
                    <a:pt x="6559" y="733"/>
                  </a:cubicBezTo>
                  <a:cubicBezTo>
                    <a:pt x="6537" y="792"/>
                    <a:pt x="6500" y="836"/>
                    <a:pt x="6537" y="865"/>
                  </a:cubicBezTo>
                  <a:cubicBezTo>
                    <a:pt x="6566" y="902"/>
                    <a:pt x="6566" y="946"/>
                    <a:pt x="6624" y="968"/>
                  </a:cubicBezTo>
                  <a:cubicBezTo>
                    <a:pt x="6690" y="997"/>
                    <a:pt x="6756" y="1012"/>
                    <a:pt x="6720" y="1034"/>
                  </a:cubicBezTo>
                  <a:cubicBezTo>
                    <a:pt x="6690" y="1063"/>
                    <a:pt x="6647" y="1070"/>
                    <a:pt x="6654" y="1107"/>
                  </a:cubicBezTo>
                  <a:cubicBezTo>
                    <a:pt x="6661" y="1136"/>
                    <a:pt x="6654" y="1166"/>
                    <a:pt x="6617" y="1180"/>
                  </a:cubicBezTo>
                  <a:cubicBezTo>
                    <a:pt x="6588" y="1195"/>
                    <a:pt x="6588" y="1261"/>
                    <a:pt x="6595" y="1283"/>
                  </a:cubicBezTo>
                  <a:cubicBezTo>
                    <a:pt x="6602" y="1305"/>
                    <a:pt x="6624" y="1334"/>
                    <a:pt x="6712" y="1334"/>
                  </a:cubicBezTo>
                  <a:cubicBezTo>
                    <a:pt x="6734" y="1334"/>
                    <a:pt x="6756" y="1334"/>
                    <a:pt x="6778" y="1334"/>
                  </a:cubicBezTo>
                  <a:cubicBezTo>
                    <a:pt x="6830" y="1334"/>
                    <a:pt x="6859" y="1334"/>
                    <a:pt x="6873" y="1371"/>
                  </a:cubicBezTo>
                  <a:cubicBezTo>
                    <a:pt x="6888" y="1407"/>
                    <a:pt x="6866" y="1437"/>
                    <a:pt x="6873" y="1473"/>
                  </a:cubicBezTo>
                  <a:cubicBezTo>
                    <a:pt x="6881" y="1503"/>
                    <a:pt x="6940" y="1539"/>
                    <a:pt x="6940" y="1539"/>
                  </a:cubicBezTo>
                  <a:cubicBezTo>
                    <a:pt x="6940" y="1539"/>
                    <a:pt x="6947" y="1635"/>
                    <a:pt x="6961" y="1686"/>
                  </a:cubicBezTo>
                  <a:cubicBezTo>
                    <a:pt x="6969" y="1730"/>
                    <a:pt x="6976" y="1796"/>
                    <a:pt x="6947" y="1832"/>
                  </a:cubicBezTo>
                  <a:cubicBezTo>
                    <a:pt x="6932" y="1869"/>
                    <a:pt x="6954" y="1920"/>
                    <a:pt x="6991" y="1920"/>
                  </a:cubicBezTo>
                  <a:cubicBezTo>
                    <a:pt x="7006" y="1920"/>
                    <a:pt x="7020" y="1913"/>
                    <a:pt x="7035" y="1906"/>
                  </a:cubicBezTo>
                  <a:cubicBezTo>
                    <a:pt x="7057" y="1891"/>
                    <a:pt x="7071" y="1884"/>
                    <a:pt x="7086" y="1884"/>
                  </a:cubicBezTo>
                  <a:cubicBezTo>
                    <a:pt x="7130" y="1884"/>
                    <a:pt x="7152" y="1920"/>
                    <a:pt x="7152" y="1964"/>
                  </a:cubicBezTo>
                  <a:cubicBezTo>
                    <a:pt x="7152" y="2023"/>
                    <a:pt x="7181" y="2074"/>
                    <a:pt x="7225" y="2074"/>
                  </a:cubicBezTo>
                  <a:cubicBezTo>
                    <a:pt x="7262" y="2074"/>
                    <a:pt x="7284" y="2133"/>
                    <a:pt x="7284" y="2199"/>
                  </a:cubicBezTo>
                  <a:cubicBezTo>
                    <a:pt x="7284" y="2250"/>
                    <a:pt x="7313" y="2265"/>
                    <a:pt x="7364" y="2265"/>
                  </a:cubicBezTo>
                  <a:cubicBezTo>
                    <a:pt x="7387" y="2265"/>
                    <a:pt x="7401" y="2265"/>
                    <a:pt x="7423" y="2257"/>
                  </a:cubicBezTo>
                  <a:cubicBezTo>
                    <a:pt x="7430" y="2257"/>
                    <a:pt x="7438" y="2257"/>
                    <a:pt x="7438" y="2257"/>
                  </a:cubicBezTo>
                  <a:cubicBezTo>
                    <a:pt x="7511" y="2257"/>
                    <a:pt x="7489" y="2331"/>
                    <a:pt x="7460" y="2382"/>
                  </a:cubicBezTo>
                  <a:cubicBezTo>
                    <a:pt x="7423" y="2433"/>
                    <a:pt x="7474" y="2411"/>
                    <a:pt x="7474" y="2462"/>
                  </a:cubicBezTo>
                  <a:cubicBezTo>
                    <a:pt x="7474" y="2514"/>
                    <a:pt x="7438" y="2558"/>
                    <a:pt x="7401" y="2580"/>
                  </a:cubicBezTo>
                  <a:cubicBezTo>
                    <a:pt x="7364" y="2609"/>
                    <a:pt x="7364" y="2646"/>
                    <a:pt x="7372" y="2704"/>
                  </a:cubicBezTo>
                  <a:cubicBezTo>
                    <a:pt x="7387" y="2763"/>
                    <a:pt x="7438" y="2807"/>
                    <a:pt x="7394" y="2844"/>
                  </a:cubicBezTo>
                  <a:cubicBezTo>
                    <a:pt x="7350" y="2888"/>
                    <a:pt x="7299" y="2924"/>
                    <a:pt x="7350" y="2968"/>
                  </a:cubicBezTo>
                  <a:cubicBezTo>
                    <a:pt x="7379" y="2990"/>
                    <a:pt x="7416" y="2997"/>
                    <a:pt x="7438" y="2997"/>
                  </a:cubicBezTo>
                  <a:cubicBezTo>
                    <a:pt x="7445" y="2997"/>
                    <a:pt x="7452" y="2997"/>
                    <a:pt x="7452" y="2997"/>
                  </a:cubicBezTo>
                  <a:cubicBezTo>
                    <a:pt x="7438" y="3005"/>
                    <a:pt x="7423" y="3019"/>
                    <a:pt x="7423" y="3019"/>
                  </a:cubicBezTo>
                  <a:cubicBezTo>
                    <a:pt x="7423" y="3019"/>
                    <a:pt x="7438" y="3005"/>
                    <a:pt x="7452" y="2997"/>
                  </a:cubicBezTo>
                  <a:cubicBezTo>
                    <a:pt x="7467" y="2990"/>
                    <a:pt x="7474" y="2990"/>
                    <a:pt x="7474" y="2990"/>
                  </a:cubicBezTo>
                  <a:cubicBezTo>
                    <a:pt x="7474" y="2990"/>
                    <a:pt x="7445" y="3049"/>
                    <a:pt x="7387" y="3049"/>
                  </a:cubicBezTo>
                  <a:cubicBezTo>
                    <a:pt x="7328" y="3049"/>
                    <a:pt x="7277" y="3071"/>
                    <a:pt x="7277" y="3107"/>
                  </a:cubicBezTo>
                  <a:cubicBezTo>
                    <a:pt x="7277" y="3151"/>
                    <a:pt x="7342" y="3137"/>
                    <a:pt x="7313" y="3188"/>
                  </a:cubicBezTo>
                  <a:cubicBezTo>
                    <a:pt x="7291" y="3239"/>
                    <a:pt x="7247" y="3320"/>
                    <a:pt x="7203" y="3364"/>
                  </a:cubicBezTo>
                  <a:cubicBezTo>
                    <a:pt x="7159" y="3408"/>
                    <a:pt x="7042" y="3525"/>
                    <a:pt x="6998" y="3562"/>
                  </a:cubicBezTo>
                  <a:cubicBezTo>
                    <a:pt x="6961" y="3591"/>
                    <a:pt x="6940" y="3657"/>
                    <a:pt x="6866" y="3657"/>
                  </a:cubicBezTo>
                  <a:lnTo>
                    <a:pt x="6859" y="3657"/>
                  </a:lnTo>
                  <a:cubicBezTo>
                    <a:pt x="6778" y="3650"/>
                    <a:pt x="6749" y="3584"/>
                    <a:pt x="6771" y="3532"/>
                  </a:cubicBezTo>
                  <a:cubicBezTo>
                    <a:pt x="6800" y="3488"/>
                    <a:pt x="6771" y="3474"/>
                    <a:pt x="6720" y="3459"/>
                  </a:cubicBezTo>
                  <a:cubicBezTo>
                    <a:pt x="6676" y="3445"/>
                    <a:pt x="6647" y="3393"/>
                    <a:pt x="6602" y="3393"/>
                  </a:cubicBezTo>
                  <a:cubicBezTo>
                    <a:pt x="6595" y="3393"/>
                    <a:pt x="6588" y="3393"/>
                    <a:pt x="6573" y="3400"/>
                  </a:cubicBezTo>
                  <a:cubicBezTo>
                    <a:pt x="6515" y="3422"/>
                    <a:pt x="6427" y="3452"/>
                    <a:pt x="6361" y="3496"/>
                  </a:cubicBezTo>
                  <a:cubicBezTo>
                    <a:pt x="6302" y="3532"/>
                    <a:pt x="6324" y="3554"/>
                    <a:pt x="6361" y="3606"/>
                  </a:cubicBezTo>
                  <a:cubicBezTo>
                    <a:pt x="6405" y="3657"/>
                    <a:pt x="6456" y="3671"/>
                    <a:pt x="6471" y="3708"/>
                  </a:cubicBezTo>
                  <a:cubicBezTo>
                    <a:pt x="6492" y="3737"/>
                    <a:pt x="6507" y="3789"/>
                    <a:pt x="6434" y="3811"/>
                  </a:cubicBezTo>
                  <a:cubicBezTo>
                    <a:pt x="6375" y="3818"/>
                    <a:pt x="6309" y="3847"/>
                    <a:pt x="6258" y="3847"/>
                  </a:cubicBezTo>
                  <a:cubicBezTo>
                    <a:pt x="6243" y="3847"/>
                    <a:pt x="6221" y="3840"/>
                    <a:pt x="6214" y="3833"/>
                  </a:cubicBezTo>
                  <a:cubicBezTo>
                    <a:pt x="6185" y="3818"/>
                    <a:pt x="6163" y="3811"/>
                    <a:pt x="6141" y="3811"/>
                  </a:cubicBezTo>
                  <a:cubicBezTo>
                    <a:pt x="6119" y="3811"/>
                    <a:pt x="6097" y="3818"/>
                    <a:pt x="6075" y="3840"/>
                  </a:cubicBezTo>
                  <a:cubicBezTo>
                    <a:pt x="6053" y="3862"/>
                    <a:pt x="6024" y="3869"/>
                    <a:pt x="5994" y="3869"/>
                  </a:cubicBezTo>
                  <a:cubicBezTo>
                    <a:pt x="5972" y="3869"/>
                    <a:pt x="5950" y="3869"/>
                    <a:pt x="5928" y="3869"/>
                  </a:cubicBezTo>
                  <a:cubicBezTo>
                    <a:pt x="5877" y="3869"/>
                    <a:pt x="5906" y="3891"/>
                    <a:pt x="5833" y="3943"/>
                  </a:cubicBezTo>
                  <a:cubicBezTo>
                    <a:pt x="5767" y="3994"/>
                    <a:pt x="5760" y="3987"/>
                    <a:pt x="5716" y="4060"/>
                  </a:cubicBezTo>
                  <a:cubicBezTo>
                    <a:pt x="5672" y="4140"/>
                    <a:pt x="5635" y="4163"/>
                    <a:pt x="5665" y="4206"/>
                  </a:cubicBezTo>
                  <a:cubicBezTo>
                    <a:pt x="5701" y="4250"/>
                    <a:pt x="5687" y="4265"/>
                    <a:pt x="5716" y="4295"/>
                  </a:cubicBezTo>
                  <a:cubicBezTo>
                    <a:pt x="5730" y="4302"/>
                    <a:pt x="5738" y="4302"/>
                    <a:pt x="5752" y="4302"/>
                  </a:cubicBezTo>
                  <a:cubicBezTo>
                    <a:pt x="5774" y="4302"/>
                    <a:pt x="5797" y="4287"/>
                    <a:pt x="5826" y="4265"/>
                  </a:cubicBezTo>
                  <a:cubicBezTo>
                    <a:pt x="5870" y="4236"/>
                    <a:pt x="5906" y="4214"/>
                    <a:pt x="5965" y="4206"/>
                  </a:cubicBezTo>
                  <a:cubicBezTo>
                    <a:pt x="5972" y="4206"/>
                    <a:pt x="5980" y="4206"/>
                    <a:pt x="5980" y="4206"/>
                  </a:cubicBezTo>
                  <a:cubicBezTo>
                    <a:pt x="6016" y="4206"/>
                    <a:pt x="6009" y="4236"/>
                    <a:pt x="6024" y="4295"/>
                  </a:cubicBezTo>
                  <a:cubicBezTo>
                    <a:pt x="6038" y="4360"/>
                    <a:pt x="6046" y="4390"/>
                    <a:pt x="6068" y="4419"/>
                  </a:cubicBezTo>
                  <a:cubicBezTo>
                    <a:pt x="6082" y="4456"/>
                    <a:pt x="6082" y="4463"/>
                    <a:pt x="6060" y="4514"/>
                  </a:cubicBezTo>
                  <a:cubicBezTo>
                    <a:pt x="6031" y="4565"/>
                    <a:pt x="6009" y="4565"/>
                    <a:pt x="5972" y="4608"/>
                  </a:cubicBezTo>
                  <a:cubicBezTo>
                    <a:pt x="5936" y="4645"/>
                    <a:pt x="5906" y="4667"/>
                    <a:pt x="5950" y="4711"/>
                  </a:cubicBezTo>
                  <a:cubicBezTo>
                    <a:pt x="5987" y="4748"/>
                    <a:pt x="5980" y="4740"/>
                    <a:pt x="5936" y="4748"/>
                  </a:cubicBezTo>
                  <a:cubicBezTo>
                    <a:pt x="5899" y="4762"/>
                    <a:pt x="5870" y="4792"/>
                    <a:pt x="5855" y="4821"/>
                  </a:cubicBezTo>
                  <a:cubicBezTo>
                    <a:pt x="5848" y="4821"/>
                    <a:pt x="5848" y="4828"/>
                    <a:pt x="5848" y="4828"/>
                  </a:cubicBezTo>
                  <a:cubicBezTo>
                    <a:pt x="5848" y="4828"/>
                    <a:pt x="5870" y="4784"/>
                    <a:pt x="5818" y="4784"/>
                  </a:cubicBezTo>
                  <a:cubicBezTo>
                    <a:pt x="5782" y="4784"/>
                    <a:pt x="5730" y="4762"/>
                    <a:pt x="5679" y="4762"/>
                  </a:cubicBezTo>
                  <a:cubicBezTo>
                    <a:pt x="5657" y="4762"/>
                    <a:pt x="5635" y="4770"/>
                    <a:pt x="5613" y="4784"/>
                  </a:cubicBezTo>
                  <a:cubicBezTo>
                    <a:pt x="5555" y="4836"/>
                    <a:pt x="5525" y="4806"/>
                    <a:pt x="5540" y="4887"/>
                  </a:cubicBezTo>
                  <a:cubicBezTo>
                    <a:pt x="5555" y="4960"/>
                    <a:pt x="5569" y="4997"/>
                    <a:pt x="5599" y="5026"/>
                  </a:cubicBezTo>
                  <a:cubicBezTo>
                    <a:pt x="5620" y="5048"/>
                    <a:pt x="5635" y="5034"/>
                    <a:pt x="5591" y="5070"/>
                  </a:cubicBezTo>
                  <a:cubicBezTo>
                    <a:pt x="5547" y="5114"/>
                    <a:pt x="5533" y="5107"/>
                    <a:pt x="5496" y="5165"/>
                  </a:cubicBezTo>
                  <a:cubicBezTo>
                    <a:pt x="5459" y="5224"/>
                    <a:pt x="5430" y="5217"/>
                    <a:pt x="5430" y="5283"/>
                  </a:cubicBezTo>
                  <a:cubicBezTo>
                    <a:pt x="5430" y="5356"/>
                    <a:pt x="5459" y="5349"/>
                    <a:pt x="5408" y="5378"/>
                  </a:cubicBezTo>
                  <a:cubicBezTo>
                    <a:pt x="5357" y="5415"/>
                    <a:pt x="5357" y="5407"/>
                    <a:pt x="5328" y="5466"/>
                  </a:cubicBezTo>
                  <a:cubicBezTo>
                    <a:pt x="5291" y="5525"/>
                    <a:pt x="5320" y="5532"/>
                    <a:pt x="5225" y="5561"/>
                  </a:cubicBezTo>
                  <a:cubicBezTo>
                    <a:pt x="5196" y="5568"/>
                    <a:pt x="5181" y="5568"/>
                    <a:pt x="5166" y="5568"/>
                  </a:cubicBezTo>
                  <a:cubicBezTo>
                    <a:pt x="5122" y="5568"/>
                    <a:pt x="5108" y="5546"/>
                    <a:pt x="5086" y="5517"/>
                  </a:cubicBezTo>
                  <a:cubicBezTo>
                    <a:pt x="5071" y="5488"/>
                    <a:pt x="5064" y="5473"/>
                    <a:pt x="5049" y="5473"/>
                  </a:cubicBezTo>
                  <a:cubicBezTo>
                    <a:pt x="5042" y="5473"/>
                    <a:pt x="5034" y="5480"/>
                    <a:pt x="5020" y="5510"/>
                  </a:cubicBezTo>
                  <a:cubicBezTo>
                    <a:pt x="4998" y="5568"/>
                    <a:pt x="5005" y="5590"/>
                    <a:pt x="4932" y="5627"/>
                  </a:cubicBezTo>
                  <a:cubicBezTo>
                    <a:pt x="4866" y="5664"/>
                    <a:pt x="4844" y="5671"/>
                    <a:pt x="4815" y="5722"/>
                  </a:cubicBezTo>
                  <a:cubicBezTo>
                    <a:pt x="4792" y="5774"/>
                    <a:pt x="4734" y="5752"/>
                    <a:pt x="4741" y="5810"/>
                  </a:cubicBezTo>
                  <a:cubicBezTo>
                    <a:pt x="4749" y="5876"/>
                    <a:pt x="4771" y="5839"/>
                    <a:pt x="4785" y="5913"/>
                  </a:cubicBezTo>
                  <a:cubicBezTo>
                    <a:pt x="4792" y="5994"/>
                    <a:pt x="4815" y="6015"/>
                    <a:pt x="4763" y="6089"/>
                  </a:cubicBezTo>
                  <a:cubicBezTo>
                    <a:pt x="4749" y="6111"/>
                    <a:pt x="4727" y="6140"/>
                    <a:pt x="4712" y="6162"/>
                  </a:cubicBezTo>
                  <a:cubicBezTo>
                    <a:pt x="4712" y="6147"/>
                    <a:pt x="4712" y="6133"/>
                    <a:pt x="4712" y="6118"/>
                  </a:cubicBezTo>
                  <a:cubicBezTo>
                    <a:pt x="4712" y="6096"/>
                    <a:pt x="4705" y="6089"/>
                    <a:pt x="4690" y="6089"/>
                  </a:cubicBezTo>
                  <a:cubicBezTo>
                    <a:pt x="4675" y="6089"/>
                    <a:pt x="4661" y="6096"/>
                    <a:pt x="4639" y="6103"/>
                  </a:cubicBezTo>
                  <a:cubicBezTo>
                    <a:pt x="4631" y="6103"/>
                    <a:pt x="4617" y="6103"/>
                    <a:pt x="4609" y="6103"/>
                  </a:cubicBezTo>
                  <a:cubicBezTo>
                    <a:pt x="4580" y="6103"/>
                    <a:pt x="4566" y="6096"/>
                    <a:pt x="4573" y="6059"/>
                  </a:cubicBezTo>
                  <a:cubicBezTo>
                    <a:pt x="4580" y="6015"/>
                    <a:pt x="4529" y="6001"/>
                    <a:pt x="4499" y="5964"/>
                  </a:cubicBezTo>
                  <a:cubicBezTo>
                    <a:pt x="4478" y="5935"/>
                    <a:pt x="4434" y="5906"/>
                    <a:pt x="4411" y="5884"/>
                  </a:cubicBezTo>
                  <a:cubicBezTo>
                    <a:pt x="4382" y="5854"/>
                    <a:pt x="4382" y="5788"/>
                    <a:pt x="4390" y="5759"/>
                  </a:cubicBezTo>
                  <a:cubicBezTo>
                    <a:pt x="4397" y="5737"/>
                    <a:pt x="4426" y="5686"/>
                    <a:pt x="4419" y="5649"/>
                  </a:cubicBezTo>
                  <a:cubicBezTo>
                    <a:pt x="4411" y="5620"/>
                    <a:pt x="4346" y="5612"/>
                    <a:pt x="4346" y="5612"/>
                  </a:cubicBezTo>
                  <a:cubicBezTo>
                    <a:pt x="4346" y="5612"/>
                    <a:pt x="4346" y="5612"/>
                    <a:pt x="4331" y="5612"/>
                  </a:cubicBezTo>
                  <a:cubicBezTo>
                    <a:pt x="4316" y="5612"/>
                    <a:pt x="4287" y="5605"/>
                    <a:pt x="4272" y="5583"/>
                  </a:cubicBezTo>
                  <a:cubicBezTo>
                    <a:pt x="4258" y="5546"/>
                    <a:pt x="4228" y="5525"/>
                    <a:pt x="4199" y="5510"/>
                  </a:cubicBezTo>
                  <a:cubicBezTo>
                    <a:pt x="4162" y="5488"/>
                    <a:pt x="4104" y="5466"/>
                    <a:pt x="4126" y="5422"/>
                  </a:cubicBezTo>
                  <a:cubicBezTo>
                    <a:pt x="4155" y="5378"/>
                    <a:pt x="4155" y="5327"/>
                    <a:pt x="4126" y="5297"/>
                  </a:cubicBezTo>
                  <a:cubicBezTo>
                    <a:pt x="4118" y="5283"/>
                    <a:pt x="4104" y="5275"/>
                    <a:pt x="4089" y="5275"/>
                  </a:cubicBezTo>
                  <a:cubicBezTo>
                    <a:pt x="4067" y="5275"/>
                    <a:pt x="4038" y="5290"/>
                    <a:pt x="4001" y="5319"/>
                  </a:cubicBezTo>
                  <a:cubicBezTo>
                    <a:pt x="3943" y="5363"/>
                    <a:pt x="3965" y="5422"/>
                    <a:pt x="3957" y="5466"/>
                  </a:cubicBezTo>
                  <a:cubicBezTo>
                    <a:pt x="3950" y="5510"/>
                    <a:pt x="3950" y="5568"/>
                    <a:pt x="3921" y="5590"/>
                  </a:cubicBezTo>
                  <a:cubicBezTo>
                    <a:pt x="3899" y="5620"/>
                    <a:pt x="3855" y="5634"/>
                    <a:pt x="3818" y="5678"/>
                  </a:cubicBezTo>
                  <a:cubicBezTo>
                    <a:pt x="3789" y="5722"/>
                    <a:pt x="3789" y="5744"/>
                    <a:pt x="3774" y="5803"/>
                  </a:cubicBezTo>
                  <a:cubicBezTo>
                    <a:pt x="3752" y="5862"/>
                    <a:pt x="3781" y="5839"/>
                    <a:pt x="3708" y="5854"/>
                  </a:cubicBezTo>
                  <a:cubicBezTo>
                    <a:pt x="3642" y="5876"/>
                    <a:pt x="3606" y="5854"/>
                    <a:pt x="3598" y="5898"/>
                  </a:cubicBezTo>
                  <a:cubicBezTo>
                    <a:pt x="3598" y="5927"/>
                    <a:pt x="3576" y="5949"/>
                    <a:pt x="3554" y="5949"/>
                  </a:cubicBezTo>
                  <a:cubicBezTo>
                    <a:pt x="3547" y="5949"/>
                    <a:pt x="3547" y="5949"/>
                    <a:pt x="3540" y="5935"/>
                  </a:cubicBezTo>
                  <a:cubicBezTo>
                    <a:pt x="3540" y="5920"/>
                    <a:pt x="3532" y="5913"/>
                    <a:pt x="3525" y="5913"/>
                  </a:cubicBezTo>
                  <a:cubicBezTo>
                    <a:pt x="3503" y="5913"/>
                    <a:pt x="3474" y="5942"/>
                    <a:pt x="3430" y="5971"/>
                  </a:cubicBezTo>
                  <a:cubicBezTo>
                    <a:pt x="3371" y="6015"/>
                    <a:pt x="3312" y="6015"/>
                    <a:pt x="3276" y="6023"/>
                  </a:cubicBezTo>
                  <a:cubicBezTo>
                    <a:pt x="3247" y="6037"/>
                    <a:pt x="3173" y="6067"/>
                    <a:pt x="3144" y="6125"/>
                  </a:cubicBezTo>
                  <a:cubicBezTo>
                    <a:pt x="3107" y="6184"/>
                    <a:pt x="3107" y="6199"/>
                    <a:pt x="3085" y="6228"/>
                  </a:cubicBezTo>
                  <a:cubicBezTo>
                    <a:pt x="3056" y="6265"/>
                    <a:pt x="2983" y="6287"/>
                    <a:pt x="2939" y="6316"/>
                  </a:cubicBezTo>
                  <a:cubicBezTo>
                    <a:pt x="2931" y="6316"/>
                    <a:pt x="2924" y="6323"/>
                    <a:pt x="2917" y="6323"/>
                  </a:cubicBezTo>
                  <a:cubicBezTo>
                    <a:pt x="2873" y="6323"/>
                    <a:pt x="2821" y="6272"/>
                    <a:pt x="2785" y="6272"/>
                  </a:cubicBezTo>
                  <a:cubicBezTo>
                    <a:pt x="2741" y="6272"/>
                    <a:pt x="2690" y="6330"/>
                    <a:pt x="2646" y="6367"/>
                  </a:cubicBezTo>
                  <a:cubicBezTo>
                    <a:pt x="2609" y="6396"/>
                    <a:pt x="2572" y="6418"/>
                    <a:pt x="2528" y="6418"/>
                  </a:cubicBezTo>
                  <a:cubicBezTo>
                    <a:pt x="2499" y="6418"/>
                    <a:pt x="2470" y="6396"/>
                    <a:pt x="2440" y="6396"/>
                  </a:cubicBezTo>
                  <a:cubicBezTo>
                    <a:pt x="2426" y="6396"/>
                    <a:pt x="2411" y="6404"/>
                    <a:pt x="2404" y="6418"/>
                  </a:cubicBezTo>
                  <a:cubicBezTo>
                    <a:pt x="2367" y="6462"/>
                    <a:pt x="2360" y="6492"/>
                    <a:pt x="2330" y="6499"/>
                  </a:cubicBezTo>
                  <a:cubicBezTo>
                    <a:pt x="2309" y="6514"/>
                    <a:pt x="2213" y="6499"/>
                    <a:pt x="2206" y="6536"/>
                  </a:cubicBezTo>
                  <a:cubicBezTo>
                    <a:pt x="2199" y="6572"/>
                    <a:pt x="2206" y="6594"/>
                    <a:pt x="2155" y="6602"/>
                  </a:cubicBezTo>
                  <a:cubicBezTo>
                    <a:pt x="2103" y="6609"/>
                    <a:pt x="2103" y="6675"/>
                    <a:pt x="2118" y="6704"/>
                  </a:cubicBezTo>
                  <a:cubicBezTo>
                    <a:pt x="2140" y="6741"/>
                    <a:pt x="2111" y="6792"/>
                    <a:pt x="2067" y="6844"/>
                  </a:cubicBezTo>
                  <a:cubicBezTo>
                    <a:pt x="2059" y="6858"/>
                    <a:pt x="2045" y="6865"/>
                    <a:pt x="2030" y="6865"/>
                  </a:cubicBezTo>
                  <a:cubicBezTo>
                    <a:pt x="1994" y="6865"/>
                    <a:pt x="1964" y="6829"/>
                    <a:pt x="1942" y="6807"/>
                  </a:cubicBezTo>
                  <a:cubicBezTo>
                    <a:pt x="1920" y="6792"/>
                    <a:pt x="1898" y="6748"/>
                    <a:pt x="1869" y="6748"/>
                  </a:cubicBezTo>
                  <a:cubicBezTo>
                    <a:pt x="1862" y="6748"/>
                    <a:pt x="1854" y="6756"/>
                    <a:pt x="1840" y="6763"/>
                  </a:cubicBezTo>
                  <a:cubicBezTo>
                    <a:pt x="1796" y="6807"/>
                    <a:pt x="1803" y="6821"/>
                    <a:pt x="1803" y="6887"/>
                  </a:cubicBezTo>
                  <a:cubicBezTo>
                    <a:pt x="1803" y="6946"/>
                    <a:pt x="1840" y="6939"/>
                    <a:pt x="1876" y="6968"/>
                  </a:cubicBezTo>
                  <a:cubicBezTo>
                    <a:pt x="1906" y="7005"/>
                    <a:pt x="1840" y="7049"/>
                    <a:pt x="1847" y="7085"/>
                  </a:cubicBezTo>
                  <a:cubicBezTo>
                    <a:pt x="1854" y="7129"/>
                    <a:pt x="1847" y="7166"/>
                    <a:pt x="1803" y="7188"/>
                  </a:cubicBezTo>
                  <a:cubicBezTo>
                    <a:pt x="1781" y="7203"/>
                    <a:pt x="1752" y="7217"/>
                    <a:pt x="1722" y="7217"/>
                  </a:cubicBezTo>
                  <a:cubicBezTo>
                    <a:pt x="1708" y="7217"/>
                    <a:pt x="1693" y="7210"/>
                    <a:pt x="1678" y="7203"/>
                  </a:cubicBezTo>
                  <a:cubicBezTo>
                    <a:pt x="1664" y="7180"/>
                    <a:pt x="1642" y="7151"/>
                    <a:pt x="1627" y="7151"/>
                  </a:cubicBezTo>
                  <a:cubicBezTo>
                    <a:pt x="1627" y="7151"/>
                    <a:pt x="1620" y="7151"/>
                    <a:pt x="1620" y="7166"/>
                  </a:cubicBezTo>
                  <a:cubicBezTo>
                    <a:pt x="1613" y="7180"/>
                    <a:pt x="1605" y="7188"/>
                    <a:pt x="1590" y="7188"/>
                  </a:cubicBezTo>
                  <a:cubicBezTo>
                    <a:pt x="1576" y="7188"/>
                    <a:pt x="1547" y="7173"/>
                    <a:pt x="1532" y="7158"/>
                  </a:cubicBezTo>
                  <a:cubicBezTo>
                    <a:pt x="1510" y="7129"/>
                    <a:pt x="1480" y="7085"/>
                    <a:pt x="1429" y="7085"/>
                  </a:cubicBezTo>
                  <a:cubicBezTo>
                    <a:pt x="1422" y="7085"/>
                    <a:pt x="1415" y="7085"/>
                    <a:pt x="1407" y="7085"/>
                  </a:cubicBezTo>
                  <a:cubicBezTo>
                    <a:pt x="1349" y="7107"/>
                    <a:pt x="1319" y="7122"/>
                    <a:pt x="1254" y="7203"/>
                  </a:cubicBezTo>
                  <a:cubicBezTo>
                    <a:pt x="1239" y="7217"/>
                    <a:pt x="1224" y="7225"/>
                    <a:pt x="1209" y="7225"/>
                  </a:cubicBezTo>
                  <a:cubicBezTo>
                    <a:pt x="1173" y="7225"/>
                    <a:pt x="1158" y="7144"/>
                    <a:pt x="1136" y="7115"/>
                  </a:cubicBezTo>
                  <a:cubicBezTo>
                    <a:pt x="1114" y="7078"/>
                    <a:pt x="1099" y="7063"/>
                    <a:pt x="1070" y="7063"/>
                  </a:cubicBezTo>
                  <a:cubicBezTo>
                    <a:pt x="1063" y="7063"/>
                    <a:pt x="1056" y="7063"/>
                    <a:pt x="1048" y="7063"/>
                  </a:cubicBezTo>
                  <a:cubicBezTo>
                    <a:pt x="1019" y="7071"/>
                    <a:pt x="1019" y="7107"/>
                    <a:pt x="1004" y="7144"/>
                  </a:cubicBezTo>
                  <a:cubicBezTo>
                    <a:pt x="997" y="7137"/>
                    <a:pt x="989" y="7129"/>
                    <a:pt x="982" y="7115"/>
                  </a:cubicBezTo>
                  <a:cubicBezTo>
                    <a:pt x="946" y="7063"/>
                    <a:pt x="960" y="7027"/>
                    <a:pt x="1004" y="6939"/>
                  </a:cubicBezTo>
                  <a:cubicBezTo>
                    <a:pt x="1048" y="6844"/>
                    <a:pt x="989" y="6844"/>
                    <a:pt x="960" y="6777"/>
                  </a:cubicBezTo>
                  <a:cubicBezTo>
                    <a:pt x="931" y="6719"/>
                    <a:pt x="894" y="6660"/>
                    <a:pt x="814" y="6660"/>
                  </a:cubicBezTo>
                  <a:cubicBezTo>
                    <a:pt x="806" y="6660"/>
                    <a:pt x="792" y="6660"/>
                    <a:pt x="777" y="6660"/>
                  </a:cubicBezTo>
                  <a:cubicBezTo>
                    <a:pt x="748" y="6668"/>
                    <a:pt x="733" y="6675"/>
                    <a:pt x="718" y="6675"/>
                  </a:cubicBezTo>
                  <a:cubicBezTo>
                    <a:pt x="682" y="6675"/>
                    <a:pt x="689" y="6653"/>
                    <a:pt x="667" y="6616"/>
                  </a:cubicBezTo>
                  <a:cubicBezTo>
                    <a:pt x="631" y="6572"/>
                    <a:pt x="594" y="6565"/>
                    <a:pt x="616" y="6470"/>
                  </a:cubicBezTo>
                  <a:cubicBezTo>
                    <a:pt x="645" y="6382"/>
                    <a:pt x="653" y="6433"/>
                    <a:pt x="740" y="6360"/>
                  </a:cubicBezTo>
                  <a:cubicBezTo>
                    <a:pt x="836" y="6279"/>
                    <a:pt x="792" y="6308"/>
                    <a:pt x="770" y="6243"/>
                  </a:cubicBezTo>
                  <a:cubicBezTo>
                    <a:pt x="755" y="6221"/>
                    <a:pt x="748" y="6213"/>
                    <a:pt x="740" y="6213"/>
                  </a:cubicBezTo>
                  <a:cubicBezTo>
                    <a:pt x="726" y="6213"/>
                    <a:pt x="711" y="6221"/>
                    <a:pt x="682" y="6221"/>
                  </a:cubicBezTo>
                  <a:cubicBezTo>
                    <a:pt x="667" y="6221"/>
                    <a:pt x="653" y="6221"/>
                    <a:pt x="631" y="6213"/>
                  </a:cubicBezTo>
                  <a:cubicBezTo>
                    <a:pt x="543" y="6177"/>
                    <a:pt x="594" y="6162"/>
                    <a:pt x="565" y="6074"/>
                  </a:cubicBezTo>
                  <a:cubicBezTo>
                    <a:pt x="528" y="5986"/>
                    <a:pt x="543" y="5994"/>
                    <a:pt x="506" y="5935"/>
                  </a:cubicBezTo>
                  <a:cubicBezTo>
                    <a:pt x="491" y="5920"/>
                    <a:pt x="477" y="5913"/>
                    <a:pt x="462" y="5913"/>
                  </a:cubicBezTo>
                  <a:cubicBezTo>
                    <a:pt x="440" y="5913"/>
                    <a:pt x="404" y="5927"/>
                    <a:pt x="374" y="5927"/>
                  </a:cubicBezTo>
                  <a:cubicBezTo>
                    <a:pt x="367" y="5927"/>
                    <a:pt x="367" y="5927"/>
                    <a:pt x="359" y="5927"/>
                  </a:cubicBezTo>
                  <a:cubicBezTo>
                    <a:pt x="301" y="5913"/>
                    <a:pt x="294" y="5884"/>
                    <a:pt x="316" y="5803"/>
                  </a:cubicBezTo>
                  <a:cubicBezTo>
                    <a:pt x="337" y="5722"/>
                    <a:pt x="301" y="5737"/>
                    <a:pt x="257" y="5708"/>
                  </a:cubicBezTo>
                  <a:cubicBezTo>
                    <a:pt x="213" y="5686"/>
                    <a:pt x="176" y="5656"/>
                    <a:pt x="235" y="5642"/>
                  </a:cubicBezTo>
                  <a:cubicBezTo>
                    <a:pt x="294" y="5634"/>
                    <a:pt x="294" y="5583"/>
                    <a:pt x="294" y="5517"/>
                  </a:cubicBezTo>
                  <a:cubicBezTo>
                    <a:pt x="294" y="5488"/>
                    <a:pt x="308" y="5480"/>
                    <a:pt x="323" y="5480"/>
                  </a:cubicBezTo>
                  <a:cubicBezTo>
                    <a:pt x="345" y="5480"/>
                    <a:pt x="374" y="5488"/>
                    <a:pt x="404" y="5488"/>
                  </a:cubicBezTo>
                  <a:cubicBezTo>
                    <a:pt x="411" y="5488"/>
                    <a:pt x="418" y="5488"/>
                    <a:pt x="425" y="5488"/>
                  </a:cubicBezTo>
                  <a:cubicBezTo>
                    <a:pt x="491" y="5473"/>
                    <a:pt x="447" y="5393"/>
                    <a:pt x="447" y="5327"/>
                  </a:cubicBezTo>
                  <a:cubicBezTo>
                    <a:pt x="447" y="5261"/>
                    <a:pt x="447" y="5239"/>
                    <a:pt x="396" y="5239"/>
                  </a:cubicBezTo>
                  <a:cubicBezTo>
                    <a:pt x="337" y="5239"/>
                    <a:pt x="279" y="5202"/>
                    <a:pt x="323" y="5136"/>
                  </a:cubicBezTo>
                  <a:cubicBezTo>
                    <a:pt x="359" y="5077"/>
                    <a:pt x="337" y="5048"/>
                    <a:pt x="308" y="5048"/>
                  </a:cubicBezTo>
                  <a:cubicBezTo>
                    <a:pt x="301" y="5048"/>
                    <a:pt x="294" y="5056"/>
                    <a:pt x="294" y="5056"/>
                  </a:cubicBezTo>
                  <a:cubicBezTo>
                    <a:pt x="257" y="5063"/>
                    <a:pt x="220" y="5056"/>
                    <a:pt x="132" y="5077"/>
                  </a:cubicBezTo>
                  <a:cubicBezTo>
                    <a:pt x="118" y="5077"/>
                    <a:pt x="110" y="5077"/>
                    <a:pt x="103" y="5077"/>
                  </a:cubicBezTo>
                  <a:cubicBezTo>
                    <a:pt x="52" y="5077"/>
                    <a:pt x="74" y="5012"/>
                    <a:pt x="74" y="4938"/>
                  </a:cubicBezTo>
                  <a:cubicBezTo>
                    <a:pt x="74" y="4858"/>
                    <a:pt x="15" y="4814"/>
                    <a:pt x="66" y="4784"/>
                  </a:cubicBezTo>
                  <a:cubicBezTo>
                    <a:pt x="88" y="4762"/>
                    <a:pt x="103" y="4755"/>
                    <a:pt x="110" y="4755"/>
                  </a:cubicBezTo>
                  <a:cubicBezTo>
                    <a:pt x="125" y="4755"/>
                    <a:pt x="132" y="4770"/>
                    <a:pt x="132" y="4792"/>
                  </a:cubicBezTo>
                  <a:cubicBezTo>
                    <a:pt x="132" y="4828"/>
                    <a:pt x="176" y="4872"/>
                    <a:pt x="206" y="4872"/>
                  </a:cubicBezTo>
                  <a:cubicBezTo>
                    <a:pt x="213" y="4872"/>
                    <a:pt x="220" y="4865"/>
                    <a:pt x="220" y="4858"/>
                  </a:cubicBezTo>
                  <a:cubicBezTo>
                    <a:pt x="242" y="4828"/>
                    <a:pt x="264" y="4748"/>
                    <a:pt x="323" y="4704"/>
                  </a:cubicBezTo>
                  <a:cubicBezTo>
                    <a:pt x="381" y="4660"/>
                    <a:pt x="381" y="4689"/>
                    <a:pt x="418" y="4623"/>
                  </a:cubicBezTo>
                  <a:cubicBezTo>
                    <a:pt x="447" y="4557"/>
                    <a:pt x="491" y="4543"/>
                    <a:pt x="550" y="4521"/>
                  </a:cubicBezTo>
                  <a:cubicBezTo>
                    <a:pt x="609" y="4499"/>
                    <a:pt x="631" y="4521"/>
                    <a:pt x="631" y="4485"/>
                  </a:cubicBezTo>
                  <a:cubicBezTo>
                    <a:pt x="631" y="4456"/>
                    <a:pt x="609" y="4434"/>
                    <a:pt x="609" y="4434"/>
                  </a:cubicBezTo>
                  <a:cubicBezTo>
                    <a:pt x="689" y="4375"/>
                    <a:pt x="689" y="4375"/>
                    <a:pt x="689" y="4375"/>
                  </a:cubicBezTo>
                  <a:cubicBezTo>
                    <a:pt x="689" y="4375"/>
                    <a:pt x="682" y="4353"/>
                    <a:pt x="653" y="4353"/>
                  </a:cubicBezTo>
                  <a:cubicBezTo>
                    <a:pt x="645" y="4353"/>
                    <a:pt x="638" y="4353"/>
                    <a:pt x="616" y="4360"/>
                  </a:cubicBezTo>
                  <a:cubicBezTo>
                    <a:pt x="579" y="4382"/>
                    <a:pt x="543" y="4404"/>
                    <a:pt x="506" y="4404"/>
                  </a:cubicBezTo>
                  <a:cubicBezTo>
                    <a:pt x="491" y="4404"/>
                    <a:pt x="469" y="4397"/>
                    <a:pt x="447" y="4390"/>
                  </a:cubicBezTo>
                  <a:cubicBezTo>
                    <a:pt x="396" y="4353"/>
                    <a:pt x="462" y="4236"/>
                    <a:pt x="506" y="4185"/>
                  </a:cubicBezTo>
                  <a:cubicBezTo>
                    <a:pt x="550" y="4126"/>
                    <a:pt x="587" y="4045"/>
                    <a:pt x="653" y="3957"/>
                  </a:cubicBezTo>
                  <a:cubicBezTo>
                    <a:pt x="718" y="3862"/>
                    <a:pt x="755" y="3884"/>
                    <a:pt x="777" y="3818"/>
                  </a:cubicBezTo>
                  <a:cubicBezTo>
                    <a:pt x="799" y="3752"/>
                    <a:pt x="755" y="3686"/>
                    <a:pt x="799" y="3591"/>
                  </a:cubicBezTo>
                  <a:cubicBezTo>
                    <a:pt x="843" y="3503"/>
                    <a:pt x="799" y="3422"/>
                    <a:pt x="777" y="3335"/>
                  </a:cubicBezTo>
                  <a:cubicBezTo>
                    <a:pt x="755" y="3239"/>
                    <a:pt x="718" y="3232"/>
                    <a:pt x="711" y="3173"/>
                  </a:cubicBezTo>
                  <a:cubicBezTo>
                    <a:pt x="697" y="3115"/>
                    <a:pt x="667" y="3071"/>
                    <a:pt x="594" y="3005"/>
                  </a:cubicBezTo>
                  <a:cubicBezTo>
                    <a:pt x="528" y="2931"/>
                    <a:pt x="543" y="2924"/>
                    <a:pt x="594" y="2880"/>
                  </a:cubicBezTo>
                  <a:cubicBezTo>
                    <a:pt x="653" y="2836"/>
                    <a:pt x="572" y="2807"/>
                    <a:pt x="521" y="2785"/>
                  </a:cubicBezTo>
                  <a:cubicBezTo>
                    <a:pt x="462" y="2763"/>
                    <a:pt x="447" y="2741"/>
                    <a:pt x="447" y="2675"/>
                  </a:cubicBezTo>
                  <a:cubicBezTo>
                    <a:pt x="447" y="2609"/>
                    <a:pt x="447" y="2558"/>
                    <a:pt x="396" y="2536"/>
                  </a:cubicBezTo>
                  <a:cubicBezTo>
                    <a:pt x="367" y="2528"/>
                    <a:pt x="337" y="2521"/>
                    <a:pt x="316" y="2521"/>
                  </a:cubicBezTo>
                  <a:cubicBezTo>
                    <a:pt x="294" y="2521"/>
                    <a:pt x="279" y="2528"/>
                    <a:pt x="279" y="2528"/>
                  </a:cubicBezTo>
                  <a:cubicBezTo>
                    <a:pt x="279" y="2528"/>
                    <a:pt x="301" y="2492"/>
                    <a:pt x="359" y="2470"/>
                  </a:cubicBezTo>
                  <a:cubicBezTo>
                    <a:pt x="418" y="2448"/>
                    <a:pt x="396" y="2389"/>
                    <a:pt x="337" y="2345"/>
                  </a:cubicBezTo>
                  <a:cubicBezTo>
                    <a:pt x="279" y="2301"/>
                    <a:pt x="279" y="2243"/>
                    <a:pt x="345" y="2235"/>
                  </a:cubicBezTo>
                  <a:cubicBezTo>
                    <a:pt x="418" y="2221"/>
                    <a:pt x="462" y="2206"/>
                    <a:pt x="484" y="2162"/>
                  </a:cubicBezTo>
                  <a:cubicBezTo>
                    <a:pt x="499" y="2133"/>
                    <a:pt x="521" y="2118"/>
                    <a:pt x="543" y="2118"/>
                  </a:cubicBezTo>
                  <a:cubicBezTo>
                    <a:pt x="550" y="2118"/>
                    <a:pt x="565" y="2126"/>
                    <a:pt x="572" y="2140"/>
                  </a:cubicBezTo>
                  <a:cubicBezTo>
                    <a:pt x="594" y="2184"/>
                    <a:pt x="631" y="2199"/>
                    <a:pt x="711" y="2199"/>
                  </a:cubicBezTo>
                  <a:cubicBezTo>
                    <a:pt x="792" y="2199"/>
                    <a:pt x="689" y="2096"/>
                    <a:pt x="653" y="2052"/>
                  </a:cubicBezTo>
                  <a:cubicBezTo>
                    <a:pt x="616" y="2008"/>
                    <a:pt x="689" y="1994"/>
                    <a:pt x="718" y="1994"/>
                  </a:cubicBezTo>
                  <a:cubicBezTo>
                    <a:pt x="755" y="1994"/>
                    <a:pt x="770" y="2059"/>
                    <a:pt x="792" y="2111"/>
                  </a:cubicBezTo>
                  <a:cubicBezTo>
                    <a:pt x="806" y="2140"/>
                    <a:pt x="843" y="2147"/>
                    <a:pt x="880" y="2147"/>
                  </a:cubicBezTo>
                  <a:cubicBezTo>
                    <a:pt x="902" y="2147"/>
                    <a:pt x="924" y="2147"/>
                    <a:pt x="946" y="2140"/>
                  </a:cubicBezTo>
                  <a:cubicBezTo>
                    <a:pt x="953" y="2140"/>
                    <a:pt x="960" y="2140"/>
                    <a:pt x="968" y="2140"/>
                  </a:cubicBezTo>
                  <a:cubicBezTo>
                    <a:pt x="1034" y="2140"/>
                    <a:pt x="1092" y="2177"/>
                    <a:pt x="1144" y="2221"/>
                  </a:cubicBezTo>
                  <a:cubicBezTo>
                    <a:pt x="1173" y="2243"/>
                    <a:pt x="1195" y="2257"/>
                    <a:pt x="1217" y="2257"/>
                  </a:cubicBezTo>
                  <a:cubicBezTo>
                    <a:pt x="1231" y="2257"/>
                    <a:pt x="1239" y="2250"/>
                    <a:pt x="1246" y="2235"/>
                  </a:cubicBezTo>
                  <a:cubicBezTo>
                    <a:pt x="1254" y="2184"/>
                    <a:pt x="1173" y="2155"/>
                    <a:pt x="1187" y="2118"/>
                  </a:cubicBezTo>
                  <a:cubicBezTo>
                    <a:pt x="1187" y="2111"/>
                    <a:pt x="1202" y="2104"/>
                    <a:pt x="1209" y="2104"/>
                  </a:cubicBezTo>
                  <a:cubicBezTo>
                    <a:pt x="1239" y="2104"/>
                    <a:pt x="1283" y="2126"/>
                    <a:pt x="1312" y="2162"/>
                  </a:cubicBezTo>
                  <a:cubicBezTo>
                    <a:pt x="1327" y="2184"/>
                    <a:pt x="1341" y="2191"/>
                    <a:pt x="1363" y="2191"/>
                  </a:cubicBezTo>
                  <a:cubicBezTo>
                    <a:pt x="1407" y="2191"/>
                    <a:pt x="1459" y="2155"/>
                    <a:pt x="1480" y="2133"/>
                  </a:cubicBezTo>
                  <a:cubicBezTo>
                    <a:pt x="1517" y="2096"/>
                    <a:pt x="1686" y="2030"/>
                    <a:pt x="1752" y="2008"/>
                  </a:cubicBezTo>
                  <a:cubicBezTo>
                    <a:pt x="1774" y="2001"/>
                    <a:pt x="1788" y="1994"/>
                    <a:pt x="1796" y="1994"/>
                  </a:cubicBezTo>
                  <a:cubicBezTo>
                    <a:pt x="1840" y="1994"/>
                    <a:pt x="1854" y="2023"/>
                    <a:pt x="1869" y="2059"/>
                  </a:cubicBezTo>
                  <a:cubicBezTo>
                    <a:pt x="1869" y="2074"/>
                    <a:pt x="1876" y="2081"/>
                    <a:pt x="1891" y="2081"/>
                  </a:cubicBezTo>
                  <a:cubicBezTo>
                    <a:pt x="1928" y="2081"/>
                    <a:pt x="2001" y="2023"/>
                    <a:pt x="2023" y="1971"/>
                  </a:cubicBezTo>
                  <a:cubicBezTo>
                    <a:pt x="2059" y="1906"/>
                    <a:pt x="2067" y="1891"/>
                    <a:pt x="2103" y="1832"/>
                  </a:cubicBezTo>
                  <a:cubicBezTo>
                    <a:pt x="2140" y="1781"/>
                    <a:pt x="2118" y="1781"/>
                    <a:pt x="2081" y="1730"/>
                  </a:cubicBezTo>
                  <a:cubicBezTo>
                    <a:pt x="2045" y="1686"/>
                    <a:pt x="1994" y="1657"/>
                    <a:pt x="1920" y="1605"/>
                  </a:cubicBezTo>
                  <a:cubicBezTo>
                    <a:pt x="1854" y="1561"/>
                    <a:pt x="1832" y="1539"/>
                    <a:pt x="1869" y="1495"/>
                  </a:cubicBezTo>
                  <a:cubicBezTo>
                    <a:pt x="1876" y="1481"/>
                    <a:pt x="1884" y="1473"/>
                    <a:pt x="1891" y="1473"/>
                  </a:cubicBezTo>
                  <a:cubicBezTo>
                    <a:pt x="1898" y="1473"/>
                    <a:pt x="1906" y="1481"/>
                    <a:pt x="1913" y="1481"/>
                  </a:cubicBezTo>
                  <a:cubicBezTo>
                    <a:pt x="1920" y="1481"/>
                    <a:pt x="1928" y="1473"/>
                    <a:pt x="1935" y="1459"/>
                  </a:cubicBezTo>
                  <a:cubicBezTo>
                    <a:pt x="1957" y="1415"/>
                    <a:pt x="1994" y="1356"/>
                    <a:pt x="2059" y="1356"/>
                  </a:cubicBezTo>
                  <a:cubicBezTo>
                    <a:pt x="2125" y="1356"/>
                    <a:pt x="2162" y="1356"/>
                    <a:pt x="2191" y="1327"/>
                  </a:cubicBezTo>
                  <a:cubicBezTo>
                    <a:pt x="2228" y="1290"/>
                    <a:pt x="2243" y="1188"/>
                    <a:pt x="2287" y="1158"/>
                  </a:cubicBezTo>
                  <a:cubicBezTo>
                    <a:pt x="2330" y="1121"/>
                    <a:pt x="2375" y="1158"/>
                    <a:pt x="2397" y="1107"/>
                  </a:cubicBezTo>
                  <a:cubicBezTo>
                    <a:pt x="2418" y="1063"/>
                    <a:pt x="2418" y="1019"/>
                    <a:pt x="2499" y="1004"/>
                  </a:cubicBezTo>
                  <a:cubicBezTo>
                    <a:pt x="2565" y="997"/>
                    <a:pt x="2602" y="968"/>
                    <a:pt x="2616" y="960"/>
                  </a:cubicBezTo>
                  <a:lnTo>
                    <a:pt x="2624" y="960"/>
                  </a:lnTo>
                  <a:cubicBezTo>
                    <a:pt x="2660" y="960"/>
                    <a:pt x="2697" y="953"/>
                    <a:pt x="2719" y="924"/>
                  </a:cubicBezTo>
                  <a:cubicBezTo>
                    <a:pt x="2748" y="872"/>
                    <a:pt x="2902" y="880"/>
                    <a:pt x="2953" y="872"/>
                  </a:cubicBezTo>
                  <a:cubicBezTo>
                    <a:pt x="3005" y="865"/>
                    <a:pt x="3173" y="850"/>
                    <a:pt x="3232" y="792"/>
                  </a:cubicBezTo>
                  <a:cubicBezTo>
                    <a:pt x="3298" y="733"/>
                    <a:pt x="3430" y="653"/>
                    <a:pt x="3481" y="623"/>
                  </a:cubicBezTo>
                  <a:cubicBezTo>
                    <a:pt x="3532" y="587"/>
                    <a:pt x="3576" y="557"/>
                    <a:pt x="3635" y="528"/>
                  </a:cubicBezTo>
                  <a:cubicBezTo>
                    <a:pt x="3693" y="491"/>
                    <a:pt x="3686" y="484"/>
                    <a:pt x="3701" y="447"/>
                  </a:cubicBezTo>
                  <a:cubicBezTo>
                    <a:pt x="3723" y="418"/>
                    <a:pt x="3745" y="396"/>
                    <a:pt x="3686" y="359"/>
                  </a:cubicBezTo>
                  <a:cubicBezTo>
                    <a:pt x="3628" y="316"/>
                    <a:pt x="3686" y="294"/>
                    <a:pt x="3701" y="257"/>
                  </a:cubicBezTo>
                  <a:cubicBezTo>
                    <a:pt x="3716" y="220"/>
                    <a:pt x="3730" y="191"/>
                    <a:pt x="3759" y="191"/>
                  </a:cubicBezTo>
                  <a:cubicBezTo>
                    <a:pt x="3774" y="191"/>
                    <a:pt x="3781" y="191"/>
                    <a:pt x="3796" y="206"/>
                  </a:cubicBezTo>
                  <a:cubicBezTo>
                    <a:pt x="3847" y="235"/>
                    <a:pt x="3862" y="271"/>
                    <a:pt x="3906" y="286"/>
                  </a:cubicBezTo>
                  <a:cubicBezTo>
                    <a:pt x="3950" y="308"/>
                    <a:pt x="3921" y="359"/>
                    <a:pt x="3943" y="403"/>
                  </a:cubicBezTo>
                  <a:cubicBezTo>
                    <a:pt x="3957" y="455"/>
                    <a:pt x="4001" y="469"/>
                    <a:pt x="4045" y="477"/>
                  </a:cubicBezTo>
                  <a:cubicBezTo>
                    <a:pt x="4082" y="484"/>
                    <a:pt x="4104" y="506"/>
                    <a:pt x="4133" y="535"/>
                  </a:cubicBezTo>
                  <a:cubicBezTo>
                    <a:pt x="4155" y="550"/>
                    <a:pt x="4177" y="557"/>
                    <a:pt x="4199" y="557"/>
                  </a:cubicBezTo>
                  <a:cubicBezTo>
                    <a:pt x="4214" y="557"/>
                    <a:pt x="4236" y="550"/>
                    <a:pt x="4258" y="535"/>
                  </a:cubicBezTo>
                  <a:cubicBezTo>
                    <a:pt x="4265" y="528"/>
                    <a:pt x="4287" y="521"/>
                    <a:pt x="4309" y="521"/>
                  </a:cubicBezTo>
                  <a:cubicBezTo>
                    <a:pt x="4338" y="521"/>
                    <a:pt x="4375" y="535"/>
                    <a:pt x="4390" y="557"/>
                  </a:cubicBezTo>
                  <a:cubicBezTo>
                    <a:pt x="4419" y="601"/>
                    <a:pt x="4411" y="682"/>
                    <a:pt x="4456" y="697"/>
                  </a:cubicBezTo>
                  <a:cubicBezTo>
                    <a:pt x="4507" y="711"/>
                    <a:pt x="4521" y="762"/>
                    <a:pt x="4441" y="770"/>
                  </a:cubicBezTo>
                  <a:cubicBezTo>
                    <a:pt x="4368" y="785"/>
                    <a:pt x="4382" y="821"/>
                    <a:pt x="4397" y="858"/>
                  </a:cubicBezTo>
                  <a:cubicBezTo>
                    <a:pt x="4419" y="895"/>
                    <a:pt x="4426" y="895"/>
                    <a:pt x="4397" y="946"/>
                  </a:cubicBezTo>
                  <a:cubicBezTo>
                    <a:pt x="4375" y="997"/>
                    <a:pt x="4411" y="1048"/>
                    <a:pt x="4360" y="1070"/>
                  </a:cubicBezTo>
                  <a:cubicBezTo>
                    <a:pt x="4309" y="1092"/>
                    <a:pt x="4287" y="1121"/>
                    <a:pt x="4360" y="1166"/>
                  </a:cubicBezTo>
                  <a:cubicBezTo>
                    <a:pt x="4411" y="1202"/>
                    <a:pt x="4456" y="1217"/>
                    <a:pt x="4492" y="1217"/>
                  </a:cubicBezTo>
                  <a:cubicBezTo>
                    <a:pt x="4499" y="1217"/>
                    <a:pt x="4507" y="1217"/>
                    <a:pt x="4521" y="1217"/>
                  </a:cubicBezTo>
                  <a:lnTo>
                    <a:pt x="4529" y="1217"/>
                  </a:lnTo>
                  <a:cubicBezTo>
                    <a:pt x="4566" y="1217"/>
                    <a:pt x="4558" y="1246"/>
                    <a:pt x="4543" y="1297"/>
                  </a:cubicBezTo>
                  <a:cubicBezTo>
                    <a:pt x="4529" y="1356"/>
                    <a:pt x="4551" y="1393"/>
                    <a:pt x="4478" y="1422"/>
                  </a:cubicBezTo>
                  <a:cubicBezTo>
                    <a:pt x="4397" y="1444"/>
                    <a:pt x="4390" y="1444"/>
                    <a:pt x="4338" y="1488"/>
                  </a:cubicBezTo>
                  <a:cubicBezTo>
                    <a:pt x="4287" y="1532"/>
                    <a:pt x="4280" y="1539"/>
                    <a:pt x="4338" y="1569"/>
                  </a:cubicBezTo>
                  <a:cubicBezTo>
                    <a:pt x="4397" y="1605"/>
                    <a:pt x="4390" y="1657"/>
                    <a:pt x="4434" y="1657"/>
                  </a:cubicBezTo>
                  <a:cubicBezTo>
                    <a:pt x="4441" y="1657"/>
                    <a:pt x="4441" y="1657"/>
                    <a:pt x="4448" y="1657"/>
                  </a:cubicBezTo>
                  <a:cubicBezTo>
                    <a:pt x="4507" y="1642"/>
                    <a:pt x="4543" y="1620"/>
                    <a:pt x="4573" y="1590"/>
                  </a:cubicBezTo>
                  <a:cubicBezTo>
                    <a:pt x="4587" y="1569"/>
                    <a:pt x="4609" y="1561"/>
                    <a:pt x="4646" y="1561"/>
                  </a:cubicBezTo>
                  <a:cubicBezTo>
                    <a:pt x="4661" y="1561"/>
                    <a:pt x="4683" y="1561"/>
                    <a:pt x="4705" y="1561"/>
                  </a:cubicBezTo>
                  <a:cubicBezTo>
                    <a:pt x="4734" y="1569"/>
                    <a:pt x="4756" y="1569"/>
                    <a:pt x="4778" y="1569"/>
                  </a:cubicBezTo>
                  <a:cubicBezTo>
                    <a:pt x="4815" y="1569"/>
                    <a:pt x="4844" y="1561"/>
                    <a:pt x="4873" y="1547"/>
                  </a:cubicBezTo>
                  <a:cubicBezTo>
                    <a:pt x="4925" y="1517"/>
                    <a:pt x="4917" y="1495"/>
                    <a:pt x="4961" y="1444"/>
                  </a:cubicBezTo>
                  <a:cubicBezTo>
                    <a:pt x="4998" y="1400"/>
                    <a:pt x="5012" y="1356"/>
                    <a:pt x="5056" y="1356"/>
                  </a:cubicBezTo>
                  <a:cubicBezTo>
                    <a:pt x="5064" y="1356"/>
                    <a:pt x="5064" y="1356"/>
                    <a:pt x="5071" y="1356"/>
                  </a:cubicBezTo>
                  <a:cubicBezTo>
                    <a:pt x="5078" y="1363"/>
                    <a:pt x="5093" y="1363"/>
                    <a:pt x="5100" y="1363"/>
                  </a:cubicBezTo>
                  <a:cubicBezTo>
                    <a:pt x="5122" y="1363"/>
                    <a:pt x="5144" y="1356"/>
                    <a:pt x="5166" y="1356"/>
                  </a:cubicBezTo>
                  <a:cubicBezTo>
                    <a:pt x="5188" y="1356"/>
                    <a:pt x="5203" y="1363"/>
                    <a:pt x="5218" y="1378"/>
                  </a:cubicBezTo>
                  <a:cubicBezTo>
                    <a:pt x="5232" y="1400"/>
                    <a:pt x="5276" y="1429"/>
                    <a:pt x="5306" y="1429"/>
                  </a:cubicBezTo>
                  <a:cubicBezTo>
                    <a:pt x="5320" y="1429"/>
                    <a:pt x="5328" y="1429"/>
                    <a:pt x="5335" y="1407"/>
                  </a:cubicBezTo>
                  <a:cubicBezTo>
                    <a:pt x="5349" y="1356"/>
                    <a:pt x="5371" y="1327"/>
                    <a:pt x="5430" y="1297"/>
                  </a:cubicBezTo>
                  <a:cubicBezTo>
                    <a:pt x="5489" y="1276"/>
                    <a:pt x="5584" y="1239"/>
                    <a:pt x="5562" y="1195"/>
                  </a:cubicBezTo>
                  <a:cubicBezTo>
                    <a:pt x="5547" y="1158"/>
                    <a:pt x="5503" y="1158"/>
                    <a:pt x="5474" y="1129"/>
                  </a:cubicBezTo>
                  <a:cubicBezTo>
                    <a:pt x="5437" y="1107"/>
                    <a:pt x="5452" y="1114"/>
                    <a:pt x="5474" y="1048"/>
                  </a:cubicBezTo>
                  <a:cubicBezTo>
                    <a:pt x="5489" y="975"/>
                    <a:pt x="5525" y="762"/>
                    <a:pt x="5489" y="733"/>
                  </a:cubicBezTo>
                  <a:cubicBezTo>
                    <a:pt x="5452" y="697"/>
                    <a:pt x="5445" y="682"/>
                    <a:pt x="5437" y="623"/>
                  </a:cubicBezTo>
                  <a:cubicBezTo>
                    <a:pt x="5430" y="557"/>
                    <a:pt x="5371" y="521"/>
                    <a:pt x="5313" y="499"/>
                  </a:cubicBezTo>
                  <a:cubicBezTo>
                    <a:pt x="5247" y="484"/>
                    <a:pt x="5196" y="447"/>
                    <a:pt x="5181" y="403"/>
                  </a:cubicBezTo>
                  <a:cubicBezTo>
                    <a:pt x="5166" y="367"/>
                    <a:pt x="5115" y="286"/>
                    <a:pt x="5181" y="286"/>
                  </a:cubicBezTo>
                  <a:cubicBezTo>
                    <a:pt x="5240" y="286"/>
                    <a:pt x="5261" y="308"/>
                    <a:pt x="5306" y="308"/>
                  </a:cubicBezTo>
                  <a:cubicBezTo>
                    <a:pt x="5313" y="308"/>
                    <a:pt x="5328" y="308"/>
                    <a:pt x="5335" y="308"/>
                  </a:cubicBezTo>
                  <a:cubicBezTo>
                    <a:pt x="5349" y="301"/>
                    <a:pt x="5357" y="301"/>
                    <a:pt x="5371" y="301"/>
                  </a:cubicBezTo>
                  <a:cubicBezTo>
                    <a:pt x="5386" y="301"/>
                    <a:pt x="5393" y="301"/>
                    <a:pt x="5408" y="301"/>
                  </a:cubicBezTo>
                  <a:cubicBezTo>
                    <a:pt x="5437" y="301"/>
                    <a:pt x="5459" y="301"/>
                    <a:pt x="5474" y="264"/>
                  </a:cubicBezTo>
                  <a:cubicBezTo>
                    <a:pt x="5489" y="206"/>
                    <a:pt x="5430" y="176"/>
                    <a:pt x="5481" y="147"/>
                  </a:cubicBezTo>
                  <a:cubicBezTo>
                    <a:pt x="5533" y="110"/>
                    <a:pt x="5533" y="66"/>
                    <a:pt x="5569" y="66"/>
                  </a:cubicBezTo>
                  <a:cubicBezTo>
                    <a:pt x="5613" y="66"/>
                    <a:pt x="5591" y="110"/>
                    <a:pt x="5635" y="110"/>
                  </a:cubicBezTo>
                  <a:cubicBezTo>
                    <a:pt x="5642" y="110"/>
                    <a:pt x="5650" y="110"/>
                    <a:pt x="5657" y="110"/>
                  </a:cubicBezTo>
                  <a:cubicBezTo>
                    <a:pt x="5738" y="96"/>
                    <a:pt x="5752" y="96"/>
                    <a:pt x="5804" y="59"/>
                  </a:cubicBezTo>
                  <a:cubicBezTo>
                    <a:pt x="5826" y="44"/>
                    <a:pt x="5848" y="30"/>
                    <a:pt x="5862" y="30"/>
                  </a:cubicBezTo>
                  <a:lnTo>
                    <a:pt x="5862" y="0"/>
                  </a:lnTo>
                  <a:lnTo>
                    <a:pt x="5862" y="0"/>
                  </a:lnTo>
                  <a:cubicBezTo>
                    <a:pt x="5840" y="0"/>
                    <a:pt x="5818" y="15"/>
                    <a:pt x="5789" y="30"/>
                  </a:cubicBezTo>
                  <a:cubicBezTo>
                    <a:pt x="5745" y="59"/>
                    <a:pt x="5730" y="59"/>
                    <a:pt x="5679" y="74"/>
                  </a:cubicBezTo>
                  <a:cubicBezTo>
                    <a:pt x="5650" y="81"/>
                    <a:pt x="5650" y="81"/>
                    <a:pt x="5650" y="81"/>
                  </a:cubicBezTo>
                  <a:cubicBezTo>
                    <a:pt x="5642" y="81"/>
                    <a:pt x="5635" y="81"/>
                    <a:pt x="5635" y="81"/>
                  </a:cubicBezTo>
                  <a:cubicBezTo>
                    <a:pt x="5628" y="81"/>
                    <a:pt x="5628" y="81"/>
                    <a:pt x="5628" y="81"/>
                  </a:cubicBezTo>
                  <a:lnTo>
                    <a:pt x="5628" y="81"/>
                  </a:lnTo>
                  <a:cubicBezTo>
                    <a:pt x="5628" y="81"/>
                    <a:pt x="5628" y="81"/>
                    <a:pt x="5628" y="74"/>
                  </a:cubicBezTo>
                  <a:cubicBezTo>
                    <a:pt x="5620" y="66"/>
                    <a:pt x="5613" y="37"/>
                    <a:pt x="5569" y="37"/>
                  </a:cubicBezTo>
                  <a:cubicBezTo>
                    <a:pt x="5533" y="37"/>
                    <a:pt x="5518" y="59"/>
                    <a:pt x="5503" y="81"/>
                  </a:cubicBezTo>
                  <a:cubicBezTo>
                    <a:pt x="5489" y="96"/>
                    <a:pt x="5481" y="103"/>
                    <a:pt x="5459" y="118"/>
                  </a:cubicBezTo>
                  <a:cubicBezTo>
                    <a:pt x="5416" y="147"/>
                    <a:pt x="5430" y="191"/>
                    <a:pt x="5437" y="213"/>
                  </a:cubicBezTo>
                  <a:cubicBezTo>
                    <a:pt x="5445" y="228"/>
                    <a:pt x="5445" y="235"/>
                    <a:pt x="5445" y="257"/>
                  </a:cubicBezTo>
                  <a:cubicBezTo>
                    <a:pt x="5437" y="271"/>
                    <a:pt x="5437" y="271"/>
                    <a:pt x="5408" y="271"/>
                  </a:cubicBezTo>
                  <a:cubicBezTo>
                    <a:pt x="5401" y="271"/>
                    <a:pt x="5393" y="271"/>
                    <a:pt x="5393" y="271"/>
                  </a:cubicBezTo>
                  <a:cubicBezTo>
                    <a:pt x="5386" y="271"/>
                    <a:pt x="5379" y="271"/>
                    <a:pt x="5371" y="271"/>
                  </a:cubicBezTo>
                  <a:cubicBezTo>
                    <a:pt x="5357" y="271"/>
                    <a:pt x="5342" y="271"/>
                    <a:pt x="5328" y="271"/>
                  </a:cubicBezTo>
                  <a:cubicBezTo>
                    <a:pt x="5320" y="279"/>
                    <a:pt x="5313" y="279"/>
                    <a:pt x="5306" y="279"/>
                  </a:cubicBezTo>
                  <a:cubicBezTo>
                    <a:pt x="5291" y="279"/>
                    <a:pt x="5276" y="271"/>
                    <a:pt x="5261" y="271"/>
                  </a:cubicBezTo>
                  <a:cubicBezTo>
                    <a:pt x="5240" y="264"/>
                    <a:pt x="5218" y="257"/>
                    <a:pt x="5181" y="257"/>
                  </a:cubicBezTo>
                  <a:cubicBezTo>
                    <a:pt x="5152" y="257"/>
                    <a:pt x="5130" y="271"/>
                    <a:pt x="5122" y="286"/>
                  </a:cubicBezTo>
                  <a:cubicBezTo>
                    <a:pt x="5108" y="316"/>
                    <a:pt x="5122" y="359"/>
                    <a:pt x="5144" y="396"/>
                  </a:cubicBezTo>
                  <a:cubicBezTo>
                    <a:pt x="5144" y="403"/>
                    <a:pt x="5152" y="411"/>
                    <a:pt x="5152" y="418"/>
                  </a:cubicBezTo>
                  <a:cubicBezTo>
                    <a:pt x="5174" y="469"/>
                    <a:pt x="5225" y="506"/>
                    <a:pt x="5298" y="528"/>
                  </a:cubicBezTo>
                  <a:cubicBezTo>
                    <a:pt x="5349" y="543"/>
                    <a:pt x="5401" y="579"/>
                    <a:pt x="5408" y="623"/>
                  </a:cubicBezTo>
                  <a:cubicBezTo>
                    <a:pt x="5416" y="689"/>
                    <a:pt x="5430" y="711"/>
                    <a:pt x="5467" y="755"/>
                  </a:cubicBezTo>
                  <a:cubicBezTo>
                    <a:pt x="5481" y="777"/>
                    <a:pt x="5467" y="953"/>
                    <a:pt x="5445" y="1041"/>
                  </a:cubicBezTo>
                  <a:cubicBezTo>
                    <a:pt x="5437" y="1056"/>
                    <a:pt x="5430" y="1070"/>
                    <a:pt x="5430" y="1078"/>
                  </a:cubicBezTo>
                  <a:cubicBezTo>
                    <a:pt x="5416" y="1114"/>
                    <a:pt x="5423" y="1129"/>
                    <a:pt x="5452" y="1151"/>
                  </a:cubicBezTo>
                  <a:cubicBezTo>
                    <a:pt x="5467" y="1166"/>
                    <a:pt x="5481" y="1173"/>
                    <a:pt x="5496" y="1180"/>
                  </a:cubicBezTo>
                  <a:cubicBezTo>
                    <a:pt x="5518" y="1188"/>
                    <a:pt x="5533" y="1195"/>
                    <a:pt x="5533" y="1209"/>
                  </a:cubicBezTo>
                  <a:cubicBezTo>
                    <a:pt x="5533" y="1224"/>
                    <a:pt x="5467" y="1253"/>
                    <a:pt x="5437" y="1261"/>
                  </a:cubicBezTo>
                  <a:cubicBezTo>
                    <a:pt x="5416" y="1276"/>
                    <a:pt x="5416" y="1276"/>
                    <a:pt x="5416" y="1276"/>
                  </a:cubicBezTo>
                  <a:cubicBezTo>
                    <a:pt x="5342" y="1305"/>
                    <a:pt x="5320" y="1349"/>
                    <a:pt x="5306" y="1400"/>
                  </a:cubicBezTo>
                  <a:lnTo>
                    <a:pt x="5306" y="1400"/>
                  </a:lnTo>
                  <a:cubicBezTo>
                    <a:pt x="5291" y="1400"/>
                    <a:pt x="5254" y="1378"/>
                    <a:pt x="5240" y="1356"/>
                  </a:cubicBezTo>
                  <a:cubicBezTo>
                    <a:pt x="5218" y="1334"/>
                    <a:pt x="5188" y="1327"/>
                    <a:pt x="5166" y="1327"/>
                  </a:cubicBezTo>
                  <a:cubicBezTo>
                    <a:pt x="5159" y="1327"/>
                    <a:pt x="5144" y="1327"/>
                    <a:pt x="5137" y="1327"/>
                  </a:cubicBezTo>
                  <a:cubicBezTo>
                    <a:pt x="5122" y="1327"/>
                    <a:pt x="5115" y="1334"/>
                    <a:pt x="5100" y="1334"/>
                  </a:cubicBezTo>
                  <a:cubicBezTo>
                    <a:pt x="5093" y="1334"/>
                    <a:pt x="5086" y="1327"/>
                    <a:pt x="5078" y="1327"/>
                  </a:cubicBezTo>
                  <a:cubicBezTo>
                    <a:pt x="5071" y="1327"/>
                    <a:pt x="5064" y="1327"/>
                    <a:pt x="5056" y="1327"/>
                  </a:cubicBezTo>
                  <a:cubicBezTo>
                    <a:pt x="5005" y="1327"/>
                    <a:pt x="4983" y="1363"/>
                    <a:pt x="4961" y="1393"/>
                  </a:cubicBezTo>
                  <a:cubicBezTo>
                    <a:pt x="4954" y="1400"/>
                    <a:pt x="4947" y="1415"/>
                    <a:pt x="4939" y="1422"/>
                  </a:cubicBezTo>
                  <a:cubicBezTo>
                    <a:pt x="4917" y="1444"/>
                    <a:pt x="4910" y="1466"/>
                    <a:pt x="4902" y="1481"/>
                  </a:cubicBezTo>
                  <a:cubicBezTo>
                    <a:pt x="4888" y="1495"/>
                    <a:pt x="4888" y="1510"/>
                    <a:pt x="4866" y="1517"/>
                  </a:cubicBezTo>
                  <a:cubicBezTo>
                    <a:pt x="4837" y="1532"/>
                    <a:pt x="4807" y="1539"/>
                    <a:pt x="4778" y="1539"/>
                  </a:cubicBezTo>
                  <a:cubicBezTo>
                    <a:pt x="4756" y="1539"/>
                    <a:pt x="4734" y="1539"/>
                    <a:pt x="4712" y="1532"/>
                  </a:cubicBezTo>
                  <a:cubicBezTo>
                    <a:pt x="4683" y="1532"/>
                    <a:pt x="4661" y="1525"/>
                    <a:pt x="4646" y="1525"/>
                  </a:cubicBezTo>
                  <a:cubicBezTo>
                    <a:pt x="4617" y="1525"/>
                    <a:pt x="4573" y="1532"/>
                    <a:pt x="4543" y="1569"/>
                  </a:cubicBezTo>
                  <a:cubicBezTo>
                    <a:pt x="4529" y="1598"/>
                    <a:pt x="4499" y="1612"/>
                    <a:pt x="4441" y="1627"/>
                  </a:cubicBezTo>
                  <a:lnTo>
                    <a:pt x="4434" y="1627"/>
                  </a:lnTo>
                  <a:cubicBezTo>
                    <a:pt x="4426" y="1627"/>
                    <a:pt x="4426" y="1627"/>
                    <a:pt x="4411" y="1605"/>
                  </a:cubicBezTo>
                  <a:cubicBezTo>
                    <a:pt x="4404" y="1590"/>
                    <a:pt x="4390" y="1561"/>
                    <a:pt x="4353" y="1547"/>
                  </a:cubicBezTo>
                  <a:cubicBezTo>
                    <a:pt x="4346" y="1539"/>
                    <a:pt x="4338" y="1532"/>
                    <a:pt x="4331" y="1532"/>
                  </a:cubicBezTo>
                  <a:cubicBezTo>
                    <a:pt x="4338" y="1525"/>
                    <a:pt x="4353" y="1517"/>
                    <a:pt x="4360" y="1510"/>
                  </a:cubicBezTo>
                  <a:cubicBezTo>
                    <a:pt x="4404" y="1473"/>
                    <a:pt x="4411" y="1473"/>
                    <a:pt x="4463" y="1451"/>
                  </a:cubicBezTo>
                  <a:cubicBezTo>
                    <a:pt x="4485" y="1451"/>
                    <a:pt x="4485" y="1451"/>
                    <a:pt x="4485" y="1451"/>
                  </a:cubicBezTo>
                  <a:cubicBezTo>
                    <a:pt x="4551" y="1422"/>
                    <a:pt x="4566" y="1393"/>
                    <a:pt x="4566" y="1349"/>
                  </a:cubicBezTo>
                  <a:cubicBezTo>
                    <a:pt x="4566" y="1334"/>
                    <a:pt x="4573" y="1319"/>
                    <a:pt x="4573" y="1305"/>
                  </a:cubicBezTo>
                  <a:cubicBezTo>
                    <a:pt x="4587" y="1261"/>
                    <a:pt x="4595" y="1231"/>
                    <a:pt x="4580" y="1202"/>
                  </a:cubicBezTo>
                  <a:cubicBezTo>
                    <a:pt x="4573" y="1195"/>
                    <a:pt x="4558" y="1180"/>
                    <a:pt x="4529" y="1180"/>
                  </a:cubicBezTo>
                  <a:cubicBezTo>
                    <a:pt x="4529" y="1180"/>
                    <a:pt x="4521" y="1180"/>
                    <a:pt x="4514" y="1188"/>
                  </a:cubicBezTo>
                  <a:cubicBezTo>
                    <a:pt x="4507" y="1188"/>
                    <a:pt x="4499" y="1188"/>
                    <a:pt x="4492" y="1188"/>
                  </a:cubicBezTo>
                  <a:cubicBezTo>
                    <a:pt x="4463" y="1188"/>
                    <a:pt x="4426" y="1173"/>
                    <a:pt x="4375" y="1136"/>
                  </a:cubicBezTo>
                  <a:cubicBezTo>
                    <a:pt x="4353" y="1129"/>
                    <a:pt x="4346" y="1121"/>
                    <a:pt x="4346" y="1114"/>
                  </a:cubicBezTo>
                  <a:cubicBezTo>
                    <a:pt x="4346" y="1114"/>
                    <a:pt x="4353" y="1107"/>
                    <a:pt x="4368" y="1100"/>
                  </a:cubicBezTo>
                  <a:cubicBezTo>
                    <a:pt x="4419" y="1078"/>
                    <a:pt x="4419" y="1034"/>
                    <a:pt x="4419" y="1004"/>
                  </a:cubicBezTo>
                  <a:cubicBezTo>
                    <a:pt x="4419" y="990"/>
                    <a:pt x="4419" y="968"/>
                    <a:pt x="4426" y="953"/>
                  </a:cubicBezTo>
                  <a:cubicBezTo>
                    <a:pt x="4456" y="902"/>
                    <a:pt x="4448" y="887"/>
                    <a:pt x="4434" y="858"/>
                  </a:cubicBezTo>
                  <a:cubicBezTo>
                    <a:pt x="4434" y="850"/>
                    <a:pt x="4426" y="850"/>
                    <a:pt x="4426" y="843"/>
                  </a:cubicBezTo>
                  <a:cubicBezTo>
                    <a:pt x="4419" y="821"/>
                    <a:pt x="4411" y="814"/>
                    <a:pt x="4419" y="814"/>
                  </a:cubicBezTo>
                  <a:lnTo>
                    <a:pt x="4419" y="814"/>
                  </a:lnTo>
                  <a:cubicBezTo>
                    <a:pt x="4419" y="814"/>
                    <a:pt x="4419" y="807"/>
                    <a:pt x="4448" y="807"/>
                  </a:cubicBezTo>
                  <a:cubicBezTo>
                    <a:pt x="4514" y="792"/>
                    <a:pt x="4529" y="755"/>
                    <a:pt x="4529" y="740"/>
                  </a:cubicBezTo>
                  <a:cubicBezTo>
                    <a:pt x="4529" y="711"/>
                    <a:pt x="4507" y="682"/>
                    <a:pt x="4470" y="667"/>
                  </a:cubicBezTo>
                  <a:cubicBezTo>
                    <a:pt x="4456" y="660"/>
                    <a:pt x="4448" y="645"/>
                    <a:pt x="4441" y="609"/>
                  </a:cubicBezTo>
                  <a:cubicBezTo>
                    <a:pt x="4434" y="587"/>
                    <a:pt x="4426" y="565"/>
                    <a:pt x="4419" y="543"/>
                  </a:cubicBezTo>
                  <a:cubicBezTo>
                    <a:pt x="4390" y="506"/>
                    <a:pt x="4346" y="491"/>
                    <a:pt x="4309" y="491"/>
                  </a:cubicBezTo>
                  <a:cubicBezTo>
                    <a:pt x="4280" y="491"/>
                    <a:pt x="4258" y="499"/>
                    <a:pt x="4236" y="513"/>
                  </a:cubicBezTo>
                  <a:cubicBezTo>
                    <a:pt x="4228" y="521"/>
                    <a:pt x="4214" y="521"/>
                    <a:pt x="4199" y="521"/>
                  </a:cubicBezTo>
                  <a:cubicBezTo>
                    <a:pt x="4177" y="521"/>
                    <a:pt x="4162" y="521"/>
                    <a:pt x="4155" y="513"/>
                  </a:cubicBezTo>
                  <a:cubicBezTo>
                    <a:pt x="4148" y="506"/>
                    <a:pt x="4140" y="499"/>
                    <a:pt x="4133" y="491"/>
                  </a:cubicBezTo>
                  <a:cubicBezTo>
                    <a:pt x="4111" y="469"/>
                    <a:pt x="4089" y="455"/>
                    <a:pt x="4045" y="447"/>
                  </a:cubicBezTo>
                  <a:cubicBezTo>
                    <a:pt x="4009" y="440"/>
                    <a:pt x="3979" y="433"/>
                    <a:pt x="3972" y="396"/>
                  </a:cubicBezTo>
                  <a:cubicBezTo>
                    <a:pt x="3965" y="381"/>
                    <a:pt x="3965" y="367"/>
                    <a:pt x="3965" y="352"/>
                  </a:cubicBezTo>
                  <a:cubicBezTo>
                    <a:pt x="3965" y="323"/>
                    <a:pt x="3965" y="279"/>
                    <a:pt x="3921" y="257"/>
                  </a:cubicBezTo>
                  <a:cubicBezTo>
                    <a:pt x="3899" y="250"/>
                    <a:pt x="3884" y="242"/>
                    <a:pt x="3869" y="228"/>
                  </a:cubicBezTo>
                  <a:cubicBezTo>
                    <a:pt x="3855" y="213"/>
                    <a:pt x="3840" y="191"/>
                    <a:pt x="3811" y="176"/>
                  </a:cubicBezTo>
                  <a:cubicBezTo>
                    <a:pt x="3796" y="169"/>
                    <a:pt x="3781" y="162"/>
                    <a:pt x="3759" y="162"/>
                  </a:cubicBezTo>
                  <a:cubicBezTo>
                    <a:pt x="3708" y="162"/>
                    <a:pt x="3686" y="220"/>
                    <a:pt x="3671" y="242"/>
                  </a:cubicBezTo>
                  <a:cubicBezTo>
                    <a:pt x="3671" y="250"/>
                    <a:pt x="3664" y="257"/>
                    <a:pt x="3657" y="271"/>
                  </a:cubicBezTo>
                  <a:cubicBezTo>
                    <a:pt x="3642" y="286"/>
                    <a:pt x="3628" y="301"/>
                    <a:pt x="3628" y="330"/>
                  </a:cubicBezTo>
                  <a:cubicBezTo>
                    <a:pt x="3635" y="352"/>
                    <a:pt x="3649" y="367"/>
                    <a:pt x="3664" y="381"/>
                  </a:cubicBezTo>
                  <a:cubicBezTo>
                    <a:pt x="3693" y="396"/>
                    <a:pt x="3693" y="403"/>
                    <a:pt x="3693" y="403"/>
                  </a:cubicBezTo>
                  <a:cubicBezTo>
                    <a:pt x="3693" y="403"/>
                    <a:pt x="3686" y="411"/>
                    <a:pt x="3686" y="418"/>
                  </a:cubicBezTo>
                  <a:cubicBezTo>
                    <a:pt x="3679" y="426"/>
                    <a:pt x="3679" y="433"/>
                    <a:pt x="3679" y="433"/>
                  </a:cubicBezTo>
                  <a:cubicBezTo>
                    <a:pt x="3671" y="447"/>
                    <a:pt x="3671" y="447"/>
                    <a:pt x="3664" y="455"/>
                  </a:cubicBezTo>
                  <a:cubicBezTo>
                    <a:pt x="3657" y="469"/>
                    <a:pt x="3657" y="477"/>
                    <a:pt x="3620" y="499"/>
                  </a:cubicBezTo>
                  <a:cubicBezTo>
                    <a:pt x="3561" y="535"/>
                    <a:pt x="3518" y="557"/>
                    <a:pt x="3466" y="594"/>
                  </a:cubicBezTo>
                  <a:cubicBezTo>
                    <a:pt x="3452" y="601"/>
                    <a:pt x="3437" y="616"/>
                    <a:pt x="3415" y="623"/>
                  </a:cubicBezTo>
                  <a:cubicBezTo>
                    <a:pt x="3349" y="667"/>
                    <a:pt x="3261" y="719"/>
                    <a:pt x="3210" y="770"/>
                  </a:cubicBezTo>
                  <a:cubicBezTo>
                    <a:pt x="3166" y="814"/>
                    <a:pt x="3034" y="828"/>
                    <a:pt x="2975" y="843"/>
                  </a:cubicBezTo>
                  <a:cubicBezTo>
                    <a:pt x="2968" y="843"/>
                    <a:pt x="2953" y="843"/>
                    <a:pt x="2946" y="843"/>
                  </a:cubicBezTo>
                  <a:cubicBezTo>
                    <a:pt x="2939" y="843"/>
                    <a:pt x="2917" y="850"/>
                    <a:pt x="2895" y="850"/>
                  </a:cubicBezTo>
                  <a:cubicBezTo>
                    <a:pt x="2821" y="850"/>
                    <a:pt x="2726" y="858"/>
                    <a:pt x="2690" y="909"/>
                  </a:cubicBezTo>
                  <a:cubicBezTo>
                    <a:pt x="2682" y="924"/>
                    <a:pt x="2660" y="924"/>
                    <a:pt x="2624" y="924"/>
                  </a:cubicBezTo>
                  <a:cubicBezTo>
                    <a:pt x="2616" y="924"/>
                    <a:pt x="2616" y="924"/>
                    <a:pt x="2616" y="924"/>
                  </a:cubicBezTo>
                  <a:cubicBezTo>
                    <a:pt x="2609" y="924"/>
                    <a:pt x="2609" y="924"/>
                    <a:pt x="2609" y="924"/>
                  </a:cubicBezTo>
                  <a:cubicBezTo>
                    <a:pt x="2602" y="931"/>
                    <a:pt x="2602" y="931"/>
                    <a:pt x="2602" y="931"/>
                  </a:cubicBezTo>
                  <a:cubicBezTo>
                    <a:pt x="2580" y="953"/>
                    <a:pt x="2543" y="968"/>
                    <a:pt x="2499" y="975"/>
                  </a:cubicBezTo>
                  <a:cubicBezTo>
                    <a:pt x="2418" y="990"/>
                    <a:pt x="2397" y="1034"/>
                    <a:pt x="2382" y="1070"/>
                  </a:cubicBezTo>
                  <a:cubicBezTo>
                    <a:pt x="2382" y="1078"/>
                    <a:pt x="2375" y="1085"/>
                    <a:pt x="2375" y="1100"/>
                  </a:cubicBezTo>
                  <a:cubicBezTo>
                    <a:pt x="2367" y="1107"/>
                    <a:pt x="2367" y="1107"/>
                    <a:pt x="2345" y="1107"/>
                  </a:cubicBezTo>
                  <a:cubicBezTo>
                    <a:pt x="2323" y="1107"/>
                    <a:pt x="2294" y="1107"/>
                    <a:pt x="2265" y="1129"/>
                  </a:cubicBezTo>
                  <a:cubicBezTo>
                    <a:pt x="2235" y="1158"/>
                    <a:pt x="2221" y="1202"/>
                    <a:pt x="2206" y="1239"/>
                  </a:cubicBezTo>
                  <a:cubicBezTo>
                    <a:pt x="2191" y="1268"/>
                    <a:pt x="2184" y="1290"/>
                    <a:pt x="2177" y="1305"/>
                  </a:cubicBezTo>
                  <a:cubicBezTo>
                    <a:pt x="2147" y="1327"/>
                    <a:pt x="2125" y="1327"/>
                    <a:pt x="2059" y="1327"/>
                  </a:cubicBezTo>
                  <a:cubicBezTo>
                    <a:pt x="1964" y="1327"/>
                    <a:pt x="1928" y="1415"/>
                    <a:pt x="1906" y="1451"/>
                  </a:cubicBezTo>
                  <a:cubicBezTo>
                    <a:pt x="1906" y="1444"/>
                    <a:pt x="1898" y="1444"/>
                    <a:pt x="1891" y="1444"/>
                  </a:cubicBezTo>
                  <a:cubicBezTo>
                    <a:pt x="1862" y="1444"/>
                    <a:pt x="1847" y="1466"/>
                    <a:pt x="1840" y="1481"/>
                  </a:cubicBezTo>
                  <a:cubicBezTo>
                    <a:pt x="1825" y="1503"/>
                    <a:pt x="1818" y="1525"/>
                    <a:pt x="1818" y="1547"/>
                  </a:cubicBezTo>
                  <a:cubicBezTo>
                    <a:pt x="1825" y="1576"/>
                    <a:pt x="1862" y="1605"/>
                    <a:pt x="1906" y="1635"/>
                  </a:cubicBezTo>
                  <a:cubicBezTo>
                    <a:pt x="1928" y="1649"/>
                    <a:pt x="1928" y="1649"/>
                    <a:pt x="1928" y="1649"/>
                  </a:cubicBezTo>
                  <a:cubicBezTo>
                    <a:pt x="1986" y="1686"/>
                    <a:pt x="2030" y="1715"/>
                    <a:pt x="2059" y="1752"/>
                  </a:cubicBezTo>
                  <a:cubicBezTo>
                    <a:pt x="2067" y="1759"/>
                    <a:pt x="2074" y="1774"/>
                    <a:pt x="2081" y="1774"/>
                  </a:cubicBezTo>
                  <a:cubicBezTo>
                    <a:pt x="2081" y="1781"/>
                    <a:pt x="2089" y="1788"/>
                    <a:pt x="2089" y="1796"/>
                  </a:cubicBezTo>
                  <a:cubicBezTo>
                    <a:pt x="2089" y="1796"/>
                    <a:pt x="2089" y="1796"/>
                    <a:pt x="2081" y="1818"/>
                  </a:cubicBezTo>
                  <a:cubicBezTo>
                    <a:pt x="2067" y="1840"/>
                    <a:pt x="2059" y="1854"/>
                    <a:pt x="2052" y="1862"/>
                  </a:cubicBezTo>
                  <a:cubicBezTo>
                    <a:pt x="2037" y="1891"/>
                    <a:pt x="2023" y="1913"/>
                    <a:pt x="2001" y="1957"/>
                  </a:cubicBezTo>
                  <a:cubicBezTo>
                    <a:pt x="1979" y="2001"/>
                    <a:pt x="1920" y="2045"/>
                    <a:pt x="1898" y="2052"/>
                  </a:cubicBezTo>
                  <a:cubicBezTo>
                    <a:pt x="1876" y="1979"/>
                    <a:pt x="1825" y="1964"/>
                    <a:pt x="1796" y="1964"/>
                  </a:cubicBezTo>
                  <a:cubicBezTo>
                    <a:pt x="1781" y="1964"/>
                    <a:pt x="1766" y="1971"/>
                    <a:pt x="1744" y="1979"/>
                  </a:cubicBezTo>
                  <a:cubicBezTo>
                    <a:pt x="1693" y="1994"/>
                    <a:pt x="1503" y="2067"/>
                    <a:pt x="1459" y="2111"/>
                  </a:cubicBezTo>
                  <a:cubicBezTo>
                    <a:pt x="1437" y="2126"/>
                    <a:pt x="1393" y="2155"/>
                    <a:pt x="1363" y="2155"/>
                  </a:cubicBezTo>
                  <a:cubicBezTo>
                    <a:pt x="1349" y="2155"/>
                    <a:pt x="1341" y="2155"/>
                    <a:pt x="1334" y="2147"/>
                  </a:cubicBezTo>
                  <a:cubicBezTo>
                    <a:pt x="1297" y="2104"/>
                    <a:pt x="1254" y="2074"/>
                    <a:pt x="1209" y="2074"/>
                  </a:cubicBezTo>
                  <a:cubicBezTo>
                    <a:pt x="1187" y="2074"/>
                    <a:pt x="1165" y="2089"/>
                    <a:pt x="1158" y="2111"/>
                  </a:cubicBezTo>
                  <a:cubicBezTo>
                    <a:pt x="1144" y="2140"/>
                    <a:pt x="1173" y="2169"/>
                    <a:pt x="1187" y="2191"/>
                  </a:cubicBezTo>
                  <a:cubicBezTo>
                    <a:pt x="1202" y="2199"/>
                    <a:pt x="1217" y="2213"/>
                    <a:pt x="1209" y="2228"/>
                  </a:cubicBezTo>
                  <a:lnTo>
                    <a:pt x="1209" y="2228"/>
                  </a:lnTo>
                  <a:cubicBezTo>
                    <a:pt x="1202" y="2228"/>
                    <a:pt x="1187" y="2221"/>
                    <a:pt x="1158" y="2199"/>
                  </a:cubicBezTo>
                  <a:cubicBezTo>
                    <a:pt x="1107" y="2155"/>
                    <a:pt x="1041" y="2111"/>
                    <a:pt x="968" y="2111"/>
                  </a:cubicBezTo>
                  <a:cubicBezTo>
                    <a:pt x="960" y="2111"/>
                    <a:pt x="953" y="2111"/>
                    <a:pt x="946" y="2111"/>
                  </a:cubicBezTo>
                  <a:cubicBezTo>
                    <a:pt x="916" y="2118"/>
                    <a:pt x="902" y="2118"/>
                    <a:pt x="880" y="2118"/>
                  </a:cubicBezTo>
                  <a:cubicBezTo>
                    <a:pt x="843" y="2118"/>
                    <a:pt x="821" y="2111"/>
                    <a:pt x="814" y="2096"/>
                  </a:cubicBezTo>
                  <a:cubicBezTo>
                    <a:pt x="814" y="2081"/>
                    <a:pt x="806" y="2067"/>
                    <a:pt x="799" y="2052"/>
                  </a:cubicBezTo>
                  <a:cubicBezTo>
                    <a:pt x="785" y="2008"/>
                    <a:pt x="770" y="1964"/>
                    <a:pt x="718" y="1964"/>
                  </a:cubicBezTo>
                  <a:cubicBezTo>
                    <a:pt x="704" y="1964"/>
                    <a:pt x="638" y="1964"/>
                    <a:pt x="616" y="2008"/>
                  </a:cubicBezTo>
                  <a:cubicBezTo>
                    <a:pt x="616" y="2016"/>
                    <a:pt x="609" y="2038"/>
                    <a:pt x="631" y="2067"/>
                  </a:cubicBezTo>
                  <a:cubicBezTo>
                    <a:pt x="638" y="2074"/>
                    <a:pt x="645" y="2089"/>
                    <a:pt x="653" y="2096"/>
                  </a:cubicBezTo>
                  <a:cubicBezTo>
                    <a:pt x="667" y="2118"/>
                    <a:pt x="697" y="2147"/>
                    <a:pt x="704" y="2169"/>
                  </a:cubicBezTo>
                  <a:cubicBezTo>
                    <a:pt x="631" y="2169"/>
                    <a:pt x="616" y="2155"/>
                    <a:pt x="601" y="2126"/>
                  </a:cubicBezTo>
                  <a:cubicBezTo>
                    <a:pt x="587" y="2104"/>
                    <a:pt x="565" y="2089"/>
                    <a:pt x="543" y="2089"/>
                  </a:cubicBezTo>
                  <a:cubicBezTo>
                    <a:pt x="506" y="2089"/>
                    <a:pt x="477" y="2111"/>
                    <a:pt x="455" y="2147"/>
                  </a:cubicBezTo>
                  <a:cubicBezTo>
                    <a:pt x="440" y="2184"/>
                    <a:pt x="411" y="2191"/>
                    <a:pt x="345" y="2199"/>
                  </a:cubicBezTo>
                  <a:cubicBezTo>
                    <a:pt x="301" y="2206"/>
                    <a:pt x="272" y="2228"/>
                    <a:pt x="264" y="2257"/>
                  </a:cubicBezTo>
                  <a:cubicBezTo>
                    <a:pt x="257" y="2294"/>
                    <a:pt x="279" y="2338"/>
                    <a:pt x="316" y="2367"/>
                  </a:cubicBezTo>
                  <a:cubicBezTo>
                    <a:pt x="352" y="2397"/>
                    <a:pt x="359" y="2419"/>
                    <a:pt x="359" y="2433"/>
                  </a:cubicBezTo>
                  <a:cubicBezTo>
                    <a:pt x="359" y="2433"/>
                    <a:pt x="352" y="2440"/>
                    <a:pt x="345" y="2440"/>
                  </a:cubicBezTo>
                  <a:cubicBezTo>
                    <a:pt x="286" y="2470"/>
                    <a:pt x="257" y="2507"/>
                    <a:pt x="257" y="2507"/>
                  </a:cubicBezTo>
                  <a:cubicBezTo>
                    <a:pt x="213" y="2572"/>
                    <a:pt x="213" y="2572"/>
                    <a:pt x="213" y="2572"/>
                  </a:cubicBezTo>
                  <a:cubicBezTo>
                    <a:pt x="286" y="2558"/>
                    <a:pt x="286" y="2558"/>
                    <a:pt x="286" y="2558"/>
                  </a:cubicBezTo>
                  <a:cubicBezTo>
                    <a:pt x="286" y="2558"/>
                    <a:pt x="294" y="2558"/>
                    <a:pt x="316" y="2558"/>
                  </a:cubicBezTo>
                  <a:cubicBezTo>
                    <a:pt x="330" y="2558"/>
                    <a:pt x="359" y="2558"/>
                    <a:pt x="381" y="2565"/>
                  </a:cubicBezTo>
                  <a:cubicBezTo>
                    <a:pt x="418" y="2580"/>
                    <a:pt x="418" y="2602"/>
                    <a:pt x="418" y="2675"/>
                  </a:cubicBezTo>
                  <a:cubicBezTo>
                    <a:pt x="418" y="2748"/>
                    <a:pt x="433" y="2785"/>
                    <a:pt x="506" y="2814"/>
                  </a:cubicBezTo>
                  <a:cubicBezTo>
                    <a:pt x="528" y="2821"/>
                    <a:pt x="528" y="2821"/>
                    <a:pt x="528" y="2821"/>
                  </a:cubicBezTo>
                  <a:cubicBezTo>
                    <a:pt x="543" y="2829"/>
                    <a:pt x="572" y="2844"/>
                    <a:pt x="579" y="2851"/>
                  </a:cubicBezTo>
                  <a:lnTo>
                    <a:pt x="579" y="2851"/>
                  </a:lnTo>
                  <a:cubicBezTo>
                    <a:pt x="543" y="2880"/>
                    <a:pt x="521" y="2902"/>
                    <a:pt x="521" y="2931"/>
                  </a:cubicBezTo>
                  <a:cubicBezTo>
                    <a:pt x="521" y="2961"/>
                    <a:pt x="535" y="2990"/>
                    <a:pt x="572" y="3027"/>
                  </a:cubicBezTo>
                  <a:cubicBezTo>
                    <a:pt x="645" y="3093"/>
                    <a:pt x="675" y="3129"/>
                    <a:pt x="682" y="3181"/>
                  </a:cubicBezTo>
                  <a:cubicBezTo>
                    <a:pt x="689" y="3210"/>
                    <a:pt x="697" y="3232"/>
                    <a:pt x="711" y="3247"/>
                  </a:cubicBezTo>
                  <a:cubicBezTo>
                    <a:pt x="726" y="3269"/>
                    <a:pt x="740" y="3298"/>
                    <a:pt x="748" y="3342"/>
                  </a:cubicBezTo>
                  <a:cubicBezTo>
                    <a:pt x="755" y="3357"/>
                    <a:pt x="763" y="3378"/>
                    <a:pt x="763" y="3400"/>
                  </a:cubicBezTo>
                  <a:cubicBezTo>
                    <a:pt x="785" y="3466"/>
                    <a:pt x="806" y="3518"/>
                    <a:pt x="770" y="3576"/>
                  </a:cubicBezTo>
                  <a:cubicBezTo>
                    <a:pt x="740" y="3642"/>
                    <a:pt x="748" y="3694"/>
                    <a:pt x="755" y="3730"/>
                  </a:cubicBezTo>
                  <a:cubicBezTo>
                    <a:pt x="755" y="3759"/>
                    <a:pt x="755" y="3789"/>
                    <a:pt x="748" y="3811"/>
                  </a:cubicBezTo>
                  <a:cubicBezTo>
                    <a:pt x="740" y="3833"/>
                    <a:pt x="733" y="3840"/>
                    <a:pt x="711" y="3855"/>
                  </a:cubicBezTo>
                  <a:cubicBezTo>
                    <a:pt x="689" y="3869"/>
                    <a:pt x="667" y="3891"/>
                    <a:pt x="631" y="3935"/>
                  </a:cubicBezTo>
                  <a:cubicBezTo>
                    <a:pt x="594" y="3987"/>
                    <a:pt x="565" y="4030"/>
                    <a:pt x="543" y="4075"/>
                  </a:cubicBezTo>
                  <a:cubicBezTo>
                    <a:pt x="521" y="4104"/>
                    <a:pt x="499" y="4140"/>
                    <a:pt x="484" y="4163"/>
                  </a:cubicBezTo>
                  <a:cubicBezTo>
                    <a:pt x="469" y="4185"/>
                    <a:pt x="389" y="4287"/>
                    <a:pt x="396" y="4360"/>
                  </a:cubicBezTo>
                  <a:cubicBezTo>
                    <a:pt x="404" y="4382"/>
                    <a:pt x="418" y="4404"/>
                    <a:pt x="433" y="4412"/>
                  </a:cubicBezTo>
                  <a:cubicBezTo>
                    <a:pt x="455" y="4426"/>
                    <a:pt x="484" y="4434"/>
                    <a:pt x="506" y="4434"/>
                  </a:cubicBezTo>
                  <a:cubicBezTo>
                    <a:pt x="528" y="4434"/>
                    <a:pt x="550" y="4426"/>
                    <a:pt x="572" y="4419"/>
                  </a:cubicBezTo>
                  <a:cubicBezTo>
                    <a:pt x="565" y="4426"/>
                    <a:pt x="565" y="4426"/>
                    <a:pt x="565" y="4426"/>
                  </a:cubicBezTo>
                  <a:cubicBezTo>
                    <a:pt x="587" y="4456"/>
                    <a:pt x="587" y="4456"/>
                    <a:pt x="587" y="4456"/>
                  </a:cubicBezTo>
                  <a:lnTo>
                    <a:pt x="587" y="4456"/>
                  </a:lnTo>
                  <a:cubicBezTo>
                    <a:pt x="587" y="4456"/>
                    <a:pt x="594" y="4463"/>
                    <a:pt x="601" y="4478"/>
                  </a:cubicBezTo>
                  <a:cubicBezTo>
                    <a:pt x="587" y="4478"/>
                    <a:pt x="565" y="4485"/>
                    <a:pt x="543" y="4492"/>
                  </a:cubicBezTo>
                  <a:cubicBezTo>
                    <a:pt x="521" y="4499"/>
                    <a:pt x="521" y="4499"/>
                    <a:pt x="521" y="4499"/>
                  </a:cubicBezTo>
                  <a:cubicBezTo>
                    <a:pt x="469" y="4521"/>
                    <a:pt x="425" y="4535"/>
                    <a:pt x="389" y="4608"/>
                  </a:cubicBezTo>
                  <a:cubicBezTo>
                    <a:pt x="374" y="4638"/>
                    <a:pt x="367" y="4645"/>
                    <a:pt x="359" y="4645"/>
                  </a:cubicBezTo>
                  <a:cubicBezTo>
                    <a:pt x="345" y="4653"/>
                    <a:pt x="330" y="4660"/>
                    <a:pt x="308" y="4682"/>
                  </a:cubicBezTo>
                  <a:cubicBezTo>
                    <a:pt x="257" y="4711"/>
                    <a:pt x="235" y="4770"/>
                    <a:pt x="213" y="4806"/>
                  </a:cubicBezTo>
                  <a:cubicBezTo>
                    <a:pt x="213" y="4821"/>
                    <a:pt x="206" y="4828"/>
                    <a:pt x="198" y="4843"/>
                  </a:cubicBezTo>
                  <a:cubicBezTo>
                    <a:pt x="184" y="4836"/>
                    <a:pt x="162" y="4814"/>
                    <a:pt x="162" y="4792"/>
                  </a:cubicBezTo>
                  <a:cubicBezTo>
                    <a:pt x="162" y="4733"/>
                    <a:pt x="125" y="4726"/>
                    <a:pt x="110" y="4726"/>
                  </a:cubicBezTo>
                  <a:cubicBezTo>
                    <a:pt x="96" y="4726"/>
                    <a:pt x="74" y="4733"/>
                    <a:pt x="44" y="4755"/>
                  </a:cubicBezTo>
                  <a:cubicBezTo>
                    <a:pt x="0" y="4792"/>
                    <a:pt x="15" y="4836"/>
                    <a:pt x="30" y="4865"/>
                  </a:cubicBezTo>
                  <a:cubicBezTo>
                    <a:pt x="37" y="4887"/>
                    <a:pt x="44" y="4916"/>
                    <a:pt x="44" y="4938"/>
                  </a:cubicBezTo>
                  <a:cubicBezTo>
                    <a:pt x="44" y="4960"/>
                    <a:pt x="44" y="4975"/>
                    <a:pt x="44" y="4989"/>
                  </a:cubicBezTo>
                  <a:cubicBezTo>
                    <a:pt x="37" y="5034"/>
                    <a:pt x="37" y="5070"/>
                    <a:pt x="59" y="5092"/>
                  </a:cubicBezTo>
                  <a:cubicBezTo>
                    <a:pt x="66" y="5107"/>
                    <a:pt x="81" y="5114"/>
                    <a:pt x="103" y="5114"/>
                  </a:cubicBezTo>
                  <a:cubicBezTo>
                    <a:pt x="118" y="5114"/>
                    <a:pt x="125" y="5107"/>
                    <a:pt x="140" y="5107"/>
                  </a:cubicBezTo>
                  <a:cubicBezTo>
                    <a:pt x="191" y="5092"/>
                    <a:pt x="220" y="5092"/>
                    <a:pt x="242" y="5092"/>
                  </a:cubicBezTo>
                  <a:cubicBezTo>
                    <a:pt x="264" y="5092"/>
                    <a:pt x="279" y="5092"/>
                    <a:pt x="301" y="5085"/>
                  </a:cubicBezTo>
                  <a:lnTo>
                    <a:pt x="308" y="5085"/>
                  </a:lnTo>
                  <a:lnTo>
                    <a:pt x="316" y="5085"/>
                  </a:lnTo>
                  <a:cubicBezTo>
                    <a:pt x="316" y="5085"/>
                    <a:pt x="316" y="5092"/>
                    <a:pt x="301" y="5114"/>
                  </a:cubicBezTo>
                  <a:cubicBezTo>
                    <a:pt x="272" y="5158"/>
                    <a:pt x="279" y="5195"/>
                    <a:pt x="286" y="5217"/>
                  </a:cubicBezTo>
                  <a:cubicBezTo>
                    <a:pt x="301" y="5246"/>
                    <a:pt x="345" y="5268"/>
                    <a:pt x="396" y="5268"/>
                  </a:cubicBezTo>
                  <a:cubicBezTo>
                    <a:pt x="411" y="5268"/>
                    <a:pt x="418" y="5268"/>
                    <a:pt x="418" y="5268"/>
                  </a:cubicBezTo>
                  <a:cubicBezTo>
                    <a:pt x="418" y="5275"/>
                    <a:pt x="418" y="5305"/>
                    <a:pt x="418" y="5327"/>
                  </a:cubicBezTo>
                  <a:cubicBezTo>
                    <a:pt x="418" y="5349"/>
                    <a:pt x="425" y="5371"/>
                    <a:pt x="425" y="5393"/>
                  </a:cubicBezTo>
                  <a:cubicBezTo>
                    <a:pt x="433" y="5415"/>
                    <a:pt x="440" y="5444"/>
                    <a:pt x="433" y="5451"/>
                  </a:cubicBezTo>
                  <a:cubicBezTo>
                    <a:pt x="433" y="5451"/>
                    <a:pt x="425" y="5451"/>
                    <a:pt x="418" y="5451"/>
                  </a:cubicBezTo>
                  <a:cubicBezTo>
                    <a:pt x="418" y="5458"/>
                    <a:pt x="411" y="5458"/>
                    <a:pt x="404" y="5458"/>
                  </a:cubicBezTo>
                  <a:cubicBezTo>
                    <a:pt x="389" y="5458"/>
                    <a:pt x="374" y="5451"/>
                    <a:pt x="359" y="5451"/>
                  </a:cubicBezTo>
                  <a:cubicBezTo>
                    <a:pt x="352" y="5451"/>
                    <a:pt x="337" y="5451"/>
                    <a:pt x="323" y="5451"/>
                  </a:cubicBezTo>
                  <a:cubicBezTo>
                    <a:pt x="316" y="5451"/>
                    <a:pt x="294" y="5451"/>
                    <a:pt x="279" y="5466"/>
                  </a:cubicBezTo>
                  <a:cubicBezTo>
                    <a:pt x="264" y="5480"/>
                    <a:pt x="257" y="5495"/>
                    <a:pt x="257" y="5517"/>
                  </a:cubicBezTo>
                  <a:cubicBezTo>
                    <a:pt x="257" y="5598"/>
                    <a:pt x="257" y="5605"/>
                    <a:pt x="228" y="5612"/>
                  </a:cubicBezTo>
                  <a:cubicBezTo>
                    <a:pt x="184" y="5620"/>
                    <a:pt x="176" y="5642"/>
                    <a:pt x="176" y="5656"/>
                  </a:cubicBezTo>
                  <a:cubicBezTo>
                    <a:pt x="169" y="5693"/>
                    <a:pt x="206" y="5722"/>
                    <a:pt x="242" y="5737"/>
                  </a:cubicBezTo>
                  <a:cubicBezTo>
                    <a:pt x="257" y="5744"/>
                    <a:pt x="264" y="5744"/>
                    <a:pt x="272" y="5752"/>
                  </a:cubicBezTo>
                  <a:cubicBezTo>
                    <a:pt x="279" y="5752"/>
                    <a:pt x="286" y="5759"/>
                    <a:pt x="294" y="5759"/>
                  </a:cubicBezTo>
                  <a:lnTo>
                    <a:pt x="294" y="5759"/>
                  </a:lnTo>
                  <a:cubicBezTo>
                    <a:pt x="294" y="5759"/>
                    <a:pt x="294" y="5766"/>
                    <a:pt x="286" y="5796"/>
                  </a:cubicBezTo>
                  <a:cubicBezTo>
                    <a:pt x="264" y="5854"/>
                    <a:pt x="264" y="5891"/>
                    <a:pt x="286" y="5913"/>
                  </a:cubicBezTo>
                  <a:cubicBezTo>
                    <a:pt x="301" y="5935"/>
                    <a:pt x="323" y="5949"/>
                    <a:pt x="352" y="5957"/>
                  </a:cubicBezTo>
                  <a:cubicBezTo>
                    <a:pt x="359" y="5957"/>
                    <a:pt x="367" y="5957"/>
                    <a:pt x="374" y="5957"/>
                  </a:cubicBezTo>
                  <a:cubicBezTo>
                    <a:pt x="396" y="5957"/>
                    <a:pt x="411" y="5957"/>
                    <a:pt x="433" y="5949"/>
                  </a:cubicBezTo>
                  <a:cubicBezTo>
                    <a:pt x="440" y="5949"/>
                    <a:pt x="455" y="5942"/>
                    <a:pt x="462" y="5942"/>
                  </a:cubicBezTo>
                  <a:cubicBezTo>
                    <a:pt x="469" y="5942"/>
                    <a:pt x="477" y="5942"/>
                    <a:pt x="477" y="5957"/>
                  </a:cubicBezTo>
                  <a:cubicBezTo>
                    <a:pt x="499" y="5986"/>
                    <a:pt x="506" y="5994"/>
                    <a:pt x="513" y="6023"/>
                  </a:cubicBezTo>
                  <a:cubicBezTo>
                    <a:pt x="513" y="6037"/>
                    <a:pt x="521" y="6052"/>
                    <a:pt x="535" y="6081"/>
                  </a:cubicBezTo>
                  <a:cubicBezTo>
                    <a:pt x="543" y="6111"/>
                    <a:pt x="543" y="6133"/>
                    <a:pt x="543" y="6147"/>
                  </a:cubicBezTo>
                  <a:cubicBezTo>
                    <a:pt x="543" y="6191"/>
                    <a:pt x="557" y="6213"/>
                    <a:pt x="623" y="6235"/>
                  </a:cubicBezTo>
                  <a:cubicBezTo>
                    <a:pt x="645" y="6250"/>
                    <a:pt x="660" y="6250"/>
                    <a:pt x="682" y="6250"/>
                  </a:cubicBezTo>
                  <a:cubicBezTo>
                    <a:pt x="704" y="6250"/>
                    <a:pt x="718" y="6250"/>
                    <a:pt x="726" y="6243"/>
                  </a:cubicBezTo>
                  <a:lnTo>
                    <a:pt x="733" y="6243"/>
                  </a:lnTo>
                  <a:cubicBezTo>
                    <a:pt x="733" y="6243"/>
                    <a:pt x="733" y="6250"/>
                    <a:pt x="740" y="6257"/>
                  </a:cubicBezTo>
                  <a:cubicBezTo>
                    <a:pt x="748" y="6279"/>
                    <a:pt x="755" y="6294"/>
                    <a:pt x="763" y="6301"/>
                  </a:cubicBezTo>
                  <a:cubicBezTo>
                    <a:pt x="755" y="6308"/>
                    <a:pt x="733" y="6323"/>
                    <a:pt x="726" y="6338"/>
                  </a:cubicBezTo>
                  <a:cubicBezTo>
                    <a:pt x="689" y="6367"/>
                    <a:pt x="667" y="6375"/>
                    <a:pt x="653" y="6382"/>
                  </a:cubicBezTo>
                  <a:cubicBezTo>
                    <a:pt x="616" y="6389"/>
                    <a:pt x="601" y="6404"/>
                    <a:pt x="587" y="6462"/>
                  </a:cubicBezTo>
                  <a:cubicBezTo>
                    <a:pt x="572" y="6543"/>
                    <a:pt x="587" y="6580"/>
                    <a:pt x="623" y="6616"/>
                  </a:cubicBezTo>
                  <a:cubicBezTo>
                    <a:pt x="631" y="6624"/>
                    <a:pt x="631" y="6631"/>
                    <a:pt x="638" y="6638"/>
                  </a:cubicBezTo>
                  <a:cubicBezTo>
                    <a:pt x="645" y="6646"/>
                    <a:pt x="653" y="6653"/>
                    <a:pt x="653" y="6660"/>
                  </a:cubicBezTo>
                  <a:cubicBezTo>
                    <a:pt x="667" y="6675"/>
                    <a:pt x="675" y="6704"/>
                    <a:pt x="718" y="6704"/>
                  </a:cubicBezTo>
                  <a:cubicBezTo>
                    <a:pt x="733" y="6704"/>
                    <a:pt x="755" y="6697"/>
                    <a:pt x="785" y="6697"/>
                  </a:cubicBezTo>
                  <a:cubicBezTo>
                    <a:pt x="799" y="6689"/>
                    <a:pt x="806" y="6689"/>
                    <a:pt x="814" y="6689"/>
                  </a:cubicBezTo>
                  <a:cubicBezTo>
                    <a:pt x="872" y="6689"/>
                    <a:pt x="902" y="6726"/>
                    <a:pt x="931" y="6792"/>
                  </a:cubicBezTo>
                  <a:cubicBezTo>
                    <a:pt x="946" y="6814"/>
                    <a:pt x="960" y="6829"/>
                    <a:pt x="968" y="6844"/>
                  </a:cubicBezTo>
                  <a:cubicBezTo>
                    <a:pt x="997" y="6873"/>
                    <a:pt x="997" y="6880"/>
                    <a:pt x="975" y="6924"/>
                  </a:cubicBezTo>
                  <a:cubicBezTo>
                    <a:pt x="931" y="7012"/>
                    <a:pt x="909" y="7056"/>
                    <a:pt x="953" y="7129"/>
                  </a:cubicBezTo>
                  <a:cubicBezTo>
                    <a:pt x="960" y="7144"/>
                    <a:pt x="975" y="7158"/>
                    <a:pt x="989" y="7166"/>
                  </a:cubicBezTo>
                  <a:cubicBezTo>
                    <a:pt x="1026" y="7203"/>
                    <a:pt x="1026" y="7203"/>
                    <a:pt x="1026" y="7203"/>
                  </a:cubicBezTo>
                  <a:cubicBezTo>
                    <a:pt x="1034" y="7151"/>
                    <a:pt x="1034" y="7151"/>
                    <a:pt x="1034" y="7151"/>
                  </a:cubicBezTo>
                  <a:cubicBezTo>
                    <a:pt x="1041" y="7144"/>
                    <a:pt x="1041" y="7144"/>
                    <a:pt x="1041" y="7144"/>
                  </a:cubicBezTo>
                  <a:cubicBezTo>
                    <a:pt x="1041" y="7129"/>
                    <a:pt x="1048" y="7093"/>
                    <a:pt x="1056" y="7093"/>
                  </a:cubicBezTo>
                  <a:cubicBezTo>
                    <a:pt x="1063" y="7093"/>
                    <a:pt x="1063" y="7093"/>
                    <a:pt x="1070" y="7093"/>
                  </a:cubicBezTo>
                  <a:cubicBezTo>
                    <a:pt x="1078" y="7093"/>
                    <a:pt x="1085" y="7093"/>
                    <a:pt x="1107" y="7129"/>
                  </a:cubicBezTo>
                  <a:cubicBezTo>
                    <a:pt x="1114" y="7137"/>
                    <a:pt x="1122" y="7151"/>
                    <a:pt x="1122" y="7158"/>
                  </a:cubicBezTo>
                  <a:cubicBezTo>
                    <a:pt x="1144" y="7203"/>
                    <a:pt x="1165" y="7254"/>
                    <a:pt x="1209" y="7254"/>
                  </a:cubicBezTo>
                  <a:cubicBezTo>
                    <a:pt x="1231" y="7254"/>
                    <a:pt x="1254" y="7246"/>
                    <a:pt x="1275" y="7217"/>
                  </a:cubicBezTo>
                  <a:cubicBezTo>
                    <a:pt x="1341" y="7144"/>
                    <a:pt x="1363" y="7129"/>
                    <a:pt x="1415" y="7115"/>
                  </a:cubicBezTo>
                  <a:cubicBezTo>
                    <a:pt x="1422" y="7115"/>
                    <a:pt x="1422" y="7115"/>
                    <a:pt x="1429" y="7115"/>
                  </a:cubicBezTo>
                  <a:cubicBezTo>
                    <a:pt x="1459" y="7115"/>
                    <a:pt x="1488" y="7144"/>
                    <a:pt x="1510" y="7173"/>
                  </a:cubicBezTo>
                  <a:cubicBezTo>
                    <a:pt x="1532" y="7203"/>
                    <a:pt x="1561" y="7217"/>
                    <a:pt x="1590" y="7217"/>
                  </a:cubicBezTo>
                  <a:cubicBezTo>
                    <a:pt x="1613" y="7217"/>
                    <a:pt x="1627" y="7210"/>
                    <a:pt x="1635" y="7195"/>
                  </a:cubicBezTo>
                  <a:cubicBezTo>
                    <a:pt x="1642" y="7203"/>
                    <a:pt x="1649" y="7217"/>
                    <a:pt x="1656" y="7217"/>
                  </a:cubicBezTo>
                  <a:cubicBezTo>
                    <a:pt x="1671" y="7239"/>
                    <a:pt x="1700" y="7246"/>
                    <a:pt x="1722" y="7246"/>
                  </a:cubicBezTo>
                  <a:cubicBezTo>
                    <a:pt x="1759" y="7246"/>
                    <a:pt x="1796" y="7232"/>
                    <a:pt x="1825" y="7217"/>
                  </a:cubicBezTo>
                  <a:cubicBezTo>
                    <a:pt x="1869" y="7188"/>
                    <a:pt x="1891" y="7144"/>
                    <a:pt x="1876" y="7085"/>
                  </a:cubicBezTo>
                  <a:cubicBezTo>
                    <a:pt x="1876" y="7078"/>
                    <a:pt x="1884" y="7063"/>
                    <a:pt x="1891" y="7049"/>
                  </a:cubicBezTo>
                  <a:cubicBezTo>
                    <a:pt x="1906" y="7027"/>
                    <a:pt x="1935" y="6983"/>
                    <a:pt x="1898" y="6946"/>
                  </a:cubicBezTo>
                  <a:cubicBezTo>
                    <a:pt x="1884" y="6931"/>
                    <a:pt x="1869" y="6924"/>
                    <a:pt x="1862" y="6917"/>
                  </a:cubicBezTo>
                  <a:cubicBezTo>
                    <a:pt x="1840" y="6909"/>
                    <a:pt x="1840" y="6909"/>
                    <a:pt x="1840" y="6887"/>
                  </a:cubicBezTo>
                  <a:cubicBezTo>
                    <a:pt x="1840" y="6873"/>
                    <a:pt x="1840" y="6865"/>
                    <a:pt x="1840" y="6858"/>
                  </a:cubicBezTo>
                  <a:cubicBezTo>
                    <a:pt x="1832" y="6821"/>
                    <a:pt x="1832" y="6814"/>
                    <a:pt x="1862" y="6785"/>
                  </a:cubicBezTo>
                  <a:cubicBezTo>
                    <a:pt x="1869" y="6785"/>
                    <a:pt x="1869" y="6777"/>
                    <a:pt x="1869" y="6777"/>
                  </a:cubicBezTo>
                  <a:cubicBezTo>
                    <a:pt x="1876" y="6777"/>
                    <a:pt x="1898" y="6799"/>
                    <a:pt x="1906" y="6814"/>
                  </a:cubicBezTo>
                  <a:cubicBezTo>
                    <a:pt x="1913" y="6821"/>
                    <a:pt x="1913" y="6821"/>
                    <a:pt x="1920" y="6829"/>
                  </a:cubicBezTo>
                  <a:cubicBezTo>
                    <a:pt x="1942" y="6851"/>
                    <a:pt x="1986" y="6895"/>
                    <a:pt x="2030" y="6895"/>
                  </a:cubicBezTo>
                  <a:cubicBezTo>
                    <a:pt x="2045" y="6895"/>
                    <a:pt x="2074" y="6887"/>
                    <a:pt x="2096" y="6858"/>
                  </a:cubicBezTo>
                  <a:cubicBezTo>
                    <a:pt x="2155" y="6792"/>
                    <a:pt x="2169" y="6734"/>
                    <a:pt x="2147" y="6689"/>
                  </a:cubicBezTo>
                  <a:cubicBezTo>
                    <a:pt x="2140" y="6675"/>
                    <a:pt x="2140" y="6653"/>
                    <a:pt x="2147" y="6646"/>
                  </a:cubicBezTo>
                  <a:cubicBezTo>
                    <a:pt x="2147" y="6638"/>
                    <a:pt x="2147" y="6638"/>
                    <a:pt x="2162" y="6631"/>
                  </a:cubicBezTo>
                  <a:cubicBezTo>
                    <a:pt x="2221" y="6624"/>
                    <a:pt x="2228" y="6587"/>
                    <a:pt x="2235" y="6558"/>
                  </a:cubicBezTo>
                  <a:lnTo>
                    <a:pt x="2235" y="6550"/>
                  </a:lnTo>
                  <a:cubicBezTo>
                    <a:pt x="2243" y="6543"/>
                    <a:pt x="2279" y="6536"/>
                    <a:pt x="2294" y="6536"/>
                  </a:cubicBezTo>
                  <a:cubicBezTo>
                    <a:pt x="2316" y="6536"/>
                    <a:pt x="2330" y="6536"/>
                    <a:pt x="2345" y="6528"/>
                  </a:cubicBezTo>
                  <a:cubicBezTo>
                    <a:pt x="2367" y="6521"/>
                    <a:pt x="2382" y="6499"/>
                    <a:pt x="2397" y="6477"/>
                  </a:cubicBezTo>
                  <a:cubicBezTo>
                    <a:pt x="2404" y="6462"/>
                    <a:pt x="2411" y="6448"/>
                    <a:pt x="2426" y="6433"/>
                  </a:cubicBezTo>
                  <a:cubicBezTo>
                    <a:pt x="2433" y="6433"/>
                    <a:pt x="2433" y="6426"/>
                    <a:pt x="2440" y="6426"/>
                  </a:cubicBezTo>
                  <a:cubicBezTo>
                    <a:pt x="2448" y="6426"/>
                    <a:pt x="2462" y="6433"/>
                    <a:pt x="2477" y="6433"/>
                  </a:cubicBezTo>
                  <a:cubicBezTo>
                    <a:pt x="2492" y="6440"/>
                    <a:pt x="2514" y="6448"/>
                    <a:pt x="2528" y="6448"/>
                  </a:cubicBezTo>
                  <a:cubicBezTo>
                    <a:pt x="2587" y="6448"/>
                    <a:pt x="2631" y="6418"/>
                    <a:pt x="2668" y="6389"/>
                  </a:cubicBezTo>
                  <a:cubicBezTo>
                    <a:pt x="2682" y="6382"/>
                    <a:pt x="2690" y="6367"/>
                    <a:pt x="2704" y="6360"/>
                  </a:cubicBezTo>
                  <a:cubicBezTo>
                    <a:pt x="2726" y="6338"/>
                    <a:pt x="2763" y="6301"/>
                    <a:pt x="2785" y="6301"/>
                  </a:cubicBezTo>
                  <a:cubicBezTo>
                    <a:pt x="2792" y="6301"/>
                    <a:pt x="2814" y="6316"/>
                    <a:pt x="2829" y="6323"/>
                  </a:cubicBezTo>
                  <a:cubicBezTo>
                    <a:pt x="2858" y="6338"/>
                    <a:pt x="2887" y="6353"/>
                    <a:pt x="2917" y="6353"/>
                  </a:cubicBezTo>
                  <a:cubicBezTo>
                    <a:pt x="2931" y="6353"/>
                    <a:pt x="2939" y="6345"/>
                    <a:pt x="2953" y="6338"/>
                  </a:cubicBezTo>
                  <a:cubicBezTo>
                    <a:pt x="2968" y="6330"/>
                    <a:pt x="2983" y="6323"/>
                    <a:pt x="2997" y="6316"/>
                  </a:cubicBezTo>
                  <a:cubicBezTo>
                    <a:pt x="3041" y="6294"/>
                    <a:pt x="3085" y="6279"/>
                    <a:pt x="3107" y="6250"/>
                  </a:cubicBezTo>
                  <a:cubicBezTo>
                    <a:pt x="3122" y="6228"/>
                    <a:pt x="3129" y="6213"/>
                    <a:pt x="3144" y="6191"/>
                  </a:cubicBezTo>
                  <a:cubicBezTo>
                    <a:pt x="3144" y="6177"/>
                    <a:pt x="3159" y="6162"/>
                    <a:pt x="3166" y="6140"/>
                  </a:cubicBezTo>
                  <a:cubicBezTo>
                    <a:pt x="3195" y="6096"/>
                    <a:pt x="3254" y="6059"/>
                    <a:pt x="3283" y="6052"/>
                  </a:cubicBezTo>
                  <a:cubicBezTo>
                    <a:pt x="3290" y="6052"/>
                    <a:pt x="3298" y="6052"/>
                    <a:pt x="3312" y="6052"/>
                  </a:cubicBezTo>
                  <a:cubicBezTo>
                    <a:pt x="3349" y="6045"/>
                    <a:pt x="3393" y="6037"/>
                    <a:pt x="3452" y="6001"/>
                  </a:cubicBezTo>
                  <a:cubicBezTo>
                    <a:pt x="3459" y="5994"/>
                    <a:pt x="3466" y="5986"/>
                    <a:pt x="3481" y="5979"/>
                  </a:cubicBezTo>
                  <a:cubicBezTo>
                    <a:pt x="3488" y="5971"/>
                    <a:pt x="3503" y="5957"/>
                    <a:pt x="3518" y="5949"/>
                  </a:cubicBezTo>
                  <a:cubicBezTo>
                    <a:pt x="3525" y="5971"/>
                    <a:pt x="3540" y="5979"/>
                    <a:pt x="3554" y="5979"/>
                  </a:cubicBezTo>
                  <a:cubicBezTo>
                    <a:pt x="3591" y="5979"/>
                    <a:pt x="3620" y="5942"/>
                    <a:pt x="3628" y="5906"/>
                  </a:cubicBezTo>
                  <a:cubicBezTo>
                    <a:pt x="3628" y="5898"/>
                    <a:pt x="3635" y="5898"/>
                    <a:pt x="3635" y="5898"/>
                  </a:cubicBezTo>
                  <a:cubicBezTo>
                    <a:pt x="3635" y="5898"/>
                    <a:pt x="3649" y="5898"/>
                    <a:pt x="3657" y="5898"/>
                  </a:cubicBezTo>
                  <a:cubicBezTo>
                    <a:pt x="3671" y="5891"/>
                    <a:pt x="3693" y="5891"/>
                    <a:pt x="3716" y="5884"/>
                  </a:cubicBezTo>
                  <a:cubicBezTo>
                    <a:pt x="3737" y="5884"/>
                    <a:pt x="3745" y="5876"/>
                    <a:pt x="3752" y="5876"/>
                  </a:cubicBezTo>
                  <a:cubicBezTo>
                    <a:pt x="3781" y="5876"/>
                    <a:pt x="3789" y="5869"/>
                    <a:pt x="3796" y="5839"/>
                  </a:cubicBezTo>
                  <a:cubicBezTo>
                    <a:pt x="3796" y="5832"/>
                    <a:pt x="3796" y="5825"/>
                    <a:pt x="3803" y="5810"/>
                  </a:cubicBezTo>
                  <a:cubicBezTo>
                    <a:pt x="3803" y="5803"/>
                    <a:pt x="3803" y="5788"/>
                    <a:pt x="3811" y="5781"/>
                  </a:cubicBezTo>
                  <a:cubicBezTo>
                    <a:pt x="3818" y="5744"/>
                    <a:pt x="3825" y="5722"/>
                    <a:pt x="3847" y="5693"/>
                  </a:cubicBezTo>
                  <a:cubicBezTo>
                    <a:pt x="3862" y="5671"/>
                    <a:pt x="3884" y="5656"/>
                    <a:pt x="3906" y="5649"/>
                  </a:cubicBezTo>
                  <a:cubicBezTo>
                    <a:pt x="3921" y="5634"/>
                    <a:pt x="3935" y="5627"/>
                    <a:pt x="3943" y="5612"/>
                  </a:cubicBezTo>
                  <a:cubicBezTo>
                    <a:pt x="3972" y="5590"/>
                    <a:pt x="3979" y="5546"/>
                    <a:pt x="3979" y="5503"/>
                  </a:cubicBezTo>
                  <a:cubicBezTo>
                    <a:pt x="3987" y="5495"/>
                    <a:pt x="3987" y="5480"/>
                    <a:pt x="3987" y="5473"/>
                  </a:cubicBezTo>
                  <a:cubicBezTo>
                    <a:pt x="3994" y="5458"/>
                    <a:pt x="3987" y="5437"/>
                    <a:pt x="3987" y="5422"/>
                  </a:cubicBezTo>
                  <a:cubicBezTo>
                    <a:pt x="3987" y="5385"/>
                    <a:pt x="3987" y="5363"/>
                    <a:pt x="4016" y="5341"/>
                  </a:cubicBezTo>
                  <a:cubicBezTo>
                    <a:pt x="4052" y="5319"/>
                    <a:pt x="4082" y="5305"/>
                    <a:pt x="4089" y="5305"/>
                  </a:cubicBezTo>
                  <a:cubicBezTo>
                    <a:pt x="4097" y="5305"/>
                    <a:pt x="4097" y="5305"/>
                    <a:pt x="4104" y="5312"/>
                  </a:cubicBezTo>
                  <a:cubicBezTo>
                    <a:pt x="4118" y="5334"/>
                    <a:pt x="4118" y="5378"/>
                    <a:pt x="4104" y="5407"/>
                  </a:cubicBezTo>
                  <a:cubicBezTo>
                    <a:pt x="4089" y="5429"/>
                    <a:pt x="4089" y="5444"/>
                    <a:pt x="4097" y="5458"/>
                  </a:cubicBezTo>
                  <a:cubicBezTo>
                    <a:pt x="4104" y="5495"/>
                    <a:pt x="4148" y="5517"/>
                    <a:pt x="4177" y="5532"/>
                  </a:cubicBezTo>
                  <a:cubicBezTo>
                    <a:pt x="4184" y="5532"/>
                    <a:pt x="4184" y="5532"/>
                    <a:pt x="4184" y="5532"/>
                  </a:cubicBezTo>
                  <a:cubicBezTo>
                    <a:pt x="4206" y="5546"/>
                    <a:pt x="4228" y="5568"/>
                    <a:pt x="4243" y="5598"/>
                  </a:cubicBezTo>
                  <a:cubicBezTo>
                    <a:pt x="4258" y="5627"/>
                    <a:pt x="4287" y="5642"/>
                    <a:pt x="4331" y="5642"/>
                  </a:cubicBezTo>
                  <a:cubicBezTo>
                    <a:pt x="4338" y="5642"/>
                    <a:pt x="4346" y="5642"/>
                    <a:pt x="4346" y="5642"/>
                  </a:cubicBezTo>
                  <a:cubicBezTo>
                    <a:pt x="4368" y="5642"/>
                    <a:pt x="4382" y="5656"/>
                    <a:pt x="4390" y="5656"/>
                  </a:cubicBezTo>
                  <a:cubicBezTo>
                    <a:pt x="4390" y="5678"/>
                    <a:pt x="4375" y="5715"/>
                    <a:pt x="4368" y="5730"/>
                  </a:cubicBezTo>
                  <a:cubicBezTo>
                    <a:pt x="4368" y="5737"/>
                    <a:pt x="4368" y="5744"/>
                    <a:pt x="4360" y="5752"/>
                  </a:cubicBezTo>
                  <a:cubicBezTo>
                    <a:pt x="4353" y="5788"/>
                    <a:pt x="4353" y="5869"/>
                    <a:pt x="4390" y="5906"/>
                  </a:cubicBezTo>
                  <a:cubicBezTo>
                    <a:pt x="4397" y="5913"/>
                    <a:pt x="4411" y="5927"/>
                    <a:pt x="4426" y="5935"/>
                  </a:cubicBezTo>
                  <a:cubicBezTo>
                    <a:pt x="4441" y="5949"/>
                    <a:pt x="4463" y="5964"/>
                    <a:pt x="4478" y="5986"/>
                  </a:cubicBezTo>
                  <a:cubicBezTo>
                    <a:pt x="4485" y="6001"/>
                    <a:pt x="4499" y="6008"/>
                    <a:pt x="4514" y="6023"/>
                  </a:cubicBezTo>
                  <a:cubicBezTo>
                    <a:pt x="4536" y="6037"/>
                    <a:pt x="4543" y="6045"/>
                    <a:pt x="4543" y="6052"/>
                  </a:cubicBezTo>
                  <a:cubicBezTo>
                    <a:pt x="4536" y="6081"/>
                    <a:pt x="4543" y="6103"/>
                    <a:pt x="4551" y="6111"/>
                  </a:cubicBezTo>
                  <a:cubicBezTo>
                    <a:pt x="4558" y="6125"/>
                    <a:pt x="4580" y="6133"/>
                    <a:pt x="4609" y="6133"/>
                  </a:cubicBezTo>
                  <a:cubicBezTo>
                    <a:pt x="4624" y="6133"/>
                    <a:pt x="4631" y="6133"/>
                    <a:pt x="4646" y="6133"/>
                  </a:cubicBezTo>
                  <a:cubicBezTo>
                    <a:pt x="4653" y="6133"/>
                    <a:pt x="4661" y="6125"/>
                    <a:pt x="4668" y="6125"/>
                  </a:cubicBezTo>
                  <a:cubicBezTo>
                    <a:pt x="4675" y="6125"/>
                    <a:pt x="4675" y="6125"/>
                    <a:pt x="4683" y="6125"/>
                  </a:cubicBezTo>
                  <a:cubicBezTo>
                    <a:pt x="4683" y="6125"/>
                    <a:pt x="4683" y="6133"/>
                    <a:pt x="4683" y="6140"/>
                  </a:cubicBezTo>
                  <a:cubicBezTo>
                    <a:pt x="4683" y="6147"/>
                    <a:pt x="4683" y="6155"/>
                    <a:pt x="4683" y="6162"/>
                  </a:cubicBezTo>
                  <a:cubicBezTo>
                    <a:pt x="4683" y="6272"/>
                    <a:pt x="4683" y="6272"/>
                    <a:pt x="4683" y="6272"/>
                  </a:cubicBezTo>
                  <a:cubicBezTo>
                    <a:pt x="4741" y="6177"/>
                    <a:pt x="4741" y="6177"/>
                    <a:pt x="4741" y="6177"/>
                  </a:cubicBezTo>
                  <a:cubicBezTo>
                    <a:pt x="4756" y="6147"/>
                    <a:pt x="4771" y="6125"/>
                    <a:pt x="4792" y="6103"/>
                  </a:cubicBezTo>
                  <a:cubicBezTo>
                    <a:pt x="4837" y="6045"/>
                    <a:pt x="4829" y="6001"/>
                    <a:pt x="4822" y="5957"/>
                  </a:cubicBezTo>
                  <a:cubicBezTo>
                    <a:pt x="4815" y="5942"/>
                    <a:pt x="4815" y="5927"/>
                    <a:pt x="4815" y="5913"/>
                  </a:cubicBezTo>
                  <a:cubicBezTo>
                    <a:pt x="4807" y="5862"/>
                    <a:pt x="4792" y="5847"/>
                    <a:pt x="4778" y="5832"/>
                  </a:cubicBezTo>
                  <a:cubicBezTo>
                    <a:pt x="4778" y="5832"/>
                    <a:pt x="4771" y="5825"/>
                    <a:pt x="4771" y="5810"/>
                  </a:cubicBezTo>
                  <a:cubicBezTo>
                    <a:pt x="4771" y="5796"/>
                    <a:pt x="4771" y="5796"/>
                    <a:pt x="4785" y="5788"/>
                  </a:cubicBezTo>
                  <a:cubicBezTo>
                    <a:pt x="4807" y="5774"/>
                    <a:pt x="4829" y="5766"/>
                    <a:pt x="4844" y="5737"/>
                  </a:cubicBezTo>
                  <a:cubicBezTo>
                    <a:pt x="4859" y="5693"/>
                    <a:pt x="4880" y="5686"/>
                    <a:pt x="4932" y="5664"/>
                  </a:cubicBezTo>
                  <a:cubicBezTo>
                    <a:pt x="4947" y="5656"/>
                    <a:pt x="4947" y="5656"/>
                    <a:pt x="4947" y="5656"/>
                  </a:cubicBezTo>
                  <a:cubicBezTo>
                    <a:pt x="5012" y="5620"/>
                    <a:pt x="5020" y="5598"/>
                    <a:pt x="5034" y="5554"/>
                  </a:cubicBezTo>
                  <a:cubicBezTo>
                    <a:pt x="5042" y="5546"/>
                    <a:pt x="5042" y="5532"/>
                    <a:pt x="5049" y="5517"/>
                  </a:cubicBezTo>
                  <a:cubicBezTo>
                    <a:pt x="5049" y="5517"/>
                    <a:pt x="5049" y="5517"/>
                    <a:pt x="5049" y="5510"/>
                  </a:cubicBezTo>
                  <a:cubicBezTo>
                    <a:pt x="5056" y="5517"/>
                    <a:pt x="5056" y="5525"/>
                    <a:pt x="5064" y="5532"/>
                  </a:cubicBezTo>
                  <a:cubicBezTo>
                    <a:pt x="5078" y="5561"/>
                    <a:pt x="5100" y="5598"/>
                    <a:pt x="5166" y="5598"/>
                  </a:cubicBezTo>
                  <a:cubicBezTo>
                    <a:pt x="5181" y="5598"/>
                    <a:pt x="5203" y="5598"/>
                    <a:pt x="5232" y="5590"/>
                  </a:cubicBezTo>
                  <a:cubicBezTo>
                    <a:pt x="5306" y="5568"/>
                    <a:pt x="5320" y="5554"/>
                    <a:pt x="5335" y="5510"/>
                  </a:cubicBezTo>
                  <a:cubicBezTo>
                    <a:pt x="5342" y="5503"/>
                    <a:pt x="5342" y="5495"/>
                    <a:pt x="5349" y="5480"/>
                  </a:cubicBezTo>
                  <a:cubicBezTo>
                    <a:pt x="5379" y="5437"/>
                    <a:pt x="5379" y="5437"/>
                    <a:pt x="5401" y="5422"/>
                  </a:cubicBezTo>
                  <a:cubicBezTo>
                    <a:pt x="5408" y="5415"/>
                    <a:pt x="5416" y="5415"/>
                    <a:pt x="5430" y="5407"/>
                  </a:cubicBezTo>
                  <a:cubicBezTo>
                    <a:pt x="5467" y="5378"/>
                    <a:pt x="5474" y="5363"/>
                    <a:pt x="5467" y="5327"/>
                  </a:cubicBezTo>
                  <a:cubicBezTo>
                    <a:pt x="5459" y="5319"/>
                    <a:pt x="5459" y="5305"/>
                    <a:pt x="5459" y="5283"/>
                  </a:cubicBezTo>
                  <a:cubicBezTo>
                    <a:pt x="5459" y="5253"/>
                    <a:pt x="5467" y="5253"/>
                    <a:pt x="5481" y="5239"/>
                  </a:cubicBezTo>
                  <a:cubicBezTo>
                    <a:pt x="5496" y="5224"/>
                    <a:pt x="5511" y="5209"/>
                    <a:pt x="5525" y="5180"/>
                  </a:cubicBezTo>
                  <a:cubicBezTo>
                    <a:pt x="5540" y="5151"/>
                    <a:pt x="5555" y="5144"/>
                    <a:pt x="5569" y="5129"/>
                  </a:cubicBezTo>
                  <a:cubicBezTo>
                    <a:pt x="5577" y="5121"/>
                    <a:pt x="5591" y="5114"/>
                    <a:pt x="5613" y="5092"/>
                  </a:cubicBezTo>
                  <a:cubicBezTo>
                    <a:pt x="5620" y="5092"/>
                    <a:pt x="5620" y="5085"/>
                    <a:pt x="5628" y="5077"/>
                  </a:cubicBezTo>
                  <a:cubicBezTo>
                    <a:pt x="5642" y="5063"/>
                    <a:pt x="5650" y="5056"/>
                    <a:pt x="5650" y="5041"/>
                  </a:cubicBezTo>
                  <a:cubicBezTo>
                    <a:pt x="5650" y="5026"/>
                    <a:pt x="5635" y="5012"/>
                    <a:pt x="5628" y="5012"/>
                  </a:cubicBezTo>
                  <a:cubicBezTo>
                    <a:pt x="5628" y="5012"/>
                    <a:pt x="5628" y="5004"/>
                    <a:pt x="5620" y="5004"/>
                  </a:cubicBezTo>
                  <a:cubicBezTo>
                    <a:pt x="5599" y="4982"/>
                    <a:pt x="5584" y="4953"/>
                    <a:pt x="5569" y="4880"/>
                  </a:cubicBezTo>
                  <a:cubicBezTo>
                    <a:pt x="5562" y="4858"/>
                    <a:pt x="5562" y="4850"/>
                    <a:pt x="5562" y="4850"/>
                  </a:cubicBezTo>
                  <a:cubicBezTo>
                    <a:pt x="5569" y="4850"/>
                    <a:pt x="5577" y="4850"/>
                    <a:pt x="5577" y="4843"/>
                  </a:cubicBezTo>
                  <a:cubicBezTo>
                    <a:pt x="5591" y="4836"/>
                    <a:pt x="5613" y="4828"/>
                    <a:pt x="5635" y="4806"/>
                  </a:cubicBezTo>
                  <a:cubicBezTo>
                    <a:pt x="5650" y="4799"/>
                    <a:pt x="5665" y="4792"/>
                    <a:pt x="5679" y="4792"/>
                  </a:cubicBezTo>
                  <a:cubicBezTo>
                    <a:pt x="5701" y="4792"/>
                    <a:pt x="5723" y="4799"/>
                    <a:pt x="5752" y="4806"/>
                  </a:cubicBezTo>
                  <a:cubicBezTo>
                    <a:pt x="5774" y="4806"/>
                    <a:pt x="5797" y="4814"/>
                    <a:pt x="5818" y="4814"/>
                  </a:cubicBezTo>
                  <a:lnTo>
                    <a:pt x="5818" y="4814"/>
                  </a:lnTo>
                  <a:cubicBezTo>
                    <a:pt x="5818" y="4828"/>
                    <a:pt x="5818" y="4828"/>
                    <a:pt x="5818" y="4828"/>
                  </a:cubicBezTo>
                  <a:cubicBezTo>
                    <a:pt x="5826" y="4843"/>
                    <a:pt x="5826" y="4843"/>
                    <a:pt x="5826" y="4843"/>
                  </a:cubicBezTo>
                  <a:cubicBezTo>
                    <a:pt x="5833" y="4858"/>
                    <a:pt x="5833" y="4858"/>
                    <a:pt x="5833" y="4858"/>
                  </a:cubicBezTo>
                  <a:cubicBezTo>
                    <a:pt x="5848" y="4858"/>
                    <a:pt x="5848" y="4858"/>
                    <a:pt x="5848" y="4858"/>
                  </a:cubicBezTo>
                  <a:cubicBezTo>
                    <a:pt x="5862" y="4858"/>
                    <a:pt x="5862" y="4858"/>
                    <a:pt x="5862" y="4858"/>
                  </a:cubicBezTo>
                  <a:cubicBezTo>
                    <a:pt x="5877" y="4836"/>
                    <a:pt x="5877" y="4836"/>
                    <a:pt x="5877" y="4836"/>
                  </a:cubicBezTo>
                  <a:lnTo>
                    <a:pt x="5877" y="4836"/>
                  </a:lnTo>
                  <a:cubicBezTo>
                    <a:pt x="5892" y="4814"/>
                    <a:pt x="5914" y="4784"/>
                    <a:pt x="5943" y="4777"/>
                  </a:cubicBezTo>
                  <a:cubicBezTo>
                    <a:pt x="5950" y="4777"/>
                    <a:pt x="5958" y="4777"/>
                    <a:pt x="5958" y="4777"/>
                  </a:cubicBezTo>
                  <a:cubicBezTo>
                    <a:pt x="5980" y="4777"/>
                    <a:pt x="5994" y="4770"/>
                    <a:pt x="6002" y="4748"/>
                  </a:cubicBezTo>
                  <a:cubicBezTo>
                    <a:pt x="6009" y="4726"/>
                    <a:pt x="5994" y="4718"/>
                    <a:pt x="5972" y="4689"/>
                  </a:cubicBezTo>
                  <a:cubicBezTo>
                    <a:pt x="5958" y="4675"/>
                    <a:pt x="5958" y="4675"/>
                    <a:pt x="5958" y="4675"/>
                  </a:cubicBezTo>
                  <a:cubicBezTo>
                    <a:pt x="5958" y="4667"/>
                    <a:pt x="5972" y="4660"/>
                    <a:pt x="5980" y="4645"/>
                  </a:cubicBezTo>
                  <a:cubicBezTo>
                    <a:pt x="5980" y="4638"/>
                    <a:pt x="5987" y="4630"/>
                    <a:pt x="5994" y="4623"/>
                  </a:cubicBezTo>
                  <a:cubicBezTo>
                    <a:pt x="6009" y="4608"/>
                    <a:pt x="6016" y="4601"/>
                    <a:pt x="6031" y="4594"/>
                  </a:cubicBezTo>
                  <a:cubicBezTo>
                    <a:pt x="6046" y="4579"/>
                    <a:pt x="6068" y="4565"/>
                    <a:pt x="6082" y="4529"/>
                  </a:cubicBezTo>
                  <a:cubicBezTo>
                    <a:pt x="6111" y="4470"/>
                    <a:pt x="6119" y="4456"/>
                    <a:pt x="6090" y="4404"/>
                  </a:cubicBezTo>
                  <a:cubicBezTo>
                    <a:pt x="6075" y="4375"/>
                    <a:pt x="6068" y="4353"/>
                    <a:pt x="6053" y="4287"/>
                  </a:cubicBezTo>
                  <a:cubicBezTo>
                    <a:pt x="6046" y="4272"/>
                    <a:pt x="6046" y="4258"/>
                    <a:pt x="6046" y="4243"/>
                  </a:cubicBezTo>
                  <a:cubicBezTo>
                    <a:pt x="6038" y="4214"/>
                    <a:pt x="6038" y="4177"/>
                    <a:pt x="5980" y="4177"/>
                  </a:cubicBezTo>
                  <a:cubicBezTo>
                    <a:pt x="5980" y="4177"/>
                    <a:pt x="5972" y="4177"/>
                    <a:pt x="5958" y="4177"/>
                  </a:cubicBezTo>
                  <a:cubicBezTo>
                    <a:pt x="5899" y="4185"/>
                    <a:pt x="5855" y="4206"/>
                    <a:pt x="5811" y="4243"/>
                  </a:cubicBezTo>
                  <a:cubicBezTo>
                    <a:pt x="5789" y="4258"/>
                    <a:pt x="5767" y="4272"/>
                    <a:pt x="5752" y="4272"/>
                  </a:cubicBezTo>
                  <a:cubicBezTo>
                    <a:pt x="5745" y="4272"/>
                    <a:pt x="5745" y="4272"/>
                    <a:pt x="5738" y="4265"/>
                  </a:cubicBezTo>
                  <a:cubicBezTo>
                    <a:pt x="5723" y="4258"/>
                    <a:pt x="5723" y="4258"/>
                    <a:pt x="5723" y="4243"/>
                  </a:cubicBezTo>
                  <a:cubicBezTo>
                    <a:pt x="5716" y="4228"/>
                    <a:pt x="5709" y="4214"/>
                    <a:pt x="5694" y="4192"/>
                  </a:cubicBezTo>
                  <a:cubicBezTo>
                    <a:pt x="5679" y="4177"/>
                    <a:pt x="5679" y="4177"/>
                    <a:pt x="5709" y="4133"/>
                  </a:cubicBezTo>
                  <a:cubicBezTo>
                    <a:pt x="5716" y="4119"/>
                    <a:pt x="5730" y="4104"/>
                    <a:pt x="5745" y="4075"/>
                  </a:cubicBezTo>
                  <a:cubicBezTo>
                    <a:pt x="5774" y="4023"/>
                    <a:pt x="5782" y="4016"/>
                    <a:pt x="5818" y="3994"/>
                  </a:cubicBezTo>
                  <a:cubicBezTo>
                    <a:pt x="5826" y="3987"/>
                    <a:pt x="5840" y="3979"/>
                    <a:pt x="5855" y="3965"/>
                  </a:cubicBezTo>
                  <a:cubicBezTo>
                    <a:pt x="5892" y="3943"/>
                    <a:pt x="5906" y="3921"/>
                    <a:pt x="5914" y="3906"/>
                  </a:cubicBezTo>
                  <a:cubicBezTo>
                    <a:pt x="5914" y="3906"/>
                    <a:pt x="5914" y="3899"/>
                    <a:pt x="5921" y="3899"/>
                  </a:cubicBezTo>
                  <a:lnTo>
                    <a:pt x="5921" y="3899"/>
                  </a:lnTo>
                  <a:cubicBezTo>
                    <a:pt x="5921" y="3899"/>
                    <a:pt x="5921" y="3899"/>
                    <a:pt x="5928" y="3899"/>
                  </a:cubicBezTo>
                  <a:cubicBezTo>
                    <a:pt x="5943" y="3899"/>
                    <a:pt x="5950" y="3899"/>
                    <a:pt x="5965" y="3899"/>
                  </a:cubicBezTo>
                  <a:cubicBezTo>
                    <a:pt x="5972" y="3899"/>
                    <a:pt x="5987" y="3899"/>
                    <a:pt x="5994" y="3899"/>
                  </a:cubicBezTo>
                  <a:cubicBezTo>
                    <a:pt x="6024" y="3899"/>
                    <a:pt x="6060" y="3899"/>
                    <a:pt x="6097" y="3862"/>
                  </a:cubicBezTo>
                  <a:cubicBezTo>
                    <a:pt x="6119" y="3840"/>
                    <a:pt x="6133" y="3840"/>
                    <a:pt x="6141" y="3840"/>
                  </a:cubicBezTo>
                  <a:cubicBezTo>
                    <a:pt x="6156" y="3840"/>
                    <a:pt x="6178" y="3847"/>
                    <a:pt x="6192" y="3862"/>
                  </a:cubicBezTo>
                  <a:cubicBezTo>
                    <a:pt x="6214" y="3869"/>
                    <a:pt x="6236" y="3877"/>
                    <a:pt x="6258" y="3877"/>
                  </a:cubicBezTo>
                  <a:cubicBezTo>
                    <a:pt x="6302" y="3877"/>
                    <a:pt x="6339" y="3862"/>
                    <a:pt x="6383" y="3855"/>
                  </a:cubicBezTo>
                  <a:cubicBezTo>
                    <a:pt x="6405" y="3847"/>
                    <a:pt x="6419" y="3840"/>
                    <a:pt x="6441" y="3840"/>
                  </a:cubicBezTo>
                  <a:cubicBezTo>
                    <a:pt x="6478" y="3833"/>
                    <a:pt x="6500" y="3811"/>
                    <a:pt x="6515" y="3789"/>
                  </a:cubicBezTo>
                  <a:cubicBezTo>
                    <a:pt x="6529" y="3752"/>
                    <a:pt x="6515" y="3716"/>
                    <a:pt x="6500" y="3694"/>
                  </a:cubicBezTo>
                  <a:cubicBezTo>
                    <a:pt x="6492" y="3671"/>
                    <a:pt x="6471" y="3650"/>
                    <a:pt x="6449" y="3635"/>
                  </a:cubicBezTo>
                  <a:cubicBezTo>
                    <a:pt x="6427" y="3620"/>
                    <a:pt x="6405" y="3606"/>
                    <a:pt x="6390" y="3584"/>
                  </a:cubicBezTo>
                  <a:cubicBezTo>
                    <a:pt x="6383" y="3584"/>
                    <a:pt x="6383" y="3584"/>
                    <a:pt x="6383" y="3584"/>
                  </a:cubicBezTo>
                  <a:cubicBezTo>
                    <a:pt x="6368" y="3569"/>
                    <a:pt x="6353" y="3547"/>
                    <a:pt x="6353" y="3540"/>
                  </a:cubicBezTo>
                  <a:cubicBezTo>
                    <a:pt x="6353" y="3540"/>
                    <a:pt x="6361" y="3532"/>
                    <a:pt x="6383" y="3518"/>
                  </a:cubicBezTo>
                  <a:cubicBezTo>
                    <a:pt x="6419" y="3488"/>
                    <a:pt x="6478" y="3466"/>
                    <a:pt x="6529" y="3452"/>
                  </a:cubicBezTo>
                  <a:cubicBezTo>
                    <a:pt x="6551" y="3445"/>
                    <a:pt x="6573" y="3437"/>
                    <a:pt x="6588" y="3430"/>
                  </a:cubicBezTo>
                  <a:cubicBezTo>
                    <a:pt x="6595" y="3422"/>
                    <a:pt x="6595" y="3422"/>
                    <a:pt x="6602" y="3422"/>
                  </a:cubicBezTo>
                  <a:cubicBezTo>
                    <a:pt x="6617" y="3422"/>
                    <a:pt x="6632" y="3437"/>
                    <a:pt x="6654" y="3452"/>
                  </a:cubicBezTo>
                  <a:cubicBezTo>
                    <a:pt x="6668" y="3466"/>
                    <a:pt x="6690" y="3481"/>
                    <a:pt x="6712" y="3488"/>
                  </a:cubicBezTo>
                  <a:cubicBezTo>
                    <a:pt x="6727" y="3496"/>
                    <a:pt x="6749" y="3503"/>
                    <a:pt x="6749" y="3503"/>
                  </a:cubicBezTo>
                  <a:cubicBezTo>
                    <a:pt x="6749" y="3503"/>
                    <a:pt x="6749" y="3510"/>
                    <a:pt x="6742" y="3525"/>
                  </a:cubicBezTo>
                  <a:cubicBezTo>
                    <a:pt x="6727" y="3554"/>
                    <a:pt x="6727" y="3591"/>
                    <a:pt x="6749" y="3620"/>
                  </a:cubicBezTo>
                  <a:cubicBezTo>
                    <a:pt x="6764" y="3657"/>
                    <a:pt x="6808" y="3679"/>
                    <a:pt x="6852" y="3686"/>
                  </a:cubicBezTo>
                  <a:cubicBezTo>
                    <a:pt x="6859" y="3686"/>
                    <a:pt x="6866" y="3686"/>
                    <a:pt x="6866" y="3686"/>
                  </a:cubicBezTo>
                  <a:cubicBezTo>
                    <a:pt x="6932" y="3686"/>
                    <a:pt x="6961" y="3650"/>
                    <a:pt x="6991" y="3613"/>
                  </a:cubicBezTo>
                  <a:cubicBezTo>
                    <a:pt x="6998" y="3606"/>
                    <a:pt x="7013" y="3591"/>
                    <a:pt x="7020" y="3584"/>
                  </a:cubicBezTo>
                  <a:cubicBezTo>
                    <a:pt x="7049" y="3562"/>
                    <a:pt x="7115" y="3496"/>
                    <a:pt x="7225" y="3386"/>
                  </a:cubicBezTo>
                  <a:cubicBezTo>
                    <a:pt x="7277" y="3342"/>
                    <a:pt x="7321" y="3247"/>
                    <a:pt x="7342" y="3203"/>
                  </a:cubicBezTo>
                  <a:cubicBezTo>
                    <a:pt x="7372" y="3144"/>
                    <a:pt x="7328" y="3122"/>
                    <a:pt x="7313" y="3115"/>
                  </a:cubicBezTo>
                  <a:cubicBezTo>
                    <a:pt x="7313" y="3115"/>
                    <a:pt x="7306" y="3115"/>
                    <a:pt x="7306" y="3107"/>
                  </a:cubicBezTo>
                  <a:cubicBezTo>
                    <a:pt x="7306" y="3093"/>
                    <a:pt x="7342" y="3078"/>
                    <a:pt x="7387" y="3078"/>
                  </a:cubicBezTo>
                  <a:cubicBezTo>
                    <a:pt x="7460" y="3078"/>
                    <a:pt x="7504" y="3012"/>
                    <a:pt x="7504" y="3005"/>
                  </a:cubicBezTo>
                  <a:cubicBezTo>
                    <a:pt x="7518" y="2983"/>
                    <a:pt x="7518" y="2983"/>
                    <a:pt x="7518" y="2983"/>
                  </a:cubicBezTo>
                  <a:cubicBezTo>
                    <a:pt x="7548" y="2954"/>
                    <a:pt x="7548" y="2954"/>
                    <a:pt x="7548" y="2954"/>
                  </a:cubicBezTo>
                  <a:cubicBezTo>
                    <a:pt x="7533" y="2961"/>
                    <a:pt x="7533" y="2961"/>
                    <a:pt x="7533" y="2961"/>
                  </a:cubicBezTo>
                  <a:cubicBezTo>
                    <a:pt x="7533" y="2954"/>
                    <a:pt x="7533" y="2954"/>
                    <a:pt x="7533" y="2954"/>
                  </a:cubicBezTo>
                  <a:cubicBezTo>
                    <a:pt x="7474" y="2961"/>
                    <a:pt x="7474" y="2961"/>
                    <a:pt x="7474" y="2961"/>
                  </a:cubicBezTo>
                  <a:cubicBezTo>
                    <a:pt x="7474" y="2961"/>
                    <a:pt x="7467" y="2961"/>
                    <a:pt x="7452" y="2961"/>
                  </a:cubicBezTo>
                  <a:cubicBezTo>
                    <a:pt x="7452" y="2961"/>
                    <a:pt x="7445" y="2968"/>
                    <a:pt x="7438" y="2968"/>
                  </a:cubicBezTo>
                  <a:cubicBezTo>
                    <a:pt x="7423" y="2968"/>
                    <a:pt x="7394" y="2961"/>
                    <a:pt x="7372" y="2946"/>
                  </a:cubicBezTo>
                  <a:cubicBezTo>
                    <a:pt x="7364" y="2939"/>
                    <a:pt x="7357" y="2931"/>
                    <a:pt x="7357" y="2931"/>
                  </a:cubicBezTo>
                  <a:cubicBezTo>
                    <a:pt x="7357" y="2924"/>
                    <a:pt x="7379" y="2902"/>
                    <a:pt x="7394" y="2888"/>
                  </a:cubicBezTo>
                  <a:cubicBezTo>
                    <a:pt x="7401" y="2880"/>
                    <a:pt x="7409" y="2873"/>
                    <a:pt x="7416" y="2866"/>
                  </a:cubicBezTo>
                  <a:cubicBezTo>
                    <a:pt x="7452" y="2829"/>
                    <a:pt x="7438" y="2778"/>
                    <a:pt x="7423" y="2748"/>
                  </a:cubicBezTo>
                  <a:cubicBezTo>
                    <a:pt x="7416" y="2734"/>
                    <a:pt x="7409" y="2712"/>
                    <a:pt x="7409" y="2697"/>
                  </a:cubicBezTo>
                  <a:cubicBezTo>
                    <a:pt x="7394" y="2638"/>
                    <a:pt x="7401" y="2624"/>
                    <a:pt x="7416" y="2609"/>
                  </a:cubicBezTo>
                  <a:cubicBezTo>
                    <a:pt x="7460" y="2580"/>
                    <a:pt x="7511" y="2528"/>
                    <a:pt x="7511" y="2462"/>
                  </a:cubicBezTo>
                  <a:cubicBezTo>
                    <a:pt x="7511" y="2433"/>
                    <a:pt x="7489" y="2411"/>
                    <a:pt x="7482" y="2404"/>
                  </a:cubicBezTo>
                  <a:cubicBezTo>
                    <a:pt x="7482" y="2404"/>
                    <a:pt x="7482" y="2397"/>
                    <a:pt x="7489" y="2397"/>
                  </a:cubicBezTo>
                  <a:cubicBezTo>
                    <a:pt x="7511" y="2360"/>
                    <a:pt x="7533" y="2301"/>
                    <a:pt x="7511" y="2265"/>
                  </a:cubicBezTo>
                  <a:cubicBezTo>
                    <a:pt x="7504" y="2250"/>
                    <a:pt x="7482" y="2228"/>
                    <a:pt x="7438" y="2228"/>
                  </a:cubicBezTo>
                  <a:cubicBezTo>
                    <a:pt x="7430" y="2228"/>
                    <a:pt x="7430" y="2228"/>
                    <a:pt x="7423" y="2228"/>
                  </a:cubicBezTo>
                  <a:cubicBezTo>
                    <a:pt x="7401" y="2235"/>
                    <a:pt x="7387" y="2235"/>
                    <a:pt x="7364" y="2235"/>
                  </a:cubicBezTo>
                  <a:cubicBezTo>
                    <a:pt x="7313" y="2235"/>
                    <a:pt x="7313" y="2221"/>
                    <a:pt x="7313" y="2199"/>
                  </a:cubicBezTo>
                  <a:cubicBezTo>
                    <a:pt x="7313" y="2059"/>
                    <a:pt x="7247" y="2045"/>
                    <a:pt x="7225" y="2045"/>
                  </a:cubicBezTo>
                  <a:cubicBezTo>
                    <a:pt x="7203" y="2045"/>
                    <a:pt x="7181" y="2008"/>
                    <a:pt x="7181" y="1964"/>
                  </a:cubicBezTo>
                  <a:cubicBezTo>
                    <a:pt x="7181" y="1898"/>
                    <a:pt x="7145" y="1854"/>
                    <a:pt x="7086" y="1854"/>
                  </a:cubicBezTo>
                  <a:cubicBezTo>
                    <a:pt x="7064" y="1854"/>
                    <a:pt x="7042" y="1862"/>
                    <a:pt x="7020" y="1876"/>
                  </a:cubicBezTo>
                  <a:cubicBezTo>
                    <a:pt x="7006" y="1884"/>
                    <a:pt x="6998" y="1891"/>
                    <a:pt x="6991" y="1891"/>
                  </a:cubicBezTo>
                  <a:cubicBezTo>
                    <a:pt x="6983" y="1891"/>
                    <a:pt x="6983" y="1884"/>
                    <a:pt x="6976" y="1884"/>
                  </a:cubicBezTo>
                  <a:cubicBezTo>
                    <a:pt x="6969" y="1869"/>
                    <a:pt x="6969" y="1862"/>
                    <a:pt x="6976" y="1854"/>
                  </a:cubicBezTo>
                  <a:cubicBezTo>
                    <a:pt x="7006" y="1796"/>
                    <a:pt x="6998" y="1722"/>
                    <a:pt x="6991" y="1678"/>
                  </a:cubicBezTo>
                  <a:cubicBezTo>
                    <a:pt x="6983" y="1627"/>
                    <a:pt x="6969" y="1539"/>
                    <a:pt x="6969" y="1532"/>
                  </a:cubicBezTo>
                  <a:cubicBezTo>
                    <a:pt x="6969" y="1517"/>
                    <a:pt x="6969" y="1517"/>
                    <a:pt x="6969" y="1517"/>
                  </a:cubicBezTo>
                  <a:cubicBezTo>
                    <a:pt x="6954" y="1510"/>
                    <a:pt x="6954" y="1510"/>
                    <a:pt x="6954" y="1510"/>
                  </a:cubicBezTo>
                  <a:cubicBezTo>
                    <a:pt x="6932" y="1495"/>
                    <a:pt x="6903" y="1473"/>
                    <a:pt x="6903" y="1459"/>
                  </a:cubicBezTo>
                  <a:cubicBezTo>
                    <a:pt x="6903" y="1459"/>
                    <a:pt x="6903" y="1444"/>
                    <a:pt x="6903" y="1437"/>
                  </a:cubicBezTo>
                  <a:cubicBezTo>
                    <a:pt x="6910" y="1415"/>
                    <a:pt x="6918" y="1393"/>
                    <a:pt x="6903" y="1356"/>
                  </a:cubicBezTo>
                  <a:cubicBezTo>
                    <a:pt x="6881" y="1305"/>
                    <a:pt x="6815" y="1305"/>
                    <a:pt x="6778" y="1305"/>
                  </a:cubicBezTo>
                  <a:cubicBezTo>
                    <a:pt x="6771" y="1305"/>
                    <a:pt x="6756" y="1305"/>
                    <a:pt x="6749" y="1305"/>
                  </a:cubicBezTo>
                  <a:cubicBezTo>
                    <a:pt x="6734" y="1305"/>
                    <a:pt x="6727" y="1305"/>
                    <a:pt x="6712" y="1305"/>
                  </a:cubicBezTo>
                  <a:cubicBezTo>
                    <a:pt x="6661" y="1305"/>
                    <a:pt x="6632" y="1290"/>
                    <a:pt x="6624" y="1276"/>
                  </a:cubicBezTo>
                  <a:cubicBezTo>
                    <a:pt x="6617" y="1253"/>
                    <a:pt x="6617" y="1217"/>
                    <a:pt x="6632" y="1209"/>
                  </a:cubicBezTo>
                  <a:cubicBezTo>
                    <a:pt x="6661" y="1195"/>
                    <a:pt x="6698" y="1158"/>
                    <a:pt x="6683" y="1100"/>
                  </a:cubicBezTo>
                  <a:cubicBezTo>
                    <a:pt x="6683" y="1092"/>
                    <a:pt x="6698" y="1085"/>
                    <a:pt x="6705" y="1085"/>
                  </a:cubicBezTo>
                  <a:cubicBezTo>
                    <a:pt x="6712" y="1078"/>
                    <a:pt x="6727" y="1070"/>
                    <a:pt x="6742" y="1063"/>
                  </a:cubicBezTo>
                  <a:cubicBezTo>
                    <a:pt x="6764" y="1048"/>
                    <a:pt x="6764" y="1026"/>
                    <a:pt x="6756" y="1019"/>
                  </a:cubicBezTo>
                  <a:cubicBezTo>
                    <a:pt x="6756" y="990"/>
                    <a:pt x="6720" y="975"/>
                    <a:pt x="6676" y="953"/>
                  </a:cubicBezTo>
                  <a:cubicBezTo>
                    <a:pt x="6661" y="953"/>
                    <a:pt x="6654" y="946"/>
                    <a:pt x="6639" y="938"/>
                  </a:cubicBezTo>
                  <a:cubicBezTo>
                    <a:pt x="6610" y="931"/>
                    <a:pt x="6602" y="909"/>
                    <a:pt x="6588" y="887"/>
                  </a:cubicBezTo>
                  <a:cubicBezTo>
                    <a:pt x="6580" y="872"/>
                    <a:pt x="6573" y="858"/>
                    <a:pt x="6559" y="843"/>
                  </a:cubicBezTo>
                  <a:cubicBezTo>
                    <a:pt x="6544" y="836"/>
                    <a:pt x="6551" y="821"/>
                    <a:pt x="6573" y="777"/>
                  </a:cubicBezTo>
                  <a:cubicBezTo>
                    <a:pt x="6573" y="770"/>
                    <a:pt x="6580" y="755"/>
                    <a:pt x="6588" y="740"/>
                  </a:cubicBezTo>
                  <a:cubicBezTo>
                    <a:pt x="6602" y="697"/>
                    <a:pt x="6624" y="689"/>
                    <a:pt x="6690" y="682"/>
                  </a:cubicBezTo>
                  <a:cubicBezTo>
                    <a:pt x="6756" y="675"/>
                    <a:pt x="6778" y="609"/>
                    <a:pt x="6800" y="557"/>
                  </a:cubicBezTo>
                  <a:cubicBezTo>
                    <a:pt x="6815" y="535"/>
                    <a:pt x="6822" y="513"/>
                    <a:pt x="6830" y="506"/>
                  </a:cubicBezTo>
                  <a:cubicBezTo>
                    <a:pt x="6852" y="469"/>
                    <a:pt x="6866" y="440"/>
                    <a:pt x="6859" y="411"/>
                  </a:cubicBezTo>
                  <a:cubicBezTo>
                    <a:pt x="6859" y="389"/>
                    <a:pt x="6844" y="367"/>
                    <a:pt x="6815" y="345"/>
                  </a:cubicBezTo>
                  <a:cubicBezTo>
                    <a:pt x="6800" y="338"/>
                    <a:pt x="6793" y="330"/>
                    <a:pt x="6793" y="316"/>
                  </a:cubicBezTo>
                  <a:cubicBezTo>
                    <a:pt x="6793" y="308"/>
                    <a:pt x="6793" y="301"/>
                    <a:pt x="6808" y="294"/>
                  </a:cubicBezTo>
                  <a:cubicBezTo>
                    <a:pt x="6844" y="271"/>
                    <a:pt x="6866" y="242"/>
                    <a:pt x="6873" y="213"/>
                  </a:cubicBezTo>
                  <a:cubicBezTo>
                    <a:pt x="6873" y="191"/>
                    <a:pt x="6873" y="169"/>
                    <a:pt x="6844" y="140"/>
                  </a:cubicBezTo>
                  <a:cubicBezTo>
                    <a:pt x="6822" y="118"/>
                    <a:pt x="6793" y="103"/>
                    <a:pt x="6764" y="103"/>
                  </a:cubicBezTo>
                  <a:cubicBezTo>
                    <a:pt x="6742" y="103"/>
                    <a:pt x="6720" y="110"/>
                    <a:pt x="6705" y="118"/>
                  </a:cubicBezTo>
                  <a:cubicBezTo>
                    <a:pt x="6690" y="118"/>
                    <a:pt x="6683" y="118"/>
                    <a:pt x="6676" y="125"/>
                  </a:cubicBezTo>
                  <a:cubicBezTo>
                    <a:pt x="6602" y="132"/>
                    <a:pt x="6580" y="191"/>
                    <a:pt x="6559" y="250"/>
                  </a:cubicBezTo>
                  <a:cubicBezTo>
                    <a:pt x="6544" y="279"/>
                    <a:pt x="6529" y="294"/>
                    <a:pt x="6515" y="308"/>
                  </a:cubicBezTo>
                  <a:cubicBezTo>
                    <a:pt x="6500" y="330"/>
                    <a:pt x="6478" y="359"/>
                    <a:pt x="6471" y="403"/>
                  </a:cubicBezTo>
                  <a:cubicBezTo>
                    <a:pt x="6471" y="418"/>
                    <a:pt x="6434" y="426"/>
                    <a:pt x="6383" y="433"/>
                  </a:cubicBezTo>
                  <a:cubicBezTo>
                    <a:pt x="6353" y="440"/>
                    <a:pt x="6309" y="440"/>
                    <a:pt x="6280" y="455"/>
                  </a:cubicBezTo>
                  <a:cubicBezTo>
                    <a:pt x="6265" y="462"/>
                    <a:pt x="6236" y="469"/>
                    <a:pt x="6207" y="469"/>
                  </a:cubicBezTo>
                  <a:cubicBezTo>
                    <a:pt x="6133" y="469"/>
                    <a:pt x="6053" y="447"/>
                    <a:pt x="6031" y="440"/>
                  </a:cubicBezTo>
                  <a:cubicBezTo>
                    <a:pt x="6016" y="433"/>
                    <a:pt x="6009" y="426"/>
                    <a:pt x="6002" y="418"/>
                  </a:cubicBezTo>
                  <a:cubicBezTo>
                    <a:pt x="6002" y="403"/>
                    <a:pt x="6009" y="381"/>
                    <a:pt x="6016" y="367"/>
                  </a:cubicBezTo>
                  <a:cubicBezTo>
                    <a:pt x="6038" y="323"/>
                    <a:pt x="6031" y="235"/>
                    <a:pt x="5987" y="176"/>
                  </a:cubicBezTo>
                  <a:cubicBezTo>
                    <a:pt x="5980" y="162"/>
                    <a:pt x="5980" y="147"/>
                    <a:pt x="5980" y="125"/>
                  </a:cubicBezTo>
                  <a:cubicBezTo>
                    <a:pt x="5972" y="96"/>
                    <a:pt x="5972" y="59"/>
                    <a:pt x="5943" y="37"/>
                  </a:cubicBezTo>
                  <a:cubicBezTo>
                    <a:pt x="5921" y="22"/>
                    <a:pt x="5899" y="0"/>
                    <a:pt x="5862" y="0"/>
                  </a:cubicBezTo>
                  <a:lnTo>
                    <a:pt x="5862" y="30"/>
                  </a:lnTo>
                </a:path>
              </a:pathLst>
            </a:custGeom>
            <a:grpFill/>
            <a:ln w="3175" cap="flat" cmpd="sng">
              <a:noFill/>
              <a:bevel/>
              <a:headEnd/>
              <a:tailEnd/>
            </a:ln>
            <a:effectLst/>
            <a:extLst>
              <a:ext uri="{AF507438-7753-43e0-B8FC-AC1667EBCBE1}"/>
            </a:extLst>
          </p:spPr>
          <p:txBody>
            <a:bodyPr wrap="none" anchor="ctr"/>
            <a:lstStyle/>
            <a:p>
              <a:pPr defTabSz="1828298" eaLnBrk="1" fontAlgn="auto" hangingPunct="1">
                <a:spcBef>
                  <a:spcPts val="0"/>
                </a:spcBef>
                <a:spcAft>
                  <a:spcPts val="0"/>
                </a:spcAft>
                <a:defRPr/>
              </a:pPr>
              <a:endParaRPr lang="en-US" sz="1351" b="0" i="0">
                <a:latin typeface="DINRoundOT" panose="020B0504020101020102" pitchFamily="34" charset="77"/>
              </a:endParaRPr>
            </a:p>
          </p:txBody>
        </p:sp>
        <p:sp>
          <p:nvSpPr>
            <p:cNvPr id="160" name="Freeform 19">
              <a:extLst>
                <a:ext uri="{FF2B5EF4-FFF2-40B4-BE49-F238E27FC236}">
                  <a16:creationId xmlns:a16="http://schemas.microsoft.com/office/drawing/2014/main" id="{6F7BF108-4B50-F748-864C-C461844B3234}"/>
                </a:ext>
              </a:extLst>
            </p:cNvPr>
            <p:cNvSpPr>
              <a:spLocks noChangeArrowheads="1"/>
            </p:cNvSpPr>
            <p:nvPr/>
          </p:nvSpPr>
          <p:spPr bwMode="gray">
            <a:xfrm>
              <a:off x="7630936" y="4383699"/>
              <a:ext cx="2852588" cy="2772337"/>
            </a:xfrm>
            <a:custGeom>
              <a:avLst/>
              <a:gdLst>
                <a:gd name="T0" fmla="*/ 1619489 w 7423"/>
                <a:gd name="T1" fmla="*/ 2383597 h 7300"/>
                <a:gd name="T2" fmla="*/ 1533549 w 7423"/>
                <a:gd name="T3" fmla="*/ 2339964 h 7300"/>
                <a:gd name="T4" fmla="*/ 1433230 w 7423"/>
                <a:gd name="T5" fmla="*/ 2407727 h 7300"/>
                <a:gd name="T6" fmla="*/ 1381732 w 7423"/>
                <a:gd name="T7" fmla="*/ 2291374 h 7300"/>
                <a:gd name="T8" fmla="*/ 1374376 w 7423"/>
                <a:gd name="T9" fmla="*/ 2221297 h 7300"/>
                <a:gd name="T10" fmla="*/ 1313181 w 7423"/>
                <a:gd name="T11" fmla="*/ 2165434 h 7300"/>
                <a:gd name="T12" fmla="*/ 1354981 w 7423"/>
                <a:gd name="T13" fmla="*/ 2070897 h 7300"/>
                <a:gd name="T14" fmla="*/ 1320538 w 7423"/>
                <a:gd name="T15" fmla="*/ 1879839 h 7300"/>
                <a:gd name="T16" fmla="*/ 1246970 w 7423"/>
                <a:gd name="T17" fmla="*/ 1848106 h 7300"/>
                <a:gd name="T18" fmla="*/ 1112208 w 7423"/>
                <a:gd name="T19" fmla="*/ 1787615 h 7300"/>
                <a:gd name="T20" fmla="*/ 1026602 w 7423"/>
                <a:gd name="T21" fmla="*/ 1761171 h 7300"/>
                <a:gd name="T22" fmla="*/ 928623 w 7423"/>
                <a:gd name="T23" fmla="*/ 1787615 h 7300"/>
                <a:gd name="T24" fmla="*/ 837667 w 7423"/>
                <a:gd name="T25" fmla="*/ 1746296 h 7300"/>
                <a:gd name="T26" fmla="*/ 685850 w 7423"/>
                <a:gd name="T27" fmla="*/ 1598871 h 7300"/>
                <a:gd name="T28" fmla="*/ 698223 w 7423"/>
                <a:gd name="T29" fmla="*/ 1451115 h 7300"/>
                <a:gd name="T30" fmla="*/ 732332 w 7423"/>
                <a:gd name="T31" fmla="*/ 1237910 h 7300"/>
                <a:gd name="T32" fmla="*/ 673477 w 7423"/>
                <a:gd name="T33" fmla="*/ 1203864 h 7300"/>
                <a:gd name="T34" fmla="*/ 617299 w 7423"/>
                <a:gd name="T35" fmla="*/ 1174775 h 7300"/>
                <a:gd name="T36" fmla="*/ 651742 w 7423"/>
                <a:gd name="T37" fmla="*/ 1000575 h 7300"/>
                <a:gd name="T38" fmla="*/ 624655 w 7423"/>
                <a:gd name="T39" fmla="*/ 813814 h 7300"/>
                <a:gd name="T40" fmla="*/ 565801 w 7423"/>
                <a:gd name="T41" fmla="*/ 811501 h 7300"/>
                <a:gd name="T42" fmla="*/ 413985 w 7423"/>
                <a:gd name="T43" fmla="*/ 789684 h 7300"/>
                <a:gd name="T44" fmla="*/ 340417 w 7423"/>
                <a:gd name="T45" fmla="*/ 707377 h 7300"/>
                <a:gd name="T46" fmla="*/ 247454 w 7423"/>
                <a:gd name="T47" fmla="*/ 671017 h 7300"/>
                <a:gd name="T48" fmla="*/ 188600 w 7423"/>
                <a:gd name="T49" fmla="*/ 644573 h 7300"/>
                <a:gd name="T50" fmla="*/ 29427 w 7423"/>
                <a:gd name="T51" fmla="*/ 612840 h 7300"/>
                <a:gd name="T52" fmla="*/ 85606 w 7423"/>
                <a:gd name="T53" fmla="*/ 547391 h 7300"/>
                <a:gd name="T54" fmla="*/ 183584 w 7423"/>
                <a:gd name="T55" fmla="*/ 499131 h 7300"/>
                <a:gd name="T56" fmla="*/ 325704 w 7423"/>
                <a:gd name="T57" fmla="*/ 431368 h 7300"/>
                <a:gd name="T58" fmla="*/ 431039 w 7423"/>
                <a:gd name="T59" fmla="*/ 360961 h 7300"/>
                <a:gd name="T60" fmla="*/ 492234 w 7423"/>
                <a:gd name="T61" fmla="*/ 300470 h 7300"/>
                <a:gd name="T62" fmla="*/ 573158 w 7423"/>
                <a:gd name="T63" fmla="*/ 285926 h 7300"/>
                <a:gd name="T64" fmla="*/ 757077 w 7423"/>
                <a:gd name="T65" fmla="*/ 346417 h 7300"/>
                <a:gd name="T66" fmla="*/ 864753 w 7423"/>
                <a:gd name="T67" fmla="*/ 370547 h 7300"/>
                <a:gd name="T68" fmla="*/ 945677 w 7423"/>
                <a:gd name="T69" fmla="*/ 404593 h 7300"/>
                <a:gd name="T70" fmla="*/ 1019245 w 7423"/>
                <a:gd name="T71" fmla="*/ 440954 h 7300"/>
                <a:gd name="T72" fmla="*/ 1131937 w 7423"/>
                <a:gd name="T73" fmla="*/ 419138 h 7300"/>
                <a:gd name="T74" fmla="*/ 1188116 w 7423"/>
                <a:gd name="T75" fmla="*/ 419138 h 7300"/>
                <a:gd name="T76" fmla="*/ 1288770 w 7423"/>
                <a:gd name="T77" fmla="*/ 382777 h 7300"/>
                <a:gd name="T78" fmla="*/ 1394105 w 7423"/>
                <a:gd name="T79" fmla="*/ 339144 h 7300"/>
                <a:gd name="T80" fmla="*/ 1460316 w 7423"/>
                <a:gd name="T81" fmla="*/ 295512 h 7300"/>
                <a:gd name="T82" fmla="*/ 1536224 w 7423"/>
                <a:gd name="T83" fmla="*/ 155028 h 7300"/>
                <a:gd name="T84" fmla="*/ 1651257 w 7423"/>
                <a:gd name="T85" fmla="*/ 65449 h 7300"/>
                <a:gd name="T86" fmla="*/ 1722484 w 7423"/>
                <a:gd name="T87" fmla="*/ 65449 h 7300"/>
                <a:gd name="T88" fmla="*/ 1805749 w 7423"/>
                <a:gd name="T89" fmla="*/ 116354 h 7300"/>
                <a:gd name="T90" fmla="*/ 1889014 w 7423"/>
                <a:gd name="T91" fmla="*/ 109082 h 7300"/>
                <a:gd name="T92" fmla="*/ 1967263 w 7423"/>
                <a:gd name="T93" fmla="*/ 164945 h 7300"/>
                <a:gd name="T94" fmla="*/ 1972279 w 7423"/>
                <a:gd name="T95" fmla="*/ 307742 h 7300"/>
                <a:gd name="T96" fmla="*/ 2082630 w 7423"/>
                <a:gd name="T97" fmla="*/ 220477 h 7300"/>
                <a:gd name="T98" fmla="*/ 2033474 w 7423"/>
                <a:gd name="T99" fmla="*/ 571852 h 7300"/>
                <a:gd name="T100" fmla="*/ 1989668 w 7423"/>
                <a:gd name="T101" fmla="*/ 780098 h 7300"/>
                <a:gd name="T102" fmla="*/ 2153523 w 7423"/>
                <a:gd name="T103" fmla="*/ 930168 h 7300"/>
                <a:gd name="T104" fmla="*/ 2285944 w 7423"/>
                <a:gd name="T105" fmla="*/ 1167503 h 7300"/>
                <a:gd name="T106" fmla="*/ 2344798 w 7423"/>
                <a:gd name="T107" fmla="*/ 1375750 h 7300"/>
                <a:gd name="T108" fmla="*/ 2386264 w 7423"/>
                <a:gd name="T109" fmla="*/ 1463015 h 7300"/>
                <a:gd name="T110" fmla="*/ 2408334 w 7423"/>
                <a:gd name="T111" fmla="*/ 1722166 h 7300"/>
                <a:gd name="T112" fmla="*/ 2462507 w 7423"/>
                <a:gd name="T113" fmla="*/ 2024950 h 7300"/>
                <a:gd name="T114" fmla="*/ 2396296 w 7423"/>
                <a:gd name="T115" fmla="*/ 2165434 h 7300"/>
                <a:gd name="T116" fmla="*/ 2310355 w 7423"/>
                <a:gd name="T117" fmla="*/ 2155848 h 7300"/>
                <a:gd name="T118" fmla="*/ 2180609 w 7423"/>
                <a:gd name="T119" fmla="*/ 2225925 h 7300"/>
                <a:gd name="T120" fmla="*/ 2087646 w 7423"/>
                <a:gd name="T121" fmla="*/ 2189564 h 7300"/>
                <a:gd name="T122" fmla="*/ 1996690 w 7423"/>
                <a:gd name="T123" fmla="*/ 2315504 h 7300"/>
                <a:gd name="T124" fmla="*/ 1886673 w 7423"/>
                <a:gd name="T125" fmla="*/ 2383597 h 73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423" h="7300">
                  <a:moveTo>
                    <a:pt x="5275" y="7299"/>
                  </a:moveTo>
                  <a:lnTo>
                    <a:pt x="5275" y="7299"/>
                  </a:lnTo>
                  <a:cubicBezTo>
                    <a:pt x="5217" y="7299"/>
                    <a:pt x="5158" y="7284"/>
                    <a:pt x="5107" y="7277"/>
                  </a:cubicBezTo>
                  <a:cubicBezTo>
                    <a:pt x="5077" y="7269"/>
                    <a:pt x="5048" y="7262"/>
                    <a:pt x="5026" y="7262"/>
                  </a:cubicBezTo>
                  <a:cubicBezTo>
                    <a:pt x="4990" y="7255"/>
                    <a:pt x="4960" y="7255"/>
                    <a:pt x="4931" y="7255"/>
                  </a:cubicBezTo>
                  <a:cubicBezTo>
                    <a:pt x="4909" y="7255"/>
                    <a:pt x="4887" y="7255"/>
                    <a:pt x="4865" y="7255"/>
                  </a:cubicBezTo>
                  <a:cubicBezTo>
                    <a:pt x="4836" y="7247"/>
                    <a:pt x="4843" y="7218"/>
                    <a:pt x="4843" y="7211"/>
                  </a:cubicBezTo>
                  <a:cubicBezTo>
                    <a:pt x="4843" y="7203"/>
                    <a:pt x="4843" y="7196"/>
                    <a:pt x="4843" y="7189"/>
                  </a:cubicBezTo>
                  <a:cubicBezTo>
                    <a:pt x="4843" y="7189"/>
                    <a:pt x="4843" y="7189"/>
                    <a:pt x="4821" y="7181"/>
                  </a:cubicBezTo>
                  <a:cubicBezTo>
                    <a:pt x="4777" y="7181"/>
                    <a:pt x="4740" y="7152"/>
                    <a:pt x="4704" y="7130"/>
                  </a:cubicBezTo>
                  <a:cubicBezTo>
                    <a:pt x="4689" y="7115"/>
                    <a:pt x="4674" y="7108"/>
                    <a:pt x="4660" y="7101"/>
                  </a:cubicBezTo>
                  <a:cubicBezTo>
                    <a:pt x="4631" y="7086"/>
                    <a:pt x="4623" y="7057"/>
                    <a:pt x="4623" y="7042"/>
                  </a:cubicBezTo>
                  <a:cubicBezTo>
                    <a:pt x="4609" y="7057"/>
                    <a:pt x="4594" y="7064"/>
                    <a:pt x="4586" y="7079"/>
                  </a:cubicBezTo>
                  <a:cubicBezTo>
                    <a:pt x="4564" y="7093"/>
                    <a:pt x="4550" y="7108"/>
                    <a:pt x="4506" y="7115"/>
                  </a:cubicBezTo>
                  <a:cubicBezTo>
                    <a:pt x="4499" y="7115"/>
                    <a:pt x="4491" y="7115"/>
                    <a:pt x="4484" y="7115"/>
                  </a:cubicBezTo>
                  <a:cubicBezTo>
                    <a:pt x="4477" y="7115"/>
                    <a:pt x="4469" y="7115"/>
                    <a:pt x="4462" y="7115"/>
                  </a:cubicBezTo>
                  <a:lnTo>
                    <a:pt x="4447" y="7138"/>
                  </a:lnTo>
                  <a:cubicBezTo>
                    <a:pt x="4425" y="7167"/>
                    <a:pt x="4411" y="7181"/>
                    <a:pt x="4389" y="7203"/>
                  </a:cubicBezTo>
                  <a:cubicBezTo>
                    <a:pt x="4374" y="7211"/>
                    <a:pt x="4359" y="7233"/>
                    <a:pt x="4337" y="7255"/>
                  </a:cubicBezTo>
                  <a:cubicBezTo>
                    <a:pt x="4323" y="7277"/>
                    <a:pt x="4308" y="7284"/>
                    <a:pt x="4286" y="7284"/>
                  </a:cubicBezTo>
                  <a:cubicBezTo>
                    <a:pt x="4257" y="7284"/>
                    <a:pt x="4235" y="7262"/>
                    <a:pt x="4220" y="7240"/>
                  </a:cubicBezTo>
                  <a:cubicBezTo>
                    <a:pt x="4205" y="7233"/>
                    <a:pt x="4198" y="7218"/>
                    <a:pt x="4191" y="7218"/>
                  </a:cubicBezTo>
                  <a:cubicBezTo>
                    <a:pt x="4154" y="7196"/>
                    <a:pt x="4140" y="7152"/>
                    <a:pt x="4169" y="7093"/>
                  </a:cubicBezTo>
                  <a:cubicBezTo>
                    <a:pt x="4176" y="7064"/>
                    <a:pt x="4176" y="7057"/>
                    <a:pt x="4169" y="7035"/>
                  </a:cubicBezTo>
                  <a:cubicBezTo>
                    <a:pt x="4161" y="7020"/>
                    <a:pt x="4161" y="7020"/>
                    <a:pt x="4161" y="7020"/>
                  </a:cubicBezTo>
                  <a:cubicBezTo>
                    <a:pt x="4161" y="7005"/>
                    <a:pt x="4154" y="6998"/>
                    <a:pt x="4147" y="6983"/>
                  </a:cubicBezTo>
                  <a:cubicBezTo>
                    <a:pt x="4140" y="6969"/>
                    <a:pt x="4132" y="6954"/>
                    <a:pt x="4132" y="6932"/>
                  </a:cubicBezTo>
                  <a:cubicBezTo>
                    <a:pt x="4132" y="6903"/>
                    <a:pt x="4154" y="6888"/>
                    <a:pt x="4169" y="6881"/>
                  </a:cubicBezTo>
                  <a:cubicBezTo>
                    <a:pt x="4176" y="6874"/>
                    <a:pt x="4183" y="6866"/>
                    <a:pt x="4198" y="6859"/>
                  </a:cubicBezTo>
                  <a:cubicBezTo>
                    <a:pt x="4198" y="6859"/>
                    <a:pt x="4198" y="6859"/>
                    <a:pt x="4198" y="6844"/>
                  </a:cubicBezTo>
                  <a:cubicBezTo>
                    <a:pt x="4191" y="6822"/>
                    <a:pt x="4169" y="6793"/>
                    <a:pt x="4147" y="6786"/>
                  </a:cubicBezTo>
                  <a:cubicBezTo>
                    <a:pt x="4125" y="6771"/>
                    <a:pt x="4125" y="6742"/>
                    <a:pt x="4125" y="6727"/>
                  </a:cubicBezTo>
                  <a:cubicBezTo>
                    <a:pt x="4125" y="6720"/>
                    <a:pt x="4125" y="6712"/>
                    <a:pt x="4125" y="6712"/>
                  </a:cubicBezTo>
                  <a:cubicBezTo>
                    <a:pt x="4118" y="6720"/>
                    <a:pt x="4110" y="6720"/>
                    <a:pt x="4110" y="6720"/>
                  </a:cubicBezTo>
                  <a:cubicBezTo>
                    <a:pt x="4066" y="6720"/>
                    <a:pt x="4044" y="6683"/>
                    <a:pt x="4037" y="6683"/>
                  </a:cubicBezTo>
                  <a:cubicBezTo>
                    <a:pt x="4037" y="6676"/>
                    <a:pt x="4037" y="6676"/>
                    <a:pt x="4037" y="6676"/>
                  </a:cubicBezTo>
                  <a:cubicBezTo>
                    <a:pt x="4044" y="6654"/>
                    <a:pt x="4044" y="6588"/>
                    <a:pt x="4022" y="6566"/>
                  </a:cubicBezTo>
                  <a:cubicBezTo>
                    <a:pt x="4000" y="6544"/>
                    <a:pt x="3993" y="6544"/>
                    <a:pt x="3978" y="6544"/>
                  </a:cubicBezTo>
                  <a:cubicBezTo>
                    <a:pt x="3971" y="6544"/>
                    <a:pt x="3956" y="6544"/>
                    <a:pt x="3934" y="6544"/>
                  </a:cubicBezTo>
                  <a:lnTo>
                    <a:pt x="3927" y="6551"/>
                  </a:lnTo>
                  <a:cubicBezTo>
                    <a:pt x="3883" y="6551"/>
                    <a:pt x="3869" y="6514"/>
                    <a:pt x="3854" y="6485"/>
                  </a:cubicBezTo>
                  <a:cubicBezTo>
                    <a:pt x="3846" y="6478"/>
                    <a:pt x="3846" y="6463"/>
                    <a:pt x="3839" y="6456"/>
                  </a:cubicBezTo>
                  <a:cubicBezTo>
                    <a:pt x="3824" y="6449"/>
                    <a:pt x="3824" y="6449"/>
                    <a:pt x="3824" y="6449"/>
                  </a:cubicBezTo>
                  <a:cubicBezTo>
                    <a:pt x="3832" y="6427"/>
                    <a:pt x="3832" y="6427"/>
                    <a:pt x="3832" y="6427"/>
                  </a:cubicBezTo>
                  <a:cubicBezTo>
                    <a:pt x="3854" y="6405"/>
                    <a:pt x="3883" y="6383"/>
                    <a:pt x="3905" y="6368"/>
                  </a:cubicBezTo>
                  <a:cubicBezTo>
                    <a:pt x="3927" y="6353"/>
                    <a:pt x="3949" y="6346"/>
                    <a:pt x="3964" y="6331"/>
                  </a:cubicBezTo>
                  <a:cubicBezTo>
                    <a:pt x="4000" y="6317"/>
                    <a:pt x="4030" y="6302"/>
                    <a:pt x="4052" y="6265"/>
                  </a:cubicBezTo>
                  <a:cubicBezTo>
                    <a:pt x="4074" y="6229"/>
                    <a:pt x="4088" y="6185"/>
                    <a:pt x="4081" y="6163"/>
                  </a:cubicBezTo>
                  <a:cubicBezTo>
                    <a:pt x="4081" y="6155"/>
                    <a:pt x="4081" y="6148"/>
                    <a:pt x="4066" y="6148"/>
                  </a:cubicBezTo>
                  <a:cubicBezTo>
                    <a:pt x="4022" y="6119"/>
                    <a:pt x="3993" y="6060"/>
                    <a:pt x="4022" y="5994"/>
                  </a:cubicBezTo>
                  <a:cubicBezTo>
                    <a:pt x="4037" y="5965"/>
                    <a:pt x="4059" y="5914"/>
                    <a:pt x="4030" y="5892"/>
                  </a:cubicBezTo>
                  <a:cubicBezTo>
                    <a:pt x="4015" y="5884"/>
                    <a:pt x="4015" y="5884"/>
                    <a:pt x="4015" y="5884"/>
                  </a:cubicBezTo>
                  <a:cubicBezTo>
                    <a:pt x="3986" y="5855"/>
                    <a:pt x="3942" y="5826"/>
                    <a:pt x="3949" y="5782"/>
                  </a:cubicBezTo>
                  <a:cubicBezTo>
                    <a:pt x="3964" y="5731"/>
                    <a:pt x="3964" y="5701"/>
                    <a:pt x="3949" y="5687"/>
                  </a:cubicBezTo>
                  <a:cubicBezTo>
                    <a:pt x="3942" y="5679"/>
                    <a:pt x="3934" y="5672"/>
                    <a:pt x="3920" y="5672"/>
                  </a:cubicBezTo>
                  <a:cubicBezTo>
                    <a:pt x="3912" y="5672"/>
                    <a:pt x="3898" y="5672"/>
                    <a:pt x="3890" y="5679"/>
                  </a:cubicBezTo>
                  <a:cubicBezTo>
                    <a:pt x="3861" y="5687"/>
                    <a:pt x="3839" y="5694"/>
                    <a:pt x="3810" y="5694"/>
                  </a:cubicBezTo>
                  <a:cubicBezTo>
                    <a:pt x="3759" y="5694"/>
                    <a:pt x="3722" y="5672"/>
                    <a:pt x="3707" y="5643"/>
                  </a:cubicBezTo>
                  <a:cubicBezTo>
                    <a:pt x="3700" y="5628"/>
                    <a:pt x="3707" y="5613"/>
                    <a:pt x="3722" y="5606"/>
                  </a:cubicBezTo>
                  <a:cubicBezTo>
                    <a:pt x="3722" y="5599"/>
                    <a:pt x="3729" y="5591"/>
                    <a:pt x="3729" y="5591"/>
                  </a:cubicBezTo>
                  <a:cubicBezTo>
                    <a:pt x="3722" y="5591"/>
                    <a:pt x="3714" y="5584"/>
                    <a:pt x="3671" y="5584"/>
                  </a:cubicBezTo>
                  <a:cubicBezTo>
                    <a:pt x="3619" y="5584"/>
                    <a:pt x="3590" y="5577"/>
                    <a:pt x="3575" y="5525"/>
                  </a:cubicBezTo>
                  <a:cubicBezTo>
                    <a:pt x="3568" y="5474"/>
                    <a:pt x="3553" y="5474"/>
                    <a:pt x="3553" y="5474"/>
                  </a:cubicBezTo>
                  <a:cubicBezTo>
                    <a:pt x="3553" y="5474"/>
                    <a:pt x="3546" y="5474"/>
                    <a:pt x="3531" y="5481"/>
                  </a:cubicBezTo>
                  <a:cubicBezTo>
                    <a:pt x="3517" y="5496"/>
                    <a:pt x="3480" y="5525"/>
                    <a:pt x="3436" y="5525"/>
                  </a:cubicBezTo>
                  <a:cubicBezTo>
                    <a:pt x="3407" y="5525"/>
                    <a:pt x="3378" y="5503"/>
                    <a:pt x="3363" y="5467"/>
                  </a:cubicBezTo>
                  <a:cubicBezTo>
                    <a:pt x="3348" y="5408"/>
                    <a:pt x="3333" y="5408"/>
                    <a:pt x="3326" y="5408"/>
                  </a:cubicBezTo>
                  <a:cubicBezTo>
                    <a:pt x="3319" y="5408"/>
                    <a:pt x="3304" y="5415"/>
                    <a:pt x="3297" y="5415"/>
                  </a:cubicBezTo>
                  <a:cubicBezTo>
                    <a:pt x="3282" y="5415"/>
                    <a:pt x="3282" y="5415"/>
                    <a:pt x="3275" y="5415"/>
                  </a:cubicBezTo>
                  <a:cubicBezTo>
                    <a:pt x="3224" y="5415"/>
                    <a:pt x="3180" y="5386"/>
                    <a:pt x="3158" y="5350"/>
                  </a:cubicBezTo>
                  <a:cubicBezTo>
                    <a:pt x="3150" y="5342"/>
                    <a:pt x="3143" y="5342"/>
                    <a:pt x="3143" y="5342"/>
                  </a:cubicBezTo>
                  <a:cubicBezTo>
                    <a:pt x="3136" y="5342"/>
                    <a:pt x="3136" y="5342"/>
                    <a:pt x="3128" y="5342"/>
                  </a:cubicBezTo>
                  <a:cubicBezTo>
                    <a:pt x="3121" y="5342"/>
                    <a:pt x="3114" y="5342"/>
                    <a:pt x="3114" y="5342"/>
                  </a:cubicBezTo>
                  <a:cubicBezTo>
                    <a:pt x="3092" y="5342"/>
                    <a:pt x="3084" y="5342"/>
                    <a:pt x="3070" y="5328"/>
                  </a:cubicBezTo>
                  <a:cubicBezTo>
                    <a:pt x="3055" y="5305"/>
                    <a:pt x="3055" y="5291"/>
                    <a:pt x="3055" y="5276"/>
                  </a:cubicBezTo>
                  <a:cubicBezTo>
                    <a:pt x="3055" y="5269"/>
                    <a:pt x="3055" y="5269"/>
                    <a:pt x="3055" y="5269"/>
                  </a:cubicBezTo>
                  <a:cubicBezTo>
                    <a:pt x="3055" y="5269"/>
                    <a:pt x="3055" y="5269"/>
                    <a:pt x="3048" y="5269"/>
                  </a:cubicBezTo>
                  <a:cubicBezTo>
                    <a:pt x="3019" y="5276"/>
                    <a:pt x="2996" y="5298"/>
                    <a:pt x="2967" y="5313"/>
                  </a:cubicBezTo>
                  <a:cubicBezTo>
                    <a:pt x="2945" y="5328"/>
                    <a:pt x="2916" y="5350"/>
                    <a:pt x="2887" y="5364"/>
                  </a:cubicBezTo>
                  <a:cubicBezTo>
                    <a:pt x="2864" y="5379"/>
                    <a:pt x="2864" y="5379"/>
                    <a:pt x="2864" y="5379"/>
                  </a:cubicBezTo>
                  <a:cubicBezTo>
                    <a:pt x="2828" y="5393"/>
                    <a:pt x="2806" y="5408"/>
                    <a:pt x="2777" y="5408"/>
                  </a:cubicBezTo>
                  <a:cubicBezTo>
                    <a:pt x="2755" y="5408"/>
                    <a:pt x="2733" y="5393"/>
                    <a:pt x="2711" y="5364"/>
                  </a:cubicBezTo>
                  <a:cubicBezTo>
                    <a:pt x="2696" y="5342"/>
                    <a:pt x="2674" y="5320"/>
                    <a:pt x="2659" y="5298"/>
                  </a:cubicBezTo>
                  <a:cubicBezTo>
                    <a:pt x="2637" y="5276"/>
                    <a:pt x="2623" y="5254"/>
                    <a:pt x="2608" y="5240"/>
                  </a:cubicBezTo>
                  <a:cubicBezTo>
                    <a:pt x="2608" y="5232"/>
                    <a:pt x="2601" y="5225"/>
                    <a:pt x="2586" y="5225"/>
                  </a:cubicBezTo>
                  <a:cubicBezTo>
                    <a:pt x="2579" y="5225"/>
                    <a:pt x="2571" y="5225"/>
                    <a:pt x="2571" y="5225"/>
                  </a:cubicBezTo>
                  <a:cubicBezTo>
                    <a:pt x="2564" y="5247"/>
                    <a:pt x="2557" y="5291"/>
                    <a:pt x="2520" y="5291"/>
                  </a:cubicBezTo>
                  <a:cubicBezTo>
                    <a:pt x="2520" y="5291"/>
                    <a:pt x="2513" y="5291"/>
                    <a:pt x="2505" y="5283"/>
                  </a:cubicBezTo>
                  <a:cubicBezTo>
                    <a:pt x="2469" y="5269"/>
                    <a:pt x="2330" y="5181"/>
                    <a:pt x="2330" y="5174"/>
                  </a:cubicBezTo>
                  <a:cubicBezTo>
                    <a:pt x="2322" y="5174"/>
                    <a:pt x="2286" y="5159"/>
                    <a:pt x="2264" y="5093"/>
                  </a:cubicBezTo>
                  <a:cubicBezTo>
                    <a:pt x="2249" y="5056"/>
                    <a:pt x="2220" y="5034"/>
                    <a:pt x="2198" y="5020"/>
                  </a:cubicBezTo>
                  <a:cubicBezTo>
                    <a:pt x="2176" y="5012"/>
                    <a:pt x="2161" y="4998"/>
                    <a:pt x="2154" y="4983"/>
                  </a:cubicBezTo>
                  <a:cubicBezTo>
                    <a:pt x="2146" y="4976"/>
                    <a:pt x="2139" y="4969"/>
                    <a:pt x="2124" y="4954"/>
                  </a:cubicBezTo>
                  <a:cubicBezTo>
                    <a:pt x="2095" y="4924"/>
                    <a:pt x="2059" y="4881"/>
                    <a:pt x="2051" y="4837"/>
                  </a:cubicBezTo>
                  <a:cubicBezTo>
                    <a:pt x="2029" y="4778"/>
                    <a:pt x="2029" y="4727"/>
                    <a:pt x="2073" y="4668"/>
                  </a:cubicBezTo>
                  <a:cubicBezTo>
                    <a:pt x="2102" y="4639"/>
                    <a:pt x="2117" y="4631"/>
                    <a:pt x="2139" y="4624"/>
                  </a:cubicBezTo>
                  <a:cubicBezTo>
                    <a:pt x="2146" y="4624"/>
                    <a:pt x="2154" y="4624"/>
                    <a:pt x="2161" y="4617"/>
                  </a:cubicBezTo>
                  <a:cubicBezTo>
                    <a:pt x="2169" y="4602"/>
                    <a:pt x="2146" y="4588"/>
                    <a:pt x="2139" y="4580"/>
                  </a:cubicBezTo>
                  <a:cubicBezTo>
                    <a:pt x="2124" y="4573"/>
                    <a:pt x="2110" y="4565"/>
                    <a:pt x="2102" y="4551"/>
                  </a:cubicBezTo>
                  <a:cubicBezTo>
                    <a:pt x="2066" y="4514"/>
                    <a:pt x="2073" y="4478"/>
                    <a:pt x="2088" y="4397"/>
                  </a:cubicBezTo>
                  <a:cubicBezTo>
                    <a:pt x="2088" y="4390"/>
                    <a:pt x="2088" y="4390"/>
                    <a:pt x="2088" y="4390"/>
                  </a:cubicBezTo>
                  <a:cubicBezTo>
                    <a:pt x="2102" y="4331"/>
                    <a:pt x="2124" y="4302"/>
                    <a:pt x="2146" y="4272"/>
                  </a:cubicBezTo>
                  <a:cubicBezTo>
                    <a:pt x="2161" y="4258"/>
                    <a:pt x="2176" y="4250"/>
                    <a:pt x="2176" y="4236"/>
                  </a:cubicBezTo>
                  <a:cubicBezTo>
                    <a:pt x="2183" y="4214"/>
                    <a:pt x="2176" y="4192"/>
                    <a:pt x="2169" y="4162"/>
                  </a:cubicBezTo>
                  <a:cubicBezTo>
                    <a:pt x="2161" y="4148"/>
                    <a:pt x="2154" y="4133"/>
                    <a:pt x="2146" y="4111"/>
                  </a:cubicBezTo>
                  <a:cubicBezTo>
                    <a:pt x="2139" y="4060"/>
                    <a:pt x="2132" y="3913"/>
                    <a:pt x="2169" y="3862"/>
                  </a:cubicBezTo>
                  <a:cubicBezTo>
                    <a:pt x="2212" y="3811"/>
                    <a:pt x="2234" y="3774"/>
                    <a:pt x="2212" y="3752"/>
                  </a:cubicBezTo>
                  <a:cubicBezTo>
                    <a:pt x="2205" y="3745"/>
                    <a:pt x="2198" y="3745"/>
                    <a:pt x="2190" y="3745"/>
                  </a:cubicBezTo>
                  <a:cubicBezTo>
                    <a:pt x="2183" y="3745"/>
                    <a:pt x="2176" y="3745"/>
                    <a:pt x="2176" y="3745"/>
                  </a:cubicBezTo>
                  <a:cubicBezTo>
                    <a:pt x="2161" y="3745"/>
                    <a:pt x="2154" y="3752"/>
                    <a:pt x="2146" y="3752"/>
                  </a:cubicBezTo>
                  <a:cubicBezTo>
                    <a:pt x="2132" y="3752"/>
                    <a:pt x="2117" y="3745"/>
                    <a:pt x="2110" y="3737"/>
                  </a:cubicBezTo>
                  <a:cubicBezTo>
                    <a:pt x="2073" y="3723"/>
                    <a:pt x="2073" y="3686"/>
                    <a:pt x="2066" y="3657"/>
                  </a:cubicBezTo>
                  <a:cubicBezTo>
                    <a:pt x="2066" y="3642"/>
                    <a:pt x="2059" y="3628"/>
                    <a:pt x="2059" y="3620"/>
                  </a:cubicBezTo>
                  <a:cubicBezTo>
                    <a:pt x="2051" y="3620"/>
                    <a:pt x="2044" y="3620"/>
                    <a:pt x="2044" y="3620"/>
                  </a:cubicBezTo>
                  <a:cubicBezTo>
                    <a:pt x="2037" y="3620"/>
                    <a:pt x="2029" y="3628"/>
                    <a:pt x="2014" y="3642"/>
                  </a:cubicBezTo>
                  <a:cubicBezTo>
                    <a:pt x="1956" y="3701"/>
                    <a:pt x="1927" y="3701"/>
                    <a:pt x="1919" y="3701"/>
                  </a:cubicBezTo>
                  <a:cubicBezTo>
                    <a:pt x="1912" y="3701"/>
                    <a:pt x="1890" y="3701"/>
                    <a:pt x="1883" y="3671"/>
                  </a:cubicBezTo>
                  <a:cubicBezTo>
                    <a:pt x="1883" y="3628"/>
                    <a:pt x="1890" y="3613"/>
                    <a:pt x="1905" y="3598"/>
                  </a:cubicBezTo>
                  <a:cubicBezTo>
                    <a:pt x="1905" y="3591"/>
                    <a:pt x="1912" y="3583"/>
                    <a:pt x="1912" y="3583"/>
                  </a:cubicBezTo>
                  <a:cubicBezTo>
                    <a:pt x="1912" y="3583"/>
                    <a:pt x="1883" y="3576"/>
                    <a:pt x="1861" y="3569"/>
                  </a:cubicBezTo>
                  <a:cubicBezTo>
                    <a:pt x="1839" y="3569"/>
                    <a:pt x="1839" y="3569"/>
                    <a:pt x="1839" y="3569"/>
                  </a:cubicBezTo>
                  <a:cubicBezTo>
                    <a:pt x="1846" y="3554"/>
                    <a:pt x="1846" y="3554"/>
                    <a:pt x="1846" y="3554"/>
                  </a:cubicBezTo>
                  <a:cubicBezTo>
                    <a:pt x="1846" y="3554"/>
                    <a:pt x="1853" y="3518"/>
                    <a:pt x="1868" y="3466"/>
                  </a:cubicBezTo>
                  <a:cubicBezTo>
                    <a:pt x="1875" y="3444"/>
                    <a:pt x="1875" y="3408"/>
                    <a:pt x="1875" y="3378"/>
                  </a:cubicBezTo>
                  <a:cubicBezTo>
                    <a:pt x="1875" y="3349"/>
                    <a:pt x="1875" y="3320"/>
                    <a:pt x="1890" y="3298"/>
                  </a:cubicBezTo>
                  <a:cubicBezTo>
                    <a:pt x="1897" y="3283"/>
                    <a:pt x="1919" y="3276"/>
                    <a:pt x="1934" y="3269"/>
                  </a:cubicBezTo>
                  <a:cubicBezTo>
                    <a:pt x="1949" y="3261"/>
                    <a:pt x="1971" y="3254"/>
                    <a:pt x="1971" y="3239"/>
                  </a:cubicBezTo>
                  <a:cubicBezTo>
                    <a:pt x="1978" y="3232"/>
                    <a:pt x="2022" y="3173"/>
                    <a:pt x="1971" y="3078"/>
                  </a:cubicBezTo>
                  <a:cubicBezTo>
                    <a:pt x="1963" y="3056"/>
                    <a:pt x="1956" y="3041"/>
                    <a:pt x="1949" y="3027"/>
                  </a:cubicBezTo>
                  <a:cubicBezTo>
                    <a:pt x="1919" y="2975"/>
                    <a:pt x="1897" y="2939"/>
                    <a:pt x="1919" y="2902"/>
                  </a:cubicBezTo>
                  <a:cubicBezTo>
                    <a:pt x="1934" y="2880"/>
                    <a:pt x="1934" y="2858"/>
                    <a:pt x="1919" y="2836"/>
                  </a:cubicBezTo>
                  <a:cubicBezTo>
                    <a:pt x="1919" y="2829"/>
                    <a:pt x="1912" y="2821"/>
                    <a:pt x="1912" y="2814"/>
                  </a:cubicBezTo>
                  <a:cubicBezTo>
                    <a:pt x="1905" y="2778"/>
                    <a:pt x="1927" y="2733"/>
                    <a:pt x="1985" y="2704"/>
                  </a:cubicBezTo>
                  <a:cubicBezTo>
                    <a:pt x="2014" y="2682"/>
                    <a:pt x="2007" y="2653"/>
                    <a:pt x="1993" y="2602"/>
                  </a:cubicBezTo>
                  <a:cubicBezTo>
                    <a:pt x="1971" y="2558"/>
                    <a:pt x="1897" y="2470"/>
                    <a:pt x="1875" y="2462"/>
                  </a:cubicBezTo>
                  <a:lnTo>
                    <a:pt x="1868" y="2462"/>
                  </a:lnTo>
                  <a:cubicBezTo>
                    <a:pt x="1861" y="2462"/>
                    <a:pt x="1861" y="2470"/>
                    <a:pt x="1853" y="2484"/>
                  </a:cubicBezTo>
                  <a:cubicBezTo>
                    <a:pt x="1839" y="2499"/>
                    <a:pt x="1831" y="2514"/>
                    <a:pt x="1802" y="2521"/>
                  </a:cubicBezTo>
                  <a:cubicBezTo>
                    <a:pt x="1795" y="2528"/>
                    <a:pt x="1795" y="2528"/>
                    <a:pt x="1788" y="2528"/>
                  </a:cubicBezTo>
                  <a:cubicBezTo>
                    <a:pt x="1758" y="2528"/>
                    <a:pt x="1751" y="2499"/>
                    <a:pt x="1743" y="2470"/>
                  </a:cubicBezTo>
                  <a:cubicBezTo>
                    <a:pt x="1743" y="2462"/>
                    <a:pt x="1736" y="2448"/>
                    <a:pt x="1736" y="2440"/>
                  </a:cubicBezTo>
                  <a:cubicBezTo>
                    <a:pt x="1729" y="2448"/>
                    <a:pt x="1714" y="2455"/>
                    <a:pt x="1692" y="2455"/>
                  </a:cubicBezTo>
                  <a:cubicBezTo>
                    <a:pt x="1685" y="2455"/>
                    <a:pt x="1685" y="2455"/>
                    <a:pt x="1678" y="2455"/>
                  </a:cubicBezTo>
                  <a:cubicBezTo>
                    <a:pt x="1648" y="2455"/>
                    <a:pt x="1648" y="2455"/>
                    <a:pt x="1648" y="2455"/>
                  </a:cubicBezTo>
                  <a:cubicBezTo>
                    <a:pt x="1612" y="2448"/>
                    <a:pt x="1575" y="2440"/>
                    <a:pt x="1546" y="2440"/>
                  </a:cubicBezTo>
                  <a:cubicBezTo>
                    <a:pt x="1538" y="2440"/>
                    <a:pt x="1531" y="2440"/>
                    <a:pt x="1531" y="2440"/>
                  </a:cubicBezTo>
                  <a:cubicBezTo>
                    <a:pt x="1516" y="2448"/>
                    <a:pt x="1487" y="2448"/>
                    <a:pt x="1450" y="2448"/>
                  </a:cubicBezTo>
                  <a:cubicBezTo>
                    <a:pt x="1421" y="2448"/>
                    <a:pt x="1362" y="2448"/>
                    <a:pt x="1319" y="2419"/>
                  </a:cubicBezTo>
                  <a:cubicBezTo>
                    <a:pt x="1289" y="2411"/>
                    <a:pt x="1260" y="2396"/>
                    <a:pt x="1238" y="2389"/>
                  </a:cubicBezTo>
                  <a:cubicBezTo>
                    <a:pt x="1194" y="2374"/>
                    <a:pt x="1164" y="2360"/>
                    <a:pt x="1150" y="2338"/>
                  </a:cubicBezTo>
                  <a:cubicBezTo>
                    <a:pt x="1128" y="2309"/>
                    <a:pt x="1150" y="2264"/>
                    <a:pt x="1164" y="2228"/>
                  </a:cubicBezTo>
                  <a:lnTo>
                    <a:pt x="1164" y="2221"/>
                  </a:lnTo>
                  <a:cubicBezTo>
                    <a:pt x="1164" y="2213"/>
                    <a:pt x="1150" y="2206"/>
                    <a:pt x="1135" y="2206"/>
                  </a:cubicBezTo>
                  <a:cubicBezTo>
                    <a:pt x="1128" y="2206"/>
                    <a:pt x="1121" y="2213"/>
                    <a:pt x="1113" y="2221"/>
                  </a:cubicBezTo>
                  <a:cubicBezTo>
                    <a:pt x="1106" y="2221"/>
                    <a:pt x="1099" y="2221"/>
                    <a:pt x="1084" y="2221"/>
                  </a:cubicBezTo>
                  <a:cubicBezTo>
                    <a:pt x="1047" y="2221"/>
                    <a:pt x="1025" y="2162"/>
                    <a:pt x="1018" y="2140"/>
                  </a:cubicBezTo>
                  <a:cubicBezTo>
                    <a:pt x="996" y="2111"/>
                    <a:pt x="981" y="2103"/>
                    <a:pt x="974" y="2103"/>
                  </a:cubicBezTo>
                  <a:cubicBezTo>
                    <a:pt x="959" y="2103"/>
                    <a:pt x="952" y="2111"/>
                    <a:pt x="938" y="2118"/>
                  </a:cubicBezTo>
                  <a:cubicBezTo>
                    <a:pt x="930" y="2118"/>
                    <a:pt x="930" y="2118"/>
                    <a:pt x="930" y="2118"/>
                  </a:cubicBezTo>
                  <a:cubicBezTo>
                    <a:pt x="908" y="2133"/>
                    <a:pt x="886" y="2147"/>
                    <a:pt x="871" y="2147"/>
                  </a:cubicBezTo>
                  <a:cubicBezTo>
                    <a:pt x="857" y="2147"/>
                    <a:pt x="835" y="2140"/>
                    <a:pt x="835" y="2103"/>
                  </a:cubicBezTo>
                  <a:cubicBezTo>
                    <a:pt x="828" y="2067"/>
                    <a:pt x="828" y="2067"/>
                    <a:pt x="791" y="2059"/>
                  </a:cubicBezTo>
                  <a:cubicBezTo>
                    <a:pt x="762" y="2052"/>
                    <a:pt x="747" y="2045"/>
                    <a:pt x="740" y="2030"/>
                  </a:cubicBezTo>
                  <a:cubicBezTo>
                    <a:pt x="732" y="2008"/>
                    <a:pt x="740" y="1986"/>
                    <a:pt x="747" y="1971"/>
                  </a:cubicBezTo>
                  <a:cubicBezTo>
                    <a:pt x="754" y="1964"/>
                    <a:pt x="754" y="1957"/>
                    <a:pt x="754" y="1950"/>
                  </a:cubicBezTo>
                  <a:cubicBezTo>
                    <a:pt x="747" y="1950"/>
                    <a:pt x="732" y="1942"/>
                    <a:pt x="710" y="1942"/>
                  </a:cubicBezTo>
                  <a:cubicBezTo>
                    <a:pt x="696" y="1942"/>
                    <a:pt x="696" y="1942"/>
                    <a:pt x="696" y="1942"/>
                  </a:cubicBezTo>
                  <a:cubicBezTo>
                    <a:pt x="681" y="1942"/>
                    <a:pt x="666" y="1942"/>
                    <a:pt x="652" y="1942"/>
                  </a:cubicBezTo>
                  <a:cubicBezTo>
                    <a:pt x="637" y="1950"/>
                    <a:pt x="622" y="1950"/>
                    <a:pt x="600" y="1950"/>
                  </a:cubicBezTo>
                  <a:cubicBezTo>
                    <a:pt x="586" y="1950"/>
                    <a:pt x="578" y="1950"/>
                    <a:pt x="564" y="1950"/>
                  </a:cubicBezTo>
                  <a:cubicBezTo>
                    <a:pt x="527" y="1942"/>
                    <a:pt x="498" y="1920"/>
                    <a:pt x="469" y="1905"/>
                  </a:cubicBezTo>
                  <a:cubicBezTo>
                    <a:pt x="447" y="1891"/>
                    <a:pt x="417" y="1869"/>
                    <a:pt x="388" y="1862"/>
                  </a:cubicBezTo>
                  <a:cubicBezTo>
                    <a:pt x="381" y="1854"/>
                    <a:pt x="366" y="1854"/>
                    <a:pt x="351" y="1854"/>
                  </a:cubicBezTo>
                  <a:cubicBezTo>
                    <a:pt x="322" y="1854"/>
                    <a:pt x="285" y="1869"/>
                    <a:pt x="263" y="1883"/>
                  </a:cubicBezTo>
                  <a:cubicBezTo>
                    <a:pt x="249" y="1891"/>
                    <a:pt x="241" y="1891"/>
                    <a:pt x="234" y="1898"/>
                  </a:cubicBezTo>
                  <a:cubicBezTo>
                    <a:pt x="212" y="1905"/>
                    <a:pt x="197" y="1905"/>
                    <a:pt x="183" y="1905"/>
                  </a:cubicBezTo>
                  <a:cubicBezTo>
                    <a:pt x="146" y="1905"/>
                    <a:pt x="117" y="1891"/>
                    <a:pt x="88" y="1854"/>
                  </a:cubicBezTo>
                  <a:cubicBezTo>
                    <a:pt x="21" y="1781"/>
                    <a:pt x="0" y="1730"/>
                    <a:pt x="7" y="1708"/>
                  </a:cubicBezTo>
                  <a:cubicBezTo>
                    <a:pt x="7" y="1708"/>
                    <a:pt x="7" y="1700"/>
                    <a:pt x="14" y="1700"/>
                  </a:cubicBezTo>
                  <a:cubicBezTo>
                    <a:pt x="0" y="1693"/>
                    <a:pt x="0" y="1693"/>
                    <a:pt x="0" y="1693"/>
                  </a:cubicBezTo>
                  <a:cubicBezTo>
                    <a:pt x="43" y="1686"/>
                    <a:pt x="43" y="1686"/>
                    <a:pt x="43" y="1686"/>
                  </a:cubicBezTo>
                  <a:cubicBezTo>
                    <a:pt x="212" y="1686"/>
                    <a:pt x="212" y="1686"/>
                    <a:pt x="212" y="1686"/>
                  </a:cubicBezTo>
                  <a:cubicBezTo>
                    <a:pt x="241" y="1686"/>
                    <a:pt x="249" y="1678"/>
                    <a:pt x="256" y="1656"/>
                  </a:cubicBezTo>
                  <a:cubicBezTo>
                    <a:pt x="263" y="1620"/>
                    <a:pt x="300" y="1598"/>
                    <a:pt x="351" y="1598"/>
                  </a:cubicBezTo>
                  <a:cubicBezTo>
                    <a:pt x="366" y="1598"/>
                    <a:pt x="373" y="1598"/>
                    <a:pt x="388" y="1605"/>
                  </a:cubicBezTo>
                  <a:cubicBezTo>
                    <a:pt x="432" y="1605"/>
                    <a:pt x="461" y="1627"/>
                    <a:pt x="490" y="1642"/>
                  </a:cubicBezTo>
                  <a:cubicBezTo>
                    <a:pt x="512" y="1649"/>
                    <a:pt x="527" y="1664"/>
                    <a:pt x="534" y="1664"/>
                  </a:cubicBezTo>
                  <a:cubicBezTo>
                    <a:pt x="549" y="1634"/>
                    <a:pt x="549" y="1627"/>
                    <a:pt x="556" y="1576"/>
                  </a:cubicBezTo>
                  <a:cubicBezTo>
                    <a:pt x="556" y="1561"/>
                    <a:pt x="556" y="1561"/>
                    <a:pt x="556" y="1561"/>
                  </a:cubicBezTo>
                  <a:cubicBezTo>
                    <a:pt x="564" y="1546"/>
                    <a:pt x="556" y="1524"/>
                    <a:pt x="549" y="1510"/>
                  </a:cubicBezTo>
                  <a:cubicBezTo>
                    <a:pt x="534" y="1488"/>
                    <a:pt x="527" y="1451"/>
                    <a:pt x="556" y="1414"/>
                  </a:cubicBezTo>
                  <a:cubicBezTo>
                    <a:pt x="600" y="1356"/>
                    <a:pt x="630" y="1327"/>
                    <a:pt x="681" y="1297"/>
                  </a:cubicBezTo>
                  <a:cubicBezTo>
                    <a:pt x="688" y="1290"/>
                    <a:pt x="703" y="1283"/>
                    <a:pt x="710" y="1275"/>
                  </a:cubicBezTo>
                  <a:cubicBezTo>
                    <a:pt x="732" y="1253"/>
                    <a:pt x="762" y="1231"/>
                    <a:pt x="791" y="1231"/>
                  </a:cubicBezTo>
                  <a:cubicBezTo>
                    <a:pt x="806" y="1231"/>
                    <a:pt x="813" y="1231"/>
                    <a:pt x="828" y="1239"/>
                  </a:cubicBezTo>
                  <a:cubicBezTo>
                    <a:pt x="842" y="1246"/>
                    <a:pt x="864" y="1253"/>
                    <a:pt x="879" y="1268"/>
                  </a:cubicBezTo>
                  <a:cubicBezTo>
                    <a:pt x="915" y="1283"/>
                    <a:pt x="952" y="1305"/>
                    <a:pt x="974" y="1305"/>
                  </a:cubicBezTo>
                  <a:cubicBezTo>
                    <a:pt x="981" y="1305"/>
                    <a:pt x="989" y="1305"/>
                    <a:pt x="989" y="1297"/>
                  </a:cubicBezTo>
                  <a:cubicBezTo>
                    <a:pt x="1011" y="1290"/>
                    <a:pt x="1025" y="1283"/>
                    <a:pt x="1047" y="1275"/>
                  </a:cubicBezTo>
                  <a:cubicBezTo>
                    <a:pt x="1069" y="1268"/>
                    <a:pt x="1091" y="1261"/>
                    <a:pt x="1099" y="1246"/>
                  </a:cubicBezTo>
                  <a:cubicBezTo>
                    <a:pt x="1113" y="1217"/>
                    <a:pt x="1128" y="1202"/>
                    <a:pt x="1150" y="1187"/>
                  </a:cubicBezTo>
                  <a:cubicBezTo>
                    <a:pt x="1164" y="1180"/>
                    <a:pt x="1179" y="1165"/>
                    <a:pt x="1194" y="1158"/>
                  </a:cubicBezTo>
                  <a:cubicBezTo>
                    <a:pt x="1201" y="1151"/>
                    <a:pt x="1209" y="1143"/>
                    <a:pt x="1216" y="1136"/>
                  </a:cubicBezTo>
                  <a:cubicBezTo>
                    <a:pt x="1245" y="1114"/>
                    <a:pt x="1267" y="1092"/>
                    <a:pt x="1289" y="1092"/>
                  </a:cubicBezTo>
                  <a:cubicBezTo>
                    <a:pt x="1304" y="1092"/>
                    <a:pt x="1311" y="1100"/>
                    <a:pt x="1326" y="1107"/>
                  </a:cubicBezTo>
                  <a:cubicBezTo>
                    <a:pt x="1333" y="1107"/>
                    <a:pt x="1333" y="1114"/>
                    <a:pt x="1340" y="1114"/>
                  </a:cubicBezTo>
                  <a:cubicBezTo>
                    <a:pt x="1355" y="1114"/>
                    <a:pt x="1362" y="1100"/>
                    <a:pt x="1370" y="1085"/>
                  </a:cubicBezTo>
                  <a:cubicBezTo>
                    <a:pt x="1370" y="1078"/>
                    <a:pt x="1370" y="1078"/>
                    <a:pt x="1370" y="1070"/>
                  </a:cubicBezTo>
                  <a:cubicBezTo>
                    <a:pt x="1377" y="1048"/>
                    <a:pt x="1384" y="1041"/>
                    <a:pt x="1428" y="1033"/>
                  </a:cubicBezTo>
                  <a:cubicBezTo>
                    <a:pt x="1472" y="1026"/>
                    <a:pt x="1472" y="946"/>
                    <a:pt x="1472" y="924"/>
                  </a:cubicBezTo>
                  <a:cubicBezTo>
                    <a:pt x="1472" y="909"/>
                    <a:pt x="1472" y="909"/>
                    <a:pt x="1472" y="909"/>
                  </a:cubicBezTo>
                  <a:cubicBezTo>
                    <a:pt x="1480" y="909"/>
                    <a:pt x="1480" y="909"/>
                    <a:pt x="1480" y="909"/>
                  </a:cubicBezTo>
                  <a:cubicBezTo>
                    <a:pt x="1487" y="902"/>
                    <a:pt x="1531" y="894"/>
                    <a:pt x="1538" y="858"/>
                  </a:cubicBezTo>
                  <a:cubicBezTo>
                    <a:pt x="1538" y="843"/>
                    <a:pt x="1546" y="814"/>
                    <a:pt x="1568" y="814"/>
                  </a:cubicBezTo>
                  <a:cubicBezTo>
                    <a:pt x="1575" y="814"/>
                    <a:pt x="1582" y="828"/>
                    <a:pt x="1604" y="843"/>
                  </a:cubicBezTo>
                  <a:cubicBezTo>
                    <a:pt x="1604" y="850"/>
                    <a:pt x="1612" y="858"/>
                    <a:pt x="1626" y="865"/>
                  </a:cubicBezTo>
                  <a:cubicBezTo>
                    <a:pt x="1641" y="880"/>
                    <a:pt x="1648" y="887"/>
                    <a:pt x="1663" y="887"/>
                  </a:cubicBezTo>
                  <a:cubicBezTo>
                    <a:pt x="1678" y="887"/>
                    <a:pt x="1700" y="880"/>
                    <a:pt x="1714" y="865"/>
                  </a:cubicBezTo>
                  <a:cubicBezTo>
                    <a:pt x="1736" y="850"/>
                    <a:pt x="1780" y="821"/>
                    <a:pt x="1831" y="821"/>
                  </a:cubicBezTo>
                  <a:cubicBezTo>
                    <a:pt x="1839" y="821"/>
                    <a:pt x="1846" y="821"/>
                    <a:pt x="1853" y="821"/>
                  </a:cubicBezTo>
                  <a:cubicBezTo>
                    <a:pt x="1883" y="828"/>
                    <a:pt x="1897" y="843"/>
                    <a:pt x="1905" y="865"/>
                  </a:cubicBezTo>
                  <a:cubicBezTo>
                    <a:pt x="1912" y="872"/>
                    <a:pt x="1919" y="887"/>
                    <a:pt x="1934" y="887"/>
                  </a:cubicBezTo>
                  <a:cubicBezTo>
                    <a:pt x="1949" y="902"/>
                    <a:pt x="1971" y="902"/>
                    <a:pt x="1993" y="902"/>
                  </a:cubicBezTo>
                  <a:cubicBezTo>
                    <a:pt x="2014" y="902"/>
                    <a:pt x="2029" y="902"/>
                    <a:pt x="2059" y="909"/>
                  </a:cubicBezTo>
                  <a:cubicBezTo>
                    <a:pt x="2132" y="916"/>
                    <a:pt x="2249" y="1033"/>
                    <a:pt x="2264" y="1048"/>
                  </a:cubicBezTo>
                  <a:cubicBezTo>
                    <a:pt x="2271" y="1055"/>
                    <a:pt x="2278" y="1070"/>
                    <a:pt x="2286" y="1092"/>
                  </a:cubicBezTo>
                  <a:cubicBezTo>
                    <a:pt x="2308" y="1121"/>
                    <a:pt x="2322" y="1151"/>
                    <a:pt x="2352" y="1151"/>
                  </a:cubicBezTo>
                  <a:cubicBezTo>
                    <a:pt x="2359" y="1151"/>
                    <a:pt x="2366" y="1143"/>
                    <a:pt x="2374" y="1143"/>
                  </a:cubicBezTo>
                  <a:cubicBezTo>
                    <a:pt x="2396" y="1136"/>
                    <a:pt x="2418" y="1129"/>
                    <a:pt x="2432" y="1121"/>
                  </a:cubicBezTo>
                  <a:cubicBezTo>
                    <a:pt x="2462" y="1114"/>
                    <a:pt x="2483" y="1107"/>
                    <a:pt x="2513" y="1107"/>
                  </a:cubicBezTo>
                  <a:cubicBezTo>
                    <a:pt x="2528" y="1107"/>
                    <a:pt x="2535" y="1107"/>
                    <a:pt x="2550" y="1107"/>
                  </a:cubicBezTo>
                  <a:cubicBezTo>
                    <a:pt x="2564" y="1114"/>
                    <a:pt x="2571" y="1114"/>
                    <a:pt x="2586" y="1121"/>
                  </a:cubicBezTo>
                  <a:cubicBezTo>
                    <a:pt x="2601" y="1129"/>
                    <a:pt x="2615" y="1129"/>
                    <a:pt x="2630" y="1129"/>
                  </a:cubicBezTo>
                  <a:cubicBezTo>
                    <a:pt x="2645" y="1129"/>
                    <a:pt x="2659" y="1129"/>
                    <a:pt x="2674" y="1121"/>
                  </a:cubicBezTo>
                  <a:cubicBezTo>
                    <a:pt x="2696" y="1114"/>
                    <a:pt x="2711" y="1107"/>
                    <a:pt x="2725" y="1107"/>
                  </a:cubicBezTo>
                  <a:cubicBezTo>
                    <a:pt x="2747" y="1107"/>
                    <a:pt x="2769" y="1121"/>
                    <a:pt x="2777" y="1136"/>
                  </a:cubicBezTo>
                  <a:cubicBezTo>
                    <a:pt x="2791" y="1151"/>
                    <a:pt x="2799" y="1165"/>
                    <a:pt x="2791" y="1187"/>
                  </a:cubicBezTo>
                  <a:cubicBezTo>
                    <a:pt x="2791" y="1195"/>
                    <a:pt x="2791" y="1209"/>
                    <a:pt x="2799" y="1217"/>
                  </a:cubicBezTo>
                  <a:cubicBezTo>
                    <a:pt x="2806" y="1224"/>
                    <a:pt x="2813" y="1224"/>
                    <a:pt x="2828" y="1224"/>
                  </a:cubicBezTo>
                  <a:cubicBezTo>
                    <a:pt x="2835" y="1224"/>
                    <a:pt x="2850" y="1224"/>
                    <a:pt x="2857" y="1217"/>
                  </a:cubicBezTo>
                  <a:cubicBezTo>
                    <a:pt x="2864" y="1217"/>
                    <a:pt x="2872" y="1217"/>
                    <a:pt x="2879" y="1217"/>
                  </a:cubicBezTo>
                  <a:cubicBezTo>
                    <a:pt x="2909" y="1217"/>
                    <a:pt x="2931" y="1246"/>
                    <a:pt x="2938" y="1268"/>
                  </a:cubicBezTo>
                  <a:cubicBezTo>
                    <a:pt x="2952" y="1283"/>
                    <a:pt x="2960" y="1297"/>
                    <a:pt x="2974" y="1305"/>
                  </a:cubicBezTo>
                  <a:cubicBezTo>
                    <a:pt x="2989" y="1319"/>
                    <a:pt x="2989" y="1319"/>
                    <a:pt x="2989" y="1319"/>
                  </a:cubicBezTo>
                  <a:cubicBezTo>
                    <a:pt x="3011" y="1327"/>
                    <a:pt x="3019" y="1334"/>
                    <a:pt x="3033" y="1334"/>
                  </a:cubicBezTo>
                  <a:cubicBezTo>
                    <a:pt x="3040" y="1334"/>
                    <a:pt x="3040" y="1334"/>
                    <a:pt x="3048" y="1334"/>
                  </a:cubicBezTo>
                  <a:cubicBezTo>
                    <a:pt x="3084" y="1312"/>
                    <a:pt x="3180" y="1305"/>
                    <a:pt x="3187" y="1305"/>
                  </a:cubicBezTo>
                  <a:cubicBezTo>
                    <a:pt x="3194" y="1305"/>
                    <a:pt x="3194" y="1305"/>
                    <a:pt x="3194" y="1305"/>
                  </a:cubicBezTo>
                  <a:cubicBezTo>
                    <a:pt x="3209" y="1319"/>
                    <a:pt x="3224" y="1327"/>
                    <a:pt x="3245" y="1327"/>
                  </a:cubicBezTo>
                  <a:cubicBezTo>
                    <a:pt x="3260" y="1327"/>
                    <a:pt x="3268" y="1327"/>
                    <a:pt x="3282" y="1319"/>
                  </a:cubicBezTo>
                  <a:cubicBezTo>
                    <a:pt x="3304" y="1319"/>
                    <a:pt x="3326" y="1297"/>
                    <a:pt x="3341" y="1290"/>
                  </a:cubicBezTo>
                  <a:cubicBezTo>
                    <a:pt x="3355" y="1275"/>
                    <a:pt x="3370" y="1268"/>
                    <a:pt x="3385" y="1268"/>
                  </a:cubicBezTo>
                  <a:cubicBezTo>
                    <a:pt x="3392" y="1268"/>
                    <a:pt x="3400" y="1268"/>
                    <a:pt x="3407" y="1283"/>
                  </a:cubicBezTo>
                  <a:cubicBezTo>
                    <a:pt x="3407" y="1297"/>
                    <a:pt x="3407" y="1312"/>
                    <a:pt x="3400" y="1327"/>
                  </a:cubicBezTo>
                  <a:cubicBezTo>
                    <a:pt x="3392" y="1349"/>
                    <a:pt x="3392" y="1371"/>
                    <a:pt x="3392" y="1378"/>
                  </a:cubicBezTo>
                  <a:cubicBezTo>
                    <a:pt x="3400" y="1378"/>
                    <a:pt x="3400" y="1378"/>
                    <a:pt x="3407" y="1378"/>
                  </a:cubicBezTo>
                  <a:cubicBezTo>
                    <a:pt x="3451" y="1378"/>
                    <a:pt x="3451" y="1378"/>
                    <a:pt x="3473" y="1349"/>
                  </a:cubicBezTo>
                  <a:cubicBezTo>
                    <a:pt x="3487" y="1327"/>
                    <a:pt x="3487" y="1327"/>
                    <a:pt x="3487" y="1327"/>
                  </a:cubicBezTo>
                  <a:cubicBezTo>
                    <a:pt x="3517" y="1290"/>
                    <a:pt x="3531" y="1283"/>
                    <a:pt x="3553" y="1268"/>
                  </a:cubicBezTo>
                  <a:cubicBezTo>
                    <a:pt x="3568" y="1261"/>
                    <a:pt x="3575" y="1261"/>
                    <a:pt x="3590" y="1246"/>
                  </a:cubicBezTo>
                  <a:cubicBezTo>
                    <a:pt x="3627" y="1224"/>
                    <a:pt x="3627" y="1209"/>
                    <a:pt x="3641" y="1187"/>
                  </a:cubicBezTo>
                  <a:cubicBezTo>
                    <a:pt x="3641" y="1180"/>
                    <a:pt x="3649" y="1165"/>
                    <a:pt x="3656" y="1151"/>
                  </a:cubicBezTo>
                  <a:cubicBezTo>
                    <a:pt x="3663" y="1136"/>
                    <a:pt x="3714" y="1063"/>
                    <a:pt x="3759" y="1063"/>
                  </a:cubicBezTo>
                  <a:cubicBezTo>
                    <a:pt x="3773" y="1063"/>
                    <a:pt x="3780" y="1063"/>
                    <a:pt x="3788" y="1070"/>
                  </a:cubicBezTo>
                  <a:cubicBezTo>
                    <a:pt x="3810" y="1085"/>
                    <a:pt x="3817" y="1107"/>
                    <a:pt x="3824" y="1121"/>
                  </a:cubicBezTo>
                  <a:cubicBezTo>
                    <a:pt x="3839" y="1151"/>
                    <a:pt x="3846" y="1158"/>
                    <a:pt x="3854" y="1158"/>
                  </a:cubicBezTo>
                  <a:cubicBezTo>
                    <a:pt x="3876" y="1158"/>
                    <a:pt x="3876" y="1158"/>
                    <a:pt x="3876" y="1158"/>
                  </a:cubicBezTo>
                  <a:cubicBezTo>
                    <a:pt x="3898" y="1158"/>
                    <a:pt x="3905" y="1158"/>
                    <a:pt x="3912" y="1114"/>
                  </a:cubicBezTo>
                  <a:cubicBezTo>
                    <a:pt x="3920" y="1041"/>
                    <a:pt x="3927" y="1019"/>
                    <a:pt x="3993" y="990"/>
                  </a:cubicBezTo>
                  <a:cubicBezTo>
                    <a:pt x="4008" y="982"/>
                    <a:pt x="4022" y="975"/>
                    <a:pt x="4037" y="968"/>
                  </a:cubicBezTo>
                  <a:cubicBezTo>
                    <a:pt x="4059" y="960"/>
                    <a:pt x="4081" y="946"/>
                    <a:pt x="4095" y="946"/>
                  </a:cubicBezTo>
                  <a:cubicBezTo>
                    <a:pt x="4110" y="946"/>
                    <a:pt x="4125" y="953"/>
                    <a:pt x="4140" y="968"/>
                  </a:cubicBezTo>
                  <a:cubicBezTo>
                    <a:pt x="4154" y="990"/>
                    <a:pt x="4161" y="1004"/>
                    <a:pt x="4169" y="1026"/>
                  </a:cubicBezTo>
                  <a:cubicBezTo>
                    <a:pt x="4183" y="1048"/>
                    <a:pt x="4191" y="1070"/>
                    <a:pt x="4205" y="1070"/>
                  </a:cubicBezTo>
                  <a:cubicBezTo>
                    <a:pt x="4235" y="1063"/>
                    <a:pt x="4235" y="1063"/>
                    <a:pt x="4242" y="1048"/>
                  </a:cubicBezTo>
                  <a:cubicBezTo>
                    <a:pt x="4242" y="1033"/>
                    <a:pt x="4250" y="1019"/>
                    <a:pt x="4257" y="997"/>
                  </a:cubicBezTo>
                  <a:cubicBezTo>
                    <a:pt x="4271" y="975"/>
                    <a:pt x="4279" y="953"/>
                    <a:pt x="4279" y="938"/>
                  </a:cubicBezTo>
                  <a:cubicBezTo>
                    <a:pt x="4286" y="916"/>
                    <a:pt x="4286" y="887"/>
                    <a:pt x="4323" y="887"/>
                  </a:cubicBezTo>
                  <a:cubicBezTo>
                    <a:pt x="4323" y="887"/>
                    <a:pt x="4330" y="887"/>
                    <a:pt x="4337" y="887"/>
                  </a:cubicBezTo>
                  <a:cubicBezTo>
                    <a:pt x="4352" y="894"/>
                    <a:pt x="4359" y="894"/>
                    <a:pt x="4367" y="894"/>
                  </a:cubicBezTo>
                  <a:cubicBezTo>
                    <a:pt x="4374" y="902"/>
                    <a:pt x="4381" y="902"/>
                    <a:pt x="4381" y="902"/>
                  </a:cubicBezTo>
                  <a:cubicBezTo>
                    <a:pt x="4389" y="902"/>
                    <a:pt x="4396" y="894"/>
                    <a:pt x="4403" y="872"/>
                  </a:cubicBezTo>
                  <a:cubicBezTo>
                    <a:pt x="4411" y="858"/>
                    <a:pt x="4418" y="836"/>
                    <a:pt x="4425" y="821"/>
                  </a:cubicBezTo>
                  <a:cubicBezTo>
                    <a:pt x="4447" y="784"/>
                    <a:pt x="4469" y="740"/>
                    <a:pt x="4462" y="711"/>
                  </a:cubicBezTo>
                  <a:cubicBezTo>
                    <a:pt x="4455" y="667"/>
                    <a:pt x="4440" y="587"/>
                    <a:pt x="4491" y="543"/>
                  </a:cubicBezTo>
                  <a:cubicBezTo>
                    <a:pt x="4506" y="535"/>
                    <a:pt x="4513" y="521"/>
                    <a:pt x="4528" y="513"/>
                  </a:cubicBezTo>
                  <a:cubicBezTo>
                    <a:pt x="4543" y="499"/>
                    <a:pt x="4557" y="484"/>
                    <a:pt x="4594" y="469"/>
                  </a:cubicBezTo>
                  <a:cubicBezTo>
                    <a:pt x="4616" y="462"/>
                    <a:pt x="4616" y="455"/>
                    <a:pt x="4631" y="433"/>
                  </a:cubicBezTo>
                  <a:cubicBezTo>
                    <a:pt x="4645" y="418"/>
                    <a:pt x="4660" y="389"/>
                    <a:pt x="4689" y="359"/>
                  </a:cubicBezTo>
                  <a:cubicBezTo>
                    <a:pt x="4748" y="279"/>
                    <a:pt x="4755" y="279"/>
                    <a:pt x="4806" y="271"/>
                  </a:cubicBezTo>
                  <a:cubicBezTo>
                    <a:pt x="4850" y="264"/>
                    <a:pt x="4850" y="264"/>
                    <a:pt x="4850" y="264"/>
                  </a:cubicBezTo>
                  <a:cubicBezTo>
                    <a:pt x="4894" y="257"/>
                    <a:pt x="4924" y="257"/>
                    <a:pt x="4953" y="228"/>
                  </a:cubicBezTo>
                  <a:cubicBezTo>
                    <a:pt x="4960" y="220"/>
                    <a:pt x="4960" y="220"/>
                    <a:pt x="4960" y="220"/>
                  </a:cubicBezTo>
                  <a:cubicBezTo>
                    <a:pt x="4960" y="213"/>
                    <a:pt x="4945" y="205"/>
                    <a:pt x="4938" y="198"/>
                  </a:cubicBezTo>
                  <a:cubicBezTo>
                    <a:pt x="4931" y="191"/>
                    <a:pt x="4916" y="183"/>
                    <a:pt x="4909" y="176"/>
                  </a:cubicBezTo>
                  <a:cubicBezTo>
                    <a:pt x="4865" y="132"/>
                    <a:pt x="4865" y="103"/>
                    <a:pt x="4887" y="37"/>
                  </a:cubicBezTo>
                  <a:cubicBezTo>
                    <a:pt x="4902" y="15"/>
                    <a:pt x="4916" y="0"/>
                    <a:pt x="4931" y="0"/>
                  </a:cubicBezTo>
                  <a:cubicBezTo>
                    <a:pt x="4960" y="0"/>
                    <a:pt x="4990" y="30"/>
                    <a:pt x="5012" y="59"/>
                  </a:cubicBezTo>
                  <a:cubicBezTo>
                    <a:pt x="5012" y="66"/>
                    <a:pt x="5012" y="66"/>
                    <a:pt x="5012" y="66"/>
                  </a:cubicBezTo>
                  <a:cubicBezTo>
                    <a:pt x="5041" y="118"/>
                    <a:pt x="5048" y="125"/>
                    <a:pt x="5092" y="132"/>
                  </a:cubicBezTo>
                  <a:cubicBezTo>
                    <a:pt x="5136" y="140"/>
                    <a:pt x="5143" y="169"/>
                    <a:pt x="5151" y="198"/>
                  </a:cubicBezTo>
                  <a:cubicBezTo>
                    <a:pt x="5158" y="205"/>
                    <a:pt x="5165" y="220"/>
                    <a:pt x="5173" y="235"/>
                  </a:cubicBezTo>
                  <a:cubicBezTo>
                    <a:pt x="5187" y="257"/>
                    <a:pt x="5202" y="293"/>
                    <a:pt x="5209" y="323"/>
                  </a:cubicBezTo>
                  <a:cubicBezTo>
                    <a:pt x="5217" y="337"/>
                    <a:pt x="5224" y="359"/>
                    <a:pt x="5231" y="367"/>
                  </a:cubicBezTo>
                  <a:cubicBezTo>
                    <a:pt x="5246" y="396"/>
                    <a:pt x="5261" y="411"/>
                    <a:pt x="5275" y="411"/>
                  </a:cubicBezTo>
                  <a:cubicBezTo>
                    <a:pt x="5283" y="411"/>
                    <a:pt x="5297" y="411"/>
                    <a:pt x="5305" y="403"/>
                  </a:cubicBezTo>
                  <a:cubicBezTo>
                    <a:pt x="5319" y="396"/>
                    <a:pt x="5334" y="389"/>
                    <a:pt x="5341" y="381"/>
                  </a:cubicBezTo>
                  <a:cubicBezTo>
                    <a:pt x="5363" y="367"/>
                    <a:pt x="5378" y="352"/>
                    <a:pt x="5400" y="352"/>
                  </a:cubicBezTo>
                  <a:cubicBezTo>
                    <a:pt x="5407" y="352"/>
                    <a:pt x="5422" y="359"/>
                    <a:pt x="5429" y="367"/>
                  </a:cubicBezTo>
                  <a:cubicBezTo>
                    <a:pt x="5444" y="374"/>
                    <a:pt x="5451" y="389"/>
                    <a:pt x="5459" y="396"/>
                  </a:cubicBezTo>
                  <a:cubicBezTo>
                    <a:pt x="5473" y="411"/>
                    <a:pt x="5473" y="418"/>
                    <a:pt x="5488" y="418"/>
                  </a:cubicBezTo>
                  <a:cubicBezTo>
                    <a:pt x="5488" y="418"/>
                    <a:pt x="5495" y="418"/>
                    <a:pt x="5502" y="411"/>
                  </a:cubicBezTo>
                  <a:cubicBezTo>
                    <a:pt x="5546" y="396"/>
                    <a:pt x="5546" y="396"/>
                    <a:pt x="5590" y="367"/>
                  </a:cubicBezTo>
                  <a:cubicBezTo>
                    <a:pt x="5605" y="352"/>
                    <a:pt x="5605" y="352"/>
                    <a:pt x="5605" y="352"/>
                  </a:cubicBezTo>
                  <a:cubicBezTo>
                    <a:pt x="5620" y="337"/>
                    <a:pt x="5634" y="330"/>
                    <a:pt x="5649" y="330"/>
                  </a:cubicBezTo>
                  <a:cubicBezTo>
                    <a:pt x="5664" y="330"/>
                    <a:pt x="5671" y="337"/>
                    <a:pt x="5693" y="345"/>
                  </a:cubicBezTo>
                  <a:cubicBezTo>
                    <a:pt x="5708" y="359"/>
                    <a:pt x="5737" y="359"/>
                    <a:pt x="5766" y="359"/>
                  </a:cubicBezTo>
                  <a:cubicBezTo>
                    <a:pt x="5788" y="359"/>
                    <a:pt x="5810" y="359"/>
                    <a:pt x="5825" y="352"/>
                  </a:cubicBezTo>
                  <a:cubicBezTo>
                    <a:pt x="5832" y="352"/>
                    <a:pt x="5832" y="352"/>
                    <a:pt x="5840" y="352"/>
                  </a:cubicBezTo>
                  <a:cubicBezTo>
                    <a:pt x="5847" y="352"/>
                    <a:pt x="5862" y="352"/>
                    <a:pt x="5869" y="367"/>
                  </a:cubicBezTo>
                  <a:cubicBezTo>
                    <a:pt x="5876" y="381"/>
                    <a:pt x="5883" y="411"/>
                    <a:pt x="5876" y="447"/>
                  </a:cubicBezTo>
                  <a:cubicBezTo>
                    <a:pt x="5876" y="462"/>
                    <a:pt x="5883" y="484"/>
                    <a:pt x="5883" y="499"/>
                  </a:cubicBezTo>
                  <a:cubicBezTo>
                    <a:pt x="5898" y="543"/>
                    <a:pt x="5913" y="601"/>
                    <a:pt x="5847" y="645"/>
                  </a:cubicBezTo>
                  <a:cubicBezTo>
                    <a:pt x="5766" y="704"/>
                    <a:pt x="5700" y="784"/>
                    <a:pt x="5671" y="828"/>
                  </a:cubicBezTo>
                  <a:cubicBezTo>
                    <a:pt x="5664" y="843"/>
                    <a:pt x="5642" y="872"/>
                    <a:pt x="5649" y="887"/>
                  </a:cubicBezTo>
                  <a:cubicBezTo>
                    <a:pt x="5656" y="894"/>
                    <a:pt x="5671" y="902"/>
                    <a:pt x="5693" y="909"/>
                  </a:cubicBezTo>
                  <a:cubicBezTo>
                    <a:pt x="5730" y="909"/>
                    <a:pt x="5752" y="909"/>
                    <a:pt x="5766" y="909"/>
                  </a:cubicBezTo>
                  <a:cubicBezTo>
                    <a:pt x="5803" y="909"/>
                    <a:pt x="5832" y="909"/>
                    <a:pt x="5869" y="924"/>
                  </a:cubicBezTo>
                  <a:cubicBezTo>
                    <a:pt x="5883" y="924"/>
                    <a:pt x="5891" y="931"/>
                    <a:pt x="5898" y="931"/>
                  </a:cubicBezTo>
                  <a:cubicBezTo>
                    <a:pt x="5905" y="931"/>
                    <a:pt x="5905" y="931"/>
                    <a:pt x="5920" y="909"/>
                  </a:cubicBezTo>
                  <a:cubicBezTo>
                    <a:pt x="5920" y="902"/>
                    <a:pt x="5935" y="894"/>
                    <a:pt x="5942" y="880"/>
                  </a:cubicBezTo>
                  <a:cubicBezTo>
                    <a:pt x="5993" y="814"/>
                    <a:pt x="6001" y="814"/>
                    <a:pt x="6074" y="755"/>
                  </a:cubicBezTo>
                  <a:cubicBezTo>
                    <a:pt x="6103" y="733"/>
                    <a:pt x="6118" y="711"/>
                    <a:pt x="6125" y="696"/>
                  </a:cubicBezTo>
                  <a:cubicBezTo>
                    <a:pt x="6140" y="667"/>
                    <a:pt x="6155" y="652"/>
                    <a:pt x="6213" y="652"/>
                  </a:cubicBezTo>
                  <a:cubicBezTo>
                    <a:pt x="6228" y="652"/>
                    <a:pt x="6228" y="652"/>
                    <a:pt x="6228" y="652"/>
                  </a:cubicBezTo>
                  <a:cubicBezTo>
                    <a:pt x="6228" y="667"/>
                    <a:pt x="6228" y="667"/>
                    <a:pt x="6228" y="667"/>
                  </a:cubicBezTo>
                  <a:cubicBezTo>
                    <a:pt x="6228" y="711"/>
                    <a:pt x="6243" y="770"/>
                    <a:pt x="6294" y="814"/>
                  </a:cubicBezTo>
                  <a:cubicBezTo>
                    <a:pt x="6316" y="828"/>
                    <a:pt x="6323" y="850"/>
                    <a:pt x="6323" y="872"/>
                  </a:cubicBezTo>
                  <a:cubicBezTo>
                    <a:pt x="6331" y="931"/>
                    <a:pt x="6294" y="990"/>
                    <a:pt x="6257" y="1026"/>
                  </a:cubicBezTo>
                  <a:cubicBezTo>
                    <a:pt x="6206" y="1092"/>
                    <a:pt x="6199" y="1121"/>
                    <a:pt x="6206" y="1187"/>
                  </a:cubicBezTo>
                  <a:cubicBezTo>
                    <a:pt x="6221" y="1253"/>
                    <a:pt x="6228" y="1414"/>
                    <a:pt x="6228" y="1480"/>
                  </a:cubicBezTo>
                  <a:cubicBezTo>
                    <a:pt x="6228" y="1546"/>
                    <a:pt x="6155" y="1642"/>
                    <a:pt x="6103" y="1700"/>
                  </a:cubicBezTo>
                  <a:cubicBezTo>
                    <a:pt x="6081" y="1730"/>
                    <a:pt x="6081" y="1730"/>
                    <a:pt x="6081" y="1730"/>
                  </a:cubicBezTo>
                  <a:cubicBezTo>
                    <a:pt x="6045" y="1773"/>
                    <a:pt x="5964" y="1832"/>
                    <a:pt x="5847" y="1913"/>
                  </a:cubicBezTo>
                  <a:cubicBezTo>
                    <a:pt x="5803" y="1942"/>
                    <a:pt x="5803" y="2001"/>
                    <a:pt x="5840" y="2089"/>
                  </a:cubicBezTo>
                  <a:cubicBezTo>
                    <a:pt x="5869" y="2140"/>
                    <a:pt x="5854" y="2169"/>
                    <a:pt x="5840" y="2206"/>
                  </a:cubicBezTo>
                  <a:cubicBezTo>
                    <a:pt x="5832" y="2228"/>
                    <a:pt x="5817" y="2257"/>
                    <a:pt x="5810" y="2287"/>
                  </a:cubicBezTo>
                  <a:cubicBezTo>
                    <a:pt x="5803" y="2309"/>
                    <a:pt x="5810" y="2316"/>
                    <a:pt x="5817" y="2331"/>
                  </a:cubicBezTo>
                  <a:cubicBezTo>
                    <a:pt x="5832" y="2352"/>
                    <a:pt x="5876" y="2360"/>
                    <a:pt x="5935" y="2360"/>
                  </a:cubicBezTo>
                  <a:cubicBezTo>
                    <a:pt x="5950" y="2360"/>
                    <a:pt x="5950" y="2360"/>
                    <a:pt x="5950" y="2360"/>
                  </a:cubicBezTo>
                  <a:cubicBezTo>
                    <a:pt x="5964" y="2360"/>
                    <a:pt x="5964" y="2360"/>
                    <a:pt x="5964" y="2360"/>
                  </a:cubicBezTo>
                  <a:cubicBezTo>
                    <a:pt x="5964" y="2367"/>
                    <a:pt x="5964" y="2367"/>
                    <a:pt x="5964" y="2367"/>
                  </a:cubicBezTo>
                  <a:cubicBezTo>
                    <a:pt x="5964" y="2367"/>
                    <a:pt x="6030" y="2455"/>
                    <a:pt x="6118" y="2499"/>
                  </a:cubicBezTo>
                  <a:cubicBezTo>
                    <a:pt x="6162" y="2521"/>
                    <a:pt x="6191" y="2543"/>
                    <a:pt x="6213" y="2558"/>
                  </a:cubicBezTo>
                  <a:cubicBezTo>
                    <a:pt x="6243" y="2580"/>
                    <a:pt x="6264" y="2602"/>
                    <a:pt x="6308" y="2609"/>
                  </a:cubicBezTo>
                  <a:cubicBezTo>
                    <a:pt x="6367" y="2631"/>
                    <a:pt x="6382" y="2668"/>
                    <a:pt x="6404" y="2719"/>
                  </a:cubicBezTo>
                  <a:cubicBezTo>
                    <a:pt x="6411" y="2748"/>
                    <a:pt x="6426" y="2778"/>
                    <a:pt x="6440" y="2814"/>
                  </a:cubicBezTo>
                  <a:cubicBezTo>
                    <a:pt x="6477" y="2873"/>
                    <a:pt x="6572" y="2909"/>
                    <a:pt x="6653" y="2939"/>
                  </a:cubicBezTo>
                  <a:cubicBezTo>
                    <a:pt x="6697" y="2953"/>
                    <a:pt x="6733" y="2968"/>
                    <a:pt x="6755" y="2990"/>
                  </a:cubicBezTo>
                  <a:cubicBezTo>
                    <a:pt x="6799" y="3019"/>
                    <a:pt x="6902" y="3107"/>
                    <a:pt x="6895" y="3159"/>
                  </a:cubicBezTo>
                  <a:cubicBezTo>
                    <a:pt x="6895" y="3173"/>
                    <a:pt x="6895" y="3188"/>
                    <a:pt x="6880" y="3195"/>
                  </a:cubicBezTo>
                  <a:cubicBezTo>
                    <a:pt x="6843" y="3224"/>
                    <a:pt x="6829" y="3290"/>
                    <a:pt x="6851" y="3356"/>
                  </a:cubicBezTo>
                  <a:cubicBezTo>
                    <a:pt x="6858" y="3371"/>
                    <a:pt x="6858" y="3378"/>
                    <a:pt x="6865" y="3386"/>
                  </a:cubicBezTo>
                  <a:cubicBezTo>
                    <a:pt x="6880" y="3437"/>
                    <a:pt x="6895" y="3466"/>
                    <a:pt x="6836" y="3532"/>
                  </a:cubicBezTo>
                  <a:cubicBezTo>
                    <a:pt x="6821" y="3547"/>
                    <a:pt x="6814" y="3562"/>
                    <a:pt x="6799" y="3576"/>
                  </a:cubicBezTo>
                  <a:cubicBezTo>
                    <a:pt x="6770" y="3613"/>
                    <a:pt x="6748" y="3635"/>
                    <a:pt x="6719" y="3701"/>
                  </a:cubicBezTo>
                  <a:cubicBezTo>
                    <a:pt x="6697" y="3745"/>
                    <a:pt x="6712" y="3759"/>
                    <a:pt x="6733" y="3789"/>
                  </a:cubicBezTo>
                  <a:cubicBezTo>
                    <a:pt x="6748" y="3811"/>
                    <a:pt x="6770" y="3840"/>
                    <a:pt x="6770" y="3884"/>
                  </a:cubicBezTo>
                  <a:cubicBezTo>
                    <a:pt x="6777" y="3935"/>
                    <a:pt x="6799" y="3979"/>
                    <a:pt x="6814" y="4016"/>
                  </a:cubicBezTo>
                  <a:cubicBezTo>
                    <a:pt x="6829" y="4045"/>
                    <a:pt x="6836" y="4074"/>
                    <a:pt x="6843" y="4096"/>
                  </a:cubicBezTo>
                  <a:cubicBezTo>
                    <a:pt x="6851" y="4133"/>
                    <a:pt x="6953" y="4148"/>
                    <a:pt x="7012" y="4162"/>
                  </a:cubicBezTo>
                  <a:cubicBezTo>
                    <a:pt x="7026" y="4162"/>
                    <a:pt x="7034" y="4162"/>
                    <a:pt x="7041" y="4162"/>
                  </a:cubicBezTo>
                  <a:cubicBezTo>
                    <a:pt x="7078" y="4170"/>
                    <a:pt x="7114" y="4199"/>
                    <a:pt x="7129" y="4243"/>
                  </a:cubicBezTo>
                  <a:cubicBezTo>
                    <a:pt x="7144" y="4280"/>
                    <a:pt x="7151" y="4316"/>
                    <a:pt x="7136" y="4338"/>
                  </a:cubicBezTo>
                  <a:cubicBezTo>
                    <a:pt x="7122" y="4353"/>
                    <a:pt x="7114" y="4360"/>
                    <a:pt x="7100" y="4368"/>
                  </a:cubicBezTo>
                  <a:cubicBezTo>
                    <a:pt x="7093" y="4375"/>
                    <a:pt x="7085" y="4382"/>
                    <a:pt x="7093" y="4390"/>
                  </a:cubicBezTo>
                  <a:cubicBezTo>
                    <a:pt x="7100" y="4412"/>
                    <a:pt x="7122" y="4419"/>
                    <a:pt x="7136" y="4426"/>
                  </a:cubicBezTo>
                  <a:cubicBezTo>
                    <a:pt x="7144" y="4426"/>
                    <a:pt x="7151" y="4426"/>
                    <a:pt x="7158" y="4433"/>
                  </a:cubicBezTo>
                  <a:cubicBezTo>
                    <a:pt x="7158" y="4448"/>
                    <a:pt x="7158" y="4463"/>
                    <a:pt x="7122" y="4514"/>
                  </a:cubicBezTo>
                  <a:cubicBezTo>
                    <a:pt x="7085" y="4573"/>
                    <a:pt x="7122" y="4646"/>
                    <a:pt x="7246" y="4734"/>
                  </a:cubicBezTo>
                  <a:cubicBezTo>
                    <a:pt x="7334" y="4800"/>
                    <a:pt x="7261" y="4924"/>
                    <a:pt x="7217" y="5005"/>
                  </a:cubicBezTo>
                  <a:cubicBezTo>
                    <a:pt x="7217" y="5012"/>
                    <a:pt x="7210" y="5027"/>
                    <a:pt x="7202" y="5034"/>
                  </a:cubicBezTo>
                  <a:cubicBezTo>
                    <a:pt x="7181" y="5086"/>
                    <a:pt x="7188" y="5108"/>
                    <a:pt x="7195" y="5159"/>
                  </a:cubicBezTo>
                  <a:cubicBezTo>
                    <a:pt x="7195" y="5174"/>
                    <a:pt x="7202" y="5188"/>
                    <a:pt x="7202" y="5210"/>
                  </a:cubicBezTo>
                  <a:cubicBezTo>
                    <a:pt x="7217" y="5298"/>
                    <a:pt x="7122" y="5430"/>
                    <a:pt x="7063" y="5496"/>
                  </a:cubicBezTo>
                  <a:cubicBezTo>
                    <a:pt x="6997" y="5562"/>
                    <a:pt x="6983" y="5577"/>
                    <a:pt x="7019" y="5643"/>
                  </a:cubicBezTo>
                  <a:cubicBezTo>
                    <a:pt x="7041" y="5679"/>
                    <a:pt x="7063" y="5701"/>
                    <a:pt x="7085" y="5723"/>
                  </a:cubicBezTo>
                  <a:cubicBezTo>
                    <a:pt x="7114" y="5752"/>
                    <a:pt x="7144" y="5782"/>
                    <a:pt x="7158" y="5840"/>
                  </a:cubicBezTo>
                  <a:cubicBezTo>
                    <a:pt x="7158" y="5848"/>
                    <a:pt x="7158" y="5848"/>
                    <a:pt x="7158" y="5848"/>
                  </a:cubicBezTo>
                  <a:cubicBezTo>
                    <a:pt x="7181" y="5936"/>
                    <a:pt x="7195" y="5980"/>
                    <a:pt x="7276" y="6002"/>
                  </a:cubicBezTo>
                  <a:cubicBezTo>
                    <a:pt x="7349" y="6016"/>
                    <a:pt x="7356" y="6068"/>
                    <a:pt x="7364" y="6126"/>
                  </a:cubicBezTo>
                  <a:cubicBezTo>
                    <a:pt x="7371" y="6148"/>
                    <a:pt x="7378" y="6178"/>
                    <a:pt x="7386" y="6207"/>
                  </a:cubicBezTo>
                  <a:cubicBezTo>
                    <a:pt x="7422" y="6309"/>
                    <a:pt x="7422" y="6324"/>
                    <a:pt x="7386" y="6375"/>
                  </a:cubicBezTo>
                  <a:cubicBezTo>
                    <a:pt x="7356" y="6412"/>
                    <a:pt x="7312" y="6449"/>
                    <a:pt x="7290" y="6471"/>
                  </a:cubicBezTo>
                  <a:cubicBezTo>
                    <a:pt x="7320" y="6493"/>
                    <a:pt x="7320" y="6493"/>
                    <a:pt x="7320" y="6493"/>
                  </a:cubicBezTo>
                  <a:cubicBezTo>
                    <a:pt x="7298" y="6500"/>
                    <a:pt x="7298" y="6500"/>
                    <a:pt x="7298" y="6500"/>
                  </a:cubicBezTo>
                  <a:cubicBezTo>
                    <a:pt x="7239" y="6522"/>
                    <a:pt x="7202" y="6537"/>
                    <a:pt x="7188" y="6544"/>
                  </a:cubicBezTo>
                  <a:cubicBezTo>
                    <a:pt x="7181" y="6551"/>
                    <a:pt x="7181" y="6551"/>
                    <a:pt x="7166" y="6551"/>
                  </a:cubicBezTo>
                  <a:cubicBezTo>
                    <a:pt x="7129" y="6551"/>
                    <a:pt x="7049" y="6493"/>
                    <a:pt x="7034" y="6449"/>
                  </a:cubicBezTo>
                  <a:cubicBezTo>
                    <a:pt x="7026" y="6434"/>
                    <a:pt x="7012" y="6427"/>
                    <a:pt x="7005" y="6427"/>
                  </a:cubicBezTo>
                  <a:cubicBezTo>
                    <a:pt x="6990" y="6427"/>
                    <a:pt x="6975" y="6434"/>
                    <a:pt x="6961" y="6456"/>
                  </a:cubicBezTo>
                  <a:cubicBezTo>
                    <a:pt x="6953" y="6478"/>
                    <a:pt x="6946" y="6485"/>
                    <a:pt x="6946" y="6500"/>
                  </a:cubicBezTo>
                  <a:cubicBezTo>
                    <a:pt x="6946" y="6507"/>
                    <a:pt x="6946" y="6522"/>
                    <a:pt x="6924" y="6522"/>
                  </a:cubicBezTo>
                  <a:cubicBezTo>
                    <a:pt x="6917" y="6522"/>
                    <a:pt x="6917" y="6522"/>
                    <a:pt x="6909" y="6522"/>
                  </a:cubicBezTo>
                  <a:cubicBezTo>
                    <a:pt x="6895" y="6522"/>
                    <a:pt x="6880" y="6514"/>
                    <a:pt x="6873" y="6514"/>
                  </a:cubicBezTo>
                  <a:cubicBezTo>
                    <a:pt x="6851" y="6514"/>
                    <a:pt x="6821" y="6522"/>
                    <a:pt x="6770" y="6544"/>
                  </a:cubicBezTo>
                  <a:cubicBezTo>
                    <a:pt x="6741" y="6559"/>
                    <a:pt x="6726" y="6566"/>
                    <a:pt x="6719" y="6566"/>
                  </a:cubicBezTo>
                  <a:cubicBezTo>
                    <a:pt x="6697" y="6581"/>
                    <a:pt x="6697" y="6581"/>
                    <a:pt x="6645" y="6588"/>
                  </a:cubicBezTo>
                  <a:cubicBezTo>
                    <a:pt x="6616" y="6595"/>
                    <a:pt x="6609" y="6602"/>
                    <a:pt x="6602" y="6624"/>
                  </a:cubicBezTo>
                  <a:cubicBezTo>
                    <a:pt x="6602" y="6639"/>
                    <a:pt x="6594" y="6661"/>
                    <a:pt x="6565" y="6690"/>
                  </a:cubicBezTo>
                  <a:cubicBezTo>
                    <a:pt x="6536" y="6712"/>
                    <a:pt x="6528" y="6727"/>
                    <a:pt x="6521" y="6734"/>
                  </a:cubicBezTo>
                  <a:cubicBezTo>
                    <a:pt x="6521" y="6734"/>
                    <a:pt x="6514" y="6749"/>
                    <a:pt x="6506" y="6749"/>
                  </a:cubicBezTo>
                  <a:cubicBezTo>
                    <a:pt x="6499" y="6749"/>
                    <a:pt x="6492" y="6742"/>
                    <a:pt x="6484" y="6734"/>
                  </a:cubicBezTo>
                  <a:cubicBezTo>
                    <a:pt x="6484" y="6727"/>
                    <a:pt x="6484" y="6727"/>
                    <a:pt x="6484" y="6727"/>
                  </a:cubicBezTo>
                  <a:cubicBezTo>
                    <a:pt x="6470" y="6720"/>
                    <a:pt x="6462" y="6705"/>
                    <a:pt x="6462" y="6698"/>
                  </a:cubicBezTo>
                  <a:cubicBezTo>
                    <a:pt x="6455" y="6676"/>
                    <a:pt x="6455" y="6676"/>
                    <a:pt x="6433" y="6676"/>
                  </a:cubicBezTo>
                  <a:cubicBezTo>
                    <a:pt x="6382" y="6676"/>
                    <a:pt x="6316" y="6676"/>
                    <a:pt x="6279" y="6639"/>
                  </a:cubicBezTo>
                  <a:cubicBezTo>
                    <a:pt x="6272" y="6632"/>
                    <a:pt x="6257" y="6624"/>
                    <a:pt x="6243" y="6624"/>
                  </a:cubicBezTo>
                  <a:cubicBezTo>
                    <a:pt x="6199" y="6624"/>
                    <a:pt x="6140" y="6647"/>
                    <a:pt x="6103" y="6654"/>
                  </a:cubicBezTo>
                  <a:cubicBezTo>
                    <a:pt x="6081" y="6669"/>
                    <a:pt x="6074" y="6683"/>
                    <a:pt x="6067" y="6720"/>
                  </a:cubicBezTo>
                  <a:cubicBezTo>
                    <a:pt x="6059" y="6742"/>
                    <a:pt x="6052" y="6764"/>
                    <a:pt x="6037" y="6786"/>
                  </a:cubicBezTo>
                  <a:cubicBezTo>
                    <a:pt x="6030" y="6808"/>
                    <a:pt x="6023" y="6822"/>
                    <a:pt x="6015" y="6830"/>
                  </a:cubicBezTo>
                  <a:cubicBezTo>
                    <a:pt x="6008" y="6859"/>
                    <a:pt x="6001" y="6874"/>
                    <a:pt x="5964" y="6888"/>
                  </a:cubicBezTo>
                  <a:cubicBezTo>
                    <a:pt x="5942" y="6896"/>
                    <a:pt x="5942" y="6903"/>
                    <a:pt x="5957" y="6947"/>
                  </a:cubicBezTo>
                  <a:cubicBezTo>
                    <a:pt x="5964" y="6962"/>
                    <a:pt x="5971" y="6983"/>
                    <a:pt x="5971" y="7005"/>
                  </a:cubicBezTo>
                  <a:cubicBezTo>
                    <a:pt x="5979" y="7064"/>
                    <a:pt x="5957" y="7093"/>
                    <a:pt x="5935" y="7130"/>
                  </a:cubicBezTo>
                  <a:cubicBezTo>
                    <a:pt x="5927" y="7145"/>
                    <a:pt x="5920" y="7159"/>
                    <a:pt x="5913" y="7174"/>
                  </a:cubicBezTo>
                  <a:cubicBezTo>
                    <a:pt x="5891" y="7218"/>
                    <a:pt x="5862" y="7225"/>
                    <a:pt x="5854" y="7225"/>
                  </a:cubicBezTo>
                  <a:cubicBezTo>
                    <a:pt x="5825" y="7225"/>
                    <a:pt x="5803" y="7203"/>
                    <a:pt x="5803" y="7167"/>
                  </a:cubicBezTo>
                  <a:cubicBezTo>
                    <a:pt x="5803" y="7152"/>
                    <a:pt x="5803" y="7152"/>
                    <a:pt x="5795" y="7152"/>
                  </a:cubicBezTo>
                  <a:cubicBezTo>
                    <a:pt x="5788" y="7152"/>
                    <a:pt x="5774" y="7152"/>
                    <a:pt x="5744" y="7174"/>
                  </a:cubicBezTo>
                  <a:cubicBezTo>
                    <a:pt x="5708" y="7196"/>
                    <a:pt x="5686" y="7203"/>
                    <a:pt x="5642" y="7211"/>
                  </a:cubicBezTo>
                  <a:cubicBezTo>
                    <a:pt x="5620" y="7211"/>
                    <a:pt x="5598" y="7218"/>
                    <a:pt x="5561" y="7225"/>
                  </a:cubicBezTo>
                  <a:cubicBezTo>
                    <a:pt x="5532" y="7233"/>
                    <a:pt x="5510" y="7240"/>
                    <a:pt x="5488" y="7240"/>
                  </a:cubicBezTo>
                  <a:cubicBezTo>
                    <a:pt x="5444" y="7255"/>
                    <a:pt x="5407" y="7262"/>
                    <a:pt x="5349" y="7284"/>
                  </a:cubicBezTo>
                  <a:cubicBezTo>
                    <a:pt x="5326" y="7291"/>
                    <a:pt x="5305" y="7299"/>
                    <a:pt x="5275" y="7299"/>
                  </a:cubicBezTo>
                </a:path>
              </a:pathLst>
            </a:custGeom>
            <a:grpFill/>
            <a:ln w="3175" cmpd="sng">
              <a:noFill/>
              <a:round/>
              <a:headEnd/>
              <a:tailEnd/>
            </a:ln>
          </p:spPr>
          <p:txBody>
            <a:bodyPr wrap="none" anchor="ctr"/>
            <a:lstStyle/>
            <a:p>
              <a:pPr eaLnBrk="1" fontAlgn="auto" hangingPunct="1">
                <a:spcBef>
                  <a:spcPts val="0"/>
                </a:spcBef>
                <a:spcAft>
                  <a:spcPts val="0"/>
                </a:spcAft>
                <a:defRPr/>
              </a:pPr>
              <a:endParaRPr lang="en-US" sz="1351" b="0" i="0">
                <a:latin typeface="DINRoundOT" panose="020B0504020101020102" pitchFamily="34" charset="77"/>
              </a:endParaRPr>
            </a:p>
          </p:txBody>
        </p:sp>
        <p:sp>
          <p:nvSpPr>
            <p:cNvPr id="161" name="Freeform 26">
              <a:extLst>
                <a:ext uri="{FF2B5EF4-FFF2-40B4-BE49-F238E27FC236}">
                  <a16:creationId xmlns:a16="http://schemas.microsoft.com/office/drawing/2014/main" id="{C0DB2DFE-C4E6-A646-BAEC-BFB271D050E2}"/>
                </a:ext>
              </a:extLst>
            </p:cNvPr>
            <p:cNvSpPr>
              <a:spLocks noChangeArrowheads="1"/>
            </p:cNvSpPr>
            <p:nvPr/>
          </p:nvSpPr>
          <p:spPr bwMode="gray">
            <a:xfrm>
              <a:off x="7619993" y="4378228"/>
              <a:ext cx="2870828" cy="2785104"/>
            </a:xfrm>
            <a:custGeom>
              <a:avLst/>
              <a:gdLst>
                <a:gd name="T0" fmla="*/ 5532 w 7468"/>
                <a:gd name="T1" fmla="*/ 439 h 7328"/>
                <a:gd name="T2" fmla="*/ 5928 w 7468"/>
                <a:gd name="T3" fmla="*/ 960 h 7328"/>
                <a:gd name="T4" fmla="*/ 5965 w 7468"/>
                <a:gd name="T5" fmla="*/ 2388 h 7328"/>
                <a:gd name="T6" fmla="*/ 7071 w 7468"/>
                <a:gd name="T7" fmla="*/ 4191 h 7328"/>
                <a:gd name="T8" fmla="*/ 7298 w 7468"/>
                <a:gd name="T9" fmla="*/ 6030 h 7328"/>
                <a:gd name="T10" fmla="*/ 6903 w 7468"/>
                <a:gd name="T11" fmla="*/ 6514 h 7328"/>
                <a:gd name="T12" fmla="*/ 5987 w 7468"/>
                <a:gd name="T13" fmla="*/ 7019 h 7328"/>
                <a:gd name="T14" fmla="*/ 4697 w 7468"/>
                <a:gd name="T15" fmla="*/ 7100 h 7328"/>
                <a:gd name="T16" fmla="*/ 4177 w 7468"/>
                <a:gd name="T17" fmla="*/ 6946 h 7328"/>
                <a:gd name="T18" fmla="*/ 3869 w 7468"/>
                <a:gd name="T19" fmla="*/ 6455 h 7328"/>
                <a:gd name="T20" fmla="*/ 3620 w 7468"/>
                <a:gd name="T21" fmla="*/ 5532 h 7328"/>
                <a:gd name="T22" fmla="*/ 3092 w 7468"/>
                <a:gd name="T23" fmla="*/ 5268 h 7328"/>
                <a:gd name="T24" fmla="*/ 2199 w 7468"/>
                <a:gd name="T25" fmla="*/ 4990 h 7328"/>
                <a:gd name="T26" fmla="*/ 2147 w 7468"/>
                <a:gd name="T27" fmla="*/ 3737 h 7328"/>
                <a:gd name="T28" fmla="*/ 1964 w 7468"/>
                <a:gd name="T29" fmla="*/ 2923 h 7328"/>
                <a:gd name="T30" fmla="*/ 1576 w 7468"/>
                <a:gd name="T31" fmla="*/ 2440 h 7328"/>
                <a:gd name="T32" fmla="*/ 901 w 7468"/>
                <a:gd name="T33" fmla="*/ 2147 h 7328"/>
                <a:gd name="T34" fmla="*/ 257 w 7468"/>
                <a:gd name="T35" fmla="*/ 1897 h 7328"/>
                <a:gd name="T36" fmla="*/ 579 w 7468"/>
                <a:gd name="T37" fmla="*/ 1685 h 7328"/>
                <a:gd name="T38" fmla="*/ 1370 w 7468"/>
                <a:gd name="T39" fmla="*/ 1143 h 7328"/>
                <a:gd name="T40" fmla="*/ 2081 w 7468"/>
                <a:gd name="T41" fmla="*/ 938 h 7328"/>
                <a:gd name="T42" fmla="*/ 2909 w 7468"/>
                <a:gd name="T43" fmla="*/ 1245 h 7328"/>
                <a:gd name="T44" fmla="*/ 3701 w 7468"/>
                <a:gd name="T45" fmla="*/ 1172 h 7328"/>
                <a:gd name="T46" fmla="*/ 4353 w 7468"/>
                <a:gd name="T47" fmla="*/ 916 h 7328"/>
                <a:gd name="T48" fmla="*/ 4961 w 7468"/>
                <a:gd name="T49" fmla="*/ 29 h 7328"/>
                <a:gd name="T50" fmla="*/ 4704 w 7468"/>
                <a:gd name="T51" fmla="*/ 366 h 7328"/>
                <a:gd name="T52" fmla="*/ 4294 w 7468"/>
                <a:gd name="T53" fmla="*/ 945 h 7328"/>
                <a:gd name="T54" fmla="*/ 3913 w 7468"/>
                <a:gd name="T55" fmla="*/ 1157 h 7328"/>
                <a:gd name="T56" fmla="*/ 3488 w 7468"/>
                <a:gd name="T57" fmla="*/ 1355 h 7328"/>
                <a:gd name="T58" fmla="*/ 3063 w 7468"/>
                <a:gd name="T59" fmla="*/ 1333 h 7328"/>
                <a:gd name="T60" fmla="*/ 2660 w 7468"/>
                <a:gd name="T61" fmla="*/ 1128 h 7328"/>
                <a:gd name="T62" fmla="*/ 1949 w 7468"/>
                <a:gd name="T63" fmla="*/ 872 h 7328"/>
                <a:gd name="T64" fmla="*/ 1458 w 7468"/>
                <a:gd name="T65" fmla="*/ 1033 h 7328"/>
                <a:gd name="T66" fmla="*/ 1004 w 7468"/>
                <a:gd name="T67" fmla="*/ 1304 h 7328"/>
                <a:gd name="T68" fmla="*/ 418 w 7468"/>
                <a:gd name="T69" fmla="*/ 1604 h 7328"/>
                <a:gd name="T70" fmla="*/ 271 w 7468"/>
                <a:gd name="T71" fmla="*/ 1927 h 7328"/>
                <a:gd name="T72" fmla="*/ 762 w 7468"/>
                <a:gd name="T73" fmla="*/ 1978 h 7328"/>
                <a:gd name="T74" fmla="*/ 1151 w 7468"/>
                <a:gd name="T75" fmla="*/ 2242 h 7328"/>
                <a:gd name="T76" fmla="*/ 1759 w 7468"/>
                <a:gd name="T77" fmla="*/ 2476 h 7328"/>
                <a:gd name="T78" fmla="*/ 1986 w 7468"/>
                <a:gd name="T79" fmla="*/ 3099 h 7328"/>
                <a:gd name="T80" fmla="*/ 2052 w 7468"/>
                <a:gd name="T81" fmla="*/ 3671 h 7328"/>
                <a:gd name="T82" fmla="*/ 2184 w 7468"/>
                <a:gd name="T83" fmla="*/ 4184 h 7328"/>
                <a:gd name="T84" fmla="*/ 2169 w 7468"/>
                <a:gd name="T85" fmla="*/ 5012 h 7328"/>
                <a:gd name="T86" fmla="*/ 2902 w 7468"/>
                <a:gd name="T87" fmla="*/ 5400 h 7328"/>
                <a:gd name="T88" fmla="*/ 3327 w 7468"/>
                <a:gd name="T89" fmla="*/ 5444 h 7328"/>
                <a:gd name="T90" fmla="*/ 3950 w 7468"/>
                <a:gd name="T91" fmla="*/ 5701 h 7328"/>
                <a:gd name="T92" fmla="*/ 3825 w 7468"/>
                <a:gd name="T93" fmla="*/ 6455 h 7328"/>
                <a:gd name="T94" fmla="*/ 4140 w 7468"/>
                <a:gd name="T95" fmla="*/ 6748 h 7328"/>
                <a:gd name="T96" fmla="*/ 4316 w 7468"/>
                <a:gd name="T97" fmla="*/ 7313 h 7328"/>
                <a:gd name="T98" fmla="*/ 4851 w 7468"/>
                <a:gd name="T99" fmla="*/ 7210 h 7328"/>
                <a:gd name="T100" fmla="*/ 5782 w 7468"/>
                <a:gd name="T101" fmla="*/ 7203 h 7328"/>
                <a:gd name="T102" fmla="*/ 6111 w 7468"/>
                <a:gd name="T103" fmla="*/ 6734 h 7328"/>
                <a:gd name="T104" fmla="*/ 6646 w 7468"/>
                <a:gd name="T105" fmla="*/ 6646 h 7328"/>
                <a:gd name="T106" fmla="*/ 7225 w 7468"/>
                <a:gd name="T107" fmla="*/ 6573 h 7328"/>
                <a:gd name="T108" fmla="*/ 7108 w 7468"/>
                <a:gd name="T109" fmla="*/ 5517 h 7328"/>
                <a:gd name="T110" fmla="*/ 7144 w 7468"/>
                <a:gd name="T111" fmla="*/ 4389 h 7328"/>
                <a:gd name="T112" fmla="*/ 6910 w 7468"/>
                <a:gd name="T113" fmla="*/ 3392 h 7328"/>
                <a:gd name="T114" fmla="*/ 6001 w 7468"/>
                <a:gd name="T115" fmla="*/ 2359 h 7328"/>
                <a:gd name="T116" fmla="*/ 6302 w 7468"/>
                <a:gd name="T117" fmla="*/ 1047 h 7328"/>
                <a:gd name="T118" fmla="*/ 5804 w 7468"/>
                <a:gd name="T119" fmla="*/ 908 h 7328"/>
                <a:gd name="T120" fmla="*/ 5679 w 7468"/>
                <a:gd name="T121" fmla="*/ 329 h 7328"/>
                <a:gd name="T122" fmla="*/ 5254 w 7468"/>
                <a:gd name="T123" fmla="*/ 329 h 7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468" h="7328">
                  <a:moveTo>
                    <a:pt x="4961" y="29"/>
                  </a:moveTo>
                  <a:lnTo>
                    <a:pt x="4961" y="29"/>
                  </a:lnTo>
                  <a:cubicBezTo>
                    <a:pt x="4983" y="29"/>
                    <a:pt x="5005" y="51"/>
                    <a:pt x="5027" y="88"/>
                  </a:cubicBezTo>
                  <a:cubicBezTo>
                    <a:pt x="5063" y="139"/>
                    <a:pt x="5071" y="154"/>
                    <a:pt x="5122" y="161"/>
                  </a:cubicBezTo>
                  <a:cubicBezTo>
                    <a:pt x="5173" y="168"/>
                    <a:pt x="5159" y="219"/>
                    <a:pt x="5188" y="256"/>
                  </a:cubicBezTo>
                  <a:cubicBezTo>
                    <a:pt x="5210" y="285"/>
                    <a:pt x="5232" y="359"/>
                    <a:pt x="5247" y="388"/>
                  </a:cubicBezTo>
                  <a:cubicBezTo>
                    <a:pt x="5261" y="417"/>
                    <a:pt x="5276" y="439"/>
                    <a:pt x="5305" y="439"/>
                  </a:cubicBezTo>
                  <a:cubicBezTo>
                    <a:pt x="5320" y="439"/>
                    <a:pt x="5327" y="439"/>
                    <a:pt x="5342" y="432"/>
                  </a:cubicBezTo>
                  <a:cubicBezTo>
                    <a:pt x="5379" y="410"/>
                    <a:pt x="5408" y="381"/>
                    <a:pt x="5430" y="381"/>
                  </a:cubicBezTo>
                  <a:cubicBezTo>
                    <a:pt x="5437" y="381"/>
                    <a:pt x="5444" y="388"/>
                    <a:pt x="5452" y="388"/>
                  </a:cubicBezTo>
                  <a:cubicBezTo>
                    <a:pt x="5481" y="410"/>
                    <a:pt x="5481" y="447"/>
                    <a:pt x="5518" y="447"/>
                  </a:cubicBezTo>
                  <a:cubicBezTo>
                    <a:pt x="5518" y="447"/>
                    <a:pt x="5525" y="447"/>
                    <a:pt x="5532" y="439"/>
                  </a:cubicBezTo>
                  <a:cubicBezTo>
                    <a:pt x="5584" y="425"/>
                    <a:pt x="5584" y="425"/>
                    <a:pt x="5628" y="388"/>
                  </a:cubicBezTo>
                  <a:cubicBezTo>
                    <a:pt x="5657" y="366"/>
                    <a:pt x="5664" y="359"/>
                    <a:pt x="5679" y="359"/>
                  </a:cubicBezTo>
                  <a:cubicBezTo>
                    <a:pt x="5686" y="359"/>
                    <a:pt x="5701" y="366"/>
                    <a:pt x="5716" y="373"/>
                  </a:cubicBezTo>
                  <a:cubicBezTo>
                    <a:pt x="5738" y="388"/>
                    <a:pt x="5767" y="388"/>
                    <a:pt x="5796" y="388"/>
                  </a:cubicBezTo>
                  <a:cubicBezTo>
                    <a:pt x="5818" y="388"/>
                    <a:pt x="5847" y="388"/>
                    <a:pt x="5862" y="381"/>
                  </a:cubicBezTo>
                  <a:cubicBezTo>
                    <a:pt x="5862" y="381"/>
                    <a:pt x="5862" y="381"/>
                    <a:pt x="5870" y="381"/>
                  </a:cubicBezTo>
                  <a:cubicBezTo>
                    <a:pt x="5892" y="381"/>
                    <a:pt x="5899" y="403"/>
                    <a:pt x="5892" y="461"/>
                  </a:cubicBezTo>
                  <a:cubicBezTo>
                    <a:pt x="5884" y="520"/>
                    <a:pt x="5950" y="586"/>
                    <a:pt x="5870" y="645"/>
                  </a:cubicBezTo>
                  <a:cubicBezTo>
                    <a:pt x="5782" y="703"/>
                    <a:pt x="5716" y="791"/>
                    <a:pt x="5686" y="835"/>
                  </a:cubicBezTo>
                  <a:cubicBezTo>
                    <a:pt x="5664" y="872"/>
                    <a:pt x="5635" y="923"/>
                    <a:pt x="5723" y="938"/>
                  </a:cubicBezTo>
                  <a:cubicBezTo>
                    <a:pt x="5811" y="945"/>
                    <a:pt x="5833" y="938"/>
                    <a:pt x="5892" y="952"/>
                  </a:cubicBezTo>
                  <a:cubicBezTo>
                    <a:pt x="5913" y="960"/>
                    <a:pt x="5921" y="960"/>
                    <a:pt x="5928" y="960"/>
                  </a:cubicBezTo>
                  <a:cubicBezTo>
                    <a:pt x="5950" y="960"/>
                    <a:pt x="5950" y="945"/>
                    <a:pt x="5987" y="901"/>
                  </a:cubicBezTo>
                  <a:cubicBezTo>
                    <a:pt x="6038" y="842"/>
                    <a:pt x="6038" y="842"/>
                    <a:pt x="6111" y="784"/>
                  </a:cubicBezTo>
                  <a:cubicBezTo>
                    <a:pt x="6192" y="725"/>
                    <a:pt x="6155" y="681"/>
                    <a:pt x="6243" y="681"/>
                  </a:cubicBezTo>
                  <a:cubicBezTo>
                    <a:pt x="6243" y="725"/>
                    <a:pt x="6258" y="791"/>
                    <a:pt x="6309" y="835"/>
                  </a:cubicBezTo>
                  <a:cubicBezTo>
                    <a:pt x="6368" y="886"/>
                    <a:pt x="6338" y="960"/>
                    <a:pt x="6280" y="1033"/>
                  </a:cubicBezTo>
                  <a:cubicBezTo>
                    <a:pt x="6221" y="1099"/>
                    <a:pt x="6214" y="1135"/>
                    <a:pt x="6221" y="1201"/>
                  </a:cubicBezTo>
                  <a:cubicBezTo>
                    <a:pt x="6236" y="1267"/>
                    <a:pt x="6243" y="1428"/>
                    <a:pt x="6243" y="1494"/>
                  </a:cubicBezTo>
                  <a:cubicBezTo>
                    <a:pt x="6243" y="1560"/>
                    <a:pt x="6141" y="1678"/>
                    <a:pt x="6097" y="1736"/>
                  </a:cubicBezTo>
                  <a:cubicBezTo>
                    <a:pt x="6053" y="1787"/>
                    <a:pt x="5935" y="1868"/>
                    <a:pt x="5870" y="1912"/>
                  </a:cubicBezTo>
                  <a:cubicBezTo>
                    <a:pt x="5804" y="1964"/>
                    <a:pt x="5825" y="2037"/>
                    <a:pt x="5862" y="2110"/>
                  </a:cubicBezTo>
                  <a:cubicBezTo>
                    <a:pt x="5892" y="2176"/>
                    <a:pt x="5847" y="2198"/>
                    <a:pt x="5825" y="2301"/>
                  </a:cubicBezTo>
                  <a:cubicBezTo>
                    <a:pt x="5804" y="2381"/>
                    <a:pt x="5921" y="2388"/>
                    <a:pt x="5965" y="2388"/>
                  </a:cubicBezTo>
                  <a:cubicBezTo>
                    <a:pt x="5980" y="2388"/>
                    <a:pt x="5987" y="2388"/>
                    <a:pt x="5987" y="2388"/>
                  </a:cubicBezTo>
                  <a:cubicBezTo>
                    <a:pt x="5987" y="2388"/>
                    <a:pt x="6053" y="2484"/>
                    <a:pt x="6141" y="2528"/>
                  </a:cubicBezTo>
                  <a:cubicBezTo>
                    <a:pt x="6236" y="2572"/>
                    <a:pt x="6258" y="2616"/>
                    <a:pt x="6338" y="2638"/>
                  </a:cubicBezTo>
                  <a:cubicBezTo>
                    <a:pt x="6412" y="2660"/>
                    <a:pt x="6404" y="2733"/>
                    <a:pt x="6463" y="2835"/>
                  </a:cubicBezTo>
                  <a:cubicBezTo>
                    <a:pt x="6514" y="2938"/>
                    <a:pt x="6720" y="2967"/>
                    <a:pt x="6778" y="3011"/>
                  </a:cubicBezTo>
                  <a:cubicBezTo>
                    <a:pt x="6837" y="3063"/>
                    <a:pt x="6947" y="3165"/>
                    <a:pt x="6903" y="3195"/>
                  </a:cubicBezTo>
                  <a:cubicBezTo>
                    <a:pt x="6859" y="3231"/>
                    <a:pt x="6844" y="3312"/>
                    <a:pt x="6866" y="3378"/>
                  </a:cubicBezTo>
                  <a:cubicBezTo>
                    <a:pt x="6888" y="3444"/>
                    <a:pt x="6910" y="3466"/>
                    <a:pt x="6859" y="3539"/>
                  </a:cubicBezTo>
                  <a:cubicBezTo>
                    <a:pt x="6800" y="3605"/>
                    <a:pt x="6778" y="3612"/>
                    <a:pt x="6734" y="3707"/>
                  </a:cubicBezTo>
                  <a:cubicBezTo>
                    <a:pt x="6683" y="3795"/>
                    <a:pt x="6778" y="3810"/>
                    <a:pt x="6785" y="3898"/>
                  </a:cubicBezTo>
                  <a:cubicBezTo>
                    <a:pt x="6800" y="3986"/>
                    <a:pt x="6844" y="4059"/>
                    <a:pt x="6859" y="4110"/>
                  </a:cubicBezTo>
                  <a:cubicBezTo>
                    <a:pt x="6866" y="4169"/>
                    <a:pt x="7005" y="4184"/>
                    <a:pt x="7071" y="4191"/>
                  </a:cubicBezTo>
                  <a:cubicBezTo>
                    <a:pt x="7137" y="4206"/>
                    <a:pt x="7174" y="4308"/>
                    <a:pt x="7152" y="4338"/>
                  </a:cubicBezTo>
                  <a:cubicBezTo>
                    <a:pt x="7130" y="4374"/>
                    <a:pt x="7093" y="4374"/>
                    <a:pt x="7108" y="4411"/>
                  </a:cubicBezTo>
                  <a:cubicBezTo>
                    <a:pt x="7115" y="4440"/>
                    <a:pt x="7166" y="4455"/>
                    <a:pt x="7166" y="4455"/>
                  </a:cubicBezTo>
                  <a:lnTo>
                    <a:pt x="7166" y="4455"/>
                  </a:lnTo>
                  <a:cubicBezTo>
                    <a:pt x="7174" y="4455"/>
                    <a:pt x="7181" y="4462"/>
                    <a:pt x="7137" y="4521"/>
                  </a:cubicBezTo>
                  <a:cubicBezTo>
                    <a:pt x="7086" y="4602"/>
                    <a:pt x="7174" y="4689"/>
                    <a:pt x="7262" y="4763"/>
                  </a:cubicBezTo>
                  <a:cubicBezTo>
                    <a:pt x="7357" y="4828"/>
                    <a:pt x="7254" y="4975"/>
                    <a:pt x="7218" y="5041"/>
                  </a:cubicBezTo>
                  <a:cubicBezTo>
                    <a:pt x="7188" y="5114"/>
                    <a:pt x="7211" y="5144"/>
                    <a:pt x="7218" y="5224"/>
                  </a:cubicBezTo>
                  <a:cubicBezTo>
                    <a:pt x="7232" y="5305"/>
                    <a:pt x="7152" y="5429"/>
                    <a:pt x="7086" y="5495"/>
                  </a:cubicBezTo>
                  <a:cubicBezTo>
                    <a:pt x="7013" y="5561"/>
                    <a:pt x="6991" y="5591"/>
                    <a:pt x="7042" y="5664"/>
                  </a:cubicBezTo>
                  <a:cubicBezTo>
                    <a:pt x="7086" y="5745"/>
                    <a:pt x="7152" y="5766"/>
                    <a:pt x="7174" y="5862"/>
                  </a:cubicBezTo>
                  <a:cubicBezTo>
                    <a:pt x="7196" y="5950"/>
                    <a:pt x="7211" y="6008"/>
                    <a:pt x="7298" y="6030"/>
                  </a:cubicBezTo>
                  <a:cubicBezTo>
                    <a:pt x="7386" y="6052"/>
                    <a:pt x="7364" y="6118"/>
                    <a:pt x="7401" y="6221"/>
                  </a:cubicBezTo>
                  <a:cubicBezTo>
                    <a:pt x="7437" y="6323"/>
                    <a:pt x="7437" y="6338"/>
                    <a:pt x="7401" y="6382"/>
                  </a:cubicBezTo>
                  <a:cubicBezTo>
                    <a:pt x="7364" y="6426"/>
                    <a:pt x="7298" y="6485"/>
                    <a:pt x="7298" y="6485"/>
                  </a:cubicBezTo>
                  <a:cubicBezTo>
                    <a:pt x="7298" y="6485"/>
                    <a:pt x="7306" y="6492"/>
                    <a:pt x="7320" y="6507"/>
                  </a:cubicBezTo>
                  <a:cubicBezTo>
                    <a:pt x="7276" y="6521"/>
                    <a:pt x="7225" y="6536"/>
                    <a:pt x="7211" y="6543"/>
                  </a:cubicBezTo>
                  <a:cubicBezTo>
                    <a:pt x="7211" y="6551"/>
                    <a:pt x="7203" y="6551"/>
                    <a:pt x="7196" y="6551"/>
                  </a:cubicBezTo>
                  <a:cubicBezTo>
                    <a:pt x="7166" y="6551"/>
                    <a:pt x="7093" y="6499"/>
                    <a:pt x="7071" y="6463"/>
                  </a:cubicBezTo>
                  <a:cubicBezTo>
                    <a:pt x="7064" y="6441"/>
                    <a:pt x="7049" y="6426"/>
                    <a:pt x="7035" y="6426"/>
                  </a:cubicBezTo>
                  <a:cubicBezTo>
                    <a:pt x="7013" y="6426"/>
                    <a:pt x="6998" y="6433"/>
                    <a:pt x="6983" y="6463"/>
                  </a:cubicBezTo>
                  <a:cubicBezTo>
                    <a:pt x="6954" y="6507"/>
                    <a:pt x="6969" y="6521"/>
                    <a:pt x="6954" y="6521"/>
                  </a:cubicBezTo>
                  <a:cubicBezTo>
                    <a:pt x="6954" y="6521"/>
                    <a:pt x="6947" y="6521"/>
                    <a:pt x="6939" y="6521"/>
                  </a:cubicBezTo>
                  <a:cubicBezTo>
                    <a:pt x="6925" y="6514"/>
                    <a:pt x="6910" y="6514"/>
                    <a:pt x="6903" y="6514"/>
                  </a:cubicBezTo>
                  <a:cubicBezTo>
                    <a:pt x="6881" y="6514"/>
                    <a:pt x="6851" y="6521"/>
                    <a:pt x="6793" y="6543"/>
                  </a:cubicBezTo>
                  <a:cubicBezTo>
                    <a:pt x="6712" y="6580"/>
                    <a:pt x="6749" y="6573"/>
                    <a:pt x="6675" y="6587"/>
                  </a:cubicBezTo>
                  <a:cubicBezTo>
                    <a:pt x="6602" y="6602"/>
                    <a:pt x="6639" y="6638"/>
                    <a:pt x="6580" y="6690"/>
                  </a:cubicBezTo>
                  <a:cubicBezTo>
                    <a:pt x="6544" y="6726"/>
                    <a:pt x="6544" y="6741"/>
                    <a:pt x="6536" y="6741"/>
                  </a:cubicBezTo>
                  <a:cubicBezTo>
                    <a:pt x="6536" y="6741"/>
                    <a:pt x="6529" y="6741"/>
                    <a:pt x="6522" y="6734"/>
                  </a:cubicBezTo>
                  <a:cubicBezTo>
                    <a:pt x="6500" y="6704"/>
                    <a:pt x="6514" y="6675"/>
                    <a:pt x="6463" y="6675"/>
                  </a:cubicBezTo>
                  <a:cubicBezTo>
                    <a:pt x="6412" y="6675"/>
                    <a:pt x="6353" y="6675"/>
                    <a:pt x="6316" y="6638"/>
                  </a:cubicBezTo>
                  <a:cubicBezTo>
                    <a:pt x="6309" y="6631"/>
                    <a:pt x="6287" y="6624"/>
                    <a:pt x="6273" y="6624"/>
                  </a:cubicBezTo>
                  <a:cubicBezTo>
                    <a:pt x="6229" y="6624"/>
                    <a:pt x="6170" y="6646"/>
                    <a:pt x="6133" y="6653"/>
                  </a:cubicBezTo>
                  <a:cubicBezTo>
                    <a:pt x="6082" y="6675"/>
                    <a:pt x="6089" y="6726"/>
                    <a:pt x="6053" y="6792"/>
                  </a:cubicBezTo>
                  <a:cubicBezTo>
                    <a:pt x="6023" y="6858"/>
                    <a:pt x="6038" y="6866"/>
                    <a:pt x="5987" y="6888"/>
                  </a:cubicBezTo>
                  <a:cubicBezTo>
                    <a:pt x="5935" y="6902"/>
                    <a:pt x="5980" y="6954"/>
                    <a:pt x="5987" y="7019"/>
                  </a:cubicBezTo>
                  <a:cubicBezTo>
                    <a:pt x="5994" y="7093"/>
                    <a:pt x="5965" y="7115"/>
                    <a:pt x="5928" y="7181"/>
                  </a:cubicBezTo>
                  <a:cubicBezTo>
                    <a:pt x="5913" y="7210"/>
                    <a:pt x="5899" y="7225"/>
                    <a:pt x="5884" y="7225"/>
                  </a:cubicBezTo>
                  <a:cubicBezTo>
                    <a:pt x="5862" y="7225"/>
                    <a:pt x="5847" y="7210"/>
                    <a:pt x="5847" y="7181"/>
                  </a:cubicBezTo>
                  <a:cubicBezTo>
                    <a:pt x="5847" y="7159"/>
                    <a:pt x="5840" y="7152"/>
                    <a:pt x="5825" y="7152"/>
                  </a:cubicBezTo>
                  <a:cubicBezTo>
                    <a:pt x="5811" y="7152"/>
                    <a:pt x="5789" y="7159"/>
                    <a:pt x="5767" y="7173"/>
                  </a:cubicBezTo>
                  <a:cubicBezTo>
                    <a:pt x="5716" y="7210"/>
                    <a:pt x="5686" y="7203"/>
                    <a:pt x="5584" y="7225"/>
                  </a:cubicBezTo>
                  <a:cubicBezTo>
                    <a:pt x="5489" y="7254"/>
                    <a:pt x="5459" y="7254"/>
                    <a:pt x="5371" y="7283"/>
                  </a:cubicBezTo>
                  <a:cubicBezTo>
                    <a:pt x="5356" y="7291"/>
                    <a:pt x="5327" y="7298"/>
                    <a:pt x="5305" y="7298"/>
                  </a:cubicBezTo>
                  <a:cubicBezTo>
                    <a:pt x="5217" y="7298"/>
                    <a:pt x="5115" y="7269"/>
                    <a:pt x="5063" y="7261"/>
                  </a:cubicBezTo>
                  <a:cubicBezTo>
                    <a:pt x="4983" y="7254"/>
                    <a:pt x="4932" y="7261"/>
                    <a:pt x="4895" y="7254"/>
                  </a:cubicBezTo>
                  <a:cubicBezTo>
                    <a:pt x="4866" y="7239"/>
                    <a:pt x="4924" y="7195"/>
                    <a:pt x="4858" y="7181"/>
                  </a:cubicBezTo>
                  <a:cubicBezTo>
                    <a:pt x="4785" y="7173"/>
                    <a:pt x="4748" y="7122"/>
                    <a:pt x="4697" y="7100"/>
                  </a:cubicBezTo>
                  <a:cubicBezTo>
                    <a:pt x="4653" y="7078"/>
                    <a:pt x="4675" y="7034"/>
                    <a:pt x="4661" y="7034"/>
                  </a:cubicBezTo>
                  <a:cubicBezTo>
                    <a:pt x="4661" y="7034"/>
                    <a:pt x="4653" y="7042"/>
                    <a:pt x="4646" y="7049"/>
                  </a:cubicBezTo>
                  <a:cubicBezTo>
                    <a:pt x="4594" y="7078"/>
                    <a:pt x="4594" y="7107"/>
                    <a:pt x="4536" y="7115"/>
                  </a:cubicBezTo>
                  <a:cubicBezTo>
                    <a:pt x="4529" y="7115"/>
                    <a:pt x="4521" y="7115"/>
                    <a:pt x="4514" y="7115"/>
                  </a:cubicBezTo>
                  <a:cubicBezTo>
                    <a:pt x="4499" y="7115"/>
                    <a:pt x="4492" y="7115"/>
                    <a:pt x="4485" y="7115"/>
                  </a:cubicBezTo>
                  <a:cubicBezTo>
                    <a:pt x="4485" y="7115"/>
                    <a:pt x="4477" y="7115"/>
                    <a:pt x="4463" y="7144"/>
                  </a:cubicBezTo>
                  <a:cubicBezTo>
                    <a:pt x="4433" y="7195"/>
                    <a:pt x="4404" y="7203"/>
                    <a:pt x="4353" y="7261"/>
                  </a:cubicBezTo>
                  <a:cubicBezTo>
                    <a:pt x="4338" y="7276"/>
                    <a:pt x="4331" y="7283"/>
                    <a:pt x="4316" y="7283"/>
                  </a:cubicBezTo>
                  <a:cubicBezTo>
                    <a:pt x="4280" y="7283"/>
                    <a:pt x="4250" y="7232"/>
                    <a:pt x="4228" y="7217"/>
                  </a:cubicBezTo>
                  <a:cubicBezTo>
                    <a:pt x="4191" y="7203"/>
                    <a:pt x="4191" y="7159"/>
                    <a:pt x="4213" y="7115"/>
                  </a:cubicBezTo>
                  <a:cubicBezTo>
                    <a:pt x="4228" y="7071"/>
                    <a:pt x="4221" y="7064"/>
                    <a:pt x="4213" y="7027"/>
                  </a:cubicBezTo>
                  <a:cubicBezTo>
                    <a:pt x="4199" y="6997"/>
                    <a:pt x="4177" y="6983"/>
                    <a:pt x="4177" y="6946"/>
                  </a:cubicBezTo>
                  <a:cubicBezTo>
                    <a:pt x="4177" y="6910"/>
                    <a:pt x="4213" y="6910"/>
                    <a:pt x="4235" y="6888"/>
                  </a:cubicBezTo>
                  <a:cubicBezTo>
                    <a:pt x="4257" y="6858"/>
                    <a:pt x="4221" y="6800"/>
                    <a:pt x="4184" y="6785"/>
                  </a:cubicBezTo>
                  <a:cubicBezTo>
                    <a:pt x="4155" y="6770"/>
                    <a:pt x="4184" y="6712"/>
                    <a:pt x="4155" y="6712"/>
                  </a:cubicBezTo>
                  <a:cubicBezTo>
                    <a:pt x="4155" y="6712"/>
                    <a:pt x="4155" y="6712"/>
                    <a:pt x="4148" y="6719"/>
                  </a:cubicBezTo>
                  <a:lnTo>
                    <a:pt x="4140" y="6719"/>
                  </a:lnTo>
                  <a:cubicBezTo>
                    <a:pt x="4104" y="6719"/>
                    <a:pt x="4082" y="6690"/>
                    <a:pt x="4082" y="6690"/>
                  </a:cubicBezTo>
                  <a:cubicBezTo>
                    <a:pt x="4082" y="6690"/>
                    <a:pt x="4096" y="6602"/>
                    <a:pt x="4067" y="6573"/>
                  </a:cubicBezTo>
                  <a:cubicBezTo>
                    <a:pt x="4045" y="6551"/>
                    <a:pt x="4030" y="6543"/>
                    <a:pt x="4008" y="6543"/>
                  </a:cubicBezTo>
                  <a:cubicBezTo>
                    <a:pt x="3994" y="6543"/>
                    <a:pt x="3986" y="6543"/>
                    <a:pt x="3964" y="6543"/>
                  </a:cubicBezTo>
                  <a:cubicBezTo>
                    <a:pt x="3957" y="6543"/>
                    <a:pt x="3957" y="6543"/>
                    <a:pt x="3957" y="6543"/>
                  </a:cubicBezTo>
                  <a:cubicBezTo>
                    <a:pt x="3906" y="6543"/>
                    <a:pt x="3906" y="6485"/>
                    <a:pt x="3876" y="6463"/>
                  </a:cubicBezTo>
                  <a:cubicBezTo>
                    <a:pt x="3876" y="6455"/>
                    <a:pt x="3876" y="6455"/>
                    <a:pt x="3869" y="6455"/>
                  </a:cubicBezTo>
                  <a:cubicBezTo>
                    <a:pt x="3891" y="6433"/>
                    <a:pt x="3913" y="6411"/>
                    <a:pt x="3950" y="6389"/>
                  </a:cubicBezTo>
                  <a:cubicBezTo>
                    <a:pt x="4016" y="6353"/>
                    <a:pt x="4060" y="6338"/>
                    <a:pt x="4089" y="6287"/>
                  </a:cubicBezTo>
                  <a:cubicBezTo>
                    <a:pt x="4125" y="6243"/>
                    <a:pt x="4148" y="6169"/>
                    <a:pt x="4111" y="6147"/>
                  </a:cubicBezTo>
                  <a:cubicBezTo>
                    <a:pt x="4067" y="6118"/>
                    <a:pt x="4038" y="6067"/>
                    <a:pt x="4067" y="6016"/>
                  </a:cubicBezTo>
                  <a:cubicBezTo>
                    <a:pt x="4089" y="5964"/>
                    <a:pt x="4096" y="5913"/>
                    <a:pt x="4067" y="5891"/>
                  </a:cubicBezTo>
                  <a:cubicBezTo>
                    <a:pt x="4030" y="5862"/>
                    <a:pt x="3986" y="5840"/>
                    <a:pt x="4001" y="5796"/>
                  </a:cubicBezTo>
                  <a:cubicBezTo>
                    <a:pt x="4001" y="5759"/>
                    <a:pt x="4016" y="5671"/>
                    <a:pt x="3950" y="5671"/>
                  </a:cubicBezTo>
                  <a:cubicBezTo>
                    <a:pt x="3942" y="5671"/>
                    <a:pt x="3928" y="5671"/>
                    <a:pt x="3913" y="5678"/>
                  </a:cubicBezTo>
                  <a:cubicBezTo>
                    <a:pt x="3884" y="5686"/>
                    <a:pt x="3862" y="5693"/>
                    <a:pt x="3840" y="5693"/>
                  </a:cubicBezTo>
                  <a:cubicBezTo>
                    <a:pt x="3774" y="5693"/>
                    <a:pt x="3730" y="5657"/>
                    <a:pt x="3759" y="5627"/>
                  </a:cubicBezTo>
                  <a:cubicBezTo>
                    <a:pt x="3796" y="5591"/>
                    <a:pt x="3752" y="5583"/>
                    <a:pt x="3701" y="5583"/>
                  </a:cubicBezTo>
                  <a:cubicBezTo>
                    <a:pt x="3649" y="5583"/>
                    <a:pt x="3635" y="5576"/>
                    <a:pt x="3620" y="5532"/>
                  </a:cubicBezTo>
                  <a:cubicBezTo>
                    <a:pt x="3620" y="5503"/>
                    <a:pt x="3605" y="5473"/>
                    <a:pt x="3583" y="5473"/>
                  </a:cubicBezTo>
                  <a:cubicBezTo>
                    <a:pt x="3576" y="5473"/>
                    <a:pt x="3569" y="5473"/>
                    <a:pt x="3554" y="5481"/>
                  </a:cubicBezTo>
                  <a:cubicBezTo>
                    <a:pt x="3532" y="5503"/>
                    <a:pt x="3495" y="5517"/>
                    <a:pt x="3466" y="5517"/>
                  </a:cubicBezTo>
                  <a:cubicBezTo>
                    <a:pt x="3444" y="5517"/>
                    <a:pt x="3422" y="5510"/>
                    <a:pt x="3408" y="5473"/>
                  </a:cubicBezTo>
                  <a:cubicBezTo>
                    <a:pt x="3393" y="5422"/>
                    <a:pt x="3378" y="5407"/>
                    <a:pt x="3356" y="5407"/>
                  </a:cubicBezTo>
                  <a:cubicBezTo>
                    <a:pt x="3342" y="5407"/>
                    <a:pt x="3334" y="5415"/>
                    <a:pt x="3320" y="5415"/>
                  </a:cubicBezTo>
                  <a:cubicBezTo>
                    <a:pt x="3312" y="5415"/>
                    <a:pt x="3305" y="5415"/>
                    <a:pt x="3305" y="5415"/>
                  </a:cubicBezTo>
                  <a:cubicBezTo>
                    <a:pt x="3261" y="5415"/>
                    <a:pt x="3224" y="5385"/>
                    <a:pt x="3195" y="5356"/>
                  </a:cubicBezTo>
                  <a:cubicBezTo>
                    <a:pt x="3188" y="5342"/>
                    <a:pt x="3180" y="5342"/>
                    <a:pt x="3173" y="5342"/>
                  </a:cubicBezTo>
                  <a:cubicBezTo>
                    <a:pt x="3158" y="5342"/>
                    <a:pt x="3151" y="5342"/>
                    <a:pt x="3144" y="5342"/>
                  </a:cubicBezTo>
                  <a:cubicBezTo>
                    <a:pt x="3129" y="5342"/>
                    <a:pt x="3122" y="5342"/>
                    <a:pt x="3114" y="5327"/>
                  </a:cubicBezTo>
                  <a:cubicBezTo>
                    <a:pt x="3092" y="5297"/>
                    <a:pt x="3114" y="5268"/>
                    <a:pt x="3092" y="5268"/>
                  </a:cubicBezTo>
                  <a:cubicBezTo>
                    <a:pt x="3085" y="5268"/>
                    <a:pt x="3078" y="5268"/>
                    <a:pt x="3070" y="5268"/>
                  </a:cubicBezTo>
                  <a:cubicBezTo>
                    <a:pt x="3019" y="5290"/>
                    <a:pt x="2975" y="5327"/>
                    <a:pt x="2909" y="5364"/>
                  </a:cubicBezTo>
                  <a:cubicBezTo>
                    <a:pt x="2865" y="5385"/>
                    <a:pt x="2836" y="5407"/>
                    <a:pt x="2807" y="5407"/>
                  </a:cubicBezTo>
                  <a:cubicBezTo>
                    <a:pt x="2792" y="5407"/>
                    <a:pt x="2770" y="5393"/>
                    <a:pt x="2755" y="5371"/>
                  </a:cubicBezTo>
                  <a:cubicBezTo>
                    <a:pt x="2711" y="5312"/>
                    <a:pt x="2667" y="5276"/>
                    <a:pt x="2653" y="5246"/>
                  </a:cubicBezTo>
                  <a:cubicBezTo>
                    <a:pt x="2645" y="5224"/>
                    <a:pt x="2631" y="5224"/>
                    <a:pt x="2616" y="5224"/>
                  </a:cubicBezTo>
                  <a:cubicBezTo>
                    <a:pt x="2601" y="5224"/>
                    <a:pt x="2587" y="5224"/>
                    <a:pt x="2587" y="5224"/>
                  </a:cubicBezTo>
                  <a:cubicBezTo>
                    <a:pt x="2587" y="5224"/>
                    <a:pt x="2580" y="5290"/>
                    <a:pt x="2550" y="5290"/>
                  </a:cubicBezTo>
                  <a:cubicBezTo>
                    <a:pt x="2550" y="5290"/>
                    <a:pt x="2550" y="5290"/>
                    <a:pt x="2543" y="5290"/>
                  </a:cubicBezTo>
                  <a:cubicBezTo>
                    <a:pt x="2506" y="5268"/>
                    <a:pt x="2367" y="5180"/>
                    <a:pt x="2367" y="5180"/>
                  </a:cubicBezTo>
                  <a:cubicBezTo>
                    <a:pt x="2367" y="5180"/>
                    <a:pt x="2330" y="5166"/>
                    <a:pt x="2308" y="5100"/>
                  </a:cubicBezTo>
                  <a:cubicBezTo>
                    <a:pt x="2279" y="5034"/>
                    <a:pt x="2220" y="5026"/>
                    <a:pt x="2199" y="4990"/>
                  </a:cubicBezTo>
                  <a:cubicBezTo>
                    <a:pt x="2169" y="4953"/>
                    <a:pt x="2111" y="4902"/>
                    <a:pt x="2096" y="4843"/>
                  </a:cubicBezTo>
                  <a:cubicBezTo>
                    <a:pt x="2074" y="4785"/>
                    <a:pt x="2074" y="4741"/>
                    <a:pt x="2118" y="4689"/>
                  </a:cubicBezTo>
                  <a:cubicBezTo>
                    <a:pt x="2162" y="4638"/>
                    <a:pt x="2169" y="4667"/>
                    <a:pt x="2206" y="4638"/>
                  </a:cubicBezTo>
                  <a:cubicBezTo>
                    <a:pt x="2235" y="4616"/>
                    <a:pt x="2176" y="4587"/>
                    <a:pt x="2147" y="4557"/>
                  </a:cubicBezTo>
                  <a:cubicBezTo>
                    <a:pt x="2111" y="4521"/>
                    <a:pt x="2118" y="4492"/>
                    <a:pt x="2132" y="4404"/>
                  </a:cubicBezTo>
                  <a:cubicBezTo>
                    <a:pt x="2154" y="4316"/>
                    <a:pt x="2213" y="4294"/>
                    <a:pt x="2220" y="4250"/>
                  </a:cubicBezTo>
                  <a:cubicBezTo>
                    <a:pt x="2228" y="4206"/>
                    <a:pt x="2206" y="4176"/>
                    <a:pt x="2199" y="4125"/>
                  </a:cubicBezTo>
                  <a:cubicBezTo>
                    <a:pt x="2184" y="4074"/>
                    <a:pt x="2176" y="3927"/>
                    <a:pt x="2213" y="3883"/>
                  </a:cubicBezTo>
                  <a:cubicBezTo>
                    <a:pt x="2242" y="3839"/>
                    <a:pt x="2286" y="3788"/>
                    <a:pt x="2257" y="3759"/>
                  </a:cubicBezTo>
                  <a:cubicBezTo>
                    <a:pt x="2242" y="3744"/>
                    <a:pt x="2235" y="3744"/>
                    <a:pt x="2220" y="3744"/>
                  </a:cubicBezTo>
                  <a:cubicBezTo>
                    <a:pt x="2206" y="3744"/>
                    <a:pt x="2191" y="3751"/>
                    <a:pt x="2176" y="3751"/>
                  </a:cubicBezTo>
                  <a:cubicBezTo>
                    <a:pt x="2162" y="3751"/>
                    <a:pt x="2154" y="3744"/>
                    <a:pt x="2147" y="3737"/>
                  </a:cubicBezTo>
                  <a:cubicBezTo>
                    <a:pt x="2103" y="3715"/>
                    <a:pt x="2118" y="3627"/>
                    <a:pt x="2096" y="3619"/>
                  </a:cubicBezTo>
                  <a:cubicBezTo>
                    <a:pt x="2081" y="3619"/>
                    <a:pt x="2081" y="3619"/>
                    <a:pt x="2074" y="3619"/>
                  </a:cubicBezTo>
                  <a:cubicBezTo>
                    <a:pt x="2067" y="3619"/>
                    <a:pt x="2059" y="3627"/>
                    <a:pt x="2030" y="3649"/>
                  </a:cubicBezTo>
                  <a:cubicBezTo>
                    <a:pt x="2008" y="3671"/>
                    <a:pt x="1971" y="3700"/>
                    <a:pt x="1949" y="3700"/>
                  </a:cubicBezTo>
                  <a:cubicBezTo>
                    <a:pt x="1942" y="3700"/>
                    <a:pt x="1935" y="3693"/>
                    <a:pt x="1935" y="3678"/>
                  </a:cubicBezTo>
                  <a:cubicBezTo>
                    <a:pt x="1920" y="3627"/>
                    <a:pt x="1942" y="3627"/>
                    <a:pt x="1957" y="3605"/>
                  </a:cubicBezTo>
                  <a:cubicBezTo>
                    <a:pt x="1971" y="3576"/>
                    <a:pt x="1891" y="3568"/>
                    <a:pt x="1891" y="3568"/>
                  </a:cubicBezTo>
                  <a:cubicBezTo>
                    <a:pt x="1891" y="3568"/>
                    <a:pt x="1898" y="3539"/>
                    <a:pt x="1913" y="3488"/>
                  </a:cubicBezTo>
                  <a:cubicBezTo>
                    <a:pt x="1935" y="3436"/>
                    <a:pt x="1913" y="3348"/>
                    <a:pt x="1935" y="3326"/>
                  </a:cubicBezTo>
                  <a:cubicBezTo>
                    <a:pt x="1949" y="3297"/>
                    <a:pt x="2001" y="3290"/>
                    <a:pt x="2015" y="3260"/>
                  </a:cubicBezTo>
                  <a:cubicBezTo>
                    <a:pt x="2030" y="3238"/>
                    <a:pt x="2059" y="3173"/>
                    <a:pt x="2015" y="3085"/>
                  </a:cubicBezTo>
                  <a:cubicBezTo>
                    <a:pt x="1971" y="2997"/>
                    <a:pt x="1942" y="2967"/>
                    <a:pt x="1964" y="2923"/>
                  </a:cubicBezTo>
                  <a:cubicBezTo>
                    <a:pt x="1993" y="2879"/>
                    <a:pt x="1964" y="2857"/>
                    <a:pt x="1957" y="2821"/>
                  </a:cubicBezTo>
                  <a:cubicBezTo>
                    <a:pt x="1949" y="2792"/>
                    <a:pt x="1979" y="2755"/>
                    <a:pt x="2023" y="2726"/>
                  </a:cubicBezTo>
                  <a:cubicBezTo>
                    <a:pt x="2067" y="2704"/>
                    <a:pt x="2052" y="2652"/>
                    <a:pt x="2030" y="2608"/>
                  </a:cubicBezTo>
                  <a:cubicBezTo>
                    <a:pt x="2015" y="2564"/>
                    <a:pt x="1942" y="2476"/>
                    <a:pt x="1905" y="2462"/>
                  </a:cubicBezTo>
                  <a:lnTo>
                    <a:pt x="1898" y="2462"/>
                  </a:lnTo>
                  <a:cubicBezTo>
                    <a:pt x="1869" y="2462"/>
                    <a:pt x="1869" y="2506"/>
                    <a:pt x="1832" y="2528"/>
                  </a:cubicBezTo>
                  <a:cubicBezTo>
                    <a:pt x="1825" y="2528"/>
                    <a:pt x="1818" y="2528"/>
                    <a:pt x="1818" y="2528"/>
                  </a:cubicBezTo>
                  <a:cubicBezTo>
                    <a:pt x="1788" y="2528"/>
                    <a:pt x="1795" y="2476"/>
                    <a:pt x="1781" y="2447"/>
                  </a:cubicBezTo>
                  <a:cubicBezTo>
                    <a:pt x="1773" y="2440"/>
                    <a:pt x="1773" y="2433"/>
                    <a:pt x="1766" y="2433"/>
                  </a:cubicBezTo>
                  <a:cubicBezTo>
                    <a:pt x="1759" y="2433"/>
                    <a:pt x="1751" y="2454"/>
                    <a:pt x="1722" y="2454"/>
                  </a:cubicBezTo>
                  <a:cubicBezTo>
                    <a:pt x="1715" y="2454"/>
                    <a:pt x="1715" y="2454"/>
                    <a:pt x="1708" y="2454"/>
                  </a:cubicBezTo>
                  <a:cubicBezTo>
                    <a:pt x="1671" y="2447"/>
                    <a:pt x="1612" y="2440"/>
                    <a:pt x="1576" y="2440"/>
                  </a:cubicBezTo>
                  <a:cubicBezTo>
                    <a:pt x="1568" y="2440"/>
                    <a:pt x="1561" y="2440"/>
                    <a:pt x="1554" y="2440"/>
                  </a:cubicBezTo>
                  <a:cubicBezTo>
                    <a:pt x="1546" y="2440"/>
                    <a:pt x="1517" y="2447"/>
                    <a:pt x="1480" y="2447"/>
                  </a:cubicBezTo>
                  <a:cubicBezTo>
                    <a:pt x="1444" y="2447"/>
                    <a:pt x="1392" y="2440"/>
                    <a:pt x="1356" y="2425"/>
                  </a:cubicBezTo>
                  <a:cubicBezTo>
                    <a:pt x="1282" y="2388"/>
                    <a:pt x="1209" y="2374"/>
                    <a:pt x="1194" y="2345"/>
                  </a:cubicBezTo>
                  <a:cubicBezTo>
                    <a:pt x="1173" y="2323"/>
                    <a:pt x="1194" y="2286"/>
                    <a:pt x="1209" y="2249"/>
                  </a:cubicBezTo>
                  <a:cubicBezTo>
                    <a:pt x="1224" y="2227"/>
                    <a:pt x="1194" y="2205"/>
                    <a:pt x="1165" y="2205"/>
                  </a:cubicBezTo>
                  <a:cubicBezTo>
                    <a:pt x="1158" y="2205"/>
                    <a:pt x="1143" y="2213"/>
                    <a:pt x="1129" y="2220"/>
                  </a:cubicBezTo>
                  <a:cubicBezTo>
                    <a:pt x="1129" y="2220"/>
                    <a:pt x="1121" y="2220"/>
                    <a:pt x="1114" y="2220"/>
                  </a:cubicBezTo>
                  <a:cubicBezTo>
                    <a:pt x="1085" y="2220"/>
                    <a:pt x="1063" y="2147"/>
                    <a:pt x="1063" y="2147"/>
                  </a:cubicBezTo>
                  <a:cubicBezTo>
                    <a:pt x="1033" y="2117"/>
                    <a:pt x="1019" y="2103"/>
                    <a:pt x="1004" y="2103"/>
                  </a:cubicBezTo>
                  <a:cubicBezTo>
                    <a:pt x="989" y="2103"/>
                    <a:pt x="975" y="2110"/>
                    <a:pt x="960" y="2117"/>
                  </a:cubicBezTo>
                  <a:cubicBezTo>
                    <a:pt x="938" y="2132"/>
                    <a:pt x="916" y="2147"/>
                    <a:pt x="901" y="2147"/>
                  </a:cubicBezTo>
                  <a:cubicBezTo>
                    <a:pt x="887" y="2147"/>
                    <a:pt x="880" y="2139"/>
                    <a:pt x="880" y="2117"/>
                  </a:cubicBezTo>
                  <a:cubicBezTo>
                    <a:pt x="872" y="2066"/>
                    <a:pt x="858" y="2066"/>
                    <a:pt x="821" y="2059"/>
                  </a:cubicBezTo>
                  <a:cubicBezTo>
                    <a:pt x="777" y="2051"/>
                    <a:pt x="777" y="2022"/>
                    <a:pt x="792" y="1985"/>
                  </a:cubicBezTo>
                  <a:cubicBezTo>
                    <a:pt x="806" y="1956"/>
                    <a:pt x="784" y="1942"/>
                    <a:pt x="740" y="1942"/>
                  </a:cubicBezTo>
                  <a:cubicBezTo>
                    <a:pt x="762" y="1919"/>
                    <a:pt x="777" y="1905"/>
                    <a:pt x="777" y="1905"/>
                  </a:cubicBezTo>
                  <a:cubicBezTo>
                    <a:pt x="777" y="1905"/>
                    <a:pt x="762" y="1919"/>
                    <a:pt x="740" y="1942"/>
                  </a:cubicBezTo>
                  <a:lnTo>
                    <a:pt x="733" y="1934"/>
                  </a:lnTo>
                  <a:cubicBezTo>
                    <a:pt x="689" y="1934"/>
                    <a:pt x="667" y="1949"/>
                    <a:pt x="630" y="1949"/>
                  </a:cubicBezTo>
                  <a:cubicBezTo>
                    <a:pt x="616" y="1949"/>
                    <a:pt x="608" y="1949"/>
                    <a:pt x="594" y="1949"/>
                  </a:cubicBezTo>
                  <a:cubicBezTo>
                    <a:pt x="535" y="1934"/>
                    <a:pt x="491" y="1890"/>
                    <a:pt x="425" y="1861"/>
                  </a:cubicBezTo>
                  <a:cubicBezTo>
                    <a:pt x="411" y="1854"/>
                    <a:pt x="396" y="1854"/>
                    <a:pt x="381" y="1854"/>
                  </a:cubicBezTo>
                  <a:cubicBezTo>
                    <a:pt x="330" y="1854"/>
                    <a:pt x="293" y="1883"/>
                    <a:pt x="257" y="1897"/>
                  </a:cubicBezTo>
                  <a:cubicBezTo>
                    <a:pt x="242" y="1905"/>
                    <a:pt x="227" y="1905"/>
                    <a:pt x="213" y="1905"/>
                  </a:cubicBezTo>
                  <a:cubicBezTo>
                    <a:pt x="183" y="1905"/>
                    <a:pt x="154" y="1890"/>
                    <a:pt x="132" y="1861"/>
                  </a:cubicBezTo>
                  <a:cubicBezTo>
                    <a:pt x="88" y="1810"/>
                    <a:pt x="22" y="1722"/>
                    <a:pt x="66" y="1714"/>
                  </a:cubicBezTo>
                  <a:cubicBezTo>
                    <a:pt x="81" y="1729"/>
                    <a:pt x="88" y="1736"/>
                    <a:pt x="95" y="1751"/>
                  </a:cubicBezTo>
                  <a:cubicBezTo>
                    <a:pt x="88" y="1736"/>
                    <a:pt x="81" y="1729"/>
                    <a:pt x="66" y="1714"/>
                  </a:cubicBezTo>
                  <a:lnTo>
                    <a:pt x="66" y="1714"/>
                  </a:lnTo>
                  <a:cubicBezTo>
                    <a:pt x="118" y="1714"/>
                    <a:pt x="205" y="1714"/>
                    <a:pt x="242" y="1714"/>
                  </a:cubicBezTo>
                  <a:cubicBezTo>
                    <a:pt x="271" y="1714"/>
                    <a:pt x="293" y="1707"/>
                    <a:pt x="301" y="1670"/>
                  </a:cubicBezTo>
                  <a:cubicBezTo>
                    <a:pt x="308" y="1648"/>
                    <a:pt x="330" y="1626"/>
                    <a:pt x="381" y="1626"/>
                  </a:cubicBezTo>
                  <a:cubicBezTo>
                    <a:pt x="396" y="1626"/>
                    <a:pt x="403" y="1634"/>
                    <a:pt x="418" y="1634"/>
                  </a:cubicBezTo>
                  <a:cubicBezTo>
                    <a:pt x="484" y="1641"/>
                    <a:pt x="535" y="1692"/>
                    <a:pt x="564" y="1692"/>
                  </a:cubicBezTo>
                  <a:cubicBezTo>
                    <a:pt x="572" y="1692"/>
                    <a:pt x="579" y="1692"/>
                    <a:pt x="579" y="1685"/>
                  </a:cubicBezTo>
                  <a:cubicBezTo>
                    <a:pt x="594" y="1648"/>
                    <a:pt x="594" y="1641"/>
                    <a:pt x="608" y="1582"/>
                  </a:cubicBezTo>
                  <a:cubicBezTo>
                    <a:pt x="616" y="1524"/>
                    <a:pt x="557" y="1494"/>
                    <a:pt x="594" y="1436"/>
                  </a:cubicBezTo>
                  <a:cubicBezTo>
                    <a:pt x="638" y="1377"/>
                    <a:pt x="674" y="1348"/>
                    <a:pt x="718" y="1326"/>
                  </a:cubicBezTo>
                  <a:cubicBezTo>
                    <a:pt x="748" y="1304"/>
                    <a:pt x="777" y="1260"/>
                    <a:pt x="821" y="1260"/>
                  </a:cubicBezTo>
                  <a:cubicBezTo>
                    <a:pt x="836" y="1260"/>
                    <a:pt x="843" y="1260"/>
                    <a:pt x="850" y="1267"/>
                  </a:cubicBezTo>
                  <a:cubicBezTo>
                    <a:pt x="901" y="1289"/>
                    <a:pt x="960" y="1333"/>
                    <a:pt x="1004" y="1333"/>
                  </a:cubicBezTo>
                  <a:cubicBezTo>
                    <a:pt x="1011" y="1333"/>
                    <a:pt x="1026" y="1333"/>
                    <a:pt x="1033" y="1326"/>
                  </a:cubicBezTo>
                  <a:cubicBezTo>
                    <a:pt x="1070" y="1297"/>
                    <a:pt x="1121" y="1297"/>
                    <a:pt x="1143" y="1267"/>
                  </a:cubicBezTo>
                  <a:cubicBezTo>
                    <a:pt x="1158" y="1231"/>
                    <a:pt x="1180" y="1223"/>
                    <a:pt x="1231" y="1179"/>
                  </a:cubicBezTo>
                  <a:cubicBezTo>
                    <a:pt x="1275" y="1150"/>
                    <a:pt x="1297" y="1121"/>
                    <a:pt x="1319" y="1121"/>
                  </a:cubicBezTo>
                  <a:cubicBezTo>
                    <a:pt x="1327" y="1121"/>
                    <a:pt x="1334" y="1121"/>
                    <a:pt x="1341" y="1128"/>
                  </a:cubicBezTo>
                  <a:cubicBezTo>
                    <a:pt x="1356" y="1135"/>
                    <a:pt x="1363" y="1143"/>
                    <a:pt x="1370" y="1143"/>
                  </a:cubicBezTo>
                  <a:cubicBezTo>
                    <a:pt x="1392" y="1143"/>
                    <a:pt x="1407" y="1121"/>
                    <a:pt x="1414" y="1106"/>
                  </a:cubicBezTo>
                  <a:cubicBezTo>
                    <a:pt x="1422" y="1077"/>
                    <a:pt x="1407" y="1069"/>
                    <a:pt x="1466" y="1062"/>
                  </a:cubicBezTo>
                  <a:cubicBezTo>
                    <a:pt x="1524" y="1055"/>
                    <a:pt x="1517" y="938"/>
                    <a:pt x="1517" y="938"/>
                  </a:cubicBezTo>
                  <a:cubicBezTo>
                    <a:pt x="1517" y="938"/>
                    <a:pt x="1576" y="923"/>
                    <a:pt x="1583" y="872"/>
                  </a:cubicBezTo>
                  <a:cubicBezTo>
                    <a:pt x="1583" y="857"/>
                    <a:pt x="1590" y="850"/>
                    <a:pt x="1598" y="850"/>
                  </a:cubicBezTo>
                  <a:cubicBezTo>
                    <a:pt x="1605" y="850"/>
                    <a:pt x="1620" y="864"/>
                    <a:pt x="1642" y="894"/>
                  </a:cubicBezTo>
                  <a:cubicBezTo>
                    <a:pt x="1663" y="908"/>
                    <a:pt x="1678" y="916"/>
                    <a:pt x="1693" y="916"/>
                  </a:cubicBezTo>
                  <a:cubicBezTo>
                    <a:pt x="1715" y="916"/>
                    <a:pt x="1737" y="908"/>
                    <a:pt x="1751" y="894"/>
                  </a:cubicBezTo>
                  <a:cubicBezTo>
                    <a:pt x="1781" y="872"/>
                    <a:pt x="1825" y="850"/>
                    <a:pt x="1861" y="850"/>
                  </a:cubicBezTo>
                  <a:cubicBezTo>
                    <a:pt x="1869" y="850"/>
                    <a:pt x="1876" y="850"/>
                    <a:pt x="1883" y="850"/>
                  </a:cubicBezTo>
                  <a:cubicBezTo>
                    <a:pt x="1920" y="857"/>
                    <a:pt x="1920" y="901"/>
                    <a:pt x="1957" y="916"/>
                  </a:cubicBezTo>
                  <a:cubicBezTo>
                    <a:pt x="1993" y="938"/>
                    <a:pt x="2023" y="923"/>
                    <a:pt x="2081" y="938"/>
                  </a:cubicBezTo>
                  <a:cubicBezTo>
                    <a:pt x="2147" y="945"/>
                    <a:pt x="2242" y="1033"/>
                    <a:pt x="2279" y="1069"/>
                  </a:cubicBezTo>
                  <a:cubicBezTo>
                    <a:pt x="2308" y="1099"/>
                    <a:pt x="2323" y="1179"/>
                    <a:pt x="2382" y="1179"/>
                  </a:cubicBezTo>
                  <a:cubicBezTo>
                    <a:pt x="2389" y="1179"/>
                    <a:pt x="2396" y="1172"/>
                    <a:pt x="2411" y="1172"/>
                  </a:cubicBezTo>
                  <a:cubicBezTo>
                    <a:pt x="2477" y="1150"/>
                    <a:pt x="2506" y="1135"/>
                    <a:pt x="2543" y="1135"/>
                  </a:cubicBezTo>
                  <a:cubicBezTo>
                    <a:pt x="2550" y="1135"/>
                    <a:pt x="2565" y="1135"/>
                    <a:pt x="2580" y="1135"/>
                  </a:cubicBezTo>
                  <a:cubicBezTo>
                    <a:pt x="2616" y="1150"/>
                    <a:pt x="2638" y="1157"/>
                    <a:pt x="2660" y="1157"/>
                  </a:cubicBezTo>
                  <a:cubicBezTo>
                    <a:pt x="2675" y="1157"/>
                    <a:pt x="2689" y="1157"/>
                    <a:pt x="2711" y="1150"/>
                  </a:cubicBezTo>
                  <a:cubicBezTo>
                    <a:pt x="2726" y="1143"/>
                    <a:pt x="2741" y="1135"/>
                    <a:pt x="2755" y="1135"/>
                  </a:cubicBezTo>
                  <a:cubicBezTo>
                    <a:pt x="2792" y="1135"/>
                    <a:pt x="2814" y="1165"/>
                    <a:pt x="2807" y="1201"/>
                  </a:cubicBezTo>
                  <a:cubicBezTo>
                    <a:pt x="2799" y="1231"/>
                    <a:pt x="2821" y="1253"/>
                    <a:pt x="2858" y="1253"/>
                  </a:cubicBezTo>
                  <a:cubicBezTo>
                    <a:pt x="2865" y="1253"/>
                    <a:pt x="2880" y="1253"/>
                    <a:pt x="2894" y="1245"/>
                  </a:cubicBezTo>
                  <a:cubicBezTo>
                    <a:pt x="2894" y="1245"/>
                    <a:pt x="2902" y="1245"/>
                    <a:pt x="2909" y="1245"/>
                  </a:cubicBezTo>
                  <a:cubicBezTo>
                    <a:pt x="2953" y="1245"/>
                    <a:pt x="2953" y="1311"/>
                    <a:pt x="2997" y="1333"/>
                  </a:cubicBezTo>
                  <a:cubicBezTo>
                    <a:pt x="3026" y="1355"/>
                    <a:pt x="3041" y="1370"/>
                    <a:pt x="3063" y="1370"/>
                  </a:cubicBezTo>
                  <a:cubicBezTo>
                    <a:pt x="3070" y="1370"/>
                    <a:pt x="3078" y="1363"/>
                    <a:pt x="3085" y="1363"/>
                  </a:cubicBezTo>
                  <a:cubicBezTo>
                    <a:pt x="3122" y="1341"/>
                    <a:pt x="3217" y="1333"/>
                    <a:pt x="3217" y="1333"/>
                  </a:cubicBezTo>
                  <a:cubicBezTo>
                    <a:pt x="3232" y="1348"/>
                    <a:pt x="3254" y="1355"/>
                    <a:pt x="3275" y="1355"/>
                  </a:cubicBezTo>
                  <a:cubicBezTo>
                    <a:pt x="3290" y="1355"/>
                    <a:pt x="3305" y="1355"/>
                    <a:pt x="3320" y="1348"/>
                  </a:cubicBezTo>
                  <a:cubicBezTo>
                    <a:pt x="3356" y="1341"/>
                    <a:pt x="3393" y="1297"/>
                    <a:pt x="3415" y="1297"/>
                  </a:cubicBezTo>
                  <a:cubicBezTo>
                    <a:pt x="3415" y="1297"/>
                    <a:pt x="3415" y="1297"/>
                    <a:pt x="3422" y="1297"/>
                  </a:cubicBezTo>
                  <a:cubicBezTo>
                    <a:pt x="3430" y="1326"/>
                    <a:pt x="3378" y="1414"/>
                    <a:pt x="3437" y="1414"/>
                  </a:cubicBezTo>
                  <a:cubicBezTo>
                    <a:pt x="3495" y="1414"/>
                    <a:pt x="3488" y="1414"/>
                    <a:pt x="3532" y="1348"/>
                  </a:cubicBezTo>
                  <a:cubicBezTo>
                    <a:pt x="3569" y="1289"/>
                    <a:pt x="3583" y="1311"/>
                    <a:pt x="3635" y="1275"/>
                  </a:cubicBezTo>
                  <a:cubicBezTo>
                    <a:pt x="3686" y="1238"/>
                    <a:pt x="3671" y="1216"/>
                    <a:pt x="3701" y="1172"/>
                  </a:cubicBezTo>
                  <a:cubicBezTo>
                    <a:pt x="3723" y="1135"/>
                    <a:pt x="3759" y="1092"/>
                    <a:pt x="3789" y="1092"/>
                  </a:cubicBezTo>
                  <a:cubicBezTo>
                    <a:pt x="3796" y="1092"/>
                    <a:pt x="3803" y="1092"/>
                    <a:pt x="3810" y="1099"/>
                  </a:cubicBezTo>
                  <a:cubicBezTo>
                    <a:pt x="3847" y="1121"/>
                    <a:pt x="3847" y="1187"/>
                    <a:pt x="3884" y="1187"/>
                  </a:cubicBezTo>
                  <a:cubicBezTo>
                    <a:pt x="3899" y="1187"/>
                    <a:pt x="3906" y="1187"/>
                    <a:pt x="3906" y="1187"/>
                  </a:cubicBezTo>
                  <a:cubicBezTo>
                    <a:pt x="3935" y="1187"/>
                    <a:pt x="3950" y="1187"/>
                    <a:pt x="3957" y="1128"/>
                  </a:cubicBezTo>
                  <a:cubicBezTo>
                    <a:pt x="3964" y="1062"/>
                    <a:pt x="3972" y="1047"/>
                    <a:pt x="4030" y="1018"/>
                  </a:cubicBezTo>
                  <a:cubicBezTo>
                    <a:pt x="4074" y="1004"/>
                    <a:pt x="4104" y="974"/>
                    <a:pt x="4125" y="974"/>
                  </a:cubicBezTo>
                  <a:cubicBezTo>
                    <a:pt x="4140" y="974"/>
                    <a:pt x="4148" y="982"/>
                    <a:pt x="4162" y="996"/>
                  </a:cubicBezTo>
                  <a:cubicBezTo>
                    <a:pt x="4191" y="1033"/>
                    <a:pt x="4199" y="1099"/>
                    <a:pt x="4235" y="1099"/>
                  </a:cubicBezTo>
                  <a:lnTo>
                    <a:pt x="4243" y="1099"/>
                  </a:lnTo>
                  <a:cubicBezTo>
                    <a:pt x="4287" y="1084"/>
                    <a:pt x="4272" y="1084"/>
                    <a:pt x="4301" y="1018"/>
                  </a:cubicBezTo>
                  <a:cubicBezTo>
                    <a:pt x="4331" y="960"/>
                    <a:pt x="4316" y="916"/>
                    <a:pt x="4353" y="916"/>
                  </a:cubicBezTo>
                  <a:lnTo>
                    <a:pt x="4360" y="916"/>
                  </a:lnTo>
                  <a:cubicBezTo>
                    <a:pt x="4389" y="923"/>
                    <a:pt x="4404" y="930"/>
                    <a:pt x="4411" y="930"/>
                  </a:cubicBezTo>
                  <a:cubicBezTo>
                    <a:pt x="4426" y="930"/>
                    <a:pt x="4433" y="923"/>
                    <a:pt x="4448" y="894"/>
                  </a:cubicBezTo>
                  <a:cubicBezTo>
                    <a:pt x="4470" y="835"/>
                    <a:pt x="4514" y="776"/>
                    <a:pt x="4507" y="725"/>
                  </a:cubicBezTo>
                  <a:cubicBezTo>
                    <a:pt x="4499" y="674"/>
                    <a:pt x="4492" y="601"/>
                    <a:pt x="4536" y="571"/>
                  </a:cubicBezTo>
                  <a:cubicBezTo>
                    <a:pt x="4573" y="535"/>
                    <a:pt x="4587" y="520"/>
                    <a:pt x="4624" y="498"/>
                  </a:cubicBezTo>
                  <a:cubicBezTo>
                    <a:pt x="4668" y="483"/>
                    <a:pt x="4661" y="469"/>
                    <a:pt x="4726" y="381"/>
                  </a:cubicBezTo>
                  <a:cubicBezTo>
                    <a:pt x="4800" y="300"/>
                    <a:pt x="4800" y="307"/>
                    <a:pt x="4858" y="300"/>
                  </a:cubicBezTo>
                  <a:cubicBezTo>
                    <a:pt x="4917" y="285"/>
                    <a:pt x="4961" y="285"/>
                    <a:pt x="4990" y="256"/>
                  </a:cubicBezTo>
                  <a:cubicBezTo>
                    <a:pt x="5027" y="219"/>
                    <a:pt x="4983" y="212"/>
                    <a:pt x="4946" y="176"/>
                  </a:cubicBezTo>
                  <a:cubicBezTo>
                    <a:pt x="4917" y="146"/>
                    <a:pt x="4910" y="117"/>
                    <a:pt x="4932" y="58"/>
                  </a:cubicBezTo>
                  <a:cubicBezTo>
                    <a:pt x="4939" y="36"/>
                    <a:pt x="4954" y="29"/>
                    <a:pt x="4961" y="29"/>
                  </a:cubicBezTo>
                  <a:lnTo>
                    <a:pt x="4961" y="0"/>
                  </a:lnTo>
                  <a:lnTo>
                    <a:pt x="4961" y="0"/>
                  </a:lnTo>
                  <a:lnTo>
                    <a:pt x="4961" y="0"/>
                  </a:lnTo>
                  <a:lnTo>
                    <a:pt x="4961" y="0"/>
                  </a:lnTo>
                  <a:cubicBezTo>
                    <a:pt x="4946" y="0"/>
                    <a:pt x="4924" y="7"/>
                    <a:pt x="4902" y="44"/>
                  </a:cubicBezTo>
                  <a:cubicBezTo>
                    <a:pt x="4873" y="117"/>
                    <a:pt x="4880" y="154"/>
                    <a:pt x="4932" y="197"/>
                  </a:cubicBezTo>
                  <a:cubicBezTo>
                    <a:pt x="4939" y="212"/>
                    <a:pt x="4954" y="219"/>
                    <a:pt x="4961" y="227"/>
                  </a:cubicBezTo>
                  <a:lnTo>
                    <a:pt x="4968" y="234"/>
                  </a:lnTo>
                  <a:cubicBezTo>
                    <a:pt x="4946" y="256"/>
                    <a:pt x="4924" y="256"/>
                    <a:pt x="4880" y="264"/>
                  </a:cubicBezTo>
                  <a:cubicBezTo>
                    <a:pt x="4873" y="264"/>
                    <a:pt x="4858" y="264"/>
                    <a:pt x="4851" y="264"/>
                  </a:cubicBezTo>
                  <a:cubicBezTo>
                    <a:pt x="4836" y="271"/>
                    <a:pt x="4836" y="271"/>
                    <a:pt x="4836" y="271"/>
                  </a:cubicBezTo>
                  <a:cubicBezTo>
                    <a:pt x="4778" y="278"/>
                    <a:pt x="4770" y="285"/>
                    <a:pt x="4704" y="366"/>
                  </a:cubicBezTo>
                  <a:cubicBezTo>
                    <a:pt x="4675" y="395"/>
                    <a:pt x="4661" y="417"/>
                    <a:pt x="4653" y="439"/>
                  </a:cubicBezTo>
                  <a:cubicBezTo>
                    <a:pt x="4639" y="461"/>
                    <a:pt x="4631" y="469"/>
                    <a:pt x="4616" y="476"/>
                  </a:cubicBezTo>
                  <a:cubicBezTo>
                    <a:pt x="4580" y="483"/>
                    <a:pt x="4565" y="498"/>
                    <a:pt x="4543" y="520"/>
                  </a:cubicBezTo>
                  <a:cubicBezTo>
                    <a:pt x="4536" y="527"/>
                    <a:pt x="4529" y="535"/>
                    <a:pt x="4514" y="542"/>
                  </a:cubicBezTo>
                  <a:cubicBezTo>
                    <a:pt x="4455" y="593"/>
                    <a:pt x="4470" y="681"/>
                    <a:pt x="4477" y="725"/>
                  </a:cubicBezTo>
                  <a:cubicBezTo>
                    <a:pt x="4485" y="754"/>
                    <a:pt x="4463" y="791"/>
                    <a:pt x="4441" y="828"/>
                  </a:cubicBezTo>
                  <a:cubicBezTo>
                    <a:pt x="4433" y="850"/>
                    <a:pt x="4426" y="864"/>
                    <a:pt x="4419" y="879"/>
                  </a:cubicBezTo>
                  <a:cubicBezTo>
                    <a:pt x="4419" y="894"/>
                    <a:pt x="4411" y="894"/>
                    <a:pt x="4411" y="901"/>
                  </a:cubicBezTo>
                  <a:lnTo>
                    <a:pt x="4404" y="894"/>
                  </a:lnTo>
                  <a:cubicBezTo>
                    <a:pt x="4397" y="894"/>
                    <a:pt x="4382" y="886"/>
                    <a:pt x="4367" y="886"/>
                  </a:cubicBezTo>
                  <a:cubicBezTo>
                    <a:pt x="4360" y="886"/>
                    <a:pt x="4353" y="886"/>
                    <a:pt x="4353" y="886"/>
                  </a:cubicBezTo>
                  <a:cubicBezTo>
                    <a:pt x="4309" y="886"/>
                    <a:pt x="4301" y="923"/>
                    <a:pt x="4294" y="945"/>
                  </a:cubicBezTo>
                  <a:cubicBezTo>
                    <a:pt x="4294" y="967"/>
                    <a:pt x="4287" y="982"/>
                    <a:pt x="4280" y="1004"/>
                  </a:cubicBezTo>
                  <a:cubicBezTo>
                    <a:pt x="4265" y="1026"/>
                    <a:pt x="4257" y="1040"/>
                    <a:pt x="4257" y="1055"/>
                  </a:cubicBezTo>
                  <a:cubicBezTo>
                    <a:pt x="4250" y="1055"/>
                    <a:pt x="4250" y="1062"/>
                    <a:pt x="4250" y="1062"/>
                  </a:cubicBezTo>
                  <a:cubicBezTo>
                    <a:pt x="4250" y="1062"/>
                    <a:pt x="4243" y="1062"/>
                    <a:pt x="4235" y="1069"/>
                  </a:cubicBezTo>
                  <a:cubicBezTo>
                    <a:pt x="4228" y="1062"/>
                    <a:pt x="4221" y="1040"/>
                    <a:pt x="4213" y="1033"/>
                  </a:cubicBezTo>
                  <a:cubicBezTo>
                    <a:pt x="4206" y="1011"/>
                    <a:pt x="4199" y="989"/>
                    <a:pt x="4184" y="974"/>
                  </a:cubicBezTo>
                  <a:cubicBezTo>
                    <a:pt x="4170" y="952"/>
                    <a:pt x="4148" y="945"/>
                    <a:pt x="4125" y="945"/>
                  </a:cubicBezTo>
                  <a:cubicBezTo>
                    <a:pt x="4104" y="945"/>
                    <a:pt x="4082" y="960"/>
                    <a:pt x="4060" y="974"/>
                  </a:cubicBezTo>
                  <a:cubicBezTo>
                    <a:pt x="4045" y="974"/>
                    <a:pt x="4030" y="989"/>
                    <a:pt x="4023" y="989"/>
                  </a:cubicBezTo>
                  <a:cubicBezTo>
                    <a:pt x="3950" y="1026"/>
                    <a:pt x="3935" y="1047"/>
                    <a:pt x="3928" y="1128"/>
                  </a:cubicBezTo>
                  <a:cubicBezTo>
                    <a:pt x="3920" y="1150"/>
                    <a:pt x="3920" y="1157"/>
                    <a:pt x="3920" y="1157"/>
                  </a:cubicBezTo>
                  <a:lnTo>
                    <a:pt x="3913" y="1157"/>
                  </a:lnTo>
                  <a:cubicBezTo>
                    <a:pt x="3913" y="1157"/>
                    <a:pt x="3913" y="1157"/>
                    <a:pt x="3906" y="1157"/>
                  </a:cubicBezTo>
                  <a:cubicBezTo>
                    <a:pt x="3899" y="1157"/>
                    <a:pt x="3899" y="1157"/>
                    <a:pt x="3899" y="1157"/>
                  </a:cubicBezTo>
                  <a:cubicBezTo>
                    <a:pt x="3884" y="1157"/>
                    <a:pt x="3884" y="1157"/>
                    <a:pt x="3884" y="1157"/>
                  </a:cubicBezTo>
                  <a:cubicBezTo>
                    <a:pt x="3884" y="1157"/>
                    <a:pt x="3876" y="1143"/>
                    <a:pt x="3869" y="1128"/>
                  </a:cubicBezTo>
                  <a:cubicBezTo>
                    <a:pt x="3862" y="1106"/>
                    <a:pt x="3847" y="1084"/>
                    <a:pt x="3825" y="1069"/>
                  </a:cubicBezTo>
                  <a:cubicBezTo>
                    <a:pt x="3818" y="1062"/>
                    <a:pt x="3803" y="1062"/>
                    <a:pt x="3789" y="1062"/>
                  </a:cubicBezTo>
                  <a:cubicBezTo>
                    <a:pt x="3737" y="1062"/>
                    <a:pt x="3686" y="1135"/>
                    <a:pt x="3671" y="1157"/>
                  </a:cubicBezTo>
                  <a:cubicBezTo>
                    <a:pt x="3664" y="1172"/>
                    <a:pt x="3657" y="1187"/>
                    <a:pt x="3657" y="1201"/>
                  </a:cubicBezTo>
                  <a:cubicBezTo>
                    <a:pt x="3649" y="1223"/>
                    <a:pt x="3642" y="1231"/>
                    <a:pt x="3613" y="1253"/>
                  </a:cubicBezTo>
                  <a:cubicBezTo>
                    <a:pt x="3598" y="1260"/>
                    <a:pt x="3591" y="1267"/>
                    <a:pt x="3576" y="1267"/>
                  </a:cubicBezTo>
                  <a:cubicBezTo>
                    <a:pt x="3554" y="1282"/>
                    <a:pt x="3539" y="1289"/>
                    <a:pt x="3503" y="1333"/>
                  </a:cubicBezTo>
                  <a:cubicBezTo>
                    <a:pt x="3503" y="1341"/>
                    <a:pt x="3495" y="1348"/>
                    <a:pt x="3488" y="1355"/>
                  </a:cubicBezTo>
                  <a:cubicBezTo>
                    <a:pt x="3473" y="1377"/>
                    <a:pt x="3473" y="1377"/>
                    <a:pt x="3437" y="1377"/>
                  </a:cubicBezTo>
                  <a:cubicBezTo>
                    <a:pt x="3437" y="1370"/>
                    <a:pt x="3444" y="1355"/>
                    <a:pt x="3444" y="1348"/>
                  </a:cubicBezTo>
                  <a:cubicBezTo>
                    <a:pt x="3451" y="1326"/>
                    <a:pt x="3451" y="1304"/>
                    <a:pt x="3451" y="1289"/>
                  </a:cubicBezTo>
                  <a:cubicBezTo>
                    <a:pt x="3444" y="1275"/>
                    <a:pt x="3430" y="1260"/>
                    <a:pt x="3415" y="1260"/>
                  </a:cubicBezTo>
                  <a:cubicBezTo>
                    <a:pt x="3393" y="1260"/>
                    <a:pt x="3378" y="1275"/>
                    <a:pt x="3363" y="1289"/>
                  </a:cubicBezTo>
                  <a:cubicBezTo>
                    <a:pt x="3342" y="1304"/>
                    <a:pt x="3327" y="1319"/>
                    <a:pt x="3305" y="1319"/>
                  </a:cubicBezTo>
                  <a:cubicBezTo>
                    <a:pt x="3298" y="1326"/>
                    <a:pt x="3290" y="1326"/>
                    <a:pt x="3275" y="1326"/>
                  </a:cubicBezTo>
                  <a:cubicBezTo>
                    <a:pt x="3261" y="1326"/>
                    <a:pt x="3246" y="1319"/>
                    <a:pt x="3232" y="1311"/>
                  </a:cubicBezTo>
                  <a:cubicBezTo>
                    <a:pt x="3224" y="1304"/>
                    <a:pt x="3224" y="1304"/>
                    <a:pt x="3224" y="1304"/>
                  </a:cubicBezTo>
                  <a:cubicBezTo>
                    <a:pt x="3210" y="1304"/>
                    <a:pt x="3210" y="1304"/>
                    <a:pt x="3210" y="1304"/>
                  </a:cubicBezTo>
                  <a:cubicBezTo>
                    <a:pt x="3202" y="1304"/>
                    <a:pt x="3114" y="1311"/>
                    <a:pt x="3070" y="1333"/>
                  </a:cubicBezTo>
                  <a:lnTo>
                    <a:pt x="3063" y="1333"/>
                  </a:lnTo>
                  <a:cubicBezTo>
                    <a:pt x="3056" y="1333"/>
                    <a:pt x="3041" y="1326"/>
                    <a:pt x="3026" y="1319"/>
                  </a:cubicBezTo>
                  <a:cubicBezTo>
                    <a:pt x="3019" y="1319"/>
                    <a:pt x="3019" y="1311"/>
                    <a:pt x="3012" y="1311"/>
                  </a:cubicBezTo>
                  <a:cubicBezTo>
                    <a:pt x="2997" y="1304"/>
                    <a:pt x="2990" y="1289"/>
                    <a:pt x="2982" y="1275"/>
                  </a:cubicBezTo>
                  <a:cubicBezTo>
                    <a:pt x="2968" y="1253"/>
                    <a:pt x="2953" y="1216"/>
                    <a:pt x="2909" y="1216"/>
                  </a:cubicBezTo>
                  <a:cubicBezTo>
                    <a:pt x="2902" y="1216"/>
                    <a:pt x="2894" y="1216"/>
                    <a:pt x="2887" y="1223"/>
                  </a:cubicBezTo>
                  <a:cubicBezTo>
                    <a:pt x="2873" y="1223"/>
                    <a:pt x="2865" y="1223"/>
                    <a:pt x="2858" y="1223"/>
                  </a:cubicBezTo>
                  <a:cubicBezTo>
                    <a:pt x="2851" y="1223"/>
                    <a:pt x="2843" y="1223"/>
                    <a:pt x="2836" y="1216"/>
                  </a:cubicBezTo>
                  <a:cubicBezTo>
                    <a:pt x="2836" y="1216"/>
                    <a:pt x="2836" y="1209"/>
                    <a:pt x="2836" y="1201"/>
                  </a:cubicBezTo>
                  <a:cubicBezTo>
                    <a:pt x="2843" y="1179"/>
                    <a:pt x="2836" y="1157"/>
                    <a:pt x="2821" y="1135"/>
                  </a:cubicBezTo>
                  <a:cubicBezTo>
                    <a:pt x="2807" y="1121"/>
                    <a:pt x="2777" y="1106"/>
                    <a:pt x="2755" y="1106"/>
                  </a:cubicBezTo>
                  <a:cubicBezTo>
                    <a:pt x="2733" y="1106"/>
                    <a:pt x="2719" y="1114"/>
                    <a:pt x="2704" y="1121"/>
                  </a:cubicBezTo>
                  <a:cubicBezTo>
                    <a:pt x="2682" y="1128"/>
                    <a:pt x="2675" y="1128"/>
                    <a:pt x="2660" y="1128"/>
                  </a:cubicBezTo>
                  <a:cubicBezTo>
                    <a:pt x="2645" y="1128"/>
                    <a:pt x="2638" y="1128"/>
                    <a:pt x="2616" y="1121"/>
                  </a:cubicBezTo>
                  <a:cubicBezTo>
                    <a:pt x="2609" y="1114"/>
                    <a:pt x="2601" y="1114"/>
                    <a:pt x="2587" y="1106"/>
                  </a:cubicBezTo>
                  <a:cubicBezTo>
                    <a:pt x="2572" y="1106"/>
                    <a:pt x="2558" y="1106"/>
                    <a:pt x="2543" y="1106"/>
                  </a:cubicBezTo>
                  <a:cubicBezTo>
                    <a:pt x="2513" y="1106"/>
                    <a:pt x="2492" y="1114"/>
                    <a:pt x="2455" y="1121"/>
                  </a:cubicBezTo>
                  <a:cubicBezTo>
                    <a:pt x="2440" y="1128"/>
                    <a:pt x="2426" y="1135"/>
                    <a:pt x="2396" y="1143"/>
                  </a:cubicBezTo>
                  <a:cubicBezTo>
                    <a:pt x="2389" y="1143"/>
                    <a:pt x="2389" y="1143"/>
                    <a:pt x="2382" y="1143"/>
                  </a:cubicBezTo>
                  <a:cubicBezTo>
                    <a:pt x="2360" y="1143"/>
                    <a:pt x="2352" y="1128"/>
                    <a:pt x="2330" y="1099"/>
                  </a:cubicBezTo>
                  <a:cubicBezTo>
                    <a:pt x="2323" y="1077"/>
                    <a:pt x="2316" y="1062"/>
                    <a:pt x="2301" y="1047"/>
                  </a:cubicBezTo>
                  <a:cubicBezTo>
                    <a:pt x="2279" y="1026"/>
                    <a:pt x="2162" y="916"/>
                    <a:pt x="2089" y="901"/>
                  </a:cubicBezTo>
                  <a:cubicBezTo>
                    <a:pt x="2067" y="901"/>
                    <a:pt x="2044" y="901"/>
                    <a:pt x="2030" y="901"/>
                  </a:cubicBezTo>
                  <a:cubicBezTo>
                    <a:pt x="2001" y="901"/>
                    <a:pt x="1986" y="901"/>
                    <a:pt x="1971" y="894"/>
                  </a:cubicBezTo>
                  <a:cubicBezTo>
                    <a:pt x="1964" y="886"/>
                    <a:pt x="1957" y="879"/>
                    <a:pt x="1949" y="872"/>
                  </a:cubicBezTo>
                  <a:cubicBezTo>
                    <a:pt x="1942" y="850"/>
                    <a:pt x="1920" y="828"/>
                    <a:pt x="1883" y="820"/>
                  </a:cubicBezTo>
                  <a:cubicBezTo>
                    <a:pt x="1876" y="820"/>
                    <a:pt x="1869" y="820"/>
                    <a:pt x="1861" y="820"/>
                  </a:cubicBezTo>
                  <a:cubicBezTo>
                    <a:pt x="1810" y="820"/>
                    <a:pt x="1751" y="850"/>
                    <a:pt x="1737" y="864"/>
                  </a:cubicBezTo>
                  <a:cubicBezTo>
                    <a:pt x="1722" y="879"/>
                    <a:pt x="1708" y="886"/>
                    <a:pt x="1693" y="886"/>
                  </a:cubicBezTo>
                  <a:cubicBezTo>
                    <a:pt x="1693" y="886"/>
                    <a:pt x="1678" y="886"/>
                    <a:pt x="1663" y="872"/>
                  </a:cubicBezTo>
                  <a:cubicBezTo>
                    <a:pt x="1656" y="864"/>
                    <a:pt x="1649" y="857"/>
                    <a:pt x="1642" y="850"/>
                  </a:cubicBezTo>
                  <a:cubicBezTo>
                    <a:pt x="1627" y="828"/>
                    <a:pt x="1612" y="813"/>
                    <a:pt x="1598" y="813"/>
                  </a:cubicBezTo>
                  <a:cubicBezTo>
                    <a:pt x="1561" y="813"/>
                    <a:pt x="1554" y="850"/>
                    <a:pt x="1554" y="872"/>
                  </a:cubicBezTo>
                  <a:cubicBezTo>
                    <a:pt x="1546" y="901"/>
                    <a:pt x="1510" y="901"/>
                    <a:pt x="1510" y="901"/>
                  </a:cubicBezTo>
                  <a:cubicBezTo>
                    <a:pt x="1480" y="908"/>
                    <a:pt x="1480" y="908"/>
                    <a:pt x="1480" y="908"/>
                  </a:cubicBezTo>
                  <a:cubicBezTo>
                    <a:pt x="1488" y="938"/>
                    <a:pt x="1488" y="938"/>
                    <a:pt x="1488" y="938"/>
                  </a:cubicBezTo>
                  <a:cubicBezTo>
                    <a:pt x="1488" y="974"/>
                    <a:pt x="1480" y="1026"/>
                    <a:pt x="1458" y="1033"/>
                  </a:cubicBezTo>
                  <a:cubicBezTo>
                    <a:pt x="1414" y="1040"/>
                    <a:pt x="1392" y="1047"/>
                    <a:pt x="1385" y="1084"/>
                  </a:cubicBezTo>
                  <a:cubicBezTo>
                    <a:pt x="1385" y="1092"/>
                    <a:pt x="1385" y="1092"/>
                    <a:pt x="1385" y="1092"/>
                  </a:cubicBezTo>
                  <a:cubicBezTo>
                    <a:pt x="1378" y="1106"/>
                    <a:pt x="1378" y="1114"/>
                    <a:pt x="1370" y="1114"/>
                  </a:cubicBezTo>
                  <a:cubicBezTo>
                    <a:pt x="1370" y="1114"/>
                    <a:pt x="1370" y="1114"/>
                    <a:pt x="1363" y="1106"/>
                  </a:cubicBezTo>
                  <a:cubicBezTo>
                    <a:pt x="1349" y="1099"/>
                    <a:pt x="1334" y="1092"/>
                    <a:pt x="1319" y="1092"/>
                  </a:cubicBezTo>
                  <a:cubicBezTo>
                    <a:pt x="1290" y="1092"/>
                    <a:pt x="1268" y="1114"/>
                    <a:pt x="1239" y="1135"/>
                  </a:cubicBezTo>
                  <a:cubicBezTo>
                    <a:pt x="1231" y="1143"/>
                    <a:pt x="1224" y="1150"/>
                    <a:pt x="1217" y="1157"/>
                  </a:cubicBezTo>
                  <a:cubicBezTo>
                    <a:pt x="1202" y="1172"/>
                    <a:pt x="1187" y="1179"/>
                    <a:pt x="1173" y="1187"/>
                  </a:cubicBezTo>
                  <a:cubicBezTo>
                    <a:pt x="1151" y="1209"/>
                    <a:pt x="1129" y="1223"/>
                    <a:pt x="1114" y="1253"/>
                  </a:cubicBezTo>
                  <a:cubicBezTo>
                    <a:pt x="1107" y="1260"/>
                    <a:pt x="1092" y="1267"/>
                    <a:pt x="1070" y="1275"/>
                  </a:cubicBezTo>
                  <a:cubicBezTo>
                    <a:pt x="1055" y="1282"/>
                    <a:pt x="1033" y="1289"/>
                    <a:pt x="1011" y="1297"/>
                  </a:cubicBezTo>
                  <a:cubicBezTo>
                    <a:pt x="1011" y="1297"/>
                    <a:pt x="1011" y="1304"/>
                    <a:pt x="1004" y="1304"/>
                  </a:cubicBezTo>
                  <a:cubicBezTo>
                    <a:pt x="982" y="1304"/>
                    <a:pt x="945" y="1282"/>
                    <a:pt x="916" y="1267"/>
                  </a:cubicBezTo>
                  <a:cubicBezTo>
                    <a:pt x="901" y="1253"/>
                    <a:pt x="880" y="1245"/>
                    <a:pt x="865" y="1238"/>
                  </a:cubicBezTo>
                  <a:cubicBezTo>
                    <a:pt x="850" y="1231"/>
                    <a:pt x="836" y="1231"/>
                    <a:pt x="821" y="1231"/>
                  </a:cubicBezTo>
                  <a:cubicBezTo>
                    <a:pt x="784" y="1231"/>
                    <a:pt x="755" y="1253"/>
                    <a:pt x="733" y="1275"/>
                  </a:cubicBezTo>
                  <a:cubicBezTo>
                    <a:pt x="718" y="1282"/>
                    <a:pt x="711" y="1297"/>
                    <a:pt x="696" y="1297"/>
                  </a:cubicBezTo>
                  <a:cubicBezTo>
                    <a:pt x="652" y="1326"/>
                    <a:pt x="616" y="1355"/>
                    <a:pt x="572" y="1421"/>
                  </a:cubicBezTo>
                  <a:cubicBezTo>
                    <a:pt x="535" y="1465"/>
                    <a:pt x="550" y="1502"/>
                    <a:pt x="564" y="1531"/>
                  </a:cubicBezTo>
                  <a:cubicBezTo>
                    <a:pt x="572" y="1546"/>
                    <a:pt x="579" y="1560"/>
                    <a:pt x="572" y="1575"/>
                  </a:cubicBezTo>
                  <a:cubicBezTo>
                    <a:pt x="572" y="1590"/>
                    <a:pt x="572" y="1590"/>
                    <a:pt x="572" y="1590"/>
                  </a:cubicBezTo>
                  <a:cubicBezTo>
                    <a:pt x="564" y="1626"/>
                    <a:pt x="564" y="1641"/>
                    <a:pt x="557" y="1656"/>
                  </a:cubicBezTo>
                  <a:cubicBezTo>
                    <a:pt x="550" y="1656"/>
                    <a:pt x="542" y="1648"/>
                    <a:pt x="528" y="1641"/>
                  </a:cubicBezTo>
                  <a:cubicBezTo>
                    <a:pt x="499" y="1626"/>
                    <a:pt x="462" y="1604"/>
                    <a:pt x="418" y="1604"/>
                  </a:cubicBezTo>
                  <a:cubicBezTo>
                    <a:pt x="411" y="1597"/>
                    <a:pt x="396" y="1597"/>
                    <a:pt x="381" y="1597"/>
                  </a:cubicBezTo>
                  <a:cubicBezTo>
                    <a:pt x="301" y="1597"/>
                    <a:pt x="279" y="1634"/>
                    <a:pt x="271" y="1670"/>
                  </a:cubicBezTo>
                  <a:cubicBezTo>
                    <a:pt x="264" y="1685"/>
                    <a:pt x="264" y="1685"/>
                    <a:pt x="242" y="1685"/>
                  </a:cubicBezTo>
                  <a:cubicBezTo>
                    <a:pt x="81" y="1685"/>
                    <a:pt x="81" y="1685"/>
                    <a:pt x="81" y="1685"/>
                  </a:cubicBezTo>
                  <a:cubicBezTo>
                    <a:pt x="73" y="1685"/>
                    <a:pt x="73" y="1685"/>
                    <a:pt x="73" y="1685"/>
                  </a:cubicBezTo>
                  <a:cubicBezTo>
                    <a:pt x="66" y="1685"/>
                    <a:pt x="66" y="1685"/>
                    <a:pt x="66" y="1685"/>
                  </a:cubicBezTo>
                  <a:cubicBezTo>
                    <a:pt x="59" y="1685"/>
                    <a:pt x="59" y="1685"/>
                    <a:pt x="59" y="1685"/>
                  </a:cubicBezTo>
                  <a:cubicBezTo>
                    <a:pt x="0" y="1692"/>
                    <a:pt x="0" y="1692"/>
                    <a:pt x="0" y="1692"/>
                  </a:cubicBezTo>
                  <a:cubicBezTo>
                    <a:pt x="22" y="1722"/>
                    <a:pt x="22" y="1722"/>
                    <a:pt x="22" y="1722"/>
                  </a:cubicBezTo>
                  <a:cubicBezTo>
                    <a:pt x="15" y="1736"/>
                    <a:pt x="15" y="1773"/>
                    <a:pt x="103" y="1883"/>
                  </a:cubicBezTo>
                  <a:cubicBezTo>
                    <a:pt x="139" y="1919"/>
                    <a:pt x="169" y="1934"/>
                    <a:pt x="213" y="1934"/>
                  </a:cubicBezTo>
                  <a:cubicBezTo>
                    <a:pt x="227" y="1934"/>
                    <a:pt x="249" y="1934"/>
                    <a:pt x="271" y="1927"/>
                  </a:cubicBezTo>
                  <a:cubicBezTo>
                    <a:pt x="279" y="1919"/>
                    <a:pt x="286" y="1912"/>
                    <a:pt x="293" y="1912"/>
                  </a:cubicBezTo>
                  <a:cubicBezTo>
                    <a:pt x="323" y="1897"/>
                    <a:pt x="352" y="1883"/>
                    <a:pt x="381" y="1883"/>
                  </a:cubicBezTo>
                  <a:cubicBezTo>
                    <a:pt x="396" y="1883"/>
                    <a:pt x="403" y="1883"/>
                    <a:pt x="418" y="1890"/>
                  </a:cubicBezTo>
                  <a:cubicBezTo>
                    <a:pt x="440" y="1897"/>
                    <a:pt x="469" y="1912"/>
                    <a:pt x="491" y="1927"/>
                  </a:cubicBezTo>
                  <a:cubicBezTo>
                    <a:pt x="520" y="1949"/>
                    <a:pt x="550" y="1971"/>
                    <a:pt x="594" y="1978"/>
                  </a:cubicBezTo>
                  <a:cubicBezTo>
                    <a:pt x="608" y="1978"/>
                    <a:pt x="616" y="1978"/>
                    <a:pt x="630" y="1978"/>
                  </a:cubicBezTo>
                  <a:cubicBezTo>
                    <a:pt x="652" y="1978"/>
                    <a:pt x="667" y="1978"/>
                    <a:pt x="682" y="1971"/>
                  </a:cubicBezTo>
                  <a:cubicBezTo>
                    <a:pt x="696" y="1971"/>
                    <a:pt x="711" y="1971"/>
                    <a:pt x="726" y="1971"/>
                  </a:cubicBezTo>
                  <a:cubicBezTo>
                    <a:pt x="740" y="1971"/>
                    <a:pt x="740" y="1971"/>
                    <a:pt x="740" y="1971"/>
                  </a:cubicBezTo>
                  <a:lnTo>
                    <a:pt x="740" y="1971"/>
                  </a:lnTo>
                  <a:cubicBezTo>
                    <a:pt x="755" y="1971"/>
                    <a:pt x="762" y="1971"/>
                    <a:pt x="770" y="1971"/>
                  </a:cubicBezTo>
                  <a:cubicBezTo>
                    <a:pt x="762" y="1971"/>
                    <a:pt x="762" y="1971"/>
                    <a:pt x="762" y="1978"/>
                  </a:cubicBezTo>
                  <a:cubicBezTo>
                    <a:pt x="755" y="1993"/>
                    <a:pt x="740" y="2022"/>
                    <a:pt x="755" y="2051"/>
                  </a:cubicBezTo>
                  <a:cubicBezTo>
                    <a:pt x="770" y="2066"/>
                    <a:pt x="784" y="2081"/>
                    <a:pt x="813" y="2088"/>
                  </a:cubicBezTo>
                  <a:lnTo>
                    <a:pt x="813" y="2088"/>
                  </a:lnTo>
                  <a:cubicBezTo>
                    <a:pt x="828" y="2088"/>
                    <a:pt x="836" y="2088"/>
                    <a:pt x="843" y="2095"/>
                  </a:cubicBezTo>
                  <a:cubicBezTo>
                    <a:pt x="843" y="2095"/>
                    <a:pt x="843" y="2103"/>
                    <a:pt x="850" y="2125"/>
                  </a:cubicBezTo>
                  <a:cubicBezTo>
                    <a:pt x="858" y="2169"/>
                    <a:pt x="887" y="2176"/>
                    <a:pt x="901" y="2176"/>
                  </a:cubicBezTo>
                  <a:cubicBezTo>
                    <a:pt x="923" y="2176"/>
                    <a:pt x="945" y="2161"/>
                    <a:pt x="968" y="2147"/>
                  </a:cubicBezTo>
                  <a:cubicBezTo>
                    <a:pt x="975" y="2139"/>
                    <a:pt x="975" y="2139"/>
                    <a:pt x="975" y="2139"/>
                  </a:cubicBezTo>
                  <a:cubicBezTo>
                    <a:pt x="989" y="2132"/>
                    <a:pt x="997" y="2132"/>
                    <a:pt x="1004" y="2132"/>
                  </a:cubicBezTo>
                  <a:cubicBezTo>
                    <a:pt x="1011" y="2132"/>
                    <a:pt x="1026" y="2154"/>
                    <a:pt x="1033" y="2161"/>
                  </a:cubicBezTo>
                  <a:cubicBezTo>
                    <a:pt x="1048" y="2191"/>
                    <a:pt x="1070" y="2257"/>
                    <a:pt x="1114" y="2257"/>
                  </a:cubicBezTo>
                  <a:cubicBezTo>
                    <a:pt x="1129" y="2257"/>
                    <a:pt x="1136" y="2249"/>
                    <a:pt x="1151" y="2242"/>
                  </a:cubicBezTo>
                  <a:cubicBezTo>
                    <a:pt x="1158" y="2242"/>
                    <a:pt x="1165" y="2235"/>
                    <a:pt x="1165" y="2235"/>
                  </a:cubicBezTo>
                  <a:cubicBezTo>
                    <a:pt x="1173" y="2235"/>
                    <a:pt x="1180" y="2242"/>
                    <a:pt x="1180" y="2242"/>
                  </a:cubicBezTo>
                  <a:cubicBezTo>
                    <a:pt x="1165" y="2278"/>
                    <a:pt x="1143" y="2323"/>
                    <a:pt x="1165" y="2359"/>
                  </a:cubicBezTo>
                  <a:cubicBezTo>
                    <a:pt x="1180" y="2388"/>
                    <a:pt x="1217" y="2396"/>
                    <a:pt x="1261" y="2418"/>
                  </a:cubicBezTo>
                  <a:cubicBezTo>
                    <a:pt x="1290" y="2425"/>
                    <a:pt x="1312" y="2440"/>
                    <a:pt x="1341" y="2447"/>
                  </a:cubicBezTo>
                  <a:cubicBezTo>
                    <a:pt x="1385" y="2469"/>
                    <a:pt x="1444" y="2476"/>
                    <a:pt x="1480" y="2476"/>
                  </a:cubicBezTo>
                  <a:cubicBezTo>
                    <a:pt x="1517" y="2476"/>
                    <a:pt x="1554" y="2476"/>
                    <a:pt x="1568" y="2469"/>
                  </a:cubicBezTo>
                  <a:cubicBezTo>
                    <a:pt x="1568" y="2469"/>
                    <a:pt x="1568" y="2469"/>
                    <a:pt x="1576" y="2469"/>
                  </a:cubicBezTo>
                  <a:cubicBezTo>
                    <a:pt x="1598" y="2469"/>
                    <a:pt x="1642" y="2476"/>
                    <a:pt x="1671" y="2484"/>
                  </a:cubicBezTo>
                  <a:cubicBezTo>
                    <a:pt x="1685" y="2484"/>
                    <a:pt x="1693" y="2484"/>
                    <a:pt x="1708" y="2484"/>
                  </a:cubicBezTo>
                  <a:cubicBezTo>
                    <a:pt x="1708" y="2484"/>
                    <a:pt x="1715" y="2491"/>
                    <a:pt x="1722" y="2491"/>
                  </a:cubicBezTo>
                  <a:cubicBezTo>
                    <a:pt x="1737" y="2491"/>
                    <a:pt x="1751" y="2484"/>
                    <a:pt x="1759" y="2476"/>
                  </a:cubicBezTo>
                  <a:cubicBezTo>
                    <a:pt x="1759" y="2484"/>
                    <a:pt x="1759" y="2484"/>
                    <a:pt x="1759" y="2491"/>
                  </a:cubicBezTo>
                  <a:cubicBezTo>
                    <a:pt x="1766" y="2513"/>
                    <a:pt x="1773" y="2557"/>
                    <a:pt x="1818" y="2557"/>
                  </a:cubicBezTo>
                  <a:cubicBezTo>
                    <a:pt x="1825" y="2557"/>
                    <a:pt x="1832" y="2557"/>
                    <a:pt x="1839" y="2550"/>
                  </a:cubicBezTo>
                  <a:cubicBezTo>
                    <a:pt x="1869" y="2542"/>
                    <a:pt x="1883" y="2520"/>
                    <a:pt x="1891" y="2506"/>
                  </a:cubicBezTo>
                  <a:cubicBezTo>
                    <a:pt x="1898" y="2498"/>
                    <a:pt x="1898" y="2498"/>
                    <a:pt x="1898" y="2498"/>
                  </a:cubicBezTo>
                  <a:cubicBezTo>
                    <a:pt x="1927" y="2506"/>
                    <a:pt x="1986" y="2579"/>
                    <a:pt x="2008" y="2623"/>
                  </a:cubicBezTo>
                  <a:cubicBezTo>
                    <a:pt x="2030" y="2674"/>
                    <a:pt x="2023" y="2696"/>
                    <a:pt x="2008" y="2704"/>
                  </a:cubicBezTo>
                  <a:cubicBezTo>
                    <a:pt x="1942" y="2740"/>
                    <a:pt x="1920" y="2784"/>
                    <a:pt x="1927" y="2828"/>
                  </a:cubicBezTo>
                  <a:cubicBezTo>
                    <a:pt x="1927" y="2843"/>
                    <a:pt x="1935" y="2850"/>
                    <a:pt x="1935" y="2857"/>
                  </a:cubicBezTo>
                  <a:cubicBezTo>
                    <a:pt x="1949" y="2879"/>
                    <a:pt x="1949" y="2887"/>
                    <a:pt x="1942" y="2909"/>
                  </a:cubicBezTo>
                  <a:cubicBezTo>
                    <a:pt x="1913" y="2953"/>
                    <a:pt x="1935" y="2997"/>
                    <a:pt x="1964" y="3048"/>
                  </a:cubicBezTo>
                  <a:cubicBezTo>
                    <a:pt x="1971" y="3063"/>
                    <a:pt x="1979" y="3077"/>
                    <a:pt x="1986" y="3099"/>
                  </a:cubicBezTo>
                  <a:cubicBezTo>
                    <a:pt x="2023" y="3165"/>
                    <a:pt x="2008" y="3224"/>
                    <a:pt x="1993" y="3246"/>
                  </a:cubicBezTo>
                  <a:cubicBezTo>
                    <a:pt x="1986" y="3253"/>
                    <a:pt x="1971" y="3260"/>
                    <a:pt x="1957" y="3268"/>
                  </a:cubicBezTo>
                  <a:cubicBezTo>
                    <a:pt x="1942" y="3275"/>
                    <a:pt x="1920" y="3290"/>
                    <a:pt x="1905" y="3304"/>
                  </a:cubicBezTo>
                  <a:cubicBezTo>
                    <a:pt x="1891" y="3326"/>
                    <a:pt x="1891" y="3356"/>
                    <a:pt x="1891" y="3392"/>
                  </a:cubicBezTo>
                  <a:cubicBezTo>
                    <a:pt x="1891" y="3422"/>
                    <a:pt x="1891" y="3451"/>
                    <a:pt x="1883" y="3473"/>
                  </a:cubicBezTo>
                  <a:cubicBezTo>
                    <a:pt x="1869" y="3524"/>
                    <a:pt x="1861" y="3561"/>
                    <a:pt x="1861" y="3561"/>
                  </a:cubicBezTo>
                  <a:cubicBezTo>
                    <a:pt x="1854" y="3597"/>
                    <a:pt x="1854" y="3597"/>
                    <a:pt x="1854" y="3597"/>
                  </a:cubicBezTo>
                  <a:cubicBezTo>
                    <a:pt x="1883" y="3597"/>
                    <a:pt x="1883" y="3597"/>
                    <a:pt x="1883" y="3597"/>
                  </a:cubicBezTo>
                  <a:cubicBezTo>
                    <a:pt x="1898" y="3605"/>
                    <a:pt x="1905" y="3605"/>
                    <a:pt x="1920" y="3605"/>
                  </a:cubicBezTo>
                  <a:cubicBezTo>
                    <a:pt x="1905" y="3619"/>
                    <a:pt x="1891" y="3642"/>
                    <a:pt x="1898" y="3685"/>
                  </a:cubicBezTo>
                  <a:cubicBezTo>
                    <a:pt x="1905" y="3722"/>
                    <a:pt x="1927" y="3729"/>
                    <a:pt x="1949" y="3729"/>
                  </a:cubicBezTo>
                  <a:cubicBezTo>
                    <a:pt x="1971" y="3729"/>
                    <a:pt x="1993" y="3729"/>
                    <a:pt x="2052" y="3671"/>
                  </a:cubicBezTo>
                  <a:cubicBezTo>
                    <a:pt x="2067" y="3656"/>
                    <a:pt x="2074" y="3649"/>
                    <a:pt x="2074" y="3649"/>
                  </a:cubicBezTo>
                  <a:lnTo>
                    <a:pt x="2074" y="3649"/>
                  </a:lnTo>
                  <a:cubicBezTo>
                    <a:pt x="2081" y="3656"/>
                    <a:pt x="2081" y="3664"/>
                    <a:pt x="2081" y="3671"/>
                  </a:cubicBezTo>
                  <a:cubicBezTo>
                    <a:pt x="2089" y="3700"/>
                    <a:pt x="2096" y="3744"/>
                    <a:pt x="2125" y="3766"/>
                  </a:cubicBezTo>
                  <a:cubicBezTo>
                    <a:pt x="2140" y="3773"/>
                    <a:pt x="2162" y="3781"/>
                    <a:pt x="2176" y="3781"/>
                  </a:cubicBezTo>
                  <a:cubicBezTo>
                    <a:pt x="2184" y="3781"/>
                    <a:pt x="2199" y="3781"/>
                    <a:pt x="2206" y="3773"/>
                  </a:cubicBezTo>
                  <a:cubicBezTo>
                    <a:pt x="2213" y="3773"/>
                    <a:pt x="2213" y="3773"/>
                    <a:pt x="2220" y="3773"/>
                  </a:cubicBezTo>
                  <a:cubicBezTo>
                    <a:pt x="2228" y="3773"/>
                    <a:pt x="2228" y="3773"/>
                    <a:pt x="2235" y="3781"/>
                  </a:cubicBezTo>
                  <a:cubicBezTo>
                    <a:pt x="2250" y="3795"/>
                    <a:pt x="2213" y="3832"/>
                    <a:pt x="2191" y="3861"/>
                  </a:cubicBezTo>
                  <a:cubicBezTo>
                    <a:pt x="2191" y="3869"/>
                    <a:pt x="2191" y="3869"/>
                    <a:pt x="2191" y="3869"/>
                  </a:cubicBezTo>
                  <a:cubicBezTo>
                    <a:pt x="2140" y="3927"/>
                    <a:pt x="2162" y="4125"/>
                    <a:pt x="2162" y="4125"/>
                  </a:cubicBezTo>
                  <a:cubicBezTo>
                    <a:pt x="2169" y="4147"/>
                    <a:pt x="2176" y="4169"/>
                    <a:pt x="2184" y="4184"/>
                  </a:cubicBezTo>
                  <a:cubicBezTo>
                    <a:pt x="2191" y="4206"/>
                    <a:pt x="2191" y="4228"/>
                    <a:pt x="2191" y="4242"/>
                  </a:cubicBezTo>
                  <a:cubicBezTo>
                    <a:pt x="2191" y="4257"/>
                    <a:pt x="2176" y="4264"/>
                    <a:pt x="2169" y="4279"/>
                  </a:cubicBezTo>
                  <a:cubicBezTo>
                    <a:pt x="2147" y="4308"/>
                    <a:pt x="2118" y="4338"/>
                    <a:pt x="2103" y="4396"/>
                  </a:cubicBezTo>
                  <a:cubicBezTo>
                    <a:pt x="2103" y="4404"/>
                    <a:pt x="2103" y="4404"/>
                    <a:pt x="2103" y="4404"/>
                  </a:cubicBezTo>
                  <a:cubicBezTo>
                    <a:pt x="2089" y="4492"/>
                    <a:pt x="2081" y="4535"/>
                    <a:pt x="2125" y="4579"/>
                  </a:cubicBezTo>
                  <a:cubicBezTo>
                    <a:pt x="2132" y="4587"/>
                    <a:pt x="2147" y="4602"/>
                    <a:pt x="2154" y="4609"/>
                  </a:cubicBezTo>
                  <a:cubicBezTo>
                    <a:pt x="2162" y="4609"/>
                    <a:pt x="2169" y="4616"/>
                    <a:pt x="2176" y="4623"/>
                  </a:cubicBezTo>
                  <a:cubicBezTo>
                    <a:pt x="2169" y="4623"/>
                    <a:pt x="2169" y="4623"/>
                    <a:pt x="2162" y="4623"/>
                  </a:cubicBezTo>
                  <a:cubicBezTo>
                    <a:pt x="2147" y="4631"/>
                    <a:pt x="2125" y="4638"/>
                    <a:pt x="2096" y="4675"/>
                  </a:cubicBezTo>
                  <a:cubicBezTo>
                    <a:pt x="2044" y="4733"/>
                    <a:pt x="2044" y="4792"/>
                    <a:pt x="2067" y="4851"/>
                  </a:cubicBezTo>
                  <a:cubicBezTo>
                    <a:pt x="2081" y="4902"/>
                    <a:pt x="2118" y="4946"/>
                    <a:pt x="2147" y="4983"/>
                  </a:cubicBezTo>
                  <a:cubicBezTo>
                    <a:pt x="2154" y="4990"/>
                    <a:pt x="2162" y="4997"/>
                    <a:pt x="2169" y="5012"/>
                  </a:cubicBezTo>
                  <a:cubicBezTo>
                    <a:pt x="2184" y="5026"/>
                    <a:pt x="2199" y="5034"/>
                    <a:pt x="2220" y="5048"/>
                  </a:cubicBezTo>
                  <a:cubicBezTo>
                    <a:pt x="2242" y="5063"/>
                    <a:pt x="2264" y="5078"/>
                    <a:pt x="2279" y="5114"/>
                  </a:cubicBezTo>
                  <a:cubicBezTo>
                    <a:pt x="2301" y="5180"/>
                    <a:pt x="2338" y="5195"/>
                    <a:pt x="2352" y="5202"/>
                  </a:cubicBezTo>
                  <a:cubicBezTo>
                    <a:pt x="2374" y="5217"/>
                    <a:pt x="2499" y="5297"/>
                    <a:pt x="2528" y="5312"/>
                  </a:cubicBezTo>
                  <a:cubicBezTo>
                    <a:pt x="2535" y="5319"/>
                    <a:pt x="2543" y="5319"/>
                    <a:pt x="2550" y="5319"/>
                  </a:cubicBezTo>
                  <a:cubicBezTo>
                    <a:pt x="2587" y="5319"/>
                    <a:pt x="2609" y="5283"/>
                    <a:pt x="2609" y="5254"/>
                  </a:cubicBezTo>
                  <a:cubicBezTo>
                    <a:pt x="2616" y="5254"/>
                    <a:pt x="2616" y="5254"/>
                    <a:pt x="2616" y="5254"/>
                  </a:cubicBezTo>
                  <a:cubicBezTo>
                    <a:pt x="2623" y="5254"/>
                    <a:pt x="2623" y="5261"/>
                    <a:pt x="2623" y="5261"/>
                  </a:cubicBezTo>
                  <a:cubicBezTo>
                    <a:pt x="2638" y="5283"/>
                    <a:pt x="2653" y="5297"/>
                    <a:pt x="2675" y="5319"/>
                  </a:cubicBezTo>
                  <a:cubicBezTo>
                    <a:pt x="2689" y="5342"/>
                    <a:pt x="2711" y="5364"/>
                    <a:pt x="2733" y="5393"/>
                  </a:cubicBezTo>
                  <a:cubicBezTo>
                    <a:pt x="2755" y="5422"/>
                    <a:pt x="2777" y="5437"/>
                    <a:pt x="2807" y="5437"/>
                  </a:cubicBezTo>
                  <a:cubicBezTo>
                    <a:pt x="2836" y="5437"/>
                    <a:pt x="2865" y="5422"/>
                    <a:pt x="2902" y="5400"/>
                  </a:cubicBezTo>
                  <a:cubicBezTo>
                    <a:pt x="2909" y="5400"/>
                    <a:pt x="2917" y="5393"/>
                    <a:pt x="2924" y="5393"/>
                  </a:cubicBezTo>
                  <a:cubicBezTo>
                    <a:pt x="2953" y="5378"/>
                    <a:pt x="2982" y="5356"/>
                    <a:pt x="3004" y="5342"/>
                  </a:cubicBezTo>
                  <a:cubicBezTo>
                    <a:pt x="3026" y="5327"/>
                    <a:pt x="3049" y="5312"/>
                    <a:pt x="3070" y="5305"/>
                  </a:cubicBezTo>
                  <a:cubicBezTo>
                    <a:pt x="3070" y="5312"/>
                    <a:pt x="3078" y="5334"/>
                    <a:pt x="3092" y="5349"/>
                  </a:cubicBezTo>
                  <a:cubicBezTo>
                    <a:pt x="3100" y="5364"/>
                    <a:pt x="3122" y="5378"/>
                    <a:pt x="3144" y="5378"/>
                  </a:cubicBezTo>
                  <a:cubicBezTo>
                    <a:pt x="3144" y="5378"/>
                    <a:pt x="3151" y="5371"/>
                    <a:pt x="3158" y="5371"/>
                  </a:cubicBezTo>
                  <a:cubicBezTo>
                    <a:pt x="3166" y="5371"/>
                    <a:pt x="3166" y="5371"/>
                    <a:pt x="3173" y="5371"/>
                  </a:cubicBezTo>
                  <a:lnTo>
                    <a:pt x="3173" y="5371"/>
                  </a:lnTo>
                  <a:lnTo>
                    <a:pt x="3173" y="5371"/>
                  </a:lnTo>
                  <a:cubicBezTo>
                    <a:pt x="3202" y="5407"/>
                    <a:pt x="3254" y="5444"/>
                    <a:pt x="3305" y="5444"/>
                  </a:cubicBezTo>
                  <a:cubicBezTo>
                    <a:pt x="3312" y="5444"/>
                    <a:pt x="3320" y="5444"/>
                    <a:pt x="3320" y="5444"/>
                  </a:cubicBezTo>
                  <a:cubicBezTo>
                    <a:pt x="3327" y="5444"/>
                    <a:pt x="3327" y="5444"/>
                    <a:pt x="3327" y="5444"/>
                  </a:cubicBezTo>
                  <a:cubicBezTo>
                    <a:pt x="3342" y="5444"/>
                    <a:pt x="3349" y="5437"/>
                    <a:pt x="3356" y="5437"/>
                  </a:cubicBezTo>
                  <a:cubicBezTo>
                    <a:pt x="3356" y="5437"/>
                    <a:pt x="3371" y="5437"/>
                    <a:pt x="3385" y="5481"/>
                  </a:cubicBezTo>
                  <a:cubicBezTo>
                    <a:pt x="3400" y="5539"/>
                    <a:pt x="3444" y="5554"/>
                    <a:pt x="3466" y="5554"/>
                  </a:cubicBezTo>
                  <a:cubicBezTo>
                    <a:pt x="3510" y="5554"/>
                    <a:pt x="3554" y="5517"/>
                    <a:pt x="3576" y="5510"/>
                  </a:cubicBezTo>
                  <a:cubicBezTo>
                    <a:pt x="3576" y="5503"/>
                    <a:pt x="3576" y="5503"/>
                    <a:pt x="3583" y="5503"/>
                  </a:cubicBezTo>
                  <a:cubicBezTo>
                    <a:pt x="3583" y="5503"/>
                    <a:pt x="3591" y="5517"/>
                    <a:pt x="3591" y="5539"/>
                  </a:cubicBezTo>
                  <a:cubicBezTo>
                    <a:pt x="3605" y="5605"/>
                    <a:pt x="3642" y="5613"/>
                    <a:pt x="3701" y="5613"/>
                  </a:cubicBezTo>
                  <a:cubicBezTo>
                    <a:pt x="3715" y="5613"/>
                    <a:pt x="3723" y="5613"/>
                    <a:pt x="3730" y="5620"/>
                  </a:cubicBezTo>
                  <a:cubicBezTo>
                    <a:pt x="3723" y="5635"/>
                    <a:pt x="3715" y="5649"/>
                    <a:pt x="3723" y="5664"/>
                  </a:cubicBezTo>
                  <a:cubicBezTo>
                    <a:pt x="3737" y="5701"/>
                    <a:pt x="3781" y="5723"/>
                    <a:pt x="3840" y="5723"/>
                  </a:cubicBezTo>
                  <a:cubicBezTo>
                    <a:pt x="3869" y="5723"/>
                    <a:pt x="3891" y="5715"/>
                    <a:pt x="3920" y="5708"/>
                  </a:cubicBezTo>
                  <a:cubicBezTo>
                    <a:pt x="3935" y="5701"/>
                    <a:pt x="3942" y="5701"/>
                    <a:pt x="3950" y="5701"/>
                  </a:cubicBezTo>
                  <a:cubicBezTo>
                    <a:pt x="3964" y="5701"/>
                    <a:pt x="3964" y="5708"/>
                    <a:pt x="3964" y="5708"/>
                  </a:cubicBezTo>
                  <a:cubicBezTo>
                    <a:pt x="3972" y="5715"/>
                    <a:pt x="3979" y="5730"/>
                    <a:pt x="3964" y="5788"/>
                  </a:cubicBezTo>
                  <a:cubicBezTo>
                    <a:pt x="3957" y="5847"/>
                    <a:pt x="4001" y="5884"/>
                    <a:pt x="4038" y="5906"/>
                  </a:cubicBezTo>
                  <a:cubicBezTo>
                    <a:pt x="4045" y="5913"/>
                    <a:pt x="4045" y="5913"/>
                    <a:pt x="4045" y="5913"/>
                  </a:cubicBezTo>
                  <a:cubicBezTo>
                    <a:pt x="4074" y="5935"/>
                    <a:pt x="4045" y="5986"/>
                    <a:pt x="4038" y="6008"/>
                  </a:cubicBezTo>
                  <a:cubicBezTo>
                    <a:pt x="4001" y="6074"/>
                    <a:pt x="4038" y="6140"/>
                    <a:pt x="4089" y="6169"/>
                  </a:cubicBezTo>
                  <a:cubicBezTo>
                    <a:pt x="4096" y="6177"/>
                    <a:pt x="4096" y="6177"/>
                    <a:pt x="4096" y="6184"/>
                  </a:cubicBezTo>
                  <a:cubicBezTo>
                    <a:pt x="4104" y="6199"/>
                    <a:pt x="4089" y="6235"/>
                    <a:pt x="4067" y="6272"/>
                  </a:cubicBezTo>
                  <a:cubicBezTo>
                    <a:pt x="4045" y="6302"/>
                    <a:pt x="4023" y="6316"/>
                    <a:pt x="3986" y="6331"/>
                  </a:cubicBezTo>
                  <a:cubicBezTo>
                    <a:pt x="3972" y="6345"/>
                    <a:pt x="3950" y="6353"/>
                    <a:pt x="3928" y="6367"/>
                  </a:cubicBezTo>
                  <a:cubicBezTo>
                    <a:pt x="3899" y="6382"/>
                    <a:pt x="3876" y="6404"/>
                    <a:pt x="3847" y="6433"/>
                  </a:cubicBezTo>
                  <a:cubicBezTo>
                    <a:pt x="3825" y="6455"/>
                    <a:pt x="3825" y="6455"/>
                    <a:pt x="3825" y="6455"/>
                  </a:cubicBezTo>
                  <a:cubicBezTo>
                    <a:pt x="3847" y="6477"/>
                    <a:pt x="3847" y="6477"/>
                    <a:pt x="3847" y="6477"/>
                  </a:cubicBezTo>
                  <a:cubicBezTo>
                    <a:pt x="3854" y="6477"/>
                    <a:pt x="3854" y="6477"/>
                    <a:pt x="3854" y="6477"/>
                  </a:cubicBezTo>
                  <a:cubicBezTo>
                    <a:pt x="3854" y="6485"/>
                    <a:pt x="3854" y="6485"/>
                    <a:pt x="3854" y="6485"/>
                  </a:cubicBezTo>
                  <a:cubicBezTo>
                    <a:pt x="3862" y="6485"/>
                    <a:pt x="3869" y="6499"/>
                    <a:pt x="3869" y="6507"/>
                  </a:cubicBezTo>
                  <a:cubicBezTo>
                    <a:pt x="3884" y="6536"/>
                    <a:pt x="3899" y="6580"/>
                    <a:pt x="3957" y="6580"/>
                  </a:cubicBezTo>
                  <a:cubicBezTo>
                    <a:pt x="3957" y="6580"/>
                    <a:pt x="3964" y="6580"/>
                    <a:pt x="3964" y="6573"/>
                  </a:cubicBezTo>
                  <a:cubicBezTo>
                    <a:pt x="3986" y="6573"/>
                    <a:pt x="4001" y="6573"/>
                    <a:pt x="4008" y="6573"/>
                  </a:cubicBezTo>
                  <a:cubicBezTo>
                    <a:pt x="4016" y="6573"/>
                    <a:pt x="4023" y="6573"/>
                    <a:pt x="4045" y="6595"/>
                  </a:cubicBezTo>
                  <a:cubicBezTo>
                    <a:pt x="4060" y="6609"/>
                    <a:pt x="4060" y="6661"/>
                    <a:pt x="4052" y="6683"/>
                  </a:cubicBezTo>
                  <a:cubicBezTo>
                    <a:pt x="4052" y="6697"/>
                    <a:pt x="4052" y="6697"/>
                    <a:pt x="4052" y="6697"/>
                  </a:cubicBezTo>
                  <a:cubicBezTo>
                    <a:pt x="4060" y="6712"/>
                    <a:pt x="4060" y="6712"/>
                    <a:pt x="4060" y="6712"/>
                  </a:cubicBezTo>
                  <a:cubicBezTo>
                    <a:pt x="4060" y="6712"/>
                    <a:pt x="4089" y="6748"/>
                    <a:pt x="4140" y="6748"/>
                  </a:cubicBezTo>
                  <a:lnTo>
                    <a:pt x="4140" y="6748"/>
                  </a:lnTo>
                  <a:cubicBezTo>
                    <a:pt x="4140" y="6763"/>
                    <a:pt x="4140" y="6792"/>
                    <a:pt x="4170" y="6814"/>
                  </a:cubicBezTo>
                  <a:cubicBezTo>
                    <a:pt x="4191" y="6822"/>
                    <a:pt x="4213" y="6858"/>
                    <a:pt x="4213" y="6866"/>
                  </a:cubicBezTo>
                  <a:cubicBezTo>
                    <a:pt x="4206" y="6873"/>
                    <a:pt x="4199" y="6873"/>
                    <a:pt x="4191" y="6880"/>
                  </a:cubicBezTo>
                  <a:cubicBezTo>
                    <a:pt x="4170" y="6888"/>
                    <a:pt x="4148" y="6902"/>
                    <a:pt x="4148" y="6946"/>
                  </a:cubicBezTo>
                  <a:cubicBezTo>
                    <a:pt x="4148" y="6976"/>
                    <a:pt x="4155" y="6990"/>
                    <a:pt x="4170" y="7012"/>
                  </a:cubicBezTo>
                  <a:cubicBezTo>
                    <a:pt x="4170" y="7019"/>
                    <a:pt x="4177" y="7027"/>
                    <a:pt x="4177" y="7034"/>
                  </a:cubicBezTo>
                  <a:cubicBezTo>
                    <a:pt x="4184" y="7042"/>
                    <a:pt x="4184" y="7049"/>
                    <a:pt x="4184" y="7056"/>
                  </a:cubicBezTo>
                  <a:cubicBezTo>
                    <a:pt x="4191" y="7071"/>
                    <a:pt x="4191" y="7078"/>
                    <a:pt x="4184" y="7107"/>
                  </a:cubicBezTo>
                  <a:cubicBezTo>
                    <a:pt x="4155" y="7166"/>
                    <a:pt x="4170" y="7225"/>
                    <a:pt x="4213" y="7247"/>
                  </a:cubicBezTo>
                  <a:cubicBezTo>
                    <a:pt x="4221" y="7247"/>
                    <a:pt x="4228" y="7254"/>
                    <a:pt x="4235" y="7261"/>
                  </a:cubicBezTo>
                  <a:cubicBezTo>
                    <a:pt x="4257" y="7283"/>
                    <a:pt x="4280" y="7313"/>
                    <a:pt x="4316" y="7313"/>
                  </a:cubicBezTo>
                  <a:cubicBezTo>
                    <a:pt x="4338" y="7313"/>
                    <a:pt x="4360" y="7298"/>
                    <a:pt x="4375" y="7283"/>
                  </a:cubicBezTo>
                  <a:cubicBezTo>
                    <a:pt x="4397" y="7254"/>
                    <a:pt x="4419" y="7239"/>
                    <a:pt x="4433" y="7225"/>
                  </a:cubicBezTo>
                  <a:cubicBezTo>
                    <a:pt x="4448" y="7210"/>
                    <a:pt x="4470" y="7188"/>
                    <a:pt x="4492" y="7159"/>
                  </a:cubicBezTo>
                  <a:cubicBezTo>
                    <a:pt x="4492" y="7152"/>
                    <a:pt x="4492" y="7152"/>
                    <a:pt x="4492" y="7152"/>
                  </a:cubicBezTo>
                  <a:cubicBezTo>
                    <a:pt x="4499" y="7152"/>
                    <a:pt x="4499" y="7144"/>
                    <a:pt x="4499" y="7144"/>
                  </a:cubicBezTo>
                  <a:cubicBezTo>
                    <a:pt x="4499" y="7144"/>
                    <a:pt x="4507" y="7144"/>
                    <a:pt x="4514" y="7144"/>
                  </a:cubicBezTo>
                  <a:cubicBezTo>
                    <a:pt x="4521" y="7144"/>
                    <a:pt x="4529" y="7144"/>
                    <a:pt x="4536" y="7144"/>
                  </a:cubicBezTo>
                  <a:cubicBezTo>
                    <a:pt x="4587" y="7137"/>
                    <a:pt x="4602" y="7122"/>
                    <a:pt x="4624" y="7100"/>
                  </a:cubicBezTo>
                  <a:cubicBezTo>
                    <a:pt x="4631" y="7093"/>
                    <a:pt x="4639" y="7093"/>
                    <a:pt x="4646" y="7085"/>
                  </a:cubicBezTo>
                  <a:cubicBezTo>
                    <a:pt x="4646" y="7100"/>
                    <a:pt x="4661" y="7115"/>
                    <a:pt x="4682" y="7122"/>
                  </a:cubicBezTo>
                  <a:cubicBezTo>
                    <a:pt x="4697" y="7137"/>
                    <a:pt x="4712" y="7144"/>
                    <a:pt x="4726" y="7159"/>
                  </a:cubicBezTo>
                  <a:cubicBezTo>
                    <a:pt x="4763" y="7181"/>
                    <a:pt x="4800" y="7210"/>
                    <a:pt x="4851" y="7210"/>
                  </a:cubicBezTo>
                  <a:cubicBezTo>
                    <a:pt x="4858" y="7217"/>
                    <a:pt x="4858" y="7217"/>
                    <a:pt x="4858" y="7217"/>
                  </a:cubicBezTo>
                  <a:lnTo>
                    <a:pt x="4858" y="7217"/>
                  </a:lnTo>
                  <a:cubicBezTo>
                    <a:pt x="4851" y="7261"/>
                    <a:pt x="4873" y="7276"/>
                    <a:pt x="4888" y="7283"/>
                  </a:cubicBezTo>
                  <a:cubicBezTo>
                    <a:pt x="4910" y="7283"/>
                    <a:pt x="4932" y="7283"/>
                    <a:pt x="4961" y="7283"/>
                  </a:cubicBezTo>
                  <a:cubicBezTo>
                    <a:pt x="4990" y="7283"/>
                    <a:pt x="5020" y="7283"/>
                    <a:pt x="5056" y="7291"/>
                  </a:cubicBezTo>
                  <a:cubicBezTo>
                    <a:pt x="5078" y="7291"/>
                    <a:pt x="5100" y="7298"/>
                    <a:pt x="5130" y="7305"/>
                  </a:cubicBezTo>
                  <a:cubicBezTo>
                    <a:pt x="5188" y="7313"/>
                    <a:pt x="5247" y="7327"/>
                    <a:pt x="5305" y="7327"/>
                  </a:cubicBezTo>
                  <a:cubicBezTo>
                    <a:pt x="5335" y="7327"/>
                    <a:pt x="5364" y="7320"/>
                    <a:pt x="5386" y="7313"/>
                  </a:cubicBezTo>
                  <a:cubicBezTo>
                    <a:pt x="5444" y="7291"/>
                    <a:pt x="5474" y="7283"/>
                    <a:pt x="5525" y="7269"/>
                  </a:cubicBezTo>
                  <a:cubicBezTo>
                    <a:pt x="5540" y="7269"/>
                    <a:pt x="5569" y="7261"/>
                    <a:pt x="5591" y="7254"/>
                  </a:cubicBezTo>
                  <a:cubicBezTo>
                    <a:pt x="5628" y="7247"/>
                    <a:pt x="5657" y="7239"/>
                    <a:pt x="5672" y="7239"/>
                  </a:cubicBezTo>
                  <a:cubicBezTo>
                    <a:pt x="5716" y="7232"/>
                    <a:pt x="5745" y="7225"/>
                    <a:pt x="5782" y="7203"/>
                  </a:cubicBezTo>
                  <a:cubicBezTo>
                    <a:pt x="5804" y="7188"/>
                    <a:pt x="5811" y="7181"/>
                    <a:pt x="5818" y="7181"/>
                  </a:cubicBezTo>
                  <a:lnTo>
                    <a:pt x="5818" y="7181"/>
                  </a:lnTo>
                  <a:cubicBezTo>
                    <a:pt x="5818" y="7225"/>
                    <a:pt x="5847" y="7254"/>
                    <a:pt x="5884" y="7254"/>
                  </a:cubicBezTo>
                  <a:cubicBezTo>
                    <a:pt x="5899" y="7254"/>
                    <a:pt x="5928" y="7247"/>
                    <a:pt x="5957" y="7195"/>
                  </a:cubicBezTo>
                  <a:cubicBezTo>
                    <a:pt x="5965" y="7181"/>
                    <a:pt x="5972" y="7166"/>
                    <a:pt x="5980" y="7152"/>
                  </a:cubicBezTo>
                  <a:cubicBezTo>
                    <a:pt x="6001" y="7115"/>
                    <a:pt x="6023" y="7078"/>
                    <a:pt x="6016" y="7019"/>
                  </a:cubicBezTo>
                  <a:cubicBezTo>
                    <a:pt x="6016" y="6990"/>
                    <a:pt x="6009" y="6976"/>
                    <a:pt x="6001" y="6954"/>
                  </a:cubicBezTo>
                  <a:cubicBezTo>
                    <a:pt x="5994" y="6939"/>
                    <a:pt x="5994" y="6924"/>
                    <a:pt x="5994" y="6917"/>
                  </a:cubicBezTo>
                  <a:lnTo>
                    <a:pt x="5994" y="6917"/>
                  </a:lnTo>
                  <a:cubicBezTo>
                    <a:pt x="6038" y="6902"/>
                    <a:pt x="6053" y="6888"/>
                    <a:pt x="6060" y="6851"/>
                  </a:cubicBezTo>
                  <a:cubicBezTo>
                    <a:pt x="6067" y="6836"/>
                    <a:pt x="6075" y="6829"/>
                    <a:pt x="6082" y="6807"/>
                  </a:cubicBezTo>
                  <a:cubicBezTo>
                    <a:pt x="6097" y="6778"/>
                    <a:pt x="6104" y="6756"/>
                    <a:pt x="6111" y="6734"/>
                  </a:cubicBezTo>
                  <a:cubicBezTo>
                    <a:pt x="6119" y="6697"/>
                    <a:pt x="6126" y="6690"/>
                    <a:pt x="6141" y="6683"/>
                  </a:cubicBezTo>
                  <a:cubicBezTo>
                    <a:pt x="6177" y="6675"/>
                    <a:pt x="6229" y="6653"/>
                    <a:pt x="6273" y="6653"/>
                  </a:cubicBezTo>
                  <a:cubicBezTo>
                    <a:pt x="6287" y="6653"/>
                    <a:pt x="6294" y="6661"/>
                    <a:pt x="6294" y="6661"/>
                  </a:cubicBezTo>
                  <a:cubicBezTo>
                    <a:pt x="6338" y="6704"/>
                    <a:pt x="6404" y="6704"/>
                    <a:pt x="6463" y="6704"/>
                  </a:cubicBezTo>
                  <a:cubicBezTo>
                    <a:pt x="6470" y="6704"/>
                    <a:pt x="6478" y="6704"/>
                    <a:pt x="6478" y="6704"/>
                  </a:cubicBezTo>
                  <a:lnTo>
                    <a:pt x="6478" y="6712"/>
                  </a:lnTo>
                  <a:cubicBezTo>
                    <a:pt x="6478" y="6726"/>
                    <a:pt x="6485" y="6741"/>
                    <a:pt x="6500" y="6756"/>
                  </a:cubicBezTo>
                  <a:cubicBezTo>
                    <a:pt x="6507" y="6756"/>
                    <a:pt x="6507" y="6756"/>
                    <a:pt x="6507" y="6756"/>
                  </a:cubicBezTo>
                  <a:cubicBezTo>
                    <a:pt x="6514" y="6763"/>
                    <a:pt x="6522" y="6778"/>
                    <a:pt x="6536" y="6778"/>
                  </a:cubicBezTo>
                  <a:cubicBezTo>
                    <a:pt x="6551" y="6778"/>
                    <a:pt x="6566" y="6756"/>
                    <a:pt x="6566" y="6756"/>
                  </a:cubicBezTo>
                  <a:cubicBezTo>
                    <a:pt x="6573" y="6748"/>
                    <a:pt x="6580" y="6734"/>
                    <a:pt x="6602" y="6712"/>
                  </a:cubicBezTo>
                  <a:cubicBezTo>
                    <a:pt x="6632" y="6683"/>
                    <a:pt x="6646" y="6661"/>
                    <a:pt x="6646" y="6646"/>
                  </a:cubicBezTo>
                  <a:cubicBezTo>
                    <a:pt x="6654" y="6624"/>
                    <a:pt x="6654" y="6624"/>
                    <a:pt x="6683" y="6616"/>
                  </a:cubicBezTo>
                  <a:cubicBezTo>
                    <a:pt x="6727" y="6609"/>
                    <a:pt x="6734" y="6609"/>
                    <a:pt x="6756" y="6595"/>
                  </a:cubicBezTo>
                  <a:cubicBezTo>
                    <a:pt x="6763" y="6595"/>
                    <a:pt x="6778" y="6587"/>
                    <a:pt x="6807" y="6573"/>
                  </a:cubicBezTo>
                  <a:cubicBezTo>
                    <a:pt x="6859" y="6551"/>
                    <a:pt x="6881" y="6543"/>
                    <a:pt x="6903" y="6543"/>
                  </a:cubicBezTo>
                  <a:cubicBezTo>
                    <a:pt x="6910" y="6543"/>
                    <a:pt x="6917" y="6551"/>
                    <a:pt x="6932" y="6551"/>
                  </a:cubicBezTo>
                  <a:cubicBezTo>
                    <a:pt x="6939" y="6551"/>
                    <a:pt x="6947" y="6551"/>
                    <a:pt x="6954" y="6551"/>
                  </a:cubicBezTo>
                  <a:cubicBezTo>
                    <a:pt x="6969" y="6551"/>
                    <a:pt x="6991" y="6551"/>
                    <a:pt x="6991" y="6514"/>
                  </a:cubicBezTo>
                  <a:cubicBezTo>
                    <a:pt x="6998" y="6507"/>
                    <a:pt x="6998" y="6492"/>
                    <a:pt x="7005" y="6477"/>
                  </a:cubicBezTo>
                  <a:cubicBezTo>
                    <a:pt x="7020" y="6463"/>
                    <a:pt x="7027" y="6455"/>
                    <a:pt x="7035" y="6455"/>
                  </a:cubicBezTo>
                  <a:cubicBezTo>
                    <a:pt x="7035" y="6455"/>
                    <a:pt x="7042" y="6463"/>
                    <a:pt x="7049" y="6470"/>
                  </a:cubicBezTo>
                  <a:cubicBezTo>
                    <a:pt x="7064" y="6521"/>
                    <a:pt x="7152" y="6580"/>
                    <a:pt x="7196" y="6580"/>
                  </a:cubicBezTo>
                  <a:cubicBezTo>
                    <a:pt x="7211" y="6580"/>
                    <a:pt x="7218" y="6580"/>
                    <a:pt x="7225" y="6573"/>
                  </a:cubicBezTo>
                  <a:cubicBezTo>
                    <a:pt x="7232" y="6573"/>
                    <a:pt x="7247" y="6558"/>
                    <a:pt x="7328" y="6528"/>
                  </a:cubicBezTo>
                  <a:cubicBezTo>
                    <a:pt x="7379" y="6514"/>
                    <a:pt x="7379" y="6514"/>
                    <a:pt x="7379" y="6514"/>
                  </a:cubicBezTo>
                  <a:cubicBezTo>
                    <a:pt x="7342" y="6485"/>
                    <a:pt x="7342" y="6485"/>
                    <a:pt x="7342" y="6485"/>
                  </a:cubicBezTo>
                  <a:cubicBezTo>
                    <a:pt x="7372" y="6463"/>
                    <a:pt x="7401" y="6426"/>
                    <a:pt x="7423" y="6397"/>
                  </a:cubicBezTo>
                  <a:cubicBezTo>
                    <a:pt x="7467" y="6345"/>
                    <a:pt x="7467" y="6316"/>
                    <a:pt x="7430" y="6214"/>
                  </a:cubicBezTo>
                  <a:cubicBezTo>
                    <a:pt x="7423" y="6184"/>
                    <a:pt x="7416" y="6162"/>
                    <a:pt x="7408" y="6140"/>
                  </a:cubicBezTo>
                  <a:cubicBezTo>
                    <a:pt x="7401" y="6074"/>
                    <a:pt x="7386" y="6023"/>
                    <a:pt x="7306" y="6001"/>
                  </a:cubicBezTo>
                  <a:cubicBezTo>
                    <a:pt x="7232" y="5986"/>
                    <a:pt x="7225" y="5942"/>
                    <a:pt x="7203" y="5862"/>
                  </a:cubicBezTo>
                  <a:cubicBezTo>
                    <a:pt x="7203" y="5854"/>
                    <a:pt x="7203" y="5854"/>
                    <a:pt x="7203" y="5854"/>
                  </a:cubicBezTo>
                  <a:cubicBezTo>
                    <a:pt x="7188" y="5788"/>
                    <a:pt x="7152" y="5759"/>
                    <a:pt x="7123" y="5723"/>
                  </a:cubicBezTo>
                  <a:cubicBezTo>
                    <a:pt x="7101" y="5701"/>
                    <a:pt x="7079" y="5678"/>
                    <a:pt x="7064" y="5649"/>
                  </a:cubicBezTo>
                  <a:cubicBezTo>
                    <a:pt x="7027" y="5591"/>
                    <a:pt x="7035" y="5583"/>
                    <a:pt x="7108" y="5517"/>
                  </a:cubicBezTo>
                  <a:cubicBezTo>
                    <a:pt x="7166" y="5459"/>
                    <a:pt x="7262" y="5319"/>
                    <a:pt x="7247" y="5224"/>
                  </a:cubicBezTo>
                  <a:cubicBezTo>
                    <a:pt x="7247" y="5202"/>
                    <a:pt x="7240" y="5180"/>
                    <a:pt x="7240" y="5166"/>
                  </a:cubicBezTo>
                  <a:cubicBezTo>
                    <a:pt x="7232" y="5122"/>
                    <a:pt x="7225" y="5100"/>
                    <a:pt x="7247" y="5056"/>
                  </a:cubicBezTo>
                  <a:cubicBezTo>
                    <a:pt x="7254" y="5048"/>
                    <a:pt x="7254" y="5034"/>
                    <a:pt x="7262" y="5026"/>
                  </a:cubicBezTo>
                  <a:cubicBezTo>
                    <a:pt x="7306" y="4946"/>
                    <a:pt x="7379" y="4807"/>
                    <a:pt x="7284" y="4733"/>
                  </a:cubicBezTo>
                  <a:cubicBezTo>
                    <a:pt x="7174" y="4653"/>
                    <a:pt x="7130" y="4587"/>
                    <a:pt x="7166" y="4543"/>
                  </a:cubicBezTo>
                  <a:cubicBezTo>
                    <a:pt x="7203" y="4492"/>
                    <a:pt x="7211" y="4462"/>
                    <a:pt x="7196" y="4440"/>
                  </a:cubicBezTo>
                  <a:cubicBezTo>
                    <a:pt x="7196" y="4433"/>
                    <a:pt x="7181" y="4426"/>
                    <a:pt x="7166" y="4426"/>
                  </a:cubicBezTo>
                  <a:lnTo>
                    <a:pt x="7166" y="4426"/>
                  </a:lnTo>
                  <a:cubicBezTo>
                    <a:pt x="7152" y="4418"/>
                    <a:pt x="7137" y="4411"/>
                    <a:pt x="7137" y="4396"/>
                  </a:cubicBezTo>
                  <a:lnTo>
                    <a:pt x="7137" y="4396"/>
                  </a:lnTo>
                  <a:cubicBezTo>
                    <a:pt x="7137" y="4396"/>
                    <a:pt x="7137" y="4396"/>
                    <a:pt x="7144" y="4389"/>
                  </a:cubicBezTo>
                  <a:cubicBezTo>
                    <a:pt x="7152" y="4382"/>
                    <a:pt x="7166" y="4374"/>
                    <a:pt x="7174" y="4360"/>
                  </a:cubicBezTo>
                  <a:cubicBezTo>
                    <a:pt x="7196" y="4330"/>
                    <a:pt x="7188" y="4279"/>
                    <a:pt x="7174" y="4250"/>
                  </a:cubicBezTo>
                  <a:cubicBezTo>
                    <a:pt x="7152" y="4206"/>
                    <a:pt x="7115" y="4169"/>
                    <a:pt x="7079" y="4162"/>
                  </a:cubicBezTo>
                  <a:cubicBezTo>
                    <a:pt x="7071" y="4162"/>
                    <a:pt x="7056" y="4162"/>
                    <a:pt x="7042" y="4162"/>
                  </a:cubicBezTo>
                  <a:cubicBezTo>
                    <a:pt x="7005" y="4154"/>
                    <a:pt x="6895" y="4133"/>
                    <a:pt x="6888" y="4110"/>
                  </a:cubicBezTo>
                  <a:cubicBezTo>
                    <a:pt x="6881" y="4081"/>
                    <a:pt x="6873" y="4059"/>
                    <a:pt x="6859" y="4030"/>
                  </a:cubicBezTo>
                  <a:cubicBezTo>
                    <a:pt x="6844" y="3986"/>
                    <a:pt x="6822" y="3942"/>
                    <a:pt x="6822" y="3898"/>
                  </a:cubicBezTo>
                  <a:cubicBezTo>
                    <a:pt x="6815" y="3847"/>
                    <a:pt x="6793" y="3817"/>
                    <a:pt x="6771" y="3795"/>
                  </a:cubicBezTo>
                  <a:cubicBezTo>
                    <a:pt x="6749" y="3766"/>
                    <a:pt x="6742" y="3759"/>
                    <a:pt x="6756" y="3722"/>
                  </a:cubicBezTo>
                  <a:cubicBezTo>
                    <a:pt x="6793" y="3656"/>
                    <a:pt x="6807" y="3634"/>
                    <a:pt x="6844" y="3597"/>
                  </a:cubicBezTo>
                  <a:cubicBezTo>
                    <a:pt x="6851" y="3590"/>
                    <a:pt x="6866" y="3576"/>
                    <a:pt x="6881" y="3554"/>
                  </a:cubicBezTo>
                  <a:cubicBezTo>
                    <a:pt x="6939" y="3488"/>
                    <a:pt x="6925" y="3451"/>
                    <a:pt x="6910" y="3392"/>
                  </a:cubicBezTo>
                  <a:cubicBezTo>
                    <a:pt x="6903" y="3385"/>
                    <a:pt x="6903" y="3378"/>
                    <a:pt x="6895" y="3370"/>
                  </a:cubicBezTo>
                  <a:cubicBezTo>
                    <a:pt x="6881" y="3312"/>
                    <a:pt x="6888" y="3246"/>
                    <a:pt x="6917" y="3224"/>
                  </a:cubicBezTo>
                  <a:cubicBezTo>
                    <a:pt x="6932" y="3209"/>
                    <a:pt x="6939" y="3195"/>
                    <a:pt x="6939" y="3173"/>
                  </a:cubicBezTo>
                  <a:cubicBezTo>
                    <a:pt x="6947" y="3121"/>
                    <a:pt x="6866" y="3048"/>
                    <a:pt x="6793" y="2989"/>
                  </a:cubicBezTo>
                  <a:cubicBezTo>
                    <a:pt x="6771" y="2975"/>
                    <a:pt x="6734" y="2960"/>
                    <a:pt x="6683" y="2938"/>
                  </a:cubicBezTo>
                  <a:cubicBezTo>
                    <a:pt x="6610" y="2909"/>
                    <a:pt x="6514" y="2872"/>
                    <a:pt x="6485" y="2821"/>
                  </a:cubicBezTo>
                  <a:cubicBezTo>
                    <a:pt x="6470" y="2784"/>
                    <a:pt x="6456" y="2755"/>
                    <a:pt x="6448" y="2733"/>
                  </a:cubicBezTo>
                  <a:cubicBezTo>
                    <a:pt x="6426" y="2674"/>
                    <a:pt x="6412" y="2630"/>
                    <a:pt x="6346" y="2608"/>
                  </a:cubicBezTo>
                  <a:cubicBezTo>
                    <a:pt x="6302" y="2601"/>
                    <a:pt x="6280" y="2579"/>
                    <a:pt x="6251" y="2557"/>
                  </a:cubicBezTo>
                  <a:cubicBezTo>
                    <a:pt x="6229" y="2542"/>
                    <a:pt x="6199" y="2520"/>
                    <a:pt x="6155" y="2498"/>
                  </a:cubicBezTo>
                  <a:cubicBezTo>
                    <a:pt x="6075" y="2462"/>
                    <a:pt x="6009" y="2374"/>
                    <a:pt x="6009" y="2374"/>
                  </a:cubicBezTo>
                  <a:cubicBezTo>
                    <a:pt x="6001" y="2359"/>
                    <a:pt x="6001" y="2359"/>
                    <a:pt x="6001" y="2359"/>
                  </a:cubicBezTo>
                  <a:cubicBezTo>
                    <a:pt x="5980" y="2359"/>
                    <a:pt x="5980" y="2359"/>
                    <a:pt x="5980" y="2359"/>
                  </a:cubicBezTo>
                  <a:cubicBezTo>
                    <a:pt x="5980" y="2359"/>
                    <a:pt x="5980" y="2359"/>
                    <a:pt x="5965" y="2359"/>
                  </a:cubicBezTo>
                  <a:cubicBezTo>
                    <a:pt x="5913" y="2359"/>
                    <a:pt x="5870" y="2352"/>
                    <a:pt x="5862" y="2330"/>
                  </a:cubicBezTo>
                  <a:cubicBezTo>
                    <a:pt x="5855" y="2330"/>
                    <a:pt x="5855" y="2323"/>
                    <a:pt x="5855" y="2308"/>
                  </a:cubicBezTo>
                  <a:cubicBezTo>
                    <a:pt x="5862" y="2271"/>
                    <a:pt x="5870" y="2249"/>
                    <a:pt x="5884" y="2227"/>
                  </a:cubicBezTo>
                  <a:cubicBezTo>
                    <a:pt x="5899" y="2183"/>
                    <a:pt x="5913" y="2147"/>
                    <a:pt x="5884" y="2095"/>
                  </a:cubicBezTo>
                  <a:cubicBezTo>
                    <a:pt x="5833" y="1993"/>
                    <a:pt x="5862" y="1956"/>
                    <a:pt x="5884" y="1942"/>
                  </a:cubicBezTo>
                  <a:cubicBezTo>
                    <a:pt x="6009" y="1861"/>
                    <a:pt x="6082" y="1795"/>
                    <a:pt x="6119" y="1751"/>
                  </a:cubicBezTo>
                  <a:cubicBezTo>
                    <a:pt x="6126" y="1744"/>
                    <a:pt x="6133" y="1736"/>
                    <a:pt x="6141" y="1729"/>
                  </a:cubicBezTo>
                  <a:cubicBezTo>
                    <a:pt x="6214" y="1641"/>
                    <a:pt x="6273" y="1560"/>
                    <a:pt x="6273" y="1494"/>
                  </a:cubicBezTo>
                  <a:cubicBezTo>
                    <a:pt x="6273" y="1428"/>
                    <a:pt x="6265" y="1267"/>
                    <a:pt x="6251" y="1194"/>
                  </a:cubicBezTo>
                  <a:cubicBezTo>
                    <a:pt x="6243" y="1143"/>
                    <a:pt x="6251" y="1114"/>
                    <a:pt x="6302" y="1047"/>
                  </a:cubicBezTo>
                  <a:cubicBezTo>
                    <a:pt x="6338" y="1011"/>
                    <a:pt x="6375" y="945"/>
                    <a:pt x="6375" y="886"/>
                  </a:cubicBezTo>
                  <a:cubicBezTo>
                    <a:pt x="6368" y="857"/>
                    <a:pt x="6353" y="835"/>
                    <a:pt x="6331" y="813"/>
                  </a:cubicBezTo>
                  <a:cubicBezTo>
                    <a:pt x="6287" y="776"/>
                    <a:pt x="6273" y="718"/>
                    <a:pt x="6273" y="681"/>
                  </a:cubicBezTo>
                  <a:cubicBezTo>
                    <a:pt x="6273" y="652"/>
                    <a:pt x="6273" y="652"/>
                    <a:pt x="6273" y="652"/>
                  </a:cubicBezTo>
                  <a:cubicBezTo>
                    <a:pt x="6243" y="652"/>
                    <a:pt x="6243" y="652"/>
                    <a:pt x="6243" y="652"/>
                  </a:cubicBezTo>
                  <a:cubicBezTo>
                    <a:pt x="6177" y="652"/>
                    <a:pt x="6163" y="674"/>
                    <a:pt x="6141" y="703"/>
                  </a:cubicBezTo>
                  <a:cubicBezTo>
                    <a:pt x="6133" y="718"/>
                    <a:pt x="6119" y="740"/>
                    <a:pt x="6097" y="754"/>
                  </a:cubicBezTo>
                  <a:cubicBezTo>
                    <a:pt x="6016" y="820"/>
                    <a:pt x="6016" y="820"/>
                    <a:pt x="5965" y="879"/>
                  </a:cubicBezTo>
                  <a:cubicBezTo>
                    <a:pt x="5950" y="894"/>
                    <a:pt x="5943" y="908"/>
                    <a:pt x="5935" y="916"/>
                  </a:cubicBezTo>
                  <a:cubicBezTo>
                    <a:pt x="5935" y="923"/>
                    <a:pt x="5928" y="923"/>
                    <a:pt x="5928" y="930"/>
                  </a:cubicBezTo>
                  <a:cubicBezTo>
                    <a:pt x="5921" y="930"/>
                    <a:pt x="5906" y="923"/>
                    <a:pt x="5899" y="923"/>
                  </a:cubicBezTo>
                  <a:cubicBezTo>
                    <a:pt x="5862" y="908"/>
                    <a:pt x="5833" y="908"/>
                    <a:pt x="5804" y="908"/>
                  </a:cubicBezTo>
                  <a:cubicBezTo>
                    <a:pt x="5782" y="908"/>
                    <a:pt x="5760" y="908"/>
                    <a:pt x="5723" y="901"/>
                  </a:cubicBezTo>
                  <a:cubicBezTo>
                    <a:pt x="5701" y="901"/>
                    <a:pt x="5694" y="894"/>
                    <a:pt x="5694" y="894"/>
                  </a:cubicBezTo>
                  <a:cubicBezTo>
                    <a:pt x="5694" y="894"/>
                    <a:pt x="5694" y="886"/>
                    <a:pt x="5716" y="850"/>
                  </a:cubicBezTo>
                  <a:cubicBezTo>
                    <a:pt x="5738" y="806"/>
                    <a:pt x="5804" y="725"/>
                    <a:pt x="5884" y="674"/>
                  </a:cubicBezTo>
                  <a:cubicBezTo>
                    <a:pt x="5957" y="615"/>
                    <a:pt x="5943" y="557"/>
                    <a:pt x="5928" y="513"/>
                  </a:cubicBezTo>
                  <a:cubicBezTo>
                    <a:pt x="5928" y="491"/>
                    <a:pt x="5921" y="476"/>
                    <a:pt x="5921" y="461"/>
                  </a:cubicBezTo>
                  <a:cubicBezTo>
                    <a:pt x="5928" y="417"/>
                    <a:pt x="5921" y="388"/>
                    <a:pt x="5906" y="366"/>
                  </a:cubicBezTo>
                  <a:cubicBezTo>
                    <a:pt x="5899" y="359"/>
                    <a:pt x="5884" y="351"/>
                    <a:pt x="5870" y="351"/>
                  </a:cubicBezTo>
                  <a:cubicBezTo>
                    <a:pt x="5862" y="351"/>
                    <a:pt x="5855" y="351"/>
                    <a:pt x="5847" y="351"/>
                  </a:cubicBezTo>
                  <a:cubicBezTo>
                    <a:pt x="5840" y="359"/>
                    <a:pt x="5818" y="359"/>
                    <a:pt x="5796" y="359"/>
                  </a:cubicBezTo>
                  <a:cubicBezTo>
                    <a:pt x="5767" y="359"/>
                    <a:pt x="5745" y="359"/>
                    <a:pt x="5730" y="344"/>
                  </a:cubicBezTo>
                  <a:cubicBezTo>
                    <a:pt x="5708" y="337"/>
                    <a:pt x="5694" y="329"/>
                    <a:pt x="5679" y="329"/>
                  </a:cubicBezTo>
                  <a:cubicBezTo>
                    <a:pt x="5657" y="329"/>
                    <a:pt x="5642" y="337"/>
                    <a:pt x="5628" y="359"/>
                  </a:cubicBezTo>
                  <a:cubicBezTo>
                    <a:pt x="5613" y="366"/>
                    <a:pt x="5613" y="366"/>
                    <a:pt x="5613" y="366"/>
                  </a:cubicBezTo>
                  <a:cubicBezTo>
                    <a:pt x="5569" y="395"/>
                    <a:pt x="5569" y="395"/>
                    <a:pt x="5525" y="410"/>
                  </a:cubicBezTo>
                  <a:cubicBezTo>
                    <a:pt x="5518" y="417"/>
                    <a:pt x="5518" y="417"/>
                    <a:pt x="5518" y="417"/>
                  </a:cubicBezTo>
                  <a:cubicBezTo>
                    <a:pt x="5511" y="417"/>
                    <a:pt x="5511" y="410"/>
                    <a:pt x="5503" y="403"/>
                  </a:cubicBezTo>
                  <a:cubicBezTo>
                    <a:pt x="5496" y="388"/>
                    <a:pt x="5481" y="373"/>
                    <a:pt x="5466" y="366"/>
                  </a:cubicBezTo>
                  <a:cubicBezTo>
                    <a:pt x="5459" y="359"/>
                    <a:pt x="5444" y="351"/>
                    <a:pt x="5430" y="351"/>
                  </a:cubicBezTo>
                  <a:cubicBezTo>
                    <a:pt x="5408" y="351"/>
                    <a:pt x="5386" y="366"/>
                    <a:pt x="5364" y="381"/>
                  </a:cubicBezTo>
                  <a:cubicBezTo>
                    <a:pt x="5356" y="388"/>
                    <a:pt x="5342" y="395"/>
                    <a:pt x="5327" y="403"/>
                  </a:cubicBezTo>
                  <a:cubicBezTo>
                    <a:pt x="5320" y="410"/>
                    <a:pt x="5313" y="410"/>
                    <a:pt x="5305" y="410"/>
                  </a:cubicBezTo>
                  <a:cubicBezTo>
                    <a:pt x="5298" y="410"/>
                    <a:pt x="5291" y="410"/>
                    <a:pt x="5276" y="373"/>
                  </a:cubicBezTo>
                  <a:cubicBezTo>
                    <a:pt x="5269" y="366"/>
                    <a:pt x="5261" y="351"/>
                    <a:pt x="5254" y="329"/>
                  </a:cubicBezTo>
                  <a:cubicBezTo>
                    <a:pt x="5247" y="300"/>
                    <a:pt x="5232" y="264"/>
                    <a:pt x="5210" y="234"/>
                  </a:cubicBezTo>
                  <a:cubicBezTo>
                    <a:pt x="5203" y="227"/>
                    <a:pt x="5203" y="219"/>
                    <a:pt x="5195" y="205"/>
                  </a:cubicBezTo>
                  <a:cubicBezTo>
                    <a:pt x="5188" y="176"/>
                    <a:pt x="5173" y="139"/>
                    <a:pt x="5122" y="132"/>
                  </a:cubicBezTo>
                  <a:cubicBezTo>
                    <a:pt x="5093" y="124"/>
                    <a:pt x="5085" y="117"/>
                    <a:pt x="5056" y="73"/>
                  </a:cubicBezTo>
                  <a:cubicBezTo>
                    <a:pt x="5049" y="66"/>
                    <a:pt x="5049" y="66"/>
                    <a:pt x="5049" y="66"/>
                  </a:cubicBezTo>
                  <a:cubicBezTo>
                    <a:pt x="5027" y="29"/>
                    <a:pt x="4998" y="0"/>
                    <a:pt x="4961" y="0"/>
                  </a:cubicBezTo>
                  <a:lnTo>
                    <a:pt x="4961" y="0"/>
                  </a:lnTo>
                  <a:lnTo>
                    <a:pt x="4961" y="29"/>
                  </a:lnTo>
                </a:path>
              </a:pathLst>
            </a:custGeom>
            <a:grpFill/>
            <a:ln w="3175" cap="flat" cmpd="sng">
              <a:noFill/>
              <a:bevel/>
              <a:headEnd/>
              <a:tailEnd/>
            </a:ln>
            <a:effectLst/>
            <a:extLst>
              <a:ext uri="{AF507438-7753-43e0-B8FC-AC1667EBCBE1}"/>
            </a:extLst>
          </p:spPr>
          <p:txBody>
            <a:bodyPr wrap="none" anchor="ctr"/>
            <a:lstStyle/>
            <a:p>
              <a:pPr defTabSz="1828298" eaLnBrk="1" fontAlgn="auto" hangingPunct="1">
                <a:spcBef>
                  <a:spcPts val="0"/>
                </a:spcBef>
                <a:spcAft>
                  <a:spcPts val="0"/>
                </a:spcAft>
                <a:defRPr/>
              </a:pPr>
              <a:endParaRPr lang="en-US" sz="1351" b="0" i="0">
                <a:latin typeface="DINRoundOT" panose="020B0504020101020102" pitchFamily="34" charset="77"/>
              </a:endParaRPr>
            </a:p>
          </p:txBody>
        </p:sp>
        <p:sp>
          <p:nvSpPr>
            <p:cNvPr id="162" name="Freeform 27">
              <a:extLst>
                <a:ext uri="{FF2B5EF4-FFF2-40B4-BE49-F238E27FC236}">
                  <a16:creationId xmlns:a16="http://schemas.microsoft.com/office/drawing/2014/main" id="{31B3A9D4-C361-6142-AF5A-3AF8D3115C3F}"/>
                </a:ext>
              </a:extLst>
            </p:cNvPr>
            <p:cNvSpPr>
              <a:spLocks noChangeArrowheads="1"/>
            </p:cNvSpPr>
            <p:nvPr/>
          </p:nvSpPr>
          <p:spPr bwMode="gray">
            <a:xfrm>
              <a:off x="8227354" y="6785783"/>
              <a:ext cx="2498751" cy="1951579"/>
            </a:xfrm>
            <a:custGeom>
              <a:avLst/>
              <a:gdLst>
                <a:gd name="T0" fmla="*/ 6177 w 6500"/>
                <a:gd name="T1" fmla="*/ 374 h 5137"/>
                <a:gd name="T2" fmla="*/ 5488 w 6500"/>
                <a:gd name="T3" fmla="*/ 125 h 5137"/>
                <a:gd name="T4" fmla="*/ 5092 w 6500"/>
                <a:gd name="T5" fmla="*/ 249 h 5137"/>
                <a:gd name="T6" fmla="*/ 4733 w 6500"/>
                <a:gd name="T7" fmla="*/ 300 h 5137"/>
                <a:gd name="T8" fmla="*/ 4404 w 6500"/>
                <a:gd name="T9" fmla="*/ 681 h 5137"/>
                <a:gd name="T10" fmla="*/ 4001 w 6500"/>
                <a:gd name="T11" fmla="*/ 887 h 5137"/>
                <a:gd name="T12" fmla="*/ 3275 w 6500"/>
                <a:gd name="T13" fmla="*/ 843 h 5137"/>
                <a:gd name="T14" fmla="*/ 2880 w 6500"/>
                <a:gd name="T15" fmla="*/ 806 h 5137"/>
                <a:gd name="T16" fmla="*/ 2630 w 6500"/>
                <a:gd name="T17" fmla="*/ 689 h 5137"/>
                <a:gd name="T18" fmla="*/ 2565 w 6500"/>
                <a:gd name="T19" fmla="*/ 381 h 5137"/>
                <a:gd name="T20" fmla="*/ 2293 w 6500"/>
                <a:gd name="T21" fmla="*/ 125 h 5137"/>
                <a:gd name="T22" fmla="*/ 2227 w 6500"/>
                <a:gd name="T23" fmla="*/ 103 h 5137"/>
                <a:gd name="T24" fmla="*/ 1898 w 6500"/>
                <a:gd name="T25" fmla="*/ 22 h 5137"/>
                <a:gd name="T26" fmla="*/ 1487 w 6500"/>
                <a:gd name="T27" fmla="*/ 205 h 5137"/>
                <a:gd name="T28" fmla="*/ 1158 w 6500"/>
                <a:gd name="T29" fmla="*/ 345 h 5137"/>
                <a:gd name="T30" fmla="*/ 762 w 6500"/>
                <a:gd name="T31" fmla="*/ 432 h 5137"/>
                <a:gd name="T32" fmla="*/ 549 w 6500"/>
                <a:gd name="T33" fmla="*/ 616 h 5137"/>
                <a:gd name="T34" fmla="*/ 520 w 6500"/>
                <a:gd name="T35" fmla="*/ 997 h 5137"/>
                <a:gd name="T36" fmla="*/ 586 w 6500"/>
                <a:gd name="T37" fmla="*/ 1532 h 5137"/>
                <a:gd name="T38" fmla="*/ 652 w 6500"/>
                <a:gd name="T39" fmla="*/ 1956 h 5137"/>
                <a:gd name="T40" fmla="*/ 799 w 6500"/>
                <a:gd name="T41" fmla="*/ 2007 h 5137"/>
                <a:gd name="T42" fmla="*/ 1202 w 6500"/>
                <a:gd name="T43" fmla="*/ 2102 h 5137"/>
                <a:gd name="T44" fmla="*/ 1502 w 6500"/>
                <a:gd name="T45" fmla="*/ 2373 h 5137"/>
                <a:gd name="T46" fmla="*/ 1150 w 6500"/>
                <a:gd name="T47" fmla="*/ 2754 h 5137"/>
                <a:gd name="T48" fmla="*/ 952 w 6500"/>
                <a:gd name="T49" fmla="*/ 2879 h 5137"/>
                <a:gd name="T50" fmla="*/ 791 w 6500"/>
                <a:gd name="T51" fmla="*/ 3040 h 5137"/>
                <a:gd name="T52" fmla="*/ 784 w 6500"/>
                <a:gd name="T53" fmla="*/ 3201 h 5137"/>
                <a:gd name="T54" fmla="*/ 887 w 6500"/>
                <a:gd name="T55" fmla="*/ 3480 h 5137"/>
                <a:gd name="T56" fmla="*/ 593 w 6500"/>
                <a:gd name="T57" fmla="*/ 3604 h 5137"/>
                <a:gd name="T58" fmla="*/ 469 w 6500"/>
                <a:gd name="T59" fmla="*/ 3744 h 5137"/>
                <a:gd name="T60" fmla="*/ 300 w 6500"/>
                <a:gd name="T61" fmla="*/ 3634 h 5137"/>
                <a:gd name="T62" fmla="*/ 44 w 6500"/>
                <a:gd name="T63" fmla="*/ 3846 h 5137"/>
                <a:gd name="T64" fmla="*/ 117 w 6500"/>
                <a:gd name="T65" fmla="*/ 4146 h 5137"/>
                <a:gd name="T66" fmla="*/ 249 w 6500"/>
                <a:gd name="T67" fmla="*/ 4520 h 5137"/>
                <a:gd name="T68" fmla="*/ 659 w 6500"/>
                <a:gd name="T69" fmla="*/ 4579 h 5137"/>
                <a:gd name="T70" fmla="*/ 909 w 6500"/>
                <a:gd name="T71" fmla="*/ 4916 h 5137"/>
                <a:gd name="T72" fmla="*/ 1304 w 6500"/>
                <a:gd name="T73" fmla="*/ 4454 h 5137"/>
                <a:gd name="T74" fmla="*/ 2176 w 6500"/>
                <a:gd name="T75" fmla="*/ 4154 h 5137"/>
                <a:gd name="T76" fmla="*/ 2565 w 6500"/>
                <a:gd name="T77" fmla="*/ 3897 h 5137"/>
                <a:gd name="T78" fmla="*/ 3063 w 6500"/>
                <a:gd name="T79" fmla="*/ 3612 h 5137"/>
                <a:gd name="T80" fmla="*/ 3349 w 6500"/>
                <a:gd name="T81" fmla="*/ 3502 h 5137"/>
                <a:gd name="T82" fmla="*/ 3678 w 6500"/>
                <a:gd name="T83" fmla="*/ 3113 h 5137"/>
                <a:gd name="T84" fmla="*/ 4242 w 6500"/>
                <a:gd name="T85" fmla="*/ 2967 h 5137"/>
                <a:gd name="T86" fmla="*/ 4946 w 6500"/>
                <a:gd name="T87" fmla="*/ 2476 h 5137"/>
                <a:gd name="T88" fmla="*/ 4953 w 6500"/>
                <a:gd name="T89" fmla="*/ 2102 h 5137"/>
                <a:gd name="T90" fmla="*/ 5305 w 6500"/>
                <a:gd name="T91" fmla="*/ 1970 h 5137"/>
                <a:gd name="T92" fmla="*/ 5693 w 6500"/>
                <a:gd name="T93" fmla="*/ 2300 h 5137"/>
                <a:gd name="T94" fmla="*/ 6155 w 6500"/>
                <a:gd name="T95" fmla="*/ 2513 h 5137"/>
                <a:gd name="T96" fmla="*/ 6477 w 6500"/>
                <a:gd name="T97" fmla="*/ 1209 h 5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500" h="5137">
                  <a:moveTo>
                    <a:pt x="6382" y="916"/>
                  </a:moveTo>
                  <a:lnTo>
                    <a:pt x="6382" y="916"/>
                  </a:lnTo>
                  <a:cubicBezTo>
                    <a:pt x="6338" y="828"/>
                    <a:pt x="6250" y="667"/>
                    <a:pt x="6294" y="579"/>
                  </a:cubicBezTo>
                  <a:cubicBezTo>
                    <a:pt x="6338" y="484"/>
                    <a:pt x="6294" y="337"/>
                    <a:pt x="6177" y="374"/>
                  </a:cubicBezTo>
                  <a:cubicBezTo>
                    <a:pt x="6067" y="403"/>
                    <a:pt x="5979" y="330"/>
                    <a:pt x="5906" y="293"/>
                  </a:cubicBezTo>
                  <a:cubicBezTo>
                    <a:pt x="5854" y="264"/>
                    <a:pt x="5774" y="198"/>
                    <a:pt x="5737" y="169"/>
                  </a:cubicBezTo>
                  <a:cubicBezTo>
                    <a:pt x="5693" y="183"/>
                    <a:pt x="5642" y="198"/>
                    <a:pt x="5628" y="205"/>
                  </a:cubicBezTo>
                  <a:cubicBezTo>
                    <a:pt x="5605" y="227"/>
                    <a:pt x="5510" y="169"/>
                    <a:pt x="5488" y="125"/>
                  </a:cubicBezTo>
                  <a:cubicBezTo>
                    <a:pt x="5473" y="81"/>
                    <a:pt x="5430" y="73"/>
                    <a:pt x="5400" y="125"/>
                  </a:cubicBezTo>
                  <a:cubicBezTo>
                    <a:pt x="5364" y="176"/>
                    <a:pt x="5400" y="190"/>
                    <a:pt x="5356" y="183"/>
                  </a:cubicBezTo>
                  <a:cubicBezTo>
                    <a:pt x="5312" y="176"/>
                    <a:pt x="5298" y="176"/>
                    <a:pt x="5210" y="205"/>
                  </a:cubicBezTo>
                  <a:cubicBezTo>
                    <a:pt x="5129" y="242"/>
                    <a:pt x="5166" y="235"/>
                    <a:pt x="5092" y="249"/>
                  </a:cubicBezTo>
                  <a:cubicBezTo>
                    <a:pt x="5019" y="264"/>
                    <a:pt x="5056" y="300"/>
                    <a:pt x="4997" y="352"/>
                  </a:cubicBezTo>
                  <a:cubicBezTo>
                    <a:pt x="4939" y="403"/>
                    <a:pt x="4968" y="418"/>
                    <a:pt x="4939" y="396"/>
                  </a:cubicBezTo>
                  <a:cubicBezTo>
                    <a:pt x="4917" y="366"/>
                    <a:pt x="4931" y="337"/>
                    <a:pt x="4880" y="337"/>
                  </a:cubicBezTo>
                  <a:cubicBezTo>
                    <a:pt x="4829" y="337"/>
                    <a:pt x="4770" y="337"/>
                    <a:pt x="4733" y="300"/>
                  </a:cubicBezTo>
                  <a:cubicBezTo>
                    <a:pt x="4704" y="264"/>
                    <a:pt x="4602" y="300"/>
                    <a:pt x="4550" y="315"/>
                  </a:cubicBezTo>
                  <a:cubicBezTo>
                    <a:pt x="4499" y="337"/>
                    <a:pt x="4506" y="388"/>
                    <a:pt x="4470" y="454"/>
                  </a:cubicBezTo>
                  <a:cubicBezTo>
                    <a:pt x="4440" y="520"/>
                    <a:pt x="4455" y="528"/>
                    <a:pt x="4404" y="550"/>
                  </a:cubicBezTo>
                  <a:cubicBezTo>
                    <a:pt x="4352" y="564"/>
                    <a:pt x="4397" y="616"/>
                    <a:pt x="4404" y="681"/>
                  </a:cubicBezTo>
                  <a:cubicBezTo>
                    <a:pt x="4411" y="755"/>
                    <a:pt x="4382" y="777"/>
                    <a:pt x="4345" y="843"/>
                  </a:cubicBezTo>
                  <a:cubicBezTo>
                    <a:pt x="4309" y="916"/>
                    <a:pt x="4264" y="887"/>
                    <a:pt x="4264" y="843"/>
                  </a:cubicBezTo>
                  <a:cubicBezTo>
                    <a:pt x="4264" y="806"/>
                    <a:pt x="4235" y="806"/>
                    <a:pt x="4184" y="835"/>
                  </a:cubicBezTo>
                  <a:cubicBezTo>
                    <a:pt x="4133" y="872"/>
                    <a:pt x="4103" y="865"/>
                    <a:pt x="4001" y="887"/>
                  </a:cubicBezTo>
                  <a:cubicBezTo>
                    <a:pt x="3906" y="916"/>
                    <a:pt x="3876" y="916"/>
                    <a:pt x="3788" y="945"/>
                  </a:cubicBezTo>
                  <a:cubicBezTo>
                    <a:pt x="3708" y="982"/>
                    <a:pt x="3554" y="931"/>
                    <a:pt x="3480" y="923"/>
                  </a:cubicBezTo>
                  <a:cubicBezTo>
                    <a:pt x="3400" y="916"/>
                    <a:pt x="3349" y="923"/>
                    <a:pt x="3312" y="916"/>
                  </a:cubicBezTo>
                  <a:cubicBezTo>
                    <a:pt x="3283" y="901"/>
                    <a:pt x="3341" y="857"/>
                    <a:pt x="3275" y="843"/>
                  </a:cubicBezTo>
                  <a:cubicBezTo>
                    <a:pt x="3202" y="835"/>
                    <a:pt x="3165" y="784"/>
                    <a:pt x="3114" y="762"/>
                  </a:cubicBezTo>
                  <a:cubicBezTo>
                    <a:pt x="3063" y="733"/>
                    <a:pt x="3114" y="674"/>
                    <a:pt x="3063" y="711"/>
                  </a:cubicBezTo>
                  <a:cubicBezTo>
                    <a:pt x="3011" y="740"/>
                    <a:pt x="3011" y="769"/>
                    <a:pt x="2953" y="777"/>
                  </a:cubicBezTo>
                  <a:cubicBezTo>
                    <a:pt x="2887" y="784"/>
                    <a:pt x="2916" y="755"/>
                    <a:pt x="2880" y="806"/>
                  </a:cubicBezTo>
                  <a:cubicBezTo>
                    <a:pt x="2850" y="857"/>
                    <a:pt x="2821" y="865"/>
                    <a:pt x="2770" y="923"/>
                  </a:cubicBezTo>
                  <a:cubicBezTo>
                    <a:pt x="2718" y="982"/>
                    <a:pt x="2674" y="894"/>
                    <a:pt x="2645" y="879"/>
                  </a:cubicBezTo>
                  <a:cubicBezTo>
                    <a:pt x="2608" y="865"/>
                    <a:pt x="2608" y="821"/>
                    <a:pt x="2630" y="777"/>
                  </a:cubicBezTo>
                  <a:cubicBezTo>
                    <a:pt x="2645" y="733"/>
                    <a:pt x="2638" y="726"/>
                    <a:pt x="2630" y="689"/>
                  </a:cubicBezTo>
                  <a:cubicBezTo>
                    <a:pt x="2616" y="659"/>
                    <a:pt x="2594" y="645"/>
                    <a:pt x="2594" y="608"/>
                  </a:cubicBezTo>
                  <a:cubicBezTo>
                    <a:pt x="2594" y="572"/>
                    <a:pt x="2630" y="572"/>
                    <a:pt x="2652" y="550"/>
                  </a:cubicBezTo>
                  <a:cubicBezTo>
                    <a:pt x="2674" y="520"/>
                    <a:pt x="2638" y="462"/>
                    <a:pt x="2601" y="447"/>
                  </a:cubicBezTo>
                  <a:cubicBezTo>
                    <a:pt x="2565" y="432"/>
                    <a:pt x="2608" y="366"/>
                    <a:pt x="2565" y="381"/>
                  </a:cubicBezTo>
                  <a:cubicBezTo>
                    <a:pt x="2528" y="388"/>
                    <a:pt x="2499" y="352"/>
                    <a:pt x="2499" y="352"/>
                  </a:cubicBezTo>
                  <a:cubicBezTo>
                    <a:pt x="2499" y="352"/>
                    <a:pt x="2513" y="264"/>
                    <a:pt x="2484" y="235"/>
                  </a:cubicBezTo>
                  <a:cubicBezTo>
                    <a:pt x="2447" y="198"/>
                    <a:pt x="2440" y="198"/>
                    <a:pt x="2381" y="205"/>
                  </a:cubicBezTo>
                  <a:cubicBezTo>
                    <a:pt x="2323" y="213"/>
                    <a:pt x="2323" y="147"/>
                    <a:pt x="2293" y="125"/>
                  </a:cubicBezTo>
                  <a:cubicBezTo>
                    <a:pt x="2293" y="117"/>
                    <a:pt x="2293" y="117"/>
                    <a:pt x="2286" y="117"/>
                  </a:cubicBezTo>
                  <a:cubicBezTo>
                    <a:pt x="2271" y="132"/>
                    <a:pt x="2264" y="147"/>
                    <a:pt x="2264" y="147"/>
                  </a:cubicBezTo>
                  <a:cubicBezTo>
                    <a:pt x="2264" y="147"/>
                    <a:pt x="2271" y="132"/>
                    <a:pt x="2286" y="117"/>
                  </a:cubicBezTo>
                  <a:cubicBezTo>
                    <a:pt x="2264" y="95"/>
                    <a:pt x="2257" y="103"/>
                    <a:pt x="2227" y="103"/>
                  </a:cubicBezTo>
                  <a:cubicBezTo>
                    <a:pt x="2191" y="103"/>
                    <a:pt x="2206" y="29"/>
                    <a:pt x="2176" y="22"/>
                  </a:cubicBezTo>
                  <a:cubicBezTo>
                    <a:pt x="2154" y="15"/>
                    <a:pt x="2125" y="51"/>
                    <a:pt x="2081" y="95"/>
                  </a:cubicBezTo>
                  <a:cubicBezTo>
                    <a:pt x="2037" y="139"/>
                    <a:pt x="2000" y="103"/>
                    <a:pt x="1956" y="103"/>
                  </a:cubicBezTo>
                  <a:cubicBezTo>
                    <a:pt x="1912" y="103"/>
                    <a:pt x="1942" y="37"/>
                    <a:pt x="1898" y="22"/>
                  </a:cubicBezTo>
                  <a:cubicBezTo>
                    <a:pt x="1854" y="0"/>
                    <a:pt x="1810" y="22"/>
                    <a:pt x="1773" y="66"/>
                  </a:cubicBezTo>
                  <a:cubicBezTo>
                    <a:pt x="1744" y="103"/>
                    <a:pt x="1729" y="117"/>
                    <a:pt x="1678" y="125"/>
                  </a:cubicBezTo>
                  <a:cubicBezTo>
                    <a:pt x="1627" y="132"/>
                    <a:pt x="1627" y="88"/>
                    <a:pt x="1583" y="95"/>
                  </a:cubicBezTo>
                  <a:cubicBezTo>
                    <a:pt x="1539" y="103"/>
                    <a:pt x="1524" y="154"/>
                    <a:pt x="1487" y="205"/>
                  </a:cubicBezTo>
                  <a:cubicBezTo>
                    <a:pt x="1451" y="257"/>
                    <a:pt x="1436" y="257"/>
                    <a:pt x="1399" y="257"/>
                  </a:cubicBezTo>
                  <a:cubicBezTo>
                    <a:pt x="1370" y="257"/>
                    <a:pt x="1341" y="257"/>
                    <a:pt x="1311" y="264"/>
                  </a:cubicBezTo>
                  <a:cubicBezTo>
                    <a:pt x="1275" y="278"/>
                    <a:pt x="1268" y="278"/>
                    <a:pt x="1231" y="300"/>
                  </a:cubicBezTo>
                  <a:cubicBezTo>
                    <a:pt x="1202" y="330"/>
                    <a:pt x="1180" y="345"/>
                    <a:pt x="1158" y="345"/>
                  </a:cubicBezTo>
                  <a:cubicBezTo>
                    <a:pt x="1128" y="345"/>
                    <a:pt x="1128" y="308"/>
                    <a:pt x="1077" y="308"/>
                  </a:cubicBezTo>
                  <a:cubicBezTo>
                    <a:pt x="1026" y="308"/>
                    <a:pt x="1011" y="345"/>
                    <a:pt x="1011" y="345"/>
                  </a:cubicBezTo>
                  <a:cubicBezTo>
                    <a:pt x="1011" y="345"/>
                    <a:pt x="923" y="359"/>
                    <a:pt x="865" y="359"/>
                  </a:cubicBezTo>
                  <a:cubicBezTo>
                    <a:pt x="806" y="359"/>
                    <a:pt x="791" y="403"/>
                    <a:pt x="762" y="432"/>
                  </a:cubicBezTo>
                  <a:cubicBezTo>
                    <a:pt x="740" y="454"/>
                    <a:pt x="740" y="469"/>
                    <a:pt x="696" y="476"/>
                  </a:cubicBezTo>
                  <a:cubicBezTo>
                    <a:pt x="652" y="491"/>
                    <a:pt x="674" y="432"/>
                    <a:pt x="645" y="447"/>
                  </a:cubicBezTo>
                  <a:cubicBezTo>
                    <a:pt x="623" y="462"/>
                    <a:pt x="623" y="506"/>
                    <a:pt x="616" y="528"/>
                  </a:cubicBezTo>
                  <a:cubicBezTo>
                    <a:pt x="601" y="557"/>
                    <a:pt x="542" y="579"/>
                    <a:pt x="549" y="616"/>
                  </a:cubicBezTo>
                  <a:cubicBezTo>
                    <a:pt x="564" y="652"/>
                    <a:pt x="549" y="718"/>
                    <a:pt x="535" y="740"/>
                  </a:cubicBezTo>
                  <a:cubicBezTo>
                    <a:pt x="520" y="769"/>
                    <a:pt x="498" y="769"/>
                    <a:pt x="476" y="828"/>
                  </a:cubicBezTo>
                  <a:cubicBezTo>
                    <a:pt x="447" y="887"/>
                    <a:pt x="447" y="916"/>
                    <a:pt x="491" y="916"/>
                  </a:cubicBezTo>
                  <a:cubicBezTo>
                    <a:pt x="535" y="916"/>
                    <a:pt x="549" y="967"/>
                    <a:pt x="520" y="997"/>
                  </a:cubicBezTo>
                  <a:cubicBezTo>
                    <a:pt x="484" y="1033"/>
                    <a:pt x="535" y="1099"/>
                    <a:pt x="564" y="1180"/>
                  </a:cubicBezTo>
                  <a:cubicBezTo>
                    <a:pt x="586" y="1253"/>
                    <a:pt x="542" y="1260"/>
                    <a:pt x="491" y="1290"/>
                  </a:cubicBezTo>
                  <a:cubicBezTo>
                    <a:pt x="440" y="1312"/>
                    <a:pt x="491" y="1363"/>
                    <a:pt x="513" y="1451"/>
                  </a:cubicBezTo>
                  <a:cubicBezTo>
                    <a:pt x="528" y="1532"/>
                    <a:pt x="571" y="1502"/>
                    <a:pt x="586" y="1532"/>
                  </a:cubicBezTo>
                  <a:cubicBezTo>
                    <a:pt x="601" y="1568"/>
                    <a:pt x="623" y="1605"/>
                    <a:pt x="593" y="1627"/>
                  </a:cubicBezTo>
                  <a:cubicBezTo>
                    <a:pt x="571" y="1656"/>
                    <a:pt x="564" y="1685"/>
                    <a:pt x="601" y="1737"/>
                  </a:cubicBezTo>
                  <a:cubicBezTo>
                    <a:pt x="645" y="1788"/>
                    <a:pt x="586" y="1883"/>
                    <a:pt x="623" y="1883"/>
                  </a:cubicBezTo>
                  <a:cubicBezTo>
                    <a:pt x="652" y="1883"/>
                    <a:pt x="681" y="1926"/>
                    <a:pt x="652" y="1956"/>
                  </a:cubicBezTo>
                  <a:cubicBezTo>
                    <a:pt x="630" y="1992"/>
                    <a:pt x="740" y="2014"/>
                    <a:pt x="799" y="2007"/>
                  </a:cubicBezTo>
                  <a:cubicBezTo>
                    <a:pt x="813" y="1985"/>
                    <a:pt x="821" y="1970"/>
                    <a:pt x="821" y="1970"/>
                  </a:cubicBezTo>
                  <a:cubicBezTo>
                    <a:pt x="821" y="1970"/>
                    <a:pt x="813" y="1985"/>
                    <a:pt x="799" y="2007"/>
                  </a:cubicBezTo>
                  <a:lnTo>
                    <a:pt x="799" y="2007"/>
                  </a:lnTo>
                  <a:cubicBezTo>
                    <a:pt x="857" y="1999"/>
                    <a:pt x="887" y="2007"/>
                    <a:pt x="909" y="2044"/>
                  </a:cubicBezTo>
                  <a:cubicBezTo>
                    <a:pt x="938" y="2080"/>
                    <a:pt x="989" y="2087"/>
                    <a:pt x="1055" y="2080"/>
                  </a:cubicBezTo>
                  <a:cubicBezTo>
                    <a:pt x="1121" y="2065"/>
                    <a:pt x="1114" y="2058"/>
                    <a:pt x="1136" y="2058"/>
                  </a:cubicBezTo>
                  <a:cubicBezTo>
                    <a:pt x="1165" y="2058"/>
                    <a:pt x="1158" y="2095"/>
                    <a:pt x="1202" y="2102"/>
                  </a:cubicBezTo>
                  <a:cubicBezTo>
                    <a:pt x="1238" y="2109"/>
                    <a:pt x="1268" y="2131"/>
                    <a:pt x="1290" y="2190"/>
                  </a:cubicBezTo>
                  <a:cubicBezTo>
                    <a:pt x="1319" y="2249"/>
                    <a:pt x="1290" y="2293"/>
                    <a:pt x="1363" y="2307"/>
                  </a:cubicBezTo>
                  <a:cubicBezTo>
                    <a:pt x="1429" y="2322"/>
                    <a:pt x="1399" y="2329"/>
                    <a:pt x="1443" y="2315"/>
                  </a:cubicBezTo>
                  <a:cubicBezTo>
                    <a:pt x="1487" y="2300"/>
                    <a:pt x="1487" y="2329"/>
                    <a:pt x="1502" y="2373"/>
                  </a:cubicBezTo>
                  <a:cubicBezTo>
                    <a:pt x="1524" y="2417"/>
                    <a:pt x="1539" y="2454"/>
                    <a:pt x="1553" y="2520"/>
                  </a:cubicBezTo>
                  <a:cubicBezTo>
                    <a:pt x="1575" y="2586"/>
                    <a:pt x="1583" y="2593"/>
                    <a:pt x="1539" y="2630"/>
                  </a:cubicBezTo>
                  <a:cubicBezTo>
                    <a:pt x="1495" y="2666"/>
                    <a:pt x="1297" y="2622"/>
                    <a:pt x="1238" y="2644"/>
                  </a:cubicBezTo>
                  <a:cubicBezTo>
                    <a:pt x="1180" y="2674"/>
                    <a:pt x="1172" y="2718"/>
                    <a:pt x="1150" y="2754"/>
                  </a:cubicBezTo>
                  <a:cubicBezTo>
                    <a:pt x="1121" y="2798"/>
                    <a:pt x="1128" y="2857"/>
                    <a:pt x="1114" y="2864"/>
                  </a:cubicBezTo>
                  <a:cubicBezTo>
                    <a:pt x="1099" y="2879"/>
                    <a:pt x="1084" y="2776"/>
                    <a:pt x="1084" y="2776"/>
                  </a:cubicBezTo>
                  <a:cubicBezTo>
                    <a:pt x="1084" y="2776"/>
                    <a:pt x="1077" y="2820"/>
                    <a:pt x="1040" y="2835"/>
                  </a:cubicBezTo>
                  <a:cubicBezTo>
                    <a:pt x="997" y="2849"/>
                    <a:pt x="960" y="2842"/>
                    <a:pt x="952" y="2879"/>
                  </a:cubicBezTo>
                  <a:cubicBezTo>
                    <a:pt x="945" y="2908"/>
                    <a:pt x="945" y="2930"/>
                    <a:pt x="909" y="2915"/>
                  </a:cubicBezTo>
                  <a:cubicBezTo>
                    <a:pt x="872" y="2908"/>
                    <a:pt x="843" y="2894"/>
                    <a:pt x="813" y="2930"/>
                  </a:cubicBezTo>
                  <a:cubicBezTo>
                    <a:pt x="791" y="2959"/>
                    <a:pt x="799" y="2959"/>
                    <a:pt x="747" y="2981"/>
                  </a:cubicBezTo>
                  <a:cubicBezTo>
                    <a:pt x="696" y="2996"/>
                    <a:pt x="747" y="3033"/>
                    <a:pt x="791" y="3040"/>
                  </a:cubicBezTo>
                  <a:cubicBezTo>
                    <a:pt x="835" y="3047"/>
                    <a:pt x="857" y="3047"/>
                    <a:pt x="835" y="3091"/>
                  </a:cubicBezTo>
                  <a:cubicBezTo>
                    <a:pt x="806" y="3128"/>
                    <a:pt x="777" y="3121"/>
                    <a:pt x="747" y="3128"/>
                  </a:cubicBezTo>
                  <a:cubicBezTo>
                    <a:pt x="725" y="3143"/>
                    <a:pt x="703" y="3165"/>
                    <a:pt x="711" y="3208"/>
                  </a:cubicBezTo>
                  <a:cubicBezTo>
                    <a:pt x="725" y="3253"/>
                    <a:pt x="755" y="3216"/>
                    <a:pt x="784" y="3201"/>
                  </a:cubicBezTo>
                  <a:cubicBezTo>
                    <a:pt x="806" y="3179"/>
                    <a:pt x="828" y="3216"/>
                    <a:pt x="813" y="3253"/>
                  </a:cubicBezTo>
                  <a:cubicBezTo>
                    <a:pt x="806" y="3282"/>
                    <a:pt x="784" y="3282"/>
                    <a:pt x="791" y="3318"/>
                  </a:cubicBezTo>
                  <a:cubicBezTo>
                    <a:pt x="799" y="3355"/>
                    <a:pt x="828" y="3370"/>
                    <a:pt x="887" y="3377"/>
                  </a:cubicBezTo>
                  <a:cubicBezTo>
                    <a:pt x="945" y="3384"/>
                    <a:pt x="916" y="3465"/>
                    <a:pt x="887" y="3480"/>
                  </a:cubicBezTo>
                  <a:cubicBezTo>
                    <a:pt x="850" y="3494"/>
                    <a:pt x="843" y="3494"/>
                    <a:pt x="828" y="3524"/>
                  </a:cubicBezTo>
                  <a:cubicBezTo>
                    <a:pt x="806" y="3546"/>
                    <a:pt x="806" y="3553"/>
                    <a:pt x="777" y="3568"/>
                  </a:cubicBezTo>
                  <a:cubicBezTo>
                    <a:pt x="740" y="3575"/>
                    <a:pt x="696" y="3568"/>
                    <a:pt x="696" y="3568"/>
                  </a:cubicBezTo>
                  <a:cubicBezTo>
                    <a:pt x="696" y="3568"/>
                    <a:pt x="659" y="3597"/>
                    <a:pt x="593" y="3604"/>
                  </a:cubicBezTo>
                  <a:cubicBezTo>
                    <a:pt x="528" y="3619"/>
                    <a:pt x="593" y="3604"/>
                    <a:pt x="571" y="3641"/>
                  </a:cubicBezTo>
                  <a:cubicBezTo>
                    <a:pt x="542" y="3677"/>
                    <a:pt x="542" y="3677"/>
                    <a:pt x="564" y="3707"/>
                  </a:cubicBezTo>
                  <a:cubicBezTo>
                    <a:pt x="579" y="3744"/>
                    <a:pt x="549" y="3765"/>
                    <a:pt x="520" y="3787"/>
                  </a:cubicBezTo>
                  <a:cubicBezTo>
                    <a:pt x="484" y="3802"/>
                    <a:pt x="491" y="3744"/>
                    <a:pt x="469" y="3744"/>
                  </a:cubicBezTo>
                  <a:cubicBezTo>
                    <a:pt x="440" y="3744"/>
                    <a:pt x="461" y="3787"/>
                    <a:pt x="418" y="3831"/>
                  </a:cubicBezTo>
                  <a:cubicBezTo>
                    <a:pt x="374" y="3868"/>
                    <a:pt x="322" y="3809"/>
                    <a:pt x="315" y="3787"/>
                  </a:cubicBezTo>
                  <a:cubicBezTo>
                    <a:pt x="308" y="3758"/>
                    <a:pt x="330" y="3722"/>
                    <a:pt x="330" y="3722"/>
                  </a:cubicBezTo>
                  <a:cubicBezTo>
                    <a:pt x="330" y="3722"/>
                    <a:pt x="271" y="3656"/>
                    <a:pt x="300" y="3634"/>
                  </a:cubicBezTo>
                  <a:cubicBezTo>
                    <a:pt x="322" y="3604"/>
                    <a:pt x="264" y="3582"/>
                    <a:pt x="249" y="3619"/>
                  </a:cubicBezTo>
                  <a:cubicBezTo>
                    <a:pt x="227" y="3648"/>
                    <a:pt x="227" y="3641"/>
                    <a:pt x="183" y="3670"/>
                  </a:cubicBezTo>
                  <a:cubicBezTo>
                    <a:pt x="147" y="3692"/>
                    <a:pt x="125" y="3699"/>
                    <a:pt x="110" y="3751"/>
                  </a:cubicBezTo>
                  <a:cubicBezTo>
                    <a:pt x="95" y="3802"/>
                    <a:pt x="88" y="3839"/>
                    <a:pt x="44" y="3846"/>
                  </a:cubicBezTo>
                  <a:cubicBezTo>
                    <a:pt x="0" y="3853"/>
                    <a:pt x="0" y="3897"/>
                    <a:pt x="15" y="3949"/>
                  </a:cubicBezTo>
                  <a:cubicBezTo>
                    <a:pt x="37" y="4000"/>
                    <a:pt x="59" y="3978"/>
                    <a:pt x="88" y="3956"/>
                  </a:cubicBezTo>
                  <a:cubicBezTo>
                    <a:pt x="110" y="3934"/>
                    <a:pt x="154" y="3971"/>
                    <a:pt x="168" y="4029"/>
                  </a:cubicBezTo>
                  <a:cubicBezTo>
                    <a:pt x="183" y="4095"/>
                    <a:pt x="176" y="4110"/>
                    <a:pt x="117" y="4146"/>
                  </a:cubicBezTo>
                  <a:cubicBezTo>
                    <a:pt x="59" y="4176"/>
                    <a:pt x="51" y="4183"/>
                    <a:pt x="22" y="4227"/>
                  </a:cubicBezTo>
                  <a:cubicBezTo>
                    <a:pt x="7" y="4264"/>
                    <a:pt x="95" y="4293"/>
                    <a:pt x="117" y="4300"/>
                  </a:cubicBezTo>
                  <a:cubicBezTo>
                    <a:pt x="147" y="4300"/>
                    <a:pt x="168" y="4308"/>
                    <a:pt x="183" y="4330"/>
                  </a:cubicBezTo>
                  <a:cubicBezTo>
                    <a:pt x="205" y="4359"/>
                    <a:pt x="198" y="4498"/>
                    <a:pt x="249" y="4520"/>
                  </a:cubicBezTo>
                  <a:cubicBezTo>
                    <a:pt x="308" y="4542"/>
                    <a:pt x="366" y="4564"/>
                    <a:pt x="410" y="4564"/>
                  </a:cubicBezTo>
                  <a:cubicBezTo>
                    <a:pt x="440" y="4564"/>
                    <a:pt x="513" y="4601"/>
                    <a:pt x="564" y="4630"/>
                  </a:cubicBezTo>
                  <a:cubicBezTo>
                    <a:pt x="557" y="4623"/>
                    <a:pt x="557" y="4623"/>
                    <a:pt x="557" y="4623"/>
                  </a:cubicBezTo>
                  <a:cubicBezTo>
                    <a:pt x="557" y="4623"/>
                    <a:pt x="616" y="4579"/>
                    <a:pt x="659" y="4579"/>
                  </a:cubicBezTo>
                  <a:cubicBezTo>
                    <a:pt x="703" y="4579"/>
                    <a:pt x="696" y="4667"/>
                    <a:pt x="725" y="4711"/>
                  </a:cubicBezTo>
                  <a:cubicBezTo>
                    <a:pt x="762" y="4755"/>
                    <a:pt x="828" y="4733"/>
                    <a:pt x="865" y="4769"/>
                  </a:cubicBezTo>
                  <a:cubicBezTo>
                    <a:pt x="901" y="4806"/>
                    <a:pt x="872" y="4828"/>
                    <a:pt x="865" y="4857"/>
                  </a:cubicBezTo>
                  <a:cubicBezTo>
                    <a:pt x="850" y="4894"/>
                    <a:pt x="901" y="4872"/>
                    <a:pt x="909" y="4916"/>
                  </a:cubicBezTo>
                  <a:cubicBezTo>
                    <a:pt x="923" y="4960"/>
                    <a:pt x="967" y="5136"/>
                    <a:pt x="1026" y="4960"/>
                  </a:cubicBezTo>
                  <a:cubicBezTo>
                    <a:pt x="1077" y="4791"/>
                    <a:pt x="1092" y="4703"/>
                    <a:pt x="1128" y="4681"/>
                  </a:cubicBezTo>
                  <a:cubicBezTo>
                    <a:pt x="1158" y="4659"/>
                    <a:pt x="1180" y="4586"/>
                    <a:pt x="1180" y="4542"/>
                  </a:cubicBezTo>
                  <a:cubicBezTo>
                    <a:pt x="1180" y="4498"/>
                    <a:pt x="1275" y="4462"/>
                    <a:pt x="1304" y="4454"/>
                  </a:cubicBezTo>
                  <a:cubicBezTo>
                    <a:pt x="1341" y="4440"/>
                    <a:pt x="1363" y="4374"/>
                    <a:pt x="1385" y="4330"/>
                  </a:cubicBezTo>
                  <a:cubicBezTo>
                    <a:pt x="1407" y="4278"/>
                    <a:pt x="1692" y="4227"/>
                    <a:pt x="1737" y="4234"/>
                  </a:cubicBezTo>
                  <a:cubicBezTo>
                    <a:pt x="1780" y="4249"/>
                    <a:pt x="1780" y="4234"/>
                    <a:pt x="1876" y="4168"/>
                  </a:cubicBezTo>
                  <a:cubicBezTo>
                    <a:pt x="1964" y="4103"/>
                    <a:pt x="2052" y="4088"/>
                    <a:pt x="2176" y="4154"/>
                  </a:cubicBezTo>
                  <a:cubicBezTo>
                    <a:pt x="2301" y="4227"/>
                    <a:pt x="2271" y="4234"/>
                    <a:pt x="2271" y="4234"/>
                  </a:cubicBezTo>
                  <a:cubicBezTo>
                    <a:pt x="2271" y="4234"/>
                    <a:pt x="2396" y="4213"/>
                    <a:pt x="2425" y="4110"/>
                  </a:cubicBezTo>
                  <a:cubicBezTo>
                    <a:pt x="2462" y="4007"/>
                    <a:pt x="2418" y="3985"/>
                    <a:pt x="2440" y="3919"/>
                  </a:cubicBezTo>
                  <a:cubicBezTo>
                    <a:pt x="2462" y="3853"/>
                    <a:pt x="2506" y="3919"/>
                    <a:pt x="2565" y="3897"/>
                  </a:cubicBezTo>
                  <a:cubicBezTo>
                    <a:pt x="2623" y="3875"/>
                    <a:pt x="2652" y="3853"/>
                    <a:pt x="2726" y="3875"/>
                  </a:cubicBezTo>
                  <a:cubicBezTo>
                    <a:pt x="2792" y="3897"/>
                    <a:pt x="2850" y="3861"/>
                    <a:pt x="2850" y="3758"/>
                  </a:cubicBezTo>
                  <a:cubicBezTo>
                    <a:pt x="2850" y="3656"/>
                    <a:pt x="2894" y="3553"/>
                    <a:pt x="2938" y="3582"/>
                  </a:cubicBezTo>
                  <a:cubicBezTo>
                    <a:pt x="2982" y="3604"/>
                    <a:pt x="3056" y="3670"/>
                    <a:pt x="3063" y="3612"/>
                  </a:cubicBezTo>
                  <a:cubicBezTo>
                    <a:pt x="3078" y="3553"/>
                    <a:pt x="3078" y="3524"/>
                    <a:pt x="3121" y="3465"/>
                  </a:cubicBezTo>
                  <a:cubicBezTo>
                    <a:pt x="3165" y="3406"/>
                    <a:pt x="3180" y="3340"/>
                    <a:pt x="3180" y="3340"/>
                  </a:cubicBezTo>
                  <a:cubicBezTo>
                    <a:pt x="3180" y="3340"/>
                    <a:pt x="3165" y="3406"/>
                    <a:pt x="3224" y="3458"/>
                  </a:cubicBezTo>
                  <a:cubicBezTo>
                    <a:pt x="3275" y="3502"/>
                    <a:pt x="3312" y="3531"/>
                    <a:pt x="3349" y="3502"/>
                  </a:cubicBezTo>
                  <a:cubicBezTo>
                    <a:pt x="3378" y="3465"/>
                    <a:pt x="3392" y="3480"/>
                    <a:pt x="3437" y="3406"/>
                  </a:cubicBezTo>
                  <a:cubicBezTo>
                    <a:pt x="3480" y="3340"/>
                    <a:pt x="3480" y="3318"/>
                    <a:pt x="3480" y="3260"/>
                  </a:cubicBezTo>
                  <a:cubicBezTo>
                    <a:pt x="3480" y="3201"/>
                    <a:pt x="3451" y="3128"/>
                    <a:pt x="3502" y="3135"/>
                  </a:cubicBezTo>
                  <a:cubicBezTo>
                    <a:pt x="3561" y="3150"/>
                    <a:pt x="3598" y="3157"/>
                    <a:pt x="3678" y="3113"/>
                  </a:cubicBezTo>
                  <a:cubicBezTo>
                    <a:pt x="3752" y="3069"/>
                    <a:pt x="3788" y="3106"/>
                    <a:pt x="3847" y="3106"/>
                  </a:cubicBezTo>
                  <a:cubicBezTo>
                    <a:pt x="3906" y="3106"/>
                    <a:pt x="3913" y="3069"/>
                    <a:pt x="3993" y="3047"/>
                  </a:cubicBezTo>
                  <a:cubicBezTo>
                    <a:pt x="4074" y="3025"/>
                    <a:pt x="4081" y="3069"/>
                    <a:pt x="4155" y="3047"/>
                  </a:cubicBezTo>
                  <a:cubicBezTo>
                    <a:pt x="4221" y="3025"/>
                    <a:pt x="4264" y="3025"/>
                    <a:pt x="4242" y="2967"/>
                  </a:cubicBezTo>
                  <a:cubicBezTo>
                    <a:pt x="4221" y="2908"/>
                    <a:pt x="4242" y="2806"/>
                    <a:pt x="4382" y="2776"/>
                  </a:cubicBezTo>
                  <a:cubicBezTo>
                    <a:pt x="4514" y="2740"/>
                    <a:pt x="4528" y="2798"/>
                    <a:pt x="4631" y="2732"/>
                  </a:cubicBezTo>
                  <a:cubicBezTo>
                    <a:pt x="4726" y="2659"/>
                    <a:pt x="4821" y="2608"/>
                    <a:pt x="4887" y="2571"/>
                  </a:cubicBezTo>
                  <a:cubicBezTo>
                    <a:pt x="4953" y="2534"/>
                    <a:pt x="4865" y="2549"/>
                    <a:pt x="4946" y="2476"/>
                  </a:cubicBezTo>
                  <a:cubicBezTo>
                    <a:pt x="5027" y="2410"/>
                    <a:pt x="5049" y="2432"/>
                    <a:pt x="5137" y="2410"/>
                  </a:cubicBezTo>
                  <a:cubicBezTo>
                    <a:pt x="5232" y="2388"/>
                    <a:pt x="5320" y="2322"/>
                    <a:pt x="5195" y="2278"/>
                  </a:cubicBezTo>
                  <a:cubicBezTo>
                    <a:pt x="5071" y="2227"/>
                    <a:pt x="5049" y="2219"/>
                    <a:pt x="5049" y="2175"/>
                  </a:cubicBezTo>
                  <a:cubicBezTo>
                    <a:pt x="5049" y="2131"/>
                    <a:pt x="4975" y="2139"/>
                    <a:pt x="4953" y="2102"/>
                  </a:cubicBezTo>
                  <a:cubicBezTo>
                    <a:pt x="4931" y="2073"/>
                    <a:pt x="4931" y="2073"/>
                    <a:pt x="4953" y="1992"/>
                  </a:cubicBezTo>
                  <a:cubicBezTo>
                    <a:pt x="4975" y="1912"/>
                    <a:pt x="4968" y="1912"/>
                    <a:pt x="5056" y="1926"/>
                  </a:cubicBezTo>
                  <a:cubicBezTo>
                    <a:pt x="5151" y="1934"/>
                    <a:pt x="5151" y="1934"/>
                    <a:pt x="5195" y="1977"/>
                  </a:cubicBezTo>
                  <a:cubicBezTo>
                    <a:pt x="5239" y="2029"/>
                    <a:pt x="5261" y="2036"/>
                    <a:pt x="5305" y="1970"/>
                  </a:cubicBezTo>
                  <a:cubicBezTo>
                    <a:pt x="5356" y="1904"/>
                    <a:pt x="5400" y="1904"/>
                    <a:pt x="5444" y="1948"/>
                  </a:cubicBezTo>
                  <a:cubicBezTo>
                    <a:pt x="5488" y="1992"/>
                    <a:pt x="5605" y="2029"/>
                    <a:pt x="5628" y="2073"/>
                  </a:cubicBezTo>
                  <a:cubicBezTo>
                    <a:pt x="5649" y="2117"/>
                    <a:pt x="5649" y="2183"/>
                    <a:pt x="5613" y="2227"/>
                  </a:cubicBezTo>
                  <a:cubicBezTo>
                    <a:pt x="5583" y="2278"/>
                    <a:pt x="5613" y="2344"/>
                    <a:pt x="5693" y="2300"/>
                  </a:cubicBezTo>
                  <a:cubicBezTo>
                    <a:pt x="5774" y="2256"/>
                    <a:pt x="5796" y="2351"/>
                    <a:pt x="5752" y="2410"/>
                  </a:cubicBezTo>
                  <a:cubicBezTo>
                    <a:pt x="5708" y="2468"/>
                    <a:pt x="5730" y="2513"/>
                    <a:pt x="5803" y="2527"/>
                  </a:cubicBezTo>
                  <a:cubicBezTo>
                    <a:pt x="5884" y="2534"/>
                    <a:pt x="5986" y="2571"/>
                    <a:pt x="6009" y="2608"/>
                  </a:cubicBezTo>
                  <a:cubicBezTo>
                    <a:pt x="6030" y="2637"/>
                    <a:pt x="6148" y="2615"/>
                    <a:pt x="6155" y="2513"/>
                  </a:cubicBezTo>
                  <a:cubicBezTo>
                    <a:pt x="6170" y="2410"/>
                    <a:pt x="6170" y="2344"/>
                    <a:pt x="6236" y="2263"/>
                  </a:cubicBezTo>
                  <a:cubicBezTo>
                    <a:pt x="6309" y="2183"/>
                    <a:pt x="6294" y="2051"/>
                    <a:pt x="6331" y="1970"/>
                  </a:cubicBezTo>
                  <a:cubicBezTo>
                    <a:pt x="6360" y="1890"/>
                    <a:pt x="6485" y="1517"/>
                    <a:pt x="6455" y="1451"/>
                  </a:cubicBezTo>
                  <a:cubicBezTo>
                    <a:pt x="6419" y="1378"/>
                    <a:pt x="6455" y="1290"/>
                    <a:pt x="6477" y="1209"/>
                  </a:cubicBezTo>
                  <a:cubicBezTo>
                    <a:pt x="6499" y="1128"/>
                    <a:pt x="6433" y="1004"/>
                    <a:pt x="6382" y="916"/>
                  </a:cubicBezTo>
                </a:path>
              </a:pathLst>
            </a:custGeom>
            <a:grpFill/>
            <a:ln w="3175" cap="flat" cmpd="sng">
              <a:noFill/>
              <a:bevel/>
              <a:headEnd/>
              <a:tailEnd/>
            </a:ln>
            <a:effectLst/>
          </p:spPr>
          <p:txBody>
            <a:bodyPr wrap="none" anchor="ctr"/>
            <a:lstStyle/>
            <a:p>
              <a:pPr defTabSz="1828298" eaLnBrk="1" fontAlgn="auto" hangingPunct="1">
                <a:spcBef>
                  <a:spcPts val="0"/>
                </a:spcBef>
                <a:spcAft>
                  <a:spcPts val="0"/>
                </a:spcAft>
                <a:defRPr/>
              </a:pPr>
              <a:endParaRPr lang="en-US" sz="1351" b="0" i="0">
                <a:latin typeface="DINRoundOT" panose="020B0504020101020102" pitchFamily="34" charset="77"/>
              </a:endParaRPr>
            </a:p>
          </p:txBody>
        </p:sp>
        <p:sp>
          <p:nvSpPr>
            <p:cNvPr id="163" name="Freeform 28">
              <a:extLst>
                <a:ext uri="{FF2B5EF4-FFF2-40B4-BE49-F238E27FC236}">
                  <a16:creationId xmlns:a16="http://schemas.microsoft.com/office/drawing/2014/main" id="{0B4FBDCA-D83A-5943-9156-E7C6E415F384}"/>
                </a:ext>
              </a:extLst>
            </p:cNvPr>
            <p:cNvSpPr>
              <a:spLocks noChangeArrowheads="1"/>
            </p:cNvSpPr>
            <p:nvPr/>
          </p:nvSpPr>
          <p:spPr bwMode="gray">
            <a:xfrm>
              <a:off x="5495144" y="4899865"/>
              <a:ext cx="393964" cy="302768"/>
            </a:xfrm>
            <a:custGeom>
              <a:avLst/>
              <a:gdLst>
                <a:gd name="T0" fmla="*/ 7 w 1027"/>
                <a:gd name="T1" fmla="*/ 66 h 800"/>
                <a:gd name="T2" fmla="*/ 7 w 1027"/>
                <a:gd name="T3" fmla="*/ 66 h 800"/>
                <a:gd name="T4" fmla="*/ 95 w 1027"/>
                <a:gd name="T5" fmla="*/ 183 h 800"/>
                <a:gd name="T6" fmla="*/ 257 w 1027"/>
                <a:gd name="T7" fmla="*/ 278 h 800"/>
                <a:gd name="T8" fmla="*/ 322 w 1027"/>
                <a:gd name="T9" fmla="*/ 417 h 800"/>
                <a:gd name="T10" fmla="*/ 396 w 1027"/>
                <a:gd name="T11" fmla="*/ 498 h 800"/>
                <a:gd name="T12" fmla="*/ 447 w 1027"/>
                <a:gd name="T13" fmla="*/ 637 h 800"/>
                <a:gd name="T14" fmla="*/ 586 w 1027"/>
                <a:gd name="T15" fmla="*/ 696 h 800"/>
                <a:gd name="T16" fmla="*/ 674 w 1027"/>
                <a:gd name="T17" fmla="*/ 740 h 800"/>
                <a:gd name="T18" fmla="*/ 747 w 1027"/>
                <a:gd name="T19" fmla="*/ 747 h 800"/>
                <a:gd name="T20" fmla="*/ 835 w 1027"/>
                <a:gd name="T21" fmla="*/ 762 h 800"/>
                <a:gd name="T22" fmla="*/ 916 w 1027"/>
                <a:gd name="T23" fmla="*/ 740 h 800"/>
                <a:gd name="T24" fmla="*/ 975 w 1027"/>
                <a:gd name="T25" fmla="*/ 630 h 800"/>
                <a:gd name="T26" fmla="*/ 982 w 1027"/>
                <a:gd name="T27" fmla="*/ 527 h 800"/>
                <a:gd name="T28" fmla="*/ 982 w 1027"/>
                <a:gd name="T29" fmla="*/ 454 h 800"/>
                <a:gd name="T30" fmla="*/ 1004 w 1027"/>
                <a:gd name="T31" fmla="*/ 396 h 800"/>
                <a:gd name="T32" fmla="*/ 931 w 1027"/>
                <a:gd name="T33" fmla="*/ 300 h 800"/>
                <a:gd name="T34" fmla="*/ 850 w 1027"/>
                <a:gd name="T35" fmla="*/ 352 h 800"/>
                <a:gd name="T36" fmla="*/ 755 w 1027"/>
                <a:gd name="T37" fmla="*/ 337 h 800"/>
                <a:gd name="T38" fmla="*/ 608 w 1027"/>
                <a:gd name="T39" fmla="*/ 264 h 800"/>
                <a:gd name="T40" fmla="*/ 491 w 1027"/>
                <a:gd name="T41" fmla="*/ 220 h 800"/>
                <a:gd name="T42" fmla="*/ 396 w 1027"/>
                <a:gd name="T43" fmla="*/ 190 h 800"/>
                <a:gd name="T44" fmla="*/ 293 w 1027"/>
                <a:gd name="T45" fmla="*/ 154 h 800"/>
                <a:gd name="T46" fmla="*/ 220 w 1027"/>
                <a:gd name="T47" fmla="*/ 110 h 800"/>
                <a:gd name="T48" fmla="*/ 110 w 1027"/>
                <a:gd name="T49" fmla="*/ 95 h 800"/>
                <a:gd name="T50" fmla="*/ 7 w 1027"/>
                <a:gd name="T51" fmla="*/ 66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27" h="800">
                  <a:moveTo>
                    <a:pt x="7" y="66"/>
                  </a:moveTo>
                  <a:lnTo>
                    <a:pt x="7" y="66"/>
                  </a:lnTo>
                  <a:cubicBezTo>
                    <a:pt x="0" y="110"/>
                    <a:pt x="44" y="168"/>
                    <a:pt x="95" y="183"/>
                  </a:cubicBezTo>
                  <a:cubicBezTo>
                    <a:pt x="147" y="205"/>
                    <a:pt x="234" y="234"/>
                    <a:pt x="257" y="278"/>
                  </a:cubicBezTo>
                  <a:cubicBezTo>
                    <a:pt x="271" y="322"/>
                    <a:pt x="278" y="381"/>
                    <a:pt x="322" y="417"/>
                  </a:cubicBezTo>
                  <a:cubicBezTo>
                    <a:pt x="366" y="447"/>
                    <a:pt x="374" y="454"/>
                    <a:pt x="396" y="498"/>
                  </a:cubicBezTo>
                  <a:cubicBezTo>
                    <a:pt x="425" y="542"/>
                    <a:pt x="425" y="594"/>
                    <a:pt x="447" y="637"/>
                  </a:cubicBezTo>
                  <a:cubicBezTo>
                    <a:pt x="476" y="681"/>
                    <a:pt x="528" y="703"/>
                    <a:pt x="586" y="696"/>
                  </a:cubicBezTo>
                  <a:cubicBezTo>
                    <a:pt x="645" y="689"/>
                    <a:pt x="652" y="711"/>
                    <a:pt x="674" y="740"/>
                  </a:cubicBezTo>
                  <a:cubicBezTo>
                    <a:pt x="689" y="762"/>
                    <a:pt x="718" y="791"/>
                    <a:pt x="747" y="747"/>
                  </a:cubicBezTo>
                  <a:cubicBezTo>
                    <a:pt x="769" y="703"/>
                    <a:pt x="806" y="725"/>
                    <a:pt x="835" y="762"/>
                  </a:cubicBezTo>
                  <a:cubicBezTo>
                    <a:pt x="857" y="799"/>
                    <a:pt x="887" y="799"/>
                    <a:pt x="916" y="740"/>
                  </a:cubicBezTo>
                  <a:cubicBezTo>
                    <a:pt x="952" y="681"/>
                    <a:pt x="997" y="689"/>
                    <a:pt x="975" y="630"/>
                  </a:cubicBezTo>
                  <a:cubicBezTo>
                    <a:pt x="960" y="564"/>
                    <a:pt x="960" y="564"/>
                    <a:pt x="982" y="527"/>
                  </a:cubicBezTo>
                  <a:cubicBezTo>
                    <a:pt x="1011" y="484"/>
                    <a:pt x="1004" y="484"/>
                    <a:pt x="982" y="454"/>
                  </a:cubicBezTo>
                  <a:cubicBezTo>
                    <a:pt x="967" y="432"/>
                    <a:pt x="975" y="447"/>
                    <a:pt x="1004" y="396"/>
                  </a:cubicBezTo>
                  <a:cubicBezTo>
                    <a:pt x="1026" y="344"/>
                    <a:pt x="982" y="315"/>
                    <a:pt x="931" y="300"/>
                  </a:cubicBezTo>
                  <a:cubicBezTo>
                    <a:pt x="887" y="293"/>
                    <a:pt x="887" y="344"/>
                    <a:pt x="850" y="352"/>
                  </a:cubicBezTo>
                  <a:cubicBezTo>
                    <a:pt x="813" y="366"/>
                    <a:pt x="784" y="396"/>
                    <a:pt x="755" y="337"/>
                  </a:cubicBezTo>
                  <a:cubicBezTo>
                    <a:pt x="733" y="278"/>
                    <a:pt x="652" y="256"/>
                    <a:pt x="608" y="264"/>
                  </a:cubicBezTo>
                  <a:cubicBezTo>
                    <a:pt x="571" y="271"/>
                    <a:pt x="506" y="256"/>
                    <a:pt x="491" y="220"/>
                  </a:cubicBezTo>
                  <a:cubicBezTo>
                    <a:pt x="476" y="183"/>
                    <a:pt x="447" y="183"/>
                    <a:pt x="396" y="190"/>
                  </a:cubicBezTo>
                  <a:cubicBezTo>
                    <a:pt x="344" y="205"/>
                    <a:pt x="322" y="183"/>
                    <a:pt x="293" y="154"/>
                  </a:cubicBezTo>
                  <a:cubicBezTo>
                    <a:pt x="271" y="117"/>
                    <a:pt x="264" y="110"/>
                    <a:pt x="220" y="110"/>
                  </a:cubicBezTo>
                  <a:cubicBezTo>
                    <a:pt x="176" y="110"/>
                    <a:pt x="132" y="132"/>
                    <a:pt x="110" y="95"/>
                  </a:cubicBezTo>
                  <a:cubicBezTo>
                    <a:pt x="80" y="51"/>
                    <a:pt x="15" y="0"/>
                    <a:pt x="7" y="66"/>
                  </a:cubicBezTo>
                </a:path>
              </a:pathLst>
            </a:custGeom>
            <a:grpFill/>
            <a:ln w="3175" cap="flat" cmpd="sng">
              <a:noFill/>
              <a:bevel/>
              <a:headEnd/>
              <a:tailEnd/>
            </a:ln>
            <a:effectLst/>
          </p:spPr>
          <p:txBody>
            <a:bodyPr wrap="none" anchor="ctr"/>
            <a:lstStyle/>
            <a:p>
              <a:pPr defTabSz="1828298" eaLnBrk="1" fontAlgn="auto" hangingPunct="1">
                <a:spcBef>
                  <a:spcPts val="0"/>
                </a:spcBef>
                <a:spcAft>
                  <a:spcPts val="0"/>
                </a:spcAft>
                <a:defRPr/>
              </a:pPr>
              <a:endParaRPr lang="en-US" sz="1351" b="0" i="0">
                <a:latin typeface="DINRoundOT" panose="020B0504020101020102" pitchFamily="34" charset="77"/>
              </a:endParaRPr>
            </a:p>
          </p:txBody>
        </p:sp>
        <p:sp>
          <p:nvSpPr>
            <p:cNvPr id="164" name="Freeform 29">
              <a:extLst>
                <a:ext uri="{FF2B5EF4-FFF2-40B4-BE49-F238E27FC236}">
                  <a16:creationId xmlns:a16="http://schemas.microsoft.com/office/drawing/2014/main" id="{A673D336-6612-574D-B0A3-AFCC45BD6271}"/>
                </a:ext>
              </a:extLst>
            </p:cNvPr>
            <p:cNvSpPr>
              <a:spLocks noChangeArrowheads="1"/>
            </p:cNvSpPr>
            <p:nvPr/>
          </p:nvSpPr>
          <p:spPr bwMode="gray">
            <a:xfrm>
              <a:off x="5349231" y="2581680"/>
              <a:ext cx="2272586" cy="2152209"/>
            </a:xfrm>
            <a:custGeom>
              <a:avLst/>
              <a:gdLst>
                <a:gd name="T0" fmla="*/ 4140 w 5913"/>
                <a:gd name="T1" fmla="*/ 5488 h 5665"/>
                <a:gd name="T2" fmla="*/ 3788 w 5913"/>
                <a:gd name="T3" fmla="*/ 5569 h 5665"/>
                <a:gd name="T4" fmla="*/ 3466 w 5913"/>
                <a:gd name="T5" fmla="*/ 5422 h 5665"/>
                <a:gd name="T6" fmla="*/ 3187 w 5913"/>
                <a:gd name="T7" fmla="*/ 5400 h 5665"/>
                <a:gd name="T8" fmla="*/ 2894 w 5913"/>
                <a:gd name="T9" fmla="*/ 5063 h 5665"/>
                <a:gd name="T10" fmla="*/ 2081 w 5913"/>
                <a:gd name="T11" fmla="*/ 4118 h 5665"/>
                <a:gd name="T12" fmla="*/ 1443 w 5913"/>
                <a:gd name="T13" fmla="*/ 3935 h 5665"/>
                <a:gd name="T14" fmla="*/ 1092 w 5913"/>
                <a:gd name="T15" fmla="*/ 3429 h 5665"/>
                <a:gd name="T16" fmla="*/ 1341 w 5913"/>
                <a:gd name="T17" fmla="*/ 3334 h 5665"/>
                <a:gd name="T18" fmla="*/ 1062 w 5913"/>
                <a:gd name="T19" fmla="*/ 3136 h 5665"/>
                <a:gd name="T20" fmla="*/ 945 w 5913"/>
                <a:gd name="T21" fmla="*/ 2616 h 5665"/>
                <a:gd name="T22" fmla="*/ 571 w 5913"/>
                <a:gd name="T23" fmla="*/ 2462 h 5665"/>
                <a:gd name="T24" fmla="*/ 703 w 5913"/>
                <a:gd name="T25" fmla="*/ 2242 h 5665"/>
                <a:gd name="T26" fmla="*/ 1209 w 5913"/>
                <a:gd name="T27" fmla="*/ 2191 h 5665"/>
                <a:gd name="T28" fmla="*/ 1290 w 5913"/>
                <a:gd name="T29" fmla="*/ 2022 h 5665"/>
                <a:gd name="T30" fmla="*/ 1026 w 5913"/>
                <a:gd name="T31" fmla="*/ 1920 h 5665"/>
                <a:gd name="T32" fmla="*/ 1143 w 5913"/>
                <a:gd name="T33" fmla="*/ 1634 h 5665"/>
                <a:gd name="T34" fmla="*/ 923 w 5913"/>
                <a:gd name="T35" fmla="*/ 1312 h 5665"/>
                <a:gd name="T36" fmla="*/ 608 w 5913"/>
                <a:gd name="T37" fmla="*/ 674 h 5665"/>
                <a:gd name="T38" fmla="*/ 183 w 5913"/>
                <a:gd name="T39" fmla="*/ 689 h 5665"/>
                <a:gd name="T40" fmla="*/ 110 w 5913"/>
                <a:gd name="T41" fmla="*/ 1055 h 5665"/>
                <a:gd name="T42" fmla="*/ 139 w 5913"/>
                <a:gd name="T43" fmla="*/ 249 h 5665"/>
                <a:gd name="T44" fmla="*/ 418 w 5913"/>
                <a:gd name="T45" fmla="*/ 95 h 5665"/>
                <a:gd name="T46" fmla="*/ 205 w 5913"/>
                <a:gd name="T47" fmla="*/ 403 h 5665"/>
                <a:gd name="T48" fmla="*/ 821 w 5913"/>
                <a:gd name="T49" fmla="*/ 564 h 5665"/>
                <a:gd name="T50" fmla="*/ 1700 w 5913"/>
                <a:gd name="T51" fmla="*/ 660 h 5665"/>
                <a:gd name="T52" fmla="*/ 2220 w 5913"/>
                <a:gd name="T53" fmla="*/ 777 h 5665"/>
                <a:gd name="T54" fmla="*/ 2550 w 5913"/>
                <a:gd name="T55" fmla="*/ 769 h 5665"/>
                <a:gd name="T56" fmla="*/ 3165 w 5913"/>
                <a:gd name="T57" fmla="*/ 901 h 5665"/>
                <a:gd name="T58" fmla="*/ 3414 w 5913"/>
                <a:gd name="T59" fmla="*/ 1414 h 5665"/>
                <a:gd name="T60" fmla="*/ 3078 w 5913"/>
                <a:gd name="T61" fmla="*/ 2059 h 5665"/>
                <a:gd name="T62" fmla="*/ 3744 w 5913"/>
                <a:gd name="T63" fmla="*/ 2044 h 5665"/>
                <a:gd name="T64" fmla="*/ 3942 w 5913"/>
                <a:gd name="T65" fmla="*/ 2088 h 5665"/>
                <a:gd name="T66" fmla="*/ 4813 w 5913"/>
                <a:gd name="T67" fmla="*/ 2499 h 5665"/>
                <a:gd name="T68" fmla="*/ 5414 w 5913"/>
                <a:gd name="T69" fmla="*/ 2242 h 5665"/>
                <a:gd name="T70" fmla="*/ 5297 w 5913"/>
                <a:gd name="T71" fmla="*/ 2081 h 5665"/>
                <a:gd name="T72" fmla="*/ 5326 w 5913"/>
                <a:gd name="T73" fmla="*/ 1788 h 5665"/>
                <a:gd name="T74" fmla="*/ 5868 w 5913"/>
                <a:gd name="T75" fmla="*/ 2096 h 5665"/>
                <a:gd name="T76" fmla="*/ 5670 w 5913"/>
                <a:gd name="T77" fmla="*/ 2140 h 5665"/>
                <a:gd name="T78" fmla="*/ 5458 w 5913"/>
                <a:gd name="T79" fmla="*/ 2308 h 5665"/>
                <a:gd name="T80" fmla="*/ 5282 w 5913"/>
                <a:gd name="T81" fmla="*/ 3041 h 5665"/>
                <a:gd name="T82" fmla="*/ 5106 w 5913"/>
                <a:gd name="T83" fmla="*/ 3605 h 5665"/>
                <a:gd name="T84" fmla="*/ 4864 w 5913"/>
                <a:gd name="T85" fmla="*/ 4052 h 5665"/>
                <a:gd name="T86" fmla="*/ 5209 w 5913"/>
                <a:gd name="T87" fmla="*/ 4543 h 5665"/>
                <a:gd name="T88" fmla="*/ 5099 w 5913"/>
                <a:gd name="T89" fmla="*/ 4976 h 5665"/>
                <a:gd name="T90" fmla="*/ 4857 w 5913"/>
                <a:gd name="T91" fmla="*/ 5276 h 5665"/>
                <a:gd name="T92" fmla="*/ 4593 w 5913"/>
                <a:gd name="T93" fmla="*/ 5657 h 5665"/>
                <a:gd name="T94" fmla="*/ 3656 w 5913"/>
                <a:gd name="T95" fmla="*/ 2403 h 5665"/>
                <a:gd name="T96" fmla="*/ 322 w 5913"/>
                <a:gd name="T97" fmla="*/ 2030 h 5665"/>
                <a:gd name="T98" fmla="*/ 667 w 5913"/>
                <a:gd name="T99" fmla="*/ 1979 h 5665"/>
                <a:gd name="T100" fmla="*/ 850 w 5913"/>
                <a:gd name="T101" fmla="*/ 1707 h 5665"/>
                <a:gd name="T102" fmla="*/ 667 w 5913"/>
                <a:gd name="T103" fmla="*/ 1979 h 5665"/>
                <a:gd name="T104" fmla="*/ 564 w 5913"/>
                <a:gd name="T105" fmla="*/ 1649 h 5665"/>
                <a:gd name="T106" fmla="*/ 51 w 5913"/>
                <a:gd name="T107" fmla="*/ 1392 h 5665"/>
                <a:gd name="T108" fmla="*/ 227 w 5913"/>
                <a:gd name="T109" fmla="*/ 1400 h 5665"/>
                <a:gd name="T110" fmla="*/ 557 w 5913"/>
                <a:gd name="T111" fmla="*/ 1531 h 5665"/>
                <a:gd name="T112" fmla="*/ 791 w 5913"/>
                <a:gd name="T113" fmla="*/ 1282 h 5665"/>
                <a:gd name="T114" fmla="*/ 528 w 5913"/>
                <a:gd name="T115" fmla="*/ 1356 h 5665"/>
                <a:gd name="T116" fmla="*/ 330 w 5913"/>
                <a:gd name="T117" fmla="*/ 1077 h 5665"/>
                <a:gd name="T118" fmla="*/ 593 w 5913"/>
                <a:gd name="T119" fmla="*/ 128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913" h="5665">
                  <a:moveTo>
                    <a:pt x="4549" y="5664"/>
                  </a:moveTo>
                  <a:lnTo>
                    <a:pt x="4549" y="5664"/>
                  </a:lnTo>
                  <a:cubicBezTo>
                    <a:pt x="4527" y="5664"/>
                    <a:pt x="4498" y="5657"/>
                    <a:pt x="4476" y="5650"/>
                  </a:cubicBezTo>
                  <a:cubicBezTo>
                    <a:pt x="4461" y="5642"/>
                    <a:pt x="4447" y="5642"/>
                    <a:pt x="4432" y="5635"/>
                  </a:cubicBezTo>
                  <a:cubicBezTo>
                    <a:pt x="4389" y="5628"/>
                    <a:pt x="4323" y="5598"/>
                    <a:pt x="4286" y="5576"/>
                  </a:cubicBezTo>
                  <a:cubicBezTo>
                    <a:pt x="4272" y="5569"/>
                    <a:pt x="4264" y="5562"/>
                    <a:pt x="4257" y="5562"/>
                  </a:cubicBezTo>
                  <a:cubicBezTo>
                    <a:pt x="4235" y="5547"/>
                    <a:pt x="4184" y="5518"/>
                    <a:pt x="4140" y="5488"/>
                  </a:cubicBezTo>
                  <a:cubicBezTo>
                    <a:pt x="4118" y="5474"/>
                    <a:pt x="4096" y="5467"/>
                    <a:pt x="4089" y="5459"/>
                  </a:cubicBezTo>
                  <a:cubicBezTo>
                    <a:pt x="4081" y="5452"/>
                    <a:pt x="4067" y="5452"/>
                    <a:pt x="4059" y="5452"/>
                  </a:cubicBezTo>
                  <a:cubicBezTo>
                    <a:pt x="4052" y="5452"/>
                    <a:pt x="4037" y="5459"/>
                    <a:pt x="4015" y="5459"/>
                  </a:cubicBezTo>
                  <a:cubicBezTo>
                    <a:pt x="4001" y="5467"/>
                    <a:pt x="3986" y="5474"/>
                    <a:pt x="3971" y="5474"/>
                  </a:cubicBezTo>
                  <a:cubicBezTo>
                    <a:pt x="3928" y="5481"/>
                    <a:pt x="3920" y="5496"/>
                    <a:pt x="3898" y="5518"/>
                  </a:cubicBezTo>
                  <a:cubicBezTo>
                    <a:pt x="3883" y="5532"/>
                    <a:pt x="3883" y="5532"/>
                    <a:pt x="3883" y="5532"/>
                  </a:cubicBezTo>
                  <a:cubicBezTo>
                    <a:pt x="3854" y="5562"/>
                    <a:pt x="3825" y="5562"/>
                    <a:pt x="3788" y="5569"/>
                  </a:cubicBezTo>
                  <a:cubicBezTo>
                    <a:pt x="3774" y="5569"/>
                    <a:pt x="3759" y="5569"/>
                    <a:pt x="3744" y="5569"/>
                  </a:cubicBezTo>
                  <a:lnTo>
                    <a:pt x="3737" y="5569"/>
                  </a:lnTo>
                  <a:cubicBezTo>
                    <a:pt x="3671" y="5569"/>
                    <a:pt x="3605" y="5488"/>
                    <a:pt x="3561" y="5437"/>
                  </a:cubicBezTo>
                  <a:cubicBezTo>
                    <a:pt x="3554" y="5430"/>
                    <a:pt x="3554" y="5430"/>
                    <a:pt x="3554" y="5430"/>
                  </a:cubicBezTo>
                  <a:cubicBezTo>
                    <a:pt x="3532" y="5408"/>
                    <a:pt x="3524" y="5400"/>
                    <a:pt x="3517" y="5400"/>
                  </a:cubicBezTo>
                  <a:cubicBezTo>
                    <a:pt x="3510" y="5400"/>
                    <a:pt x="3495" y="5408"/>
                    <a:pt x="3481" y="5415"/>
                  </a:cubicBezTo>
                  <a:cubicBezTo>
                    <a:pt x="3466" y="5422"/>
                    <a:pt x="3466" y="5422"/>
                    <a:pt x="3466" y="5422"/>
                  </a:cubicBezTo>
                  <a:cubicBezTo>
                    <a:pt x="3437" y="5437"/>
                    <a:pt x="3422" y="5452"/>
                    <a:pt x="3407" y="5474"/>
                  </a:cubicBezTo>
                  <a:cubicBezTo>
                    <a:pt x="3393" y="5488"/>
                    <a:pt x="3385" y="5503"/>
                    <a:pt x="3363" y="5518"/>
                  </a:cubicBezTo>
                  <a:cubicBezTo>
                    <a:pt x="3349" y="5525"/>
                    <a:pt x="3334" y="5532"/>
                    <a:pt x="3312" y="5532"/>
                  </a:cubicBezTo>
                  <a:cubicBezTo>
                    <a:pt x="3275" y="5532"/>
                    <a:pt x="3239" y="5503"/>
                    <a:pt x="3224" y="5474"/>
                  </a:cubicBezTo>
                  <a:cubicBezTo>
                    <a:pt x="3217" y="5459"/>
                    <a:pt x="3209" y="5444"/>
                    <a:pt x="3209" y="5430"/>
                  </a:cubicBezTo>
                  <a:cubicBezTo>
                    <a:pt x="3209" y="5408"/>
                    <a:pt x="3209" y="5400"/>
                    <a:pt x="3195" y="5400"/>
                  </a:cubicBezTo>
                  <a:cubicBezTo>
                    <a:pt x="3195" y="5400"/>
                    <a:pt x="3195" y="5400"/>
                    <a:pt x="3187" y="5400"/>
                  </a:cubicBezTo>
                  <a:cubicBezTo>
                    <a:pt x="3173" y="5400"/>
                    <a:pt x="3158" y="5415"/>
                    <a:pt x="3136" y="5437"/>
                  </a:cubicBezTo>
                  <a:cubicBezTo>
                    <a:pt x="3129" y="5444"/>
                    <a:pt x="3121" y="5452"/>
                    <a:pt x="3107" y="5459"/>
                  </a:cubicBezTo>
                  <a:cubicBezTo>
                    <a:pt x="3100" y="5467"/>
                    <a:pt x="3092" y="5467"/>
                    <a:pt x="3085" y="5467"/>
                  </a:cubicBezTo>
                  <a:cubicBezTo>
                    <a:pt x="3055" y="5467"/>
                    <a:pt x="3033" y="5437"/>
                    <a:pt x="3019" y="5400"/>
                  </a:cubicBezTo>
                  <a:cubicBezTo>
                    <a:pt x="3004" y="5379"/>
                    <a:pt x="2997" y="5364"/>
                    <a:pt x="2990" y="5357"/>
                  </a:cubicBezTo>
                  <a:cubicBezTo>
                    <a:pt x="2946" y="5312"/>
                    <a:pt x="2953" y="5232"/>
                    <a:pt x="2968" y="5181"/>
                  </a:cubicBezTo>
                  <a:cubicBezTo>
                    <a:pt x="2975" y="5137"/>
                    <a:pt x="2931" y="5093"/>
                    <a:pt x="2894" y="5063"/>
                  </a:cubicBezTo>
                  <a:cubicBezTo>
                    <a:pt x="2872" y="5049"/>
                    <a:pt x="2814" y="5034"/>
                    <a:pt x="2762" y="5012"/>
                  </a:cubicBezTo>
                  <a:cubicBezTo>
                    <a:pt x="2719" y="5005"/>
                    <a:pt x="2674" y="4990"/>
                    <a:pt x="2645" y="4976"/>
                  </a:cubicBezTo>
                  <a:cubicBezTo>
                    <a:pt x="2557" y="4939"/>
                    <a:pt x="2447" y="4756"/>
                    <a:pt x="2418" y="4660"/>
                  </a:cubicBezTo>
                  <a:cubicBezTo>
                    <a:pt x="2403" y="4602"/>
                    <a:pt x="2359" y="4565"/>
                    <a:pt x="2315" y="4529"/>
                  </a:cubicBezTo>
                  <a:cubicBezTo>
                    <a:pt x="2293" y="4514"/>
                    <a:pt x="2271" y="4492"/>
                    <a:pt x="2257" y="4477"/>
                  </a:cubicBezTo>
                  <a:cubicBezTo>
                    <a:pt x="2235" y="4455"/>
                    <a:pt x="2198" y="4389"/>
                    <a:pt x="2125" y="4272"/>
                  </a:cubicBezTo>
                  <a:cubicBezTo>
                    <a:pt x="2118" y="4235"/>
                    <a:pt x="2103" y="4184"/>
                    <a:pt x="2081" y="4118"/>
                  </a:cubicBezTo>
                  <a:cubicBezTo>
                    <a:pt x="2052" y="4038"/>
                    <a:pt x="2008" y="4023"/>
                    <a:pt x="1964" y="4001"/>
                  </a:cubicBezTo>
                  <a:cubicBezTo>
                    <a:pt x="1949" y="3993"/>
                    <a:pt x="1927" y="3986"/>
                    <a:pt x="1912" y="3979"/>
                  </a:cubicBezTo>
                  <a:cubicBezTo>
                    <a:pt x="1868" y="3950"/>
                    <a:pt x="1737" y="3950"/>
                    <a:pt x="1685" y="3950"/>
                  </a:cubicBezTo>
                  <a:cubicBezTo>
                    <a:pt x="1678" y="3950"/>
                    <a:pt x="1671" y="3950"/>
                    <a:pt x="1656" y="3950"/>
                  </a:cubicBezTo>
                  <a:cubicBezTo>
                    <a:pt x="1627" y="3950"/>
                    <a:pt x="1597" y="3942"/>
                    <a:pt x="1568" y="3935"/>
                  </a:cubicBezTo>
                  <a:cubicBezTo>
                    <a:pt x="1531" y="3935"/>
                    <a:pt x="1509" y="3928"/>
                    <a:pt x="1480" y="3928"/>
                  </a:cubicBezTo>
                  <a:cubicBezTo>
                    <a:pt x="1465" y="3928"/>
                    <a:pt x="1451" y="3928"/>
                    <a:pt x="1443" y="3935"/>
                  </a:cubicBezTo>
                  <a:cubicBezTo>
                    <a:pt x="1421" y="3942"/>
                    <a:pt x="1407" y="3942"/>
                    <a:pt x="1392" y="3942"/>
                  </a:cubicBezTo>
                  <a:cubicBezTo>
                    <a:pt x="1341" y="3942"/>
                    <a:pt x="1297" y="3906"/>
                    <a:pt x="1268" y="3876"/>
                  </a:cubicBezTo>
                  <a:cubicBezTo>
                    <a:pt x="1231" y="3840"/>
                    <a:pt x="1216" y="3796"/>
                    <a:pt x="1194" y="3744"/>
                  </a:cubicBezTo>
                  <a:cubicBezTo>
                    <a:pt x="1187" y="3730"/>
                    <a:pt x="1180" y="3715"/>
                    <a:pt x="1172" y="3700"/>
                  </a:cubicBezTo>
                  <a:cubicBezTo>
                    <a:pt x="1136" y="3620"/>
                    <a:pt x="1106" y="3576"/>
                    <a:pt x="1062" y="3525"/>
                  </a:cubicBezTo>
                  <a:cubicBezTo>
                    <a:pt x="1048" y="3510"/>
                    <a:pt x="1040" y="3488"/>
                    <a:pt x="1040" y="3466"/>
                  </a:cubicBezTo>
                  <a:cubicBezTo>
                    <a:pt x="1048" y="3451"/>
                    <a:pt x="1070" y="3437"/>
                    <a:pt x="1092" y="3429"/>
                  </a:cubicBezTo>
                  <a:cubicBezTo>
                    <a:pt x="1106" y="3429"/>
                    <a:pt x="1114" y="3422"/>
                    <a:pt x="1121" y="3422"/>
                  </a:cubicBezTo>
                  <a:cubicBezTo>
                    <a:pt x="1136" y="3415"/>
                    <a:pt x="1150" y="3407"/>
                    <a:pt x="1165" y="3407"/>
                  </a:cubicBezTo>
                  <a:cubicBezTo>
                    <a:pt x="1194" y="3407"/>
                    <a:pt x="1216" y="3422"/>
                    <a:pt x="1260" y="3437"/>
                  </a:cubicBezTo>
                  <a:cubicBezTo>
                    <a:pt x="1275" y="3437"/>
                    <a:pt x="1290" y="3444"/>
                    <a:pt x="1304" y="3451"/>
                  </a:cubicBezTo>
                  <a:cubicBezTo>
                    <a:pt x="1312" y="3459"/>
                    <a:pt x="1319" y="3459"/>
                    <a:pt x="1326" y="3459"/>
                  </a:cubicBezTo>
                  <a:cubicBezTo>
                    <a:pt x="1333" y="3459"/>
                    <a:pt x="1341" y="3459"/>
                    <a:pt x="1341" y="3451"/>
                  </a:cubicBezTo>
                  <a:cubicBezTo>
                    <a:pt x="1356" y="3437"/>
                    <a:pt x="1356" y="3385"/>
                    <a:pt x="1341" y="3334"/>
                  </a:cubicBezTo>
                  <a:cubicBezTo>
                    <a:pt x="1333" y="3305"/>
                    <a:pt x="1319" y="3276"/>
                    <a:pt x="1297" y="3246"/>
                  </a:cubicBezTo>
                  <a:cubicBezTo>
                    <a:pt x="1290" y="3231"/>
                    <a:pt x="1282" y="3217"/>
                    <a:pt x="1275" y="3202"/>
                  </a:cubicBezTo>
                  <a:cubicBezTo>
                    <a:pt x="1268" y="3195"/>
                    <a:pt x="1268" y="3188"/>
                    <a:pt x="1268" y="3180"/>
                  </a:cubicBezTo>
                  <a:cubicBezTo>
                    <a:pt x="1253" y="3158"/>
                    <a:pt x="1246" y="3136"/>
                    <a:pt x="1231" y="3136"/>
                  </a:cubicBezTo>
                  <a:cubicBezTo>
                    <a:pt x="1231" y="3136"/>
                    <a:pt x="1224" y="3136"/>
                    <a:pt x="1209" y="3151"/>
                  </a:cubicBezTo>
                  <a:cubicBezTo>
                    <a:pt x="1180" y="3173"/>
                    <a:pt x="1158" y="3180"/>
                    <a:pt x="1128" y="3180"/>
                  </a:cubicBezTo>
                  <a:cubicBezTo>
                    <a:pt x="1099" y="3180"/>
                    <a:pt x="1077" y="3166"/>
                    <a:pt x="1062" y="3136"/>
                  </a:cubicBezTo>
                  <a:cubicBezTo>
                    <a:pt x="1048" y="3114"/>
                    <a:pt x="1048" y="3100"/>
                    <a:pt x="1048" y="3085"/>
                  </a:cubicBezTo>
                  <a:cubicBezTo>
                    <a:pt x="1048" y="3078"/>
                    <a:pt x="1040" y="3070"/>
                    <a:pt x="1026" y="3048"/>
                  </a:cubicBezTo>
                  <a:cubicBezTo>
                    <a:pt x="989" y="2997"/>
                    <a:pt x="989" y="2968"/>
                    <a:pt x="1026" y="2894"/>
                  </a:cubicBezTo>
                  <a:cubicBezTo>
                    <a:pt x="1033" y="2872"/>
                    <a:pt x="1048" y="2858"/>
                    <a:pt x="1055" y="2850"/>
                  </a:cubicBezTo>
                  <a:cubicBezTo>
                    <a:pt x="1070" y="2829"/>
                    <a:pt x="1070" y="2814"/>
                    <a:pt x="1077" y="2748"/>
                  </a:cubicBezTo>
                  <a:cubicBezTo>
                    <a:pt x="1092" y="2675"/>
                    <a:pt x="1070" y="2638"/>
                    <a:pt x="1062" y="2631"/>
                  </a:cubicBezTo>
                  <a:cubicBezTo>
                    <a:pt x="1048" y="2623"/>
                    <a:pt x="997" y="2616"/>
                    <a:pt x="945" y="2616"/>
                  </a:cubicBezTo>
                  <a:cubicBezTo>
                    <a:pt x="916" y="2616"/>
                    <a:pt x="887" y="2623"/>
                    <a:pt x="865" y="2631"/>
                  </a:cubicBezTo>
                  <a:cubicBezTo>
                    <a:pt x="828" y="2645"/>
                    <a:pt x="799" y="2667"/>
                    <a:pt x="784" y="2689"/>
                  </a:cubicBezTo>
                  <a:cubicBezTo>
                    <a:pt x="769" y="2697"/>
                    <a:pt x="762" y="2711"/>
                    <a:pt x="755" y="2711"/>
                  </a:cubicBezTo>
                  <a:cubicBezTo>
                    <a:pt x="747" y="2711"/>
                    <a:pt x="733" y="2704"/>
                    <a:pt x="733" y="2689"/>
                  </a:cubicBezTo>
                  <a:cubicBezTo>
                    <a:pt x="718" y="2667"/>
                    <a:pt x="711" y="2653"/>
                    <a:pt x="659" y="2623"/>
                  </a:cubicBezTo>
                  <a:cubicBezTo>
                    <a:pt x="645" y="2616"/>
                    <a:pt x="645" y="2616"/>
                    <a:pt x="645" y="2616"/>
                  </a:cubicBezTo>
                  <a:cubicBezTo>
                    <a:pt x="630" y="2609"/>
                    <a:pt x="535" y="2513"/>
                    <a:pt x="571" y="2462"/>
                  </a:cubicBezTo>
                  <a:cubicBezTo>
                    <a:pt x="593" y="2433"/>
                    <a:pt x="615" y="2433"/>
                    <a:pt x="630" y="2433"/>
                  </a:cubicBezTo>
                  <a:cubicBezTo>
                    <a:pt x="652" y="2425"/>
                    <a:pt x="674" y="2425"/>
                    <a:pt x="711" y="2403"/>
                  </a:cubicBezTo>
                  <a:cubicBezTo>
                    <a:pt x="740" y="2381"/>
                    <a:pt x="755" y="2367"/>
                    <a:pt x="762" y="2360"/>
                  </a:cubicBezTo>
                  <a:cubicBezTo>
                    <a:pt x="762" y="2360"/>
                    <a:pt x="762" y="2360"/>
                    <a:pt x="755" y="2360"/>
                  </a:cubicBezTo>
                  <a:cubicBezTo>
                    <a:pt x="711" y="2360"/>
                    <a:pt x="630" y="2323"/>
                    <a:pt x="623" y="2323"/>
                  </a:cubicBezTo>
                  <a:cubicBezTo>
                    <a:pt x="601" y="2316"/>
                    <a:pt x="601" y="2316"/>
                    <a:pt x="601" y="2316"/>
                  </a:cubicBezTo>
                  <a:cubicBezTo>
                    <a:pt x="703" y="2242"/>
                    <a:pt x="703" y="2242"/>
                    <a:pt x="703" y="2242"/>
                  </a:cubicBezTo>
                  <a:cubicBezTo>
                    <a:pt x="762" y="2198"/>
                    <a:pt x="835" y="2198"/>
                    <a:pt x="901" y="2198"/>
                  </a:cubicBezTo>
                  <a:cubicBezTo>
                    <a:pt x="923" y="2198"/>
                    <a:pt x="952" y="2198"/>
                    <a:pt x="967" y="2191"/>
                  </a:cubicBezTo>
                  <a:cubicBezTo>
                    <a:pt x="989" y="2191"/>
                    <a:pt x="1019" y="2191"/>
                    <a:pt x="1048" y="2191"/>
                  </a:cubicBezTo>
                  <a:cubicBezTo>
                    <a:pt x="1084" y="2191"/>
                    <a:pt x="1121" y="2191"/>
                    <a:pt x="1150" y="2191"/>
                  </a:cubicBezTo>
                  <a:cubicBezTo>
                    <a:pt x="1165" y="2191"/>
                    <a:pt x="1180" y="2191"/>
                    <a:pt x="1187" y="2191"/>
                  </a:cubicBezTo>
                  <a:cubicBezTo>
                    <a:pt x="1194" y="2191"/>
                    <a:pt x="1194" y="2191"/>
                    <a:pt x="1202" y="2191"/>
                  </a:cubicBezTo>
                  <a:cubicBezTo>
                    <a:pt x="1209" y="2191"/>
                    <a:pt x="1209" y="2191"/>
                    <a:pt x="1209" y="2191"/>
                  </a:cubicBezTo>
                  <a:cubicBezTo>
                    <a:pt x="1216" y="2191"/>
                    <a:pt x="1216" y="2191"/>
                    <a:pt x="1238" y="2154"/>
                  </a:cubicBezTo>
                  <a:cubicBezTo>
                    <a:pt x="1246" y="2147"/>
                    <a:pt x="1246" y="2147"/>
                    <a:pt x="1246" y="2147"/>
                  </a:cubicBezTo>
                  <a:cubicBezTo>
                    <a:pt x="1275" y="2096"/>
                    <a:pt x="1290" y="2074"/>
                    <a:pt x="1348" y="2037"/>
                  </a:cubicBezTo>
                  <a:cubicBezTo>
                    <a:pt x="1400" y="2008"/>
                    <a:pt x="1421" y="1964"/>
                    <a:pt x="1400" y="1920"/>
                  </a:cubicBezTo>
                  <a:cubicBezTo>
                    <a:pt x="1378" y="1861"/>
                    <a:pt x="1363" y="1854"/>
                    <a:pt x="1363" y="1847"/>
                  </a:cubicBezTo>
                  <a:cubicBezTo>
                    <a:pt x="1363" y="1847"/>
                    <a:pt x="1363" y="1854"/>
                    <a:pt x="1356" y="1854"/>
                  </a:cubicBezTo>
                  <a:cubicBezTo>
                    <a:pt x="1333" y="1883"/>
                    <a:pt x="1312" y="1942"/>
                    <a:pt x="1290" y="2022"/>
                  </a:cubicBezTo>
                  <a:cubicBezTo>
                    <a:pt x="1282" y="2059"/>
                    <a:pt x="1260" y="2074"/>
                    <a:pt x="1224" y="2074"/>
                  </a:cubicBezTo>
                  <a:cubicBezTo>
                    <a:pt x="1209" y="2074"/>
                    <a:pt x="1187" y="2074"/>
                    <a:pt x="1172" y="2067"/>
                  </a:cubicBezTo>
                  <a:cubicBezTo>
                    <a:pt x="1158" y="2067"/>
                    <a:pt x="1136" y="2067"/>
                    <a:pt x="1121" y="2067"/>
                  </a:cubicBezTo>
                  <a:cubicBezTo>
                    <a:pt x="1114" y="2067"/>
                    <a:pt x="1106" y="2067"/>
                    <a:pt x="1099" y="2067"/>
                  </a:cubicBezTo>
                  <a:cubicBezTo>
                    <a:pt x="1092" y="2067"/>
                    <a:pt x="1084" y="2067"/>
                    <a:pt x="1077" y="2067"/>
                  </a:cubicBezTo>
                  <a:cubicBezTo>
                    <a:pt x="1048" y="2067"/>
                    <a:pt x="1033" y="2052"/>
                    <a:pt x="1026" y="2044"/>
                  </a:cubicBezTo>
                  <a:cubicBezTo>
                    <a:pt x="1004" y="2008"/>
                    <a:pt x="1011" y="1957"/>
                    <a:pt x="1026" y="1920"/>
                  </a:cubicBezTo>
                  <a:cubicBezTo>
                    <a:pt x="1040" y="1876"/>
                    <a:pt x="1062" y="1861"/>
                    <a:pt x="1084" y="1854"/>
                  </a:cubicBezTo>
                  <a:cubicBezTo>
                    <a:pt x="1099" y="1847"/>
                    <a:pt x="1114" y="1832"/>
                    <a:pt x="1128" y="1817"/>
                  </a:cubicBezTo>
                  <a:cubicBezTo>
                    <a:pt x="1150" y="1788"/>
                    <a:pt x="1143" y="1766"/>
                    <a:pt x="1143" y="1744"/>
                  </a:cubicBezTo>
                  <a:cubicBezTo>
                    <a:pt x="1136" y="1722"/>
                    <a:pt x="1128" y="1693"/>
                    <a:pt x="1150" y="1663"/>
                  </a:cubicBezTo>
                  <a:cubicBezTo>
                    <a:pt x="1165" y="1641"/>
                    <a:pt x="1172" y="1634"/>
                    <a:pt x="1172" y="1634"/>
                  </a:cubicBezTo>
                  <a:lnTo>
                    <a:pt x="1165" y="1634"/>
                  </a:lnTo>
                  <a:cubicBezTo>
                    <a:pt x="1158" y="1634"/>
                    <a:pt x="1150" y="1634"/>
                    <a:pt x="1143" y="1634"/>
                  </a:cubicBezTo>
                  <a:cubicBezTo>
                    <a:pt x="1136" y="1634"/>
                    <a:pt x="1128" y="1634"/>
                    <a:pt x="1121" y="1634"/>
                  </a:cubicBezTo>
                  <a:cubicBezTo>
                    <a:pt x="1084" y="1634"/>
                    <a:pt x="1055" y="1619"/>
                    <a:pt x="1048" y="1598"/>
                  </a:cubicBezTo>
                  <a:cubicBezTo>
                    <a:pt x="1040" y="1590"/>
                    <a:pt x="1033" y="1561"/>
                    <a:pt x="1062" y="1531"/>
                  </a:cubicBezTo>
                  <a:cubicBezTo>
                    <a:pt x="1092" y="1495"/>
                    <a:pt x="1084" y="1488"/>
                    <a:pt x="1062" y="1466"/>
                  </a:cubicBezTo>
                  <a:cubicBezTo>
                    <a:pt x="1062" y="1458"/>
                    <a:pt x="1055" y="1451"/>
                    <a:pt x="1048" y="1443"/>
                  </a:cubicBezTo>
                  <a:cubicBezTo>
                    <a:pt x="1040" y="1436"/>
                    <a:pt x="1019" y="1414"/>
                    <a:pt x="997" y="1400"/>
                  </a:cubicBezTo>
                  <a:cubicBezTo>
                    <a:pt x="960" y="1370"/>
                    <a:pt x="923" y="1341"/>
                    <a:pt x="923" y="1312"/>
                  </a:cubicBezTo>
                  <a:cubicBezTo>
                    <a:pt x="923" y="1275"/>
                    <a:pt x="909" y="1224"/>
                    <a:pt x="879" y="1217"/>
                  </a:cubicBezTo>
                  <a:cubicBezTo>
                    <a:pt x="821" y="1202"/>
                    <a:pt x="799" y="1129"/>
                    <a:pt x="806" y="1041"/>
                  </a:cubicBezTo>
                  <a:cubicBezTo>
                    <a:pt x="813" y="989"/>
                    <a:pt x="813" y="982"/>
                    <a:pt x="784" y="967"/>
                  </a:cubicBezTo>
                  <a:cubicBezTo>
                    <a:pt x="769" y="960"/>
                    <a:pt x="762" y="953"/>
                    <a:pt x="747" y="938"/>
                  </a:cubicBezTo>
                  <a:cubicBezTo>
                    <a:pt x="681" y="887"/>
                    <a:pt x="645" y="799"/>
                    <a:pt x="630" y="740"/>
                  </a:cubicBezTo>
                  <a:cubicBezTo>
                    <a:pt x="623" y="718"/>
                    <a:pt x="623" y="696"/>
                    <a:pt x="630" y="674"/>
                  </a:cubicBezTo>
                  <a:cubicBezTo>
                    <a:pt x="623" y="674"/>
                    <a:pt x="615" y="674"/>
                    <a:pt x="608" y="674"/>
                  </a:cubicBezTo>
                  <a:cubicBezTo>
                    <a:pt x="593" y="674"/>
                    <a:pt x="579" y="667"/>
                    <a:pt x="564" y="667"/>
                  </a:cubicBezTo>
                  <a:cubicBezTo>
                    <a:pt x="550" y="667"/>
                    <a:pt x="535" y="667"/>
                    <a:pt x="513" y="667"/>
                  </a:cubicBezTo>
                  <a:cubicBezTo>
                    <a:pt x="483" y="667"/>
                    <a:pt x="461" y="667"/>
                    <a:pt x="447" y="681"/>
                  </a:cubicBezTo>
                  <a:cubicBezTo>
                    <a:pt x="432" y="689"/>
                    <a:pt x="425" y="696"/>
                    <a:pt x="418" y="696"/>
                  </a:cubicBezTo>
                  <a:cubicBezTo>
                    <a:pt x="388" y="718"/>
                    <a:pt x="381" y="725"/>
                    <a:pt x="308" y="748"/>
                  </a:cubicBezTo>
                  <a:cubicBezTo>
                    <a:pt x="286" y="755"/>
                    <a:pt x="271" y="762"/>
                    <a:pt x="257" y="762"/>
                  </a:cubicBezTo>
                  <a:cubicBezTo>
                    <a:pt x="205" y="762"/>
                    <a:pt x="198" y="718"/>
                    <a:pt x="183" y="689"/>
                  </a:cubicBezTo>
                  <a:cubicBezTo>
                    <a:pt x="183" y="681"/>
                    <a:pt x="176" y="667"/>
                    <a:pt x="176" y="660"/>
                  </a:cubicBezTo>
                  <a:cubicBezTo>
                    <a:pt x="169" y="652"/>
                    <a:pt x="169" y="645"/>
                    <a:pt x="169" y="645"/>
                  </a:cubicBezTo>
                  <a:cubicBezTo>
                    <a:pt x="161" y="652"/>
                    <a:pt x="139" y="696"/>
                    <a:pt x="124" y="733"/>
                  </a:cubicBezTo>
                  <a:cubicBezTo>
                    <a:pt x="117" y="755"/>
                    <a:pt x="117" y="755"/>
                    <a:pt x="117" y="755"/>
                  </a:cubicBezTo>
                  <a:cubicBezTo>
                    <a:pt x="95" y="813"/>
                    <a:pt x="95" y="813"/>
                    <a:pt x="110" y="909"/>
                  </a:cubicBezTo>
                  <a:cubicBezTo>
                    <a:pt x="110" y="923"/>
                    <a:pt x="110" y="923"/>
                    <a:pt x="110" y="923"/>
                  </a:cubicBezTo>
                  <a:cubicBezTo>
                    <a:pt x="124" y="997"/>
                    <a:pt x="124" y="1033"/>
                    <a:pt x="110" y="1055"/>
                  </a:cubicBezTo>
                  <a:cubicBezTo>
                    <a:pt x="102" y="1062"/>
                    <a:pt x="88" y="1070"/>
                    <a:pt x="73" y="1070"/>
                  </a:cubicBezTo>
                  <a:cubicBezTo>
                    <a:pt x="66" y="1070"/>
                    <a:pt x="59" y="1070"/>
                    <a:pt x="51" y="1070"/>
                  </a:cubicBezTo>
                  <a:cubicBezTo>
                    <a:pt x="0" y="1055"/>
                    <a:pt x="7" y="997"/>
                    <a:pt x="15" y="931"/>
                  </a:cubicBezTo>
                  <a:cubicBezTo>
                    <a:pt x="15" y="909"/>
                    <a:pt x="15" y="894"/>
                    <a:pt x="15" y="872"/>
                  </a:cubicBezTo>
                  <a:cubicBezTo>
                    <a:pt x="15" y="850"/>
                    <a:pt x="15" y="835"/>
                    <a:pt x="15" y="813"/>
                  </a:cubicBezTo>
                  <a:cubicBezTo>
                    <a:pt x="15" y="748"/>
                    <a:pt x="7" y="660"/>
                    <a:pt x="29" y="564"/>
                  </a:cubicBezTo>
                  <a:cubicBezTo>
                    <a:pt x="51" y="432"/>
                    <a:pt x="88" y="352"/>
                    <a:pt x="139" y="249"/>
                  </a:cubicBezTo>
                  <a:cubicBezTo>
                    <a:pt x="161" y="176"/>
                    <a:pt x="161" y="176"/>
                    <a:pt x="161" y="176"/>
                  </a:cubicBezTo>
                  <a:lnTo>
                    <a:pt x="161" y="176"/>
                  </a:lnTo>
                  <a:cubicBezTo>
                    <a:pt x="161" y="176"/>
                    <a:pt x="161" y="103"/>
                    <a:pt x="212" y="37"/>
                  </a:cubicBezTo>
                  <a:cubicBezTo>
                    <a:pt x="227" y="7"/>
                    <a:pt x="242" y="0"/>
                    <a:pt x="264" y="0"/>
                  </a:cubicBezTo>
                  <a:cubicBezTo>
                    <a:pt x="293" y="0"/>
                    <a:pt x="315" y="15"/>
                    <a:pt x="337" y="37"/>
                  </a:cubicBezTo>
                  <a:cubicBezTo>
                    <a:pt x="352" y="44"/>
                    <a:pt x="374" y="51"/>
                    <a:pt x="388" y="66"/>
                  </a:cubicBezTo>
                  <a:cubicBezTo>
                    <a:pt x="396" y="66"/>
                    <a:pt x="418" y="81"/>
                    <a:pt x="418" y="95"/>
                  </a:cubicBezTo>
                  <a:cubicBezTo>
                    <a:pt x="425" y="125"/>
                    <a:pt x="403" y="139"/>
                    <a:pt x="374" y="161"/>
                  </a:cubicBezTo>
                  <a:cubicBezTo>
                    <a:pt x="359" y="176"/>
                    <a:pt x="337" y="191"/>
                    <a:pt x="330" y="212"/>
                  </a:cubicBezTo>
                  <a:cubicBezTo>
                    <a:pt x="308" y="249"/>
                    <a:pt x="278" y="249"/>
                    <a:pt x="257" y="249"/>
                  </a:cubicBezTo>
                  <a:cubicBezTo>
                    <a:pt x="249" y="249"/>
                    <a:pt x="242" y="249"/>
                    <a:pt x="234" y="249"/>
                  </a:cubicBezTo>
                  <a:cubicBezTo>
                    <a:pt x="227" y="249"/>
                    <a:pt x="227" y="249"/>
                    <a:pt x="220" y="249"/>
                  </a:cubicBezTo>
                  <a:cubicBezTo>
                    <a:pt x="212" y="249"/>
                    <a:pt x="205" y="249"/>
                    <a:pt x="205" y="249"/>
                  </a:cubicBezTo>
                  <a:cubicBezTo>
                    <a:pt x="183" y="257"/>
                    <a:pt x="183" y="308"/>
                    <a:pt x="205" y="403"/>
                  </a:cubicBezTo>
                  <a:cubicBezTo>
                    <a:pt x="212" y="454"/>
                    <a:pt x="212" y="491"/>
                    <a:pt x="212" y="513"/>
                  </a:cubicBezTo>
                  <a:cubicBezTo>
                    <a:pt x="212" y="535"/>
                    <a:pt x="212" y="550"/>
                    <a:pt x="227" y="572"/>
                  </a:cubicBezTo>
                  <a:cubicBezTo>
                    <a:pt x="242" y="601"/>
                    <a:pt x="293" y="608"/>
                    <a:pt x="315" y="608"/>
                  </a:cubicBezTo>
                  <a:cubicBezTo>
                    <a:pt x="652" y="616"/>
                    <a:pt x="652" y="616"/>
                    <a:pt x="652" y="616"/>
                  </a:cubicBezTo>
                  <a:cubicBezTo>
                    <a:pt x="667" y="579"/>
                    <a:pt x="689" y="557"/>
                    <a:pt x="689" y="557"/>
                  </a:cubicBezTo>
                  <a:cubicBezTo>
                    <a:pt x="689" y="550"/>
                    <a:pt x="718" y="535"/>
                    <a:pt x="755" y="535"/>
                  </a:cubicBezTo>
                  <a:cubicBezTo>
                    <a:pt x="784" y="535"/>
                    <a:pt x="806" y="542"/>
                    <a:pt x="821" y="564"/>
                  </a:cubicBezTo>
                  <a:cubicBezTo>
                    <a:pt x="835" y="579"/>
                    <a:pt x="857" y="586"/>
                    <a:pt x="894" y="586"/>
                  </a:cubicBezTo>
                  <a:cubicBezTo>
                    <a:pt x="916" y="586"/>
                    <a:pt x="952" y="586"/>
                    <a:pt x="974" y="579"/>
                  </a:cubicBezTo>
                  <a:cubicBezTo>
                    <a:pt x="997" y="579"/>
                    <a:pt x="1011" y="572"/>
                    <a:pt x="1026" y="572"/>
                  </a:cubicBezTo>
                  <a:cubicBezTo>
                    <a:pt x="1312" y="572"/>
                    <a:pt x="1312" y="572"/>
                    <a:pt x="1312" y="572"/>
                  </a:cubicBezTo>
                  <a:cubicBezTo>
                    <a:pt x="1370" y="572"/>
                    <a:pt x="1400" y="593"/>
                    <a:pt x="1443" y="616"/>
                  </a:cubicBezTo>
                  <a:cubicBezTo>
                    <a:pt x="1465" y="630"/>
                    <a:pt x="1465" y="630"/>
                    <a:pt x="1465" y="630"/>
                  </a:cubicBezTo>
                  <a:cubicBezTo>
                    <a:pt x="1517" y="660"/>
                    <a:pt x="1627" y="660"/>
                    <a:pt x="1700" y="660"/>
                  </a:cubicBezTo>
                  <a:cubicBezTo>
                    <a:pt x="1773" y="660"/>
                    <a:pt x="1839" y="703"/>
                    <a:pt x="1876" y="733"/>
                  </a:cubicBezTo>
                  <a:cubicBezTo>
                    <a:pt x="1898" y="755"/>
                    <a:pt x="1898" y="777"/>
                    <a:pt x="1898" y="799"/>
                  </a:cubicBezTo>
                  <a:cubicBezTo>
                    <a:pt x="1890" y="828"/>
                    <a:pt x="1890" y="850"/>
                    <a:pt x="1912" y="887"/>
                  </a:cubicBezTo>
                  <a:cubicBezTo>
                    <a:pt x="1927" y="909"/>
                    <a:pt x="1942" y="916"/>
                    <a:pt x="1964" y="916"/>
                  </a:cubicBezTo>
                  <a:cubicBezTo>
                    <a:pt x="1993" y="916"/>
                    <a:pt x="2037" y="894"/>
                    <a:pt x="2074" y="850"/>
                  </a:cubicBezTo>
                  <a:cubicBezTo>
                    <a:pt x="2132" y="777"/>
                    <a:pt x="2205" y="777"/>
                    <a:pt x="2205" y="777"/>
                  </a:cubicBezTo>
                  <a:cubicBezTo>
                    <a:pt x="2220" y="777"/>
                    <a:pt x="2220" y="777"/>
                    <a:pt x="2220" y="777"/>
                  </a:cubicBezTo>
                  <a:cubicBezTo>
                    <a:pt x="2220" y="791"/>
                    <a:pt x="2220" y="791"/>
                    <a:pt x="2220" y="791"/>
                  </a:cubicBezTo>
                  <a:cubicBezTo>
                    <a:pt x="2228" y="813"/>
                    <a:pt x="2235" y="879"/>
                    <a:pt x="2257" y="909"/>
                  </a:cubicBezTo>
                  <a:cubicBezTo>
                    <a:pt x="2257" y="909"/>
                    <a:pt x="2264" y="894"/>
                    <a:pt x="2271" y="879"/>
                  </a:cubicBezTo>
                  <a:cubicBezTo>
                    <a:pt x="2286" y="857"/>
                    <a:pt x="2308" y="835"/>
                    <a:pt x="2330" y="813"/>
                  </a:cubicBezTo>
                  <a:cubicBezTo>
                    <a:pt x="2389" y="769"/>
                    <a:pt x="2521" y="689"/>
                    <a:pt x="2528" y="689"/>
                  </a:cubicBezTo>
                  <a:cubicBezTo>
                    <a:pt x="2550" y="674"/>
                    <a:pt x="2550" y="674"/>
                    <a:pt x="2550" y="674"/>
                  </a:cubicBezTo>
                  <a:cubicBezTo>
                    <a:pt x="2550" y="769"/>
                    <a:pt x="2550" y="769"/>
                    <a:pt x="2550" y="769"/>
                  </a:cubicBezTo>
                  <a:cubicBezTo>
                    <a:pt x="2579" y="791"/>
                    <a:pt x="2689" y="850"/>
                    <a:pt x="2755" y="865"/>
                  </a:cubicBezTo>
                  <a:cubicBezTo>
                    <a:pt x="2762" y="872"/>
                    <a:pt x="2762" y="872"/>
                    <a:pt x="2762" y="872"/>
                  </a:cubicBezTo>
                  <a:cubicBezTo>
                    <a:pt x="2843" y="894"/>
                    <a:pt x="2887" y="901"/>
                    <a:pt x="2931" y="953"/>
                  </a:cubicBezTo>
                  <a:cubicBezTo>
                    <a:pt x="2975" y="997"/>
                    <a:pt x="3026" y="1011"/>
                    <a:pt x="3092" y="1011"/>
                  </a:cubicBezTo>
                  <a:cubicBezTo>
                    <a:pt x="3143" y="1011"/>
                    <a:pt x="3143" y="916"/>
                    <a:pt x="3143" y="916"/>
                  </a:cubicBezTo>
                  <a:cubicBezTo>
                    <a:pt x="3143" y="887"/>
                    <a:pt x="3143" y="887"/>
                    <a:pt x="3143" y="887"/>
                  </a:cubicBezTo>
                  <a:cubicBezTo>
                    <a:pt x="3165" y="901"/>
                    <a:pt x="3165" y="901"/>
                    <a:pt x="3165" y="901"/>
                  </a:cubicBezTo>
                  <a:cubicBezTo>
                    <a:pt x="3173" y="909"/>
                    <a:pt x="3239" y="953"/>
                    <a:pt x="3275" y="1011"/>
                  </a:cubicBezTo>
                  <a:cubicBezTo>
                    <a:pt x="3312" y="1070"/>
                    <a:pt x="3319" y="1136"/>
                    <a:pt x="3312" y="1217"/>
                  </a:cubicBezTo>
                  <a:cubicBezTo>
                    <a:pt x="3305" y="1260"/>
                    <a:pt x="3283" y="1297"/>
                    <a:pt x="3261" y="1312"/>
                  </a:cubicBezTo>
                  <a:cubicBezTo>
                    <a:pt x="3283" y="1319"/>
                    <a:pt x="3312" y="1326"/>
                    <a:pt x="3334" y="1334"/>
                  </a:cubicBezTo>
                  <a:cubicBezTo>
                    <a:pt x="3341" y="1334"/>
                    <a:pt x="3349" y="1334"/>
                    <a:pt x="3356" y="1334"/>
                  </a:cubicBezTo>
                  <a:cubicBezTo>
                    <a:pt x="3371" y="1334"/>
                    <a:pt x="3393" y="1341"/>
                    <a:pt x="3400" y="1356"/>
                  </a:cubicBezTo>
                  <a:cubicBezTo>
                    <a:pt x="3414" y="1370"/>
                    <a:pt x="3414" y="1385"/>
                    <a:pt x="3414" y="1414"/>
                  </a:cubicBezTo>
                  <a:cubicBezTo>
                    <a:pt x="3407" y="1436"/>
                    <a:pt x="3407" y="1458"/>
                    <a:pt x="3400" y="1473"/>
                  </a:cubicBezTo>
                  <a:cubicBezTo>
                    <a:pt x="3393" y="1517"/>
                    <a:pt x="3393" y="1553"/>
                    <a:pt x="3393" y="1605"/>
                  </a:cubicBezTo>
                  <a:cubicBezTo>
                    <a:pt x="3393" y="1715"/>
                    <a:pt x="3371" y="1795"/>
                    <a:pt x="3334" y="1861"/>
                  </a:cubicBezTo>
                  <a:cubicBezTo>
                    <a:pt x="3283" y="1942"/>
                    <a:pt x="3202" y="1964"/>
                    <a:pt x="3143" y="1971"/>
                  </a:cubicBezTo>
                  <a:cubicBezTo>
                    <a:pt x="3129" y="1971"/>
                    <a:pt x="3129" y="1971"/>
                    <a:pt x="3129" y="1971"/>
                  </a:cubicBezTo>
                  <a:cubicBezTo>
                    <a:pt x="3092" y="1979"/>
                    <a:pt x="3055" y="2008"/>
                    <a:pt x="3055" y="2030"/>
                  </a:cubicBezTo>
                  <a:cubicBezTo>
                    <a:pt x="3055" y="2037"/>
                    <a:pt x="3055" y="2044"/>
                    <a:pt x="3078" y="2059"/>
                  </a:cubicBezTo>
                  <a:cubicBezTo>
                    <a:pt x="3085" y="2067"/>
                    <a:pt x="3100" y="2067"/>
                    <a:pt x="3114" y="2067"/>
                  </a:cubicBezTo>
                  <a:cubicBezTo>
                    <a:pt x="3173" y="2067"/>
                    <a:pt x="3261" y="2015"/>
                    <a:pt x="3297" y="1986"/>
                  </a:cubicBezTo>
                  <a:cubicBezTo>
                    <a:pt x="3341" y="1934"/>
                    <a:pt x="3459" y="1934"/>
                    <a:pt x="3481" y="1934"/>
                  </a:cubicBezTo>
                  <a:cubicBezTo>
                    <a:pt x="3502" y="1920"/>
                    <a:pt x="3517" y="1920"/>
                    <a:pt x="3539" y="1920"/>
                  </a:cubicBezTo>
                  <a:cubicBezTo>
                    <a:pt x="3569" y="1920"/>
                    <a:pt x="3590" y="1927"/>
                    <a:pt x="3620" y="1942"/>
                  </a:cubicBezTo>
                  <a:cubicBezTo>
                    <a:pt x="3634" y="1949"/>
                    <a:pt x="3642" y="1949"/>
                    <a:pt x="3649" y="1957"/>
                  </a:cubicBezTo>
                  <a:cubicBezTo>
                    <a:pt x="3693" y="1971"/>
                    <a:pt x="3744" y="2015"/>
                    <a:pt x="3744" y="2044"/>
                  </a:cubicBezTo>
                  <a:cubicBezTo>
                    <a:pt x="3744" y="2059"/>
                    <a:pt x="3730" y="2074"/>
                    <a:pt x="3722" y="2074"/>
                  </a:cubicBezTo>
                  <a:cubicBezTo>
                    <a:pt x="3708" y="2081"/>
                    <a:pt x="3700" y="2081"/>
                    <a:pt x="3700" y="2088"/>
                  </a:cubicBezTo>
                  <a:cubicBezTo>
                    <a:pt x="3700" y="2103"/>
                    <a:pt x="3700" y="2125"/>
                    <a:pt x="3730" y="2169"/>
                  </a:cubicBezTo>
                  <a:cubicBezTo>
                    <a:pt x="3730" y="2176"/>
                    <a:pt x="3737" y="2184"/>
                    <a:pt x="3737" y="2191"/>
                  </a:cubicBezTo>
                  <a:cubicBezTo>
                    <a:pt x="3759" y="2176"/>
                    <a:pt x="3781" y="2162"/>
                    <a:pt x="3810" y="2154"/>
                  </a:cubicBezTo>
                  <a:cubicBezTo>
                    <a:pt x="3840" y="2140"/>
                    <a:pt x="3869" y="2125"/>
                    <a:pt x="3883" y="2110"/>
                  </a:cubicBezTo>
                  <a:cubicBezTo>
                    <a:pt x="3898" y="2096"/>
                    <a:pt x="3913" y="2088"/>
                    <a:pt x="3942" y="2088"/>
                  </a:cubicBezTo>
                  <a:cubicBezTo>
                    <a:pt x="3993" y="2088"/>
                    <a:pt x="4081" y="2125"/>
                    <a:pt x="4118" y="2147"/>
                  </a:cubicBezTo>
                  <a:cubicBezTo>
                    <a:pt x="4133" y="2162"/>
                    <a:pt x="4147" y="2169"/>
                    <a:pt x="4169" y="2184"/>
                  </a:cubicBezTo>
                  <a:cubicBezTo>
                    <a:pt x="4206" y="2213"/>
                    <a:pt x="4250" y="2242"/>
                    <a:pt x="4309" y="2250"/>
                  </a:cubicBezTo>
                  <a:cubicBezTo>
                    <a:pt x="4382" y="2264"/>
                    <a:pt x="4557" y="2330"/>
                    <a:pt x="4593" y="2367"/>
                  </a:cubicBezTo>
                  <a:cubicBezTo>
                    <a:pt x="4601" y="2374"/>
                    <a:pt x="4608" y="2381"/>
                    <a:pt x="4615" y="2389"/>
                  </a:cubicBezTo>
                  <a:cubicBezTo>
                    <a:pt x="4652" y="2433"/>
                    <a:pt x="4703" y="2491"/>
                    <a:pt x="4806" y="2499"/>
                  </a:cubicBezTo>
                  <a:lnTo>
                    <a:pt x="4813" y="2499"/>
                  </a:lnTo>
                  <a:cubicBezTo>
                    <a:pt x="4886" y="2499"/>
                    <a:pt x="4938" y="2440"/>
                    <a:pt x="4974" y="2381"/>
                  </a:cubicBezTo>
                  <a:cubicBezTo>
                    <a:pt x="4996" y="2360"/>
                    <a:pt x="5011" y="2338"/>
                    <a:pt x="5033" y="2323"/>
                  </a:cubicBezTo>
                  <a:cubicBezTo>
                    <a:pt x="5077" y="2279"/>
                    <a:pt x="5150" y="2257"/>
                    <a:pt x="5238" y="2242"/>
                  </a:cubicBezTo>
                  <a:cubicBezTo>
                    <a:pt x="5260" y="2235"/>
                    <a:pt x="5282" y="2235"/>
                    <a:pt x="5304" y="2235"/>
                  </a:cubicBezTo>
                  <a:cubicBezTo>
                    <a:pt x="5319" y="2235"/>
                    <a:pt x="5333" y="2235"/>
                    <a:pt x="5348" y="2235"/>
                  </a:cubicBezTo>
                  <a:cubicBezTo>
                    <a:pt x="5370" y="2235"/>
                    <a:pt x="5385" y="2235"/>
                    <a:pt x="5399" y="2235"/>
                  </a:cubicBezTo>
                  <a:cubicBezTo>
                    <a:pt x="5407" y="2235"/>
                    <a:pt x="5407" y="2242"/>
                    <a:pt x="5414" y="2242"/>
                  </a:cubicBezTo>
                  <a:cubicBezTo>
                    <a:pt x="5414" y="2228"/>
                    <a:pt x="5414" y="2213"/>
                    <a:pt x="5421" y="2198"/>
                  </a:cubicBezTo>
                  <a:cubicBezTo>
                    <a:pt x="5436" y="2184"/>
                    <a:pt x="5436" y="2184"/>
                    <a:pt x="5436" y="2184"/>
                  </a:cubicBezTo>
                  <a:cubicBezTo>
                    <a:pt x="5458" y="2154"/>
                    <a:pt x="5494" y="2103"/>
                    <a:pt x="5473" y="2074"/>
                  </a:cubicBezTo>
                  <a:cubicBezTo>
                    <a:pt x="5458" y="2059"/>
                    <a:pt x="5451" y="2044"/>
                    <a:pt x="5451" y="2037"/>
                  </a:cubicBezTo>
                  <a:cubicBezTo>
                    <a:pt x="5443" y="2030"/>
                    <a:pt x="5443" y="2022"/>
                    <a:pt x="5436" y="2022"/>
                  </a:cubicBezTo>
                  <a:cubicBezTo>
                    <a:pt x="5436" y="2022"/>
                    <a:pt x="5436" y="2022"/>
                    <a:pt x="5414" y="2037"/>
                  </a:cubicBezTo>
                  <a:cubicBezTo>
                    <a:pt x="5370" y="2074"/>
                    <a:pt x="5319" y="2081"/>
                    <a:pt x="5297" y="2081"/>
                  </a:cubicBezTo>
                  <a:cubicBezTo>
                    <a:pt x="5282" y="2081"/>
                    <a:pt x="5275" y="2074"/>
                    <a:pt x="5275" y="2074"/>
                  </a:cubicBezTo>
                  <a:cubicBezTo>
                    <a:pt x="5260" y="2074"/>
                    <a:pt x="5260" y="2074"/>
                    <a:pt x="5260" y="2074"/>
                  </a:cubicBezTo>
                  <a:cubicBezTo>
                    <a:pt x="5260" y="2059"/>
                    <a:pt x="5260" y="2059"/>
                    <a:pt x="5260" y="2059"/>
                  </a:cubicBezTo>
                  <a:cubicBezTo>
                    <a:pt x="5260" y="2044"/>
                    <a:pt x="5260" y="2030"/>
                    <a:pt x="5253" y="2022"/>
                  </a:cubicBezTo>
                  <a:cubicBezTo>
                    <a:pt x="5245" y="1993"/>
                    <a:pt x="5238" y="1979"/>
                    <a:pt x="5267" y="1927"/>
                  </a:cubicBezTo>
                  <a:cubicBezTo>
                    <a:pt x="5275" y="1905"/>
                    <a:pt x="5275" y="1891"/>
                    <a:pt x="5275" y="1883"/>
                  </a:cubicBezTo>
                  <a:cubicBezTo>
                    <a:pt x="5282" y="1854"/>
                    <a:pt x="5282" y="1839"/>
                    <a:pt x="5326" y="1788"/>
                  </a:cubicBezTo>
                  <a:cubicBezTo>
                    <a:pt x="5370" y="1737"/>
                    <a:pt x="5392" y="1707"/>
                    <a:pt x="5421" y="1707"/>
                  </a:cubicBezTo>
                  <a:cubicBezTo>
                    <a:pt x="5443" y="1707"/>
                    <a:pt x="5458" y="1722"/>
                    <a:pt x="5480" y="1729"/>
                  </a:cubicBezTo>
                  <a:cubicBezTo>
                    <a:pt x="5531" y="1766"/>
                    <a:pt x="5568" y="1773"/>
                    <a:pt x="5656" y="1795"/>
                  </a:cubicBezTo>
                  <a:cubicBezTo>
                    <a:pt x="5722" y="1817"/>
                    <a:pt x="5744" y="1861"/>
                    <a:pt x="5758" y="1898"/>
                  </a:cubicBezTo>
                  <a:cubicBezTo>
                    <a:pt x="5766" y="1912"/>
                    <a:pt x="5766" y="1927"/>
                    <a:pt x="5780" y="1942"/>
                  </a:cubicBezTo>
                  <a:cubicBezTo>
                    <a:pt x="5795" y="1957"/>
                    <a:pt x="5802" y="1979"/>
                    <a:pt x="5810" y="2000"/>
                  </a:cubicBezTo>
                  <a:cubicBezTo>
                    <a:pt x="5824" y="2037"/>
                    <a:pt x="5832" y="2067"/>
                    <a:pt x="5868" y="2096"/>
                  </a:cubicBezTo>
                  <a:cubicBezTo>
                    <a:pt x="5905" y="2125"/>
                    <a:pt x="5912" y="2169"/>
                    <a:pt x="5898" y="2198"/>
                  </a:cubicBezTo>
                  <a:cubicBezTo>
                    <a:pt x="5898" y="2213"/>
                    <a:pt x="5883" y="2228"/>
                    <a:pt x="5868" y="2228"/>
                  </a:cubicBezTo>
                  <a:lnTo>
                    <a:pt x="5868" y="2228"/>
                  </a:lnTo>
                  <a:cubicBezTo>
                    <a:pt x="5854" y="2228"/>
                    <a:pt x="5846" y="2220"/>
                    <a:pt x="5832" y="2206"/>
                  </a:cubicBezTo>
                  <a:cubicBezTo>
                    <a:pt x="5802" y="2176"/>
                    <a:pt x="5780" y="2176"/>
                    <a:pt x="5751" y="2176"/>
                  </a:cubicBezTo>
                  <a:cubicBezTo>
                    <a:pt x="5744" y="2169"/>
                    <a:pt x="5729" y="2169"/>
                    <a:pt x="5714" y="2169"/>
                  </a:cubicBezTo>
                  <a:cubicBezTo>
                    <a:pt x="5700" y="2162"/>
                    <a:pt x="5685" y="2147"/>
                    <a:pt x="5670" y="2140"/>
                  </a:cubicBezTo>
                  <a:cubicBezTo>
                    <a:pt x="5663" y="2132"/>
                    <a:pt x="5656" y="2125"/>
                    <a:pt x="5649" y="2125"/>
                  </a:cubicBezTo>
                  <a:cubicBezTo>
                    <a:pt x="5641" y="2125"/>
                    <a:pt x="5626" y="2132"/>
                    <a:pt x="5612" y="2140"/>
                  </a:cubicBezTo>
                  <a:cubicBezTo>
                    <a:pt x="5553" y="2184"/>
                    <a:pt x="5553" y="2191"/>
                    <a:pt x="5568" y="2242"/>
                  </a:cubicBezTo>
                  <a:cubicBezTo>
                    <a:pt x="5568" y="2264"/>
                    <a:pt x="5561" y="2293"/>
                    <a:pt x="5546" y="2316"/>
                  </a:cubicBezTo>
                  <a:cubicBezTo>
                    <a:pt x="5539" y="2330"/>
                    <a:pt x="5524" y="2338"/>
                    <a:pt x="5509" y="2338"/>
                  </a:cubicBezTo>
                  <a:cubicBezTo>
                    <a:pt x="5494" y="2338"/>
                    <a:pt x="5480" y="2330"/>
                    <a:pt x="5473" y="2323"/>
                  </a:cubicBezTo>
                  <a:cubicBezTo>
                    <a:pt x="5465" y="2316"/>
                    <a:pt x="5458" y="2308"/>
                    <a:pt x="5458" y="2308"/>
                  </a:cubicBezTo>
                  <a:cubicBezTo>
                    <a:pt x="5458" y="2323"/>
                    <a:pt x="5458" y="2345"/>
                    <a:pt x="5451" y="2360"/>
                  </a:cubicBezTo>
                  <a:cubicBezTo>
                    <a:pt x="5451" y="2374"/>
                    <a:pt x="5451" y="2389"/>
                    <a:pt x="5451" y="2403"/>
                  </a:cubicBezTo>
                  <a:cubicBezTo>
                    <a:pt x="5451" y="2455"/>
                    <a:pt x="5451" y="2601"/>
                    <a:pt x="5465" y="2645"/>
                  </a:cubicBezTo>
                  <a:cubicBezTo>
                    <a:pt x="5465" y="2653"/>
                    <a:pt x="5465" y="2667"/>
                    <a:pt x="5473" y="2675"/>
                  </a:cubicBezTo>
                  <a:cubicBezTo>
                    <a:pt x="5487" y="2726"/>
                    <a:pt x="5509" y="2807"/>
                    <a:pt x="5494" y="2865"/>
                  </a:cubicBezTo>
                  <a:cubicBezTo>
                    <a:pt x="5487" y="2931"/>
                    <a:pt x="5392" y="2990"/>
                    <a:pt x="5297" y="3034"/>
                  </a:cubicBezTo>
                  <a:cubicBezTo>
                    <a:pt x="5282" y="3041"/>
                    <a:pt x="5282" y="3041"/>
                    <a:pt x="5282" y="3041"/>
                  </a:cubicBezTo>
                  <a:cubicBezTo>
                    <a:pt x="5238" y="3063"/>
                    <a:pt x="5201" y="3078"/>
                    <a:pt x="5187" y="3129"/>
                  </a:cubicBezTo>
                  <a:cubicBezTo>
                    <a:pt x="5180" y="3195"/>
                    <a:pt x="5077" y="3246"/>
                    <a:pt x="5004" y="3246"/>
                  </a:cubicBezTo>
                  <a:cubicBezTo>
                    <a:pt x="4945" y="3246"/>
                    <a:pt x="4901" y="3268"/>
                    <a:pt x="4857" y="3341"/>
                  </a:cubicBezTo>
                  <a:cubicBezTo>
                    <a:pt x="4842" y="3363"/>
                    <a:pt x="4850" y="3400"/>
                    <a:pt x="4850" y="3422"/>
                  </a:cubicBezTo>
                  <a:cubicBezTo>
                    <a:pt x="4864" y="3466"/>
                    <a:pt x="4901" y="3510"/>
                    <a:pt x="4930" y="3517"/>
                  </a:cubicBezTo>
                  <a:cubicBezTo>
                    <a:pt x="4945" y="3525"/>
                    <a:pt x="4967" y="3532"/>
                    <a:pt x="4982" y="3539"/>
                  </a:cubicBezTo>
                  <a:cubicBezTo>
                    <a:pt x="5033" y="3547"/>
                    <a:pt x="5084" y="3561"/>
                    <a:pt x="5106" y="3605"/>
                  </a:cubicBezTo>
                  <a:cubicBezTo>
                    <a:pt x="5121" y="3627"/>
                    <a:pt x="5128" y="3642"/>
                    <a:pt x="5135" y="3642"/>
                  </a:cubicBezTo>
                  <a:cubicBezTo>
                    <a:pt x="5143" y="3649"/>
                    <a:pt x="5143" y="3649"/>
                    <a:pt x="5143" y="3649"/>
                  </a:cubicBezTo>
                  <a:cubicBezTo>
                    <a:pt x="5135" y="3657"/>
                    <a:pt x="5135" y="3657"/>
                    <a:pt x="5135" y="3657"/>
                  </a:cubicBezTo>
                  <a:cubicBezTo>
                    <a:pt x="5128" y="3715"/>
                    <a:pt x="5113" y="3767"/>
                    <a:pt x="5077" y="3796"/>
                  </a:cubicBezTo>
                  <a:cubicBezTo>
                    <a:pt x="5062" y="3818"/>
                    <a:pt x="5048" y="3825"/>
                    <a:pt x="5040" y="3840"/>
                  </a:cubicBezTo>
                  <a:cubicBezTo>
                    <a:pt x="5026" y="3862"/>
                    <a:pt x="5004" y="3884"/>
                    <a:pt x="4952" y="3920"/>
                  </a:cubicBezTo>
                  <a:cubicBezTo>
                    <a:pt x="4872" y="3979"/>
                    <a:pt x="4857" y="3986"/>
                    <a:pt x="4864" y="4052"/>
                  </a:cubicBezTo>
                  <a:cubicBezTo>
                    <a:pt x="4864" y="4074"/>
                    <a:pt x="4879" y="4096"/>
                    <a:pt x="4886" y="4118"/>
                  </a:cubicBezTo>
                  <a:cubicBezTo>
                    <a:pt x="4908" y="4155"/>
                    <a:pt x="4923" y="4191"/>
                    <a:pt x="4908" y="4235"/>
                  </a:cubicBezTo>
                  <a:cubicBezTo>
                    <a:pt x="4872" y="4316"/>
                    <a:pt x="4886" y="4338"/>
                    <a:pt x="4908" y="4353"/>
                  </a:cubicBezTo>
                  <a:cubicBezTo>
                    <a:pt x="4930" y="4367"/>
                    <a:pt x="4938" y="4389"/>
                    <a:pt x="4945" y="4419"/>
                  </a:cubicBezTo>
                  <a:cubicBezTo>
                    <a:pt x="4960" y="4448"/>
                    <a:pt x="4967" y="4477"/>
                    <a:pt x="4996" y="4485"/>
                  </a:cubicBezTo>
                  <a:cubicBezTo>
                    <a:pt x="5062" y="4507"/>
                    <a:pt x="5128" y="4529"/>
                    <a:pt x="5187" y="4536"/>
                  </a:cubicBezTo>
                  <a:cubicBezTo>
                    <a:pt x="5194" y="4536"/>
                    <a:pt x="5201" y="4536"/>
                    <a:pt x="5209" y="4543"/>
                  </a:cubicBezTo>
                  <a:cubicBezTo>
                    <a:pt x="5238" y="4543"/>
                    <a:pt x="5267" y="4550"/>
                    <a:pt x="5282" y="4572"/>
                  </a:cubicBezTo>
                  <a:cubicBezTo>
                    <a:pt x="5289" y="4587"/>
                    <a:pt x="5289" y="4609"/>
                    <a:pt x="5267" y="4646"/>
                  </a:cubicBezTo>
                  <a:cubicBezTo>
                    <a:pt x="5245" y="4697"/>
                    <a:pt x="5245" y="4734"/>
                    <a:pt x="5238" y="4770"/>
                  </a:cubicBezTo>
                  <a:cubicBezTo>
                    <a:pt x="5238" y="4792"/>
                    <a:pt x="5238" y="4822"/>
                    <a:pt x="5231" y="4843"/>
                  </a:cubicBezTo>
                  <a:cubicBezTo>
                    <a:pt x="5216" y="4888"/>
                    <a:pt x="5194" y="4976"/>
                    <a:pt x="5128" y="4976"/>
                  </a:cubicBezTo>
                  <a:lnTo>
                    <a:pt x="5128" y="4976"/>
                  </a:lnTo>
                  <a:cubicBezTo>
                    <a:pt x="5113" y="4976"/>
                    <a:pt x="5106" y="4976"/>
                    <a:pt x="5099" y="4976"/>
                  </a:cubicBezTo>
                  <a:cubicBezTo>
                    <a:pt x="5077" y="4968"/>
                    <a:pt x="5062" y="4961"/>
                    <a:pt x="5048" y="4953"/>
                  </a:cubicBezTo>
                  <a:cubicBezTo>
                    <a:pt x="5033" y="4946"/>
                    <a:pt x="5026" y="4946"/>
                    <a:pt x="5018" y="4946"/>
                  </a:cubicBezTo>
                  <a:cubicBezTo>
                    <a:pt x="5018" y="4946"/>
                    <a:pt x="5018" y="4946"/>
                    <a:pt x="5018" y="4968"/>
                  </a:cubicBezTo>
                  <a:cubicBezTo>
                    <a:pt x="5018" y="4990"/>
                    <a:pt x="5026" y="5012"/>
                    <a:pt x="5026" y="5034"/>
                  </a:cubicBezTo>
                  <a:cubicBezTo>
                    <a:pt x="5033" y="5071"/>
                    <a:pt x="5048" y="5107"/>
                    <a:pt x="5004" y="5151"/>
                  </a:cubicBezTo>
                  <a:cubicBezTo>
                    <a:pt x="4989" y="5166"/>
                    <a:pt x="4974" y="5181"/>
                    <a:pt x="4967" y="5195"/>
                  </a:cubicBezTo>
                  <a:cubicBezTo>
                    <a:pt x="4938" y="5232"/>
                    <a:pt x="4916" y="5269"/>
                    <a:pt x="4857" y="5276"/>
                  </a:cubicBezTo>
                  <a:cubicBezTo>
                    <a:pt x="4799" y="5283"/>
                    <a:pt x="4769" y="5291"/>
                    <a:pt x="4711" y="5327"/>
                  </a:cubicBezTo>
                  <a:cubicBezTo>
                    <a:pt x="4696" y="5342"/>
                    <a:pt x="4681" y="5349"/>
                    <a:pt x="4674" y="5357"/>
                  </a:cubicBezTo>
                  <a:cubicBezTo>
                    <a:pt x="4637" y="5371"/>
                    <a:pt x="4630" y="5379"/>
                    <a:pt x="4637" y="5422"/>
                  </a:cubicBezTo>
                  <a:cubicBezTo>
                    <a:pt x="4644" y="5488"/>
                    <a:pt x="4637" y="5569"/>
                    <a:pt x="4637" y="5598"/>
                  </a:cubicBezTo>
                  <a:lnTo>
                    <a:pt x="4674" y="5620"/>
                  </a:lnTo>
                  <a:cubicBezTo>
                    <a:pt x="4644" y="5635"/>
                    <a:pt x="4644" y="5635"/>
                    <a:pt x="4644" y="5635"/>
                  </a:cubicBezTo>
                  <a:cubicBezTo>
                    <a:pt x="4623" y="5642"/>
                    <a:pt x="4601" y="5650"/>
                    <a:pt x="4593" y="5657"/>
                  </a:cubicBezTo>
                  <a:cubicBezTo>
                    <a:pt x="4579" y="5664"/>
                    <a:pt x="4564" y="5664"/>
                    <a:pt x="4549" y="5664"/>
                  </a:cubicBezTo>
                  <a:close/>
                  <a:moveTo>
                    <a:pt x="3708" y="2257"/>
                  </a:moveTo>
                  <a:lnTo>
                    <a:pt x="3708" y="2257"/>
                  </a:lnTo>
                  <a:cubicBezTo>
                    <a:pt x="3700" y="2264"/>
                    <a:pt x="3686" y="2264"/>
                    <a:pt x="3678" y="2272"/>
                  </a:cubicBezTo>
                  <a:cubicBezTo>
                    <a:pt x="3671" y="2279"/>
                    <a:pt x="3649" y="2286"/>
                    <a:pt x="3649" y="2293"/>
                  </a:cubicBezTo>
                  <a:cubicBezTo>
                    <a:pt x="3642" y="2308"/>
                    <a:pt x="3634" y="2381"/>
                    <a:pt x="3634" y="2448"/>
                  </a:cubicBezTo>
                  <a:cubicBezTo>
                    <a:pt x="3656" y="2403"/>
                    <a:pt x="3656" y="2403"/>
                    <a:pt x="3656" y="2403"/>
                  </a:cubicBezTo>
                  <a:cubicBezTo>
                    <a:pt x="3656" y="2403"/>
                    <a:pt x="3686" y="2316"/>
                    <a:pt x="3708" y="2257"/>
                  </a:cubicBezTo>
                  <a:close/>
                  <a:moveTo>
                    <a:pt x="432" y="2206"/>
                  </a:moveTo>
                  <a:lnTo>
                    <a:pt x="432" y="2206"/>
                  </a:lnTo>
                  <a:cubicBezTo>
                    <a:pt x="418" y="2206"/>
                    <a:pt x="403" y="2206"/>
                    <a:pt x="374" y="2198"/>
                  </a:cubicBezTo>
                  <a:cubicBezTo>
                    <a:pt x="352" y="2191"/>
                    <a:pt x="352" y="2191"/>
                    <a:pt x="352" y="2191"/>
                  </a:cubicBezTo>
                  <a:cubicBezTo>
                    <a:pt x="286" y="2169"/>
                    <a:pt x="300" y="2125"/>
                    <a:pt x="308" y="2096"/>
                  </a:cubicBezTo>
                  <a:cubicBezTo>
                    <a:pt x="315" y="2074"/>
                    <a:pt x="322" y="2052"/>
                    <a:pt x="322" y="2030"/>
                  </a:cubicBezTo>
                  <a:cubicBezTo>
                    <a:pt x="322" y="2008"/>
                    <a:pt x="322" y="1971"/>
                    <a:pt x="344" y="1971"/>
                  </a:cubicBezTo>
                  <a:cubicBezTo>
                    <a:pt x="359" y="1971"/>
                    <a:pt x="374" y="1986"/>
                    <a:pt x="403" y="2022"/>
                  </a:cubicBezTo>
                  <a:cubicBezTo>
                    <a:pt x="418" y="2037"/>
                    <a:pt x="425" y="2044"/>
                    <a:pt x="432" y="2059"/>
                  </a:cubicBezTo>
                  <a:cubicBezTo>
                    <a:pt x="447" y="2059"/>
                    <a:pt x="469" y="2067"/>
                    <a:pt x="483" y="2081"/>
                  </a:cubicBezTo>
                  <a:cubicBezTo>
                    <a:pt x="491" y="2096"/>
                    <a:pt x="498" y="2118"/>
                    <a:pt x="483" y="2147"/>
                  </a:cubicBezTo>
                  <a:cubicBezTo>
                    <a:pt x="476" y="2176"/>
                    <a:pt x="461" y="2206"/>
                    <a:pt x="432" y="2206"/>
                  </a:cubicBezTo>
                  <a:close/>
                  <a:moveTo>
                    <a:pt x="667" y="1979"/>
                  </a:moveTo>
                  <a:lnTo>
                    <a:pt x="667" y="1979"/>
                  </a:lnTo>
                  <a:cubicBezTo>
                    <a:pt x="630" y="1979"/>
                    <a:pt x="615" y="1949"/>
                    <a:pt x="601" y="1912"/>
                  </a:cubicBezTo>
                  <a:cubicBezTo>
                    <a:pt x="593" y="1898"/>
                    <a:pt x="593" y="1891"/>
                    <a:pt x="586" y="1876"/>
                  </a:cubicBezTo>
                  <a:cubicBezTo>
                    <a:pt x="571" y="1847"/>
                    <a:pt x="564" y="1825"/>
                    <a:pt x="579" y="1810"/>
                  </a:cubicBezTo>
                  <a:cubicBezTo>
                    <a:pt x="593" y="1788"/>
                    <a:pt x="630" y="1788"/>
                    <a:pt x="667" y="1788"/>
                  </a:cubicBezTo>
                  <a:cubicBezTo>
                    <a:pt x="689" y="1766"/>
                    <a:pt x="755" y="1693"/>
                    <a:pt x="813" y="1693"/>
                  </a:cubicBezTo>
                  <a:cubicBezTo>
                    <a:pt x="828" y="1693"/>
                    <a:pt x="843" y="1700"/>
                    <a:pt x="850" y="1707"/>
                  </a:cubicBezTo>
                  <a:cubicBezTo>
                    <a:pt x="865" y="1729"/>
                    <a:pt x="857" y="1759"/>
                    <a:pt x="850" y="1810"/>
                  </a:cubicBezTo>
                  <a:cubicBezTo>
                    <a:pt x="850" y="1832"/>
                    <a:pt x="843" y="1861"/>
                    <a:pt x="835" y="1891"/>
                  </a:cubicBezTo>
                  <a:cubicBezTo>
                    <a:pt x="835" y="1934"/>
                    <a:pt x="828" y="1971"/>
                    <a:pt x="784" y="1971"/>
                  </a:cubicBezTo>
                  <a:cubicBezTo>
                    <a:pt x="777" y="1971"/>
                    <a:pt x="769" y="1971"/>
                    <a:pt x="762" y="1971"/>
                  </a:cubicBezTo>
                  <a:cubicBezTo>
                    <a:pt x="747" y="1971"/>
                    <a:pt x="740" y="1971"/>
                    <a:pt x="733" y="1971"/>
                  </a:cubicBezTo>
                  <a:cubicBezTo>
                    <a:pt x="718" y="1971"/>
                    <a:pt x="711" y="1971"/>
                    <a:pt x="703" y="1971"/>
                  </a:cubicBezTo>
                  <a:cubicBezTo>
                    <a:pt x="689" y="1979"/>
                    <a:pt x="681" y="1979"/>
                    <a:pt x="667" y="1979"/>
                  </a:cubicBezTo>
                  <a:close/>
                  <a:moveTo>
                    <a:pt x="506" y="1759"/>
                  </a:moveTo>
                  <a:lnTo>
                    <a:pt x="506" y="1759"/>
                  </a:lnTo>
                  <a:cubicBezTo>
                    <a:pt x="476" y="1759"/>
                    <a:pt x="469" y="1737"/>
                    <a:pt x="469" y="1715"/>
                  </a:cubicBezTo>
                  <a:cubicBezTo>
                    <a:pt x="461" y="1693"/>
                    <a:pt x="461" y="1678"/>
                    <a:pt x="447" y="1663"/>
                  </a:cubicBezTo>
                  <a:cubicBezTo>
                    <a:pt x="447" y="1656"/>
                    <a:pt x="432" y="1641"/>
                    <a:pt x="440" y="1627"/>
                  </a:cubicBezTo>
                  <a:cubicBezTo>
                    <a:pt x="440" y="1619"/>
                    <a:pt x="447" y="1612"/>
                    <a:pt x="461" y="1612"/>
                  </a:cubicBezTo>
                  <a:cubicBezTo>
                    <a:pt x="491" y="1612"/>
                    <a:pt x="528" y="1627"/>
                    <a:pt x="564" y="1649"/>
                  </a:cubicBezTo>
                  <a:cubicBezTo>
                    <a:pt x="564" y="1656"/>
                    <a:pt x="579" y="1663"/>
                    <a:pt x="579" y="1685"/>
                  </a:cubicBezTo>
                  <a:cubicBezTo>
                    <a:pt x="579" y="1700"/>
                    <a:pt x="564" y="1722"/>
                    <a:pt x="535" y="1744"/>
                  </a:cubicBezTo>
                  <a:cubicBezTo>
                    <a:pt x="520" y="1759"/>
                    <a:pt x="513" y="1759"/>
                    <a:pt x="506" y="1759"/>
                  </a:cubicBezTo>
                  <a:close/>
                  <a:moveTo>
                    <a:pt x="220" y="1575"/>
                  </a:moveTo>
                  <a:lnTo>
                    <a:pt x="220" y="1575"/>
                  </a:lnTo>
                  <a:cubicBezTo>
                    <a:pt x="190" y="1575"/>
                    <a:pt x="161" y="1561"/>
                    <a:pt x="124" y="1539"/>
                  </a:cubicBezTo>
                  <a:cubicBezTo>
                    <a:pt x="59" y="1510"/>
                    <a:pt x="59" y="1466"/>
                    <a:pt x="51" y="1392"/>
                  </a:cubicBezTo>
                  <a:cubicBezTo>
                    <a:pt x="51" y="1378"/>
                    <a:pt x="51" y="1356"/>
                    <a:pt x="51" y="1334"/>
                  </a:cubicBezTo>
                  <a:cubicBezTo>
                    <a:pt x="44" y="1253"/>
                    <a:pt x="66" y="1238"/>
                    <a:pt x="102" y="1217"/>
                  </a:cubicBezTo>
                  <a:cubicBezTo>
                    <a:pt x="117" y="1209"/>
                    <a:pt x="139" y="1202"/>
                    <a:pt x="154" y="1187"/>
                  </a:cubicBezTo>
                  <a:cubicBezTo>
                    <a:pt x="190" y="1158"/>
                    <a:pt x="190" y="1158"/>
                    <a:pt x="190" y="1158"/>
                  </a:cubicBezTo>
                  <a:cubicBezTo>
                    <a:pt x="183" y="1202"/>
                    <a:pt x="183" y="1202"/>
                    <a:pt x="183" y="1202"/>
                  </a:cubicBezTo>
                  <a:cubicBezTo>
                    <a:pt x="183" y="1202"/>
                    <a:pt x="161" y="1312"/>
                    <a:pt x="212" y="1385"/>
                  </a:cubicBezTo>
                  <a:cubicBezTo>
                    <a:pt x="227" y="1400"/>
                    <a:pt x="227" y="1400"/>
                    <a:pt x="227" y="1400"/>
                  </a:cubicBezTo>
                  <a:cubicBezTo>
                    <a:pt x="257" y="1451"/>
                    <a:pt x="264" y="1451"/>
                    <a:pt x="264" y="1488"/>
                  </a:cubicBezTo>
                  <a:cubicBezTo>
                    <a:pt x="264" y="1495"/>
                    <a:pt x="264" y="1502"/>
                    <a:pt x="264" y="1517"/>
                  </a:cubicBezTo>
                  <a:cubicBezTo>
                    <a:pt x="264" y="1539"/>
                    <a:pt x="257" y="1546"/>
                    <a:pt x="249" y="1561"/>
                  </a:cubicBezTo>
                  <a:cubicBezTo>
                    <a:pt x="249" y="1568"/>
                    <a:pt x="234" y="1575"/>
                    <a:pt x="220" y="1575"/>
                  </a:cubicBezTo>
                  <a:close/>
                  <a:moveTo>
                    <a:pt x="601" y="1539"/>
                  </a:moveTo>
                  <a:lnTo>
                    <a:pt x="601" y="1539"/>
                  </a:lnTo>
                  <a:cubicBezTo>
                    <a:pt x="579" y="1539"/>
                    <a:pt x="571" y="1539"/>
                    <a:pt x="557" y="1531"/>
                  </a:cubicBezTo>
                  <a:cubicBezTo>
                    <a:pt x="506" y="1510"/>
                    <a:pt x="491" y="1480"/>
                    <a:pt x="491" y="1480"/>
                  </a:cubicBezTo>
                  <a:cubicBezTo>
                    <a:pt x="483" y="1466"/>
                    <a:pt x="483" y="1466"/>
                    <a:pt x="483" y="1466"/>
                  </a:cubicBezTo>
                  <a:cubicBezTo>
                    <a:pt x="498" y="1458"/>
                    <a:pt x="498" y="1458"/>
                    <a:pt x="498" y="1458"/>
                  </a:cubicBezTo>
                  <a:cubicBezTo>
                    <a:pt x="528" y="1443"/>
                    <a:pt x="557" y="1443"/>
                    <a:pt x="586" y="1436"/>
                  </a:cubicBezTo>
                  <a:cubicBezTo>
                    <a:pt x="630" y="1436"/>
                    <a:pt x="667" y="1429"/>
                    <a:pt x="696" y="1392"/>
                  </a:cubicBezTo>
                  <a:cubicBezTo>
                    <a:pt x="718" y="1370"/>
                    <a:pt x="733" y="1356"/>
                    <a:pt x="740" y="1348"/>
                  </a:cubicBezTo>
                  <a:cubicBezTo>
                    <a:pt x="755" y="1334"/>
                    <a:pt x="762" y="1326"/>
                    <a:pt x="791" y="1282"/>
                  </a:cubicBezTo>
                  <a:cubicBezTo>
                    <a:pt x="813" y="1246"/>
                    <a:pt x="813" y="1246"/>
                    <a:pt x="813" y="1246"/>
                  </a:cubicBezTo>
                  <a:cubicBezTo>
                    <a:pt x="813" y="1290"/>
                    <a:pt x="813" y="1290"/>
                    <a:pt x="813" y="1290"/>
                  </a:cubicBezTo>
                  <a:cubicBezTo>
                    <a:pt x="821" y="1304"/>
                    <a:pt x="828" y="1473"/>
                    <a:pt x="747" y="1495"/>
                  </a:cubicBezTo>
                  <a:cubicBezTo>
                    <a:pt x="733" y="1502"/>
                    <a:pt x="725" y="1510"/>
                    <a:pt x="711" y="1510"/>
                  </a:cubicBezTo>
                  <a:cubicBezTo>
                    <a:pt x="674" y="1524"/>
                    <a:pt x="630" y="1539"/>
                    <a:pt x="601" y="1539"/>
                  </a:cubicBezTo>
                  <a:close/>
                  <a:moveTo>
                    <a:pt x="528" y="1356"/>
                  </a:moveTo>
                  <a:lnTo>
                    <a:pt x="528" y="1356"/>
                  </a:lnTo>
                  <a:cubicBezTo>
                    <a:pt x="520" y="1356"/>
                    <a:pt x="506" y="1356"/>
                    <a:pt x="491" y="1348"/>
                  </a:cubicBezTo>
                  <a:cubicBezTo>
                    <a:pt x="469" y="1341"/>
                    <a:pt x="440" y="1341"/>
                    <a:pt x="418" y="1334"/>
                  </a:cubicBezTo>
                  <a:cubicBezTo>
                    <a:pt x="344" y="1326"/>
                    <a:pt x="286" y="1319"/>
                    <a:pt x="257" y="1260"/>
                  </a:cubicBezTo>
                  <a:cubicBezTo>
                    <a:pt x="220" y="1187"/>
                    <a:pt x="242" y="1129"/>
                    <a:pt x="242" y="1129"/>
                  </a:cubicBezTo>
                  <a:cubicBezTo>
                    <a:pt x="264" y="1092"/>
                    <a:pt x="286" y="1077"/>
                    <a:pt x="308" y="1077"/>
                  </a:cubicBezTo>
                  <a:lnTo>
                    <a:pt x="315" y="1077"/>
                  </a:lnTo>
                  <a:cubicBezTo>
                    <a:pt x="322" y="1077"/>
                    <a:pt x="322" y="1077"/>
                    <a:pt x="330" y="1077"/>
                  </a:cubicBezTo>
                  <a:cubicBezTo>
                    <a:pt x="344" y="1077"/>
                    <a:pt x="352" y="1077"/>
                    <a:pt x="366" y="1070"/>
                  </a:cubicBezTo>
                  <a:cubicBezTo>
                    <a:pt x="432" y="1048"/>
                    <a:pt x="432" y="1048"/>
                    <a:pt x="491" y="1041"/>
                  </a:cubicBezTo>
                  <a:cubicBezTo>
                    <a:pt x="513" y="1033"/>
                    <a:pt x="520" y="1033"/>
                    <a:pt x="535" y="1033"/>
                  </a:cubicBezTo>
                  <a:cubicBezTo>
                    <a:pt x="564" y="1033"/>
                    <a:pt x="571" y="1048"/>
                    <a:pt x="601" y="1092"/>
                  </a:cubicBezTo>
                  <a:cubicBezTo>
                    <a:pt x="601" y="1099"/>
                    <a:pt x="608" y="1107"/>
                    <a:pt x="615" y="1114"/>
                  </a:cubicBezTo>
                  <a:cubicBezTo>
                    <a:pt x="638" y="1150"/>
                    <a:pt x="638" y="1158"/>
                    <a:pt x="608" y="1231"/>
                  </a:cubicBezTo>
                  <a:cubicBezTo>
                    <a:pt x="601" y="1246"/>
                    <a:pt x="593" y="1268"/>
                    <a:pt x="593" y="1282"/>
                  </a:cubicBezTo>
                  <a:cubicBezTo>
                    <a:pt x="586" y="1319"/>
                    <a:pt x="571" y="1356"/>
                    <a:pt x="528" y="1356"/>
                  </a:cubicBezTo>
                  <a:close/>
                </a:path>
              </a:pathLst>
            </a:custGeom>
            <a:grpFill/>
            <a:ln w="3175" cap="flat" cmpd="sng">
              <a:noFill/>
              <a:bevel/>
              <a:headEnd/>
              <a:tailEnd/>
            </a:ln>
            <a:effectLst/>
          </p:spPr>
          <p:txBody>
            <a:bodyPr wrap="none" anchor="ctr"/>
            <a:lstStyle/>
            <a:p>
              <a:pPr defTabSz="1828298" eaLnBrk="1" fontAlgn="auto" hangingPunct="1">
                <a:spcBef>
                  <a:spcPts val="0"/>
                </a:spcBef>
                <a:spcAft>
                  <a:spcPts val="0"/>
                </a:spcAft>
                <a:defRPr/>
              </a:pPr>
              <a:endParaRPr lang="en-US" sz="1351" b="0" i="0">
                <a:latin typeface="DINRoundOT" panose="020B0504020101020102" pitchFamily="34" charset="77"/>
              </a:endParaRPr>
            </a:p>
          </p:txBody>
        </p:sp>
        <p:sp>
          <p:nvSpPr>
            <p:cNvPr id="165" name="Freeform 30">
              <a:extLst>
                <a:ext uri="{FF2B5EF4-FFF2-40B4-BE49-F238E27FC236}">
                  <a16:creationId xmlns:a16="http://schemas.microsoft.com/office/drawing/2014/main" id="{54D062F9-09DD-774F-80BB-D1535D55F2F5}"/>
                </a:ext>
              </a:extLst>
            </p:cNvPr>
            <p:cNvSpPr>
              <a:spLocks noChangeArrowheads="1"/>
            </p:cNvSpPr>
            <p:nvPr/>
          </p:nvSpPr>
          <p:spPr bwMode="gray">
            <a:xfrm>
              <a:off x="7120243" y="2973820"/>
              <a:ext cx="2905482" cy="2062837"/>
            </a:xfrm>
            <a:custGeom>
              <a:avLst/>
              <a:gdLst>
                <a:gd name="T0" fmla="*/ 821 w 7563"/>
                <a:gd name="T1" fmla="*/ 4910 h 5431"/>
                <a:gd name="T2" fmla="*/ 132 w 7563"/>
                <a:gd name="T3" fmla="*/ 4653 h 5431"/>
                <a:gd name="T4" fmla="*/ 396 w 7563"/>
                <a:gd name="T5" fmla="*/ 4030 h 5431"/>
                <a:gd name="T6" fmla="*/ 579 w 7563"/>
                <a:gd name="T7" fmla="*/ 3554 h 5431"/>
                <a:gd name="T8" fmla="*/ 513 w 7563"/>
                <a:gd name="T9" fmla="*/ 2609 h 5431"/>
                <a:gd name="T10" fmla="*/ 1246 w 7563"/>
                <a:gd name="T11" fmla="*/ 2711 h 5431"/>
                <a:gd name="T12" fmla="*/ 1641 w 7563"/>
                <a:gd name="T13" fmla="*/ 2550 h 5431"/>
                <a:gd name="T14" fmla="*/ 1803 w 7563"/>
                <a:gd name="T15" fmla="*/ 2345 h 5431"/>
                <a:gd name="T16" fmla="*/ 2286 w 7563"/>
                <a:gd name="T17" fmla="*/ 1949 h 5431"/>
                <a:gd name="T18" fmla="*/ 3253 w 7563"/>
                <a:gd name="T19" fmla="*/ 1407 h 5431"/>
                <a:gd name="T20" fmla="*/ 4037 w 7563"/>
                <a:gd name="T21" fmla="*/ 887 h 5431"/>
                <a:gd name="T22" fmla="*/ 4037 w 7563"/>
                <a:gd name="T23" fmla="*/ 989 h 5431"/>
                <a:gd name="T24" fmla="*/ 3480 w 7563"/>
                <a:gd name="T25" fmla="*/ 1180 h 5431"/>
                <a:gd name="T26" fmla="*/ 3422 w 7563"/>
                <a:gd name="T27" fmla="*/ 1473 h 5431"/>
                <a:gd name="T28" fmla="*/ 4125 w 7563"/>
                <a:gd name="T29" fmla="*/ 1114 h 5431"/>
                <a:gd name="T30" fmla="*/ 4499 w 7563"/>
                <a:gd name="T31" fmla="*/ 887 h 5431"/>
                <a:gd name="T32" fmla="*/ 4961 w 7563"/>
                <a:gd name="T33" fmla="*/ 1473 h 5431"/>
                <a:gd name="T34" fmla="*/ 5591 w 7563"/>
                <a:gd name="T35" fmla="*/ 1979 h 5431"/>
                <a:gd name="T36" fmla="*/ 6140 w 7563"/>
                <a:gd name="T37" fmla="*/ 1642 h 5431"/>
                <a:gd name="T38" fmla="*/ 7042 w 7563"/>
                <a:gd name="T39" fmla="*/ 2411 h 5431"/>
                <a:gd name="T40" fmla="*/ 6485 w 7563"/>
                <a:gd name="T41" fmla="*/ 2763 h 5431"/>
                <a:gd name="T42" fmla="*/ 7034 w 7563"/>
                <a:gd name="T43" fmla="*/ 2990 h 5431"/>
                <a:gd name="T44" fmla="*/ 7430 w 7563"/>
                <a:gd name="T45" fmla="*/ 3950 h 5431"/>
                <a:gd name="T46" fmla="*/ 7196 w 7563"/>
                <a:gd name="T47" fmla="*/ 4668 h 5431"/>
                <a:gd name="T48" fmla="*/ 7100 w 7563"/>
                <a:gd name="T49" fmla="*/ 4104 h 5431"/>
                <a:gd name="T50" fmla="*/ 6653 w 7563"/>
                <a:gd name="T51" fmla="*/ 4148 h 5431"/>
                <a:gd name="T52" fmla="*/ 6265 w 7563"/>
                <a:gd name="T53" fmla="*/ 3869 h 5431"/>
                <a:gd name="T54" fmla="*/ 5825 w 7563"/>
                <a:gd name="T55" fmla="*/ 4419 h 5431"/>
                <a:gd name="T56" fmla="*/ 5539 w 7563"/>
                <a:gd name="T57" fmla="*/ 4815 h 5431"/>
                <a:gd name="T58" fmla="*/ 5093 w 7563"/>
                <a:gd name="T59" fmla="*/ 4807 h 5431"/>
                <a:gd name="T60" fmla="*/ 4689 w 7563"/>
                <a:gd name="T61" fmla="*/ 5027 h 5431"/>
                <a:gd name="T62" fmla="*/ 4162 w 7563"/>
                <a:gd name="T63" fmla="*/ 4968 h 5431"/>
                <a:gd name="T64" fmla="*/ 3715 w 7563"/>
                <a:gd name="T65" fmla="*/ 4888 h 5431"/>
                <a:gd name="T66" fmla="*/ 2997 w 7563"/>
                <a:gd name="T67" fmla="*/ 4631 h 5431"/>
                <a:gd name="T68" fmla="*/ 2623 w 7563"/>
                <a:gd name="T69" fmla="*/ 4836 h 5431"/>
                <a:gd name="T70" fmla="*/ 2066 w 7563"/>
                <a:gd name="T71" fmla="*/ 5012 h 5431"/>
                <a:gd name="T72" fmla="*/ 1619 w 7563"/>
                <a:gd name="T73" fmla="*/ 5379 h 5431"/>
                <a:gd name="T74" fmla="*/ 6434 w 7563"/>
                <a:gd name="T75" fmla="*/ 2477 h 5431"/>
                <a:gd name="T76" fmla="*/ 6441 w 7563"/>
                <a:gd name="T77" fmla="*/ 2411 h 5431"/>
                <a:gd name="T78" fmla="*/ 6580 w 7563"/>
                <a:gd name="T79" fmla="*/ 2330 h 5431"/>
                <a:gd name="T80" fmla="*/ 6448 w 7563"/>
                <a:gd name="T81" fmla="*/ 2037 h 5431"/>
                <a:gd name="T82" fmla="*/ 6309 w 7563"/>
                <a:gd name="T83" fmla="*/ 2133 h 5431"/>
                <a:gd name="T84" fmla="*/ 6104 w 7563"/>
                <a:gd name="T85" fmla="*/ 2169 h 5431"/>
                <a:gd name="T86" fmla="*/ 1890 w 7563"/>
                <a:gd name="T87" fmla="*/ 2191 h 5431"/>
                <a:gd name="T88" fmla="*/ 5364 w 7563"/>
                <a:gd name="T89" fmla="*/ 1392 h 5431"/>
                <a:gd name="T90" fmla="*/ 4975 w 7563"/>
                <a:gd name="T91" fmla="*/ 1348 h 5431"/>
                <a:gd name="T92" fmla="*/ 4851 w 7563"/>
                <a:gd name="T93" fmla="*/ 894 h 5431"/>
                <a:gd name="T94" fmla="*/ 4953 w 7563"/>
                <a:gd name="T95" fmla="*/ 462 h 5431"/>
                <a:gd name="T96" fmla="*/ 5144 w 7563"/>
                <a:gd name="T97" fmla="*/ 542 h 5431"/>
                <a:gd name="T98" fmla="*/ 5356 w 7563"/>
                <a:gd name="T99" fmla="*/ 586 h 5431"/>
                <a:gd name="T100" fmla="*/ 5723 w 7563"/>
                <a:gd name="T101" fmla="*/ 858 h 5431"/>
                <a:gd name="T102" fmla="*/ 5972 w 7563"/>
                <a:gd name="T103" fmla="*/ 1004 h 5431"/>
                <a:gd name="T104" fmla="*/ 5767 w 7563"/>
                <a:gd name="T105" fmla="*/ 1180 h 5431"/>
                <a:gd name="T106" fmla="*/ 5584 w 7563"/>
                <a:gd name="T107" fmla="*/ 1180 h 5431"/>
                <a:gd name="T108" fmla="*/ 5239 w 7563"/>
                <a:gd name="T109" fmla="*/ 1356 h 5431"/>
                <a:gd name="T110" fmla="*/ 4843 w 7563"/>
                <a:gd name="T111" fmla="*/ 865 h 5431"/>
                <a:gd name="T112" fmla="*/ 4990 w 7563"/>
                <a:gd name="T113" fmla="*/ 616 h 5431"/>
                <a:gd name="T114" fmla="*/ 5503 w 7563"/>
                <a:gd name="T115" fmla="*/ 469 h 5431"/>
                <a:gd name="T116" fmla="*/ 5642 w 7563"/>
                <a:gd name="T117" fmla="*/ 674 h 5431"/>
                <a:gd name="T118" fmla="*/ 5093 w 7563"/>
                <a:gd name="T119" fmla="*/ 59 h 5431"/>
                <a:gd name="T120" fmla="*/ 5144 w 7563"/>
                <a:gd name="T121" fmla="*/ 359 h 5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563" h="5431">
                  <a:moveTo>
                    <a:pt x="1363" y="5430"/>
                  </a:moveTo>
                  <a:lnTo>
                    <a:pt x="1363" y="5430"/>
                  </a:lnTo>
                  <a:cubicBezTo>
                    <a:pt x="1326" y="5401"/>
                    <a:pt x="1267" y="5379"/>
                    <a:pt x="1224" y="5379"/>
                  </a:cubicBezTo>
                  <a:cubicBezTo>
                    <a:pt x="1209" y="5379"/>
                    <a:pt x="1202" y="5379"/>
                    <a:pt x="1187" y="5379"/>
                  </a:cubicBezTo>
                  <a:cubicBezTo>
                    <a:pt x="1180" y="5386"/>
                    <a:pt x="1172" y="5386"/>
                    <a:pt x="1165" y="5386"/>
                  </a:cubicBezTo>
                  <a:cubicBezTo>
                    <a:pt x="1136" y="5386"/>
                    <a:pt x="1121" y="5371"/>
                    <a:pt x="1114" y="5349"/>
                  </a:cubicBezTo>
                  <a:cubicBezTo>
                    <a:pt x="1106" y="5320"/>
                    <a:pt x="1121" y="5283"/>
                    <a:pt x="1150" y="5261"/>
                  </a:cubicBezTo>
                  <a:cubicBezTo>
                    <a:pt x="1158" y="5261"/>
                    <a:pt x="1158" y="5254"/>
                    <a:pt x="1158" y="5254"/>
                  </a:cubicBezTo>
                  <a:cubicBezTo>
                    <a:pt x="1158" y="5239"/>
                    <a:pt x="1099" y="5203"/>
                    <a:pt x="1048" y="5188"/>
                  </a:cubicBezTo>
                  <a:cubicBezTo>
                    <a:pt x="989" y="5166"/>
                    <a:pt x="894" y="5042"/>
                    <a:pt x="872" y="4998"/>
                  </a:cubicBezTo>
                  <a:cubicBezTo>
                    <a:pt x="865" y="4976"/>
                    <a:pt x="843" y="4946"/>
                    <a:pt x="821" y="4910"/>
                  </a:cubicBezTo>
                  <a:cubicBezTo>
                    <a:pt x="799" y="4873"/>
                    <a:pt x="777" y="4836"/>
                    <a:pt x="755" y="4807"/>
                  </a:cubicBezTo>
                  <a:cubicBezTo>
                    <a:pt x="718" y="4734"/>
                    <a:pt x="696" y="4719"/>
                    <a:pt x="630" y="4712"/>
                  </a:cubicBezTo>
                  <a:cubicBezTo>
                    <a:pt x="630" y="4712"/>
                    <a:pt x="623" y="4712"/>
                    <a:pt x="615" y="4712"/>
                  </a:cubicBezTo>
                  <a:cubicBezTo>
                    <a:pt x="586" y="4712"/>
                    <a:pt x="572" y="4727"/>
                    <a:pt x="550" y="4756"/>
                  </a:cubicBezTo>
                  <a:cubicBezTo>
                    <a:pt x="542" y="4763"/>
                    <a:pt x="535" y="4778"/>
                    <a:pt x="527" y="4793"/>
                  </a:cubicBezTo>
                  <a:cubicBezTo>
                    <a:pt x="498" y="4822"/>
                    <a:pt x="469" y="4836"/>
                    <a:pt x="425" y="4836"/>
                  </a:cubicBezTo>
                  <a:cubicBezTo>
                    <a:pt x="410" y="4836"/>
                    <a:pt x="388" y="4836"/>
                    <a:pt x="374" y="4829"/>
                  </a:cubicBezTo>
                  <a:cubicBezTo>
                    <a:pt x="322" y="4807"/>
                    <a:pt x="256" y="4719"/>
                    <a:pt x="227" y="4675"/>
                  </a:cubicBezTo>
                  <a:cubicBezTo>
                    <a:pt x="212" y="4646"/>
                    <a:pt x="198" y="4646"/>
                    <a:pt x="183" y="4646"/>
                  </a:cubicBezTo>
                  <a:cubicBezTo>
                    <a:pt x="176" y="4646"/>
                    <a:pt x="168" y="4646"/>
                    <a:pt x="154" y="4653"/>
                  </a:cubicBezTo>
                  <a:cubicBezTo>
                    <a:pt x="146" y="4653"/>
                    <a:pt x="139" y="4653"/>
                    <a:pt x="132" y="4653"/>
                  </a:cubicBezTo>
                  <a:cubicBezTo>
                    <a:pt x="103" y="4653"/>
                    <a:pt x="59" y="4631"/>
                    <a:pt x="29" y="4617"/>
                  </a:cubicBezTo>
                  <a:cubicBezTo>
                    <a:pt x="22" y="4609"/>
                    <a:pt x="15" y="4602"/>
                    <a:pt x="15" y="4602"/>
                  </a:cubicBezTo>
                  <a:cubicBezTo>
                    <a:pt x="7" y="4602"/>
                    <a:pt x="7" y="4602"/>
                    <a:pt x="7" y="4602"/>
                  </a:cubicBezTo>
                  <a:cubicBezTo>
                    <a:pt x="7" y="4595"/>
                    <a:pt x="7" y="4595"/>
                    <a:pt x="7" y="4595"/>
                  </a:cubicBezTo>
                  <a:cubicBezTo>
                    <a:pt x="7" y="4587"/>
                    <a:pt x="15" y="4492"/>
                    <a:pt x="7" y="4419"/>
                  </a:cubicBezTo>
                  <a:cubicBezTo>
                    <a:pt x="0" y="4353"/>
                    <a:pt x="22" y="4338"/>
                    <a:pt x="59" y="4316"/>
                  </a:cubicBezTo>
                  <a:cubicBezTo>
                    <a:pt x="73" y="4309"/>
                    <a:pt x="81" y="4302"/>
                    <a:pt x="95" y="4294"/>
                  </a:cubicBezTo>
                  <a:cubicBezTo>
                    <a:pt x="161" y="4250"/>
                    <a:pt x="191" y="4236"/>
                    <a:pt x="256" y="4228"/>
                  </a:cubicBezTo>
                  <a:cubicBezTo>
                    <a:pt x="300" y="4221"/>
                    <a:pt x="315" y="4199"/>
                    <a:pt x="344" y="4162"/>
                  </a:cubicBezTo>
                  <a:cubicBezTo>
                    <a:pt x="352" y="4148"/>
                    <a:pt x="366" y="4133"/>
                    <a:pt x="388" y="4111"/>
                  </a:cubicBezTo>
                  <a:cubicBezTo>
                    <a:pt x="410" y="4089"/>
                    <a:pt x="410" y="4067"/>
                    <a:pt x="396" y="4030"/>
                  </a:cubicBezTo>
                  <a:cubicBezTo>
                    <a:pt x="396" y="4008"/>
                    <a:pt x="388" y="3986"/>
                    <a:pt x="388" y="3957"/>
                  </a:cubicBezTo>
                  <a:cubicBezTo>
                    <a:pt x="388" y="3935"/>
                    <a:pt x="388" y="3898"/>
                    <a:pt x="418" y="3898"/>
                  </a:cubicBezTo>
                  <a:cubicBezTo>
                    <a:pt x="432" y="3898"/>
                    <a:pt x="447" y="3906"/>
                    <a:pt x="462" y="3913"/>
                  </a:cubicBezTo>
                  <a:cubicBezTo>
                    <a:pt x="476" y="3920"/>
                    <a:pt x="491" y="3928"/>
                    <a:pt x="513" y="3935"/>
                  </a:cubicBezTo>
                  <a:cubicBezTo>
                    <a:pt x="513" y="3935"/>
                    <a:pt x="520" y="3935"/>
                    <a:pt x="527" y="3935"/>
                  </a:cubicBezTo>
                  <a:cubicBezTo>
                    <a:pt x="557" y="3935"/>
                    <a:pt x="579" y="3906"/>
                    <a:pt x="601" y="3825"/>
                  </a:cubicBezTo>
                  <a:cubicBezTo>
                    <a:pt x="608" y="3803"/>
                    <a:pt x="608" y="3781"/>
                    <a:pt x="608" y="3759"/>
                  </a:cubicBezTo>
                  <a:cubicBezTo>
                    <a:pt x="615" y="3715"/>
                    <a:pt x="615" y="3671"/>
                    <a:pt x="645" y="3620"/>
                  </a:cubicBezTo>
                  <a:cubicBezTo>
                    <a:pt x="659" y="3591"/>
                    <a:pt x="659" y="3576"/>
                    <a:pt x="659" y="3569"/>
                  </a:cubicBezTo>
                  <a:cubicBezTo>
                    <a:pt x="652" y="3561"/>
                    <a:pt x="630" y="3561"/>
                    <a:pt x="608" y="3554"/>
                  </a:cubicBezTo>
                  <a:cubicBezTo>
                    <a:pt x="593" y="3554"/>
                    <a:pt x="586" y="3554"/>
                    <a:pt x="579" y="3554"/>
                  </a:cubicBezTo>
                  <a:cubicBezTo>
                    <a:pt x="520" y="3547"/>
                    <a:pt x="454" y="3525"/>
                    <a:pt x="388" y="3503"/>
                  </a:cubicBezTo>
                  <a:cubicBezTo>
                    <a:pt x="344" y="3488"/>
                    <a:pt x="330" y="3444"/>
                    <a:pt x="322" y="3415"/>
                  </a:cubicBezTo>
                  <a:cubicBezTo>
                    <a:pt x="315" y="3393"/>
                    <a:pt x="308" y="3371"/>
                    <a:pt x="293" y="3364"/>
                  </a:cubicBezTo>
                  <a:cubicBezTo>
                    <a:pt x="227" y="3327"/>
                    <a:pt x="264" y="3239"/>
                    <a:pt x="278" y="3210"/>
                  </a:cubicBezTo>
                  <a:cubicBezTo>
                    <a:pt x="293" y="3180"/>
                    <a:pt x="278" y="3151"/>
                    <a:pt x="264" y="3122"/>
                  </a:cubicBezTo>
                  <a:cubicBezTo>
                    <a:pt x="249" y="3093"/>
                    <a:pt x="242" y="3070"/>
                    <a:pt x="234" y="3041"/>
                  </a:cubicBezTo>
                  <a:cubicBezTo>
                    <a:pt x="227" y="2960"/>
                    <a:pt x="249" y="2939"/>
                    <a:pt x="337" y="2880"/>
                  </a:cubicBezTo>
                  <a:cubicBezTo>
                    <a:pt x="388" y="2843"/>
                    <a:pt x="403" y="2829"/>
                    <a:pt x="418" y="2807"/>
                  </a:cubicBezTo>
                  <a:cubicBezTo>
                    <a:pt x="432" y="2792"/>
                    <a:pt x="440" y="2777"/>
                    <a:pt x="462" y="2763"/>
                  </a:cubicBezTo>
                  <a:cubicBezTo>
                    <a:pt x="491" y="2734"/>
                    <a:pt x="505" y="2675"/>
                    <a:pt x="513" y="2638"/>
                  </a:cubicBezTo>
                  <a:cubicBezTo>
                    <a:pt x="513" y="2609"/>
                    <a:pt x="513" y="2609"/>
                    <a:pt x="513" y="2609"/>
                  </a:cubicBezTo>
                  <a:cubicBezTo>
                    <a:pt x="535" y="2631"/>
                    <a:pt x="535" y="2631"/>
                    <a:pt x="535" y="2631"/>
                  </a:cubicBezTo>
                  <a:cubicBezTo>
                    <a:pt x="542" y="2631"/>
                    <a:pt x="542" y="2631"/>
                    <a:pt x="542" y="2631"/>
                  </a:cubicBezTo>
                  <a:cubicBezTo>
                    <a:pt x="550" y="2631"/>
                    <a:pt x="564" y="2631"/>
                    <a:pt x="586" y="2624"/>
                  </a:cubicBezTo>
                  <a:cubicBezTo>
                    <a:pt x="637" y="2601"/>
                    <a:pt x="791" y="2484"/>
                    <a:pt x="835" y="2440"/>
                  </a:cubicBezTo>
                  <a:cubicBezTo>
                    <a:pt x="865" y="2418"/>
                    <a:pt x="916" y="2411"/>
                    <a:pt x="938" y="2411"/>
                  </a:cubicBezTo>
                  <a:cubicBezTo>
                    <a:pt x="989" y="2411"/>
                    <a:pt x="1077" y="2426"/>
                    <a:pt x="1092" y="2470"/>
                  </a:cubicBezTo>
                  <a:cubicBezTo>
                    <a:pt x="1099" y="2499"/>
                    <a:pt x="1165" y="2521"/>
                    <a:pt x="1216" y="2528"/>
                  </a:cubicBezTo>
                  <a:cubicBezTo>
                    <a:pt x="1246" y="2536"/>
                    <a:pt x="1246" y="2536"/>
                    <a:pt x="1246" y="2536"/>
                  </a:cubicBezTo>
                  <a:cubicBezTo>
                    <a:pt x="1224" y="2558"/>
                    <a:pt x="1224" y="2558"/>
                    <a:pt x="1224" y="2558"/>
                  </a:cubicBezTo>
                  <a:cubicBezTo>
                    <a:pt x="1224" y="2558"/>
                    <a:pt x="1172" y="2601"/>
                    <a:pt x="1216" y="2682"/>
                  </a:cubicBezTo>
                  <a:cubicBezTo>
                    <a:pt x="1224" y="2711"/>
                    <a:pt x="1238" y="2711"/>
                    <a:pt x="1246" y="2711"/>
                  </a:cubicBezTo>
                  <a:cubicBezTo>
                    <a:pt x="1275" y="2711"/>
                    <a:pt x="1312" y="2667"/>
                    <a:pt x="1326" y="2646"/>
                  </a:cubicBezTo>
                  <a:cubicBezTo>
                    <a:pt x="1334" y="2638"/>
                    <a:pt x="1334" y="2638"/>
                    <a:pt x="1334" y="2638"/>
                  </a:cubicBezTo>
                  <a:cubicBezTo>
                    <a:pt x="1399" y="2667"/>
                    <a:pt x="1399" y="2667"/>
                    <a:pt x="1399" y="2667"/>
                  </a:cubicBezTo>
                  <a:cubicBezTo>
                    <a:pt x="1429" y="2675"/>
                    <a:pt x="1451" y="2689"/>
                    <a:pt x="1480" y="2711"/>
                  </a:cubicBezTo>
                  <a:cubicBezTo>
                    <a:pt x="1509" y="2726"/>
                    <a:pt x="1539" y="2748"/>
                    <a:pt x="1583" y="2770"/>
                  </a:cubicBezTo>
                  <a:cubicBezTo>
                    <a:pt x="1597" y="2777"/>
                    <a:pt x="1605" y="2777"/>
                    <a:pt x="1612" y="2777"/>
                  </a:cubicBezTo>
                  <a:cubicBezTo>
                    <a:pt x="1619" y="2777"/>
                    <a:pt x="1627" y="2777"/>
                    <a:pt x="1627" y="2777"/>
                  </a:cubicBezTo>
                  <a:cubicBezTo>
                    <a:pt x="1641" y="2763"/>
                    <a:pt x="1641" y="2719"/>
                    <a:pt x="1641" y="2675"/>
                  </a:cubicBezTo>
                  <a:cubicBezTo>
                    <a:pt x="1641" y="2646"/>
                    <a:pt x="1641" y="2646"/>
                    <a:pt x="1641" y="2646"/>
                  </a:cubicBezTo>
                  <a:cubicBezTo>
                    <a:pt x="1641" y="2616"/>
                    <a:pt x="1641" y="2594"/>
                    <a:pt x="1641" y="2579"/>
                  </a:cubicBezTo>
                  <a:cubicBezTo>
                    <a:pt x="1641" y="2565"/>
                    <a:pt x="1649" y="2558"/>
                    <a:pt x="1641" y="2550"/>
                  </a:cubicBezTo>
                  <a:cubicBezTo>
                    <a:pt x="1649" y="2558"/>
                    <a:pt x="1641" y="2558"/>
                    <a:pt x="1634" y="2558"/>
                  </a:cubicBezTo>
                  <a:cubicBezTo>
                    <a:pt x="1612" y="2565"/>
                    <a:pt x="1612" y="2565"/>
                    <a:pt x="1612" y="2565"/>
                  </a:cubicBezTo>
                  <a:cubicBezTo>
                    <a:pt x="1605" y="2572"/>
                    <a:pt x="1590" y="2572"/>
                    <a:pt x="1546" y="2594"/>
                  </a:cubicBezTo>
                  <a:cubicBezTo>
                    <a:pt x="1531" y="2601"/>
                    <a:pt x="1517" y="2601"/>
                    <a:pt x="1502" y="2601"/>
                  </a:cubicBezTo>
                  <a:cubicBezTo>
                    <a:pt x="1480" y="2601"/>
                    <a:pt x="1465" y="2587"/>
                    <a:pt x="1465" y="2579"/>
                  </a:cubicBezTo>
                  <a:cubicBezTo>
                    <a:pt x="1451" y="2543"/>
                    <a:pt x="1480" y="2492"/>
                    <a:pt x="1509" y="2455"/>
                  </a:cubicBezTo>
                  <a:cubicBezTo>
                    <a:pt x="1568" y="2382"/>
                    <a:pt x="1634" y="2382"/>
                    <a:pt x="1707" y="2382"/>
                  </a:cubicBezTo>
                  <a:cubicBezTo>
                    <a:pt x="1722" y="2382"/>
                    <a:pt x="1736" y="2382"/>
                    <a:pt x="1744" y="2382"/>
                  </a:cubicBezTo>
                  <a:cubicBezTo>
                    <a:pt x="1758" y="2382"/>
                    <a:pt x="1758" y="2382"/>
                    <a:pt x="1758" y="2382"/>
                  </a:cubicBezTo>
                  <a:cubicBezTo>
                    <a:pt x="1773" y="2382"/>
                    <a:pt x="1773" y="2382"/>
                    <a:pt x="1795" y="2352"/>
                  </a:cubicBezTo>
                  <a:cubicBezTo>
                    <a:pt x="1803" y="2345"/>
                    <a:pt x="1803" y="2345"/>
                    <a:pt x="1803" y="2345"/>
                  </a:cubicBezTo>
                  <a:cubicBezTo>
                    <a:pt x="1817" y="2316"/>
                    <a:pt x="1832" y="2301"/>
                    <a:pt x="1854" y="2286"/>
                  </a:cubicBezTo>
                  <a:cubicBezTo>
                    <a:pt x="1876" y="2265"/>
                    <a:pt x="1898" y="2243"/>
                    <a:pt x="1912" y="2198"/>
                  </a:cubicBezTo>
                  <a:cubicBezTo>
                    <a:pt x="1927" y="2155"/>
                    <a:pt x="1912" y="2110"/>
                    <a:pt x="1905" y="2089"/>
                  </a:cubicBezTo>
                  <a:cubicBezTo>
                    <a:pt x="1898" y="2081"/>
                    <a:pt x="1898" y="2081"/>
                    <a:pt x="1898" y="2081"/>
                  </a:cubicBezTo>
                  <a:cubicBezTo>
                    <a:pt x="1898" y="2074"/>
                    <a:pt x="1898" y="2074"/>
                    <a:pt x="1898" y="2074"/>
                  </a:cubicBezTo>
                  <a:cubicBezTo>
                    <a:pt x="1905" y="2052"/>
                    <a:pt x="1927" y="2037"/>
                    <a:pt x="1942" y="2023"/>
                  </a:cubicBezTo>
                  <a:cubicBezTo>
                    <a:pt x="1964" y="2008"/>
                    <a:pt x="1978" y="1993"/>
                    <a:pt x="1993" y="1971"/>
                  </a:cubicBezTo>
                  <a:cubicBezTo>
                    <a:pt x="2015" y="1927"/>
                    <a:pt x="2037" y="1927"/>
                    <a:pt x="2066" y="1927"/>
                  </a:cubicBezTo>
                  <a:cubicBezTo>
                    <a:pt x="2088" y="1927"/>
                    <a:pt x="2110" y="1927"/>
                    <a:pt x="2147" y="1920"/>
                  </a:cubicBezTo>
                  <a:cubicBezTo>
                    <a:pt x="2162" y="1913"/>
                    <a:pt x="2176" y="1913"/>
                    <a:pt x="2191" y="1913"/>
                  </a:cubicBezTo>
                  <a:cubicBezTo>
                    <a:pt x="2235" y="1913"/>
                    <a:pt x="2264" y="1935"/>
                    <a:pt x="2286" y="1949"/>
                  </a:cubicBezTo>
                  <a:cubicBezTo>
                    <a:pt x="2301" y="1964"/>
                    <a:pt x="2315" y="1979"/>
                    <a:pt x="2337" y="1986"/>
                  </a:cubicBezTo>
                  <a:cubicBezTo>
                    <a:pt x="2345" y="1986"/>
                    <a:pt x="2352" y="1986"/>
                    <a:pt x="2367" y="1986"/>
                  </a:cubicBezTo>
                  <a:cubicBezTo>
                    <a:pt x="2396" y="1986"/>
                    <a:pt x="2418" y="1964"/>
                    <a:pt x="2462" y="1927"/>
                  </a:cubicBezTo>
                  <a:cubicBezTo>
                    <a:pt x="2469" y="1913"/>
                    <a:pt x="2491" y="1898"/>
                    <a:pt x="2506" y="1884"/>
                  </a:cubicBezTo>
                  <a:cubicBezTo>
                    <a:pt x="2565" y="1832"/>
                    <a:pt x="2645" y="1832"/>
                    <a:pt x="2718" y="1832"/>
                  </a:cubicBezTo>
                  <a:cubicBezTo>
                    <a:pt x="2748" y="1832"/>
                    <a:pt x="2770" y="1832"/>
                    <a:pt x="2799" y="1825"/>
                  </a:cubicBezTo>
                  <a:cubicBezTo>
                    <a:pt x="2872" y="1817"/>
                    <a:pt x="2880" y="1810"/>
                    <a:pt x="2887" y="1781"/>
                  </a:cubicBezTo>
                  <a:cubicBezTo>
                    <a:pt x="2902" y="1737"/>
                    <a:pt x="2946" y="1649"/>
                    <a:pt x="3004" y="1605"/>
                  </a:cubicBezTo>
                  <a:cubicBezTo>
                    <a:pt x="3063" y="1554"/>
                    <a:pt x="3063" y="1554"/>
                    <a:pt x="3063" y="1554"/>
                  </a:cubicBezTo>
                  <a:cubicBezTo>
                    <a:pt x="3122" y="1510"/>
                    <a:pt x="3202" y="1444"/>
                    <a:pt x="3231" y="1422"/>
                  </a:cubicBezTo>
                  <a:cubicBezTo>
                    <a:pt x="3253" y="1407"/>
                    <a:pt x="3253" y="1407"/>
                    <a:pt x="3253" y="1407"/>
                  </a:cubicBezTo>
                  <a:cubicBezTo>
                    <a:pt x="3290" y="1378"/>
                    <a:pt x="3319" y="1363"/>
                    <a:pt x="3319" y="1319"/>
                  </a:cubicBezTo>
                  <a:cubicBezTo>
                    <a:pt x="3319" y="1260"/>
                    <a:pt x="3363" y="1195"/>
                    <a:pt x="3407" y="1121"/>
                  </a:cubicBezTo>
                  <a:cubicBezTo>
                    <a:pt x="3429" y="1085"/>
                    <a:pt x="3429" y="1085"/>
                    <a:pt x="3429" y="1085"/>
                  </a:cubicBezTo>
                  <a:cubicBezTo>
                    <a:pt x="3466" y="1041"/>
                    <a:pt x="3480" y="1019"/>
                    <a:pt x="3495" y="953"/>
                  </a:cubicBezTo>
                  <a:cubicBezTo>
                    <a:pt x="3524" y="865"/>
                    <a:pt x="3561" y="806"/>
                    <a:pt x="3605" y="784"/>
                  </a:cubicBezTo>
                  <a:cubicBezTo>
                    <a:pt x="3612" y="784"/>
                    <a:pt x="3620" y="777"/>
                    <a:pt x="3627" y="777"/>
                  </a:cubicBezTo>
                  <a:cubicBezTo>
                    <a:pt x="3656" y="777"/>
                    <a:pt x="3678" y="806"/>
                    <a:pt x="3693" y="836"/>
                  </a:cubicBezTo>
                  <a:cubicBezTo>
                    <a:pt x="3708" y="858"/>
                    <a:pt x="3722" y="879"/>
                    <a:pt x="3737" y="887"/>
                  </a:cubicBezTo>
                  <a:cubicBezTo>
                    <a:pt x="3744" y="887"/>
                    <a:pt x="3766" y="894"/>
                    <a:pt x="3810" y="894"/>
                  </a:cubicBezTo>
                  <a:cubicBezTo>
                    <a:pt x="3854" y="894"/>
                    <a:pt x="3905" y="894"/>
                    <a:pt x="3949" y="887"/>
                  </a:cubicBezTo>
                  <a:cubicBezTo>
                    <a:pt x="3986" y="887"/>
                    <a:pt x="4015" y="887"/>
                    <a:pt x="4037" y="887"/>
                  </a:cubicBezTo>
                  <a:cubicBezTo>
                    <a:pt x="4103" y="887"/>
                    <a:pt x="4272" y="872"/>
                    <a:pt x="4353" y="865"/>
                  </a:cubicBezTo>
                  <a:cubicBezTo>
                    <a:pt x="4360" y="858"/>
                    <a:pt x="4374" y="858"/>
                    <a:pt x="4382" y="858"/>
                  </a:cubicBezTo>
                  <a:cubicBezTo>
                    <a:pt x="4411" y="858"/>
                    <a:pt x="4433" y="865"/>
                    <a:pt x="4462" y="872"/>
                  </a:cubicBezTo>
                  <a:cubicBezTo>
                    <a:pt x="4477" y="879"/>
                    <a:pt x="4477" y="879"/>
                    <a:pt x="4477" y="879"/>
                  </a:cubicBezTo>
                  <a:cubicBezTo>
                    <a:pt x="4462" y="901"/>
                    <a:pt x="4462" y="901"/>
                    <a:pt x="4462" y="901"/>
                  </a:cubicBezTo>
                  <a:cubicBezTo>
                    <a:pt x="4455" y="916"/>
                    <a:pt x="4440" y="931"/>
                    <a:pt x="4426" y="938"/>
                  </a:cubicBezTo>
                  <a:cubicBezTo>
                    <a:pt x="4396" y="960"/>
                    <a:pt x="4367" y="967"/>
                    <a:pt x="4323" y="967"/>
                  </a:cubicBezTo>
                  <a:cubicBezTo>
                    <a:pt x="4308" y="975"/>
                    <a:pt x="4286" y="975"/>
                    <a:pt x="4257" y="982"/>
                  </a:cubicBezTo>
                  <a:cubicBezTo>
                    <a:pt x="4221" y="989"/>
                    <a:pt x="4184" y="997"/>
                    <a:pt x="4147" y="997"/>
                  </a:cubicBezTo>
                  <a:cubicBezTo>
                    <a:pt x="4118" y="997"/>
                    <a:pt x="4089" y="989"/>
                    <a:pt x="4059" y="989"/>
                  </a:cubicBezTo>
                  <a:cubicBezTo>
                    <a:pt x="4037" y="989"/>
                    <a:pt x="4037" y="989"/>
                    <a:pt x="4037" y="989"/>
                  </a:cubicBezTo>
                  <a:cubicBezTo>
                    <a:pt x="4015" y="989"/>
                    <a:pt x="4001" y="982"/>
                    <a:pt x="3986" y="982"/>
                  </a:cubicBezTo>
                  <a:cubicBezTo>
                    <a:pt x="3964" y="982"/>
                    <a:pt x="3957" y="982"/>
                    <a:pt x="3942" y="982"/>
                  </a:cubicBezTo>
                  <a:cubicBezTo>
                    <a:pt x="3920" y="982"/>
                    <a:pt x="3905" y="982"/>
                    <a:pt x="3884" y="989"/>
                  </a:cubicBezTo>
                  <a:cubicBezTo>
                    <a:pt x="3832" y="1004"/>
                    <a:pt x="3810" y="1026"/>
                    <a:pt x="3759" y="1077"/>
                  </a:cubicBezTo>
                  <a:cubicBezTo>
                    <a:pt x="3737" y="1099"/>
                    <a:pt x="3737" y="1099"/>
                    <a:pt x="3737" y="1099"/>
                  </a:cubicBezTo>
                  <a:cubicBezTo>
                    <a:pt x="3708" y="1129"/>
                    <a:pt x="3686" y="1143"/>
                    <a:pt x="3664" y="1143"/>
                  </a:cubicBezTo>
                  <a:cubicBezTo>
                    <a:pt x="3656" y="1143"/>
                    <a:pt x="3642" y="1143"/>
                    <a:pt x="3627" y="1136"/>
                  </a:cubicBezTo>
                  <a:cubicBezTo>
                    <a:pt x="3620" y="1136"/>
                    <a:pt x="3605" y="1129"/>
                    <a:pt x="3590" y="1121"/>
                  </a:cubicBezTo>
                  <a:cubicBezTo>
                    <a:pt x="3576" y="1121"/>
                    <a:pt x="3568" y="1121"/>
                    <a:pt x="3554" y="1121"/>
                  </a:cubicBezTo>
                  <a:cubicBezTo>
                    <a:pt x="3532" y="1121"/>
                    <a:pt x="3524" y="1129"/>
                    <a:pt x="3510" y="1151"/>
                  </a:cubicBezTo>
                  <a:cubicBezTo>
                    <a:pt x="3503" y="1158"/>
                    <a:pt x="3488" y="1173"/>
                    <a:pt x="3480" y="1180"/>
                  </a:cubicBezTo>
                  <a:cubicBezTo>
                    <a:pt x="3451" y="1217"/>
                    <a:pt x="3444" y="1239"/>
                    <a:pt x="3444" y="1268"/>
                  </a:cubicBezTo>
                  <a:cubicBezTo>
                    <a:pt x="3436" y="1283"/>
                    <a:pt x="3436" y="1297"/>
                    <a:pt x="3429" y="1319"/>
                  </a:cubicBezTo>
                  <a:cubicBezTo>
                    <a:pt x="3422" y="1348"/>
                    <a:pt x="3400" y="1370"/>
                    <a:pt x="3385" y="1392"/>
                  </a:cubicBezTo>
                  <a:cubicBezTo>
                    <a:pt x="3371" y="1400"/>
                    <a:pt x="3363" y="1407"/>
                    <a:pt x="3356" y="1422"/>
                  </a:cubicBezTo>
                  <a:cubicBezTo>
                    <a:pt x="3356" y="1429"/>
                    <a:pt x="3356" y="1451"/>
                    <a:pt x="3348" y="1495"/>
                  </a:cubicBezTo>
                  <a:cubicBezTo>
                    <a:pt x="3341" y="1510"/>
                    <a:pt x="3341" y="1510"/>
                    <a:pt x="3363" y="1517"/>
                  </a:cubicBezTo>
                  <a:cubicBezTo>
                    <a:pt x="3378" y="1517"/>
                    <a:pt x="3393" y="1524"/>
                    <a:pt x="3407" y="1539"/>
                  </a:cubicBezTo>
                  <a:cubicBezTo>
                    <a:pt x="3415" y="1546"/>
                    <a:pt x="3436" y="1561"/>
                    <a:pt x="3488" y="1561"/>
                  </a:cubicBezTo>
                  <a:cubicBezTo>
                    <a:pt x="3495" y="1561"/>
                    <a:pt x="3503" y="1561"/>
                    <a:pt x="3510" y="1554"/>
                  </a:cubicBezTo>
                  <a:cubicBezTo>
                    <a:pt x="3495" y="1546"/>
                    <a:pt x="3473" y="1524"/>
                    <a:pt x="3444" y="1510"/>
                  </a:cubicBezTo>
                  <a:cubicBezTo>
                    <a:pt x="3436" y="1502"/>
                    <a:pt x="3422" y="1488"/>
                    <a:pt x="3422" y="1473"/>
                  </a:cubicBezTo>
                  <a:cubicBezTo>
                    <a:pt x="3422" y="1458"/>
                    <a:pt x="3436" y="1451"/>
                    <a:pt x="3444" y="1444"/>
                  </a:cubicBezTo>
                  <a:cubicBezTo>
                    <a:pt x="3458" y="1429"/>
                    <a:pt x="3473" y="1415"/>
                    <a:pt x="3488" y="1385"/>
                  </a:cubicBezTo>
                  <a:cubicBezTo>
                    <a:pt x="3510" y="1341"/>
                    <a:pt x="3532" y="1327"/>
                    <a:pt x="3554" y="1312"/>
                  </a:cubicBezTo>
                  <a:cubicBezTo>
                    <a:pt x="3576" y="1305"/>
                    <a:pt x="3598" y="1297"/>
                    <a:pt x="3627" y="1268"/>
                  </a:cubicBezTo>
                  <a:cubicBezTo>
                    <a:pt x="3708" y="1202"/>
                    <a:pt x="3766" y="1165"/>
                    <a:pt x="3862" y="1107"/>
                  </a:cubicBezTo>
                  <a:cubicBezTo>
                    <a:pt x="3884" y="1099"/>
                    <a:pt x="3891" y="1092"/>
                    <a:pt x="3905" y="1085"/>
                  </a:cubicBezTo>
                  <a:cubicBezTo>
                    <a:pt x="3920" y="1070"/>
                    <a:pt x="3927" y="1070"/>
                    <a:pt x="3935" y="1070"/>
                  </a:cubicBezTo>
                  <a:cubicBezTo>
                    <a:pt x="3949" y="1070"/>
                    <a:pt x="3949" y="1077"/>
                    <a:pt x="3957" y="1077"/>
                  </a:cubicBezTo>
                  <a:cubicBezTo>
                    <a:pt x="3957" y="1085"/>
                    <a:pt x="3957" y="1085"/>
                    <a:pt x="3971" y="1092"/>
                  </a:cubicBezTo>
                  <a:cubicBezTo>
                    <a:pt x="4008" y="1114"/>
                    <a:pt x="4030" y="1121"/>
                    <a:pt x="4089" y="1121"/>
                  </a:cubicBezTo>
                  <a:cubicBezTo>
                    <a:pt x="4103" y="1121"/>
                    <a:pt x="4118" y="1121"/>
                    <a:pt x="4125" y="1114"/>
                  </a:cubicBezTo>
                  <a:cubicBezTo>
                    <a:pt x="4133" y="1114"/>
                    <a:pt x="4140" y="1114"/>
                    <a:pt x="4147" y="1114"/>
                  </a:cubicBezTo>
                  <a:cubicBezTo>
                    <a:pt x="4162" y="1114"/>
                    <a:pt x="4177" y="1121"/>
                    <a:pt x="4198" y="1143"/>
                  </a:cubicBezTo>
                  <a:cubicBezTo>
                    <a:pt x="4228" y="1173"/>
                    <a:pt x="4235" y="1173"/>
                    <a:pt x="4243" y="1173"/>
                  </a:cubicBezTo>
                  <a:cubicBezTo>
                    <a:pt x="4243" y="1173"/>
                    <a:pt x="4250" y="1173"/>
                    <a:pt x="4257" y="1173"/>
                  </a:cubicBezTo>
                  <a:cubicBezTo>
                    <a:pt x="4265" y="1173"/>
                    <a:pt x="4279" y="1173"/>
                    <a:pt x="4286" y="1165"/>
                  </a:cubicBezTo>
                  <a:cubicBezTo>
                    <a:pt x="4323" y="1165"/>
                    <a:pt x="4323" y="1158"/>
                    <a:pt x="4338" y="1114"/>
                  </a:cubicBezTo>
                  <a:cubicBezTo>
                    <a:pt x="4338" y="1092"/>
                    <a:pt x="4345" y="1070"/>
                    <a:pt x="4353" y="1041"/>
                  </a:cubicBezTo>
                  <a:cubicBezTo>
                    <a:pt x="4360" y="1034"/>
                    <a:pt x="4360" y="1034"/>
                    <a:pt x="4360" y="1034"/>
                  </a:cubicBezTo>
                  <a:cubicBezTo>
                    <a:pt x="4374" y="975"/>
                    <a:pt x="4382" y="967"/>
                    <a:pt x="4396" y="967"/>
                  </a:cubicBezTo>
                  <a:cubicBezTo>
                    <a:pt x="4404" y="967"/>
                    <a:pt x="4411" y="967"/>
                    <a:pt x="4426" y="953"/>
                  </a:cubicBezTo>
                  <a:cubicBezTo>
                    <a:pt x="4470" y="924"/>
                    <a:pt x="4484" y="916"/>
                    <a:pt x="4499" y="887"/>
                  </a:cubicBezTo>
                  <a:cubicBezTo>
                    <a:pt x="4506" y="879"/>
                    <a:pt x="4506" y="879"/>
                    <a:pt x="4506" y="879"/>
                  </a:cubicBezTo>
                  <a:cubicBezTo>
                    <a:pt x="4514" y="879"/>
                    <a:pt x="4514" y="879"/>
                    <a:pt x="4514" y="879"/>
                  </a:cubicBezTo>
                  <a:cubicBezTo>
                    <a:pt x="4550" y="879"/>
                    <a:pt x="4572" y="894"/>
                    <a:pt x="4587" y="909"/>
                  </a:cubicBezTo>
                  <a:cubicBezTo>
                    <a:pt x="4594" y="924"/>
                    <a:pt x="4602" y="938"/>
                    <a:pt x="4594" y="960"/>
                  </a:cubicBezTo>
                  <a:cubicBezTo>
                    <a:pt x="4587" y="997"/>
                    <a:pt x="4624" y="1011"/>
                    <a:pt x="4675" y="1026"/>
                  </a:cubicBezTo>
                  <a:cubicBezTo>
                    <a:pt x="4704" y="1034"/>
                    <a:pt x="4734" y="1048"/>
                    <a:pt x="4741" y="1063"/>
                  </a:cubicBezTo>
                  <a:cubicBezTo>
                    <a:pt x="4748" y="1070"/>
                    <a:pt x="4748" y="1070"/>
                    <a:pt x="4748" y="1070"/>
                  </a:cubicBezTo>
                  <a:cubicBezTo>
                    <a:pt x="4748" y="1085"/>
                    <a:pt x="4748" y="1085"/>
                    <a:pt x="4748" y="1085"/>
                  </a:cubicBezTo>
                  <a:cubicBezTo>
                    <a:pt x="4719" y="1165"/>
                    <a:pt x="4719" y="1217"/>
                    <a:pt x="4726" y="1224"/>
                  </a:cubicBezTo>
                  <a:cubicBezTo>
                    <a:pt x="4763" y="1268"/>
                    <a:pt x="4799" y="1356"/>
                    <a:pt x="4814" y="1378"/>
                  </a:cubicBezTo>
                  <a:cubicBezTo>
                    <a:pt x="4829" y="1415"/>
                    <a:pt x="4880" y="1451"/>
                    <a:pt x="4961" y="1473"/>
                  </a:cubicBezTo>
                  <a:cubicBezTo>
                    <a:pt x="4983" y="1480"/>
                    <a:pt x="5012" y="1488"/>
                    <a:pt x="5056" y="1488"/>
                  </a:cubicBezTo>
                  <a:cubicBezTo>
                    <a:pt x="5056" y="1495"/>
                    <a:pt x="5056" y="1495"/>
                    <a:pt x="5056" y="1495"/>
                  </a:cubicBezTo>
                  <a:cubicBezTo>
                    <a:pt x="5107" y="1495"/>
                    <a:pt x="5158" y="1502"/>
                    <a:pt x="5180" y="1554"/>
                  </a:cubicBezTo>
                  <a:cubicBezTo>
                    <a:pt x="5188" y="1561"/>
                    <a:pt x="5195" y="1576"/>
                    <a:pt x="5195" y="1583"/>
                  </a:cubicBezTo>
                  <a:cubicBezTo>
                    <a:pt x="5217" y="1620"/>
                    <a:pt x="5246" y="1686"/>
                    <a:pt x="5261" y="1693"/>
                  </a:cubicBezTo>
                  <a:cubicBezTo>
                    <a:pt x="5268" y="1693"/>
                    <a:pt x="5268" y="1693"/>
                    <a:pt x="5276" y="1693"/>
                  </a:cubicBezTo>
                  <a:cubicBezTo>
                    <a:pt x="5290" y="1693"/>
                    <a:pt x="5298" y="1693"/>
                    <a:pt x="5305" y="1693"/>
                  </a:cubicBezTo>
                  <a:cubicBezTo>
                    <a:pt x="5320" y="1693"/>
                    <a:pt x="5327" y="1686"/>
                    <a:pt x="5334" y="1686"/>
                  </a:cubicBezTo>
                  <a:cubicBezTo>
                    <a:pt x="5378" y="1686"/>
                    <a:pt x="5386" y="1715"/>
                    <a:pt x="5386" y="1729"/>
                  </a:cubicBezTo>
                  <a:cubicBezTo>
                    <a:pt x="5386" y="1774"/>
                    <a:pt x="5400" y="1825"/>
                    <a:pt x="5488" y="1913"/>
                  </a:cubicBezTo>
                  <a:cubicBezTo>
                    <a:pt x="5539" y="1964"/>
                    <a:pt x="5576" y="1979"/>
                    <a:pt x="5591" y="1979"/>
                  </a:cubicBezTo>
                  <a:cubicBezTo>
                    <a:pt x="5591" y="1979"/>
                    <a:pt x="5591" y="1979"/>
                    <a:pt x="5584" y="1971"/>
                  </a:cubicBezTo>
                  <a:cubicBezTo>
                    <a:pt x="5576" y="1957"/>
                    <a:pt x="5576" y="1957"/>
                    <a:pt x="5576" y="1957"/>
                  </a:cubicBezTo>
                  <a:cubicBezTo>
                    <a:pt x="5561" y="1920"/>
                    <a:pt x="5539" y="1884"/>
                    <a:pt x="5554" y="1861"/>
                  </a:cubicBezTo>
                  <a:cubicBezTo>
                    <a:pt x="5561" y="1854"/>
                    <a:pt x="5569" y="1847"/>
                    <a:pt x="5591" y="1847"/>
                  </a:cubicBezTo>
                  <a:cubicBezTo>
                    <a:pt x="5642" y="1847"/>
                    <a:pt x="5745" y="1832"/>
                    <a:pt x="5803" y="1781"/>
                  </a:cubicBezTo>
                  <a:cubicBezTo>
                    <a:pt x="5847" y="1744"/>
                    <a:pt x="5884" y="1729"/>
                    <a:pt x="5920" y="1729"/>
                  </a:cubicBezTo>
                  <a:cubicBezTo>
                    <a:pt x="5943" y="1729"/>
                    <a:pt x="5972" y="1737"/>
                    <a:pt x="6001" y="1759"/>
                  </a:cubicBezTo>
                  <a:cubicBezTo>
                    <a:pt x="6038" y="1781"/>
                    <a:pt x="6052" y="1788"/>
                    <a:pt x="6067" y="1788"/>
                  </a:cubicBezTo>
                  <a:lnTo>
                    <a:pt x="6074" y="1788"/>
                  </a:lnTo>
                  <a:cubicBezTo>
                    <a:pt x="6082" y="1744"/>
                    <a:pt x="6104" y="1656"/>
                    <a:pt x="6140" y="1649"/>
                  </a:cubicBezTo>
                  <a:cubicBezTo>
                    <a:pt x="6140" y="1642"/>
                    <a:pt x="6140" y="1642"/>
                    <a:pt x="6140" y="1642"/>
                  </a:cubicBezTo>
                  <a:cubicBezTo>
                    <a:pt x="6148" y="1642"/>
                    <a:pt x="6148" y="1642"/>
                    <a:pt x="6148" y="1642"/>
                  </a:cubicBezTo>
                  <a:cubicBezTo>
                    <a:pt x="6177" y="1642"/>
                    <a:pt x="6192" y="1678"/>
                    <a:pt x="6214" y="1729"/>
                  </a:cubicBezTo>
                  <a:cubicBezTo>
                    <a:pt x="6236" y="1759"/>
                    <a:pt x="6250" y="1803"/>
                    <a:pt x="6279" y="1847"/>
                  </a:cubicBezTo>
                  <a:cubicBezTo>
                    <a:pt x="6331" y="1920"/>
                    <a:pt x="6338" y="1920"/>
                    <a:pt x="6397" y="1927"/>
                  </a:cubicBezTo>
                  <a:cubicBezTo>
                    <a:pt x="6411" y="1935"/>
                    <a:pt x="6426" y="1935"/>
                    <a:pt x="6455" y="1942"/>
                  </a:cubicBezTo>
                  <a:cubicBezTo>
                    <a:pt x="6543" y="1957"/>
                    <a:pt x="6587" y="1993"/>
                    <a:pt x="6631" y="2023"/>
                  </a:cubicBezTo>
                  <a:cubicBezTo>
                    <a:pt x="6646" y="2037"/>
                    <a:pt x="6660" y="2045"/>
                    <a:pt x="6675" y="2052"/>
                  </a:cubicBezTo>
                  <a:cubicBezTo>
                    <a:pt x="6712" y="2081"/>
                    <a:pt x="6756" y="2125"/>
                    <a:pt x="6793" y="2162"/>
                  </a:cubicBezTo>
                  <a:cubicBezTo>
                    <a:pt x="6815" y="2191"/>
                    <a:pt x="6836" y="2213"/>
                    <a:pt x="6858" y="2228"/>
                  </a:cubicBezTo>
                  <a:cubicBezTo>
                    <a:pt x="6902" y="2257"/>
                    <a:pt x="7034" y="2404"/>
                    <a:pt x="7042" y="2411"/>
                  </a:cubicBezTo>
                  <a:lnTo>
                    <a:pt x="7042" y="2411"/>
                  </a:lnTo>
                  <a:cubicBezTo>
                    <a:pt x="7056" y="2638"/>
                    <a:pt x="7056" y="2638"/>
                    <a:pt x="7056" y="2638"/>
                  </a:cubicBezTo>
                  <a:cubicBezTo>
                    <a:pt x="7042" y="2638"/>
                    <a:pt x="7042" y="2638"/>
                    <a:pt x="7042" y="2638"/>
                  </a:cubicBezTo>
                  <a:cubicBezTo>
                    <a:pt x="7020" y="2638"/>
                    <a:pt x="6998" y="2638"/>
                    <a:pt x="6976" y="2638"/>
                  </a:cubicBezTo>
                  <a:cubicBezTo>
                    <a:pt x="6946" y="2638"/>
                    <a:pt x="6910" y="2638"/>
                    <a:pt x="6888" y="2638"/>
                  </a:cubicBezTo>
                  <a:cubicBezTo>
                    <a:pt x="6844" y="2638"/>
                    <a:pt x="6815" y="2638"/>
                    <a:pt x="6785" y="2638"/>
                  </a:cubicBezTo>
                  <a:lnTo>
                    <a:pt x="6785" y="2638"/>
                  </a:lnTo>
                  <a:cubicBezTo>
                    <a:pt x="6756" y="2638"/>
                    <a:pt x="6727" y="2638"/>
                    <a:pt x="6697" y="2646"/>
                  </a:cubicBezTo>
                  <a:cubicBezTo>
                    <a:pt x="6668" y="2646"/>
                    <a:pt x="6660" y="2660"/>
                    <a:pt x="6653" y="2682"/>
                  </a:cubicBezTo>
                  <a:cubicBezTo>
                    <a:pt x="6646" y="2689"/>
                    <a:pt x="6631" y="2711"/>
                    <a:pt x="6617" y="2726"/>
                  </a:cubicBezTo>
                  <a:cubicBezTo>
                    <a:pt x="6580" y="2763"/>
                    <a:pt x="6565" y="2763"/>
                    <a:pt x="6521" y="2763"/>
                  </a:cubicBezTo>
                  <a:cubicBezTo>
                    <a:pt x="6485" y="2763"/>
                    <a:pt x="6485" y="2763"/>
                    <a:pt x="6485" y="2763"/>
                  </a:cubicBezTo>
                  <a:cubicBezTo>
                    <a:pt x="6434" y="2763"/>
                    <a:pt x="6426" y="2763"/>
                    <a:pt x="6411" y="2785"/>
                  </a:cubicBezTo>
                  <a:cubicBezTo>
                    <a:pt x="6404" y="2792"/>
                    <a:pt x="6404" y="2792"/>
                    <a:pt x="6404" y="2792"/>
                  </a:cubicBezTo>
                  <a:cubicBezTo>
                    <a:pt x="6397" y="2799"/>
                    <a:pt x="6404" y="2836"/>
                    <a:pt x="6441" y="2865"/>
                  </a:cubicBezTo>
                  <a:cubicBezTo>
                    <a:pt x="6470" y="2887"/>
                    <a:pt x="6492" y="2902"/>
                    <a:pt x="6521" y="2909"/>
                  </a:cubicBezTo>
                  <a:cubicBezTo>
                    <a:pt x="6543" y="2924"/>
                    <a:pt x="6573" y="2939"/>
                    <a:pt x="6595" y="2960"/>
                  </a:cubicBezTo>
                  <a:cubicBezTo>
                    <a:pt x="6624" y="2983"/>
                    <a:pt x="6675" y="2997"/>
                    <a:pt x="6727" y="3012"/>
                  </a:cubicBezTo>
                  <a:cubicBezTo>
                    <a:pt x="6741" y="3019"/>
                    <a:pt x="6756" y="3019"/>
                    <a:pt x="6778" y="3027"/>
                  </a:cubicBezTo>
                  <a:cubicBezTo>
                    <a:pt x="6822" y="3041"/>
                    <a:pt x="6866" y="3048"/>
                    <a:pt x="6902" y="3048"/>
                  </a:cubicBezTo>
                  <a:cubicBezTo>
                    <a:pt x="6917" y="3048"/>
                    <a:pt x="6939" y="3048"/>
                    <a:pt x="6954" y="3041"/>
                  </a:cubicBezTo>
                  <a:cubicBezTo>
                    <a:pt x="6998" y="3034"/>
                    <a:pt x="7005" y="3027"/>
                    <a:pt x="7027" y="2997"/>
                  </a:cubicBezTo>
                  <a:cubicBezTo>
                    <a:pt x="7034" y="2990"/>
                    <a:pt x="7034" y="2990"/>
                    <a:pt x="7034" y="2990"/>
                  </a:cubicBezTo>
                  <a:cubicBezTo>
                    <a:pt x="7049" y="2960"/>
                    <a:pt x="7071" y="2953"/>
                    <a:pt x="7100" y="2953"/>
                  </a:cubicBezTo>
                  <a:cubicBezTo>
                    <a:pt x="7115" y="2953"/>
                    <a:pt x="7122" y="2953"/>
                    <a:pt x="7129" y="2953"/>
                  </a:cubicBezTo>
                  <a:cubicBezTo>
                    <a:pt x="7144" y="2953"/>
                    <a:pt x="7144" y="2953"/>
                    <a:pt x="7144" y="2953"/>
                  </a:cubicBezTo>
                  <a:cubicBezTo>
                    <a:pt x="7144" y="2960"/>
                    <a:pt x="7144" y="2960"/>
                    <a:pt x="7144" y="2960"/>
                  </a:cubicBezTo>
                  <a:cubicBezTo>
                    <a:pt x="7159" y="2983"/>
                    <a:pt x="7181" y="3019"/>
                    <a:pt x="7181" y="3063"/>
                  </a:cubicBezTo>
                  <a:cubicBezTo>
                    <a:pt x="7188" y="3144"/>
                    <a:pt x="7232" y="3239"/>
                    <a:pt x="7232" y="3239"/>
                  </a:cubicBezTo>
                  <a:cubicBezTo>
                    <a:pt x="7239" y="3254"/>
                    <a:pt x="7247" y="3268"/>
                    <a:pt x="7254" y="3290"/>
                  </a:cubicBezTo>
                  <a:cubicBezTo>
                    <a:pt x="7276" y="3364"/>
                    <a:pt x="7320" y="3481"/>
                    <a:pt x="7305" y="3554"/>
                  </a:cubicBezTo>
                  <a:cubicBezTo>
                    <a:pt x="7284" y="3620"/>
                    <a:pt x="7320" y="3701"/>
                    <a:pt x="7357" y="3767"/>
                  </a:cubicBezTo>
                  <a:cubicBezTo>
                    <a:pt x="7364" y="3781"/>
                    <a:pt x="7371" y="3803"/>
                    <a:pt x="7379" y="3818"/>
                  </a:cubicBezTo>
                  <a:cubicBezTo>
                    <a:pt x="7401" y="3855"/>
                    <a:pt x="7415" y="3906"/>
                    <a:pt x="7430" y="3950"/>
                  </a:cubicBezTo>
                  <a:cubicBezTo>
                    <a:pt x="7445" y="4001"/>
                    <a:pt x="7459" y="4052"/>
                    <a:pt x="7474" y="4067"/>
                  </a:cubicBezTo>
                  <a:cubicBezTo>
                    <a:pt x="7496" y="4104"/>
                    <a:pt x="7562" y="4331"/>
                    <a:pt x="7562" y="4382"/>
                  </a:cubicBezTo>
                  <a:cubicBezTo>
                    <a:pt x="7562" y="4397"/>
                    <a:pt x="7562" y="4397"/>
                    <a:pt x="7562" y="4397"/>
                  </a:cubicBezTo>
                  <a:cubicBezTo>
                    <a:pt x="7547" y="4397"/>
                    <a:pt x="7547" y="4397"/>
                    <a:pt x="7547" y="4397"/>
                  </a:cubicBezTo>
                  <a:cubicBezTo>
                    <a:pt x="7503" y="4397"/>
                    <a:pt x="7496" y="4404"/>
                    <a:pt x="7481" y="4426"/>
                  </a:cubicBezTo>
                  <a:cubicBezTo>
                    <a:pt x="7474" y="4448"/>
                    <a:pt x="7459" y="4470"/>
                    <a:pt x="7430" y="4492"/>
                  </a:cubicBezTo>
                  <a:cubicBezTo>
                    <a:pt x="7349" y="4551"/>
                    <a:pt x="7349" y="4551"/>
                    <a:pt x="7305" y="4609"/>
                  </a:cubicBezTo>
                  <a:cubicBezTo>
                    <a:pt x="7291" y="4624"/>
                    <a:pt x="7284" y="4639"/>
                    <a:pt x="7276" y="4646"/>
                  </a:cubicBezTo>
                  <a:cubicBezTo>
                    <a:pt x="7261" y="4661"/>
                    <a:pt x="7254" y="4675"/>
                    <a:pt x="7232" y="4675"/>
                  </a:cubicBezTo>
                  <a:lnTo>
                    <a:pt x="7232" y="4675"/>
                  </a:lnTo>
                  <a:cubicBezTo>
                    <a:pt x="7225" y="4675"/>
                    <a:pt x="7210" y="4675"/>
                    <a:pt x="7196" y="4668"/>
                  </a:cubicBezTo>
                  <a:cubicBezTo>
                    <a:pt x="7159" y="4661"/>
                    <a:pt x="7137" y="4653"/>
                    <a:pt x="7100" y="4653"/>
                  </a:cubicBezTo>
                  <a:cubicBezTo>
                    <a:pt x="7086" y="4653"/>
                    <a:pt x="7056" y="4653"/>
                    <a:pt x="7027" y="4653"/>
                  </a:cubicBezTo>
                  <a:cubicBezTo>
                    <a:pt x="6990" y="4646"/>
                    <a:pt x="6968" y="4639"/>
                    <a:pt x="6961" y="4617"/>
                  </a:cubicBezTo>
                  <a:cubicBezTo>
                    <a:pt x="6946" y="4587"/>
                    <a:pt x="6961" y="4558"/>
                    <a:pt x="6983" y="4529"/>
                  </a:cubicBezTo>
                  <a:cubicBezTo>
                    <a:pt x="7005" y="4485"/>
                    <a:pt x="7071" y="4397"/>
                    <a:pt x="7166" y="4331"/>
                  </a:cubicBezTo>
                  <a:cubicBezTo>
                    <a:pt x="7210" y="4302"/>
                    <a:pt x="7203" y="4265"/>
                    <a:pt x="7188" y="4221"/>
                  </a:cubicBezTo>
                  <a:cubicBezTo>
                    <a:pt x="7188" y="4199"/>
                    <a:pt x="7181" y="4177"/>
                    <a:pt x="7181" y="4155"/>
                  </a:cubicBezTo>
                  <a:cubicBezTo>
                    <a:pt x="7188" y="4126"/>
                    <a:pt x="7181" y="4104"/>
                    <a:pt x="7174" y="4096"/>
                  </a:cubicBezTo>
                  <a:cubicBezTo>
                    <a:pt x="7166" y="4082"/>
                    <a:pt x="7166" y="4082"/>
                    <a:pt x="7166" y="4082"/>
                  </a:cubicBezTo>
                  <a:cubicBezTo>
                    <a:pt x="7166" y="4096"/>
                    <a:pt x="7166" y="4096"/>
                    <a:pt x="7166" y="4096"/>
                  </a:cubicBezTo>
                  <a:cubicBezTo>
                    <a:pt x="7151" y="4104"/>
                    <a:pt x="7129" y="4104"/>
                    <a:pt x="7100" y="4104"/>
                  </a:cubicBezTo>
                  <a:cubicBezTo>
                    <a:pt x="7071" y="4104"/>
                    <a:pt x="7034" y="4104"/>
                    <a:pt x="7012" y="4089"/>
                  </a:cubicBezTo>
                  <a:cubicBezTo>
                    <a:pt x="6998" y="4082"/>
                    <a:pt x="6990" y="4074"/>
                    <a:pt x="6983" y="4074"/>
                  </a:cubicBezTo>
                  <a:cubicBezTo>
                    <a:pt x="6976" y="4074"/>
                    <a:pt x="6968" y="4082"/>
                    <a:pt x="6961" y="4089"/>
                  </a:cubicBezTo>
                  <a:cubicBezTo>
                    <a:pt x="6946" y="4104"/>
                    <a:pt x="6946" y="4104"/>
                    <a:pt x="6946" y="4104"/>
                  </a:cubicBezTo>
                  <a:cubicBezTo>
                    <a:pt x="6902" y="4140"/>
                    <a:pt x="6895" y="4140"/>
                    <a:pt x="6844" y="4155"/>
                  </a:cubicBezTo>
                  <a:cubicBezTo>
                    <a:pt x="6836" y="4162"/>
                    <a:pt x="6829" y="4162"/>
                    <a:pt x="6822" y="4162"/>
                  </a:cubicBezTo>
                  <a:cubicBezTo>
                    <a:pt x="6793" y="4162"/>
                    <a:pt x="6778" y="4140"/>
                    <a:pt x="6770" y="4126"/>
                  </a:cubicBezTo>
                  <a:cubicBezTo>
                    <a:pt x="6763" y="4118"/>
                    <a:pt x="6756" y="4111"/>
                    <a:pt x="6748" y="4104"/>
                  </a:cubicBezTo>
                  <a:cubicBezTo>
                    <a:pt x="6741" y="4096"/>
                    <a:pt x="6734" y="4096"/>
                    <a:pt x="6734" y="4096"/>
                  </a:cubicBezTo>
                  <a:cubicBezTo>
                    <a:pt x="6727" y="4096"/>
                    <a:pt x="6712" y="4111"/>
                    <a:pt x="6697" y="4118"/>
                  </a:cubicBezTo>
                  <a:cubicBezTo>
                    <a:pt x="6683" y="4126"/>
                    <a:pt x="6668" y="4140"/>
                    <a:pt x="6653" y="4148"/>
                  </a:cubicBezTo>
                  <a:cubicBezTo>
                    <a:pt x="6639" y="4155"/>
                    <a:pt x="6624" y="4155"/>
                    <a:pt x="6609" y="4155"/>
                  </a:cubicBezTo>
                  <a:cubicBezTo>
                    <a:pt x="6573" y="4155"/>
                    <a:pt x="6551" y="4126"/>
                    <a:pt x="6536" y="4096"/>
                  </a:cubicBezTo>
                  <a:cubicBezTo>
                    <a:pt x="6529" y="4082"/>
                    <a:pt x="6521" y="4067"/>
                    <a:pt x="6514" y="4045"/>
                  </a:cubicBezTo>
                  <a:cubicBezTo>
                    <a:pt x="6507" y="4016"/>
                    <a:pt x="6492" y="3986"/>
                    <a:pt x="6477" y="3965"/>
                  </a:cubicBezTo>
                  <a:cubicBezTo>
                    <a:pt x="6470" y="3950"/>
                    <a:pt x="6463" y="3935"/>
                    <a:pt x="6455" y="3920"/>
                  </a:cubicBezTo>
                  <a:cubicBezTo>
                    <a:pt x="6448" y="3891"/>
                    <a:pt x="6441" y="3884"/>
                    <a:pt x="6419" y="3877"/>
                  </a:cubicBezTo>
                  <a:cubicBezTo>
                    <a:pt x="6367" y="3869"/>
                    <a:pt x="6353" y="3847"/>
                    <a:pt x="6324" y="3803"/>
                  </a:cubicBezTo>
                  <a:cubicBezTo>
                    <a:pt x="6316" y="3796"/>
                    <a:pt x="6316" y="3796"/>
                    <a:pt x="6316" y="3796"/>
                  </a:cubicBezTo>
                  <a:cubicBezTo>
                    <a:pt x="6287" y="3752"/>
                    <a:pt x="6272" y="3745"/>
                    <a:pt x="6265" y="3745"/>
                  </a:cubicBezTo>
                  <a:cubicBezTo>
                    <a:pt x="6265" y="3745"/>
                    <a:pt x="6258" y="3752"/>
                    <a:pt x="6250" y="3767"/>
                  </a:cubicBezTo>
                  <a:cubicBezTo>
                    <a:pt x="6228" y="3818"/>
                    <a:pt x="6236" y="3840"/>
                    <a:pt x="6265" y="3869"/>
                  </a:cubicBezTo>
                  <a:cubicBezTo>
                    <a:pt x="6272" y="3877"/>
                    <a:pt x="6279" y="3884"/>
                    <a:pt x="6294" y="3891"/>
                  </a:cubicBezTo>
                  <a:cubicBezTo>
                    <a:pt x="6309" y="3906"/>
                    <a:pt x="6324" y="3913"/>
                    <a:pt x="6324" y="3928"/>
                  </a:cubicBezTo>
                  <a:cubicBezTo>
                    <a:pt x="6324" y="3943"/>
                    <a:pt x="6316" y="3957"/>
                    <a:pt x="6309" y="3965"/>
                  </a:cubicBezTo>
                  <a:cubicBezTo>
                    <a:pt x="6272" y="4001"/>
                    <a:pt x="6236" y="4001"/>
                    <a:pt x="6192" y="4008"/>
                  </a:cubicBezTo>
                  <a:cubicBezTo>
                    <a:pt x="6148" y="4016"/>
                    <a:pt x="6148" y="4016"/>
                    <a:pt x="6148" y="4016"/>
                  </a:cubicBezTo>
                  <a:cubicBezTo>
                    <a:pt x="6104" y="4023"/>
                    <a:pt x="6104" y="4023"/>
                    <a:pt x="6045" y="4089"/>
                  </a:cubicBezTo>
                  <a:cubicBezTo>
                    <a:pt x="6016" y="4126"/>
                    <a:pt x="6001" y="4148"/>
                    <a:pt x="5994" y="4162"/>
                  </a:cubicBezTo>
                  <a:cubicBezTo>
                    <a:pt x="5972" y="4192"/>
                    <a:pt x="5965" y="4206"/>
                    <a:pt x="5935" y="4214"/>
                  </a:cubicBezTo>
                  <a:cubicBezTo>
                    <a:pt x="5906" y="4228"/>
                    <a:pt x="5898" y="4236"/>
                    <a:pt x="5877" y="4250"/>
                  </a:cubicBezTo>
                  <a:cubicBezTo>
                    <a:pt x="5869" y="4265"/>
                    <a:pt x="5862" y="4272"/>
                    <a:pt x="5847" y="4279"/>
                  </a:cubicBezTo>
                  <a:cubicBezTo>
                    <a:pt x="5811" y="4309"/>
                    <a:pt x="5818" y="4367"/>
                    <a:pt x="5825" y="4419"/>
                  </a:cubicBezTo>
                  <a:cubicBezTo>
                    <a:pt x="5833" y="4463"/>
                    <a:pt x="5811" y="4507"/>
                    <a:pt x="5789" y="4551"/>
                  </a:cubicBezTo>
                  <a:cubicBezTo>
                    <a:pt x="5781" y="4565"/>
                    <a:pt x="5774" y="4580"/>
                    <a:pt x="5767" y="4602"/>
                  </a:cubicBezTo>
                  <a:cubicBezTo>
                    <a:pt x="5752" y="4631"/>
                    <a:pt x="5745" y="4646"/>
                    <a:pt x="5715" y="4646"/>
                  </a:cubicBezTo>
                  <a:cubicBezTo>
                    <a:pt x="5708" y="4646"/>
                    <a:pt x="5701" y="4646"/>
                    <a:pt x="5693" y="4639"/>
                  </a:cubicBezTo>
                  <a:cubicBezTo>
                    <a:pt x="5686" y="4639"/>
                    <a:pt x="5679" y="4639"/>
                    <a:pt x="5664" y="4631"/>
                  </a:cubicBezTo>
                  <a:lnTo>
                    <a:pt x="5657" y="4631"/>
                  </a:lnTo>
                  <a:cubicBezTo>
                    <a:pt x="5649" y="4631"/>
                    <a:pt x="5649" y="4631"/>
                    <a:pt x="5642" y="4661"/>
                  </a:cubicBezTo>
                  <a:cubicBezTo>
                    <a:pt x="5642" y="4675"/>
                    <a:pt x="5635" y="4697"/>
                    <a:pt x="5620" y="4727"/>
                  </a:cubicBezTo>
                  <a:cubicBezTo>
                    <a:pt x="5613" y="4748"/>
                    <a:pt x="5605" y="4763"/>
                    <a:pt x="5598" y="4770"/>
                  </a:cubicBezTo>
                  <a:cubicBezTo>
                    <a:pt x="5591" y="4800"/>
                    <a:pt x="5584" y="4807"/>
                    <a:pt x="5554" y="4815"/>
                  </a:cubicBezTo>
                  <a:cubicBezTo>
                    <a:pt x="5547" y="4815"/>
                    <a:pt x="5547" y="4815"/>
                    <a:pt x="5539" y="4815"/>
                  </a:cubicBezTo>
                  <a:cubicBezTo>
                    <a:pt x="5510" y="4815"/>
                    <a:pt x="5495" y="4778"/>
                    <a:pt x="5481" y="4748"/>
                  </a:cubicBezTo>
                  <a:cubicBezTo>
                    <a:pt x="5474" y="4734"/>
                    <a:pt x="5459" y="4719"/>
                    <a:pt x="5452" y="4705"/>
                  </a:cubicBezTo>
                  <a:cubicBezTo>
                    <a:pt x="5444" y="4690"/>
                    <a:pt x="5437" y="4690"/>
                    <a:pt x="5429" y="4690"/>
                  </a:cubicBezTo>
                  <a:cubicBezTo>
                    <a:pt x="5422" y="4690"/>
                    <a:pt x="5400" y="4705"/>
                    <a:pt x="5386" y="4712"/>
                  </a:cubicBezTo>
                  <a:cubicBezTo>
                    <a:pt x="5371" y="4719"/>
                    <a:pt x="5356" y="4727"/>
                    <a:pt x="5342" y="4734"/>
                  </a:cubicBezTo>
                  <a:cubicBezTo>
                    <a:pt x="5290" y="4756"/>
                    <a:pt x="5283" y="4770"/>
                    <a:pt x="5276" y="4836"/>
                  </a:cubicBezTo>
                  <a:cubicBezTo>
                    <a:pt x="5268" y="4888"/>
                    <a:pt x="5254" y="4910"/>
                    <a:pt x="5210" y="4910"/>
                  </a:cubicBezTo>
                  <a:cubicBezTo>
                    <a:pt x="5188" y="4902"/>
                    <a:pt x="5188" y="4902"/>
                    <a:pt x="5188" y="4902"/>
                  </a:cubicBezTo>
                  <a:cubicBezTo>
                    <a:pt x="5158" y="4902"/>
                    <a:pt x="5144" y="4873"/>
                    <a:pt x="5129" y="4851"/>
                  </a:cubicBezTo>
                  <a:cubicBezTo>
                    <a:pt x="5122" y="4836"/>
                    <a:pt x="5114" y="4815"/>
                    <a:pt x="5107" y="4807"/>
                  </a:cubicBezTo>
                  <a:cubicBezTo>
                    <a:pt x="5100" y="4807"/>
                    <a:pt x="5100" y="4807"/>
                    <a:pt x="5093" y="4807"/>
                  </a:cubicBezTo>
                  <a:cubicBezTo>
                    <a:pt x="5078" y="4807"/>
                    <a:pt x="5041" y="4836"/>
                    <a:pt x="5019" y="4880"/>
                  </a:cubicBezTo>
                  <a:cubicBezTo>
                    <a:pt x="5012" y="4895"/>
                    <a:pt x="5005" y="4902"/>
                    <a:pt x="4997" y="4917"/>
                  </a:cubicBezTo>
                  <a:cubicBezTo>
                    <a:pt x="4990" y="4939"/>
                    <a:pt x="4983" y="4961"/>
                    <a:pt x="4946" y="4990"/>
                  </a:cubicBezTo>
                  <a:cubicBezTo>
                    <a:pt x="4924" y="4998"/>
                    <a:pt x="4909" y="5005"/>
                    <a:pt x="4902" y="5012"/>
                  </a:cubicBezTo>
                  <a:cubicBezTo>
                    <a:pt x="4880" y="5020"/>
                    <a:pt x="4873" y="5027"/>
                    <a:pt x="4843" y="5064"/>
                  </a:cubicBezTo>
                  <a:cubicBezTo>
                    <a:pt x="4836" y="5078"/>
                    <a:pt x="4836" y="5078"/>
                    <a:pt x="4836" y="5078"/>
                  </a:cubicBezTo>
                  <a:cubicBezTo>
                    <a:pt x="4799" y="5122"/>
                    <a:pt x="4799" y="5129"/>
                    <a:pt x="4741" y="5129"/>
                  </a:cubicBezTo>
                  <a:cubicBezTo>
                    <a:pt x="4726" y="5129"/>
                    <a:pt x="4712" y="5122"/>
                    <a:pt x="4704" y="5115"/>
                  </a:cubicBezTo>
                  <a:cubicBezTo>
                    <a:pt x="4689" y="5093"/>
                    <a:pt x="4697" y="5064"/>
                    <a:pt x="4704" y="5034"/>
                  </a:cubicBezTo>
                  <a:cubicBezTo>
                    <a:pt x="4704" y="5027"/>
                    <a:pt x="4704" y="5020"/>
                    <a:pt x="4712" y="5012"/>
                  </a:cubicBezTo>
                  <a:cubicBezTo>
                    <a:pt x="4704" y="5020"/>
                    <a:pt x="4697" y="5020"/>
                    <a:pt x="4689" y="5027"/>
                  </a:cubicBezTo>
                  <a:cubicBezTo>
                    <a:pt x="4675" y="5042"/>
                    <a:pt x="4653" y="5056"/>
                    <a:pt x="4624" y="5064"/>
                  </a:cubicBezTo>
                  <a:cubicBezTo>
                    <a:pt x="4609" y="5071"/>
                    <a:pt x="4594" y="5071"/>
                    <a:pt x="4579" y="5071"/>
                  </a:cubicBezTo>
                  <a:cubicBezTo>
                    <a:pt x="4550" y="5071"/>
                    <a:pt x="4536" y="5064"/>
                    <a:pt x="4514" y="5049"/>
                  </a:cubicBezTo>
                  <a:cubicBezTo>
                    <a:pt x="4484" y="5056"/>
                    <a:pt x="4426" y="5064"/>
                    <a:pt x="4396" y="5071"/>
                  </a:cubicBezTo>
                  <a:cubicBezTo>
                    <a:pt x="4389" y="5078"/>
                    <a:pt x="4374" y="5086"/>
                    <a:pt x="4367" y="5086"/>
                  </a:cubicBezTo>
                  <a:cubicBezTo>
                    <a:pt x="4345" y="5086"/>
                    <a:pt x="4330" y="5071"/>
                    <a:pt x="4308" y="5056"/>
                  </a:cubicBezTo>
                  <a:cubicBezTo>
                    <a:pt x="4294" y="5049"/>
                    <a:pt x="4294" y="5049"/>
                    <a:pt x="4294" y="5049"/>
                  </a:cubicBezTo>
                  <a:cubicBezTo>
                    <a:pt x="4272" y="5034"/>
                    <a:pt x="4257" y="5020"/>
                    <a:pt x="4250" y="4998"/>
                  </a:cubicBezTo>
                  <a:cubicBezTo>
                    <a:pt x="4235" y="4976"/>
                    <a:pt x="4228" y="4961"/>
                    <a:pt x="4213" y="4961"/>
                  </a:cubicBezTo>
                  <a:cubicBezTo>
                    <a:pt x="4206" y="4961"/>
                    <a:pt x="4206" y="4961"/>
                    <a:pt x="4198" y="4961"/>
                  </a:cubicBezTo>
                  <a:cubicBezTo>
                    <a:pt x="4184" y="4968"/>
                    <a:pt x="4177" y="4968"/>
                    <a:pt x="4162" y="4968"/>
                  </a:cubicBezTo>
                  <a:cubicBezTo>
                    <a:pt x="4133" y="4968"/>
                    <a:pt x="4118" y="4961"/>
                    <a:pt x="4111" y="4946"/>
                  </a:cubicBezTo>
                  <a:cubicBezTo>
                    <a:pt x="4096" y="4932"/>
                    <a:pt x="4089" y="4917"/>
                    <a:pt x="4096" y="4895"/>
                  </a:cubicBezTo>
                  <a:cubicBezTo>
                    <a:pt x="4096" y="4888"/>
                    <a:pt x="4096" y="4873"/>
                    <a:pt x="4089" y="4866"/>
                  </a:cubicBezTo>
                  <a:cubicBezTo>
                    <a:pt x="4081" y="4858"/>
                    <a:pt x="4074" y="4851"/>
                    <a:pt x="4059" y="4851"/>
                  </a:cubicBezTo>
                  <a:cubicBezTo>
                    <a:pt x="4045" y="4851"/>
                    <a:pt x="4037" y="4858"/>
                    <a:pt x="4023" y="4858"/>
                  </a:cubicBezTo>
                  <a:cubicBezTo>
                    <a:pt x="4001" y="4873"/>
                    <a:pt x="3986" y="4873"/>
                    <a:pt x="3964" y="4873"/>
                  </a:cubicBezTo>
                  <a:cubicBezTo>
                    <a:pt x="3942" y="4873"/>
                    <a:pt x="3927" y="4873"/>
                    <a:pt x="3905" y="4866"/>
                  </a:cubicBezTo>
                  <a:cubicBezTo>
                    <a:pt x="3898" y="4858"/>
                    <a:pt x="3891" y="4858"/>
                    <a:pt x="3876" y="4851"/>
                  </a:cubicBezTo>
                  <a:cubicBezTo>
                    <a:pt x="3869" y="4851"/>
                    <a:pt x="3854" y="4851"/>
                    <a:pt x="3847" y="4851"/>
                  </a:cubicBezTo>
                  <a:cubicBezTo>
                    <a:pt x="3825" y="4851"/>
                    <a:pt x="3803" y="4858"/>
                    <a:pt x="3781" y="4866"/>
                  </a:cubicBezTo>
                  <a:cubicBezTo>
                    <a:pt x="3759" y="4873"/>
                    <a:pt x="3744" y="4880"/>
                    <a:pt x="3715" y="4888"/>
                  </a:cubicBezTo>
                  <a:cubicBezTo>
                    <a:pt x="3708" y="4888"/>
                    <a:pt x="3693" y="4895"/>
                    <a:pt x="3686" y="4895"/>
                  </a:cubicBezTo>
                  <a:cubicBezTo>
                    <a:pt x="3634" y="4895"/>
                    <a:pt x="3612" y="4851"/>
                    <a:pt x="3598" y="4822"/>
                  </a:cubicBezTo>
                  <a:cubicBezTo>
                    <a:pt x="3590" y="4807"/>
                    <a:pt x="3583" y="4793"/>
                    <a:pt x="3576" y="4785"/>
                  </a:cubicBezTo>
                  <a:cubicBezTo>
                    <a:pt x="3532" y="4741"/>
                    <a:pt x="3436" y="4661"/>
                    <a:pt x="3385" y="4653"/>
                  </a:cubicBezTo>
                  <a:cubicBezTo>
                    <a:pt x="3363" y="4646"/>
                    <a:pt x="3348" y="4646"/>
                    <a:pt x="3327" y="4646"/>
                  </a:cubicBezTo>
                  <a:cubicBezTo>
                    <a:pt x="3305" y="4646"/>
                    <a:pt x="3275" y="4646"/>
                    <a:pt x="3253" y="4631"/>
                  </a:cubicBezTo>
                  <a:cubicBezTo>
                    <a:pt x="3239" y="4624"/>
                    <a:pt x="3224" y="4609"/>
                    <a:pt x="3217" y="4595"/>
                  </a:cubicBezTo>
                  <a:cubicBezTo>
                    <a:pt x="3209" y="4580"/>
                    <a:pt x="3202" y="4565"/>
                    <a:pt x="3180" y="4565"/>
                  </a:cubicBezTo>
                  <a:cubicBezTo>
                    <a:pt x="3180" y="4565"/>
                    <a:pt x="3173" y="4565"/>
                    <a:pt x="3165" y="4565"/>
                  </a:cubicBezTo>
                  <a:cubicBezTo>
                    <a:pt x="3136" y="4565"/>
                    <a:pt x="3099" y="4580"/>
                    <a:pt x="3063" y="4602"/>
                  </a:cubicBezTo>
                  <a:cubicBezTo>
                    <a:pt x="3048" y="4617"/>
                    <a:pt x="3026" y="4631"/>
                    <a:pt x="2997" y="4631"/>
                  </a:cubicBezTo>
                  <a:cubicBezTo>
                    <a:pt x="2975" y="4631"/>
                    <a:pt x="2953" y="4624"/>
                    <a:pt x="2938" y="4602"/>
                  </a:cubicBezTo>
                  <a:cubicBezTo>
                    <a:pt x="2924" y="4595"/>
                    <a:pt x="2916" y="4587"/>
                    <a:pt x="2909" y="4580"/>
                  </a:cubicBezTo>
                  <a:cubicBezTo>
                    <a:pt x="2909" y="4573"/>
                    <a:pt x="2909" y="4573"/>
                    <a:pt x="2902" y="4573"/>
                  </a:cubicBezTo>
                  <a:cubicBezTo>
                    <a:pt x="2902" y="4573"/>
                    <a:pt x="2902" y="4573"/>
                    <a:pt x="2902" y="4580"/>
                  </a:cubicBezTo>
                  <a:cubicBezTo>
                    <a:pt x="2894" y="4624"/>
                    <a:pt x="2858" y="4639"/>
                    <a:pt x="2836" y="4646"/>
                  </a:cubicBezTo>
                  <a:cubicBezTo>
                    <a:pt x="2836" y="4683"/>
                    <a:pt x="2828" y="4770"/>
                    <a:pt x="2770" y="4778"/>
                  </a:cubicBezTo>
                  <a:cubicBezTo>
                    <a:pt x="2740" y="4785"/>
                    <a:pt x="2733" y="4785"/>
                    <a:pt x="2733" y="4785"/>
                  </a:cubicBezTo>
                  <a:cubicBezTo>
                    <a:pt x="2733" y="4800"/>
                    <a:pt x="2733" y="4800"/>
                    <a:pt x="2733" y="4807"/>
                  </a:cubicBezTo>
                  <a:cubicBezTo>
                    <a:pt x="2726" y="4829"/>
                    <a:pt x="2704" y="4858"/>
                    <a:pt x="2674" y="4858"/>
                  </a:cubicBezTo>
                  <a:cubicBezTo>
                    <a:pt x="2667" y="4858"/>
                    <a:pt x="2653" y="4851"/>
                    <a:pt x="2638" y="4844"/>
                  </a:cubicBezTo>
                  <a:cubicBezTo>
                    <a:pt x="2631" y="4836"/>
                    <a:pt x="2631" y="4836"/>
                    <a:pt x="2623" y="4836"/>
                  </a:cubicBezTo>
                  <a:cubicBezTo>
                    <a:pt x="2616" y="4836"/>
                    <a:pt x="2594" y="4851"/>
                    <a:pt x="2572" y="4873"/>
                  </a:cubicBezTo>
                  <a:cubicBezTo>
                    <a:pt x="2565" y="4880"/>
                    <a:pt x="2557" y="4888"/>
                    <a:pt x="2550" y="4895"/>
                  </a:cubicBezTo>
                  <a:cubicBezTo>
                    <a:pt x="2528" y="4910"/>
                    <a:pt x="2521" y="4917"/>
                    <a:pt x="2506" y="4924"/>
                  </a:cubicBezTo>
                  <a:cubicBezTo>
                    <a:pt x="2484" y="4946"/>
                    <a:pt x="2469" y="4954"/>
                    <a:pt x="2462" y="4976"/>
                  </a:cubicBezTo>
                  <a:cubicBezTo>
                    <a:pt x="2447" y="4998"/>
                    <a:pt x="2418" y="5012"/>
                    <a:pt x="2389" y="5020"/>
                  </a:cubicBezTo>
                  <a:cubicBezTo>
                    <a:pt x="2374" y="5027"/>
                    <a:pt x="2359" y="5027"/>
                    <a:pt x="2345" y="5042"/>
                  </a:cubicBezTo>
                  <a:cubicBezTo>
                    <a:pt x="2330" y="5042"/>
                    <a:pt x="2323" y="5049"/>
                    <a:pt x="2308" y="5049"/>
                  </a:cubicBezTo>
                  <a:cubicBezTo>
                    <a:pt x="2279" y="5049"/>
                    <a:pt x="2235" y="5027"/>
                    <a:pt x="2198" y="5005"/>
                  </a:cubicBezTo>
                  <a:cubicBezTo>
                    <a:pt x="2184" y="4998"/>
                    <a:pt x="2169" y="4990"/>
                    <a:pt x="2147" y="4983"/>
                  </a:cubicBezTo>
                  <a:cubicBezTo>
                    <a:pt x="2140" y="4976"/>
                    <a:pt x="2132" y="4976"/>
                    <a:pt x="2125" y="4976"/>
                  </a:cubicBezTo>
                  <a:cubicBezTo>
                    <a:pt x="2103" y="4976"/>
                    <a:pt x="2088" y="4990"/>
                    <a:pt x="2066" y="5012"/>
                  </a:cubicBezTo>
                  <a:cubicBezTo>
                    <a:pt x="2052" y="5020"/>
                    <a:pt x="2037" y="5034"/>
                    <a:pt x="2030" y="5042"/>
                  </a:cubicBezTo>
                  <a:cubicBezTo>
                    <a:pt x="1986" y="5064"/>
                    <a:pt x="1949" y="5093"/>
                    <a:pt x="1912" y="5144"/>
                  </a:cubicBezTo>
                  <a:cubicBezTo>
                    <a:pt x="1890" y="5174"/>
                    <a:pt x="1898" y="5188"/>
                    <a:pt x="1912" y="5217"/>
                  </a:cubicBezTo>
                  <a:cubicBezTo>
                    <a:pt x="1920" y="5232"/>
                    <a:pt x="1927" y="5254"/>
                    <a:pt x="1927" y="5283"/>
                  </a:cubicBezTo>
                  <a:cubicBezTo>
                    <a:pt x="1920" y="5298"/>
                    <a:pt x="1920" y="5298"/>
                    <a:pt x="1920" y="5298"/>
                  </a:cubicBezTo>
                  <a:cubicBezTo>
                    <a:pt x="1912" y="5349"/>
                    <a:pt x="1912" y="5357"/>
                    <a:pt x="1898" y="5393"/>
                  </a:cubicBezTo>
                  <a:cubicBezTo>
                    <a:pt x="1890" y="5401"/>
                    <a:pt x="1883" y="5408"/>
                    <a:pt x="1868" y="5408"/>
                  </a:cubicBezTo>
                  <a:cubicBezTo>
                    <a:pt x="1854" y="5408"/>
                    <a:pt x="1839" y="5401"/>
                    <a:pt x="1810" y="5386"/>
                  </a:cubicBezTo>
                  <a:cubicBezTo>
                    <a:pt x="1788" y="5371"/>
                    <a:pt x="1751" y="5349"/>
                    <a:pt x="1722" y="5349"/>
                  </a:cubicBezTo>
                  <a:cubicBezTo>
                    <a:pt x="1707" y="5349"/>
                    <a:pt x="1700" y="5342"/>
                    <a:pt x="1685" y="5342"/>
                  </a:cubicBezTo>
                  <a:cubicBezTo>
                    <a:pt x="1627" y="5342"/>
                    <a:pt x="1619" y="5371"/>
                    <a:pt x="1619" y="5379"/>
                  </a:cubicBezTo>
                  <a:cubicBezTo>
                    <a:pt x="1605" y="5423"/>
                    <a:pt x="1583" y="5430"/>
                    <a:pt x="1546" y="5430"/>
                  </a:cubicBezTo>
                  <a:cubicBezTo>
                    <a:pt x="1370" y="5430"/>
                    <a:pt x="1370" y="5430"/>
                    <a:pt x="1370" y="5430"/>
                  </a:cubicBezTo>
                  <a:lnTo>
                    <a:pt x="1370" y="5430"/>
                  </a:lnTo>
                  <a:lnTo>
                    <a:pt x="1363" y="5430"/>
                  </a:lnTo>
                  <a:close/>
                  <a:moveTo>
                    <a:pt x="6133" y="2191"/>
                  </a:moveTo>
                  <a:lnTo>
                    <a:pt x="6133" y="2191"/>
                  </a:lnTo>
                  <a:cubicBezTo>
                    <a:pt x="6148" y="2198"/>
                    <a:pt x="6162" y="2206"/>
                    <a:pt x="6184" y="2213"/>
                  </a:cubicBezTo>
                  <a:cubicBezTo>
                    <a:pt x="6221" y="2228"/>
                    <a:pt x="6243" y="2250"/>
                    <a:pt x="6272" y="2279"/>
                  </a:cubicBezTo>
                  <a:cubicBezTo>
                    <a:pt x="6279" y="2286"/>
                    <a:pt x="6287" y="2301"/>
                    <a:pt x="6302" y="2316"/>
                  </a:cubicBezTo>
                  <a:cubicBezTo>
                    <a:pt x="6346" y="2360"/>
                    <a:pt x="6367" y="2382"/>
                    <a:pt x="6411" y="2404"/>
                  </a:cubicBezTo>
                  <a:cubicBezTo>
                    <a:pt x="6455" y="2433"/>
                    <a:pt x="6448" y="2448"/>
                    <a:pt x="6434" y="2477"/>
                  </a:cubicBezTo>
                  <a:cubicBezTo>
                    <a:pt x="6434" y="2484"/>
                    <a:pt x="6426" y="2492"/>
                    <a:pt x="6426" y="2499"/>
                  </a:cubicBezTo>
                  <a:cubicBezTo>
                    <a:pt x="6411" y="2528"/>
                    <a:pt x="6404" y="2536"/>
                    <a:pt x="6382" y="2543"/>
                  </a:cubicBezTo>
                  <a:cubicBezTo>
                    <a:pt x="6375" y="2558"/>
                    <a:pt x="6360" y="2565"/>
                    <a:pt x="6338" y="2587"/>
                  </a:cubicBezTo>
                  <a:cubicBezTo>
                    <a:pt x="6309" y="2616"/>
                    <a:pt x="6294" y="2638"/>
                    <a:pt x="6294" y="2646"/>
                  </a:cubicBezTo>
                  <a:cubicBezTo>
                    <a:pt x="6316" y="2646"/>
                    <a:pt x="6353" y="2631"/>
                    <a:pt x="6404" y="2609"/>
                  </a:cubicBezTo>
                  <a:cubicBezTo>
                    <a:pt x="6411" y="2609"/>
                    <a:pt x="6411" y="2609"/>
                    <a:pt x="6411" y="2609"/>
                  </a:cubicBezTo>
                  <a:cubicBezTo>
                    <a:pt x="6463" y="2587"/>
                    <a:pt x="6463" y="2572"/>
                    <a:pt x="6470" y="2536"/>
                  </a:cubicBezTo>
                  <a:cubicBezTo>
                    <a:pt x="6470" y="2528"/>
                    <a:pt x="6470" y="2521"/>
                    <a:pt x="6477" y="2514"/>
                  </a:cubicBezTo>
                  <a:cubicBezTo>
                    <a:pt x="6477" y="2484"/>
                    <a:pt x="6477" y="2484"/>
                    <a:pt x="6470" y="2470"/>
                  </a:cubicBezTo>
                  <a:cubicBezTo>
                    <a:pt x="6463" y="2462"/>
                    <a:pt x="6463" y="2455"/>
                    <a:pt x="6455" y="2440"/>
                  </a:cubicBezTo>
                  <a:cubicBezTo>
                    <a:pt x="6448" y="2426"/>
                    <a:pt x="6441" y="2418"/>
                    <a:pt x="6441" y="2411"/>
                  </a:cubicBezTo>
                  <a:cubicBezTo>
                    <a:pt x="6434" y="2389"/>
                    <a:pt x="6434" y="2389"/>
                    <a:pt x="6404" y="2374"/>
                  </a:cubicBezTo>
                  <a:cubicBezTo>
                    <a:pt x="6360" y="2352"/>
                    <a:pt x="6360" y="2338"/>
                    <a:pt x="6360" y="2301"/>
                  </a:cubicBezTo>
                  <a:cubicBezTo>
                    <a:pt x="6360" y="2301"/>
                    <a:pt x="6360" y="2294"/>
                    <a:pt x="6360" y="2286"/>
                  </a:cubicBezTo>
                  <a:cubicBezTo>
                    <a:pt x="6360" y="2228"/>
                    <a:pt x="6411" y="2228"/>
                    <a:pt x="6441" y="2228"/>
                  </a:cubicBezTo>
                  <a:cubicBezTo>
                    <a:pt x="6477" y="2228"/>
                    <a:pt x="6477" y="2228"/>
                    <a:pt x="6477" y="2228"/>
                  </a:cubicBezTo>
                  <a:cubicBezTo>
                    <a:pt x="6499" y="2228"/>
                    <a:pt x="6514" y="2235"/>
                    <a:pt x="6529" y="2243"/>
                  </a:cubicBezTo>
                  <a:cubicBezTo>
                    <a:pt x="6543" y="2265"/>
                    <a:pt x="6529" y="2294"/>
                    <a:pt x="6521" y="2330"/>
                  </a:cubicBezTo>
                  <a:cubicBezTo>
                    <a:pt x="6521" y="2345"/>
                    <a:pt x="6514" y="2352"/>
                    <a:pt x="6514" y="2360"/>
                  </a:cubicBezTo>
                  <a:cubicBezTo>
                    <a:pt x="6514" y="2374"/>
                    <a:pt x="6514" y="2382"/>
                    <a:pt x="6514" y="2382"/>
                  </a:cubicBezTo>
                  <a:cubicBezTo>
                    <a:pt x="6514" y="2382"/>
                    <a:pt x="6529" y="2374"/>
                    <a:pt x="6536" y="2360"/>
                  </a:cubicBezTo>
                  <a:cubicBezTo>
                    <a:pt x="6558" y="2338"/>
                    <a:pt x="6565" y="2330"/>
                    <a:pt x="6580" y="2330"/>
                  </a:cubicBezTo>
                  <a:cubicBezTo>
                    <a:pt x="6595" y="2330"/>
                    <a:pt x="6609" y="2338"/>
                    <a:pt x="6624" y="2352"/>
                  </a:cubicBezTo>
                  <a:cubicBezTo>
                    <a:pt x="6639" y="2360"/>
                    <a:pt x="6639" y="2360"/>
                    <a:pt x="6639" y="2360"/>
                  </a:cubicBezTo>
                  <a:cubicBezTo>
                    <a:pt x="6646" y="2367"/>
                    <a:pt x="6653" y="2367"/>
                    <a:pt x="6653" y="2374"/>
                  </a:cubicBezTo>
                  <a:cubicBezTo>
                    <a:pt x="6653" y="2367"/>
                    <a:pt x="6653" y="2367"/>
                    <a:pt x="6653" y="2360"/>
                  </a:cubicBezTo>
                  <a:cubicBezTo>
                    <a:pt x="6660" y="2352"/>
                    <a:pt x="6668" y="2330"/>
                    <a:pt x="6675" y="2308"/>
                  </a:cubicBezTo>
                  <a:cubicBezTo>
                    <a:pt x="6690" y="2272"/>
                    <a:pt x="6675" y="2250"/>
                    <a:pt x="6653" y="2220"/>
                  </a:cubicBezTo>
                  <a:cubicBezTo>
                    <a:pt x="6639" y="2206"/>
                    <a:pt x="6624" y="2191"/>
                    <a:pt x="6617" y="2169"/>
                  </a:cubicBezTo>
                  <a:cubicBezTo>
                    <a:pt x="6602" y="2140"/>
                    <a:pt x="6587" y="2133"/>
                    <a:pt x="6573" y="2125"/>
                  </a:cubicBezTo>
                  <a:cubicBezTo>
                    <a:pt x="6565" y="2118"/>
                    <a:pt x="6551" y="2110"/>
                    <a:pt x="6536" y="2096"/>
                  </a:cubicBezTo>
                  <a:cubicBezTo>
                    <a:pt x="6507" y="2052"/>
                    <a:pt x="6492" y="2037"/>
                    <a:pt x="6463" y="2037"/>
                  </a:cubicBezTo>
                  <a:cubicBezTo>
                    <a:pt x="6455" y="2037"/>
                    <a:pt x="6448" y="2037"/>
                    <a:pt x="6448" y="2037"/>
                  </a:cubicBezTo>
                  <a:cubicBezTo>
                    <a:pt x="6448" y="2037"/>
                    <a:pt x="6448" y="2045"/>
                    <a:pt x="6448" y="2067"/>
                  </a:cubicBezTo>
                  <a:cubicBezTo>
                    <a:pt x="6448" y="2081"/>
                    <a:pt x="6455" y="2089"/>
                    <a:pt x="6463" y="2096"/>
                  </a:cubicBezTo>
                  <a:cubicBezTo>
                    <a:pt x="6470" y="2103"/>
                    <a:pt x="6477" y="2110"/>
                    <a:pt x="6477" y="2133"/>
                  </a:cubicBezTo>
                  <a:cubicBezTo>
                    <a:pt x="6477" y="2162"/>
                    <a:pt x="6448" y="2177"/>
                    <a:pt x="6419" y="2184"/>
                  </a:cubicBezTo>
                  <a:cubicBezTo>
                    <a:pt x="6397" y="2191"/>
                    <a:pt x="6367" y="2198"/>
                    <a:pt x="6346" y="2213"/>
                  </a:cubicBezTo>
                  <a:cubicBezTo>
                    <a:pt x="6316" y="2243"/>
                    <a:pt x="6302" y="2250"/>
                    <a:pt x="6294" y="2250"/>
                  </a:cubicBezTo>
                  <a:cubicBezTo>
                    <a:pt x="6279" y="2250"/>
                    <a:pt x="6272" y="2243"/>
                    <a:pt x="6272" y="2235"/>
                  </a:cubicBezTo>
                  <a:lnTo>
                    <a:pt x="6265" y="2228"/>
                  </a:lnTo>
                  <a:cubicBezTo>
                    <a:pt x="6258" y="2220"/>
                    <a:pt x="6250" y="2213"/>
                    <a:pt x="6250" y="2206"/>
                  </a:cubicBezTo>
                  <a:cubicBezTo>
                    <a:pt x="6250" y="2191"/>
                    <a:pt x="6265" y="2177"/>
                    <a:pt x="6279" y="2155"/>
                  </a:cubicBezTo>
                  <a:cubicBezTo>
                    <a:pt x="6294" y="2147"/>
                    <a:pt x="6302" y="2140"/>
                    <a:pt x="6309" y="2133"/>
                  </a:cubicBezTo>
                  <a:cubicBezTo>
                    <a:pt x="6316" y="2118"/>
                    <a:pt x="6324" y="2103"/>
                    <a:pt x="6316" y="2096"/>
                  </a:cubicBezTo>
                  <a:cubicBezTo>
                    <a:pt x="6316" y="2096"/>
                    <a:pt x="6309" y="2096"/>
                    <a:pt x="6302" y="2096"/>
                  </a:cubicBezTo>
                  <a:cubicBezTo>
                    <a:pt x="6302" y="2096"/>
                    <a:pt x="6302" y="2096"/>
                    <a:pt x="6294" y="2096"/>
                  </a:cubicBezTo>
                  <a:cubicBezTo>
                    <a:pt x="6250" y="2103"/>
                    <a:pt x="6250" y="2110"/>
                    <a:pt x="6236" y="2140"/>
                  </a:cubicBezTo>
                  <a:cubicBezTo>
                    <a:pt x="6214" y="2191"/>
                    <a:pt x="6177" y="2191"/>
                    <a:pt x="6140" y="2191"/>
                  </a:cubicBezTo>
                  <a:cubicBezTo>
                    <a:pt x="6133" y="2191"/>
                    <a:pt x="6133" y="2191"/>
                    <a:pt x="6133" y="2191"/>
                  </a:cubicBezTo>
                  <a:close/>
                  <a:moveTo>
                    <a:pt x="6104" y="2133"/>
                  </a:moveTo>
                  <a:lnTo>
                    <a:pt x="6104" y="2133"/>
                  </a:lnTo>
                  <a:cubicBezTo>
                    <a:pt x="6096" y="2140"/>
                    <a:pt x="6096" y="2140"/>
                    <a:pt x="6096" y="2140"/>
                  </a:cubicBezTo>
                  <a:cubicBezTo>
                    <a:pt x="6089" y="2147"/>
                    <a:pt x="6089" y="2155"/>
                    <a:pt x="6089" y="2155"/>
                  </a:cubicBezTo>
                  <a:cubicBezTo>
                    <a:pt x="6096" y="2162"/>
                    <a:pt x="6096" y="2169"/>
                    <a:pt x="6104" y="2169"/>
                  </a:cubicBezTo>
                  <a:lnTo>
                    <a:pt x="6104" y="2169"/>
                  </a:lnTo>
                  <a:cubicBezTo>
                    <a:pt x="6096" y="2162"/>
                    <a:pt x="6096" y="2147"/>
                    <a:pt x="6104" y="2133"/>
                  </a:cubicBezTo>
                  <a:close/>
                  <a:moveTo>
                    <a:pt x="1729" y="2286"/>
                  </a:moveTo>
                  <a:lnTo>
                    <a:pt x="1729" y="2286"/>
                  </a:lnTo>
                  <a:lnTo>
                    <a:pt x="1729" y="2286"/>
                  </a:lnTo>
                  <a:cubicBezTo>
                    <a:pt x="1729" y="2272"/>
                    <a:pt x="1729" y="2265"/>
                    <a:pt x="1729" y="2257"/>
                  </a:cubicBezTo>
                  <a:cubicBezTo>
                    <a:pt x="1729" y="2235"/>
                    <a:pt x="1722" y="2206"/>
                    <a:pt x="1758" y="2177"/>
                  </a:cubicBezTo>
                  <a:cubicBezTo>
                    <a:pt x="1766" y="2169"/>
                    <a:pt x="1773" y="2162"/>
                    <a:pt x="1781" y="2155"/>
                  </a:cubicBezTo>
                  <a:cubicBezTo>
                    <a:pt x="1788" y="2147"/>
                    <a:pt x="1795" y="2140"/>
                    <a:pt x="1817" y="2140"/>
                  </a:cubicBezTo>
                  <a:cubicBezTo>
                    <a:pt x="1824" y="2140"/>
                    <a:pt x="1832" y="2140"/>
                    <a:pt x="1839" y="2147"/>
                  </a:cubicBezTo>
                  <a:cubicBezTo>
                    <a:pt x="1861" y="2155"/>
                    <a:pt x="1883" y="2169"/>
                    <a:pt x="1890" y="2191"/>
                  </a:cubicBezTo>
                  <a:cubicBezTo>
                    <a:pt x="1890" y="2206"/>
                    <a:pt x="1883" y="2220"/>
                    <a:pt x="1868" y="2235"/>
                  </a:cubicBezTo>
                  <a:cubicBezTo>
                    <a:pt x="1839" y="2272"/>
                    <a:pt x="1773" y="2308"/>
                    <a:pt x="1766" y="2316"/>
                  </a:cubicBezTo>
                  <a:cubicBezTo>
                    <a:pt x="1758" y="2316"/>
                    <a:pt x="1758" y="2316"/>
                    <a:pt x="1758" y="2316"/>
                  </a:cubicBezTo>
                  <a:lnTo>
                    <a:pt x="1729" y="2286"/>
                  </a:lnTo>
                  <a:close/>
                  <a:moveTo>
                    <a:pt x="5312" y="1576"/>
                  </a:moveTo>
                  <a:lnTo>
                    <a:pt x="5312" y="1576"/>
                  </a:lnTo>
                  <a:cubicBezTo>
                    <a:pt x="5283" y="1576"/>
                    <a:pt x="5254" y="1561"/>
                    <a:pt x="5224" y="1546"/>
                  </a:cubicBezTo>
                  <a:cubicBezTo>
                    <a:pt x="5217" y="1539"/>
                    <a:pt x="5210" y="1532"/>
                    <a:pt x="5195" y="1524"/>
                  </a:cubicBezTo>
                  <a:cubicBezTo>
                    <a:pt x="5158" y="1510"/>
                    <a:pt x="5158" y="1510"/>
                    <a:pt x="5158" y="1510"/>
                  </a:cubicBezTo>
                  <a:cubicBezTo>
                    <a:pt x="5195" y="1495"/>
                    <a:pt x="5195" y="1495"/>
                    <a:pt x="5195" y="1495"/>
                  </a:cubicBezTo>
                  <a:cubicBezTo>
                    <a:pt x="5217" y="1495"/>
                    <a:pt x="5298" y="1458"/>
                    <a:pt x="5364" y="1392"/>
                  </a:cubicBezTo>
                  <a:cubicBezTo>
                    <a:pt x="5386" y="1370"/>
                    <a:pt x="5386" y="1370"/>
                    <a:pt x="5386" y="1370"/>
                  </a:cubicBezTo>
                  <a:cubicBezTo>
                    <a:pt x="5393" y="1385"/>
                    <a:pt x="5393" y="1385"/>
                    <a:pt x="5393" y="1385"/>
                  </a:cubicBezTo>
                  <a:cubicBezTo>
                    <a:pt x="5400" y="1392"/>
                    <a:pt x="5408" y="1400"/>
                    <a:pt x="5415" y="1415"/>
                  </a:cubicBezTo>
                  <a:cubicBezTo>
                    <a:pt x="5429" y="1422"/>
                    <a:pt x="5437" y="1444"/>
                    <a:pt x="5429" y="1458"/>
                  </a:cubicBezTo>
                  <a:cubicBezTo>
                    <a:pt x="5422" y="1502"/>
                    <a:pt x="5378" y="1554"/>
                    <a:pt x="5342" y="1568"/>
                  </a:cubicBezTo>
                  <a:cubicBezTo>
                    <a:pt x="5334" y="1576"/>
                    <a:pt x="5327" y="1576"/>
                    <a:pt x="5312" y="1576"/>
                  </a:cubicBezTo>
                  <a:close/>
                  <a:moveTo>
                    <a:pt x="5129" y="1458"/>
                  </a:moveTo>
                  <a:lnTo>
                    <a:pt x="5129" y="1458"/>
                  </a:lnTo>
                  <a:cubicBezTo>
                    <a:pt x="5114" y="1458"/>
                    <a:pt x="5100" y="1458"/>
                    <a:pt x="5085" y="1444"/>
                  </a:cubicBezTo>
                  <a:cubicBezTo>
                    <a:pt x="5070" y="1436"/>
                    <a:pt x="5056" y="1422"/>
                    <a:pt x="5048" y="1415"/>
                  </a:cubicBezTo>
                  <a:cubicBezTo>
                    <a:pt x="5019" y="1400"/>
                    <a:pt x="4997" y="1378"/>
                    <a:pt x="4975" y="1348"/>
                  </a:cubicBezTo>
                  <a:cubicBezTo>
                    <a:pt x="4953" y="1319"/>
                    <a:pt x="4924" y="1305"/>
                    <a:pt x="4895" y="1290"/>
                  </a:cubicBezTo>
                  <a:cubicBezTo>
                    <a:pt x="4865" y="1268"/>
                    <a:pt x="4865" y="1268"/>
                    <a:pt x="4865" y="1268"/>
                  </a:cubicBezTo>
                  <a:cubicBezTo>
                    <a:pt x="4829" y="1253"/>
                    <a:pt x="4785" y="1224"/>
                    <a:pt x="4785" y="1165"/>
                  </a:cubicBezTo>
                  <a:cubicBezTo>
                    <a:pt x="4785" y="1143"/>
                    <a:pt x="4785" y="1121"/>
                    <a:pt x="4785" y="1099"/>
                  </a:cubicBezTo>
                  <a:cubicBezTo>
                    <a:pt x="4792" y="1092"/>
                    <a:pt x="4792" y="1092"/>
                    <a:pt x="4792" y="1092"/>
                  </a:cubicBezTo>
                  <a:cubicBezTo>
                    <a:pt x="4799" y="1092"/>
                    <a:pt x="4799" y="1092"/>
                    <a:pt x="4799" y="1092"/>
                  </a:cubicBezTo>
                  <a:cubicBezTo>
                    <a:pt x="4807" y="1092"/>
                    <a:pt x="4865" y="1077"/>
                    <a:pt x="4990" y="1077"/>
                  </a:cubicBezTo>
                  <a:cubicBezTo>
                    <a:pt x="5019" y="1077"/>
                    <a:pt x="5034" y="1063"/>
                    <a:pt x="5034" y="1041"/>
                  </a:cubicBezTo>
                  <a:cubicBezTo>
                    <a:pt x="5034" y="997"/>
                    <a:pt x="4990" y="938"/>
                    <a:pt x="4953" y="938"/>
                  </a:cubicBezTo>
                  <a:cubicBezTo>
                    <a:pt x="4902" y="938"/>
                    <a:pt x="4880" y="916"/>
                    <a:pt x="4865" y="901"/>
                  </a:cubicBezTo>
                  <a:cubicBezTo>
                    <a:pt x="4858" y="894"/>
                    <a:pt x="4851" y="894"/>
                    <a:pt x="4851" y="894"/>
                  </a:cubicBezTo>
                  <a:cubicBezTo>
                    <a:pt x="4829" y="887"/>
                    <a:pt x="4829" y="887"/>
                    <a:pt x="4829" y="887"/>
                  </a:cubicBezTo>
                  <a:cubicBezTo>
                    <a:pt x="4829" y="894"/>
                    <a:pt x="4829" y="894"/>
                    <a:pt x="4829" y="894"/>
                  </a:cubicBezTo>
                  <a:cubicBezTo>
                    <a:pt x="4814" y="894"/>
                    <a:pt x="4814" y="894"/>
                    <a:pt x="4814" y="894"/>
                  </a:cubicBezTo>
                  <a:cubicBezTo>
                    <a:pt x="4777" y="887"/>
                    <a:pt x="4755" y="858"/>
                    <a:pt x="4755" y="821"/>
                  </a:cubicBezTo>
                  <a:cubicBezTo>
                    <a:pt x="4755" y="762"/>
                    <a:pt x="4785" y="726"/>
                    <a:pt x="4814" y="696"/>
                  </a:cubicBezTo>
                  <a:cubicBezTo>
                    <a:pt x="4829" y="682"/>
                    <a:pt x="4829" y="660"/>
                    <a:pt x="4836" y="630"/>
                  </a:cubicBezTo>
                  <a:cubicBezTo>
                    <a:pt x="4836" y="608"/>
                    <a:pt x="4836" y="608"/>
                    <a:pt x="4836" y="608"/>
                  </a:cubicBezTo>
                  <a:cubicBezTo>
                    <a:pt x="4836" y="579"/>
                    <a:pt x="4836" y="535"/>
                    <a:pt x="4851" y="498"/>
                  </a:cubicBezTo>
                  <a:cubicBezTo>
                    <a:pt x="4858" y="477"/>
                    <a:pt x="4865" y="447"/>
                    <a:pt x="4895" y="447"/>
                  </a:cubicBezTo>
                  <a:cubicBezTo>
                    <a:pt x="4902" y="447"/>
                    <a:pt x="4909" y="447"/>
                    <a:pt x="4924" y="455"/>
                  </a:cubicBezTo>
                  <a:cubicBezTo>
                    <a:pt x="4931" y="462"/>
                    <a:pt x="4939" y="462"/>
                    <a:pt x="4953" y="462"/>
                  </a:cubicBezTo>
                  <a:cubicBezTo>
                    <a:pt x="4961" y="462"/>
                    <a:pt x="4968" y="462"/>
                    <a:pt x="4968" y="455"/>
                  </a:cubicBezTo>
                  <a:cubicBezTo>
                    <a:pt x="4983" y="447"/>
                    <a:pt x="4983" y="447"/>
                    <a:pt x="4983" y="447"/>
                  </a:cubicBezTo>
                  <a:cubicBezTo>
                    <a:pt x="5005" y="469"/>
                    <a:pt x="5005" y="469"/>
                    <a:pt x="5005" y="469"/>
                  </a:cubicBezTo>
                  <a:cubicBezTo>
                    <a:pt x="5012" y="469"/>
                    <a:pt x="5019" y="469"/>
                    <a:pt x="5027" y="469"/>
                  </a:cubicBezTo>
                  <a:cubicBezTo>
                    <a:pt x="5056" y="469"/>
                    <a:pt x="5070" y="484"/>
                    <a:pt x="5078" y="506"/>
                  </a:cubicBezTo>
                  <a:cubicBezTo>
                    <a:pt x="5085" y="528"/>
                    <a:pt x="5085" y="528"/>
                    <a:pt x="5085" y="528"/>
                  </a:cubicBezTo>
                  <a:cubicBezTo>
                    <a:pt x="5093" y="550"/>
                    <a:pt x="5093" y="557"/>
                    <a:pt x="5107" y="565"/>
                  </a:cubicBezTo>
                  <a:cubicBezTo>
                    <a:pt x="5114" y="565"/>
                    <a:pt x="5114" y="572"/>
                    <a:pt x="5122" y="572"/>
                  </a:cubicBezTo>
                  <a:cubicBezTo>
                    <a:pt x="5129" y="572"/>
                    <a:pt x="5136" y="579"/>
                    <a:pt x="5144" y="579"/>
                  </a:cubicBezTo>
                  <a:lnTo>
                    <a:pt x="5144" y="579"/>
                  </a:lnTo>
                  <a:cubicBezTo>
                    <a:pt x="5144" y="565"/>
                    <a:pt x="5144" y="557"/>
                    <a:pt x="5144" y="542"/>
                  </a:cubicBezTo>
                  <a:cubicBezTo>
                    <a:pt x="5144" y="528"/>
                    <a:pt x="5144" y="520"/>
                    <a:pt x="5136" y="491"/>
                  </a:cubicBezTo>
                  <a:cubicBezTo>
                    <a:pt x="5136" y="484"/>
                    <a:pt x="5129" y="477"/>
                    <a:pt x="5129" y="469"/>
                  </a:cubicBezTo>
                  <a:cubicBezTo>
                    <a:pt x="5122" y="455"/>
                    <a:pt x="5114" y="440"/>
                    <a:pt x="5122" y="425"/>
                  </a:cubicBezTo>
                  <a:cubicBezTo>
                    <a:pt x="5122" y="410"/>
                    <a:pt x="5136" y="410"/>
                    <a:pt x="5158" y="403"/>
                  </a:cubicBezTo>
                  <a:cubicBezTo>
                    <a:pt x="5180" y="396"/>
                    <a:pt x="5180" y="396"/>
                    <a:pt x="5180" y="396"/>
                  </a:cubicBezTo>
                  <a:cubicBezTo>
                    <a:pt x="5188" y="396"/>
                    <a:pt x="5195" y="396"/>
                    <a:pt x="5203" y="396"/>
                  </a:cubicBezTo>
                  <a:cubicBezTo>
                    <a:pt x="5232" y="396"/>
                    <a:pt x="5239" y="425"/>
                    <a:pt x="5239" y="455"/>
                  </a:cubicBezTo>
                  <a:cubicBezTo>
                    <a:pt x="5246" y="498"/>
                    <a:pt x="5261" y="535"/>
                    <a:pt x="5290" y="535"/>
                  </a:cubicBezTo>
                  <a:cubicBezTo>
                    <a:pt x="5298" y="535"/>
                    <a:pt x="5298" y="535"/>
                    <a:pt x="5305" y="528"/>
                  </a:cubicBezTo>
                  <a:cubicBezTo>
                    <a:pt x="5312" y="528"/>
                    <a:pt x="5312" y="528"/>
                    <a:pt x="5320" y="528"/>
                  </a:cubicBezTo>
                  <a:cubicBezTo>
                    <a:pt x="5342" y="528"/>
                    <a:pt x="5349" y="550"/>
                    <a:pt x="5356" y="586"/>
                  </a:cubicBezTo>
                  <a:cubicBezTo>
                    <a:pt x="5371" y="645"/>
                    <a:pt x="5393" y="652"/>
                    <a:pt x="5422" y="667"/>
                  </a:cubicBezTo>
                  <a:cubicBezTo>
                    <a:pt x="5429" y="667"/>
                    <a:pt x="5437" y="667"/>
                    <a:pt x="5444" y="667"/>
                  </a:cubicBezTo>
                  <a:cubicBezTo>
                    <a:pt x="5466" y="674"/>
                    <a:pt x="5488" y="682"/>
                    <a:pt x="5481" y="740"/>
                  </a:cubicBezTo>
                  <a:cubicBezTo>
                    <a:pt x="5481" y="799"/>
                    <a:pt x="5474" y="828"/>
                    <a:pt x="5503" y="850"/>
                  </a:cubicBezTo>
                  <a:cubicBezTo>
                    <a:pt x="5517" y="858"/>
                    <a:pt x="5525" y="865"/>
                    <a:pt x="5532" y="872"/>
                  </a:cubicBezTo>
                  <a:cubicBezTo>
                    <a:pt x="5554" y="879"/>
                    <a:pt x="5561" y="887"/>
                    <a:pt x="5576" y="887"/>
                  </a:cubicBezTo>
                  <a:cubicBezTo>
                    <a:pt x="5584" y="887"/>
                    <a:pt x="5584" y="887"/>
                    <a:pt x="5591" y="887"/>
                  </a:cubicBezTo>
                  <a:cubicBezTo>
                    <a:pt x="5605" y="879"/>
                    <a:pt x="5620" y="872"/>
                    <a:pt x="5627" y="865"/>
                  </a:cubicBezTo>
                  <a:cubicBezTo>
                    <a:pt x="5649" y="858"/>
                    <a:pt x="5664" y="843"/>
                    <a:pt x="5686" y="843"/>
                  </a:cubicBezTo>
                  <a:cubicBezTo>
                    <a:pt x="5693" y="843"/>
                    <a:pt x="5701" y="850"/>
                    <a:pt x="5715" y="850"/>
                  </a:cubicBezTo>
                  <a:cubicBezTo>
                    <a:pt x="5715" y="858"/>
                    <a:pt x="5723" y="858"/>
                    <a:pt x="5723" y="858"/>
                  </a:cubicBezTo>
                  <a:cubicBezTo>
                    <a:pt x="5730" y="858"/>
                    <a:pt x="5730" y="858"/>
                    <a:pt x="5730" y="858"/>
                  </a:cubicBezTo>
                  <a:cubicBezTo>
                    <a:pt x="5730" y="865"/>
                    <a:pt x="5730" y="865"/>
                    <a:pt x="5730" y="865"/>
                  </a:cubicBezTo>
                  <a:cubicBezTo>
                    <a:pt x="5745" y="879"/>
                    <a:pt x="5759" y="894"/>
                    <a:pt x="5774" y="894"/>
                  </a:cubicBezTo>
                  <a:cubicBezTo>
                    <a:pt x="5781" y="901"/>
                    <a:pt x="5781" y="901"/>
                    <a:pt x="5781" y="901"/>
                  </a:cubicBezTo>
                  <a:lnTo>
                    <a:pt x="5781" y="901"/>
                  </a:lnTo>
                  <a:cubicBezTo>
                    <a:pt x="5796" y="924"/>
                    <a:pt x="5803" y="931"/>
                    <a:pt x="5811" y="931"/>
                  </a:cubicBezTo>
                  <a:cubicBezTo>
                    <a:pt x="5818" y="931"/>
                    <a:pt x="5833" y="931"/>
                    <a:pt x="5840" y="924"/>
                  </a:cubicBezTo>
                  <a:cubicBezTo>
                    <a:pt x="5847" y="924"/>
                    <a:pt x="5847" y="924"/>
                    <a:pt x="5847" y="924"/>
                  </a:cubicBezTo>
                  <a:cubicBezTo>
                    <a:pt x="5855" y="924"/>
                    <a:pt x="5855" y="924"/>
                    <a:pt x="5855" y="924"/>
                  </a:cubicBezTo>
                  <a:cubicBezTo>
                    <a:pt x="5884" y="938"/>
                    <a:pt x="5913" y="960"/>
                    <a:pt x="5935" y="982"/>
                  </a:cubicBezTo>
                  <a:cubicBezTo>
                    <a:pt x="5950" y="989"/>
                    <a:pt x="5957" y="997"/>
                    <a:pt x="5972" y="1004"/>
                  </a:cubicBezTo>
                  <a:cubicBezTo>
                    <a:pt x="6023" y="1041"/>
                    <a:pt x="6082" y="1085"/>
                    <a:pt x="6052" y="1136"/>
                  </a:cubicBezTo>
                  <a:cubicBezTo>
                    <a:pt x="6045" y="1158"/>
                    <a:pt x="6030" y="1165"/>
                    <a:pt x="6016" y="1173"/>
                  </a:cubicBezTo>
                  <a:cubicBezTo>
                    <a:pt x="6008" y="1180"/>
                    <a:pt x="6008" y="1180"/>
                    <a:pt x="6008" y="1187"/>
                  </a:cubicBezTo>
                  <a:cubicBezTo>
                    <a:pt x="6023" y="1224"/>
                    <a:pt x="6023" y="1290"/>
                    <a:pt x="6008" y="1334"/>
                  </a:cubicBezTo>
                  <a:cubicBezTo>
                    <a:pt x="6008" y="1341"/>
                    <a:pt x="6001" y="1363"/>
                    <a:pt x="5972" y="1363"/>
                  </a:cubicBezTo>
                  <a:cubicBezTo>
                    <a:pt x="5928" y="1363"/>
                    <a:pt x="5884" y="1334"/>
                    <a:pt x="5877" y="1334"/>
                  </a:cubicBezTo>
                  <a:cubicBezTo>
                    <a:pt x="5869" y="1327"/>
                    <a:pt x="5869" y="1327"/>
                    <a:pt x="5869" y="1327"/>
                  </a:cubicBezTo>
                  <a:lnTo>
                    <a:pt x="5869" y="1327"/>
                  </a:lnTo>
                  <a:cubicBezTo>
                    <a:pt x="5862" y="1312"/>
                    <a:pt x="5840" y="1231"/>
                    <a:pt x="5884" y="1202"/>
                  </a:cubicBezTo>
                  <a:cubicBezTo>
                    <a:pt x="5891" y="1187"/>
                    <a:pt x="5877" y="1151"/>
                    <a:pt x="5855" y="1129"/>
                  </a:cubicBezTo>
                  <a:cubicBezTo>
                    <a:pt x="5840" y="1143"/>
                    <a:pt x="5796" y="1180"/>
                    <a:pt x="5767" y="1180"/>
                  </a:cubicBezTo>
                  <a:cubicBezTo>
                    <a:pt x="5759" y="1180"/>
                    <a:pt x="5759" y="1180"/>
                    <a:pt x="5752" y="1173"/>
                  </a:cubicBezTo>
                  <a:cubicBezTo>
                    <a:pt x="5737" y="1173"/>
                    <a:pt x="5723" y="1158"/>
                    <a:pt x="5715" y="1143"/>
                  </a:cubicBezTo>
                  <a:cubicBezTo>
                    <a:pt x="5708" y="1136"/>
                    <a:pt x="5708" y="1129"/>
                    <a:pt x="5701" y="1129"/>
                  </a:cubicBezTo>
                  <a:cubicBezTo>
                    <a:pt x="5701" y="1129"/>
                    <a:pt x="5693" y="1129"/>
                    <a:pt x="5686" y="1136"/>
                  </a:cubicBezTo>
                  <a:cubicBezTo>
                    <a:pt x="5664" y="1151"/>
                    <a:pt x="5642" y="1187"/>
                    <a:pt x="5627" y="1209"/>
                  </a:cubicBezTo>
                  <a:cubicBezTo>
                    <a:pt x="5605" y="1239"/>
                    <a:pt x="5598" y="1246"/>
                    <a:pt x="5591" y="1246"/>
                  </a:cubicBezTo>
                  <a:cubicBezTo>
                    <a:pt x="5584" y="1246"/>
                    <a:pt x="5584" y="1246"/>
                    <a:pt x="5584" y="1246"/>
                  </a:cubicBezTo>
                  <a:cubicBezTo>
                    <a:pt x="5576" y="1239"/>
                    <a:pt x="5576" y="1239"/>
                    <a:pt x="5576" y="1239"/>
                  </a:cubicBezTo>
                  <a:cubicBezTo>
                    <a:pt x="5569" y="1231"/>
                    <a:pt x="5569" y="1224"/>
                    <a:pt x="5576" y="1217"/>
                  </a:cubicBezTo>
                  <a:cubicBezTo>
                    <a:pt x="5576" y="1202"/>
                    <a:pt x="5584" y="1187"/>
                    <a:pt x="5584" y="1180"/>
                  </a:cubicBezTo>
                  <a:lnTo>
                    <a:pt x="5584" y="1180"/>
                  </a:lnTo>
                  <a:cubicBezTo>
                    <a:pt x="5584" y="1173"/>
                    <a:pt x="5584" y="1173"/>
                    <a:pt x="5576" y="1173"/>
                  </a:cubicBezTo>
                  <a:cubicBezTo>
                    <a:pt x="5547" y="1173"/>
                    <a:pt x="5539" y="1180"/>
                    <a:pt x="5517" y="1195"/>
                  </a:cubicBezTo>
                  <a:cubicBezTo>
                    <a:pt x="5503" y="1202"/>
                    <a:pt x="5488" y="1209"/>
                    <a:pt x="5466" y="1217"/>
                  </a:cubicBezTo>
                  <a:cubicBezTo>
                    <a:pt x="5422" y="1246"/>
                    <a:pt x="5415" y="1253"/>
                    <a:pt x="5408" y="1283"/>
                  </a:cubicBezTo>
                  <a:cubicBezTo>
                    <a:pt x="5408" y="1290"/>
                    <a:pt x="5400" y="1305"/>
                    <a:pt x="5400" y="1312"/>
                  </a:cubicBezTo>
                  <a:cubicBezTo>
                    <a:pt x="5393" y="1319"/>
                    <a:pt x="5393" y="1319"/>
                    <a:pt x="5393" y="1319"/>
                  </a:cubicBezTo>
                  <a:cubicBezTo>
                    <a:pt x="5386" y="1334"/>
                    <a:pt x="5386" y="1334"/>
                    <a:pt x="5386" y="1334"/>
                  </a:cubicBezTo>
                  <a:cubicBezTo>
                    <a:pt x="5342" y="1348"/>
                    <a:pt x="5312" y="1363"/>
                    <a:pt x="5290" y="1363"/>
                  </a:cubicBezTo>
                  <a:cubicBezTo>
                    <a:pt x="5283" y="1363"/>
                    <a:pt x="5283" y="1363"/>
                    <a:pt x="5276" y="1363"/>
                  </a:cubicBezTo>
                  <a:cubicBezTo>
                    <a:pt x="5261" y="1363"/>
                    <a:pt x="5254" y="1356"/>
                    <a:pt x="5246" y="1356"/>
                  </a:cubicBezTo>
                  <a:lnTo>
                    <a:pt x="5239" y="1356"/>
                  </a:lnTo>
                  <a:cubicBezTo>
                    <a:pt x="5239" y="1356"/>
                    <a:pt x="5232" y="1356"/>
                    <a:pt x="5217" y="1378"/>
                  </a:cubicBezTo>
                  <a:cubicBezTo>
                    <a:pt x="5210" y="1385"/>
                    <a:pt x="5210" y="1392"/>
                    <a:pt x="5203" y="1400"/>
                  </a:cubicBezTo>
                  <a:cubicBezTo>
                    <a:pt x="5180" y="1429"/>
                    <a:pt x="5158" y="1458"/>
                    <a:pt x="5129" y="1458"/>
                  </a:cubicBezTo>
                  <a:close/>
                  <a:moveTo>
                    <a:pt x="4902" y="652"/>
                  </a:moveTo>
                  <a:lnTo>
                    <a:pt x="4902" y="652"/>
                  </a:lnTo>
                  <a:cubicBezTo>
                    <a:pt x="4946" y="674"/>
                    <a:pt x="4953" y="682"/>
                    <a:pt x="4946" y="696"/>
                  </a:cubicBezTo>
                  <a:cubicBezTo>
                    <a:pt x="4946" y="704"/>
                    <a:pt x="4946" y="704"/>
                    <a:pt x="4946" y="711"/>
                  </a:cubicBezTo>
                  <a:cubicBezTo>
                    <a:pt x="4953" y="748"/>
                    <a:pt x="4924" y="770"/>
                    <a:pt x="4887" y="799"/>
                  </a:cubicBezTo>
                  <a:cubicBezTo>
                    <a:pt x="4880" y="806"/>
                    <a:pt x="4873" y="806"/>
                    <a:pt x="4865" y="814"/>
                  </a:cubicBezTo>
                  <a:cubicBezTo>
                    <a:pt x="4851" y="828"/>
                    <a:pt x="4836" y="858"/>
                    <a:pt x="4836" y="872"/>
                  </a:cubicBezTo>
                  <a:cubicBezTo>
                    <a:pt x="4843" y="865"/>
                    <a:pt x="4843" y="865"/>
                    <a:pt x="4843" y="865"/>
                  </a:cubicBezTo>
                  <a:cubicBezTo>
                    <a:pt x="4865" y="850"/>
                    <a:pt x="4880" y="836"/>
                    <a:pt x="4895" y="821"/>
                  </a:cubicBezTo>
                  <a:cubicBezTo>
                    <a:pt x="4924" y="792"/>
                    <a:pt x="4968" y="777"/>
                    <a:pt x="5012" y="755"/>
                  </a:cubicBezTo>
                  <a:cubicBezTo>
                    <a:pt x="5027" y="748"/>
                    <a:pt x="5034" y="748"/>
                    <a:pt x="5048" y="740"/>
                  </a:cubicBezTo>
                  <a:cubicBezTo>
                    <a:pt x="5078" y="726"/>
                    <a:pt x="5078" y="718"/>
                    <a:pt x="5078" y="718"/>
                  </a:cubicBezTo>
                  <a:lnTo>
                    <a:pt x="5078" y="718"/>
                  </a:lnTo>
                  <a:cubicBezTo>
                    <a:pt x="5078" y="718"/>
                    <a:pt x="5070" y="718"/>
                    <a:pt x="5070" y="711"/>
                  </a:cubicBezTo>
                  <a:cubicBezTo>
                    <a:pt x="5063" y="711"/>
                    <a:pt x="5063" y="711"/>
                    <a:pt x="5063" y="704"/>
                  </a:cubicBezTo>
                  <a:cubicBezTo>
                    <a:pt x="5056" y="704"/>
                    <a:pt x="5048" y="696"/>
                    <a:pt x="5048" y="696"/>
                  </a:cubicBezTo>
                  <a:cubicBezTo>
                    <a:pt x="5034" y="682"/>
                    <a:pt x="5027" y="674"/>
                    <a:pt x="5012" y="652"/>
                  </a:cubicBezTo>
                  <a:cubicBezTo>
                    <a:pt x="4997" y="645"/>
                    <a:pt x="4997" y="630"/>
                    <a:pt x="4990" y="623"/>
                  </a:cubicBezTo>
                  <a:lnTo>
                    <a:pt x="4990" y="616"/>
                  </a:lnTo>
                  <a:lnTo>
                    <a:pt x="4983" y="616"/>
                  </a:lnTo>
                  <a:cubicBezTo>
                    <a:pt x="4983" y="616"/>
                    <a:pt x="4983" y="616"/>
                    <a:pt x="4975" y="616"/>
                  </a:cubicBezTo>
                  <a:cubicBezTo>
                    <a:pt x="4946" y="623"/>
                    <a:pt x="4939" y="623"/>
                    <a:pt x="4902" y="645"/>
                  </a:cubicBezTo>
                  <a:cubicBezTo>
                    <a:pt x="4902" y="645"/>
                    <a:pt x="4902" y="645"/>
                    <a:pt x="4895" y="645"/>
                  </a:cubicBezTo>
                  <a:cubicBezTo>
                    <a:pt x="4902" y="645"/>
                    <a:pt x="4902" y="645"/>
                    <a:pt x="4902" y="652"/>
                  </a:cubicBezTo>
                  <a:close/>
                  <a:moveTo>
                    <a:pt x="5561" y="696"/>
                  </a:moveTo>
                  <a:lnTo>
                    <a:pt x="5561" y="696"/>
                  </a:lnTo>
                  <a:cubicBezTo>
                    <a:pt x="5539" y="696"/>
                    <a:pt x="5525" y="689"/>
                    <a:pt x="5510" y="674"/>
                  </a:cubicBezTo>
                  <a:cubicBezTo>
                    <a:pt x="5510" y="674"/>
                    <a:pt x="5503" y="667"/>
                    <a:pt x="5495" y="667"/>
                  </a:cubicBezTo>
                  <a:cubicBezTo>
                    <a:pt x="5481" y="645"/>
                    <a:pt x="5474" y="638"/>
                    <a:pt x="5488" y="594"/>
                  </a:cubicBezTo>
                  <a:cubicBezTo>
                    <a:pt x="5503" y="528"/>
                    <a:pt x="5510" y="506"/>
                    <a:pt x="5503" y="469"/>
                  </a:cubicBezTo>
                  <a:cubicBezTo>
                    <a:pt x="5488" y="425"/>
                    <a:pt x="5488" y="389"/>
                    <a:pt x="5503" y="367"/>
                  </a:cubicBezTo>
                  <a:cubicBezTo>
                    <a:pt x="5525" y="330"/>
                    <a:pt x="5576" y="315"/>
                    <a:pt x="5627" y="301"/>
                  </a:cubicBezTo>
                  <a:cubicBezTo>
                    <a:pt x="5657" y="293"/>
                    <a:pt x="5693" y="286"/>
                    <a:pt x="5715" y="271"/>
                  </a:cubicBezTo>
                  <a:cubicBezTo>
                    <a:pt x="5723" y="271"/>
                    <a:pt x="5737" y="264"/>
                    <a:pt x="5745" y="264"/>
                  </a:cubicBezTo>
                  <a:cubicBezTo>
                    <a:pt x="5796" y="264"/>
                    <a:pt x="5825" y="345"/>
                    <a:pt x="5847" y="396"/>
                  </a:cubicBezTo>
                  <a:cubicBezTo>
                    <a:pt x="5855" y="410"/>
                    <a:pt x="5855" y="418"/>
                    <a:pt x="5862" y="425"/>
                  </a:cubicBezTo>
                  <a:cubicBezTo>
                    <a:pt x="5898" y="498"/>
                    <a:pt x="5796" y="557"/>
                    <a:pt x="5767" y="572"/>
                  </a:cubicBezTo>
                  <a:cubicBezTo>
                    <a:pt x="5723" y="601"/>
                    <a:pt x="5708" y="616"/>
                    <a:pt x="5671" y="660"/>
                  </a:cubicBezTo>
                  <a:cubicBezTo>
                    <a:pt x="5657" y="682"/>
                    <a:pt x="5657" y="682"/>
                    <a:pt x="5657" y="682"/>
                  </a:cubicBezTo>
                  <a:cubicBezTo>
                    <a:pt x="5649" y="682"/>
                    <a:pt x="5649" y="682"/>
                    <a:pt x="5649" y="682"/>
                  </a:cubicBezTo>
                  <a:cubicBezTo>
                    <a:pt x="5642" y="674"/>
                    <a:pt x="5642" y="674"/>
                    <a:pt x="5642" y="674"/>
                  </a:cubicBezTo>
                  <a:cubicBezTo>
                    <a:pt x="5635" y="682"/>
                    <a:pt x="5598" y="696"/>
                    <a:pt x="5561" y="696"/>
                  </a:cubicBezTo>
                  <a:close/>
                  <a:moveTo>
                    <a:pt x="4997" y="410"/>
                  </a:moveTo>
                  <a:lnTo>
                    <a:pt x="4997" y="410"/>
                  </a:lnTo>
                  <a:cubicBezTo>
                    <a:pt x="5012" y="418"/>
                    <a:pt x="5012" y="418"/>
                    <a:pt x="5012" y="418"/>
                  </a:cubicBezTo>
                  <a:cubicBezTo>
                    <a:pt x="4997" y="410"/>
                    <a:pt x="4997" y="410"/>
                    <a:pt x="4997" y="410"/>
                  </a:cubicBezTo>
                  <a:cubicBezTo>
                    <a:pt x="5005" y="389"/>
                    <a:pt x="5012" y="359"/>
                    <a:pt x="5027" y="330"/>
                  </a:cubicBezTo>
                  <a:cubicBezTo>
                    <a:pt x="5063" y="264"/>
                    <a:pt x="5056" y="227"/>
                    <a:pt x="5048" y="205"/>
                  </a:cubicBezTo>
                  <a:cubicBezTo>
                    <a:pt x="4909" y="257"/>
                    <a:pt x="4909" y="257"/>
                    <a:pt x="4909" y="257"/>
                  </a:cubicBezTo>
                  <a:cubicBezTo>
                    <a:pt x="4917" y="227"/>
                    <a:pt x="4917" y="227"/>
                    <a:pt x="4917" y="227"/>
                  </a:cubicBezTo>
                  <a:cubicBezTo>
                    <a:pt x="4917" y="227"/>
                    <a:pt x="4939" y="139"/>
                    <a:pt x="4990" y="103"/>
                  </a:cubicBezTo>
                  <a:cubicBezTo>
                    <a:pt x="5019" y="88"/>
                    <a:pt x="5048" y="74"/>
                    <a:pt x="5093" y="59"/>
                  </a:cubicBezTo>
                  <a:cubicBezTo>
                    <a:pt x="5114" y="51"/>
                    <a:pt x="5144" y="37"/>
                    <a:pt x="5173" y="22"/>
                  </a:cubicBezTo>
                  <a:cubicBezTo>
                    <a:pt x="5217" y="0"/>
                    <a:pt x="5268" y="0"/>
                    <a:pt x="5305" y="0"/>
                  </a:cubicBezTo>
                  <a:cubicBezTo>
                    <a:pt x="5327" y="0"/>
                    <a:pt x="5342" y="0"/>
                    <a:pt x="5342" y="0"/>
                  </a:cubicBezTo>
                  <a:cubicBezTo>
                    <a:pt x="5349" y="0"/>
                    <a:pt x="5349" y="0"/>
                    <a:pt x="5349" y="0"/>
                  </a:cubicBezTo>
                  <a:cubicBezTo>
                    <a:pt x="5356" y="15"/>
                    <a:pt x="5356" y="15"/>
                    <a:pt x="5356" y="15"/>
                  </a:cubicBezTo>
                  <a:cubicBezTo>
                    <a:pt x="5356" y="15"/>
                    <a:pt x="5364" y="81"/>
                    <a:pt x="5312" y="132"/>
                  </a:cubicBezTo>
                  <a:cubicBezTo>
                    <a:pt x="5283" y="161"/>
                    <a:pt x="5268" y="191"/>
                    <a:pt x="5268" y="227"/>
                  </a:cubicBezTo>
                  <a:cubicBezTo>
                    <a:pt x="5268" y="235"/>
                    <a:pt x="5268" y="235"/>
                    <a:pt x="5268" y="235"/>
                  </a:cubicBezTo>
                  <a:cubicBezTo>
                    <a:pt x="5268" y="242"/>
                    <a:pt x="5268" y="242"/>
                    <a:pt x="5268" y="242"/>
                  </a:cubicBezTo>
                  <a:cubicBezTo>
                    <a:pt x="5203" y="323"/>
                    <a:pt x="5188" y="330"/>
                    <a:pt x="5180" y="330"/>
                  </a:cubicBezTo>
                  <a:cubicBezTo>
                    <a:pt x="5166" y="337"/>
                    <a:pt x="5158" y="345"/>
                    <a:pt x="5144" y="359"/>
                  </a:cubicBezTo>
                  <a:cubicBezTo>
                    <a:pt x="5122" y="381"/>
                    <a:pt x="5107" y="396"/>
                    <a:pt x="5093" y="403"/>
                  </a:cubicBezTo>
                  <a:cubicBezTo>
                    <a:pt x="5063" y="418"/>
                    <a:pt x="5048" y="418"/>
                    <a:pt x="5027" y="425"/>
                  </a:cubicBezTo>
                  <a:cubicBezTo>
                    <a:pt x="4983" y="440"/>
                    <a:pt x="4983" y="440"/>
                    <a:pt x="4983" y="440"/>
                  </a:cubicBezTo>
                  <a:lnTo>
                    <a:pt x="4997" y="410"/>
                  </a:lnTo>
                  <a:close/>
                </a:path>
              </a:pathLst>
            </a:custGeom>
            <a:grpFill/>
            <a:ln w="3175" cap="flat" cmpd="sng">
              <a:noFill/>
              <a:bevel/>
              <a:headEnd/>
              <a:tailEnd/>
            </a:ln>
            <a:effectLst/>
          </p:spPr>
          <p:txBody>
            <a:bodyPr wrap="none" anchor="ctr"/>
            <a:lstStyle/>
            <a:p>
              <a:pPr defTabSz="1828298" eaLnBrk="1" fontAlgn="auto" hangingPunct="1">
                <a:spcBef>
                  <a:spcPts val="0"/>
                </a:spcBef>
                <a:spcAft>
                  <a:spcPts val="0"/>
                </a:spcAft>
                <a:defRPr/>
              </a:pPr>
              <a:endParaRPr lang="en-US" sz="1351" b="0" i="0">
                <a:latin typeface="DINRoundOT" panose="020B0504020101020102" pitchFamily="34" charset="77"/>
              </a:endParaRPr>
            </a:p>
          </p:txBody>
        </p:sp>
        <p:sp>
          <p:nvSpPr>
            <p:cNvPr id="166" name="Freeform 31">
              <a:extLst>
                <a:ext uri="{FF2B5EF4-FFF2-40B4-BE49-F238E27FC236}">
                  <a16:creationId xmlns:a16="http://schemas.microsoft.com/office/drawing/2014/main" id="{1CEB5387-4DD0-0B41-BCE1-DE738DDC4F39}"/>
                </a:ext>
              </a:extLst>
            </p:cNvPr>
            <p:cNvSpPr>
              <a:spLocks noChangeArrowheads="1"/>
            </p:cNvSpPr>
            <p:nvPr/>
          </p:nvSpPr>
          <p:spPr bwMode="gray">
            <a:xfrm>
              <a:off x="6438102" y="4261498"/>
              <a:ext cx="463272" cy="441385"/>
            </a:xfrm>
            <a:custGeom>
              <a:avLst/>
              <a:gdLst>
                <a:gd name="T0" fmla="*/ 908 w 1202"/>
                <a:gd name="T1" fmla="*/ 1165 h 1166"/>
                <a:gd name="T2" fmla="*/ 733 w 1202"/>
                <a:gd name="T3" fmla="*/ 1026 h 1166"/>
                <a:gd name="T4" fmla="*/ 652 w 1202"/>
                <a:gd name="T5" fmla="*/ 1011 h 1166"/>
                <a:gd name="T6" fmla="*/ 578 w 1202"/>
                <a:gd name="T7" fmla="*/ 1070 h 1166"/>
                <a:gd name="T8" fmla="*/ 491 w 1202"/>
                <a:gd name="T9" fmla="*/ 1128 h 1166"/>
                <a:gd name="T10" fmla="*/ 388 w 1202"/>
                <a:gd name="T11" fmla="*/ 1026 h 1166"/>
                <a:gd name="T12" fmla="*/ 366 w 1202"/>
                <a:gd name="T13" fmla="*/ 989 h 1166"/>
                <a:gd name="T14" fmla="*/ 285 w 1202"/>
                <a:gd name="T15" fmla="*/ 1048 h 1166"/>
                <a:gd name="T16" fmla="*/ 190 w 1202"/>
                <a:gd name="T17" fmla="*/ 989 h 1166"/>
                <a:gd name="T18" fmla="*/ 139 w 1202"/>
                <a:gd name="T19" fmla="*/ 769 h 1166"/>
                <a:gd name="T20" fmla="*/ 51 w 1202"/>
                <a:gd name="T21" fmla="*/ 652 h 1166"/>
                <a:gd name="T22" fmla="*/ 29 w 1202"/>
                <a:gd name="T23" fmla="*/ 645 h 1166"/>
                <a:gd name="T24" fmla="*/ 29 w 1202"/>
                <a:gd name="T25" fmla="*/ 505 h 1166"/>
                <a:gd name="T26" fmla="*/ 80 w 1202"/>
                <a:gd name="T27" fmla="*/ 396 h 1166"/>
                <a:gd name="T28" fmla="*/ 161 w 1202"/>
                <a:gd name="T29" fmla="*/ 469 h 1166"/>
                <a:gd name="T30" fmla="*/ 183 w 1202"/>
                <a:gd name="T31" fmla="*/ 527 h 1166"/>
                <a:gd name="T32" fmla="*/ 249 w 1202"/>
                <a:gd name="T33" fmla="*/ 484 h 1166"/>
                <a:gd name="T34" fmla="*/ 307 w 1202"/>
                <a:gd name="T35" fmla="*/ 410 h 1166"/>
                <a:gd name="T36" fmla="*/ 505 w 1202"/>
                <a:gd name="T37" fmla="*/ 293 h 1166"/>
                <a:gd name="T38" fmla="*/ 549 w 1202"/>
                <a:gd name="T39" fmla="*/ 227 h 1166"/>
                <a:gd name="T40" fmla="*/ 623 w 1202"/>
                <a:gd name="T41" fmla="*/ 212 h 1166"/>
                <a:gd name="T42" fmla="*/ 681 w 1202"/>
                <a:gd name="T43" fmla="*/ 154 h 1166"/>
                <a:gd name="T44" fmla="*/ 769 w 1202"/>
                <a:gd name="T45" fmla="*/ 73 h 1166"/>
                <a:gd name="T46" fmla="*/ 908 w 1202"/>
                <a:gd name="T47" fmla="*/ 0 h 1166"/>
                <a:gd name="T48" fmla="*/ 923 w 1202"/>
                <a:gd name="T49" fmla="*/ 7 h 1166"/>
                <a:gd name="T50" fmla="*/ 850 w 1202"/>
                <a:gd name="T51" fmla="*/ 212 h 1166"/>
                <a:gd name="T52" fmla="*/ 938 w 1202"/>
                <a:gd name="T53" fmla="*/ 300 h 1166"/>
                <a:gd name="T54" fmla="*/ 1004 w 1202"/>
                <a:gd name="T55" fmla="*/ 403 h 1166"/>
                <a:gd name="T56" fmla="*/ 952 w 1202"/>
                <a:gd name="T57" fmla="*/ 505 h 1166"/>
                <a:gd name="T58" fmla="*/ 967 w 1202"/>
                <a:gd name="T59" fmla="*/ 550 h 1166"/>
                <a:gd name="T60" fmla="*/ 872 w 1202"/>
                <a:gd name="T61" fmla="*/ 586 h 1166"/>
                <a:gd name="T62" fmla="*/ 872 w 1202"/>
                <a:gd name="T63" fmla="*/ 645 h 1166"/>
                <a:gd name="T64" fmla="*/ 1033 w 1202"/>
                <a:gd name="T65" fmla="*/ 828 h 1166"/>
                <a:gd name="T66" fmla="*/ 1187 w 1202"/>
                <a:gd name="T67" fmla="*/ 989 h 1166"/>
                <a:gd name="T68" fmla="*/ 1201 w 1202"/>
                <a:gd name="T69" fmla="*/ 1062 h 1166"/>
                <a:gd name="T70" fmla="*/ 1143 w 1202"/>
                <a:gd name="T71" fmla="*/ 1070 h 1166"/>
                <a:gd name="T72" fmla="*/ 1055 w 1202"/>
                <a:gd name="T73" fmla="*/ 1128 h 1166"/>
                <a:gd name="T74" fmla="*/ 923 w 1202"/>
                <a:gd name="T75" fmla="*/ 1165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2" h="1166">
                  <a:moveTo>
                    <a:pt x="908" y="1165"/>
                  </a:moveTo>
                  <a:lnTo>
                    <a:pt x="908" y="1165"/>
                  </a:lnTo>
                  <a:cubicBezTo>
                    <a:pt x="850" y="1165"/>
                    <a:pt x="776" y="1084"/>
                    <a:pt x="733" y="1026"/>
                  </a:cubicBezTo>
                  <a:lnTo>
                    <a:pt x="733" y="1026"/>
                  </a:lnTo>
                  <a:cubicBezTo>
                    <a:pt x="710" y="996"/>
                    <a:pt x="696" y="996"/>
                    <a:pt x="688" y="996"/>
                  </a:cubicBezTo>
                  <a:cubicBezTo>
                    <a:pt x="681" y="996"/>
                    <a:pt x="666" y="1004"/>
                    <a:pt x="652" y="1011"/>
                  </a:cubicBezTo>
                  <a:cubicBezTo>
                    <a:pt x="637" y="1018"/>
                    <a:pt x="637" y="1018"/>
                    <a:pt x="637" y="1018"/>
                  </a:cubicBezTo>
                  <a:cubicBezTo>
                    <a:pt x="608" y="1033"/>
                    <a:pt x="593" y="1048"/>
                    <a:pt x="578" y="1070"/>
                  </a:cubicBezTo>
                  <a:cubicBezTo>
                    <a:pt x="571" y="1077"/>
                    <a:pt x="557" y="1092"/>
                    <a:pt x="535" y="1106"/>
                  </a:cubicBezTo>
                  <a:cubicBezTo>
                    <a:pt x="520" y="1121"/>
                    <a:pt x="505" y="1128"/>
                    <a:pt x="491" y="1128"/>
                  </a:cubicBezTo>
                  <a:cubicBezTo>
                    <a:pt x="447" y="1128"/>
                    <a:pt x="410" y="1099"/>
                    <a:pt x="395" y="1070"/>
                  </a:cubicBezTo>
                  <a:cubicBezTo>
                    <a:pt x="388" y="1055"/>
                    <a:pt x="388" y="1041"/>
                    <a:pt x="388" y="1026"/>
                  </a:cubicBezTo>
                  <a:cubicBezTo>
                    <a:pt x="381" y="1004"/>
                    <a:pt x="381" y="996"/>
                    <a:pt x="373" y="996"/>
                  </a:cubicBezTo>
                  <a:cubicBezTo>
                    <a:pt x="366" y="996"/>
                    <a:pt x="366" y="989"/>
                    <a:pt x="366" y="989"/>
                  </a:cubicBezTo>
                  <a:cubicBezTo>
                    <a:pt x="351" y="989"/>
                    <a:pt x="329" y="1011"/>
                    <a:pt x="307" y="1026"/>
                  </a:cubicBezTo>
                  <a:cubicBezTo>
                    <a:pt x="300" y="1033"/>
                    <a:pt x="293" y="1041"/>
                    <a:pt x="285" y="1048"/>
                  </a:cubicBezTo>
                  <a:cubicBezTo>
                    <a:pt x="271" y="1055"/>
                    <a:pt x="264" y="1062"/>
                    <a:pt x="256" y="1062"/>
                  </a:cubicBezTo>
                  <a:cubicBezTo>
                    <a:pt x="227" y="1062"/>
                    <a:pt x="212" y="1026"/>
                    <a:pt x="190" y="989"/>
                  </a:cubicBezTo>
                  <a:cubicBezTo>
                    <a:pt x="183" y="974"/>
                    <a:pt x="168" y="960"/>
                    <a:pt x="161" y="945"/>
                  </a:cubicBezTo>
                  <a:cubicBezTo>
                    <a:pt x="124" y="909"/>
                    <a:pt x="132" y="828"/>
                    <a:pt x="139" y="769"/>
                  </a:cubicBezTo>
                  <a:cubicBezTo>
                    <a:pt x="146" y="725"/>
                    <a:pt x="102" y="689"/>
                    <a:pt x="66" y="659"/>
                  </a:cubicBezTo>
                  <a:cubicBezTo>
                    <a:pt x="58" y="652"/>
                    <a:pt x="58" y="652"/>
                    <a:pt x="51" y="652"/>
                  </a:cubicBezTo>
                  <a:cubicBezTo>
                    <a:pt x="51" y="652"/>
                    <a:pt x="44" y="645"/>
                    <a:pt x="36" y="645"/>
                  </a:cubicBezTo>
                  <a:cubicBezTo>
                    <a:pt x="29" y="645"/>
                    <a:pt x="29" y="645"/>
                    <a:pt x="29" y="645"/>
                  </a:cubicBezTo>
                  <a:cubicBezTo>
                    <a:pt x="22" y="630"/>
                    <a:pt x="22" y="630"/>
                    <a:pt x="22" y="630"/>
                  </a:cubicBezTo>
                  <a:cubicBezTo>
                    <a:pt x="22" y="623"/>
                    <a:pt x="0" y="550"/>
                    <a:pt x="29" y="505"/>
                  </a:cubicBezTo>
                  <a:cubicBezTo>
                    <a:pt x="44" y="484"/>
                    <a:pt x="51" y="462"/>
                    <a:pt x="58" y="440"/>
                  </a:cubicBezTo>
                  <a:cubicBezTo>
                    <a:pt x="66" y="425"/>
                    <a:pt x="73" y="403"/>
                    <a:pt x="80" y="396"/>
                  </a:cubicBezTo>
                  <a:cubicBezTo>
                    <a:pt x="87" y="381"/>
                    <a:pt x="102" y="381"/>
                    <a:pt x="102" y="381"/>
                  </a:cubicBezTo>
                  <a:cubicBezTo>
                    <a:pt x="139" y="381"/>
                    <a:pt x="161" y="462"/>
                    <a:pt x="161" y="469"/>
                  </a:cubicBezTo>
                  <a:cubicBezTo>
                    <a:pt x="161" y="476"/>
                    <a:pt x="161" y="476"/>
                    <a:pt x="161" y="476"/>
                  </a:cubicBezTo>
                  <a:cubicBezTo>
                    <a:pt x="168" y="491"/>
                    <a:pt x="176" y="527"/>
                    <a:pt x="183" y="527"/>
                  </a:cubicBezTo>
                  <a:cubicBezTo>
                    <a:pt x="183" y="527"/>
                    <a:pt x="190" y="527"/>
                    <a:pt x="205" y="513"/>
                  </a:cubicBezTo>
                  <a:cubicBezTo>
                    <a:pt x="219" y="498"/>
                    <a:pt x="242" y="491"/>
                    <a:pt x="249" y="484"/>
                  </a:cubicBezTo>
                  <a:cubicBezTo>
                    <a:pt x="278" y="476"/>
                    <a:pt x="285" y="469"/>
                    <a:pt x="300" y="432"/>
                  </a:cubicBezTo>
                  <a:cubicBezTo>
                    <a:pt x="307" y="410"/>
                    <a:pt x="307" y="410"/>
                    <a:pt x="307" y="410"/>
                  </a:cubicBezTo>
                  <a:cubicBezTo>
                    <a:pt x="329" y="359"/>
                    <a:pt x="344" y="315"/>
                    <a:pt x="395" y="315"/>
                  </a:cubicBezTo>
                  <a:cubicBezTo>
                    <a:pt x="432" y="315"/>
                    <a:pt x="469" y="315"/>
                    <a:pt x="505" y="293"/>
                  </a:cubicBezTo>
                  <a:cubicBezTo>
                    <a:pt x="520" y="286"/>
                    <a:pt x="520" y="271"/>
                    <a:pt x="527" y="264"/>
                  </a:cubicBezTo>
                  <a:cubicBezTo>
                    <a:pt x="535" y="249"/>
                    <a:pt x="542" y="242"/>
                    <a:pt x="549" y="227"/>
                  </a:cubicBezTo>
                  <a:cubicBezTo>
                    <a:pt x="571" y="212"/>
                    <a:pt x="586" y="212"/>
                    <a:pt x="601" y="212"/>
                  </a:cubicBezTo>
                  <a:cubicBezTo>
                    <a:pt x="623" y="212"/>
                    <a:pt x="623" y="212"/>
                    <a:pt x="623" y="212"/>
                  </a:cubicBezTo>
                  <a:cubicBezTo>
                    <a:pt x="630" y="212"/>
                    <a:pt x="637" y="212"/>
                    <a:pt x="645" y="205"/>
                  </a:cubicBezTo>
                  <a:cubicBezTo>
                    <a:pt x="666" y="198"/>
                    <a:pt x="674" y="183"/>
                    <a:pt x="681" y="154"/>
                  </a:cubicBezTo>
                  <a:cubicBezTo>
                    <a:pt x="688" y="117"/>
                    <a:pt x="703" y="88"/>
                    <a:pt x="747" y="81"/>
                  </a:cubicBezTo>
                  <a:cubicBezTo>
                    <a:pt x="754" y="81"/>
                    <a:pt x="762" y="73"/>
                    <a:pt x="769" y="73"/>
                  </a:cubicBezTo>
                  <a:cubicBezTo>
                    <a:pt x="791" y="73"/>
                    <a:pt x="798" y="73"/>
                    <a:pt x="820" y="51"/>
                  </a:cubicBezTo>
                  <a:cubicBezTo>
                    <a:pt x="857" y="15"/>
                    <a:pt x="908" y="0"/>
                    <a:pt x="908" y="0"/>
                  </a:cubicBezTo>
                  <a:cubicBezTo>
                    <a:pt x="916" y="0"/>
                    <a:pt x="916" y="0"/>
                    <a:pt x="916" y="0"/>
                  </a:cubicBezTo>
                  <a:cubicBezTo>
                    <a:pt x="923" y="7"/>
                    <a:pt x="923" y="7"/>
                    <a:pt x="923" y="7"/>
                  </a:cubicBezTo>
                  <a:cubicBezTo>
                    <a:pt x="930" y="15"/>
                    <a:pt x="974" y="88"/>
                    <a:pt x="930" y="124"/>
                  </a:cubicBezTo>
                  <a:cubicBezTo>
                    <a:pt x="886" y="154"/>
                    <a:pt x="850" y="198"/>
                    <a:pt x="850" y="212"/>
                  </a:cubicBezTo>
                  <a:cubicBezTo>
                    <a:pt x="850" y="234"/>
                    <a:pt x="886" y="278"/>
                    <a:pt x="916" y="293"/>
                  </a:cubicBezTo>
                  <a:cubicBezTo>
                    <a:pt x="923" y="293"/>
                    <a:pt x="930" y="300"/>
                    <a:pt x="938" y="300"/>
                  </a:cubicBezTo>
                  <a:cubicBezTo>
                    <a:pt x="974" y="315"/>
                    <a:pt x="1018" y="337"/>
                    <a:pt x="1018" y="366"/>
                  </a:cubicBezTo>
                  <a:cubicBezTo>
                    <a:pt x="1026" y="374"/>
                    <a:pt x="1018" y="388"/>
                    <a:pt x="1004" y="403"/>
                  </a:cubicBezTo>
                  <a:cubicBezTo>
                    <a:pt x="982" y="432"/>
                    <a:pt x="974" y="454"/>
                    <a:pt x="967" y="469"/>
                  </a:cubicBezTo>
                  <a:cubicBezTo>
                    <a:pt x="959" y="484"/>
                    <a:pt x="952" y="491"/>
                    <a:pt x="952" y="505"/>
                  </a:cubicBezTo>
                  <a:cubicBezTo>
                    <a:pt x="938" y="520"/>
                    <a:pt x="952" y="535"/>
                    <a:pt x="952" y="535"/>
                  </a:cubicBezTo>
                  <a:cubicBezTo>
                    <a:pt x="967" y="550"/>
                    <a:pt x="967" y="550"/>
                    <a:pt x="967" y="550"/>
                  </a:cubicBezTo>
                  <a:cubicBezTo>
                    <a:pt x="952" y="557"/>
                    <a:pt x="952" y="557"/>
                    <a:pt x="952" y="557"/>
                  </a:cubicBezTo>
                  <a:cubicBezTo>
                    <a:pt x="945" y="564"/>
                    <a:pt x="901" y="586"/>
                    <a:pt x="872" y="586"/>
                  </a:cubicBezTo>
                  <a:cubicBezTo>
                    <a:pt x="864" y="586"/>
                    <a:pt x="864" y="586"/>
                    <a:pt x="864" y="586"/>
                  </a:cubicBezTo>
                  <a:cubicBezTo>
                    <a:pt x="864" y="601"/>
                    <a:pt x="864" y="623"/>
                    <a:pt x="872" y="645"/>
                  </a:cubicBezTo>
                  <a:cubicBezTo>
                    <a:pt x="879" y="689"/>
                    <a:pt x="894" y="755"/>
                    <a:pt x="916" y="755"/>
                  </a:cubicBezTo>
                  <a:cubicBezTo>
                    <a:pt x="982" y="755"/>
                    <a:pt x="1026" y="791"/>
                    <a:pt x="1033" y="828"/>
                  </a:cubicBezTo>
                  <a:cubicBezTo>
                    <a:pt x="1040" y="857"/>
                    <a:pt x="1062" y="886"/>
                    <a:pt x="1092" y="894"/>
                  </a:cubicBezTo>
                  <a:cubicBezTo>
                    <a:pt x="1128" y="909"/>
                    <a:pt x="1179" y="974"/>
                    <a:pt x="1187" y="989"/>
                  </a:cubicBezTo>
                  <a:lnTo>
                    <a:pt x="1187" y="989"/>
                  </a:lnTo>
                  <a:cubicBezTo>
                    <a:pt x="1201" y="1062"/>
                    <a:pt x="1201" y="1062"/>
                    <a:pt x="1201" y="1062"/>
                  </a:cubicBezTo>
                  <a:cubicBezTo>
                    <a:pt x="1172" y="1062"/>
                    <a:pt x="1172" y="1062"/>
                    <a:pt x="1172" y="1062"/>
                  </a:cubicBezTo>
                  <a:cubicBezTo>
                    <a:pt x="1165" y="1062"/>
                    <a:pt x="1150" y="1070"/>
                    <a:pt x="1143" y="1070"/>
                  </a:cubicBezTo>
                  <a:cubicBezTo>
                    <a:pt x="1106" y="1077"/>
                    <a:pt x="1092" y="1084"/>
                    <a:pt x="1069" y="1114"/>
                  </a:cubicBezTo>
                  <a:cubicBezTo>
                    <a:pt x="1055" y="1128"/>
                    <a:pt x="1055" y="1128"/>
                    <a:pt x="1055" y="1128"/>
                  </a:cubicBezTo>
                  <a:cubicBezTo>
                    <a:pt x="1026" y="1158"/>
                    <a:pt x="996" y="1158"/>
                    <a:pt x="959" y="1158"/>
                  </a:cubicBezTo>
                  <a:cubicBezTo>
                    <a:pt x="952" y="1158"/>
                    <a:pt x="938" y="1165"/>
                    <a:pt x="923" y="1165"/>
                  </a:cubicBezTo>
                  <a:cubicBezTo>
                    <a:pt x="916" y="1165"/>
                    <a:pt x="916" y="1165"/>
                    <a:pt x="908" y="1165"/>
                  </a:cubicBezTo>
                </a:path>
              </a:pathLst>
            </a:custGeom>
            <a:grpFill/>
            <a:ln w="3175" cap="flat" cmpd="sng">
              <a:noFill/>
              <a:bevel/>
              <a:headEnd/>
              <a:tailEnd/>
            </a:ln>
            <a:effectLst/>
          </p:spPr>
          <p:txBody>
            <a:bodyPr wrap="none" anchor="ctr"/>
            <a:lstStyle/>
            <a:p>
              <a:pPr defTabSz="1828298" eaLnBrk="1" fontAlgn="auto" hangingPunct="1">
                <a:spcBef>
                  <a:spcPts val="0"/>
                </a:spcBef>
                <a:spcAft>
                  <a:spcPts val="0"/>
                </a:spcAft>
                <a:defRPr/>
              </a:pPr>
              <a:endParaRPr lang="en-US" sz="1351" b="0" i="0">
                <a:latin typeface="DINRoundOT" panose="020B0504020101020102" pitchFamily="34" charset="77"/>
              </a:endParaRPr>
            </a:p>
          </p:txBody>
        </p:sp>
        <p:sp>
          <p:nvSpPr>
            <p:cNvPr id="167" name="Freeform 32">
              <a:extLst>
                <a:ext uri="{FF2B5EF4-FFF2-40B4-BE49-F238E27FC236}">
                  <a16:creationId xmlns:a16="http://schemas.microsoft.com/office/drawing/2014/main" id="{4B2F8B34-3D5A-F24A-BA5B-BB40B495F0CF}"/>
                </a:ext>
              </a:extLst>
            </p:cNvPr>
            <p:cNvSpPr>
              <a:spLocks noChangeArrowheads="1"/>
            </p:cNvSpPr>
            <p:nvPr/>
          </p:nvSpPr>
          <p:spPr bwMode="gray">
            <a:xfrm>
              <a:off x="6432631" y="4256026"/>
              <a:ext cx="472391" cy="454153"/>
            </a:xfrm>
            <a:custGeom>
              <a:avLst/>
              <a:gdLst>
                <a:gd name="T0" fmla="*/ 931 w 1232"/>
                <a:gd name="T1" fmla="*/ 125 h 1196"/>
                <a:gd name="T2" fmla="*/ 1011 w 1232"/>
                <a:gd name="T3" fmla="*/ 411 h 1196"/>
                <a:gd name="T4" fmla="*/ 887 w 1232"/>
                <a:gd name="T5" fmla="*/ 587 h 1196"/>
                <a:gd name="T6" fmla="*/ 872 w 1232"/>
                <a:gd name="T7" fmla="*/ 660 h 1196"/>
                <a:gd name="T8" fmla="*/ 1107 w 1232"/>
                <a:gd name="T9" fmla="*/ 924 h 1196"/>
                <a:gd name="T10" fmla="*/ 1187 w 1232"/>
                <a:gd name="T11" fmla="*/ 1063 h 1196"/>
                <a:gd name="T12" fmla="*/ 931 w 1232"/>
                <a:gd name="T13" fmla="*/ 1165 h 1196"/>
                <a:gd name="T14" fmla="*/ 703 w 1232"/>
                <a:gd name="T15" fmla="*/ 997 h 1196"/>
                <a:gd name="T16" fmla="*/ 506 w 1232"/>
                <a:gd name="T17" fmla="*/ 1129 h 1196"/>
                <a:gd name="T18" fmla="*/ 381 w 1232"/>
                <a:gd name="T19" fmla="*/ 989 h 1196"/>
                <a:gd name="T20" fmla="*/ 183 w 1232"/>
                <a:gd name="T21" fmla="*/ 953 h 1196"/>
                <a:gd name="T22" fmla="*/ 51 w 1232"/>
                <a:gd name="T23" fmla="*/ 645 h 1196"/>
                <a:gd name="T24" fmla="*/ 110 w 1232"/>
                <a:gd name="T25" fmla="*/ 418 h 1196"/>
                <a:gd name="T26" fmla="*/ 198 w 1232"/>
                <a:gd name="T27" fmla="*/ 557 h 1196"/>
                <a:gd name="T28" fmla="*/ 410 w 1232"/>
                <a:gd name="T29" fmla="*/ 345 h 1196"/>
                <a:gd name="T30" fmla="*/ 616 w 1232"/>
                <a:gd name="T31" fmla="*/ 242 h 1196"/>
                <a:gd name="T32" fmla="*/ 711 w 1232"/>
                <a:gd name="T33" fmla="*/ 169 h 1196"/>
                <a:gd name="T34" fmla="*/ 923 w 1232"/>
                <a:gd name="T35" fmla="*/ 30 h 1196"/>
                <a:gd name="T36" fmla="*/ 923 w 1232"/>
                <a:gd name="T37" fmla="*/ 0 h 1196"/>
                <a:gd name="T38" fmla="*/ 755 w 1232"/>
                <a:gd name="T39" fmla="*/ 81 h 1196"/>
                <a:gd name="T40" fmla="*/ 638 w 1232"/>
                <a:gd name="T41" fmla="*/ 213 h 1196"/>
                <a:gd name="T42" fmla="*/ 557 w 1232"/>
                <a:gd name="T43" fmla="*/ 235 h 1196"/>
                <a:gd name="T44" fmla="*/ 410 w 1232"/>
                <a:gd name="T45" fmla="*/ 315 h 1196"/>
                <a:gd name="T46" fmla="*/ 264 w 1232"/>
                <a:gd name="T47" fmla="*/ 484 h 1196"/>
                <a:gd name="T48" fmla="*/ 191 w 1232"/>
                <a:gd name="T49" fmla="*/ 484 h 1196"/>
                <a:gd name="T50" fmla="*/ 117 w 1232"/>
                <a:gd name="T51" fmla="*/ 381 h 1196"/>
                <a:gd name="T52" fmla="*/ 29 w 1232"/>
                <a:gd name="T53" fmla="*/ 513 h 1196"/>
                <a:gd name="T54" fmla="*/ 29 w 1232"/>
                <a:gd name="T55" fmla="*/ 667 h 1196"/>
                <a:gd name="T56" fmla="*/ 73 w 1232"/>
                <a:gd name="T57" fmla="*/ 689 h 1196"/>
                <a:gd name="T58" fmla="*/ 191 w 1232"/>
                <a:gd name="T59" fmla="*/ 1011 h 1196"/>
                <a:gd name="T60" fmla="*/ 337 w 1232"/>
                <a:gd name="T61" fmla="*/ 1056 h 1196"/>
                <a:gd name="T62" fmla="*/ 381 w 1232"/>
                <a:gd name="T63" fmla="*/ 1041 h 1196"/>
                <a:gd name="T64" fmla="*/ 564 w 1232"/>
                <a:gd name="T65" fmla="*/ 1136 h 1196"/>
                <a:gd name="T66" fmla="*/ 674 w 1232"/>
                <a:gd name="T67" fmla="*/ 1041 h 1196"/>
                <a:gd name="T68" fmla="*/ 733 w 1232"/>
                <a:gd name="T69" fmla="*/ 1056 h 1196"/>
                <a:gd name="T70" fmla="*/ 982 w 1232"/>
                <a:gd name="T71" fmla="*/ 1187 h 1196"/>
                <a:gd name="T72" fmla="*/ 1158 w 1232"/>
                <a:gd name="T73" fmla="*/ 1099 h 1196"/>
                <a:gd name="T74" fmla="*/ 1231 w 1232"/>
                <a:gd name="T75" fmla="*/ 1092 h 1196"/>
                <a:gd name="T76" fmla="*/ 1216 w 1232"/>
                <a:gd name="T77" fmla="*/ 997 h 1196"/>
                <a:gd name="T78" fmla="*/ 1062 w 1232"/>
                <a:gd name="T79" fmla="*/ 843 h 1196"/>
                <a:gd name="T80" fmla="*/ 901 w 1232"/>
                <a:gd name="T81" fmla="*/ 660 h 1196"/>
                <a:gd name="T82" fmla="*/ 974 w 1232"/>
                <a:gd name="T83" fmla="*/ 587 h 1196"/>
                <a:gd name="T84" fmla="*/ 982 w 1232"/>
                <a:gd name="T85" fmla="*/ 535 h 1196"/>
                <a:gd name="T86" fmla="*/ 1033 w 1232"/>
                <a:gd name="T87" fmla="*/ 425 h 1196"/>
                <a:gd name="T88" fmla="*/ 938 w 1232"/>
                <a:gd name="T89" fmla="*/ 293 h 1196"/>
                <a:gd name="T90" fmla="*/ 953 w 1232"/>
                <a:gd name="T91" fmla="*/ 15 h 1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32" h="1196">
                  <a:moveTo>
                    <a:pt x="923" y="30"/>
                  </a:moveTo>
                  <a:lnTo>
                    <a:pt x="923" y="30"/>
                  </a:lnTo>
                  <a:cubicBezTo>
                    <a:pt x="923" y="30"/>
                    <a:pt x="967" y="103"/>
                    <a:pt x="931" y="125"/>
                  </a:cubicBezTo>
                  <a:cubicBezTo>
                    <a:pt x="901" y="154"/>
                    <a:pt x="850" y="206"/>
                    <a:pt x="850" y="227"/>
                  </a:cubicBezTo>
                  <a:cubicBezTo>
                    <a:pt x="850" y="257"/>
                    <a:pt x="894" y="308"/>
                    <a:pt x="923" y="323"/>
                  </a:cubicBezTo>
                  <a:cubicBezTo>
                    <a:pt x="960" y="337"/>
                    <a:pt x="1055" y="367"/>
                    <a:pt x="1011" y="411"/>
                  </a:cubicBezTo>
                  <a:cubicBezTo>
                    <a:pt x="967" y="447"/>
                    <a:pt x="967" y="484"/>
                    <a:pt x="953" y="506"/>
                  </a:cubicBezTo>
                  <a:cubicBezTo>
                    <a:pt x="931" y="535"/>
                    <a:pt x="960" y="557"/>
                    <a:pt x="960" y="557"/>
                  </a:cubicBezTo>
                  <a:cubicBezTo>
                    <a:pt x="960" y="557"/>
                    <a:pt x="916" y="587"/>
                    <a:pt x="887" y="587"/>
                  </a:cubicBezTo>
                  <a:cubicBezTo>
                    <a:pt x="879" y="587"/>
                    <a:pt x="879" y="587"/>
                    <a:pt x="872" y="587"/>
                  </a:cubicBezTo>
                  <a:lnTo>
                    <a:pt x="872" y="587"/>
                  </a:lnTo>
                  <a:cubicBezTo>
                    <a:pt x="850" y="587"/>
                    <a:pt x="872" y="660"/>
                    <a:pt x="872" y="660"/>
                  </a:cubicBezTo>
                  <a:cubicBezTo>
                    <a:pt x="872" y="660"/>
                    <a:pt x="879" y="784"/>
                    <a:pt x="931" y="784"/>
                  </a:cubicBezTo>
                  <a:cubicBezTo>
                    <a:pt x="982" y="784"/>
                    <a:pt x="1026" y="814"/>
                    <a:pt x="1033" y="850"/>
                  </a:cubicBezTo>
                  <a:cubicBezTo>
                    <a:pt x="1048" y="887"/>
                    <a:pt x="1070" y="916"/>
                    <a:pt x="1107" y="924"/>
                  </a:cubicBezTo>
                  <a:cubicBezTo>
                    <a:pt x="1136" y="931"/>
                    <a:pt x="1187" y="1011"/>
                    <a:pt x="1187" y="1011"/>
                  </a:cubicBezTo>
                  <a:cubicBezTo>
                    <a:pt x="1194" y="1063"/>
                    <a:pt x="1194" y="1063"/>
                    <a:pt x="1194" y="1063"/>
                  </a:cubicBezTo>
                  <a:cubicBezTo>
                    <a:pt x="1187" y="1063"/>
                    <a:pt x="1187" y="1063"/>
                    <a:pt x="1187" y="1063"/>
                  </a:cubicBezTo>
                  <a:cubicBezTo>
                    <a:pt x="1172" y="1063"/>
                    <a:pt x="1165" y="1070"/>
                    <a:pt x="1158" y="1070"/>
                  </a:cubicBezTo>
                  <a:cubicBezTo>
                    <a:pt x="1107" y="1077"/>
                    <a:pt x="1099" y="1099"/>
                    <a:pt x="1062" y="1129"/>
                  </a:cubicBezTo>
                  <a:cubicBezTo>
                    <a:pt x="1026" y="1165"/>
                    <a:pt x="997" y="1158"/>
                    <a:pt x="931" y="1165"/>
                  </a:cubicBezTo>
                  <a:cubicBezTo>
                    <a:pt x="931" y="1165"/>
                    <a:pt x="931" y="1165"/>
                    <a:pt x="923" y="1165"/>
                  </a:cubicBezTo>
                  <a:cubicBezTo>
                    <a:pt x="865" y="1165"/>
                    <a:pt x="799" y="1077"/>
                    <a:pt x="755" y="1026"/>
                  </a:cubicBezTo>
                  <a:cubicBezTo>
                    <a:pt x="733" y="1004"/>
                    <a:pt x="718" y="997"/>
                    <a:pt x="703" y="997"/>
                  </a:cubicBezTo>
                  <a:cubicBezTo>
                    <a:pt x="689" y="997"/>
                    <a:pt x="674" y="1004"/>
                    <a:pt x="645" y="1019"/>
                  </a:cubicBezTo>
                  <a:cubicBezTo>
                    <a:pt x="593" y="1048"/>
                    <a:pt x="586" y="1077"/>
                    <a:pt x="542" y="1114"/>
                  </a:cubicBezTo>
                  <a:cubicBezTo>
                    <a:pt x="528" y="1121"/>
                    <a:pt x="520" y="1129"/>
                    <a:pt x="506" y="1129"/>
                  </a:cubicBezTo>
                  <a:cubicBezTo>
                    <a:pt x="469" y="1129"/>
                    <a:pt x="432" y="1099"/>
                    <a:pt x="425" y="1077"/>
                  </a:cubicBezTo>
                  <a:cubicBezTo>
                    <a:pt x="410" y="1048"/>
                    <a:pt x="425" y="1004"/>
                    <a:pt x="388" y="997"/>
                  </a:cubicBezTo>
                  <a:cubicBezTo>
                    <a:pt x="388" y="989"/>
                    <a:pt x="381" y="989"/>
                    <a:pt x="381" y="989"/>
                  </a:cubicBezTo>
                  <a:cubicBezTo>
                    <a:pt x="352" y="989"/>
                    <a:pt x="322" y="1026"/>
                    <a:pt x="286" y="1056"/>
                  </a:cubicBezTo>
                  <a:cubicBezTo>
                    <a:pt x="279" y="1056"/>
                    <a:pt x="279" y="1063"/>
                    <a:pt x="271" y="1063"/>
                  </a:cubicBezTo>
                  <a:cubicBezTo>
                    <a:pt x="242" y="1063"/>
                    <a:pt x="212" y="982"/>
                    <a:pt x="183" y="953"/>
                  </a:cubicBezTo>
                  <a:cubicBezTo>
                    <a:pt x="154" y="916"/>
                    <a:pt x="161" y="843"/>
                    <a:pt x="169" y="792"/>
                  </a:cubicBezTo>
                  <a:cubicBezTo>
                    <a:pt x="176" y="740"/>
                    <a:pt x="132" y="696"/>
                    <a:pt x="95" y="660"/>
                  </a:cubicBezTo>
                  <a:cubicBezTo>
                    <a:pt x="81" y="652"/>
                    <a:pt x="81" y="652"/>
                    <a:pt x="51" y="645"/>
                  </a:cubicBezTo>
                  <a:cubicBezTo>
                    <a:pt x="51" y="638"/>
                    <a:pt x="51" y="638"/>
                    <a:pt x="51" y="638"/>
                  </a:cubicBezTo>
                  <a:cubicBezTo>
                    <a:pt x="51" y="638"/>
                    <a:pt x="29" y="572"/>
                    <a:pt x="59" y="528"/>
                  </a:cubicBezTo>
                  <a:cubicBezTo>
                    <a:pt x="81" y="484"/>
                    <a:pt x="95" y="440"/>
                    <a:pt x="110" y="418"/>
                  </a:cubicBezTo>
                  <a:cubicBezTo>
                    <a:pt x="110" y="411"/>
                    <a:pt x="117" y="411"/>
                    <a:pt x="117" y="411"/>
                  </a:cubicBezTo>
                  <a:cubicBezTo>
                    <a:pt x="132" y="411"/>
                    <a:pt x="154" y="447"/>
                    <a:pt x="161" y="484"/>
                  </a:cubicBezTo>
                  <a:cubicBezTo>
                    <a:pt x="169" y="513"/>
                    <a:pt x="176" y="557"/>
                    <a:pt x="198" y="557"/>
                  </a:cubicBezTo>
                  <a:cubicBezTo>
                    <a:pt x="205" y="557"/>
                    <a:pt x="212" y="550"/>
                    <a:pt x="227" y="542"/>
                  </a:cubicBezTo>
                  <a:cubicBezTo>
                    <a:pt x="279" y="499"/>
                    <a:pt x="308" y="520"/>
                    <a:pt x="330" y="447"/>
                  </a:cubicBezTo>
                  <a:cubicBezTo>
                    <a:pt x="359" y="381"/>
                    <a:pt x="366" y="345"/>
                    <a:pt x="410" y="345"/>
                  </a:cubicBezTo>
                  <a:cubicBezTo>
                    <a:pt x="447" y="345"/>
                    <a:pt x="491" y="345"/>
                    <a:pt x="528" y="323"/>
                  </a:cubicBezTo>
                  <a:cubicBezTo>
                    <a:pt x="557" y="293"/>
                    <a:pt x="550" y="279"/>
                    <a:pt x="579" y="257"/>
                  </a:cubicBezTo>
                  <a:cubicBezTo>
                    <a:pt x="586" y="242"/>
                    <a:pt x="601" y="242"/>
                    <a:pt x="616" y="242"/>
                  </a:cubicBezTo>
                  <a:cubicBezTo>
                    <a:pt x="623" y="242"/>
                    <a:pt x="630" y="242"/>
                    <a:pt x="638" y="242"/>
                  </a:cubicBezTo>
                  <a:cubicBezTo>
                    <a:pt x="645" y="242"/>
                    <a:pt x="652" y="242"/>
                    <a:pt x="660" y="235"/>
                  </a:cubicBezTo>
                  <a:cubicBezTo>
                    <a:pt x="696" y="227"/>
                    <a:pt x="703" y="206"/>
                    <a:pt x="711" y="169"/>
                  </a:cubicBezTo>
                  <a:cubicBezTo>
                    <a:pt x="718" y="132"/>
                    <a:pt x="733" y="118"/>
                    <a:pt x="762" y="110"/>
                  </a:cubicBezTo>
                  <a:cubicBezTo>
                    <a:pt x="799" y="103"/>
                    <a:pt x="813" y="110"/>
                    <a:pt x="850" y="74"/>
                  </a:cubicBezTo>
                  <a:cubicBezTo>
                    <a:pt x="879" y="44"/>
                    <a:pt x="923" y="30"/>
                    <a:pt x="923" y="30"/>
                  </a:cubicBezTo>
                  <a:lnTo>
                    <a:pt x="938" y="0"/>
                  </a:lnTo>
                  <a:lnTo>
                    <a:pt x="938" y="0"/>
                  </a:lnTo>
                  <a:cubicBezTo>
                    <a:pt x="923" y="0"/>
                    <a:pt x="923" y="0"/>
                    <a:pt x="923" y="0"/>
                  </a:cubicBezTo>
                  <a:cubicBezTo>
                    <a:pt x="916" y="0"/>
                    <a:pt x="865" y="15"/>
                    <a:pt x="828" y="51"/>
                  </a:cubicBezTo>
                  <a:cubicBezTo>
                    <a:pt x="813" y="74"/>
                    <a:pt x="806" y="74"/>
                    <a:pt x="784" y="74"/>
                  </a:cubicBezTo>
                  <a:cubicBezTo>
                    <a:pt x="777" y="74"/>
                    <a:pt x="769" y="81"/>
                    <a:pt x="755" y="81"/>
                  </a:cubicBezTo>
                  <a:cubicBezTo>
                    <a:pt x="703" y="96"/>
                    <a:pt x="689" y="125"/>
                    <a:pt x="681" y="161"/>
                  </a:cubicBezTo>
                  <a:cubicBezTo>
                    <a:pt x="674" y="198"/>
                    <a:pt x="667" y="206"/>
                    <a:pt x="652" y="206"/>
                  </a:cubicBezTo>
                  <a:cubicBezTo>
                    <a:pt x="652" y="206"/>
                    <a:pt x="645" y="213"/>
                    <a:pt x="638" y="213"/>
                  </a:cubicBezTo>
                  <a:lnTo>
                    <a:pt x="630" y="213"/>
                  </a:lnTo>
                  <a:cubicBezTo>
                    <a:pt x="623" y="206"/>
                    <a:pt x="623" y="206"/>
                    <a:pt x="616" y="206"/>
                  </a:cubicBezTo>
                  <a:cubicBezTo>
                    <a:pt x="601" y="206"/>
                    <a:pt x="579" y="213"/>
                    <a:pt x="557" y="235"/>
                  </a:cubicBezTo>
                  <a:cubicBezTo>
                    <a:pt x="542" y="249"/>
                    <a:pt x="535" y="257"/>
                    <a:pt x="528" y="271"/>
                  </a:cubicBezTo>
                  <a:cubicBezTo>
                    <a:pt x="528" y="279"/>
                    <a:pt x="520" y="286"/>
                    <a:pt x="506" y="301"/>
                  </a:cubicBezTo>
                  <a:cubicBezTo>
                    <a:pt x="484" y="315"/>
                    <a:pt x="447" y="315"/>
                    <a:pt x="410" y="315"/>
                  </a:cubicBezTo>
                  <a:cubicBezTo>
                    <a:pt x="344" y="315"/>
                    <a:pt x="330" y="367"/>
                    <a:pt x="308" y="425"/>
                  </a:cubicBezTo>
                  <a:cubicBezTo>
                    <a:pt x="300" y="440"/>
                    <a:pt x="300" y="440"/>
                    <a:pt x="300" y="440"/>
                  </a:cubicBezTo>
                  <a:cubicBezTo>
                    <a:pt x="293" y="469"/>
                    <a:pt x="279" y="477"/>
                    <a:pt x="264" y="484"/>
                  </a:cubicBezTo>
                  <a:cubicBezTo>
                    <a:pt x="249" y="491"/>
                    <a:pt x="227" y="506"/>
                    <a:pt x="212" y="520"/>
                  </a:cubicBezTo>
                  <a:cubicBezTo>
                    <a:pt x="205" y="520"/>
                    <a:pt x="205" y="520"/>
                    <a:pt x="205" y="528"/>
                  </a:cubicBezTo>
                  <a:cubicBezTo>
                    <a:pt x="198" y="513"/>
                    <a:pt x="191" y="499"/>
                    <a:pt x="191" y="484"/>
                  </a:cubicBezTo>
                  <a:cubicBezTo>
                    <a:pt x="191" y="477"/>
                    <a:pt x="191" y="477"/>
                    <a:pt x="191" y="477"/>
                  </a:cubicBezTo>
                  <a:cubicBezTo>
                    <a:pt x="191" y="462"/>
                    <a:pt x="169" y="381"/>
                    <a:pt x="117" y="381"/>
                  </a:cubicBezTo>
                  <a:lnTo>
                    <a:pt x="117" y="381"/>
                  </a:lnTo>
                  <a:cubicBezTo>
                    <a:pt x="110" y="381"/>
                    <a:pt x="95" y="381"/>
                    <a:pt x="81" y="396"/>
                  </a:cubicBezTo>
                  <a:cubicBezTo>
                    <a:pt x="73" y="411"/>
                    <a:pt x="66" y="432"/>
                    <a:pt x="59" y="447"/>
                  </a:cubicBezTo>
                  <a:cubicBezTo>
                    <a:pt x="51" y="469"/>
                    <a:pt x="44" y="491"/>
                    <a:pt x="29" y="513"/>
                  </a:cubicBezTo>
                  <a:cubicBezTo>
                    <a:pt x="0" y="565"/>
                    <a:pt x="15" y="638"/>
                    <a:pt x="22" y="645"/>
                  </a:cubicBezTo>
                  <a:cubicBezTo>
                    <a:pt x="22" y="652"/>
                    <a:pt x="22" y="652"/>
                    <a:pt x="22" y="652"/>
                  </a:cubicBezTo>
                  <a:cubicBezTo>
                    <a:pt x="29" y="667"/>
                    <a:pt x="29" y="667"/>
                    <a:pt x="29" y="667"/>
                  </a:cubicBezTo>
                  <a:cubicBezTo>
                    <a:pt x="44" y="674"/>
                    <a:pt x="44" y="674"/>
                    <a:pt x="44" y="674"/>
                  </a:cubicBezTo>
                  <a:cubicBezTo>
                    <a:pt x="51" y="674"/>
                    <a:pt x="59" y="682"/>
                    <a:pt x="66" y="682"/>
                  </a:cubicBezTo>
                  <a:cubicBezTo>
                    <a:pt x="66" y="682"/>
                    <a:pt x="66" y="682"/>
                    <a:pt x="73" y="689"/>
                  </a:cubicBezTo>
                  <a:cubicBezTo>
                    <a:pt x="125" y="726"/>
                    <a:pt x="147" y="755"/>
                    <a:pt x="139" y="784"/>
                  </a:cubicBezTo>
                  <a:cubicBezTo>
                    <a:pt x="132" y="843"/>
                    <a:pt x="117" y="931"/>
                    <a:pt x="161" y="975"/>
                  </a:cubicBezTo>
                  <a:cubicBezTo>
                    <a:pt x="176" y="982"/>
                    <a:pt x="183" y="997"/>
                    <a:pt x="191" y="1011"/>
                  </a:cubicBezTo>
                  <a:cubicBezTo>
                    <a:pt x="212" y="1056"/>
                    <a:pt x="234" y="1092"/>
                    <a:pt x="271" y="1092"/>
                  </a:cubicBezTo>
                  <a:cubicBezTo>
                    <a:pt x="286" y="1092"/>
                    <a:pt x="293" y="1085"/>
                    <a:pt x="308" y="1077"/>
                  </a:cubicBezTo>
                  <a:cubicBezTo>
                    <a:pt x="315" y="1070"/>
                    <a:pt x="330" y="1063"/>
                    <a:pt x="337" y="1056"/>
                  </a:cubicBezTo>
                  <a:cubicBezTo>
                    <a:pt x="352" y="1041"/>
                    <a:pt x="366" y="1026"/>
                    <a:pt x="381" y="1026"/>
                  </a:cubicBezTo>
                  <a:lnTo>
                    <a:pt x="381" y="1026"/>
                  </a:lnTo>
                  <a:cubicBezTo>
                    <a:pt x="381" y="1026"/>
                    <a:pt x="381" y="1033"/>
                    <a:pt x="381" y="1041"/>
                  </a:cubicBezTo>
                  <a:cubicBezTo>
                    <a:pt x="388" y="1056"/>
                    <a:pt x="388" y="1077"/>
                    <a:pt x="396" y="1092"/>
                  </a:cubicBezTo>
                  <a:cubicBezTo>
                    <a:pt x="410" y="1121"/>
                    <a:pt x="454" y="1158"/>
                    <a:pt x="506" y="1158"/>
                  </a:cubicBezTo>
                  <a:cubicBezTo>
                    <a:pt x="528" y="1158"/>
                    <a:pt x="542" y="1151"/>
                    <a:pt x="564" y="1136"/>
                  </a:cubicBezTo>
                  <a:cubicBezTo>
                    <a:pt x="579" y="1121"/>
                    <a:pt x="593" y="1107"/>
                    <a:pt x="608" y="1092"/>
                  </a:cubicBezTo>
                  <a:cubicBezTo>
                    <a:pt x="623" y="1070"/>
                    <a:pt x="638" y="1056"/>
                    <a:pt x="660" y="1048"/>
                  </a:cubicBezTo>
                  <a:cubicBezTo>
                    <a:pt x="674" y="1041"/>
                    <a:pt x="674" y="1041"/>
                    <a:pt x="674" y="1041"/>
                  </a:cubicBezTo>
                  <a:cubicBezTo>
                    <a:pt x="689" y="1033"/>
                    <a:pt x="703" y="1026"/>
                    <a:pt x="703" y="1026"/>
                  </a:cubicBezTo>
                  <a:cubicBezTo>
                    <a:pt x="711" y="1026"/>
                    <a:pt x="718" y="1026"/>
                    <a:pt x="733" y="1048"/>
                  </a:cubicBezTo>
                  <a:cubicBezTo>
                    <a:pt x="733" y="1056"/>
                    <a:pt x="733" y="1056"/>
                    <a:pt x="733" y="1056"/>
                  </a:cubicBezTo>
                  <a:cubicBezTo>
                    <a:pt x="784" y="1107"/>
                    <a:pt x="857" y="1195"/>
                    <a:pt x="923" y="1195"/>
                  </a:cubicBezTo>
                  <a:cubicBezTo>
                    <a:pt x="931" y="1195"/>
                    <a:pt x="931" y="1195"/>
                    <a:pt x="938" y="1195"/>
                  </a:cubicBezTo>
                  <a:cubicBezTo>
                    <a:pt x="953" y="1195"/>
                    <a:pt x="967" y="1187"/>
                    <a:pt x="982" y="1187"/>
                  </a:cubicBezTo>
                  <a:cubicBezTo>
                    <a:pt x="1019" y="1187"/>
                    <a:pt x="1048" y="1187"/>
                    <a:pt x="1084" y="1151"/>
                  </a:cubicBezTo>
                  <a:cubicBezTo>
                    <a:pt x="1092" y="1143"/>
                    <a:pt x="1092" y="1143"/>
                    <a:pt x="1099" y="1136"/>
                  </a:cubicBezTo>
                  <a:cubicBezTo>
                    <a:pt x="1121" y="1114"/>
                    <a:pt x="1129" y="1107"/>
                    <a:pt x="1158" y="1099"/>
                  </a:cubicBezTo>
                  <a:cubicBezTo>
                    <a:pt x="1172" y="1099"/>
                    <a:pt x="1180" y="1099"/>
                    <a:pt x="1187" y="1092"/>
                  </a:cubicBezTo>
                  <a:cubicBezTo>
                    <a:pt x="1202" y="1092"/>
                    <a:pt x="1202" y="1092"/>
                    <a:pt x="1202" y="1092"/>
                  </a:cubicBezTo>
                  <a:cubicBezTo>
                    <a:pt x="1231" y="1092"/>
                    <a:pt x="1231" y="1092"/>
                    <a:pt x="1231" y="1092"/>
                  </a:cubicBezTo>
                  <a:cubicBezTo>
                    <a:pt x="1231" y="1056"/>
                    <a:pt x="1231" y="1056"/>
                    <a:pt x="1231" y="1056"/>
                  </a:cubicBezTo>
                  <a:cubicBezTo>
                    <a:pt x="1216" y="1004"/>
                    <a:pt x="1216" y="1004"/>
                    <a:pt x="1216" y="1004"/>
                  </a:cubicBezTo>
                  <a:cubicBezTo>
                    <a:pt x="1216" y="997"/>
                    <a:pt x="1216" y="997"/>
                    <a:pt x="1216" y="997"/>
                  </a:cubicBezTo>
                  <a:lnTo>
                    <a:pt x="1216" y="997"/>
                  </a:lnTo>
                  <a:cubicBezTo>
                    <a:pt x="1202" y="975"/>
                    <a:pt x="1150" y="909"/>
                    <a:pt x="1114" y="894"/>
                  </a:cubicBezTo>
                  <a:cubicBezTo>
                    <a:pt x="1092" y="894"/>
                    <a:pt x="1070" y="865"/>
                    <a:pt x="1062" y="843"/>
                  </a:cubicBezTo>
                  <a:cubicBezTo>
                    <a:pt x="1055" y="792"/>
                    <a:pt x="997" y="748"/>
                    <a:pt x="931" y="748"/>
                  </a:cubicBezTo>
                  <a:cubicBezTo>
                    <a:pt x="923" y="748"/>
                    <a:pt x="909" y="704"/>
                    <a:pt x="901" y="660"/>
                  </a:cubicBezTo>
                  <a:lnTo>
                    <a:pt x="901" y="660"/>
                  </a:lnTo>
                  <a:cubicBezTo>
                    <a:pt x="901" y="652"/>
                    <a:pt x="901" y="652"/>
                    <a:pt x="901" y="652"/>
                  </a:cubicBezTo>
                  <a:cubicBezTo>
                    <a:pt x="901" y="645"/>
                    <a:pt x="894" y="630"/>
                    <a:pt x="894" y="616"/>
                  </a:cubicBezTo>
                  <a:cubicBezTo>
                    <a:pt x="931" y="616"/>
                    <a:pt x="967" y="594"/>
                    <a:pt x="974" y="587"/>
                  </a:cubicBezTo>
                  <a:cubicBezTo>
                    <a:pt x="1011" y="565"/>
                    <a:pt x="1011" y="565"/>
                    <a:pt x="1011" y="565"/>
                  </a:cubicBezTo>
                  <a:cubicBezTo>
                    <a:pt x="982" y="535"/>
                    <a:pt x="982" y="535"/>
                    <a:pt x="982" y="535"/>
                  </a:cubicBezTo>
                  <a:lnTo>
                    <a:pt x="982" y="535"/>
                  </a:lnTo>
                  <a:lnTo>
                    <a:pt x="974" y="528"/>
                  </a:lnTo>
                  <a:cubicBezTo>
                    <a:pt x="982" y="513"/>
                    <a:pt x="989" y="506"/>
                    <a:pt x="997" y="491"/>
                  </a:cubicBezTo>
                  <a:cubicBezTo>
                    <a:pt x="1004" y="469"/>
                    <a:pt x="1011" y="455"/>
                    <a:pt x="1033" y="425"/>
                  </a:cubicBezTo>
                  <a:cubicBezTo>
                    <a:pt x="1055" y="411"/>
                    <a:pt x="1055" y="389"/>
                    <a:pt x="1048" y="374"/>
                  </a:cubicBezTo>
                  <a:cubicBezTo>
                    <a:pt x="1041" y="337"/>
                    <a:pt x="997" y="323"/>
                    <a:pt x="960" y="301"/>
                  </a:cubicBezTo>
                  <a:cubicBezTo>
                    <a:pt x="953" y="301"/>
                    <a:pt x="945" y="301"/>
                    <a:pt x="938" y="293"/>
                  </a:cubicBezTo>
                  <a:cubicBezTo>
                    <a:pt x="909" y="279"/>
                    <a:pt x="879" y="242"/>
                    <a:pt x="879" y="227"/>
                  </a:cubicBezTo>
                  <a:cubicBezTo>
                    <a:pt x="879" y="220"/>
                    <a:pt x="916" y="176"/>
                    <a:pt x="953" y="154"/>
                  </a:cubicBezTo>
                  <a:cubicBezTo>
                    <a:pt x="997" y="118"/>
                    <a:pt x="974" y="59"/>
                    <a:pt x="953" y="15"/>
                  </a:cubicBezTo>
                  <a:cubicBezTo>
                    <a:pt x="938" y="0"/>
                    <a:pt x="938" y="0"/>
                    <a:pt x="938" y="0"/>
                  </a:cubicBezTo>
                  <a:lnTo>
                    <a:pt x="923" y="30"/>
                  </a:lnTo>
                </a:path>
              </a:pathLst>
            </a:custGeom>
            <a:grpFill/>
            <a:ln w="3175" cap="flat" cmpd="sng">
              <a:noFill/>
              <a:bevel/>
              <a:headEnd/>
              <a:tailEnd/>
            </a:ln>
            <a:effectLst/>
            <a:extLst>
              <a:ext uri="{AF507438-7753-43e0-B8FC-AC1667EBCBE1}"/>
            </a:extLst>
          </p:spPr>
          <p:txBody>
            <a:bodyPr wrap="none" anchor="ctr"/>
            <a:lstStyle/>
            <a:p>
              <a:pPr defTabSz="1828298" eaLnBrk="1" fontAlgn="auto" hangingPunct="1">
                <a:spcBef>
                  <a:spcPts val="0"/>
                </a:spcBef>
                <a:spcAft>
                  <a:spcPts val="0"/>
                </a:spcAft>
                <a:defRPr/>
              </a:pPr>
              <a:endParaRPr lang="en-US" sz="1351" b="0" i="0">
                <a:latin typeface="DINRoundOT" panose="020B0504020101020102" pitchFamily="34" charset="77"/>
              </a:endParaRPr>
            </a:p>
          </p:txBody>
        </p:sp>
      </p:grpSp>
      <p:sp>
        <p:nvSpPr>
          <p:cNvPr id="6" name="Textplatzhalter 5">
            <a:extLst>
              <a:ext uri="{FF2B5EF4-FFF2-40B4-BE49-F238E27FC236}">
                <a16:creationId xmlns:a16="http://schemas.microsoft.com/office/drawing/2014/main" id="{ED54955B-6661-2945-851E-A1FC6CD05362}"/>
              </a:ext>
            </a:extLst>
          </p:cNvPr>
          <p:cNvSpPr>
            <a:spLocks noGrp="1"/>
          </p:cNvSpPr>
          <p:nvPr>
            <p:ph type="body" sz="quarter" idx="14"/>
          </p:nvPr>
        </p:nvSpPr>
        <p:spPr>
          <a:xfrm>
            <a:off x="479434" y="2036904"/>
            <a:ext cx="5858065" cy="402946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5" name="Textfeld 34">
            <a:extLst>
              <a:ext uri="{FF2B5EF4-FFF2-40B4-BE49-F238E27FC236}">
                <a16:creationId xmlns:a16="http://schemas.microsoft.com/office/drawing/2014/main" id="{B986549A-D2C8-5D4B-8406-3471F3C9B7DB}"/>
              </a:ext>
            </a:extLst>
          </p:cNvPr>
          <p:cNvSpPr txBox="1"/>
          <p:nvPr userDrawn="1"/>
        </p:nvSpPr>
        <p:spPr>
          <a:xfrm>
            <a:off x="11327" y="-727068"/>
            <a:ext cx="6168844" cy="49244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rtlCol="0" anchor="ctr">
            <a:normAutofit/>
          </a:bodyPr>
          <a:lstStyle/>
          <a:p>
            <a:pPr algn="l"/>
            <a:r>
              <a:rPr lang="de-DE" sz="1600" noProof="1">
                <a:solidFill>
                  <a:schemeClr val="tx1"/>
                </a:solidFill>
              </a:rPr>
              <a:t>Note: Größe und Position sowie ggf. Farbe der Karte im Folienmaster bearbeiten</a:t>
            </a:r>
          </a:p>
        </p:txBody>
      </p:sp>
      <p:sp>
        <p:nvSpPr>
          <p:cNvPr id="5" name="Titel 4">
            <a:extLst>
              <a:ext uri="{FF2B5EF4-FFF2-40B4-BE49-F238E27FC236}">
                <a16:creationId xmlns:a16="http://schemas.microsoft.com/office/drawing/2014/main" id="{7A502BEC-88F6-757A-1656-61366B764091}"/>
              </a:ext>
            </a:extLst>
          </p:cNvPr>
          <p:cNvSpPr>
            <a:spLocks noGrp="1"/>
          </p:cNvSpPr>
          <p:nvPr>
            <p:ph type="title"/>
          </p:nvPr>
        </p:nvSpPr>
        <p:spPr>
          <a:xfrm>
            <a:off x="479428" y="404818"/>
            <a:ext cx="7528048" cy="1402820"/>
          </a:xfrm>
        </p:spPr>
        <p:txBody>
          <a:bodyPr/>
          <a:lstStyle/>
          <a:p>
            <a:r>
              <a:rPr lang="de-DE"/>
              <a:t>Mastertitelformat bearbeiten</a:t>
            </a:r>
          </a:p>
        </p:txBody>
      </p:sp>
      <p:sp>
        <p:nvSpPr>
          <p:cNvPr id="3" name="Rechteck 2">
            <a:extLst>
              <a:ext uri="{FF2B5EF4-FFF2-40B4-BE49-F238E27FC236}">
                <a16:creationId xmlns:a16="http://schemas.microsoft.com/office/drawing/2014/main" id="{D01D2024-41CB-9321-5D35-A9A4D6138F2D}"/>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19807178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Inhaltsfolie mit Bild im Monitor">
    <p:bg>
      <p:bgRef idx="1001">
        <a:schemeClr val="bg1"/>
      </p:bgRef>
    </p:bg>
    <p:spTree>
      <p:nvGrpSpPr>
        <p:cNvPr id="1" name=""/>
        <p:cNvGrpSpPr/>
        <p:nvPr/>
      </p:nvGrpSpPr>
      <p:grpSpPr>
        <a:xfrm>
          <a:off x="0" y="0"/>
          <a:ext cx="0" cy="0"/>
          <a:chOff x="0" y="0"/>
          <a:chExt cx="0" cy="0"/>
        </a:xfrm>
      </p:grpSpPr>
      <p:sp>
        <p:nvSpPr>
          <p:cNvPr id="9" name="Abgerundetes Rechteck 8">
            <a:extLst>
              <a:ext uri="{FF2B5EF4-FFF2-40B4-BE49-F238E27FC236}">
                <a16:creationId xmlns:a16="http://schemas.microsoft.com/office/drawing/2014/main" id="{BC1F1489-4D67-1340-986D-3591ABE1D799}"/>
              </a:ext>
            </a:extLst>
          </p:cNvPr>
          <p:cNvSpPr/>
          <p:nvPr userDrawn="1"/>
        </p:nvSpPr>
        <p:spPr>
          <a:xfrm>
            <a:off x="5306872" y="1940899"/>
            <a:ext cx="5488937" cy="3108960"/>
          </a:xfrm>
          <a:prstGeom prst="roundRect">
            <a:avLst>
              <a:gd name="adj" fmla="val 4856"/>
            </a:avLst>
          </a:prstGeom>
          <a:pattFill prst="wdUpDiag">
            <a:fgClr>
              <a:schemeClr val="bg1">
                <a:lumMod val="85000"/>
              </a:schemeClr>
            </a:fgClr>
            <a:bgClr>
              <a:schemeClr val="bg1">
                <a:lumMod val="95000"/>
              </a:schemeClr>
            </a:bgClr>
          </a:patt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600"/>
          </a:p>
        </p:txBody>
      </p:sp>
      <p:sp>
        <p:nvSpPr>
          <p:cNvPr id="11" name="Bildplatzhalter 10">
            <a:extLst>
              <a:ext uri="{FF2B5EF4-FFF2-40B4-BE49-F238E27FC236}">
                <a16:creationId xmlns:a16="http://schemas.microsoft.com/office/drawing/2014/main" id="{319D196F-8768-B94E-BAAE-DDF44419908E}"/>
              </a:ext>
            </a:extLst>
          </p:cNvPr>
          <p:cNvSpPr>
            <a:spLocks noGrp="1"/>
          </p:cNvSpPr>
          <p:nvPr>
            <p:ph type="pic" sz="quarter" idx="15"/>
          </p:nvPr>
        </p:nvSpPr>
        <p:spPr>
          <a:xfrm>
            <a:off x="5429467" y="1940900"/>
            <a:ext cx="5260116" cy="2987247"/>
          </a:xfrm>
        </p:spPr>
        <p:txBody>
          <a:bodyPr/>
          <a:lstStyle/>
          <a:p>
            <a:r>
              <a:rPr lang="de-DE"/>
              <a:t>Bild durch Klicken auf Symbol hinzufügen</a:t>
            </a:r>
          </a:p>
        </p:txBody>
      </p:sp>
      <p:sp>
        <p:nvSpPr>
          <p:cNvPr id="2" name="Titel 1">
            <a:extLst>
              <a:ext uri="{FF2B5EF4-FFF2-40B4-BE49-F238E27FC236}">
                <a16:creationId xmlns:a16="http://schemas.microsoft.com/office/drawing/2014/main" id="{929B6C1B-A3BD-0D4E-ABAB-DB813BEB7A1F}"/>
              </a:ext>
            </a:extLst>
          </p:cNvPr>
          <p:cNvSpPr>
            <a:spLocks noGrp="1"/>
          </p:cNvSpPr>
          <p:nvPr>
            <p:ph type="title"/>
          </p:nvPr>
        </p:nvSpPr>
        <p:spPr/>
        <p:txBody>
          <a:bodyPr/>
          <a:lstStyle/>
          <a:p>
            <a:r>
              <a:rPr lang="de-DE"/>
              <a:t>Mastertitelformat bearbeiten</a:t>
            </a:r>
          </a:p>
        </p:txBody>
      </p:sp>
      <p:sp>
        <p:nvSpPr>
          <p:cNvPr id="8" name="Textplatzhalter 5">
            <a:extLst>
              <a:ext uri="{FF2B5EF4-FFF2-40B4-BE49-F238E27FC236}">
                <a16:creationId xmlns:a16="http://schemas.microsoft.com/office/drawing/2014/main" id="{4AA090EC-42E9-144B-8E68-DB14BC393C6E}"/>
              </a:ext>
            </a:extLst>
          </p:cNvPr>
          <p:cNvSpPr>
            <a:spLocks noGrp="1"/>
          </p:cNvSpPr>
          <p:nvPr>
            <p:ph type="body" sz="quarter" idx="14"/>
          </p:nvPr>
        </p:nvSpPr>
        <p:spPr>
          <a:xfrm>
            <a:off x="480485" y="2106848"/>
            <a:ext cx="4334179" cy="3435349"/>
          </a:xfrm>
        </p:spPr>
        <p:txBody>
          <a:bodyPr anchor="ct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5" name="Grafik 4">
            <a:extLst>
              <a:ext uri="{FF2B5EF4-FFF2-40B4-BE49-F238E27FC236}">
                <a16:creationId xmlns:a16="http://schemas.microsoft.com/office/drawing/2014/main" id="{991B8AE7-BC6D-3431-34F3-EF5FB407C2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39759" y="1794681"/>
            <a:ext cx="5644967" cy="4462187"/>
          </a:xfrm>
          <a:prstGeom prst="rect">
            <a:avLst/>
          </a:prstGeom>
        </p:spPr>
      </p:pic>
      <p:sp>
        <p:nvSpPr>
          <p:cNvPr id="4" name="Rechteck 3">
            <a:extLst>
              <a:ext uri="{FF2B5EF4-FFF2-40B4-BE49-F238E27FC236}">
                <a16:creationId xmlns:a16="http://schemas.microsoft.com/office/drawing/2014/main" id="{138E5733-AF04-80A2-3164-F3C9F5159138}"/>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10472520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Inhaltsfolie mit Bild im Laptop">
    <p:bg>
      <p:bgRef idx="1001">
        <a:schemeClr val="bg1"/>
      </p:bgRef>
    </p:bg>
    <p:spTree>
      <p:nvGrpSpPr>
        <p:cNvPr id="1" name=""/>
        <p:cNvGrpSpPr/>
        <p:nvPr/>
      </p:nvGrpSpPr>
      <p:grpSpPr>
        <a:xfrm>
          <a:off x="0" y="0"/>
          <a:ext cx="0" cy="0"/>
          <a:chOff x="0" y="0"/>
          <a:chExt cx="0" cy="0"/>
        </a:xfrm>
      </p:grpSpPr>
      <p:sp>
        <p:nvSpPr>
          <p:cNvPr id="9" name="Abgerundetes Rechteck 8">
            <a:extLst>
              <a:ext uri="{FF2B5EF4-FFF2-40B4-BE49-F238E27FC236}">
                <a16:creationId xmlns:a16="http://schemas.microsoft.com/office/drawing/2014/main" id="{BC1F1489-4D67-1340-986D-3591ABE1D799}"/>
              </a:ext>
            </a:extLst>
          </p:cNvPr>
          <p:cNvSpPr/>
          <p:nvPr userDrawn="1"/>
        </p:nvSpPr>
        <p:spPr>
          <a:xfrm>
            <a:off x="6364225" y="2279904"/>
            <a:ext cx="4693920" cy="3108960"/>
          </a:xfrm>
          <a:prstGeom prst="roundRect">
            <a:avLst>
              <a:gd name="adj" fmla="val 4856"/>
            </a:avLst>
          </a:prstGeom>
          <a:pattFill prst="wdUpDiag">
            <a:fgClr>
              <a:schemeClr val="bg1">
                <a:lumMod val="95000"/>
              </a:schemeClr>
            </a:fgClr>
            <a:bgClr>
              <a:schemeClr val="bg1">
                <a:lumMod val="85000"/>
              </a:schemeClr>
            </a:bgClr>
          </a:patt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600"/>
          </a:p>
        </p:txBody>
      </p:sp>
      <p:sp>
        <p:nvSpPr>
          <p:cNvPr id="11" name="Bildplatzhalter 10">
            <a:extLst>
              <a:ext uri="{FF2B5EF4-FFF2-40B4-BE49-F238E27FC236}">
                <a16:creationId xmlns:a16="http://schemas.microsoft.com/office/drawing/2014/main" id="{319D196F-8768-B94E-BAAE-DDF44419908E}"/>
              </a:ext>
            </a:extLst>
          </p:cNvPr>
          <p:cNvSpPr>
            <a:spLocks noGrp="1"/>
          </p:cNvSpPr>
          <p:nvPr>
            <p:ph type="pic" sz="quarter" idx="15"/>
          </p:nvPr>
        </p:nvSpPr>
        <p:spPr>
          <a:xfrm>
            <a:off x="6437376" y="2364407"/>
            <a:ext cx="4486656" cy="2817199"/>
          </a:xfrm>
        </p:spPr>
        <p:txBody>
          <a:bodyPr/>
          <a:lstStyle/>
          <a:p>
            <a:r>
              <a:rPr lang="de-DE"/>
              <a:t>Bild durch Klicken auf Symbol hinzufügen</a:t>
            </a:r>
          </a:p>
        </p:txBody>
      </p:sp>
      <p:sp>
        <p:nvSpPr>
          <p:cNvPr id="8" name="Textplatzhalter 5">
            <a:extLst>
              <a:ext uri="{FF2B5EF4-FFF2-40B4-BE49-F238E27FC236}">
                <a16:creationId xmlns:a16="http://schemas.microsoft.com/office/drawing/2014/main" id="{4AA090EC-42E9-144B-8E68-DB14BC393C6E}"/>
              </a:ext>
            </a:extLst>
          </p:cNvPr>
          <p:cNvSpPr>
            <a:spLocks noGrp="1"/>
          </p:cNvSpPr>
          <p:nvPr>
            <p:ph type="body" sz="quarter" idx="14"/>
          </p:nvPr>
        </p:nvSpPr>
        <p:spPr>
          <a:xfrm>
            <a:off x="480488" y="2106848"/>
            <a:ext cx="4481663" cy="3435349"/>
          </a:xfrm>
        </p:spPr>
        <p:txBody>
          <a:bodyPr anchor="ctr"/>
          <a:lstStyle/>
          <a:p>
            <a:pPr lvl="0"/>
            <a:r>
              <a:rPr lang="de-DE"/>
              <a:t>Mastertextformat bearbeiten</a:t>
            </a:r>
          </a:p>
          <a:p>
            <a:pPr lvl="1"/>
            <a:r>
              <a:rPr lang="de-DE"/>
              <a:t>Zweite Ebene</a:t>
            </a:r>
          </a:p>
          <a:p>
            <a:pPr lvl="2"/>
            <a:r>
              <a:rPr lang="de-DE"/>
              <a:t>Dritte Ebene</a:t>
            </a:r>
          </a:p>
          <a:p>
            <a:pPr lvl="3"/>
            <a:r>
              <a:rPr lang="de-DE"/>
              <a:t>Vierte Ebene</a:t>
            </a:r>
          </a:p>
        </p:txBody>
      </p:sp>
      <p:sp>
        <p:nvSpPr>
          <p:cNvPr id="12" name="Textplatzhalter 15">
            <a:extLst>
              <a:ext uri="{FF2B5EF4-FFF2-40B4-BE49-F238E27FC236}">
                <a16:creationId xmlns:a16="http://schemas.microsoft.com/office/drawing/2014/main" id="{70A66B29-5D53-D046-9C83-97A26C147133}"/>
              </a:ext>
            </a:extLst>
          </p:cNvPr>
          <p:cNvSpPr>
            <a:spLocks noGrp="1"/>
          </p:cNvSpPr>
          <p:nvPr>
            <p:ph type="body" sz="quarter" idx="13" hasCustomPrompt="1"/>
          </p:nvPr>
        </p:nvSpPr>
        <p:spPr>
          <a:xfrm>
            <a:off x="479431" y="1460864"/>
            <a:ext cx="6213983" cy="329437"/>
          </a:xfrm>
        </p:spPr>
        <p:txBody>
          <a:bodyPr lIns="0">
            <a:noAutofit/>
          </a:bodyPr>
          <a:lstStyle>
            <a:lvl1pPr>
              <a:lnSpc>
                <a:spcPct val="90000"/>
              </a:lnSpc>
              <a:defRPr sz="2133" b="0" i="0">
                <a:solidFill>
                  <a:schemeClr val="tx1">
                    <a:lumMod val="85000"/>
                    <a:lumOff val="15000"/>
                  </a:schemeClr>
                </a:solidFill>
                <a:latin typeface="DINRoundOT" panose="020B0504020101020102" pitchFamily="34" charset="77"/>
                <a:cs typeface="DINRoundOT" panose="020B0504020101020102" pitchFamily="34" charset="77"/>
              </a:defRPr>
            </a:lvl1pPr>
            <a:lvl2pPr>
              <a:lnSpc>
                <a:spcPct val="90000"/>
              </a:lnSpc>
              <a:spcBef>
                <a:spcPts val="0"/>
              </a:spcBef>
              <a:spcAft>
                <a:spcPts val="0"/>
              </a:spcAft>
              <a:defRPr sz="2000"/>
            </a:lvl2pPr>
          </a:lstStyle>
          <a:p>
            <a:pPr lvl="0"/>
            <a:r>
              <a:rPr lang="en-US" noProof="1"/>
              <a:t>Subline goes here</a:t>
            </a:r>
          </a:p>
        </p:txBody>
      </p:sp>
      <p:sp>
        <p:nvSpPr>
          <p:cNvPr id="5" name="Titel 4">
            <a:extLst>
              <a:ext uri="{FF2B5EF4-FFF2-40B4-BE49-F238E27FC236}">
                <a16:creationId xmlns:a16="http://schemas.microsoft.com/office/drawing/2014/main" id="{310B2408-7343-2219-D3E3-34F954C147FC}"/>
              </a:ext>
            </a:extLst>
          </p:cNvPr>
          <p:cNvSpPr>
            <a:spLocks noGrp="1"/>
          </p:cNvSpPr>
          <p:nvPr>
            <p:ph type="title"/>
          </p:nvPr>
        </p:nvSpPr>
        <p:spPr/>
        <p:txBody>
          <a:bodyPr/>
          <a:lstStyle/>
          <a:p>
            <a:r>
              <a:rPr lang="de-DE"/>
              <a:t>Mastertitelformat bearbeiten</a:t>
            </a:r>
          </a:p>
        </p:txBody>
      </p:sp>
      <p:pic>
        <p:nvPicPr>
          <p:cNvPr id="6" name="Grafik 5">
            <a:extLst>
              <a:ext uri="{FF2B5EF4-FFF2-40B4-BE49-F238E27FC236}">
                <a16:creationId xmlns:a16="http://schemas.microsoft.com/office/drawing/2014/main" id="{065F0C76-F608-3E86-4C90-1EFC1F9E805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28401" y="2133606"/>
            <a:ext cx="8331328" cy="3399849"/>
          </a:xfrm>
          <a:prstGeom prst="rect">
            <a:avLst/>
          </a:prstGeom>
        </p:spPr>
      </p:pic>
      <p:sp>
        <p:nvSpPr>
          <p:cNvPr id="3" name="Rechteck 2">
            <a:extLst>
              <a:ext uri="{FF2B5EF4-FFF2-40B4-BE49-F238E27FC236}">
                <a16:creationId xmlns:a16="http://schemas.microsoft.com/office/drawing/2014/main" id="{C3DA4216-DEB5-E96D-E4BC-34C207DDF4DB}"/>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4101465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EAA6A37-F0D4-C9EC-3296-508F0A30878E}"/>
              </a:ext>
            </a:extLst>
          </p:cNvPr>
          <p:cNvSpPr>
            <a:spLocks noGrp="1"/>
          </p:cNvSpPr>
          <p:nvPr>
            <p:ph type="dt" sz="half" idx="10"/>
          </p:nvPr>
        </p:nvSpPr>
        <p:spPr/>
        <p:txBody>
          <a:bodyPr/>
          <a:lstStyle/>
          <a:p>
            <a:fld id="{1F0D8032-7212-1C40-BDBB-5A203BA29159}" type="datetimeFigureOut">
              <a:rPr lang="de-DE" smtClean="0"/>
              <a:t>10.02.25</a:t>
            </a:fld>
            <a:endParaRPr lang="de-DE"/>
          </a:p>
        </p:txBody>
      </p:sp>
      <p:sp>
        <p:nvSpPr>
          <p:cNvPr id="3" name="Fußzeilenplatzhalter 2">
            <a:extLst>
              <a:ext uri="{FF2B5EF4-FFF2-40B4-BE49-F238E27FC236}">
                <a16:creationId xmlns:a16="http://schemas.microsoft.com/office/drawing/2014/main" id="{C3622536-24E1-D647-E214-C81F853AF572}"/>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CD4ED085-05A4-2631-BA52-116395657B05}"/>
              </a:ext>
            </a:extLst>
          </p:cNvPr>
          <p:cNvSpPr>
            <a:spLocks noGrp="1"/>
          </p:cNvSpPr>
          <p:nvPr>
            <p:ph type="sldNum" sz="quarter" idx="12"/>
          </p:nvPr>
        </p:nvSpPr>
        <p:spPr/>
        <p:txBody>
          <a:bodyPr/>
          <a:lstStyle/>
          <a:p>
            <a:fld id="{4D07B2C2-F2A2-574D-9AF8-E7D8A58D2B45}" type="slidenum">
              <a:rPr lang="de-DE" smtClean="0"/>
              <a:t>‹#›</a:t>
            </a:fld>
            <a:endParaRPr lang="de-DE"/>
          </a:p>
        </p:txBody>
      </p:sp>
    </p:spTree>
    <p:extLst>
      <p:ext uri="{BB962C8B-B14F-4D97-AF65-F5344CB8AC3E}">
        <p14:creationId xmlns:p14="http://schemas.microsoft.com/office/powerpoint/2010/main" val="3211810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renner Dunkelblau">
    <p:bg>
      <p:bgPr>
        <a:solidFill>
          <a:srgbClr val="04032D"/>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C075DBF-8754-5F43-80CF-706CB950EBA7}"/>
              </a:ext>
            </a:extLst>
          </p:cNvPr>
          <p:cNvPicPr>
            <a:picLocks noChangeAspect="1"/>
          </p:cNvPicPr>
          <p:nvPr userDrawn="1"/>
        </p:nvPicPr>
        <p:blipFill>
          <a:blip r:embed="rId2">
            <a:alphaModFix amt="0"/>
          </a:blip>
          <a:stretch>
            <a:fillRect/>
          </a:stretch>
        </p:blipFill>
        <p:spPr>
          <a:xfrm>
            <a:off x="1" y="0"/>
            <a:ext cx="6399" cy="3600"/>
          </a:xfrm>
          <a:prstGeom prst="rect">
            <a:avLst/>
          </a:prstGeom>
        </p:spPr>
      </p:pic>
      <p:sp>
        <p:nvSpPr>
          <p:cNvPr id="2" name="Abgerundetes Rechteck 1">
            <a:extLst>
              <a:ext uri="{FF2B5EF4-FFF2-40B4-BE49-F238E27FC236}">
                <a16:creationId xmlns:a16="http://schemas.microsoft.com/office/drawing/2014/main" id="{BF643FA0-B49F-3C87-76B6-60E3A626AA5F}"/>
              </a:ext>
            </a:extLst>
          </p:cNvPr>
          <p:cNvSpPr/>
          <p:nvPr userDrawn="1"/>
        </p:nvSpPr>
        <p:spPr>
          <a:xfrm>
            <a:off x="479424" y="3249611"/>
            <a:ext cx="8532813" cy="2843211"/>
          </a:xfrm>
          <a:prstGeom prst="roundRect">
            <a:avLst>
              <a:gd name="adj" fmla="val 8894"/>
            </a:avLst>
          </a:prstGeom>
          <a:no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itel 3">
            <a:extLst>
              <a:ext uri="{FF2B5EF4-FFF2-40B4-BE49-F238E27FC236}">
                <a16:creationId xmlns:a16="http://schemas.microsoft.com/office/drawing/2014/main" id="{0593F6BE-27F5-964E-B097-8E2253D0CF4E}"/>
              </a:ext>
            </a:extLst>
          </p:cNvPr>
          <p:cNvSpPr>
            <a:spLocks noGrp="1"/>
          </p:cNvSpPr>
          <p:nvPr>
            <p:ph type="title" hasCustomPrompt="1"/>
          </p:nvPr>
        </p:nvSpPr>
        <p:spPr bwMode="black">
          <a:xfrm>
            <a:off x="911226" y="4605454"/>
            <a:ext cx="6856462" cy="1111083"/>
          </a:xfrm>
        </p:spPr>
        <p:txBody>
          <a:bodyPr anchor="b"/>
          <a:lstStyle>
            <a:lvl1pPr>
              <a:defRPr sz="4000">
                <a:solidFill>
                  <a:schemeClr val="bg1"/>
                </a:solidFill>
              </a:defRPr>
            </a:lvl1pPr>
          </a:lstStyle>
          <a:p>
            <a:pPr lvl="0"/>
            <a:r>
              <a:rPr lang="de-DE" noProof="1"/>
              <a:t>Subtitle T2,</a:t>
            </a:r>
            <a:br>
              <a:rPr lang="de-DE" noProof="1"/>
            </a:br>
            <a:r>
              <a:rPr lang="de-DE" noProof="1"/>
              <a:t>40pt Gotham-Bold</a:t>
            </a:r>
          </a:p>
        </p:txBody>
      </p:sp>
    </p:spTree>
    <p:extLst>
      <p:ext uri="{BB962C8B-B14F-4D97-AF65-F5344CB8AC3E}">
        <p14:creationId xmlns:p14="http://schemas.microsoft.com/office/powerpoint/2010/main" val="67191075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renner Dunkelblau">
    <p:bg>
      <p:bgPr>
        <a:gradFill>
          <a:gsLst>
            <a:gs pos="0">
              <a:schemeClr val="accent3"/>
            </a:gs>
            <a:gs pos="100000">
              <a:srgbClr val="FF0084"/>
            </a:gs>
          </a:gsLst>
          <a:lin ang="18900000" scaled="1"/>
        </a:gra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C075DBF-8754-5F43-80CF-706CB950EBA7}"/>
              </a:ext>
            </a:extLst>
          </p:cNvPr>
          <p:cNvPicPr>
            <a:picLocks noChangeAspect="1"/>
          </p:cNvPicPr>
          <p:nvPr userDrawn="1"/>
        </p:nvPicPr>
        <p:blipFill>
          <a:blip r:embed="rId2">
            <a:alphaModFix amt="0"/>
          </a:blip>
          <a:stretch>
            <a:fillRect/>
          </a:stretch>
        </p:blipFill>
        <p:spPr>
          <a:xfrm>
            <a:off x="1" y="0"/>
            <a:ext cx="6399" cy="3600"/>
          </a:xfrm>
          <a:prstGeom prst="rect">
            <a:avLst/>
          </a:prstGeom>
        </p:spPr>
      </p:pic>
      <p:sp>
        <p:nvSpPr>
          <p:cNvPr id="2" name="Abgerundetes Rechteck 1">
            <a:extLst>
              <a:ext uri="{FF2B5EF4-FFF2-40B4-BE49-F238E27FC236}">
                <a16:creationId xmlns:a16="http://schemas.microsoft.com/office/drawing/2014/main" id="{BF643FA0-B49F-3C87-76B6-60E3A626AA5F}"/>
              </a:ext>
            </a:extLst>
          </p:cNvPr>
          <p:cNvSpPr/>
          <p:nvPr userDrawn="1"/>
        </p:nvSpPr>
        <p:spPr>
          <a:xfrm>
            <a:off x="479424" y="3249611"/>
            <a:ext cx="8532813" cy="2843211"/>
          </a:xfrm>
          <a:prstGeom prst="roundRect">
            <a:avLst>
              <a:gd name="adj" fmla="val 8894"/>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itel 3">
            <a:extLst>
              <a:ext uri="{FF2B5EF4-FFF2-40B4-BE49-F238E27FC236}">
                <a16:creationId xmlns:a16="http://schemas.microsoft.com/office/drawing/2014/main" id="{0593F6BE-27F5-964E-B097-8E2253D0CF4E}"/>
              </a:ext>
            </a:extLst>
          </p:cNvPr>
          <p:cNvSpPr>
            <a:spLocks noGrp="1"/>
          </p:cNvSpPr>
          <p:nvPr>
            <p:ph type="title" hasCustomPrompt="1"/>
          </p:nvPr>
        </p:nvSpPr>
        <p:spPr bwMode="black">
          <a:xfrm>
            <a:off x="911226" y="4605454"/>
            <a:ext cx="6856462" cy="1111083"/>
          </a:xfrm>
        </p:spPr>
        <p:txBody>
          <a:bodyPr anchor="b"/>
          <a:lstStyle>
            <a:lvl1pPr>
              <a:defRPr sz="4000">
                <a:solidFill>
                  <a:schemeClr val="bg1"/>
                </a:solidFill>
              </a:defRPr>
            </a:lvl1pPr>
          </a:lstStyle>
          <a:p>
            <a:pPr lvl="0"/>
            <a:r>
              <a:rPr lang="de-DE" noProof="1"/>
              <a:t>Subtitle T2,</a:t>
            </a:r>
            <a:br>
              <a:rPr lang="de-DE" noProof="1"/>
            </a:br>
            <a:r>
              <a:rPr lang="de-DE" noProof="1"/>
              <a:t>40pt Gotham-Bold</a:t>
            </a:r>
          </a:p>
        </p:txBody>
      </p:sp>
    </p:spTree>
    <p:extLst>
      <p:ext uri="{BB962C8B-B14F-4D97-AF65-F5344CB8AC3E}">
        <p14:creationId xmlns:p14="http://schemas.microsoft.com/office/powerpoint/2010/main" val="97131495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renner Blau gradient">
    <p:bg>
      <p:bgPr>
        <a:gradFill flip="none" rotWithShape="1">
          <a:gsLst>
            <a:gs pos="0">
              <a:srgbClr val="000087"/>
            </a:gs>
            <a:gs pos="100000">
              <a:srgbClr val="111085"/>
            </a:gs>
          </a:gsLst>
          <a:lin ang="19800000" scaled="0"/>
          <a:tileRect/>
        </a:gra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C075DBF-8754-5F43-80CF-706CB950EBA7}"/>
              </a:ext>
            </a:extLst>
          </p:cNvPr>
          <p:cNvPicPr>
            <a:picLocks noChangeAspect="1"/>
          </p:cNvPicPr>
          <p:nvPr userDrawn="1"/>
        </p:nvPicPr>
        <p:blipFill>
          <a:blip r:embed="rId2">
            <a:alphaModFix amt="0"/>
          </a:blip>
          <a:stretch>
            <a:fillRect/>
          </a:stretch>
        </p:blipFill>
        <p:spPr>
          <a:xfrm>
            <a:off x="1" y="0"/>
            <a:ext cx="6399" cy="3600"/>
          </a:xfrm>
          <a:prstGeom prst="rect">
            <a:avLst/>
          </a:prstGeom>
        </p:spPr>
      </p:pic>
      <p:sp>
        <p:nvSpPr>
          <p:cNvPr id="10" name="Textplatzhalter 15">
            <a:extLst>
              <a:ext uri="{FF2B5EF4-FFF2-40B4-BE49-F238E27FC236}">
                <a16:creationId xmlns:a16="http://schemas.microsoft.com/office/drawing/2014/main" id="{D73CF656-AC4F-4145-94F6-D45110197060}"/>
              </a:ext>
            </a:extLst>
          </p:cNvPr>
          <p:cNvSpPr>
            <a:spLocks noGrp="1"/>
          </p:cNvSpPr>
          <p:nvPr>
            <p:ph type="body" sz="quarter" idx="10" hasCustomPrompt="1"/>
          </p:nvPr>
        </p:nvSpPr>
        <p:spPr bwMode="black">
          <a:xfrm>
            <a:off x="9012238" y="658062"/>
            <a:ext cx="2268537" cy="1150100"/>
          </a:xfrm>
        </p:spPr>
        <p:txBody>
          <a:bodyPr/>
          <a:lstStyle>
            <a:lvl1pPr algn="r">
              <a:lnSpc>
                <a:spcPct val="90000"/>
              </a:lnSpc>
              <a:defRPr sz="6600">
                <a:solidFill>
                  <a:schemeClr val="bg1"/>
                </a:solidFill>
                <a:latin typeface="+mn-lt"/>
              </a:defRPr>
            </a:lvl1pPr>
            <a:lvl2pPr>
              <a:lnSpc>
                <a:spcPct val="90000"/>
              </a:lnSpc>
              <a:spcBef>
                <a:spcPts val="0"/>
              </a:spcBef>
              <a:spcAft>
                <a:spcPts val="0"/>
              </a:spcAft>
              <a:defRPr sz="2000"/>
            </a:lvl2pPr>
          </a:lstStyle>
          <a:p>
            <a:pPr lvl="0"/>
            <a:r>
              <a:rPr lang="de-DE" noProof="1"/>
              <a:t>02</a:t>
            </a:r>
          </a:p>
        </p:txBody>
      </p:sp>
      <p:sp>
        <p:nvSpPr>
          <p:cNvPr id="2" name="Abgerundetes Rechteck 1">
            <a:extLst>
              <a:ext uri="{FF2B5EF4-FFF2-40B4-BE49-F238E27FC236}">
                <a16:creationId xmlns:a16="http://schemas.microsoft.com/office/drawing/2014/main" id="{BF643FA0-B49F-3C87-76B6-60E3A626AA5F}"/>
              </a:ext>
            </a:extLst>
          </p:cNvPr>
          <p:cNvSpPr/>
          <p:nvPr userDrawn="1"/>
        </p:nvSpPr>
        <p:spPr>
          <a:xfrm>
            <a:off x="479424" y="3249611"/>
            <a:ext cx="8532813" cy="2843211"/>
          </a:xfrm>
          <a:prstGeom prst="roundRect">
            <a:avLst>
              <a:gd name="adj" fmla="val 8894"/>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itel 3">
            <a:extLst>
              <a:ext uri="{FF2B5EF4-FFF2-40B4-BE49-F238E27FC236}">
                <a16:creationId xmlns:a16="http://schemas.microsoft.com/office/drawing/2014/main" id="{0593F6BE-27F5-964E-B097-8E2253D0CF4E}"/>
              </a:ext>
            </a:extLst>
          </p:cNvPr>
          <p:cNvSpPr>
            <a:spLocks noGrp="1"/>
          </p:cNvSpPr>
          <p:nvPr>
            <p:ph type="title" hasCustomPrompt="1"/>
          </p:nvPr>
        </p:nvSpPr>
        <p:spPr bwMode="black">
          <a:xfrm>
            <a:off x="911226" y="4605454"/>
            <a:ext cx="6856462" cy="1111083"/>
          </a:xfrm>
        </p:spPr>
        <p:txBody>
          <a:bodyPr anchor="b"/>
          <a:lstStyle>
            <a:lvl1pPr>
              <a:defRPr sz="4000">
                <a:solidFill>
                  <a:schemeClr val="bg1"/>
                </a:solidFill>
              </a:defRPr>
            </a:lvl1pPr>
          </a:lstStyle>
          <a:p>
            <a:pPr lvl="0"/>
            <a:r>
              <a:rPr lang="de-DE" noProof="1"/>
              <a:t>Subtitle T2,</a:t>
            </a:r>
            <a:br>
              <a:rPr lang="de-DE" noProof="1"/>
            </a:br>
            <a:r>
              <a:rPr lang="de-DE" noProof="1"/>
              <a:t>40pt Gotham-Bold</a:t>
            </a:r>
          </a:p>
        </p:txBody>
      </p:sp>
    </p:spTree>
    <p:extLst>
      <p:ext uri="{BB962C8B-B14F-4D97-AF65-F5344CB8AC3E}">
        <p14:creationId xmlns:p14="http://schemas.microsoft.com/office/powerpoint/2010/main" val="102805190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renner Bild">
    <p:bg>
      <p:bgPr>
        <a:gradFill flip="none" rotWithShape="1">
          <a:gsLst>
            <a:gs pos="25000">
              <a:srgbClr val="000087"/>
            </a:gs>
            <a:gs pos="100000">
              <a:schemeClr val="accent2"/>
            </a:gs>
          </a:gsLst>
          <a:lin ang="19800000" scaled="0"/>
          <a:tileRect/>
        </a:gradFill>
        <a:effectLst/>
      </p:bgPr>
    </p:bg>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0EE04824-47D3-BB70-A4AC-319C256DEF9D}"/>
              </a:ext>
            </a:extLst>
          </p:cNvPr>
          <p:cNvSpPr>
            <a:spLocks noGrp="1"/>
          </p:cNvSpPr>
          <p:nvPr>
            <p:ph type="pic" sz="quarter" idx="11"/>
          </p:nvPr>
        </p:nvSpPr>
        <p:spPr>
          <a:xfrm>
            <a:off x="6350" y="0"/>
            <a:ext cx="12185650" cy="6858000"/>
          </a:xfrm>
          <a:pattFill prst="wdUpDiag">
            <a:fgClr>
              <a:schemeClr val="bg1">
                <a:lumMod val="85000"/>
              </a:schemeClr>
            </a:fgClr>
            <a:bgClr>
              <a:schemeClr val="bg1"/>
            </a:bgClr>
          </a:pattFill>
        </p:spPr>
        <p:txBody>
          <a:bodyPr/>
          <a:lstStyle/>
          <a:p>
            <a:endParaRPr lang="de-DE"/>
          </a:p>
        </p:txBody>
      </p:sp>
      <p:pic>
        <p:nvPicPr>
          <p:cNvPr id="5" name="Grafik 4">
            <a:extLst>
              <a:ext uri="{FF2B5EF4-FFF2-40B4-BE49-F238E27FC236}">
                <a16:creationId xmlns:a16="http://schemas.microsoft.com/office/drawing/2014/main" id="{7C075DBF-8754-5F43-80CF-706CB950EBA7}"/>
              </a:ext>
            </a:extLst>
          </p:cNvPr>
          <p:cNvPicPr>
            <a:picLocks noChangeAspect="1"/>
          </p:cNvPicPr>
          <p:nvPr userDrawn="1"/>
        </p:nvPicPr>
        <p:blipFill>
          <a:blip r:embed="rId2">
            <a:alphaModFix amt="0"/>
          </a:blip>
          <a:stretch>
            <a:fillRect/>
          </a:stretch>
        </p:blipFill>
        <p:spPr>
          <a:xfrm>
            <a:off x="1" y="0"/>
            <a:ext cx="6399" cy="3600"/>
          </a:xfrm>
          <a:prstGeom prst="rect">
            <a:avLst/>
          </a:prstGeom>
        </p:spPr>
      </p:pic>
      <p:sp>
        <p:nvSpPr>
          <p:cNvPr id="10" name="Textplatzhalter 15">
            <a:extLst>
              <a:ext uri="{FF2B5EF4-FFF2-40B4-BE49-F238E27FC236}">
                <a16:creationId xmlns:a16="http://schemas.microsoft.com/office/drawing/2014/main" id="{D73CF656-AC4F-4145-94F6-D45110197060}"/>
              </a:ext>
            </a:extLst>
          </p:cNvPr>
          <p:cNvSpPr>
            <a:spLocks noGrp="1"/>
          </p:cNvSpPr>
          <p:nvPr>
            <p:ph type="body" sz="quarter" idx="10" hasCustomPrompt="1"/>
          </p:nvPr>
        </p:nvSpPr>
        <p:spPr bwMode="black">
          <a:xfrm>
            <a:off x="9012238" y="658062"/>
            <a:ext cx="2268537" cy="1150100"/>
          </a:xfrm>
        </p:spPr>
        <p:txBody>
          <a:bodyPr/>
          <a:lstStyle>
            <a:lvl1pPr algn="r">
              <a:lnSpc>
                <a:spcPct val="90000"/>
              </a:lnSpc>
              <a:defRPr sz="6600">
                <a:solidFill>
                  <a:schemeClr val="bg1"/>
                </a:solidFill>
                <a:latin typeface="+mn-lt"/>
              </a:defRPr>
            </a:lvl1pPr>
            <a:lvl2pPr>
              <a:lnSpc>
                <a:spcPct val="90000"/>
              </a:lnSpc>
              <a:spcBef>
                <a:spcPts val="0"/>
              </a:spcBef>
              <a:spcAft>
                <a:spcPts val="0"/>
              </a:spcAft>
              <a:defRPr sz="2000"/>
            </a:lvl2pPr>
          </a:lstStyle>
          <a:p>
            <a:pPr lvl="0"/>
            <a:r>
              <a:rPr lang="de-DE" noProof="1"/>
              <a:t>02</a:t>
            </a:r>
          </a:p>
        </p:txBody>
      </p:sp>
      <p:sp>
        <p:nvSpPr>
          <p:cNvPr id="2" name="Abgerundetes Rechteck 1">
            <a:extLst>
              <a:ext uri="{FF2B5EF4-FFF2-40B4-BE49-F238E27FC236}">
                <a16:creationId xmlns:a16="http://schemas.microsoft.com/office/drawing/2014/main" id="{BF643FA0-B49F-3C87-76B6-60E3A626AA5F}"/>
              </a:ext>
            </a:extLst>
          </p:cNvPr>
          <p:cNvSpPr/>
          <p:nvPr userDrawn="1"/>
        </p:nvSpPr>
        <p:spPr>
          <a:xfrm>
            <a:off x="479424" y="3249611"/>
            <a:ext cx="8532813" cy="2843211"/>
          </a:xfrm>
          <a:prstGeom prst="roundRect">
            <a:avLst>
              <a:gd name="adj" fmla="val 8894"/>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itel 3">
            <a:extLst>
              <a:ext uri="{FF2B5EF4-FFF2-40B4-BE49-F238E27FC236}">
                <a16:creationId xmlns:a16="http://schemas.microsoft.com/office/drawing/2014/main" id="{0593F6BE-27F5-964E-B097-8E2253D0CF4E}"/>
              </a:ext>
            </a:extLst>
          </p:cNvPr>
          <p:cNvSpPr>
            <a:spLocks noGrp="1"/>
          </p:cNvSpPr>
          <p:nvPr>
            <p:ph type="title" hasCustomPrompt="1"/>
          </p:nvPr>
        </p:nvSpPr>
        <p:spPr bwMode="black">
          <a:xfrm>
            <a:off x="911226" y="4605454"/>
            <a:ext cx="6856462" cy="1111083"/>
          </a:xfrm>
        </p:spPr>
        <p:txBody>
          <a:bodyPr anchor="b"/>
          <a:lstStyle>
            <a:lvl1pPr>
              <a:defRPr sz="4000">
                <a:solidFill>
                  <a:schemeClr val="bg1"/>
                </a:solidFill>
              </a:defRPr>
            </a:lvl1pPr>
          </a:lstStyle>
          <a:p>
            <a:pPr lvl="0"/>
            <a:r>
              <a:rPr lang="de-DE" noProof="1"/>
              <a:t>Subtitle T2,</a:t>
            </a:r>
            <a:br>
              <a:rPr lang="de-DE" noProof="1"/>
            </a:br>
            <a:r>
              <a:rPr lang="de-DE" noProof="1"/>
              <a:t>40pt Gotham-Bold</a:t>
            </a:r>
          </a:p>
        </p:txBody>
      </p:sp>
    </p:spTree>
    <p:extLst>
      <p:ext uri="{BB962C8B-B14F-4D97-AF65-F5344CB8AC3E}">
        <p14:creationId xmlns:p14="http://schemas.microsoft.com/office/powerpoint/2010/main" val="299592069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bschnitt">
    <p:bg>
      <p:bgPr>
        <a:solidFill>
          <a:srgbClr val="FFC000"/>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F5E5BD8-3CB1-4D35-6C49-A5B8CBB47419}"/>
              </a:ext>
            </a:extLst>
          </p:cNvPr>
          <p:cNvSpPr txBox="1"/>
          <p:nvPr userDrawn="1"/>
        </p:nvSpPr>
        <p:spPr>
          <a:xfrm>
            <a:off x="3870230" y="2386859"/>
            <a:ext cx="4451540" cy="1538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rtlCol="0" anchor="ctr">
            <a:spAutoFit/>
          </a:bodyPr>
          <a:lstStyle/>
          <a:p>
            <a:pPr algn="ctr"/>
            <a:r>
              <a:rPr lang="de-DE" sz="10000" noProof="1">
                <a:solidFill>
                  <a:schemeClr val="bg1"/>
                </a:solidFill>
                <a:latin typeface="+mj-lt"/>
              </a:rPr>
              <a:t>Blanko</a:t>
            </a:r>
          </a:p>
        </p:txBody>
      </p:sp>
    </p:spTree>
    <p:extLst>
      <p:ext uri="{BB962C8B-B14F-4D97-AF65-F5344CB8AC3E}">
        <p14:creationId xmlns:p14="http://schemas.microsoft.com/office/powerpoint/2010/main" val="1233896022"/>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Headline - whit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1343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Headline - white">
    <p:bg>
      <p:bgPr>
        <a:solidFill>
          <a:schemeClr val="bg1"/>
        </a:solid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127C2D52-017D-D83D-69CD-6260A755358D}"/>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311015233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Headline - white">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790ED32F-C9F0-B4EB-935F-6F07DFA1BED1}"/>
              </a:ext>
            </a:extLst>
          </p:cNvPr>
          <p:cNvSpPr/>
          <p:nvPr userDrawn="1"/>
        </p:nvSpPr>
        <p:spPr>
          <a:xfrm>
            <a:off x="0" y="6787779"/>
            <a:ext cx="12192000" cy="70221"/>
          </a:xfrm>
          <a:prstGeom prst="rect">
            <a:avLst/>
          </a:prstGeom>
          <a:solidFill>
            <a:srgbClr val="111085"/>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78746280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Headline - white">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05266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6C917187-B6FD-C72B-64D9-A11C0C5B9D9A}"/>
              </a:ext>
            </a:extLst>
          </p:cNvPr>
          <p:cNvSpPr/>
          <p:nvPr userDrawn="1"/>
        </p:nvSpPr>
        <p:spPr>
          <a:xfrm>
            <a:off x="1" y="0"/>
            <a:ext cx="6096000" cy="68580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a:p>
        </p:txBody>
      </p:sp>
      <p:pic>
        <p:nvPicPr>
          <p:cNvPr id="4" name="Grafik 3">
            <a:extLst>
              <a:ext uri="{FF2B5EF4-FFF2-40B4-BE49-F238E27FC236}">
                <a16:creationId xmlns:a16="http://schemas.microsoft.com/office/drawing/2014/main" id="{2E83BC20-CC93-6F9A-F335-391DC01A1527}"/>
              </a:ext>
            </a:extLst>
          </p:cNvPr>
          <p:cNvPicPr>
            <a:picLocks noChangeAspect="1"/>
          </p:cNvPicPr>
          <p:nvPr userDrawn="1"/>
        </p:nvPicPr>
        <p:blipFill>
          <a:blip r:embed="rId2"/>
          <a:stretch>
            <a:fillRect/>
          </a:stretch>
        </p:blipFill>
        <p:spPr>
          <a:xfrm>
            <a:off x="7260691" y="3455638"/>
            <a:ext cx="2616200" cy="1092200"/>
          </a:xfrm>
          <a:prstGeom prst="rect">
            <a:avLst/>
          </a:prstGeom>
        </p:spPr>
      </p:pic>
      <p:pic>
        <p:nvPicPr>
          <p:cNvPr id="6" name="Grafik 5">
            <a:extLst>
              <a:ext uri="{FF2B5EF4-FFF2-40B4-BE49-F238E27FC236}">
                <a16:creationId xmlns:a16="http://schemas.microsoft.com/office/drawing/2014/main" id="{4A5C8C79-35C1-2652-E330-0D54C3632741}"/>
              </a:ext>
            </a:extLst>
          </p:cNvPr>
          <p:cNvPicPr>
            <a:picLocks noChangeAspect="1"/>
          </p:cNvPicPr>
          <p:nvPr userDrawn="1"/>
        </p:nvPicPr>
        <p:blipFill>
          <a:blip r:embed="rId3"/>
          <a:stretch>
            <a:fillRect/>
          </a:stretch>
        </p:blipFill>
        <p:spPr>
          <a:xfrm>
            <a:off x="1747817" y="3455638"/>
            <a:ext cx="2616200" cy="1092200"/>
          </a:xfrm>
          <a:prstGeom prst="rect">
            <a:avLst/>
          </a:prstGeom>
        </p:spPr>
      </p:pic>
      <p:pic>
        <p:nvPicPr>
          <p:cNvPr id="8" name="Grafik 7">
            <a:extLst>
              <a:ext uri="{FF2B5EF4-FFF2-40B4-BE49-F238E27FC236}">
                <a16:creationId xmlns:a16="http://schemas.microsoft.com/office/drawing/2014/main" id="{7F2D253C-9829-8790-4543-3C111FEA9476}"/>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6358163" y="2365829"/>
            <a:ext cx="5394379" cy="741299"/>
          </a:xfrm>
          <a:prstGeom prst="rect">
            <a:avLst/>
          </a:prstGeom>
        </p:spPr>
      </p:pic>
      <p:pic>
        <p:nvPicPr>
          <p:cNvPr id="10" name="Grafik 9">
            <a:extLst>
              <a:ext uri="{FF2B5EF4-FFF2-40B4-BE49-F238E27FC236}">
                <a16:creationId xmlns:a16="http://schemas.microsoft.com/office/drawing/2014/main" id="{78FB09D5-8C63-18C0-E4B5-9E08B3E7722A}"/>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610507" y="2365829"/>
            <a:ext cx="5137150" cy="705951"/>
          </a:xfrm>
          <a:prstGeom prst="rect">
            <a:avLst/>
          </a:prstGeom>
        </p:spPr>
      </p:pic>
    </p:spTree>
    <p:extLst>
      <p:ext uri="{BB962C8B-B14F-4D97-AF65-F5344CB8AC3E}">
        <p14:creationId xmlns:p14="http://schemas.microsoft.com/office/powerpoint/2010/main" val="257899398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Headline - white">
    <p:bg>
      <p:bgPr>
        <a:gradFill>
          <a:gsLst>
            <a:gs pos="100000">
              <a:srgbClr val="351765"/>
            </a:gs>
            <a:gs pos="23000">
              <a:srgbClr val="091E3A"/>
            </a:gs>
          </a:gsLst>
          <a:lin ang="189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702794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Headline - white">
    <p:bg>
      <p:bgPr>
        <a:gradFill flip="none" rotWithShape="1">
          <a:gsLst>
            <a:gs pos="74000">
              <a:srgbClr val="04576F"/>
            </a:gs>
            <a:gs pos="99000">
              <a:srgbClr val="057A8A"/>
            </a:gs>
            <a:gs pos="38000">
              <a:srgbClr val="16397B"/>
            </a:gs>
            <a:gs pos="2000">
              <a:srgbClr val="091E3A"/>
            </a:gs>
          </a:gsLst>
          <a:lin ang="81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98546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Headline - white">
    <p:bg>
      <p:bgPr>
        <a:gradFill>
          <a:gsLst>
            <a:gs pos="0">
              <a:schemeClr val="accent3"/>
            </a:gs>
            <a:gs pos="100000">
              <a:srgbClr val="FF0084"/>
            </a:gs>
          </a:gsLst>
          <a:lin ang="27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565413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Headline - white">
    <p:bg>
      <p:bgPr>
        <a:solidFill>
          <a:srgbClr val="16397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326191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Headline - white">
    <p:bg>
      <p:bgPr>
        <a:gradFill>
          <a:gsLst>
            <a:gs pos="32000">
              <a:srgbClr val="04032D"/>
            </a:gs>
            <a:gs pos="100000">
              <a:srgbClr val="00005A"/>
            </a:gs>
          </a:gsLst>
          <a:lin ang="189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13240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Headline - white">
    <p:bg>
      <p:bgPr>
        <a:solidFill>
          <a:srgbClr val="04032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289598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Abschnitt">
    <p:bg>
      <p:bgPr>
        <a:solidFill>
          <a:srgbClr val="FFC000"/>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F5E5BD8-3CB1-4D35-6C49-A5B8CBB47419}"/>
              </a:ext>
            </a:extLst>
          </p:cNvPr>
          <p:cNvSpPr txBox="1"/>
          <p:nvPr userDrawn="1"/>
        </p:nvSpPr>
        <p:spPr>
          <a:xfrm>
            <a:off x="3223422" y="2386859"/>
            <a:ext cx="5745163" cy="15388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rtlCol="0" anchor="ctr">
            <a:spAutoFit/>
          </a:bodyPr>
          <a:lstStyle/>
          <a:p>
            <a:pPr algn="ctr"/>
            <a:r>
              <a:rPr lang="de-DE" sz="10000" noProof="1">
                <a:solidFill>
                  <a:schemeClr val="bg1"/>
                </a:solidFill>
                <a:latin typeface="+mj-lt"/>
              </a:rPr>
              <a:t>Headline</a:t>
            </a:r>
          </a:p>
        </p:txBody>
      </p:sp>
    </p:spTree>
    <p:extLst>
      <p:ext uri="{BB962C8B-B14F-4D97-AF65-F5344CB8AC3E}">
        <p14:creationId xmlns:p14="http://schemas.microsoft.com/office/powerpoint/2010/main" val="3894937052"/>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adline - white">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FBB5CE8-4F65-EE46-85E5-6D6AD8CFB59D}"/>
              </a:ext>
            </a:extLst>
          </p:cNvPr>
          <p:cNvSpPr>
            <a:spLocks noGrp="1"/>
          </p:cNvSpPr>
          <p:nvPr>
            <p:ph type="title" hasCustomPrompt="1"/>
          </p:nvPr>
        </p:nvSpPr>
        <p:spPr/>
        <p:txBody>
          <a:bodyPr/>
          <a:lstStyle/>
          <a:p>
            <a:r>
              <a:rPr lang="de-DE" noProof="1"/>
              <a:t>Single headline H1, 32pt Gotham bold</a:t>
            </a:r>
            <a:endParaRPr lang="de-DE"/>
          </a:p>
        </p:txBody>
      </p:sp>
      <p:sp>
        <p:nvSpPr>
          <p:cNvPr id="2" name="Rechteck 1">
            <a:extLst>
              <a:ext uri="{FF2B5EF4-FFF2-40B4-BE49-F238E27FC236}">
                <a16:creationId xmlns:a16="http://schemas.microsoft.com/office/drawing/2014/main" id="{552726C7-D3A5-3709-7A31-376B7EFE3C58}"/>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378756517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Headline - white">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FBB5CE8-4F65-EE46-85E5-6D6AD8CFB59D}"/>
              </a:ext>
            </a:extLst>
          </p:cNvPr>
          <p:cNvSpPr>
            <a:spLocks noGrp="1"/>
          </p:cNvSpPr>
          <p:nvPr>
            <p:ph type="title" hasCustomPrompt="1"/>
          </p:nvPr>
        </p:nvSpPr>
        <p:spPr>
          <a:xfrm>
            <a:off x="479425" y="404813"/>
            <a:ext cx="10369550" cy="971549"/>
          </a:xfrm>
        </p:spPr>
        <p:txBody>
          <a:bodyPr>
            <a:normAutofit/>
          </a:bodyPr>
          <a:lstStyle/>
          <a:p>
            <a:r>
              <a:rPr lang="de-DE" noProof="1"/>
              <a:t>Single headline, 32pt Gotham bold</a:t>
            </a:r>
            <a:endParaRPr lang="de-DE"/>
          </a:p>
        </p:txBody>
      </p:sp>
      <p:sp>
        <p:nvSpPr>
          <p:cNvPr id="2" name="Rechteck 1">
            <a:extLst>
              <a:ext uri="{FF2B5EF4-FFF2-40B4-BE49-F238E27FC236}">
                <a16:creationId xmlns:a16="http://schemas.microsoft.com/office/drawing/2014/main" id="{7B4499F5-3619-86CE-D960-8C190E5A604D}"/>
              </a:ext>
            </a:extLst>
          </p:cNvPr>
          <p:cNvSpPr/>
          <p:nvPr userDrawn="1"/>
        </p:nvSpPr>
        <p:spPr>
          <a:xfrm>
            <a:off x="0" y="6787779"/>
            <a:ext cx="12192000" cy="70221"/>
          </a:xfrm>
          <a:prstGeom prst="rect">
            <a:avLst/>
          </a:prstGeom>
          <a:solidFill>
            <a:srgbClr val="111085"/>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133949656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Headline - white">
    <p:bg>
      <p:bgPr>
        <a:solidFill>
          <a:schemeClr val="bg1">
            <a:lumMod val="95000"/>
          </a:schemeClr>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FBB5CE8-4F65-EE46-85E5-6D6AD8CFB59D}"/>
              </a:ext>
            </a:extLst>
          </p:cNvPr>
          <p:cNvSpPr>
            <a:spLocks noGrp="1"/>
          </p:cNvSpPr>
          <p:nvPr>
            <p:ph type="title" hasCustomPrompt="1"/>
          </p:nvPr>
        </p:nvSpPr>
        <p:spPr>
          <a:xfrm>
            <a:off x="479425" y="404813"/>
            <a:ext cx="10369550" cy="971549"/>
          </a:xfrm>
        </p:spPr>
        <p:txBody>
          <a:bodyPr/>
          <a:lstStyle/>
          <a:p>
            <a:r>
              <a:rPr lang="de-DE" noProof="1"/>
              <a:t>Single headline, 32pt Gotham bold</a:t>
            </a:r>
            <a:endParaRPr lang="de-DE"/>
          </a:p>
        </p:txBody>
      </p:sp>
      <p:sp>
        <p:nvSpPr>
          <p:cNvPr id="2" name="Rechteck 1">
            <a:extLst>
              <a:ext uri="{FF2B5EF4-FFF2-40B4-BE49-F238E27FC236}">
                <a16:creationId xmlns:a16="http://schemas.microsoft.com/office/drawing/2014/main" id="{A40FA348-88EB-320F-EC3C-816171B7CED2}"/>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24555464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Headline - white">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A53B406F-E18D-5A34-FD4A-F4F9C43B56FF}"/>
              </a:ext>
            </a:extLst>
          </p:cNvPr>
          <p:cNvSpPr/>
          <p:nvPr userDrawn="1"/>
        </p:nvSpPr>
        <p:spPr>
          <a:xfrm>
            <a:off x="1387009" y="4771883"/>
            <a:ext cx="852755" cy="852755"/>
          </a:xfrm>
          <a:prstGeom prst="rect">
            <a:avLst/>
          </a:prstGeom>
          <a:solidFill>
            <a:srgbClr val="DDDDDD"/>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a:p>
        </p:txBody>
      </p:sp>
      <p:sp>
        <p:nvSpPr>
          <p:cNvPr id="8" name="Rechteck 7">
            <a:extLst>
              <a:ext uri="{FF2B5EF4-FFF2-40B4-BE49-F238E27FC236}">
                <a16:creationId xmlns:a16="http://schemas.microsoft.com/office/drawing/2014/main" id="{DBBD53F9-3FC3-FA1F-E925-9F152A35CCF0}"/>
              </a:ext>
            </a:extLst>
          </p:cNvPr>
          <p:cNvSpPr/>
          <p:nvPr userDrawn="1"/>
        </p:nvSpPr>
        <p:spPr>
          <a:xfrm>
            <a:off x="2517834" y="3751006"/>
            <a:ext cx="852755" cy="852755"/>
          </a:xfrm>
          <a:prstGeom prst="rect">
            <a:avLst/>
          </a:prstGeom>
          <a:solidFill>
            <a:srgbClr val="007FFF"/>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a:p>
        </p:txBody>
      </p:sp>
      <p:sp>
        <p:nvSpPr>
          <p:cNvPr id="10" name="Rechteck 9">
            <a:extLst>
              <a:ext uri="{FF2B5EF4-FFF2-40B4-BE49-F238E27FC236}">
                <a16:creationId xmlns:a16="http://schemas.microsoft.com/office/drawing/2014/main" id="{63BC1573-996A-DFD4-E6AC-9A919297597E}"/>
              </a:ext>
            </a:extLst>
          </p:cNvPr>
          <p:cNvSpPr/>
          <p:nvPr userDrawn="1"/>
        </p:nvSpPr>
        <p:spPr>
          <a:xfrm>
            <a:off x="1387009" y="3751005"/>
            <a:ext cx="852755" cy="852755"/>
          </a:xfrm>
          <a:prstGeom prst="rect">
            <a:avLst/>
          </a:prstGeom>
          <a:solidFill>
            <a:srgbClr val="E9E9E9"/>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a:p>
        </p:txBody>
      </p:sp>
      <p:sp>
        <p:nvSpPr>
          <p:cNvPr id="17" name="Rechteck 16">
            <a:extLst>
              <a:ext uri="{FF2B5EF4-FFF2-40B4-BE49-F238E27FC236}">
                <a16:creationId xmlns:a16="http://schemas.microsoft.com/office/drawing/2014/main" id="{E238DE26-43F0-25CB-BDB1-95FFD9DE39F5}"/>
              </a:ext>
            </a:extLst>
          </p:cNvPr>
          <p:cNvSpPr/>
          <p:nvPr userDrawn="1"/>
        </p:nvSpPr>
        <p:spPr>
          <a:xfrm>
            <a:off x="6370267" y="688368"/>
            <a:ext cx="3901890" cy="1975283"/>
          </a:xfrm>
          <a:prstGeom prst="rect">
            <a:avLst/>
          </a:prstGeom>
          <a:gradFill flip="none" rotWithShape="1">
            <a:gsLst>
              <a:gs pos="74000">
                <a:srgbClr val="04576F"/>
              </a:gs>
              <a:gs pos="99000">
                <a:srgbClr val="057A8A"/>
              </a:gs>
              <a:gs pos="38000">
                <a:srgbClr val="16397B"/>
              </a:gs>
              <a:gs pos="2000">
                <a:srgbClr val="091E3A"/>
              </a:gs>
            </a:gsLst>
            <a:lin ang="0" scaled="1"/>
            <a:tileRect/>
          </a:gra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a:p>
        </p:txBody>
      </p:sp>
      <p:sp>
        <p:nvSpPr>
          <p:cNvPr id="19" name="Textfeld 18">
            <a:extLst>
              <a:ext uri="{FF2B5EF4-FFF2-40B4-BE49-F238E27FC236}">
                <a16:creationId xmlns:a16="http://schemas.microsoft.com/office/drawing/2014/main" id="{2CDB6631-02D6-744F-CE1A-51F356D5AFB2}"/>
              </a:ext>
            </a:extLst>
          </p:cNvPr>
          <p:cNvSpPr txBox="1"/>
          <p:nvPr userDrawn="1"/>
        </p:nvSpPr>
        <p:spPr bwMode="gray">
          <a:xfrm>
            <a:off x="4132612" y="3892163"/>
            <a:ext cx="7623959" cy="1104900"/>
          </a:xfrm>
          <a:prstGeom prst="rect">
            <a:avLst/>
          </a:prstGeom>
        </p:spPr>
        <p:txBody>
          <a:bodyPr vert="horz" wrap="square" lIns="0" tIns="0" rIns="0" bIns="0" rtlCol="0">
            <a:normAutofit/>
          </a:bodyPr>
          <a:lstStyle/>
          <a:p>
            <a:pPr algn="l"/>
            <a:r>
              <a:rPr lang="de-DE" sz="3200" b="1">
                <a:gradFill>
                  <a:gsLst>
                    <a:gs pos="99000">
                      <a:srgbClr val="057A8A"/>
                    </a:gs>
                    <a:gs pos="34000">
                      <a:srgbClr val="16397B"/>
                    </a:gs>
                    <a:gs pos="0">
                      <a:srgbClr val="1D2365"/>
                    </a:gs>
                  </a:gsLst>
                  <a:lin ang="0" scaled="1"/>
                </a:gradFill>
                <a:latin typeface="+mj-lt"/>
                <a:cs typeface="Gotham Book" pitchFamily="2" charset="0"/>
              </a:rPr>
              <a:t>BDLI –</a:t>
            </a:r>
            <a:r>
              <a:rPr lang="de-DE" sz="3200" b="1" err="1">
                <a:gradFill>
                  <a:gsLst>
                    <a:gs pos="99000">
                      <a:srgbClr val="057A8A"/>
                    </a:gs>
                    <a:gs pos="34000">
                      <a:srgbClr val="16397B"/>
                    </a:gs>
                    <a:gs pos="0">
                      <a:srgbClr val="1D2365"/>
                    </a:gs>
                  </a:gsLst>
                  <a:lin ang="0" scaled="1"/>
                </a:gradFill>
                <a:latin typeface="+mj-lt"/>
                <a:cs typeface="Gotham Book" pitchFamily="2" charset="0"/>
              </a:rPr>
              <a:t>Connecting.The.Dots</a:t>
            </a:r>
            <a:r>
              <a:rPr lang="de-DE" sz="3200" b="1">
                <a:gradFill>
                  <a:gsLst>
                    <a:gs pos="99000">
                      <a:srgbClr val="057A8A"/>
                    </a:gs>
                    <a:gs pos="34000">
                      <a:srgbClr val="16397B"/>
                    </a:gs>
                    <a:gs pos="0">
                      <a:srgbClr val="1D2365"/>
                    </a:gs>
                  </a:gsLst>
                  <a:lin ang="0" scaled="1"/>
                </a:gradFill>
                <a:latin typeface="+mj-lt"/>
                <a:cs typeface="Gotham Book" pitchFamily="2" charset="0"/>
              </a:rPr>
              <a:t>.</a:t>
            </a:r>
          </a:p>
        </p:txBody>
      </p:sp>
      <p:grpSp>
        <p:nvGrpSpPr>
          <p:cNvPr id="6" name="Gruppieren 5">
            <a:extLst>
              <a:ext uri="{FF2B5EF4-FFF2-40B4-BE49-F238E27FC236}">
                <a16:creationId xmlns:a16="http://schemas.microsoft.com/office/drawing/2014/main" id="{EF7C70FC-503E-921A-3FA1-B92A677B136B}"/>
              </a:ext>
            </a:extLst>
          </p:cNvPr>
          <p:cNvGrpSpPr/>
          <p:nvPr userDrawn="1"/>
        </p:nvGrpSpPr>
        <p:grpSpPr>
          <a:xfrm>
            <a:off x="1387009" y="688369"/>
            <a:ext cx="4244719" cy="2894513"/>
            <a:chOff x="1387009" y="688369"/>
            <a:chExt cx="4244719" cy="2894513"/>
          </a:xfrm>
        </p:grpSpPr>
        <p:sp>
          <p:nvSpPr>
            <p:cNvPr id="2" name="Rechteck 1">
              <a:extLst>
                <a:ext uri="{FF2B5EF4-FFF2-40B4-BE49-F238E27FC236}">
                  <a16:creationId xmlns:a16="http://schemas.microsoft.com/office/drawing/2014/main" id="{9A242619-136D-235D-B707-E670C46DE70B}"/>
                </a:ext>
              </a:extLst>
            </p:cNvPr>
            <p:cNvSpPr/>
            <p:nvPr userDrawn="1"/>
          </p:nvSpPr>
          <p:spPr>
            <a:xfrm>
              <a:off x="1387011" y="688369"/>
              <a:ext cx="852755" cy="852755"/>
            </a:xfrm>
            <a:prstGeom prst="rect">
              <a:avLst/>
            </a:prstGeom>
            <a:solidFill>
              <a:srgbClr val="333333"/>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a:p>
          </p:txBody>
        </p:sp>
        <p:sp>
          <p:nvSpPr>
            <p:cNvPr id="4" name="Rechteck 3">
              <a:extLst>
                <a:ext uri="{FF2B5EF4-FFF2-40B4-BE49-F238E27FC236}">
                  <a16:creationId xmlns:a16="http://schemas.microsoft.com/office/drawing/2014/main" id="{E2786339-0157-DDAE-80CC-03C48818BAD8}"/>
                </a:ext>
              </a:extLst>
            </p:cNvPr>
            <p:cNvSpPr/>
            <p:nvPr userDrawn="1"/>
          </p:nvSpPr>
          <p:spPr>
            <a:xfrm>
              <a:off x="1387009" y="2730127"/>
              <a:ext cx="852755" cy="852755"/>
            </a:xfrm>
            <a:prstGeom prst="rect">
              <a:avLst/>
            </a:prstGeom>
            <a:solidFill>
              <a:srgbClr val="C5C5C5"/>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a:p>
          </p:txBody>
        </p:sp>
        <p:sp>
          <p:nvSpPr>
            <p:cNvPr id="5" name="Rechteck 4">
              <a:extLst>
                <a:ext uri="{FF2B5EF4-FFF2-40B4-BE49-F238E27FC236}">
                  <a16:creationId xmlns:a16="http://schemas.microsoft.com/office/drawing/2014/main" id="{3F77BECF-A7FB-811B-D679-E2B2E19D1262}"/>
                </a:ext>
              </a:extLst>
            </p:cNvPr>
            <p:cNvSpPr/>
            <p:nvPr userDrawn="1"/>
          </p:nvSpPr>
          <p:spPr>
            <a:xfrm>
              <a:off x="1387009" y="1709246"/>
              <a:ext cx="852755" cy="852755"/>
            </a:xfrm>
            <a:prstGeom prst="rect">
              <a:avLst/>
            </a:prstGeom>
            <a:solidFill>
              <a:srgbClr val="454545"/>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a:p>
          </p:txBody>
        </p:sp>
        <p:sp>
          <p:nvSpPr>
            <p:cNvPr id="7" name="Rechteck 6">
              <a:extLst>
                <a:ext uri="{FF2B5EF4-FFF2-40B4-BE49-F238E27FC236}">
                  <a16:creationId xmlns:a16="http://schemas.microsoft.com/office/drawing/2014/main" id="{88396F72-9E2B-5660-CD1A-4C963548B5D3}"/>
                </a:ext>
              </a:extLst>
            </p:cNvPr>
            <p:cNvSpPr/>
            <p:nvPr userDrawn="1"/>
          </p:nvSpPr>
          <p:spPr>
            <a:xfrm>
              <a:off x="2517834" y="2730127"/>
              <a:ext cx="852755" cy="852755"/>
            </a:xfrm>
            <a:prstGeom prst="rect">
              <a:avLst/>
            </a:prstGeom>
            <a:solidFill>
              <a:srgbClr val="003EFF"/>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a:p>
          </p:txBody>
        </p:sp>
        <p:sp>
          <p:nvSpPr>
            <p:cNvPr id="9" name="Rechteck 8">
              <a:extLst>
                <a:ext uri="{FF2B5EF4-FFF2-40B4-BE49-F238E27FC236}">
                  <a16:creationId xmlns:a16="http://schemas.microsoft.com/office/drawing/2014/main" id="{51B74630-E0BE-E16E-B046-D187D208CE86}"/>
                </a:ext>
              </a:extLst>
            </p:cNvPr>
            <p:cNvSpPr/>
            <p:nvPr userDrawn="1"/>
          </p:nvSpPr>
          <p:spPr>
            <a:xfrm>
              <a:off x="3662692" y="688369"/>
              <a:ext cx="852755" cy="852755"/>
            </a:xfrm>
            <a:prstGeom prst="rect">
              <a:avLst/>
            </a:prstGeom>
            <a:solidFill>
              <a:srgbClr val="05576F"/>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a:p>
          </p:txBody>
        </p:sp>
        <p:sp>
          <p:nvSpPr>
            <p:cNvPr id="11" name="Rechteck 10">
              <a:extLst>
                <a:ext uri="{FF2B5EF4-FFF2-40B4-BE49-F238E27FC236}">
                  <a16:creationId xmlns:a16="http://schemas.microsoft.com/office/drawing/2014/main" id="{1CAA646B-F871-8CCF-997A-E360DB6580D3}"/>
                </a:ext>
              </a:extLst>
            </p:cNvPr>
            <p:cNvSpPr/>
            <p:nvPr userDrawn="1"/>
          </p:nvSpPr>
          <p:spPr>
            <a:xfrm>
              <a:off x="2505760" y="1709248"/>
              <a:ext cx="852755" cy="852755"/>
            </a:xfrm>
            <a:prstGeom prst="rect">
              <a:avLst/>
            </a:prstGeom>
            <a:solidFill>
              <a:srgbClr val="16397B"/>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a:p>
          </p:txBody>
        </p:sp>
        <p:sp>
          <p:nvSpPr>
            <p:cNvPr id="12" name="Rechteck 11">
              <a:extLst>
                <a:ext uri="{FF2B5EF4-FFF2-40B4-BE49-F238E27FC236}">
                  <a16:creationId xmlns:a16="http://schemas.microsoft.com/office/drawing/2014/main" id="{14988293-9159-2578-09E9-EB972E70543A}"/>
                </a:ext>
              </a:extLst>
            </p:cNvPr>
            <p:cNvSpPr/>
            <p:nvPr userDrawn="1"/>
          </p:nvSpPr>
          <p:spPr>
            <a:xfrm>
              <a:off x="2517835" y="688369"/>
              <a:ext cx="852755" cy="852755"/>
            </a:xfrm>
            <a:prstGeom prst="rect">
              <a:avLst/>
            </a:prstGeom>
            <a:solidFill>
              <a:srgbClr val="0A1E3A"/>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a:p>
          </p:txBody>
        </p:sp>
        <p:sp>
          <p:nvSpPr>
            <p:cNvPr id="13" name="Rechteck 12">
              <a:extLst>
                <a:ext uri="{FF2B5EF4-FFF2-40B4-BE49-F238E27FC236}">
                  <a16:creationId xmlns:a16="http://schemas.microsoft.com/office/drawing/2014/main" id="{DB824EBF-E72B-0B3D-D701-2F4E8BFC4094}"/>
                </a:ext>
              </a:extLst>
            </p:cNvPr>
            <p:cNvSpPr/>
            <p:nvPr userDrawn="1"/>
          </p:nvSpPr>
          <p:spPr>
            <a:xfrm>
              <a:off x="4778973" y="1709249"/>
              <a:ext cx="852755" cy="852755"/>
            </a:xfrm>
            <a:prstGeom prst="rect">
              <a:avLst/>
            </a:prstGeom>
            <a:solidFill>
              <a:srgbClr val="361865"/>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a:p>
          </p:txBody>
        </p:sp>
        <p:sp>
          <p:nvSpPr>
            <p:cNvPr id="14" name="Rechteck 13">
              <a:extLst>
                <a:ext uri="{FF2B5EF4-FFF2-40B4-BE49-F238E27FC236}">
                  <a16:creationId xmlns:a16="http://schemas.microsoft.com/office/drawing/2014/main" id="{205B00D2-7D64-F488-35FC-786D302F6814}"/>
                </a:ext>
              </a:extLst>
            </p:cNvPr>
            <p:cNvSpPr/>
            <p:nvPr userDrawn="1"/>
          </p:nvSpPr>
          <p:spPr>
            <a:xfrm>
              <a:off x="3662692" y="1709247"/>
              <a:ext cx="852755" cy="852755"/>
            </a:xfrm>
            <a:prstGeom prst="rect">
              <a:avLst/>
            </a:prstGeom>
            <a:solidFill>
              <a:srgbClr val="057A8A"/>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a:p>
          </p:txBody>
        </p:sp>
        <p:sp>
          <p:nvSpPr>
            <p:cNvPr id="15" name="Rechteck 14">
              <a:extLst>
                <a:ext uri="{FF2B5EF4-FFF2-40B4-BE49-F238E27FC236}">
                  <a16:creationId xmlns:a16="http://schemas.microsoft.com/office/drawing/2014/main" id="{A7C23937-4B1A-24ED-1113-FFA2DB67B313}"/>
                </a:ext>
              </a:extLst>
            </p:cNvPr>
            <p:cNvSpPr/>
            <p:nvPr userDrawn="1"/>
          </p:nvSpPr>
          <p:spPr>
            <a:xfrm>
              <a:off x="4778973" y="2730127"/>
              <a:ext cx="852755" cy="852755"/>
            </a:xfrm>
            <a:prstGeom prst="rect">
              <a:avLst/>
            </a:prstGeom>
            <a:solidFill>
              <a:srgbClr val="5826A9"/>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a:p>
          </p:txBody>
        </p:sp>
        <p:sp>
          <p:nvSpPr>
            <p:cNvPr id="20" name="Rechteck 19">
              <a:extLst>
                <a:ext uri="{FF2B5EF4-FFF2-40B4-BE49-F238E27FC236}">
                  <a16:creationId xmlns:a16="http://schemas.microsoft.com/office/drawing/2014/main" id="{C7C7BBCF-1DBA-B8C7-FECD-A0653237120C}"/>
                </a:ext>
              </a:extLst>
            </p:cNvPr>
            <p:cNvSpPr/>
            <p:nvPr userDrawn="1"/>
          </p:nvSpPr>
          <p:spPr>
            <a:xfrm>
              <a:off x="4778973" y="688371"/>
              <a:ext cx="852755" cy="852755"/>
            </a:xfrm>
            <a:prstGeom prst="rect">
              <a:avLst/>
            </a:prstGeom>
            <a:solidFill>
              <a:srgbClr val="1D2365"/>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a:p>
          </p:txBody>
        </p:sp>
      </p:grpSp>
      <p:sp>
        <p:nvSpPr>
          <p:cNvPr id="21" name="Textfeld 20">
            <a:extLst>
              <a:ext uri="{FF2B5EF4-FFF2-40B4-BE49-F238E27FC236}">
                <a16:creationId xmlns:a16="http://schemas.microsoft.com/office/drawing/2014/main" id="{844B862E-72E1-23EF-1C80-9256EE50EEFB}"/>
              </a:ext>
            </a:extLst>
          </p:cNvPr>
          <p:cNvSpPr txBox="1"/>
          <p:nvPr userDrawn="1"/>
        </p:nvSpPr>
        <p:spPr bwMode="gray">
          <a:xfrm>
            <a:off x="4089069" y="4603760"/>
            <a:ext cx="7623959" cy="1104900"/>
          </a:xfrm>
          <a:prstGeom prst="rect">
            <a:avLst/>
          </a:prstGeom>
        </p:spPr>
        <p:txBody>
          <a:bodyPr vert="horz" wrap="square" lIns="0" tIns="0" rIns="0" bIns="0" rtlCol="0">
            <a:normAutofit fontScale="85000" lnSpcReduction="20000"/>
          </a:bodyPr>
          <a:lstStyle/>
          <a:p>
            <a:pPr algn="l"/>
            <a:r>
              <a:rPr lang="de-DE" sz="3200" b="1">
                <a:solidFill>
                  <a:schemeClr val="tx1"/>
                </a:solidFill>
                <a:latin typeface="+mj-lt"/>
                <a:cs typeface="Gotham Book" pitchFamily="2" charset="0"/>
              </a:rPr>
              <a:t>Vernetzer. Ermöglicher. Beschützer. Und Weltspitze. Und wir sind hier oben Zuhause, wo Zukunft entsteht.</a:t>
            </a:r>
          </a:p>
        </p:txBody>
      </p:sp>
    </p:spTree>
    <p:extLst>
      <p:ext uri="{BB962C8B-B14F-4D97-AF65-F5344CB8AC3E}">
        <p14:creationId xmlns:p14="http://schemas.microsoft.com/office/powerpoint/2010/main" val="33248057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4_Headline - white">
    <p:bg>
      <p:bgPr>
        <a:solidFill>
          <a:schemeClr val="bg1">
            <a:lumMod val="95000"/>
          </a:schemeClr>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FBB5CE8-4F65-EE46-85E5-6D6AD8CFB59D}"/>
              </a:ext>
            </a:extLst>
          </p:cNvPr>
          <p:cNvSpPr>
            <a:spLocks noGrp="1"/>
          </p:cNvSpPr>
          <p:nvPr>
            <p:ph type="title" hasCustomPrompt="1"/>
          </p:nvPr>
        </p:nvSpPr>
        <p:spPr>
          <a:xfrm>
            <a:off x="479425" y="404813"/>
            <a:ext cx="10369550" cy="971549"/>
          </a:xfrm>
        </p:spPr>
        <p:txBody>
          <a:bodyPr/>
          <a:lstStyle/>
          <a:p>
            <a:r>
              <a:rPr lang="de-DE" noProof="1"/>
              <a:t>Single headline, 32pt Gotham bold</a:t>
            </a:r>
            <a:endParaRPr lang="de-DE"/>
          </a:p>
        </p:txBody>
      </p:sp>
      <p:sp>
        <p:nvSpPr>
          <p:cNvPr id="2" name="Rechteck 1">
            <a:extLst>
              <a:ext uri="{FF2B5EF4-FFF2-40B4-BE49-F238E27FC236}">
                <a16:creationId xmlns:a16="http://schemas.microsoft.com/office/drawing/2014/main" id="{2C13798C-3007-D1D8-B122-9E3BB0464CE8}"/>
              </a:ext>
            </a:extLst>
          </p:cNvPr>
          <p:cNvSpPr/>
          <p:nvPr userDrawn="1"/>
        </p:nvSpPr>
        <p:spPr>
          <a:xfrm>
            <a:off x="0" y="6787779"/>
            <a:ext cx="12192000" cy="70221"/>
          </a:xfrm>
          <a:prstGeom prst="rect">
            <a:avLst/>
          </a:prstGeom>
          <a:solidFill>
            <a:srgbClr val="111085"/>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307332356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Headline - white">
    <p:bg>
      <p:bgPr>
        <a:solidFill>
          <a:srgbClr val="FF0082"/>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FBB5CE8-4F65-EE46-85E5-6D6AD8CFB59D}"/>
              </a:ext>
            </a:extLst>
          </p:cNvPr>
          <p:cNvSpPr>
            <a:spLocks noGrp="1"/>
          </p:cNvSpPr>
          <p:nvPr>
            <p:ph type="title" hasCustomPrompt="1"/>
          </p:nvPr>
        </p:nvSpPr>
        <p:spPr/>
        <p:txBody>
          <a:bodyPr/>
          <a:lstStyle>
            <a:lvl1pPr>
              <a:defRPr>
                <a:solidFill>
                  <a:schemeClr val="bg1"/>
                </a:solidFill>
              </a:defRPr>
            </a:lvl1pPr>
          </a:lstStyle>
          <a:p>
            <a:r>
              <a:rPr lang="de-DE" noProof="1"/>
              <a:t>Single headline H1, 32pt Gotham bold</a:t>
            </a:r>
            <a:endParaRPr lang="de-DE"/>
          </a:p>
        </p:txBody>
      </p:sp>
    </p:spTree>
    <p:extLst>
      <p:ext uri="{BB962C8B-B14F-4D97-AF65-F5344CB8AC3E}">
        <p14:creationId xmlns:p14="http://schemas.microsoft.com/office/powerpoint/2010/main" val="34400658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Headline - gradient">
    <p:bg>
      <p:bgPr>
        <a:solidFill>
          <a:srgbClr val="00005A"/>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25A480CA-4928-FB42-9FBD-04942D5DBD29}"/>
              </a:ext>
            </a:extLst>
          </p:cNvPr>
          <p:cNvPicPr>
            <a:picLocks noChangeAspect="1"/>
          </p:cNvPicPr>
          <p:nvPr userDrawn="1"/>
        </p:nvPicPr>
        <p:blipFill>
          <a:blip r:embed="rId2">
            <a:alphaModFix amt="0"/>
          </a:blip>
          <a:stretch>
            <a:fillRect/>
          </a:stretch>
        </p:blipFill>
        <p:spPr>
          <a:xfrm>
            <a:off x="1306" y="0"/>
            <a:ext cx="6399" cy="3600"/>
          </a:xfrm>
          <a:prstGeom prst="rect">
            <a:avLst/>
          </a:prstGeom>
        </p:spPr>
      </p:pic>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bwMode="black"/>
        <p:txBody>
          <a:bodyPr/>
          <a:lstStyle>
            <a:lvl1pPr>
              <a:defRPr>
                <a:solidFill>
                  <a:schemeClr val="tx1"/>
                </a:solidFill>
              </a:defRPr>
            </a:lvl1pPr>
          </a:lstStyle>
          <a:p>
            <a:pPr lvl="0"/>
            <a:r>
              <a:rPr lang="de-DE" noProof="1"/>
              <a:t>Single headline H1, 32pt Gotham-Bold</a:t>
            </a:r>
          </a:p>
        </p:txBody>
      </p:sp>
      <p:sp>
        <p:nvSpPr>
          <p:cNvPr id="8" name="Textfeld 7">
            <a:extLst>
              <a:ext uri="{FF2B5EF4-FFF2-40B4-BE49-F238E27FC236}">
                <a16:creationId xmlns:a16="http://schemas.microsoft.com/office/drawing/2014/main" id="{59FAC511-2D25-414F-BD9C-DFB8EBDC0E72}"/>
              </a:ext>
            </a:extLst>
          </p:cNvPr>
          <p:cNvSpPr txBox="1"/>
          <p:nvPr userDrawn="1"/>
        </p:nvSpPr>
        <p:spPr>
          <a:xfrm>
            <a:off x="479424" y="6335691"/>
            <a:ext cx="457200" cy="138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rtlCol="0" anchor="ctr">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900" kern="1200" noProof="1">
                <a:solidFill>
                  <a:schemeClr val="tx1"/>
                </a:solidFill>
                <a:latin typeface="+mn-lt"/>
                <a:ea typeface="+mn-ea"/>
                <a:cs typeface="+mn-cs"/>
              </a:rPr>
              <a:t>© MSL</a:t>
            </a:r>
          </a:p>
        </p:txBody>
      </p:sp>
    </p:spTree>
    <p:extLst>
      <p:ext uri="{BB962C8B-B14F-4D97-AF65-F5344CB8AC3E}">
        <p14:creationId xmlns:p14="http://schemas.microsoft.com/office/powerpoint/2010/main" val="34218864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Headline - gradient">
    <p:bg>
      <p:bgPr>
        <a:solidFill>
          <a:schemeClr val="bg1"/>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25A480CA-4928-FB42-9FBD-04942D5DBD29}"/>
              </a:ext>
            </a:extLst>
          </p:cNvPr>
          <p:cNvPicPr>
            <a:picLocks noChangeAspect="1"/>
          </p:cNvPicPr>
          <p:nvPr userDrawn="1"/>
        </p:nvPicPr>
        <p:blipFill>
          <a:blip r:embed="rId2">
            <a:alphaModFix amt="0"/>
          </a:blip>
          <a:stretch>
            <a:fillRect/>
          </a:stretch>
        </p:blipFill>
        <p:spPr>
          <a:xfrm>
            <a:off x="1306" y="0"/>
            <a:ext cx="6399" cy="3600"/>
          </a:xfrm>
          <a:prstGeom prst="rect">
            <a:avLst/>
          </a:prstGeom>
        </p:spPr>
      </p:pic>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bwMode="black"/>
        <p:txBody>
          <a:bodyPr/>
          <a:lstStyle>
            <a:lvl1pPr>
              <a:defRPr>
                <a:solidFill>
                  <a:schemeClr val="tx1"/>
                </a:solidFill>
              </a:defRPr>
            </a:lvl1pPr>
          </a:lstStyle>
          <a:p>
            <a:pPr lvl="0"/>
            <a:r>
              <a:rPr lang="de-DE" noProof="1"/>
              <a:t>Single headline H1, 32pt Gotham-Bold</a:t>
            </a:r>
          </a:p>
        </p:txBody>
      </p:sp>
      <p:sp>
        <p:nvSpPr>
          <p:cNvPr id="8" name="Textfeld 7">
            <a:extLst>
              <a:ext uri="{FF2B5EF4-FFF2-40B4-BE49-F238E27FC236}">
                <a16:creationId xmlns:a16="http://schemas.microsoft.com/office/drawing/2014/main" id="{59FAC511-2D25-414F-BD9C-DFB8EBDC0E72}"/>
              </a:ext>
            </a:extLst>
          </p:cNvPr>
          <p:cNvSpPr txBox="1"/>
          <p:nvPr userDrawn="1"/>
        </p:nvSpPr>
        <p:spPr>
          <a:xfrm>
            <a:off x="479424" y="6335691"/>
            <a:ext cx="45720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rtlCol="0" anchor="ctr">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900" kern="1200" noProof="1">
                <a:solidFill>
                  <a:schemeClr val="tx1"/>
                </a:solidFill>
                <a:latin typeface="+mn-lt"/>
                <a:ea typeface="+mn-ea"/>
                <a:cs typeface="+mn-cs"/>
              </a:rPr>
              <a:t>© MSL</a:t>
            </a:r>
          </a:p>
        </p:txBody>
      </p:sp>
    </p:spTree>
    <p:extLst>
      <p:ext uri="{BB962C8B-B14F-4D97-AF65-F5344CB8AC3E}">
        <p14:creationId xmlns:p14="http://schemas.microsoft.com/office/powerpoint/2010/main" val="27034181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Headline L - clean">
    <p:bg>
      <p:bgPr>
        <a:solidFill>
          <a:schemeClr val="bg1"/>
        </a:solidFill>
        <a:effectLst/>
      </p:bgPr>
    </p:bg>
    <p:spTree>
      <p:nvGrpSpPr>
        <p:cNvPr id="1" name=""/>
        <p:cNvGrpSpPr/>
        <p:nvPr/>
      </p:nvGrpSpPr>
      <p:grpSpPr>
        <a:xfrm>
          <a:off x="0" y="0"/>
          <a:ext cx="0" cy="0"/>
          <a:chOff x="0" y="0"/>
          <a:chExt cx="0" cy="0"/>
        </a:xfrm>
      </p:grpSpPr>
      <p:sp>
        <p:nvSpPr>
          <p:cNvPr id="7" name="Titel 3">
            <a:extLst>
              <a:ext uri="{FF2B5EF4-FFF2-40B4-BE49-F238E27FC236}">
                <a16:creationId xmlns:a16="http://schemas.microsoft.com/office/drawing/2014/main" id="{8448A430-A916-8C4A-BB4A-4D79B8933935}"/>
              </a:ext>
            </a:extLst>
          </p:cNvPr>
          <p:cNvSpPr>
            <a:spLocks noGrp="1"/>
          </p:cNvSpPr>
          <p:nvPr>
            <p:ph type="title" hasCustomPrompt="1"/>
          </p:nvPr>
        </p:nvSpPr>
        <p:spPr>
          <a:xfrm rot="16200000">
            <a:off x="-1752600" y="2997199"/>
            <a:ext cx="5327651" cy="863602"/>
          </a:xfrm>
          <a:prstGeom prst="roundRect">
            <a:avLst/>
          </a:prstGeom>
          <a:solidFill>
            <a:srgbClr val="FF0082"/>
          </a:solidFill>
          <a:effectLst>
            <a:outerShdw blurRad="76200" dist="38100" dir="5400000" algn="t" rotWithShape="0">
              <a:prstClr val="black">
                <a:alpha val="20000"/>
              </a:prstClr>
            </a:outerShdw>
          </a:effectLst>
        </p:spPr>
        <p:txBody>
          <a:bodyPr anchor="ctr"/>
          <a:lstStyle>
            <a:lvl1pPr algn="ctr">
              <a:defRPr sz="2000">
                <a:solidFill>
                  <a:schemeClr val="bg1"/>
                </a:solidFill>
              </a:defRPr>
            </a:lvl1pPr>
          </a:lstStyle>
          <a:p>
            <a:pPr lvl="0"/>
            <a:r>
              <a:rPr lang="de-DE" noProof="1"/>
              <a:t>Subline S1, 20pt Gotham-Bold</a:t>
            </a:r>
          </a:p>
        </p:txBody>
      </p:sp>
      <p:sp>
        <p:nvSpPr>
          <p:cNvPr id="3" name="Rechteck 2">
            <a:extLst>
              <a:ext uri="{FF2B5EF4-FFF2-40B4-BE49-F238E27FC236}">
                <a16:creationId xmlns:a16="http://schemas.microsoft.com/office/drawing/2014/main" id="{8FA1F487-C6D5-02B6-20FA-B241CF3AD961}"/>
              </a:ext>
            </a:extLst>
          </p:cNvPr>
          <p:cNvSpPr/>
          <p:nvPr userDrawn="1"/>
        </p:nvSpPr>
        <p:spPr>
          <a:xfrm>
            <a:off x="0" y="6787779"/>
            <a:ext cx="12192000" cy="70221"/>
          </a:xfrm>
          <a:prstGeom prst="rect">
            <a:avLst/>
          </a:prstGeom>
          <a:solidFill>
            <a:srgbClr val="111085"/>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270740317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Abschnitt">
    <p:bg>
      <p:bgPr>
        <a:solidFill>
          <a:srgbClr val="FFC000"/>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F5E5BD8-3CB1-4D35-6C49-A5B8CBB47419}"/>
              </a:ext>
            </a:extLst>
          </p:cNvPr>
          <p:cNvSpPr txBox="1"/>
          <p:nvPr userDrawn="1"/>
        </p:nvSpPr>
        <p:spPr>
          <a:xfrm>
            <a:off x="3223420" y="1617418"/>
            <a:ext cx="5745164" cy="30777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rtlCol="0" anchor="ctr">
            <a:spAutoFit/>
          </a:bodyPr>
          <a:lstStyle/>
          <a:p>
            <a:pPr algn="ctr"/>
            <a:r>
              <a:rPr lang="de-DE" sz="10000" noProof="1">
                <a:solidFill>
                  <a:schemeClr val="bg1"/>
                </a:solidFill>
                <a:latin typeface="+mj-lt"/>
              </a:rPr>
              <a:t>Headline</a:t>
            </a:r>
          </a:p>
          <a:p>
            <a:pPr algn="ctr"/>
            <a:r>
              <a:rPr lang="de-DE" sz="10000" noProof="1">
                <a:solidFill>
                  <a:schemeClr val="bg1"/>
                </a:solidFill>
                <a:latin typeface="+mj-lt"/>
              </a:rPr>
              <a:t>Copy</a:t>
            </a:r>
          </a:p>
        </p:txBody>
      </p:sp>
    </p:spTree>
    <p:extLst>
      <p:ext uri="{BB962C8B-B14F-4D97-AF65-F5344CB8AC3E}">
        <p14:creationId xmlns:p14="http://schemas.microsoft.com/office/powerpoint/2010/main" val="3158863816"/>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 100">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p:txBody>
          <a:bodyPr/>
          <a:lstStyle/>
          <a:p>
            <a:pPr lvl="0"/>
            <a:r>
              <a:rPr lang="de-DE" noProof="1"/>
              <a:t>Single headline H1, 32pt Gotham-Bold</a:t>
            </a:r>
          </a:p>
        </p:txBody>
      </p:sp>
      <p:sp>
        <p:nvSpPr>
          <p:cNvPr id="24" name="Textplatzhalter 15">
            <a:extLst>
              <a:ext uri="{FF2B5EF4-FFF2-40B4-BE49-F238E27FC236}">
                <a16:creationId xmlns:a16="http://schemas.microsoft.com/office/drawing/2014/main" id="{F12443B3-4089-0D4A-ABF9-3514889F54E2}"/>
              </a:ext>
            </a:extLst>
          </p:cNvPr>
          <p:cNvSpPr>
            <a:spLocks noGrp="1"/>
          </p:cNvSpPr>
          <p:nvPr>
            <p:ph type="body" sz="quarter" idx="69" hasCustomPrompt="1"/>
          </p:nvPr>
        </p:nvSpPr>
        <p:spPr>
          <a:xfrm>
            <a:off x="479425" y="1376363"/>
            <a:ext cx="11233150" cy="4716462"/>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1400"/>
            </a:lvl1pPr>
            <a:lvl2pPr>
              <a:spcBef>
                <a:spcPts val="1000"/>
              </a:spcBef>
              <a:spcAft>
                <a:spcPts val="0"/>
              </a:spcAft>
              <a:defRPr sz="1400">
                <a:latin typeface="+mn-lt"/>
              </a:defRPr>
            </a:lvl2pPr>
          </a:lstStyle>
          <a:p>
            <a:pPr lvl="0"/>
            <a:r>
              <a:rPr lang="de-DE" noProof="1"/>
              <a:t>Copy text, 14pt Gotham-Book. Lorem ipsum dolor sit amet, consectetuer adipiscing elit. Maecenas porttitor congue massa. Fusce posuere, magna sed pulvinar ultricies, purus lectus malesuada libero, sit amet commodo magna eros quis urna. Nunc viverra imperdiet enim. Lorem ipsum dolor sit amet, consectetuer adipiscing elit. Maecenas porttitor congue massa. Fusce lectus posuere. Fusce est. Vivamus a tellus. Lorem ipsum dolor sit amet, consectetuer. </a:t>
            </a:r>
          </a:p>
        </p:txBody>
      </p:sp>
      <p:sp>
        <p:nvSpPr>
          <p:cNvPr id="3" name="Rechteck 2">
            <a:extLst>
              <a:ext uri="{FF2B5EF4-FFF2-40B4-BE49-F238E27FC236}">
                <a16:creationId xmlns:a16="http://schemas.microsoft.com/office/drawing/2014/main" id="{EC4E73DF-20E3-8170-6873-6C456DD011C3}"/>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114699156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ext - 100">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a:xfrm>
            <a:off x="479425" y="404813"/>
            <a:ext cx="10801350" cy="971549"/>
          </a:xfrm>
        </p:spPr>
        <p:txBody>
          <a:bodyPr/>
          <a:lstStyle/>
          <a:p>
            <a:pPr lvl="0"/>
            <a:r>
              <a:rPr lang="de-DE" noProof="1"/>
              <a:t>Single headline H1, 32pt Gotham-Bold</a:t>
            </a:r>
          </a:p>
        </p:txBody>
      </p:sp>
      <p:sp>
        <p:nvSpPr>
          <p:cNvPr id="24" name="Textplatzhalter 15">
            <a:extLst>
              <a:ext uri="{FF2B5EF4-FFF2-40B4-BE49-F238E27FC236}">
                <a16:creationId xmlns:a16="http://schemas.microsoft.com/office/drawing/2014/main" id="{F12443B3-4089-0D4A-ABF9-3514889F54E2}"/>
              </a:ext>
            </a:extLst>
          </p:cNvPr>
          <p:cNvSpPr>
            <a:spLocks noGrp="1"/>
          </p:cNvSpPr>
          <p:nvPr>
            <p:ph type="body" sz="quarter" idx="69" hasCustomPrompt="1"/>
          </p:nvPr>
        </p:nvSpPr>
        <p:spPr>
          <a:xfrm>
            <a:off x="479425" y="1376363"/>
            <a:ext cx="11233150" cy="4716462"/>
          </a:xfrm>
        </p:spPr>
        <p:txBody>
          <a:bodyPr>
            <a:normAutofit/>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1600"/>
            </a:lvl1pPr>
            <a:lvl2pPr>
              <a:spcBef>
                <a:spcPts val="1000"/>
              </a:spcBef>
              <a:spcAft>
                <a:spcPts val="0"/>
              </a:spcAft>
              <a:defRPr sz="1400">
                <a:latin typeface="+mn-lt"/>
              </a:defRPr>
            </a:lvl2pPr>
          </a:lstStyle>
          <a:p>
            <a:pPr lvl="0"/>
            <a:r>
              <a:rPr lang="de-DE" noProof="1"/>
              <a:t>Copy text, 16pt Gotham-Book. Lorem ipsum dolor sit amet, consectetuer adipiscing elit. Maecenas porttitor congue massa. Fusce posuere, magna sed pulvinar ultricies, purus lectus malesuada libero, sit amet commodo magna eros quis urna. Nunc viverra imperdiet enim. Lorem ipsum dolor sit amet, consectetuer adipiscing elit. Maecenas porttitor congue massa. Fusce lectus posuere. Fusce est. Vivamus a tellus. Lorem ipsum dolor sit amet, consectetuer. </a:t>
            </a:r>
          </a:p>
        </p:txBody>
      </p:sp>
      <p:sp>
        <p:nvSpPr>
          <p:cNvPr id="3" name="Rechteck 2">
            <a:extLst>
              <a:ext uri="{FF2B5EF4-FFF2-40B4-BE49-F238E27FC236}">
                <a16:creationId xmlns:a16="http://schemas.microsoft.com/office/drawing/2014/main" id="{F89532F5-0026-4DAF-D90B-EE1947B205F2}"/>
              </a:ext>
            </a:extLst>
          </p:cNvPr>
          <p:cNvSpPr/>
          <p:nvPr userDrawn="1"/>
        </p:nvSpPr>
        <p:spPr>
          <a:xfrm>
            <a:off x="0" y="6787779"/>
            <a:ext cx="12192000" cy="70221"/>
          </a:xfrm>
          <a:prstGeom prst="rect">
            <a:avLst/>
          </a:prstGeom>
          <a:solidFill>
            <a:srgbClr val="111085"/>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286385335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ext - 100">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p:txBody>
          <a:bodyPr/>
          <a:lstStyle/>
          <a:p>
            <a:pPr lvl="0"/>
            <a:r>
              <a:rPr lang="de-DE" noProof="1"/>
              <a:t>Single headline H1, 32pt Gotham-Bold</a:t>
            </a:r>
          </a:p>
        </p:txBody>
      </p:sp>
      <p:sp>
        <p:nvSpPr>
          <p:cNvPr id="23" name="Textplatzhalter 15">
            <a:extLst>
              <a:ext uri="{FF2B5EF4-FFF2-40B4-BE49-F238E27FC236}">
                <a16:creationId xmlns:a16="http://schemas.microsoft.com/office/drawing/2014/main" id="{747F672E-BDB3-9F4C-B5E6-3F96720992DD}"/>
              </a:ext>
            </a:extLst>
          </p:cNvPr>
          <p:cNvSpPr>
            <a:spLocks noGrp="1"/>
          </p:cNvSpPr>
          <p:nvPr>
            <p:ph type="body" sz="quarter" idx="10" hasCustomPrompt="1"/>
          </p:nvPr>
        </p:nvSpPr>
        <p:spPr>
          <a:xfrm>
            <a:off x="479425" y="1376363"/>
            <a:ext cx="10369550" cy="276321"/>
          </a:xfrm>
        </p:spPr>
        <p:txBody>
          <a:bodyPr/>
          <a:lstStyle>
            <a:lvl1pPr>
              <a:lnSpc>
                <a:spcPct val="90000"/>
              </a:lnSpc>
              <a:defRPr sz="2000">
                <a:latin typeface="+mj-lt"/>
              </a:defRPr>
            </a:lvl1pPr>
            <a:lvl2pPr>
              <a:lnSpc>
                <a:spcPct val="90000"/>
              </a:lnSpc>
              <a:spcBef>
                <a:spcPts val="0"/>
              </a:spcBef>
              <a:spcAft>
                <a:spcPts val="0"/>
              </a:spcAft>
              <a:defRPr sz="2000"/>
            </a:lvl2pPr>
          </a:lstStyle>
          <a:p>
            <a:pPr lvl="0"/>
            <a:r>
              <a:rPr lang="de-DE" noProof="1"/>
              <a:t>Subline S1, 20pt Gotham-Bold</a:t>
            </a:r>
          </a:p>
        </p:txBody>
      </p:sp>
      <p:sp>
        <p:nvSpPr>
          <p:cNvPr id="24" name="Textplatzhalter 15">
            <a:extLst>
              <a:ext uri="{FF2B5EF4-FFF2-40B4-BE49-F238E27FC236}">
                <a16:creationId xmlns:a16="http://schemas.microsoft.com/office/drawing/2014/main" id="{F12443B3-4089-0D4A-ABF9-3514889F54E2}"/>
              </a:ext>
            </a:extLst>
          </p:cNvPr>
          <p:cNvSpPr>
            <a:spLocks noGrp="1"/>
          </p:cNvSpPr>
          <p:nvPr>
            <p:ph type="body" sz="quarter" idx="69" hasCustomPrompt="1"/>
          </p:nvPr>
        </p:nvSpPr>
        <p:spPr>
          <a:xfrm>
            <a:off x="479425" y="1808163"/>
            <a:ext cx="10369550" cy="3810504"/>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1400"/>
            </a:lvl1pPr>
            <a:lvl2pPr>
              <a:spcBef>
                <a:spcPts val="1000"/>
              </a:spcBef>
              <a:spcAft>
                <a:spcPts val="0"/>
              </a:spcAft>
              <a:defRPr sz="1400">
                <a:latin typeface="+mn-lt"/>
              </a:defRPr>
            </a:lvl2pPr>
          </a:lstStyle>
          <a:p>
            <a:pPr lvl="0"/>
            <a:r>
              <a:rPr lang="de-DE" noProof="1"/>
              <a:t>Copy text, 14pt Gotham-Book. Lorem ipsum dolor sit amet, consectetuer adipiscing elit. Maecenas porttitor congue massa. Fusce posuere, magna sed pulvinar ultricies, purus lectus malesuada libero, sit amet commodo magna eros quis urna. Nunc viverra imperdiet enim. Lorem ipsum dolor sit amet, consectetuer adipiscing elit. Maecenas porttitor congue massa. Fusce lectus posuere. Fusce est. Vivamus a tellus. Lorem ipsum dolor sit amet, consectetuer. </a:t>
            </a:r>
          </a:p>
        </p:txBody>
      </p:sp>
      <p:sp>
        <p:nvSpPr>
          <p:cNvPr id="3" name="Rechteck 2">
            <a:extLst>
              <a:ext uri="{FF2B5EF4-FFF2-40B4-BE49-F238E27FC236}">
                <a16:creationId xmlns:a16="http://schemas.microsoft.com/office/drawing/2014/main" id="{D44F0F93-7C89-EE1B-768C-BCA514493B27}"/>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170110058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Headline - white">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FBB5CE8-4F65-EE46-85E5-6D6AD8CFB59D}"/>
              </a:ext>
            </a:extLst>
          </p:cNvPr>
          <p:cNvSpPr>
            <a:spLocks noGrp="1"/>
          </p:cNvSpPr>
          <p:nvPr>
            <p:ph type="title" hasCustomPrompt="1"/>
          </p:nvPr>
        </p:nvSpPr>
        <p:spPr>
          <a:xfrm>
            <a:off x="479426" y="765175"/>
            <a:ext cx="4173256" cy="5327649"/>
          </a:xfrm>
        </p:spPr>
        <p:txBody>
          <a:bodyPr anchor="ctr"/>
          <a:lstStyle>
            <a:lvl1pPr algn="r">
              <a:defRPr sz="3600"/>
            </a:lvl1pPr>
          </a:lstStyle>
          <a:p>
            <a:r>
              <a:rPr lang="de-DE" noProof="1"/>
              <a:t>Single headline H1, 32pt Gotham bold</a:t>
            </a:r>
            <a:endParaRPr lang="de-DE"/>
          </a:p>
        </p:txBody>
      </p:sp>
      <p:sp>
        <p:nvSpPr>
          <p:cNvPr id="3" name="Textplatzhalter 15">
            <a:extLst>
              <a:ext uri="{FF2B5EF4-FFF2-40B4-BE49-F238E27FC236}">
                <a16:creationId xmlns:a16="http://schemas.microsoft.com/office/drawing/2014/main" id="{6279B2FD-E2FB-C65C-92A7-A0B9A5A6D1AC}"/>
              </a:ext>
            </a:extLst>
          </p:cNvPr>
          <p:cNvSpPr>
            <a:spLocks noGrp="1"/>
          </p:cNvSpPr>
          <p:nvPr>
            <p:ph type="body" sz="quarter" idx="69" hasCustomPrompt="1"/>
          </p:nvPr>
        </p:nvSpPr>
        <p:spPr>
          <a:xfrm>
            <a:off x="5468472" y="765176"/>
            <a:ext cx="6244104" cy="5327649"/>
          </a:xfrm>
        </p:spPr>
        <p:txBody>
          <a:bodyPr anchor="ct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1800"/>
            </a:lvl1pPr>
            <a:lvl2pPr>
              <a:spcBef>
                <a:spcPts val="1000"/>
              </a:spcBef>
              <a:spcAft>
                <a:spcPts val="0"/>
              </a:spcAft>
              <a:defRPr sz="1400">
                <a:latin typeface="+mn-lt"/>
              </a:defRPr>
            </a:lvl2pPr>
          </a:lstStyle>
          <a:p>
            <a:pPr lvl="0"/>
            <a:r>
              <a:rPr lang="de-DE" noProof="1"/>
              <a:t>Copy text, 14pt Gotham-Book. Lorem ipsum dolor sit amet, consectetuer adipiscing elit. Maecenas porttitor congue massa. Fusce posuere, magna sed pulvinar ultricies, purus lectus malesuada libero, sit amet commodo magna eros quis urna. Nunc viverra imperdiet enim. Lorem ipsum dolor sit amet, consectetuer adipiscing elit. Maecenas porttitor congue massa. Fusce lectus posuere. Fusce est. Vivamus a tellus. Lorem ipsum dolor sit amet, consectetuer. </a:t>
            </a:r>
          </a:p>
        </p:txBody>
      </p:sp>
      <p:cxnSp>
        <p:nvCxnSpPr>
          <p:cNvPr id="5" name="Gerade Verbindung 4">
            <a:extLst>
              <a:ext uri="{FF2B5EF4-FFF2-40B4-BE49-F238E27FC236}">
                <a16:creationId xmlns:a16="http://schemas.microsoft.com/office/drawing/2014/main" id="{08FC6546-EFD4-A11D-870F-6214418C9FE9}"/>
              </a:ext>
            </a:extLst>
          </p:cNvPr>
          <p:cNvCxnSpPr/>
          <p:nvPr userDrawn="1"/>
        </p:nvCxnSpPr>
        <p:spPr>
          <a:xfrm>
            <a:off x="5060576" y="1200800"/>
            <a:ext cx="0" cy="4456401"/>
          </a:xfrm>
          <a:prstGeom prst="line">
            <a:avLst/>
          </a:prstGeom>
          <a:ln w="15875" cap="rnd">
            <a:solidFill>
              <a:srgbClr val="FF0082"/>
            </a:solidFill>
            <a:round/>
            <a:headEnd w="med" len="sm"/>
            <a:tailEnd w="med" len="sm"/>
          </a:ln>
        </p:spPr>
        <p:style>
          <a:lnRef idx="1">
            <a:schemeClr val="accent1"/>
          </a:lnRef>
          <a:fillRef idx="0">
            <a:schemeClr val="accent1"/>
          </a:fillRef>
          <a:effectRef idx="0">
            <a:schemeClr val="accent1"/>
          </a:effectRef>
          <a:fontRef idx="minor">
            <a:schemeClr val="tx1"/>
          </a:fontRef>
        </p:style>
      </p:cxnSp>
      <p:sp>
        <p:nvSpPr>
          <p:cNvPr id="6" name="Rechteck 5">
            <a:extLst>
              <a:ext uri="{FF2B5EF4-FFF2-40B4-BE49-F238E27FC236}">
                <a16:creationId xmlns:a16="http://schemas.microsoft.com/office/drawing/2014/main" id="{1053ED23-8692-4303-7952-8E166F465974}"/>
              </a:ext>
            </a:extLst>
          </p:cNvPr>
          <p:cNvSpPr/>
          <p:nvPr userDrawn="1"/>
        </p:nvSpPr>
        <p:spPr>
          <a:xfrm>
            <a:off x="0" y="6787779"/>
            <a:ext cx="12192000" cy="70221"/>
          </a:xfrm>
          <a:prstGeom prst="rect">
            <a:avLst/>
          </a:prstGeom>
          <a:gradFill>
            <a:gsLst>
              <a:gs pos="0">
                <a:srgbClr val="036877"/>
              </a:gs>
              <a:gs pos="100000">
                <a:srgbClr val="1A48A0"/>
              </a:gs>
            </a:gsLst>
            <a:lin ang="2700000" scaled="1"/>
          </a:gra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344685176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Abschnitt">
    <p:bg>
      <p:bgPr>
        <a:solidFill>
          <a:srgbClr val="FFC000"/>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F5E5BD8-3CB1-4D35-6C49-A5B8CBB47419}"/>
              </a:ext>
            </a:extLst>
          </p:cNvPr>
          <p:cNvSpPr txBox="1"/>
          <p:nvPr userDrawn="1"/>
        </p:nvSpPr>
        <p:spPr>
          <a:xfrm>
            <a:off x="4650097" y="2386859"/>
            <a:ext cx="2891818" cy="15388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rtlCol="0" anchor="ctr">
            <a:spAutoFit/>
          </a:bodyPr>
          <a:lstStyle/>
          <a:p>
            <a:pPr algn="ctr"/>
            <a:r>
              <a:rPr lang="de-DE" sz="10000" noProof="1">
                <a:solidFill>
                  <a:schemeClr val="bg1"/>
                </a:solidFill>
                <a:latin typeface="+mj-lt"/>
              </a:rPr>
              <a:t>Titel</a:t>
            </a:r>
          </a:p>
        </p:txBody>
      </p:sp>
    </p:spTree>
    <p:extLst>
      <p:ext uri="{BB962C8B-B14F-4D97-AF65-F5344CB8AC3E}">
        <p14:creationId xmlns:p14="http://schemas.microsoft.com/office/powerpoint/2010/main" val="301180057"/>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ext - 100">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p:txBody>
          <a:bodyPr/>
          <a:lstStyle/>
          <a:p>
            <a:pPr lvl="0"/>
            <a:r>
              <a:rPr lang="de-DE" noProof="1"/>
              <a:t>Single headline H1, 32pt Gotham-Bold</a:t>
            </a:r>
          </a:p>
        </p:txBody>
      </p:sp>
      <p:sp>
        <p:nvSpPr>
          <p:cNvPr id="24" name="Textplatzhalter 15">
            <a:extLst>
              <a:ext uri="{FF2B5EF4-FFF2-40B4-BE49-F238E27FC236}">
                <a16:creationId xmlns:a16="http://schemas.microsoft.com/office/drawing/2014/main" id="{F12443B3-4089-0D4A-ABF9-3514889F54E2}"/>
              </a:ext>
            </a:extLst>
          </p:cNvPr>
          <p:cNvSpPr>
            <a:spLocks noGrp="1"/>
          </p:cNvSpPr>
          <p:nvPr>
            <p:ph type="body" sz="quarter" idx="69" hasCustomPrompt="1"/>
          </p:nvPr>
        </p:nvSpPr>
        <p:spPr>
          <a:xfrm>
            <a:off x="479425" y="1376363"/>
            <a:ext cx="5400675" cy="4716462"/>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1400"/>
            </a:lvl1pPr>
            <a:lvl2pPr>
              <a:spcBef>
                <a:spcPts val="1000"/>
              </a:spcBef>
              <a:spcAft>
                <a:spcPts val="0"/>
              </a:spcAft>
              <a:defRPr sz="1400">
                <a:latin typeface="+mn-lt"/>
              </a:defRPr>
            </a:lvl2pPr>
          </a:lstStyle>
          <a:p>
            <a:pPr lvl="0"/>
            <a:r>
              <a:rPr lang="de-DE" noProof="1"/>
              <a:t>Copy text, 14pt Gotham-Book. Lorem ipsum dolor sit amet, consectetuer adipiscing elit. Maecenas porttitor congue massa. Fusce posuere, magna sed pulvinar ultricies, purus lectus malesuada libero, sit amet commodo magna eros quis urna. Nunc viverra imperdiet enim. Lorem ipsum dolor sit amet, consectetuer adipiscing elit. Maecenas porttitor congue massa. Fusce lectus posuere. Fusce est. Vivamus a tellus. Lorem ipsum dolor sit amet, consectetuer. </a:t>
            </a:r>
          </a:p>
        </p:txBody>
      </p:sp>
      <p:sp>
        <p:nvSpPr>
          <p:cNvPr id="2" name="Rechteck 1">
            <a:extLst>
              <a:ext uri="{FF2B5EF4-FFF2-40B4-BE49-F238E27FC236}">
                <a16:creationId xmlns:a16="http://schemas.microsoft.com/office/drawing/2014/main" id="{0506D3D8-4299-8B9E-24FC-D2B681EFE494}"/>
              </a:ext>
            </a:extLst>
          </p:cNvPr>
          <p:cNvSpPr/>
          <p:nvPr userDrawn="1"/>
        </p:nvSpPr>
        <p:spPr>
          <a:xfrm>
            <a:off x="0" y="6787779"/>
            <a:ext cx="12192000" cy="70221"/>
          </a:xfrm>
          <a:prstGeom prst="rect">
            <a:avLst/>
          </a:prstGeom>
          <a:solidFill>
            <a:srgbClr val="111085"/>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386565327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ext - 100">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p:txBody>
          <a:bodyPr/>
          <a:lstStyle/>
          <a:p>
            <a:pPr lvl="0"/>
            <a:r>
              <a:rPr lang="de-DE" noProof="1"/>
              <a:t>Single headline H1, 32pt Gotham-Bold</a:t>
            </a:r>
          </a:p>
        </p:txBody>
      </p:sp>
      <p:sp>
        <p:nvSpPr>
          <p:cNvPr id="24" name="Textplatzhalter 15">
            <a:extLst>
              <a:ext uri="{FF2B5EF4-FFF2-40B4-BE49-F238E27FC236}">
                <a16:creationId xmlns:a16="http://schemas.microsoft.com/office/drawing/2014/main" id="{F12443B3-4089-0D4A-ABF9-3514889F54E2}"/>
              </a:ext>
            </a:extLst>
          </p:cNvPr>
          <p:cNvSpPr>
            <a:spLocks noGrp="1"/>
          </p:cNvSpPr>
          <p:nvPr>
            <p:ph type="body" sz="quarter" idx="69" hasCustomPrompt="1"/>
          </p:nvPr>
        </p:nvSpPr>
        <p:spPr>
          <a:xfrm>
            <a:off x="479425" y="1376363"/>
            <a:ext cx="5400675" cy="4716462"/>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1400"/>
            </a:lvl1pPr>
            <a:lvl2pPr>
              <a:spcBef>
                <a:spcPts val="1000"/>
              </a:spcBef>
              <a:spcAft>
                <a:spcPts val="0"/>
              </a:spcAft>
              <a:defRPr sz="1400">
                <a:latin typeface="+mn-lt"/>
              </a:defRPr>
            </a:lvl2pPr>
          </a:lstStyle>
          <a:p>
            <a:pPr lvl="0"/>
            <a:r>
              <a:rPr lang="de-DE" noProof="1"/>
              <a:t>Copy text, 14pt Gotham-Book. Lorem ipsum dolor sit amet, consectetuer adipiscing elit. Maecenas porttitor congue massa. Fusce posuere, magna sed pulvinar ultricies, purus lectus malesuada libero, sit amet commodo magna eros quis urna. Nunc viverra imperdiet enim. Lorem ipsum dolor sit amet, consectetuer adipiscing elit. Maecenas porttitor congue massa. Fusce lectus posuere. Fusce est. Vivamus a tellus. Lorem ipsum dolor sit amet, consectetuer. </a:t>
            </a:r>
          </a:p>
        </p:txBody>
      </p:sp>
      <p:sp>
        <p:nvSpPr>
          <p:cNvPr id="2" name="Rechteck 1">
            <a:extLst>
              <a:ext uri="{FF2B5EF4-FFF2-40B4-BE49-F238E27FC236}">
                <a16:creationId xmlns:a16="http://schemas.microsoft.com/office/drawing/2014/main" id="{0506D3D8-4299-8B9E-24FC-D2B681EFE494}"/>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419272488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Text - 100">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a:xfrm>
            <a:off x="479425" y="765175"/>
            <a:ext cx="4968875" cy="5327649"/>
          </a:xfrm>
        </p:spPr>
        <p:txBody>
          <a:bodyPr anchor="ctr"/>
          <a:lstStyle>
            <a:lvl1pPr algn="r">
              <a:defRPr/>
            </a:lvl1pPr>
          </a:lstStyle>
          <a:p>
            <a:pPr lvl="0"/>
            <a:r>
              <a:rPr lang="de-DE" noProof="1"/>
              <a:t>Single headline, </a:t>
            </a:r>
            <a:br>
              <a:rPr lang="de-DE" noProof="1"/>
            </a:br>
            <a:r>
              <a:rPr lang="de-DE" noProof="1"/>
              <a:t>32pt Gotham-Bold</a:t>
            </a:r>
          </a:p>
        </p:txBody>
      </p:sp>
      <p:sp>
        <p:nvSpPr>
          <p:cNvPr id="24" name="Textplatzhalter 15">
            <a:extLst>
              <a:ext uri="{FF2B5EF4-FFF2-40B4-BE49-F238E27FC236}">
                <a16:creationId xmlns:a16="http://schemas.microsoft.com/office/drawing/2014/main" id="{F12443B3-4089-0D4A-ABF9-3514889F54E2}"/>
              </a:ext>
            </a:extLst>
          </p:cNvPr>
          <p:cNvSpPr>
            <a:spLocks noGrp="1"/>
          </p:cNvSpPr>
          <p:nvPr>
            <p:ph type="body" sz="quarter" idx="69" hasCustomPrompt="1"/>
          </p:nvPr>
        </p:nvSpPr>
        <p:spPr>
          <a:xfrm>
            <a:off x="6743702" y="765175"/>
            <a:ext cx="4950545" cy="5327650"/>
          </a:xfrm>
        </p:spPr>
        <p:txBody>
          <a:bodyPr anchor="ctr">
            <a:normAutofit/>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1600"/>
            </a:lvl1pPr>
            <a:lvl2pPr>
              <a:spcBef>
                <a:spcPts val="1000"/>
              </a:spcBef>
              <a:spcAft>
                <a:spcPts val="0"/>
              </a:spcAft>
              <a:defRPr sz="1400">
                <a:latin typeface="+mn-lt"/>
              </a:defRPr>
            </a:lvl2pPr>
          </a:lstStyle>
          <a:p>
            <a:pPr lvl="0"/>
            <a:r>
              <a:rPr lang="de-DE" noProof="1"/>
              <a:t>Copy text, 16pt Gotham-Book. Lorem ipsum dolor sit amet, consectetuer adipiscing elit. Maecenas porttitor congue massa. Fusce posuere, magna sed pulvinar ultricies, purus lectus malesuada libero, sit amet commodo magna eros quis urna. Nunc viverra imperdiet enim. Lorem ipsum dolor sit amet, consectetuer adipiscing elit. Maecenas porttitor congue massa. Fusce lectus posuere. Fusce est. Vivamus a tellus. Lorem ipsum dolor sit amet, consectetuer. </a:t>
            </a:r>
          </a:p>
        </p:txBody>
      </p:sp>
      <p:cxnSp>
        <p:nvCxnSpPr>
          <p:cNvPr id="3" name="Gerade Verbindung 2">
            <a:extLst>
              <a:ext uri="{FF2B5EF4-FFF2-40B4-BE49-F238E27FC236}">
                <a16:creationId xmlns:a16="http://schemas.microsoft.com/office/drawing/2014/main" id="{5534F966-67A4-EC2F-2CC9-3CF1227A1DF0}"/>
              </a:ext>
            </a:extLst>
          </p:cNvPr>
          <p:cNvCxnSpPr/>
          <p:nvPr userDrawn="1"/>
        </p:nvCxnSpPr>
        <p:spPr>
          <a:xfrm>
            <a:off x="6096000" y="1200800"/>
            <a:ext cx="0" cy="4456401"/>
          </a:xfrm>
          <a:prstGeom prst="line">
            <a:avLst/>
          </a:prstGeom>
          <a:ln w="15875" cap="rnd">
            <a:solidFill>
              <a:srgbClr val="2929FF"/>
            </a:solidFill>
            <a:round/>
            <a:headEnd w="med" len="sm"/>
            <a:tailEnd w="med" len="sm"/>
          </a:ln>
        </p:spPr>
        <p:style>
          <a:lnRef idx="1">
            <a:schemeClr val="accent1"/>
          </a:lnRef>
          <a:fillRef idx="0">
            <a:schemeClr val="accent1"/>
          </a:fillRef>
          <a:effectRef idx="0">
            <a:schemeClr val="accent1"/>
          </a:effectRef>
          <a:fontRef idx="minor">
            <a:schemeClr val="tx1"/>
          </a:fontRef>
        </p:style>
      </p:cxnSp>
      <p:sp>
        <p:nvSpPr>
          <p:cNvPr id="2" name="Rechteck 1">
            <a:extLst>
              <a:ext uri="{FF2B5EF4-FFF2-40B4-BE49-F238E27FC236}">
                <a16:creationId xmlns:a16="http://schemas.microsoft.com/office/drawing/2014/main" id="{44CD3B2E-25A3-C31E-2EFF-CE01119EC97F}"/>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373299048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Text - 100">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a:xfrm>
            <a:off x="479425" y="765175"/>
            <a:ext cx="4968875" cy="5327649"/>
          </a:xfrm>
        </p:spPr>
        <p:txBody>
          <a:bodyPr anchor="ctr"/>
          <a:lstStyle>
            <a:lvl1pPr algn="r">
              <a:defRPr/>
            </a:lvl1pPr>
          </a:lstStyle>
          <a:p>
            <a:pPr lvl="0"/>
            <a:r>
              <a:rPr lang="de-DE" noProof="1"/>
              <a:t>Single headline, </a:t>
            </a:r>
            <a:br>
              <a:rPr lang="de-DE" noProof="1"/>
            </a:br>
            <a:r>
              <a:rPr lang="de-DE" noProof="1"/>
              <a:t>32pt Gotham-Bold</a:t>
            </a:r>
          </a:p>
        </p:txBody>
      </p:sp>
      <p:sp>
        <p:nvSpPr>
          <p:cNvPr id="24" name="Textplatzhalter 15">
            <a:extLst>
              <a:ext uri="{FF2B5EF4-FFF2-40B4-BE49-F238E27FC236}">
                <a16:creationId xmlns:a16="http://schemas.microsoft.com/office/drawing/2014/main" id="{F12443B3-4089-0D4A-ABF9-3514889F54E2}"/>
              </a:ext>
            </a:extLst>
          </p:cNvPr>
          <p:cNvSpPr>
            <a:spLocks noGrp="1"/>
          </p:cNvSpPr>
          <p:nvPr>
            <p:ph type="body" sz="quarter" idx="69" hasCustomPrompt="1"/>
          </p:nvPr>
        </p:nvSpPr>
        <p:spPr>
          <a:xfrm>
            <a:off x="6743702" y="765175"/>
            <a:ext cx="4950545" cy="5327650"/>
          </a:xfrm>
        </p:spPr>
        <p:txBody>
          <a:bodyPr anchor="ctr">
            <a:normAutofit/>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1600"/>
            </a:lvl1pPr>
            <a:lvl2pPr>
              <a:spcBef>
                <a:spcPts val="1000"/>
              </a:spcBef>
              <a:spcAft>
                <a:spcPts val="0"/>
              </a:spcAft>
              <a:defRPr sz="1400">
                <a:latin typeface="+mn-lt"/>
              </a:defRPr>
            </a:lvl2pPr>
          </a:lstStyle>
          <a:p>
            <a:pPr lvl="0"/>
            <a:r>
              <a:rPr lang="de-DE" noProof="1"/>
              <a:t>Copy text, 16pt Gotham-Book. Lorem ipsum dolor sit amet, consectetuer adipiscing elit. Maecenas porttitor congue massa. Fusce posuere, magna sed pulvinar ultricies, purus lectus malesuada libero, sit amet commodo magna eros quis urna. Nunc viverra imperdiet enim. Lorem ipsum dolor sit amet, consectetuer adipiscing elit. Maecenas porttitor congue massa. Fusce lectus posuere. Fusce est. Vivamus a tellus. Lorem ipsum dolor sit amet, consectetuer. </a:t>
            </a:r>
          </a:p>
        </p:txBody>
      </p:sp>
      <p:cxnSp>
        <p:nvCxnSpPr>
          <p:cNvPr id="3" name="Gerade Verbindung 2">
            <a:extLst>
              <a:ext uri="{FF2B5EF4-FFF2-40B4-BE49-F238E27FC236}">
                <a16:creationId xmlns:a16="http://schemas.microsoft.com/office/drawing/2014/main" id="{5534F966-67A4-EC2F-2CC9-3CF1227A1DF0}"/>
              </a:ext>
            </a:extLst>
          </p:cNvPr>
          <p:cNvCxnSpPr/>
          <p:nvPr userDrawn="1"/>
        </p:nvCxnSpPr>
        <p:spPr>
          <a:xfrm>
            <a:off x="6096000" y="1200800"/>
            <a:ext cx="0" cy="4456401"/>
          </a:xfrm>
          <a:prstGeom prst="line">
            <a:avLst/>
          </a:prstGeom>
          <a:ln w="15875" cap="rnd">
            <a:solidFill>
              <a:srgbClr val="FF005E"/>
            </a:solidFill>
            <a:round/>
            <a:headEnd w="med" len="sm"/>
            <a:tailEnd w="med" len="sm"/>
          </a:ln>
        </p:spPr>
        <p:style>
          <a:lnRef idx="1">
            <a:schemeClr val="accent1"/>
          </a:lnRef>
          <a:fillRef idx="0">
            <a:schemeClr val="accent1"/>
          </a:fillRef>
          <a:effectRef idx="0">
            <a:schemeClr val="accent1"/>
          </a:effectRef>
          <a:fontRef idx="minor">
            <a:schemeClr val="tx1"/>
          </a:fontRef>
        </p:style>
      </p:cxnSp>
      <p:sp>
        <p:nvSpPr>
          <p:cNvPr id="2" name="Rechteck 1">
            <a:extLst>
              <a:ext uri="{FF2B5EF4-FFF2-40B4-BE49-F238E27FC236}">
                <a16:creationId xmlns:a16="http://schemas.microsoft.com/office/drawing/2014/main" id="{A12B8B83-4B47-B734-61CD-622F6E165399}"/>
              </a:ext>
            </a:extLst>
          </p:cNvPr>
          <p:cNvSpPr/>
          <p:nvPr userDrawn="1"/>
        </p:nvSpPr>
        <p:spPr>
          <a:xfrm>
            <a:off x="0" y="6787779"/>
            <a:ext cx="12192000" cy="70221"/>
          </a:xfrm>
          <a:prstGeom prst="rect">
            <a:avLst/>
          </a:prstGeom>
          <a:solidFill>
            <a:srgbClr val="111085"/>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280938408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Abschnitt">
    <p:bg>
      <p:bgPr>
        <a:solidFill>
          <a:srgbClr val="FFC000"/>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F5E5BD8-3CB1-4D35-6C49-A5B8CBB47419}"/>
              </a:ext>
            </a:extLst>
          </p:cNvPr>
          <p:cNvSpPr txBox="1"/>
          <p:nvPr userDrawn="1"/>
        </p:nvSpPr>
        <p:spPr>
          <a:xfrm>
            <a:off x="3223421" y="847977"/>
            <a:ext cx="5745163" cy="461664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rtlCol="0" anchor="ctr">
            <a:spAutoFit/>
          </a:bodyPr>
          <a:lstStyle/>
          <a:p>
            <a:pPr algn="ctr"/>
            <a:r>
              <a:rPr lang="de-DE" sz="10000" noProof="1">
                <a:solidFill>
                  <a:schemeClr val="bg1"/>
                </a:solidFill>
                <a:latin typeface="+mj-lt"/>
              </a:rPr>
              <a:t>Headline</a:t>
            </a:r>
          </a:p>
          <a:p>
            <a:pPr algn="ctr"/>
            <a:r>
              <a:rPr lang="de-DE" sz="10000" noProof="1">
                <a:solidFill>
                  <a:schemeClr val="bg1"/>
                </a:solidFill>
                <a:latin typeface="+mj-lt"/>
              </a:rPr>
              <a:t>Copy</a:t>
            </a:r>
          </a:p>
          <a:p>
            <a:pPr algn="ctr"/>
            <a:r>
              <a:rPr lang="de-DE" sz="10000" noProof="1">
                <a:solidFill>
                  <a:schemeClr val="bg1"/>
                </a:solidFill>
                <a:latin typeface="+mj-lt"/>
              </a:rPr>
              <a:t>Bild</a:t>
            </a:r>
          </a:p>
        </p:txBody>
      </p:sp>
    </p:spTree>
    <p:extLst>
      <p:ext uri="{BB962C8B-B14F-4D97-AF65-F5344CB8AC3E}">
        <p14:creationId xmlns:p14="http://schemas.microsoft.com/office/powerpoint/2010/main" val="2178749088"/>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ext - picture 50">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a:xfrm>
            <a:off x="479425" y="765174"/>
            <a:ext cx="5400675" cy="971549"/>
          </a:xfrm>
        </p:spPr>
        <p:txBody>
          <a:bodyPr/>
          <a:lstStyle/>
          <a:p>
            <a:pPr lvl="0"/>
            <a:r>
              <a:rPr lang="de-DE" noProof="1"/>
              <a:t>Double headline, </a:t>
            </a:r>
            <a:br>
              <a:rPr lang="de-DE" noProof="1"/>
            </a:br>
            <a:r>
              <a:rPr lang="de-DE" noProof="1"/>
              <a:t>32pt Gotham-Bold</a:t>
            </a:r>
          </a:p>
        </p:txBody>
      </p:sp>
      <p:sp>
        <p:nvSpPr>
          <p:cNvPr id="11" name="Textplatzhalter 15">
            <a:extLst>
              <a:ext uri="{FF2B5EF4-FFF2-40B4-BE49-F238E27FC236}">
                <a16:creationId xmlns:a16="http://schemas.microsoft.com/office/drawing/2014/main" id="{A33F24FE-E628-3D4B-A292-69442BC5CDC5}"/>
              </a:ext>
            </a:extLst>
          </p:cNvPr>
          <p:cNvSpPr>
            <a:spLocks noGrp="1"/>
          </p:cNvSpPr>
          <p:nvPr>
            <p:ph type="body" sz="quarter" idx="10" hasCustomPrompt="1"/>
          </p:nvPr>
        </p:nvSpPr>
        <p:spPr>
          <a:xfrm>
            <a:off x="479425" y="2239963"/>
            <a:ext cx="5400675" cy="565666"/>
          </a:xfrm>
        </p:spPr>
        <p:txBody>
          <a:bodyPr/>
          <a:lstStyle>
            <a:lvl1pPr>
              <a:lnSpc>
                <a:spcPct val="90000"/>
              </a:lnSpc>
              <a:defRPr sz="2000">
                <a:latin typeface="+mj-lt"/>
              </a:defRPr>
            </a:lvl1pPr>
            <a:lvl2pPr>
              <a:lnSpc>
                <a:spcPct val="90000"/>
              </a:lnSpc>
              <a:spcBef>
                <a:spcPts val="0"/>
              </a:spcBef>
              <a:spcAft>
                <a:spcPts val="0"/>
              </a:spcAft>
              <a:defRPr sz="2000"/>
            </a:lvl2pPr>
          </a:lstStyle>
          <a:p>
            <a:pPr lvl="0"/>
            <a:r>
              <a:rPr lang="de-DE" noProof="1"/>
              <a:t>Subline S1, 20pt Gotham-Bold</a:t>
            </a:r>
          </a:p>
        </p:txBody>
      </p:sp>
      <p:sp>
        <p:nvSpPr>
          <p:cNvPr id="12" name="Textplatzhalter 15">
            <a:extLst>
              <a:ext uri="{FF2B5EF4-FFF2-40B4-BE49-F238E27FC236}">
                <a16:creationId xmlns:a16="http://schemas.microsoft.com/office/drawing/2014/main" id="{EE5BCDF2-D5D2-3247-980F-488125C02B98}"/>
              </a:ext>
            </a:extLst>
          </p:cNvPr>
          <p:cNvSpPr>
            <a:spLocks noGrp="1"/>
          </p:cNvSpPr>
          <p:nvPr>
            <p:ph type="body" sz="quarter" idx="72" hasCustomPrompt="1"/>
          </p:nvPr>
        </p:nvSpPr>
        <p:spPr>
          <a:xfrm>
            <a:off x="479425" y="2805629"/>
            <a:ext cx="5400675" cy="3287195"/>
          </a:xfrm>
        </p:spPr>
        <p:txBody>
          <a:bodyPr>
            <a:normAutofit/>
          </a:bodyPr>
          <a:lstStyle>
            <a:lvl1pPr>
              <a:spcBef>
                <a:spcPts val="0"/>
              </a:spcBef>
              <a:spcAft>
                <a:spcPts val="1000"/>
              </a:spcAft>
              <a:defRPr sz="2000"/>
            </a:lvl1pPr>
            <a:lvl2pPr>
              <a:spcBef>
                <a:spcPts val="1000"/>
              </a:spcBef>
              <a:spcAft>
                <a:spcPts val="0"/>
              </a:spcAft>
              <a:defRPr sz="1400">
                <a:latin typeface="+mn-lt"/>
              </a:defRPr>
            </a:lvl2pPr>
          </a:lstStyle>
          <a:p>
            <a:pPr lvl="0"/>
            <a:r>
              <a:rPr lang="de-DE" noProof="1"/>
              <a:t>Copy text, 16pt Gotham-Book. Lorem ipsum dolor sit amet, consectetuer adipiscing elit. Maecenas porttitor congue massa. Fusce posuere, magna sed pulvinar ultricies, purus lectus malesuada libero, sit amet commodo magna eros quis urna.</a:t>
            </a:r>
          </a:p>
        </p:txBody>
      </p:sp>
      <p:sp>
        <p:nvSpPr>
          <p:cNvPr id="2" name="Bildplatzhalter 2">
            <a:extLst>
              <a:ext uri="{FF2B5EF4-FFF2-40B4-BE49-F238E27FC236}">
                <a16:creationId xmlns:a16="http://schemas.microsoft.com/office/drawing/2014/main" id="{217F61CD-BB6A-0CD1-3CD7-B8C1D2475DAB}"/>
              </a:ext>
            </a:extLst>
          </p:cNvPr>
          <p:cNvSpPr>
            <a:spLocks noGrp="1"/>
          </p:cNvSpPr>
          <p:nvPr>
            <p:ph type="pic" sz="quarter" idx="73" hasCustomPrompt="1"/>
          </p:nvPr>
        </p:nvSpPr>
        <p:spPr>
          <a:xfrm>
            <a:off x="6530445" y="765174"/>
            <a:ext cx="5182130" cy="5327651"/>
          </a:xfrm>
          <a:prstGeom prst="roundRect">
            <a:avLst>
              <a:gd name="adj" fmla="val 4106"/>
            </a:avLst>
          </a:prstGeom>
          <a:pattFill prst="wdDnDiag">
            <a:fgClr>
              <a:schemeClr val="bg1">
                <a:lumMod val="85000"/>
              </a:schemeClr>
            </a:fgClr>
            <a:bgClr>
              <a:schemeClr val="bg1"/>
            </a:bgClr>
          </a:pattFill>
          <a:effectLst>
            <a:outerShdw blurRad="76200" dist="38100" dir="5400000" algn="t" rotWithShape="0">
              <a:prstClr val="black">
                <a:alpha val="20000"/>
              </a:prstClr>
            </a:outerShdw>
          </a:effectLst>
        </p:spPr>
        <p:txBody>
          <a:bodyPr anchor="t"/>
          <a:lstStyle>
            <a:lvl1pPr marL="0" indent="0" algn="ctr">
              <a:buNone/>
              <a:defRPr/>
            </a:lvl1pPr>
          </a:lstStyle>
          <a:p>
            <a:r>
              <a:rPr lang="de-DE"/>
              <a:t> </a:t>
            </a:r>
          </a:p>
        </p:txBody>
      </p:sp>
      <p:sp>
        <p:nvSpPr>
          <p:cNvPr id="5" name="Rechteck 4">
            <a:extLst>
              <a:ext uri="{FF2B5EF4-FFF2-40B4-BE49-F238E27FC236}">
                <a16:creationId xmlns:a16="http://schemas.microsoft.com/office/drawing/2014/main" id="{3597AC7D-2431-C28D-B89E-3C778A458709}"/>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294681106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ext - picture 50">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a:xfrm>
            <a:off x="479425" y="765174"/>
            <a:ext cx="5400675" cy="971549"/>
          </a:xfrm>
        </p:spPr>
        <p:txBody>
          <a:bodyPr/>
          <a:lstStyle/>
          <a:p>
            <a:pPr lvl="0"/>
            <a:r>
              <a:rPr lang="de-DE" noProof="1"/>
              <a:t>Double headline, </a:t>
            </a:r>
            <a:br>
              <a:rPr lang="de-DE" noProof="1"/>
            </a:br>
            <a:r>
              <a:rPr lang="de-DE" noProof="1"/>
              <a:t>32pt Gotham-Bold</a:t>
            </a:r>
          </a:p>
        </p:txBody>
      </p:sp>
      <p:sp>
        <p:nvSpPr>
          <p:cNvPr id="11" name="Textplatzhalter 15">
            <a:extLst>
              <a:ext uri="{FF2B5EF4-FFF2-40B4-BE49-F238E27FC236}">
                <a16:creationId xmlns:a16="http://schemas.microsoft.com/office/drawing/2014/main" id="{A33F24FE-E628-3D4B-A292-69442BC5CDC5}"/>
              </a:ext>
            </a:extLst>
          </p:cNvPr>
          <p:cNvSpPr>
            <a:spLocks noGrp="1"/>
          </p:cNvSpPr>
          <p:nvPr>
            <p:ph type="body" sz="quarter" idx="10" hasCustomPrompt="1"/>
          </p:nvPr>
        </p:nvSpPr>
        <p:spPr>
          <a:xfrm>
            <a:off x="479425" y="2239963"/>
            <a:ext cx="5400675" cy="565666"/>
          </a:xfrm>
        </p:spPr>
        <p:txBody>
          <a:bodyPr/>
          <a:lstStyle>
            <a:lvl1pPr>
              <a:lnSpc>
                <a:spcPct val="90000"/>
              </a:lnSpc>
              <a:defRPr sz="2000">
                <a:latin typeface="+mj-lt"/>
              </a:defRPr>
            </a:lvl1pPr>
            <a:lvl2pPr>
              <a:lnSpc>
                <a:spcPct val="90000"/>
              </a:lnSpc>
              <a:spcBef>
                <a:spcPts val="0"/>
              </a:spcBef>
              <a:spcAft>
                <a:spcPts val="0"/>
              </a:spcAft>
              <a:defRPr sz="2000"/>
            </a:lvl2pPr>
          </a:lstStyle>
          <a:p>
            <a:pPr lvl="0"/>
            <a:r>
              <a:rPr lang="de-DE" noProof="1"/>
              <a:t>Subline S1, 20pt Gotham-Bold</a:t>
            </a:r>
          </a:p>
        </p:txBody>
      </p:sp>
      <p:sp>
        <p:nvSpPr>
          <p:cNvPr id="12" name="Textplatzhalter 15">
            <a:extLst>
              <a:ext uri="{FF2B5EF4-FFF2-40B4-BE49-F238E27FC236}">
                <a16:creationId xmlns:a16="http://schemas.microsoft.com/office/drawing/2014/main" id="{EE5BCDF2-D5D2-3247-980F-488125C02B98}"/>
              </a:ext>
            </a:extLst>
          </p:cNvPr>
          <p:cNvSpPr>
            <a:spLocks noGrp="1"/>
          </p:cNvSpPr>
          <p:nvPr>
            <p:ph type="body" sz="quarter" idx="72" hasCustomPrompt="1"/>
          </p:nvPr>
        </p:nvSpPr>
        <p:spPr>
          <a:xfrm>
            <a:off x="479425" y="2805629"/>
            <a:ext cx="5400675" cy="3287195"/>
          </a:xfrm>
        </p:spPr>
        <p:txBody>
          <a:bodyPr>
            <a:normAutofit/>
          </a:bodyPr>
          <a:lstStyle>
            <a:lvl1pPr>
              <a:spcBef>
                <a:spcPts val="0"/>
              </a:spcBef>
              <a:spcAft>
                <a:spcPts val="1000"/>
              </a:spcAft>
              <a:defRPr sz="2000"/>
            </a:lvl1pPr>
            <a:lvl2pPr>
              <a:spcBef>
                <a:spcPts val="1000"/>
              </a:spcBef>
              <a:spcAft>
                <a:spcPts val="0"/>
              </a:spcAft>
              <a:defRPr sz="1400">
                <a:latin typeface="+mn-lt"/>
              </a:defRPr>
            </a:lvl2pPr>
          </a:lstStyle>
          <a:p>
            <a:pPr lvl="0"/>
            <a:r>
              <a:rPr lang="de-DE" noProof="1"/>
              <a:t>Copy text, 16pt Gotham-Book. Lorem ipsum dolor sit amet, consectetuer adipiscing elit. Maecenas porttitor congue massa. Fusce posuere, magna sed pulvinar ultricies, purus lectus malesuada libero, sit amet commodo magna eros quis urna.</a:t>
            </a:r>
          </a:p>
        </p:txBody>
      </p:sp>
      <p:sp>
        <p:nvSpPr>
          <p:cNvPr id="2" name="Bildplatzhalter 2">
            <a:extLst>
              <a:ext uri="{FF2B5EF4-FFF2-40B4-BE49-F238E27FC236}">
                <a16:creationId xmlns:a16="http://schemas.microsoft.com/office/drawing/2014/main" id="{217F61CD-BB6A-0CD1-3CD7-B8C1D2475DAB}"/>
              </a:ext>
            </a:extLst>
          </p:cNvPr>
          <p:cNvSpPr>
            <a:spLocks noGrp="1"/>
          </p:cNvSpPr>
          <p:nvPr>
            <p:ph type="pic" sz="quarter" idx="73" hasCustomPrompt="1"/>
          </p:nvPr>
        </p:nvSpPr>
        <p:spPr>
          <a:xfrm>
            <a:off x="6530445" y="765174"/>
            <a:ext cx="5182130" cy="5327651"/>
          </a:xfrm>
          <a:prstGeom prst="roundRect">
            <a:avLst>
              <a:gd name="adj" fmla="val 4106"/>
            </a:avLst>
          </a:prstGeom>
          <a:pattFill prst="wdDnDiag">
            <a:fgClr>
              <a:schemeClr val="bg1">
                <a:lumMod val="85000"/>
              </a:schemeClr>
            </a:fgClr>
            <a:bgClr>
              <a:schemeClr val="bg1"/>
            </a:bgClr>
          </a:pattFill>
          <a:effectLst>
            <a:outerShdw blurRad="76200" dist="38100" dir="5400000" algn="t" rotWithShape="0">
              <a:prstClr val="black">
                <a:alpha val="20000"/>
              </a:prstClr>
            </a:outerShdw>
          </a:effectLst>
        </p:spPr>
        <p:txBody>
          <a:bodyPr anchor="t"/>
          <a:lstStyle>
            <a:lvl1pPr marL="0" indent="0" algn="ctr">
              <a:buNone/>
              <a:defRPr/>
            </a:lvl1pPr>
          </a:lstStyle>
          <a:p>
            <a:r>
              <a:rPr lang="de-DE"/>
              <a:t> </a:t>
            </a:r>
          </a:p>
        </p:txBody>
      </p:sp>
      <p:sp>
        <p:nvSpPr>
          <p:cNvPr id="5" name="Rechteck 4">
            <a:extLst>
              <a:ext uri="{FF2B5EF4-FFF2-40B4-BE49-F238E27FC236}">
                <a16:creationId xmlns:a16="http://schemas.microsoft.com/office/drawing/2014/main" id="{A3B0E316-291A-9EEB-341A-0EE022B0BE06}"/>
              </a:ext>
            </a:extLst>
          </p:cNvPr>
          <p:cNvSpPr/>
          <p:nvPr userDrawn="1"/>
        </p:nvSpPr>
        <p:spPr>
          <a:xfrm>
            <a:off x="0" y="6787779"/>
            <a:ext cx="12192000" cy="70221"/>
          </a:xfrm>
          <a:prstGeom prst="rect">
            <a:avLst/>
          </a:prstGeom>
          <a:solidFill>
            <a:srgbClr val="111085"/>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38466330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Text - picture 50">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a:xfrm>
            <a:off x="6311905" y="769938"/>
            <a:ext cx="5400675" cy="971549"/>
          </a:xfrm>
        </p:spPr>
        <p:txBody>
          <a:bodyPr/>
          <a:lstStyle/>
          <a:p>
            <a:pPr lvl="0"/>
            <a:r>
              <a:rPr lang="de-DE" noProof="1"/>
              <a:t>Double headline, </a:t>
            </a:r>
            <a:br>
              <a:rPr lang="de-DE" noProof="1"/>
            </a:br>
            <a:r>
              <a:rPr lang="de-DE" noProof="1"/>
              <a:t>32pt Gotham-Bold</a:t>
            </a:r>
          </a:p>
        </p:txBody>
      </p:sp>
      <p:sp>
        <p:nvSpPr>
          <p:cNvPr id="12" name="Textplatzhalter 15">
            <a:extLst>
              <a:ext uri="{FF2B5EF4-FFF2-40B4-BE49-F238E27FC236}">
                <a16:creationId xmlns:a16="http://schemas.microsoft.com/office/drawing/2014/main" id="{EE5BCDF2-D5D2-3247-980F-488125C02B98}"/>
              </a:ext>
            </a:extLst>
          </p:cNvPr>
          <p:cNvSpPr>
            <a:spLocks noGrp="1"/>
          </p:cNvSpPr>
          <p:nvPr>
            <p:ph type="body" sz="quarter" idx="72" hasCustomPrompt="1"/>
          </p:nvPr>
        </p:nvSpPr>
        <p:spPr>
          <a:xfrm>
            <a:off x="6311905" y="2153022"/>
            <a:ext cx="5400675" cy="3939804"/>
          </a:xfrm>
        </p:spPr>
        <p:txBody>
          <a:bodyPr>
            <a:normAutofit/>
          </a:bodyPr>
          <a:lstStyle>
            <a:lvl1pPr>
              <a:spcBef>
                <a:spcPts val="0"/>
              </a:spcBef>
              <a:spcAft>
                <a:spcPts val="1000"/>
              </a:spcAft>
              <a:defRPr sz="2000"/>
            </a:lvl1pPr>
            <a:lvl2pPr>
              <a:spcBef>
                <a:spcPts val="1000"/>
              </a:spcBef>
              <a:spcAft>
                <a:spcPts val="0"/>
              </a:spcAft>
              <a:defRPr sz="1400">
                <a:latin typeface="+mn-lt"/>
              </a:defRPr>
            </a:lvl2pPr>
          </a:lstStyle>
          <a:p>
            <a:pPr lvl="0"/>
            <a:r>
              <a:rPr lang="de-DE" noProof="1"/>
              <a:t>Copy text, 16pt Gotham-Book. Lorem ipsum dolor sit amet, consectetuer adipiscing elit. Maecenas porttitor congue massa. Fusce posuere, magna sed pulvinar ultricies, purus lectus malesuada libero, sit amet commodo magna eros quis urna.</a:t>
            </a:r>
          </a:p>
        </p:txBody>
      </p:sp>
      <p:sp>
        <p:nvSpPr>
          <p:cNvPr id="2" name="Bildplatzhalter 2">
            <a:extLst>
              <a:ext uri="{FF2B5EF4-FFF2-40B4-BE49-F238E27FC236}">
                <a16:creationId xmlns:a16="http://schemas.microsoft.com/office/drawing/2014/main" id="{2E7EAE22-BBD9-C33D-5134-384CB9A2749D}"/>
              </a:ext>
            </a:extLst>
          </p:cNvPr>
          <p:cNvSpPr>
            <a:spLocks noGrp="1"/>
          </p:cNvSpPr>
          <p:nvPr>
            <p:ph type="pic" sz="quarter" idx="73" hasCustomPrompt="1"/>
          </p:nvPr>
        </p:nvSpPr>
        <p:spPr>
          <a:xfrm>
            <a:off x="479425" y="765174"/>
            <a:ext cx="5182130" cy="5327651"/>
          </a:xfrm>
          <a:prstGeom prst="roundRect">
            <a:avLst>
              <a:gd name="adj" fmla="val 4106"/>
            </a:avLst>
          </a:prstGeom>
          <a:pattFill prst="wdDnDiag">
            <a:fgClr>
              <a:schemeClr val="bg1">
                <a:lumMod val="85000"/>
              </a:schemeClr>
            </a:fgClr>
            <a:bgClr>
              <a:schemeClr val="bg1"/>
            </a:bgClr>
          </a:pattFill>
          <a:effectLst>
            <a:outerShdw blurRad="76200" dist="38100" dir="5400000" algn="t" rotWithShape="0">
              <a:prstClr val="black">
                <a:alpha val="20000"/>
              </a:prstClr>
            </a:outerShdw>
          </a:effectLst>
        </p:spPr>
        <p:txBody>
          <a:bodyPr anchor="t"/>
          <a:lstStyle>
            <a:lvl1pPr marL="0" indent="0" algn="ctr">
              <a:buNone/>
              <a:defRPr/>
            </a:lvl1pPr>
          </a:lstStyle>
          <a:p>
            <a:r>
              <a:rPr lang="de-DE"/>
              <a:t> </a:t>
            </a:r>
          </a:p>
        </p:txBody>
      </p:sp>
      <p:sp>
        <p:nvSpPr>
          <p:cNvPr id="3" name="Rechteck 2">
            <a:extLst>
              <a:ext uri="{FF2B5EF4-FFF2-40B4-BE49-F238E27FC236}">
                <a16:creationId xmlns:a16="http://schemas.microsoft.com/office/drawing/2014/main" id="{572AC5F6-7D96-C5CB-A04E-AB597CB5F813}"/>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37675695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Text - picture 50">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a:xfrm>
            <a:off x="479425" y="404813"/>
            <a:ext cx="5400675" cy="971549"/>
          </a:xfrm>
        </p:spPr>
        <p:txBody>
          <a:bodyPr/>
          <a:lstStyle/>
          <a:p>
            <a:pPr lvl="0"/>
            <a:r>
              <a:rPr lang="de-DE" noProof="1"/>
              <a:t>Double headline, </a:t>
            </a:r>
            <a:br>
              <a:rPr lang="de-DE" noProof="1"/>
            </a:br>
            <a:r>
              <a:rPr lang="de-DE" noProof="1"/>
              <a:t>32pt Gotham-Bold</a:t>
            </a:r>
          </a:p>
        </p:txBody>
      </p:sp>
      <p:sp>
        <p:nvSpPr>
          <p:cNvPr id="11" name="Textplatzhalter 15">
            <a:extLst>
              <a:ext uri="{FF2B5EF4-FFF2-40B4-BE49-F238E27FC236}">
                <a16:creationId xmlns:a16="http://schemas.microsoft.com/office/drawing/2014/main" id="{A33F24FE-E628-3D4B-A292-69442BC5CDC5}"/>
              </a:ext>
            </a:extLst>
          </p:cNvPr>
          <p:cNvSpPr>
            <a:spLocks noGrp="1"/>
          </p:cNvSpPr>
          <p:nvPr>
            <p:ph type="body" sz="quarter" idx="10" hasCustomPrompt="1"/>
          </p:nvPr>
        </p:nvSpPr>
        <p:spPr>
          <a:xfrm>
            <a:off x="479425" y="1808163"/>
            <a:ext cx="5400675" cy="565666"/>
          </a:xfrm>
        </p:spPr>
        <p:txBody>
          <a:bodyPr/>
          <a:lstStyle>
            <a:lvl1pPr>
              <a:lnSpc>
                <a:spcPct val="90000"/>
              </a:lnSpc>
              <a:defRPr sz="2000">
                <a:latin typeface="+mj-lt"/>
              </a:defRPr>
            </a:lvl1pPr>
            <a:lvl2pPr>
              <a:lnSpc>
                <a:spcPct val="90000"/>
              </a:lnSpc>
              <a:spcBef>
                <a:spcPts val="0"/>
              </a:spcBef>
              <a:spcAft>
                <a:spcPts val="0"/>
              </a:spcAft>
              <a:defRPr sz="2000"/>
            </a:lvl2pPr>
          </a:lstStyle>
          <a:p>
            <a:pPr lvl="0"/>
            <a:r>
              <a:rPr lang="de-DE" noProof="1"/>
              <a:t>Subline S1, 20pt Gotham-Bold</a:t>
            </a:r>
          </a:p>
        </p:txBody>
      </p:sp>
      <p:sp>
        <p:nvSpPr>
          <p:cNvPr id="12" name="Textplatzhalter 15">
            <a:extLst>
              <a:ext uri="{FF2B5EF4-FFF2-40B4-BE49-F238E27FC236}">
                <a16:creationId xmlns:a16="http://schemas.microsoft.com/office/drawing/2014/main" id="{EE5BCDF2-D5D2-3247-980F-488125C02B98}"/>
              </a:ext>
            </a:extLst>
          </p:cNvPr>
          <p:cNvSpPr>
            <a:spLocks noGrp="1"/>
          </p:cNvSpPr>
          <p:nvPr>
            <p:ph type="body" sz="quarter" idx="72" hasCustomPrompt="1"/>
          </p:nvPr>
        </p:nvSpPr>
        <p:spPr>
          <a:xfrm>
            <a:off x="479425" y="2373829"/>
            <a:ext cx="5400675" cy="3718996"/>
          </a:xfrm>
        </p:spPr>
        <p:txBody>
          <a:bodyPr>
            <a:normAutofit/>
          </a:bodyPr>
          <a:lstStyle>
            <a:lvl1pPr>
              <a:spcBef>
                <a:spcPts val="0"/>
              </a:spcBef>
              <a:spcAft>
                <a:spcPts val="1000"/>
              </a:spcAft>
              <a:defRPr sz="2000"/>
            </a:lvl1pPr>
            <a:lvl2pPr>
              <a:spcBef>
                <a:spcPts val="1000"/>
              </a:spcBef>
              <a:spcAft>
                <a:spcPts val="0"/>
              </a:spcAft>
              <a:defRPr sz="1400">
                <a:latin typeface="+mn-lt"/>
              </a:defRPr>
            </a:lvl2pPr>
          </a:lstStyle>
          <a:p>
            <a:pPr lvl="0"/>
            <a:r>
              <a:rPr lang="de-DE" noProof="1"/>
              <a:t>Copy text, 16pt Gotham-Book. Lorem ipsum dolor sit amet, consectetuer adipiscing elit. Maecenas porttitor congue massa. Fusce posuere, magna sed pulvinar ultricies, purus lectus malesuada libero, sit amet commodo magna eros quis urna.</a:t>
            </a:r>
          </a:p>
        </p:txBody>
      </p:sp>
      <p:sp>
        <p:nvSpPr>
          <p:cNvPr id="3" name="Bildplatzhalter 2">
            <a:extLst>
              <a:ext uri="{FF2B5EF4-FFF2-40B4-BE49-F238E27FC236}">
                <a16:creationId xmlns:a16="http://schemas.microsoft.com/office/drawing/2014/main" id="{9B7CD0CD-6735-80C9-1FC1-56FD57467F98}"/>
              </a:ext>
            </a:extLst>
          </p:cNvPr>
          <p:cNvSpPr>
            <a:spLocks noGrp="1"/>
          </p:cNvSpPr>
          <p:nvPr>
            <p:ph type="pic" sz="quarter" idx="70" hasCustomPrompt="1"/>
          </p:nvPr>
        </p:nvSpPr>
        <p:spPr>
          <a:xfrm>
            <a:off x="6311902" y="0"/>
            <a:ext cx="5880097" cy="6858000"/>
          </a:xfrm>
          <a:prstGeom prst="rect">
            <a:avLst/>
          </a:prstGeom>
          <a:pattFill prst="wdDnDiag">
            <a:fgClr>
              <a:schemeClr val="bg1">
                <a:lumMod val="85000"/>
              </a:schemeClr>
            </a:fgClr>
            <a:bgClr>
              <a:schemeClr val="bg1"/>
            </a:bgClr>
          </a:pattFill>
        </p:spPr>
        <p:txBody>
          <a:bodyPr anchor="t"/>
          <a:lstStyle>
            <a:lvl1pPr marL="0" indent="0" algn="ctr">
              <a:buNone/>
              <a:defRPr/>
            </a:lvl1pPr>
          </a:lstStyle>
          <a:p>
            <a:r>
              <a:rPr lang="de-DE"/>
              <a:t> </a:t>
            </a:r>
          </a:p>
        </p:txBody>
      </p:sp>
    </p:spTree>
    <p:extLst>
      <p:ext uri="{BB962C8B-B14F-4D97-AF65-F5344CB8AC3E}">
        <p14:creationId xmlns:p14="http://schemas.microsoft.com/office/powerpoint/2010/main" val="202043008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Text - picture 50">
    <p:bg>
      <p:bgPr>
        <a:solidFill>
          <a:schemeClr val="bg1"/>
        </a:solidFill>
        <a:effectLst/>
      </p:bgPr>
    </p:bg>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9B7CD0CD-6735-80C9-1FC1-56FD57467F98}"/>
              </a:ext>
            </a:extLst>
          </p:cNvPr>
          <p:cNvSpPr>
            <a:spLocks noGrp="1"/>
          </p:cNvSpPr>
          <p:nvPr>
            <p:ph type="pic" sz="quarter" idx="70" hasCustomPrompt="1"/>
          </p:nvPr>
        </p:nvSpPr>
        <p:spPr>
          <a:xfrm>
            <a:off x="0" y="0"/>
            <a:ext cx="5880097" cy="6858000"/>
          </a:xfrm>
          <a:prstGeom prst="rect">
            <a:avLst/>
          </a:prstGeom>
          <a:pattFill prst="wdDnDiag">
            <a:fgClr>
              <a:schemeClr val="bg1">
                <a:lumMod val="85000"/>
              </a:schemeClr>
            </a:fgClr>
            <a:bgClr>
              <a:schemeClr val="bg1"/>
            </a:bgClr>
          </a:pattFill>
        </p:spPr>
        <p:txBody>
          <a:bodyPr anchor="t"/>
          <a:lstStyle>
            <a:lvl1pPr marL="0" indent="0" algn="ctr">
              <a:buNone/>
              <a:defRPr/>
            </a:lvl1pPr>
          </a:lstStyle>
          <a:p>
            <a:r>
              <a:rPr lang="de-DE"/>
              <a:t> </a:t>
            </a:r>
          </a:p>
        </p:txBody>
      </p:sp>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a:xfrm>
            <a:off x="6311905" y="404813"/>
            <a:ext cx="5400675" cy="971549"/>
          </a:xfrm>
        </p:spPr>
        <p:txBody>
          <a:bodyPr/>
          <a:lstStyle/>
          <a:p>
            <a:pPr lvl="0"/>
            <a:r>
              <a:rPr lang="de-DE" noProof="1"/>
              <a:t>Double headline, </a:t>
            </a:r>
            <a:br>
              <a:rPr lang="de-DE" noProof="1"/>
            </a:br>
            <a:r>
              <a:rPr lang="de-DE" noProof="1"/>
              <a:t>32pt Gotham-Bold</a:t>
            </a:r>
          </a:p>
        </p:txBody>
      </p:sp>
      <p:sp>
        <p:nvSpPr>
          <p:cNvPr id="11" name="Textplatzhalter 15">
            <a:extLst>
              <a:ext uri="{FF2B5EF4-FFF2-40B4-BE49-F238E27FC236}">
                <a16:creationId xmlns:a16="http://schemas.microsoft.com/office/drawing/2014/main" id="{A33F24FE-E628-3D4B-A292-69442BC5CDC5}"/>
              </a:ext>
            </a:extLst>
          </p:cNvPr>
          <p:cNvSpPr>
            <a:spLocks noGrp="1"/>
          </p:cNvSpPr>
          <p:nvPr>
            <p:ph type="body" sz="quarter" idx="10" hasCustomPrompt="1"/>
          </p:nvPr>
        </p:nvSpPr>
        <p:spPr>
          <a:xfrm>
            <a:off x="6311905" y="1808163"/>
            <a:ext cx="5400675" cy="565666"/>
          </a:xfrm>
        </p:spPr>
        <p:txBody>
          <a:bodyPr/>
          <a:lstStyle>
            <a:lvl1pPr>
              <a:lnSpc>
                <a:spcPct val="90000"/>
              </a:lnSpc>
              <a:defRPr sz="2000">
                <a:latin typeface="+mj-lt"/>
              </a:defRPr>
            </a:lvl1pPr>
            <a:lvl2pPr>
              <a:lnSpc>
                <a:spcPct val="90000"/>
              </a:lnSpc>
              <a:spcBef>
                <a:spcPts val="0"/>
              </a:spcBef>
              <a:spcAft>
                <a:spcPts val="0"/>
              </a:spcAft>
              <a:defRPr sz="2000"/>
            </a:lvl2pPr>
          </a:lstStyle>
          <a:p>
            <a:pPr lvl="0"/>
            <a:r>
              <a:rPr lang="de-DE" noProof="1"/>
              <a:t>Subline S1, 20pt Gotham-Bold</a:t>
            </a:r>
          </a:p>
        </p:txBody>
      </p:sp>
      <p:sp>
        <p:nvSpPr>
          <p:cNvPr id="12" name="Textplatzhalter 15">
            <a:extLst>
              <a:ext uri="{FF2B5EF4-FFF2-40B4-BE49-F238E27FC236}">
                <a16:creationId xmlns:a16="http://schemas.microsoft.com/office/drawing/2014/main" id="{EE5BCDF2-D5D2-3247-980F-488125C02B98}"/>
              </a:ext>
            </a:extLst>
          </p:cNvPr>
          <p:cNvSpPr>
            <a:spLocks noGrp="1"/>
          </p:cNvSpPr>
          <p:nvPr>
            <p:ph type="body" sz="quarter" idx="72" hasCustomPrompt="1"/>
          </p:nvPr>
        </p:nvSpPr>
        <p:spPr>
          <a:xfrm>
            <a:off x="6311905" y="2373829"/>
            <a:ext cx="5400675" cy="3718996"/>
          </a:xfrm>
        </p:spPr>
        <p:txBody>
          <a:bodyPr>
            <a:normAutofit/>
          </a:bodyPr>
          <a:lstStyle>
            <a:lvl1pPr>
              <a:spcBef>
                <a:spcPts val="0"/>
              </a:spcBef>
              <a:spcAft>
                <a:spcPts val="1000"/>
              </a:spcAft>
              <a:defRPr sz="2000"/>
            </a:lvl1pPr>
            <a:lvl2pPr>
              <a:spcBef>
                <a:spcPts val="1000"/>
              </a:spcBef>
              <a:spcAft>
                <a:spcPts val="0"/>
              </a:spcAft>
              <a:defRPr sz="1400">
                <a:latin typeface="+mn-lt"/>
              </a:defRPr>
            </a:lvl2pPr>
          </a:lstStyle>
          <a:p>
            <a:pPr lvl="0"/>
            <a:r>
              <a:rPr lang="de-DE" noProof="1"/>
              <a:t>Copy text, 16pt Gotham-Book. Lorem ipsum dolor sit amet, consectetuer adipiscing elit. Maecenas porttitor congue massa. Fusce posuere, magna sed pulvinar ultricies, purus lectus malesuada libero, sit amet commodo magna eros quis urna.</a:t>
            </a:r>
          </a:p>
        </p:txBody>
      </p:sp>
    </p:spTree>
    <p:extLst>
      <p:ext uri="{BB962C8B-B14F-4D97-AF65-F5344CB8AC3E}">
        <p14:creationId xmlns:p14="http://schemas.microsoft.com/office/powerpoint/2010/main" val="105619657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 white">
    <p:bg>
      <p:bgPr>
        <a:solidFill>
          <a:schemeClr val="bg1"/>
        </a:solidFill>
        <a:effectLst/>
      </p:bgPr>
    </p:bg>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29FB2042-C0E2-9627-BE81-FAA7AF55925D}"/>
              </a:ext>
            </a:extLst>
          </p:cNvPr>
          <p:cNvSpPr>
            <a:spLocks noGrp="1"/>
          </p:cNvSpPr>
          <p:nvPr>
            <p:ph type="pic" sz="quarter" idx="11"/>
          </p:nvPr>
        </p:nvSpPr>
        <p:spPr>
          <a:xfrm>
            <a:off x="0" y="0"/>
            <a:ext cx="12192000" cy="6858000"/>
          </a:xfrm>
          <a:pattFill prst="wdUpDiag">
            <a:fgClr>
              <a:schemeClr val="bg1"/>
            </a:fgClr>
            <a:bgClr>
              <a:schemeClr val="bg1">
                <a:lumMod val="85000"/>
              </a:schemeClr>
            </a:bgClr>
          </a:pattFill>
        </p:spPr>
        <p:txBody>
          <a:bodyPr/>
          <a:lstStyle/>
          <a:p>
            <a:r>
              <a:rPr lang="de-DE"/>
              <a:t>Bild durch Klicken auf Symbol hinzufügen</a:t>
            </a:r>
          </a:p>
        </p:txBody>
      </p:sp>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a:xfrm>
            <a:off x="911225" y="2141538"/>
            <a:ext cx="10357128" cy="2955817"/>
          </a:xfrm>
        </p:spPr>
        <p:txBody>
          <a:bodyPr anchor="b"/>
          <a:lstStyle>
            <a:lvl1pPr>
              <a:defRPr sz="8000">
                <a:solidFill>
                  <a:schemeClr val="bg1"/>
                </a:solidFill>
              </a:defRPr>
            </a:lvl1pPr>
          </a:lstStyle>
          <a:p>
            <a:pPr lvl="0"/>
            <a:r>
              <a:rPr lang="de-DE" noProof="1"/>
              <a:t>MSL X</a:t>
            </a:r>
            <a:br>
              <a:rPr lang="de-DE" noProof="1"/>
            </a:br>
            <a:r>
              <a:rPr lang="de-DE" noProof="1"/>
              <a:t>Headline</a:t>
            </a:r>
          </a:p>
        </p:txBody>
      </p:sp>
      <p:sp>
        <p:nvSpPr>
          <p:cNvPr id="16" name="Textplatzhalter 15">
            <a:extLst>
              <a:ext uri="{FF2B5EF4-FFF2-40B4-BE49-F238E27FC236}">
                <a16:creationId xmlns:a16="http://schemas.microsoft.com/office/drawing/2014/main" id="{39E3208D-6C1B-F648-91BF-B4298AA5CD72}"/>
              </a:ext>
            </a:extLst>
          </p:cNvPr>
          <p:cNvSpPr>
            <a:spLocks noGrp="1"/>
          </p:cNvSpPr>
          <p:nvPr>
            <p:ph type="body" sz="quarter" idx="10" hasCustomPrompt="1"/>
          </p:nvPr>
        </p:nvSpPr>
        <p:spPr>
          <a:xfrm>
            <a:off x="911225" y="5135248"/>
            <a:ext cx="8550016" cy="587259"/>
          </a:xfrm>
        </p:spPr>
        <p:txBody>
          <a:bodyPr/>
          <a:lstStyle>
            <a:lvl1pPr>
              <a:defRPr sz="2000">
                <a:solidFill>
                  <a:schemeClr val="bg1"/>
                </a:solidFill>
              </a:defRPr>
            </a:lvl1pPr>
          </a:lstStyle>
          <a:p>
            <a:pPr lvl="0"/>
            <a:r>
              <a:rPr lang="de-DE"/>
              <a:t>Unterzeile</a:t>
            </a:r>
          </a:p>
        </p:txBody>
      </p:sp>
      <p:sp>
        <p:nvSpPr>
          <p:cNvPr id="11" name="Textplatzhalter 10">
            <a:extLst>
              <a:ext uri="{FF2B5EF4-FFF2-40B4-BE49-F238E27FC236}">
                <a16:creationId xmlns:a16="http://schemas.microsoft.com/office/drawing/2014/main" id="{CB41746A-DF42-1B48-0290-85046C95E6D3}"/>
              </a:ext>
            </a:extLst>
          </p:cNvPr>
          <p:cNvSpPr>
            <a:spLocks noGrp="1"/>
          </p:cNvSpPr>
          <p:nvPr>
            <p:ph type="body" sz="quarter" idx="12" hasCustomPrompt="1"/>
          </p:nvPr>
        </p:nvSpPr>
        <p:spPr>
          <a:xfrm>
            <a:off x="911224" y="5722507"/>
            <a:ext cx="5184775" cy="370319"/>
          </a:xfrm>
        </p:spPr>
        <p:txBody>
          <a:bodyPr/>
          <a:lstStyle>
            <a:lvl1pPr>
              <a:defRPr sz="2000">
                <a:solidFill>
                  <a:schemeClr val="bg1"/>
                </a:solidFill>
              </a:defRPr>
            </a:lvl1pPr>
          </a:lstStyle>
          <a:p>
            <a:pPr lvl="0"/>
            <a:r>
              <a:rPr lang="de-DE"/>
              <a:t>Ort | Datum</a:t>
            </a:r>
          </a:p>
        </p:txBody>
      </p:sp>
      <p:pic>
        <p:nvPicPr>
          <p:cNvPr id="8" name="Grafik 7">
            <a:extLst>
              <a:ext uri="{FF2B5EF4-FFF2-40B4-BE49-F238E27FC236}">
                <a16:creationId xmlns:a16="http://schemas.microsoft.com/office/drawing/2014/main" id="{A7B234FD-D149-FB86-AC8E-E32B88B89D7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11224" y="758187"/>
            <a:ext cx="1141657" cy="611190"/>
          </a:xfrm>
          <a:prstGeom prst="rect">
            <a:avLst/>
          </a:prstGeom>
        </p:spPr>
      </p:pic>
    </p:spTree>
    <p:extLst>
      <p:ext uri="{BB962C8B-B14F-4D97-AF65-F5344CB8AC3E}">
        <p14:creationId xmlns:p14="http://schemas.microsoft.com/office/powerpoint/2010/main" val="265754756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nhaltsfolie mit rundem Bild links">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22FCF3-1AAF-4145-B706-CE2D4E476258}"/>
              </a:ext>
            </a:extLst>
          </p:cNvPr>
          <p:cNvSpPr>
            <a:spLocks noGrp="1"/>
          </p:cNvSpPr>
          <p:nvPr>
            <p:ph type="title"/>
          </p:nvPr>
        </p:nvSpPr>
        <p:spPr>
          <a:xfrm>
            <a:off x="6337301" y="789519"/>
            <a:ext cx="5376331" cy="2345720"/>
          </a:xfrm>
        </p:spPr>
        <p:txBody>
          <a:bodyPr anchor="b">
            <a:noAutofit/>
          </a:bodyPr>
          <a:lstStyle>
            <a:lvl1pPr>
              <a:defRPr sz="3200"/>
            </a:lvl1pPr>
          </a:lstStyle>
          <a:p>
            <a:pPr lvl="0"/>
            <a:r>
              <a:rPr lang="de-DE" noProof="1"/>
              <a:t>Mastertitelformat bearbeiten</a:t>
            </a:r>
            <a:endParaRPr lang="en-US" noProof="1"/>
          </a:p>
        </p:txBody>
      </p:sp>
      <p:sp>
        <p:nvSpPr>
          <p:cNvPr id="7" name="Inhaltsplatzhalter 5">
            <a:extLst>
              <a:ext uri="{FF2B5EF4-FFF2-40B4-BE49-F238E27FC236}">
                <a16:creationId xmlns:a16="http://schemas.microsoft.com/office/drawing/2014/main" id="{F74A354C-2594-464D-857A-BDA480173600}"/>
              </a:ext>
            </a:extLst>
          </p:cNvPr>
          <p:cNvSpPr>
            <a:spLocks noGrp="1"/>
          </p:cNvSpPr>
          <p:nvPr>
            <p:ph sz="quarter" idx="12"/>
          </p:nvPr>
        </p:nvSpPr>
        <p:spPr>
          <a:xfrm>
            <a:off x="6337307" y="3429006"/>
            <a:ext cx="5376332" cy="2639484"/>
          </a:xfrm>
        </p:spPr>
        <p:txBody>
          <a:bodyPr anchor="t"/>
          <a:lstStyle/>
          <a:p>
            <a:pPr lvl="0"/>
            <a:r>
              <a:rPr lang="de-DE"/>
              <a:t>Mastertextformat bearbeiten</a:t>
            </a:r>
          </a:p>
          <a:p>
            <a:pPr lvl="1"/>
            <a:r>
              <a:rPr lang="de-DE"/>
              <a:t>Zweite Ebene</a:t>
            </a:r>
          </a:p>
          <a:p>
            <a:pPr lvl="2"/>
            <a:r>
              <a:rPr lang="de-DE"/>
              <a:t>Dritte Ebene</a:t>
            </a:r>
          </a:p>
          <a:p>
            <a:pPr lvl="3"/>
            <a:r>
              <a:rPr lang="de-DE"/>
              <a:t>Vierte Ebene</a:t>
            </a:r>
          </a:p>
        </p:txBody>
      </p:sp>
      <p:sp>
        <p:nvSpPr>
          <p:cNvPr id="13" name="Bildplatzhalter 2">
            <a:extLst>
              <a:ext uri="{FF2B5EF4-FFF2-40B4-BE49-F238E27FC236}">
                <a16:creationId xmlns:a16="http://schemas.microsoft.com/office/drawing/2014/main" id="{758B6C27-A5A1-FB4E-8A5C-D551064A2EE4}"/>
              </a:ext>
            </a:extLst>
          </p:cNvPr>
          <p:cNvSpPr>
            <a:spLocks noGrp="1"/>
          </p:cNvSpPr>
          <p:nvPr>
            <p:ph type="pic" sz="quarter" idx="10" hasCustomPrompt="1"/>
          </p:nvPr>
        </p:nvSpPr>
        <p:spPr>
          <a:xfrm>
            <a:off x="980022" y="946151"/>
            <a:ext cx="4876801" cy="4876800"/>
          </a:xfrm>
          <a:prstGeom prst="ellipse">
            <a:avLst/>
          </a:prstGeom>
          <a:pattFill prst="wdUpDiag">
            <a:fgClr>
              <a:schemeClr val="bg1">
                <a:lumMod val="85000"/>
              </a:schemeClr>
            </a:fgClr>
            <a:bgClr>
              <a:schemeClr val="bg1">
                <a:lumMod val="95000"/>
              </a:schemeClr>
            </a:bgClr>
          </a:pattFill>
          <a:effectLst>
            <a:outerShdw blurRad="63500" dist="25400" dir="5400000" algn="ctr" rotWithShape="0">
              <a:srgbClr val="000000">
                <a:alpha val="20000"/>
              </a:srgbClr>
            </a:outerShdw>
          </a:effectLst>
        </p:spPr>
        <p:txBody>
          <a:bodyPr vert="horz" lIns="0" tIns="0" rIns="0" bIns="0" rtlCol="0" anchor="t">
            <a:normAutofit/>
          </a:bodyPr>
          <a:lstStyle>
            <a:lvl1pPr>
              <a:defRPr lang="en-US" dirty="0"/>
            </a:lvl1pPr>
          </a:lstStyle>
          <a:p>
            <a:pPr lvl="0" algn="ctr"/>
            <a:r>
              <a:rPr lang="en-US"/>
              <a:t> </a:t>
            </a:r>
          </a:p>
        </p:txBody>
      </p:sp>
      <p:sp>
        <p:nvSpPr>
          <p:cNvPr id="3" name="Rechteck 2">
            <a:extLst>
              <a:ext uri="{FF2B5EF4-FFF2-40B4-BE49-F238E27FC236}">
                <a16:creationId xmlns:a16="http://schemas.microsoft.com/office/drawing/2014/main" id="{476A71E9-6C47-9F9A-276A-07B8AA099E6F}"/>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191207849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Inhaltsfolie mit rundem Bild links">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22FCF3-1AAF-4145-B706-CE2D4E476258}"/>
              </a:ext>
            </a:extLst>
          </p:cNvPr>
          <p:cNvSpPr>
            <a:spLocks noGrp="1"/>
          </p:cNvSpPr>
          <p:nvPr>
            <p:ph type="title"/>
          </p:nvPr>
        </p:nvSpPr>
        <p:spPr>
          <a:xfrm>
            <a:off x="6337301" y="789519"/>
            <a:ext cx="5376331" cy="2345720"/>
          </a:xfrm>
        </p:spPr>
        <p:txBody>
          <a:bodyPr anchor="b">
            <a:noAutofit/>
          </a:bodyPr>
          <a:lstStyle>
            <a:lvl1pPr>
              <a:defRPr sz="3200"/>
            </a:lvl1pPr>
          </a:lstStyle>
          <a:p>
            <a:pPr lvl="0"/>
            <a:r>
              <a:rPr lang="de-DE" noProof="1"/>
              <a:t>Mastertitelformat bearbeiten</a:t>
            </a:r>
            <a:endParaRPr lang="en-US" noProof="1"/>
          </a:p>
        </p:txBody>
      </p:sp>
      <p:sp>
        <p:nvSpPr>
          <p:cNvPr id="7" name="Inhaltsplatzhalter 5">
            <a:extLst>
              <a:ext uri="{FF2B5EF4-FFF2-40B4-BE49-F238E27FC236}">
                <a16:creationId xmlns:a16="http://schemas.microsoft.com/office/drawing/2014/main" id="{F74A354C-2594-464D-857A-BDA480173600}"/>
              </a:ext>
            </a:extLst>
          </p:cNvPr>
          <p:cNvSpPr>
            <a:spLocks noGrp="1"/>
          </p:cNvSpPr>
          <p:nvPr>
            <p:ph sz="quarter" idx="12"/>
          </p:nvPr>
        </p:nvSpPr>
        <p:spPr>
          <a:xfrm>
            <a:off x="6337307" y="3429006"/>
            <a:ext cx="5376332" cy="2639484"/>
          </a:xfrm>
        </p:spPr>
        <p:txBody>
          <a:bodyPr anchor="t"/>
          <a:lstStyle/>
          <a:p>
            <a:pPr lvl="0"/>
            <a:r>
              <a:rPr lang="de-DE"/>
              <a:t>Mastertextformat bearbeiten</a:t>
            </a:r>
          </a:p>
          <a:p>
            <a:pPr lvl="1"/>
            <a:r>
              <a:rPr lang="de-DE"/>
              <a:t>Zweite Ebene</a:t>
            </a:r>
          </a:p>
          <a:p>
            <a:pPr lvl="2"/>
            <a:r>
              <a:rPr lang="de-DE"/>
              <a:t>Dritte Ebene</a:t>
            </a:r>
          </a:p>
          <a:p>
            <a:pPr lvl="3"/>
            <a:r>
              <a:rPr lang="de-DE"/>
              <a:t>Vierte Ebene</a:t>
            </a:r>
          </a:p>
        </p:txBody>
      </p:sp>
      <p:sp>
        <p:nvSpPr>
          <p:cNvPr id="13" name="Bildplatzhalter 2">
            <a:extLst>
              <a:ext uri="{FF2B5EF4-FFF2-40B4-BE49-F238E27FC236}">
                <a16:creationId xmlns:a16="http://schemas.microsoft.com/office/drawing/2014/main" id="{758B6C27-A5A1-FB4E-8A5C-D551064A2EE4}"/>
              </a:ext>
            </a:extLst>
          </p:cNvPr>
          <p:cNvSpPr>
            <a:spLocks noGrp="1"/>
          </p:cNvSpPr>
          <p:nvPr>
            <p:ph type="pic" sz="quarter" idx="10" hasCustomPrompt="1"/>
          </p:nvPr>
        </p:nvSpPr>
        <p:spPr>
          <a:xfrm>
            <a:off x="980022" y="946151"/>
            <a:ext cx="4876801" cy="4876800"/>
          </a:xfrm>
          <a:prstGeom prst="ellipse">
            <a:avLst/>
          </a:prstGeom>
          <a:pattFill prst="wdUpDiag">
            <a:fgClr>
              <a:schemeClr val="bg1">
                <a:lumMod val="85000"/>
              </a:schemeClr>
            </a:fgClr>
            <a:bgClr>
              <a:schemeClr val="bg1">
                <a:lumMod val="95000"/>
              </a:schemeClr>
            </a:bgClr>
          </a:pattFill>
          <a:effectLst>
            <a:outerShdw blurRad="63500" dist="25400" dir="5400000" algn="ctr" rotWithShape="0">
              <a:srgbClr val="000000">
                <a:alpha val="20000"/>
              </a:srgbClr>
            </a:outerShdw>
          </a:effectLst>
        </p:spPr>
        <p:txBody>
          <a:bodyPr vert="horz" lIns="0" tIns="0" rIns="0" bIns="0" rtlCol="0" anchor="t">
            <a:normAutofit/>
          </a:bodyPr>
          <a:lstStyle>
            <a:lvl1pPr>
              <a:defRPr lang="en-US" dirty="0"/>
            </a:lvl1pPr>
          </a:lstStyle>
          <a:p>
            <a:pPr lvl="0" algn="ctr"/>
            <a:r>
              <a:rPr lang="en-US"/>
              <a:t> </a:t>
            </a:r>
          </a:p>
        </p:txBody>
      </p:sp>
      <p:sp>
        <p:nvSpPr>
          <p:cNvPr id="3" name="Rechteck 2">
            <a:extLst>
              <a:ext uri="{FF2B5EF4-FFF2-40B4-BE49-F238E27FC236}">
                <a16:creationId xmlns:a16="http://schemas.microsoft.com/office/drawing/2014/main" id="{5054A582-A51C-24F7-E30E-AF5049761A2A}"/>
              </a:ext>
            </a:extLst>
          </p:cNvPr>
          <p:cNvSpPr/>
          <p:nvPr userDrawn="1"/>
        </p:nvSpPr>
        <p:spPr>
          <a:xfrm>
            <a:off x="0" y="6787779"/>
            <a:ext cx="12192000" cy="70221"/>
          </a:xfrm>
          <a:prstGeom prst="rect">
            <a:avLst/>
          </a:prstGeom>
          <a:solidFill>
            <a:srgbClr val="111085"/>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424094986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Circle - text">
    <p:bg>
      <p:bgPr>
        <a:solidFill>
          <a:schemeClr val="bg1"/>
        </a:solidFill>
        <a:effectLst/>
      </p:bgPr>
    </p:bg>
    <p:spTree>
      <p:nvGrpSpPr>
        <p:cNvPr id="1" name=""/>
        <p:cNvGrpSpPr/>
        <p:nvPr/>
      </p:nvGrpSpPr>
      <p:grpSpPr>
        <a:xfrm>
          <a:off x="0" y="0"/>
          <a:ext cx="0" cy="0"/>
          <a:chOff x="0" y="0"/>
          <a:chExt cx="0" cy="0"/>
        </a:xfrm>
      </p:grpSpPr>
      <p:sp>
        <p:nvSpPr>
          <p:cNvPr id="10" name="Textplatzhalter 15">
            <a:extLst>
              <a:ext uri="{FF2B5EF4-FFF2-40B4-BE49-F238E27FC236}">
                <a16:creationId xmlns:a16="http://schemas.microsoft.com/office/drawing/2014/main" id="{A130ACC1-978F-034C-98FE-EEAC68DA08DF}"/>
              </a:ext>
            </a:extLst>
          </p:cNvPr>
          <p:cNvSpPr>
            <a:spLocks noGrp="1"/>
          </p:cNvSpPr>
          <p:nvPr>
            <p:ph type="body" sz="quarter" idx="72" hasCustomPrompt="1"/>
          </p:nvPr>
        </p:nvSpPr>
        <p:spPr>
          <a:xfrm>
            <a:off x="6743701" y="2189966"/>
            <a:ext cx="4968874" cy="3902859"/>
          </a:xfrm>
        </p:spPr>
        <p:txBody>
          <a:bodyPr>
            <a:normAutofit/>
          </a:bodyPr>
          <a:lstStyle>
            <a:lvl1pPr>
              <a:spcBef>
                <a:spcPts val="0"/>
              </a:spcBef>
              <a:spcAft>
                <a:spcPts val="1000"/>
              </a:spcAft>
              <a:defRPr sz="2000"/>
            </a:lvl1pPr>
            <a:lvl2pPr>
              <a:spcBef>
                <a:spcPts val="1000"/>
              </a:spcBef>
              <a:spcAft>
                <a:spcPts val="0"/>
              </a:spcAft>
              <a:defRPr sz="1400">
                <a:latin typeface="+mn-lt"/>
              </a:defRPr>
            </a:lvl2pPr>
          </a:lstStyle>
          <a:p>
            <a:pPr lvl="0"/>
            <a:r>
              <a:rPr lang="en-US" noProof="1"/>
              <a:t>Copy text, 16pt Gotham-Book. Lorem ipsum dolor sit amet, consectetuer adipiscing elit. Maecenas porttitor congue massa. Fusce posuere, magna sed pulvinar ultricies, purus lectus malesuada libero, sit amet commodo magna eros quis urna.</a:t>
            </a:r>
          </a:p>
        </p:txBody>
      </p:sp>
      <p:sp>
        <p:nvSpPr>
          <p:cNvPr id="12" name="Bildplatzhalter 2">
            <a:extLst>
              <a:ext uri="{FF2B5EF4-FFF2-40B4-BE49-F238E27FC236}">
                <a16:creationId xmlns:a16="http://schemas.microsoft.com/office/drawing/2014/main" id="{174DF0DB-641A-0648-A209-8E6091567F45}"/>
              </a:ext>
            </a:extLst>
          </p:cNvPr>
          <p:cNvSpPr>
            <a:spLocks noGrp="1"/>
          </p:cNvSpPr>
          <p:nvPr>
            <p:ph type="pic" sz="quarter" idx="10" hasCustomPrompt="1"/>
          </p:nvPr>
        </p:nvSpPr>
        <p:spPr>
          <a:xfrm>
            <a:off x="911225" y="913986"/>
            <a:ext cx="5075604" cy="5030028"/>
          </a:xfrm>
          <a:prstGeom prst="ellipse">
            <a:avLst/>
          </a:prstGeom>
          <a:pattFill prst="wdDnDiag">
            <a:fgClr>
              <a:schemeClr val="bg1">
                <a:lumMod val="85000"/>
              </a:schemeClr>
            </a:fgClr>
            <a:bgClr>
              <a:schemeClr val="bg1"/>
            </a:bgClr>
          </a:pattFill>
          <a:effectLst>
            <a:outerShdw blurRad="76200" dist="38100" dir="5400000" algn="t" rotWithShape="0">
              <a:prstClr val="black">
                <a:alpha val="20000"/>
              </a:prstClr>
            </a:outerShdw>
          </a:effectLst>
        </p:spPr>
        <p:txBody>
          <a:bodyPr anchor="t"/>
          <a:lstStyle>
            <a:lvl1pPr marL="0" indent="0" algn="ctr">
              <a:buNone/>
              <a:defRPr/>
            </a:lvl1pPr>
          </a:lstStyle>
          <a:p>
            <a:r>
              <a:rPr lang="en-US"/>
              <a:t> </a:t>
            </a:r>
          </a:p>
        </p:txBody>
      </p:sp>
      <p:sp>
        <p:nvSpPr>
          <p:cNvPr id="13" name="Titel 3">
            <a:extLst>
              <a:ext uri="{FF2B5EF4-FFF2-40B4-BE49-F238E27FC236}">
                <a16:creationId xmlns:a16="http://schemas.microsoft.com/office/drawing/2014/main" id="{CDB834BC-D353-1E48-8F42-AB0ED70302BE}"/>
              </a:ext>
            </a:extLst>
          </p:cNvPr>
          <p:cNvSpPr>
            <a:spLocks noGrp="1"/>
          </p:cNvSpPr>
          <p:nvPr>
            <p:ph type="title" hasCustomPrompt="1"/>
          </p:nvPr>
        </p:nvSpPr>
        <p:spPr>
          <a:xfrm>
            <a:off x="6743699" y="765176"/>
            <a:ext cx="4537076" cy="1042988"/>
          </a:xfrm>
        </p:spPr>
        <p:txBody>
          <a:bodyPr anchor="b"/>
          <a:lstStyle>
            <a:lvl1pPr>
              <a:defRPr sz="3200"/>
            </a:lvl1pPr>
          </a:lstStyle>
          <a:p>
            <a:pPr lvl="0"/>
            <a:r>
              <a:rPr lang="en-US" noProof="1"/>
              <a:t>Subline, 20pt Gotham-Bold</a:t>
            </a:r>
          </a:p>
        </p:txBody>
      </p:sp>
      <p:sp>
        <p:nvSpPr>
          <p:cNvPr id="3" name="Rechteck 2">
            <a:extLst>
              <a:ext uri="{FF2B5EF4-FFF2-40B4-BE49-F238E27FC236}">
                <a16:creationId xmlns:a16="http://schemas.microsoft.com/office/drawing/2014/main" id="{E7E5F68A-1B7F-ACE7-CD83-39239964C21D}"/>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392016829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Inhaltsfolie mit rundem Bild links">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22FCF3-1AAF-4145-B706-CE2D4E476258}"/>
              </a:ext>
            </a:extLst>
          </p:cNvPr>
          <p:cNvSpPr>
            <a:spLocks noGrp="1"/>
          </p:cNvSpPr>
          <p:nvPr>
            <p:ph type="title"/>
          </p:nvPr>
        </p:nvSpPr>
        <p:spPr>
          <a:xfrm>
            <a:off x="480488" y="789519"/>
            <a:ext cx="5376335" cy="2345720"/>
          </a:xfrm>
        </p:spPr>
        <p:txBody>
          <a:bodyPr anchor="b">
            <a:noAutofit/>
          </a:bodyPr>
          <a:lstStyle>
            <a:lvl1pPr>
              <a:defRPr sz="3200"/>
            </a:lvl1pPr>
          </a:lstStyle>
          <a:p>
            <a:pPr lvl="0"/>
            <a:r>
              <a:rPr lang="de-DE" noProof="1"/>
              <a:t>Mastertitelformat bearbeiten</a:t>
            </a:r>
            <a:endParaRPr lang="en-US" noProof="1"/>
          </a:p>
        </p:txBody>
      </p:sp>
      <p:sp>
        <p:nvSpPr>
          <p:cNvPr id="7" name="Inhaltsplatzhalter 5">
            <a:extLst>
              <a:ext uri="{FF2B5EF4-FFF2-40B4-BE49-F238E27FC236}">
                <a16:creationId xmlns:a16="http://schemas.microsoft.com/office/drawing/2014/main" id="{F74A354C-2594-464D-857A-BDA480173600}"/>
              </a:ext>
            </a:extLst>
          </p:cNvPr>
          <p:cNvSpPr>
            <a:spLocks noGrp="1"/>
          </p:cNvSpPr>
          <p:nvPr>
            <p:ph sz="quarter" idx="12"/>
          </p:nvPr>
        </p:nvSpPr>
        <p:spPr>
          <a:xfrm>
            <a:off x="480491" y="3429006"/>
            <a:ext cx="5376335" cy="2639484"/>
          </a:xfrm>
        </p:spPr>
        <p:txBody>
          <a:bodyPr anchor="t"/>
          <a:lstStyle/>
          <a:p>
            <a:pPr lvl="0"/>
            <a:r>
              <a:rPr lang="de-DE"/>
              <a:t>Mastertextformat bearbeiten</a:t>
            </a:r>
          </a:p>
          <a:p>
            <a:pPr lvl="1"/>
            <a:r>
              <a:rPr lang="de-DE"/>
              <a:t>Zweite Ebene</a:t>
            </a:r>
          </a:p>
          <a:p>
            <a:pPr lvl="2"/>
            <a:r>
              <a:rPr lang="de-DE"/>
              <a:t>Dritte Ebene</a:t>
            </a:r>
          </a:p>
          <a:p>
            <a:pPr lvl="3"/>
            <a:r>
              <a:rPr lang="de-DE"/>
              <a:t>Vierte Ebene</a:t>
            </a:r>
          </a:p>
        </p:txBody>
      </p:sp>
      <p:sp>
        <p:nvSpPr>
          <p:cNvPr id="13" name="Bildplatzhalter 2">
            <a:extLst>
              <a:ext uri="{FF2B5EF4-FFF2-40B4-BE49-F238E27FC236}">
                <a16:creationId xmlns:a16="http://schemas.microsoft.com/office/drawing/2014/main" id="{758B6C27-A5A1-FB4E-8A5C-D551064A2EE4}"/>
              </a:ext>
            </a:extLst>
          </p:cNvPr>
          <p:cNvSpPr>
            <a:spLocks noGrp="1"/>
          </p:cNvSpPr>
          <p:nvPr>
            <p:ph type="pic" sz="quarter" idx="10" hasCustomPrompt="1"/>
          </p:nvPr>
        </p:nvSpPr>
        <p:spPr>
          <a:xfrm>
            <a:off x="6337308" y="946151"/>
            <a:ext cx="4876801" cy="4876800"/>
          </a:xfrm>
          <a:prstGeom prst="ellipse">
            <a:avLst/>
          </a:prstGeom>
          <a:pattFill prst="wdUpDiag">
            <a:fgClr>
              <a:schemeClr val="bg1">
                <a:lumMod val="85000"/>
              </a:schemeClr>
            </a:fgClr>
            <a:bgClr>
              <a:schemeClr val="bg1">
                <a:lumMod val="95000"/>
              </a:schemeClr>
            </a:bgClr>
          </a:pattFill>
          <a:effectLst>
            <a:outerShdw blurRad="63500" dist="25400" dir="5400000" algn="ctr" rotWithShape="0">
              <a:srgbClr val="000000">
                <a:alpha val="20000"/>
              </a:srgbClr>
            </a:outerShdw>
          </a:effectLst>
        </p:spPr>
        <p:txBody>
          <a:bodyPr vert="horz" lIns="0" tIns="0" rIns="0" bIns="0" rtlCol="0" anchor="t">
            <a:normAutofit/>
          </a:bodyPr>
          <a:lstStyle>
            <a:lvl1pPr>
              <a:defRPr lang="en-US" dirty="0"/>
            </a:lvl1pPr>
          </a:lstStyle>
          <a:p>
            <a:pPr lvl="0" algn="ctr"/>
            <a:r>
              <a:rPr lang="en-US"/>
              <a:t> </a:t>
            </a:r>
          </a:p>
        </p:txBody>
      </p:sp>
    </p:spTree>
    <p:extLst>
      <p:ext uri="{BB962C8B-B14F-4D97-AF65-F5344CB8AC3E}">
        <p14:creationId xmlns:p14="http://schemas.microsoft.com/office/powerpoint/2010/main" val="115477884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Headline L - picture + text white">
    <p:bg>
      <p:bgPr>
        <a:solidFill>
          <a:schemeClr val="bg1"/>
        </a:solidFill>
        <a:effectLst/>
      </p:bgPr>
    </p:bg>
    <p:spTree>
      <p:nvGrpSpPr>
        <p:cNvPr id="1" name=""/>
        <p:cNvGrpSpPr/>
        <p:nvPr/>
      </p:nvGrpSpPr>
      <p:grpSpPr>
        <a:xfrm>
          <a:off x="0" y="0"/>
          <a:ext cx="0" cy="0"/>
          <a:chOff x="0" y="0"/>
          <a:chExt cx="0" cy="0"/>
        </a:xfrm>
      </p:grpSpPr>
      <p:sp>
        <p:nvSpPr>
          <p:cNvPr id="7" name="Bildplatzhalter 2">
            <a:extLst>
              <a:ext uri="{FF2B5EF4-FFF2-40B4-BE49-F238E27FC236}">
                <a16:creationId xmlns:a16="http://schemas.microsoft.com/office/drawing/2014/main" id="{D2A0876D-6A86-F346-B25C-E43EB07AB143}"/>
              </a:ext>
            </a:extLst>
          </p:cNvPr>
          <p:cNvSpPr>
            <a:spLocks noGrp="1"/>
          </p:cNvSpPr>
          <p:nvPr>
            <p:ph type="pic" sz="quarter" idx="10" hasCustomPrompt="1"/>
          </p:nvPr>
        </p:nvSpPr>
        <p:spPr>
          <a:xfrm>
            <a:off x="1343025" y="3916"/>
            <a:ext cx="4105274" cy="6858000"/>
          </a:xfrm>
          <a:prstGeom prst="rect">
            <a:avLst/>
          </a:prstGeom>
          <a:pattFill prst="wdDnDiag">
            <a:fgClr>
              <a:schemeClr val="bg1">
                <a:lumMod val="85000"/>
              </a:schemeClr>
            </a:fgClr>
            <a:bgClr>
              <a:schemeClr val="bg1"/>
            </a:bgClr>
          </a:pattFill>
        </p:spPr>
        <p:txBody>
          <a:bodyPr anchor="t"/>
          <a:lstStyle>
            <a:lvl1pPr marL="0" indent="0" algn="ctr">
              <a:buNone/>
              <a:defRPr/>
            </a:lvl1pPr>
          </a:lstStyle>
          <a:p>
            <a:r>
              <a:rPr lang="de-DE"/>
              <a:t> </a:t>
            </a:r>
          </a:p>
        </p:txBody>
      </p:sp>
      <p:sp>
        <p:nvSpPr>
          <p:cNvPr id="10" name="Textplatzhalter 15">
            <a:extLst>
              <a:ext uri="{FF2B5EF4-FFF2-40B4-BE49-F238E27FC236}">
                <a16:creationId xmlns:a16="http://schemas.microsoft.com/office/drawing/2014/main" id="{5CB37809-B426-704C-965F-9BA12C2B621A}"/>
              </a:ext>
            </a:extLst>
          </p:cNvPr>
          <p:cNvSpPr>
            <a:spLocks noGrp="1"/>
          </p:cNvSpPr>
          <p:nvPr>
            <p:ph type="body" sz="quarter" idx="14" hasCustomPrompt="1"/>
          </p:nvPr>
        </p:nvSpPr>
        <p:spPr>
          <a:xfrm>
            <a:off x="6743701" y="1808163"/>
            <a:ext cx="4105274" cy="276321"/>
          </a:xfrm>
        </p:spPr>
        <p:txBody>
          <a:bodyPr/>
          <a:lstStyle>
            <a:lvl1pPr>
              <a:lnSpc>
                <a:spcPct val="90000"/>
              </a:lnSpc>
              <a:defRPr sz="2000">
                <a:latin typeface="+mj-lt"/>
              </a:defRPr>
            </a:lvl1pPr>
            <a:lvl2pPr>
              <a:lnSpc>
                <a:spcPct val="90000"/>
              </a:lnSpc>
              <a:spcBef>
                <a:spcPts val="0"/>
              </a:spcBef>
              <a:spcAft>
                <a:spcPts val="0"/>
              </a:spcAft>
              <a:defRPr sz="2000"/>
            </a:lvl2pPr>
          </a:lstStyle>
          <a:p>
            <a:pPr lvl="0"/>
            <a:r>
              <a:rPr lang="de-DE" noProof="1"/>
              <a:t>Subline S1, 20pt Gotham-Bold</a:t>
            </a:r>
          </a:p>
        </p:txBody>
      </p:sp>
      <p:sp>
        <p:nvSpPr>
          <p:cNvPr id="11" name="Textplatzhalter 15">
            <a:extLst>
              <a:ext uri="{FF2B5EF4-FFF2-40B4-BE49-F238E27FC236}">
                <a16:creationId xmlns:a16="http://schemas.microsoft.com/office/drawing/2014/main" id="{3D01DA86-D214-D54C-8A87-1D2A04E0A5FF}"/>
              </a:ext>
            </a:extLst>
          </p:cNvPr>
          <p:cNvSpPr>
            <a:spLocks noGrp="1"/>
          </p:cNvSpPr>
          <p:nvPr>
            <p:ph type="body" sz="quarter" idx="72" hasCustomPrompt="1"/>
          </p:nvPr>
        </p:nvSpPr>
        <p:spPr>
          <a:xfrm>
            <a:off x="6743701" y="2373829"/>
            <a:ext cx="4968874" cy="3718996"/>
          </a:xfrm>
        </p:spPr>
        <p:txBody>
          <a:bodyPr>
            <a:normAutofit/>
          </a:bodyPr>
          <a:lstStyle>
            <a:lvl1pPr>
              <a:spcBef>
                <a:spcPts val="0"/>
              </a:spcBef>
              <a:spcAft>
                <a:spcPts val="1000"/>
              </a:spcAft>
              <a:defRPr sz="1600"/>
            </a:lvl1pPr>
            <a:lvl2pPr>
              <a:spcBef>
                <a:spcPts val="1000"/>
              </a:spcBef>
              <a:spcAft>
                <a:spcPts val="0"/>
              </a:spcAft>
              <a:defRPr sz="1400">
                <a:latin typeface="+mn-lt"/>
              </a:defRPr>
            </a:lvl2pPr>
          </a:lstStyle>
          <a:p>
            <a:pPr lvl="0"/>
            <a:r>
              <a:rPr lang="de-DE" noProof="1"/>
              <a:t>Copy text, 14pt Gotham-Book. Lorem ipsum dolor sit amet, consectetuer adipiscing elit. Maecenas porttitor congue massa. Fusce posuere, magna sed pulvinar ultricies, purus lectus malesuada libero, sit amet commodo magna eros quis urna.</a:t>
            </a:r>
          </a:p>
          <a:p>
            <a:pPr lvl="0"/>
            <a:r>
              <a:rPr lang="de-DE" noProof="1"/>
              <a:t>Nunc viverra imperdiet enim. Fusce est. Vivamus tellus.</a:t>
            </a:r>
          </a:p>
          <a:p>
            <a:pPr lvl="0"/>
            <a:r>
              <a:rPr lang="de-DE" noProof="1"/>
              <a:t>Pellentesque habitant morbi tristique senet netus et malesuada fames ac turpis.</a:t>
            </a:r>
          </a:p>
        </p:txBody>
      </p:sp>
      <p:sp>
        <p:nvSpPr>
          <p:cNvPr id="2" name="Titel 3">
            <a:extLst>
              <a:ext uri="{FF2B5EF4-FFF2-40B4-BE49-F238E27FC236}">
                <a16:creationId xmlns:a16="http://schemas.microsoft.com/office/drawing/2014/main" id="{18B1AEBD-613A-B6D5-2297-83C9F407DE3A}"/>
              </a:ext>
            </a:extLst>
          </p:cNvPr>
          <p:cNvSpPr txBox="1">
            <a:spLocks/>
          </p:cNvSpPr>
          <p:nvPr userDrawn="1"/>
        </p:nvSpPr>
        <p:spPr bwMode="gray">
          <a:xfrm rot="16200000">
            <a:off x="-1968500" y="3213099"/>
            <a:ext cx="5327651" cy="431802"/>
          </a:xfrm>
          <a:prstGeom prst="roundRect">
            <a:avLst/>
          </a:prstGeom>
          <a:solidFill>
            <a:srgbClr val="FF0082"/>
          </a:solidFill>
          <a:effectLst>
            <a:outerShdw blurRad="76200" dist="38100" dir="5400000" algn="t" rotWithShape="0">
              <a:prstClr val="black">
                <a:alpha val="20000"/>
              </a:prstClr>
            </a:outerShdw>
          </a:effectLst>
        </p:spPr>
        <p:txBody>
          <a:bodyPr vert="horz" lIns="0" tIns="0" rIns="0" bIns="0" rtlCol="0" anchor="ctr">
            <a:noAutofit/>
          </a:bodyPr>
          <a:lstStyle>
            <a:lvl1pPr algn="ctr" defTabSz="914400" rtl="0" eaLnBrk="1" latinLnBrk="0" hangingPunct="1">
              <a:lnSpc>
                <a:spcPct val="90000"/>
              </a:lnSpc>
              <a:spcBef>
                <a:spcPct val="0"/>
              </a:spcBef>
              <a:buNone/>
              <a:defRPr sz="2000" kern="1200">
                <a:solidFill>
                  <a:schemeClr val="bg1"/>
                </a:solidFill>
                <a:latin typeface="+mj-lt"/>
                <a:ea typeface="+mj-ea"/>
                <a:cs typeface="+mj-cs"/>
              </a:defRPr>
            </a:lvl1pPr>
          </a:lstStyle>
          <a:p>
            <a:r>
              <a:rPr lang="de-DE" noProof="1"/>
              <a:t>Subline S1, 20pt Gotham-Bold</a:t>
            </a:r>
          </a:p>
        </p:txBody>
      </p:sp>
    </p:spTree>
    <p:extLst>
      <p:ext uri="{BB962C8B-B14F-4D97-AF65-F5344CB8AC3E}">
        <p14:creationId xmlns:p14="http://schemas.microsoft.com/office/powerpoint/2010/main" val="206870118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Bild mit Titelzeile und Inhalt">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22FCF3-1AAF-4145-B706-CE2D4E476258}"/>
              </a:ext>
            </a:extLst>
          </p:cNvPr>
          <p:cNvSpPr>
            <a:spLocks noGrp="1"/>
          </p:cNvSpPr>
          <p:nvPr>
            <p:ph type="title"/>
          </p:nvPr>
        </p:nvSpPr>
        <p:spPr>
          <a:xfrm>
            <a:off x="480490" y="3871209"/>
            <a:ext cx="11233148" cy="512555"/>
          </a:xfrm>
        </p:spPr>
        <p:txBody>
          <a:bodyPr anchor="b">
            <a:normAutofit/>
          </a:bodyPr>
          <a:lstStyle>
            <a:lvl1pPr>
              <a:defRPr sz="2400"/>
            </a:lvl1pPr>
          </a:lstStyle>
          <a:p>
            <a:pPr lvl="0"/>
            <a:r>
              <a:rPr lang="de-DE" noProof="1"/>
              <a:t>Mastertitelformat bearbeiten</a:t>
            </a:r>
            <a:endParaRPr lang="en-US" noProof="1"/>
          </a:p>
        </p:txBody>
      </p:sp>
      <p:sp>
        <p:nvSpPr>
          <p:cNvPr id="7" name="Inhaltsplatzhalter 5">
            <a:extLst>
              <a:ext uri="{FF2B5EF4-FFF2-40B4-BE49-F238E27FC236}">
                <a16:creationId xmlns:a16="http://schemas.microsoft.com/office/drawing/2014/main" id="{F74A354C-2594-464D-857A-BDA480173600}"/>
              </a:ext>
            </a:extLst>
          </p:cNvPr>
          <p:cNvSpPr>
            <a:spLocks noGrp="1"/>
          </p:cNvSpPr>
          <p:nvPr>
            <p:ph sz="quarter" idx="12" hasCustomPrompt="1"/>
          </p:nvPr>
        </p:nvSpPr>
        <p:spPr>
          <a:xfrm>
            <a:off x="480489" y="4604397"/>
            <a:ext cx="11232085" cy="1464088"/>
          </a:xfrm>
        </p:spPr>
        <p:txBody>
          <a:bodyPr anchor="t">
            <a:normAutofit/>
          </a:bodyPr>
          <a:lstStyle>
            <a:lvl1pPr>
              <a:defRPr sz="1600"/>
            </a:lvl1pPr>
            <a:lvl2pPr>
              <a:defRPr sz="1600">
                <a:latin typeface="+mn-lt"/>
              </a:defRPr>
            </a:lvl2pPr>
          </a:lstStyle>
          <a:p>
            <a:pPr lvl="0"/>
            <a:r>
              <a:rPr lang="en-US" noProof="1"/>
              <a:t>Copy text, 16pt Gotham-Book. Lorem ipsum dolor sit amet, consectetuer adipiscing elit. Maecenas porttitor congue massa. Fusce posuere, magna sed pulvinar ultricies, purus lectus malesuada libero, sit amet commodo magna eros quis urna. Nunc viverra imperdiet enim. Fusce est. Vivamus tellus.</a:t>
            </a:r>
            <a:endParaRPr lang="de-DE"/>
          </a:p>
        </p:txBody>
      </p:sp>
      <p:sp>
        <p:nvSpPr>
          <p:cNvPr id="13" name="Bildplatzhalter 2">
            <a:extLst>
              <a:ext uri="{FF2B5EF4-FFF2-40B4-BE49-F238E27FC236}">
                <a16:creationId xmlns:a16="http://schemas.microsoft.com/office/drawing/2014/main" id="{758B6C27-A5A1-FB4E-8A5C-D551064A2EE4}"/>
              </a:ext>
            </a:extLst>
          </p:cNvPr>
          <p:cNvSpPr>
            <a:spLocks noGrp="1"/>
          </p:cNvSpPr>
          <p:nvPr>
            <p:ph type="pic" sz="quarter" idx="10" hasCustomPrompt="1"/>
          </p:nvPr>
        </p:nvSpPr>
        <p:spPr>
          <a:xfrm>
            <a:off x="480490" y="408045"/>
            <a:ext cx="11233148" cy="3242532"/>
          </a:xfrm>
          <a:prstGeom prst="roundRect">
            <a:avLst>
              <a:gd name="adj" fmla="val 4208"/>
            </a:avLst>
          </a:prstGeom>
          <a:pattFill prst="wdUpDiag">
            <a:fgClr>
              <a:schemeClr val="bg1">
                <a:lumMod val="85000"/>
              </a:schemeClr>
            </a:fgClr>
            <a:bgClr>
              <a:schemeClr val="bg1">
                <a:lumMod val="95000"/>
              </a:schemeClr>
            </a:bgClr>
          </a:pattFill>
          <a:effectLst>
            <a:outerShdw blurRad="63500" dist="25400" dir="5400000" algn="ctr" rotWithShape="0">
              <a:srgbClr val="000000">
                <a:alpha val="20000"/>
              </a:srgbClr>
            </a:outerShdw>
          </a:effectLst>
        </p:spPr>
        <p:txBody>
          <a:bodyPr vert="horz" lIns="0" tIns="0" rIns="0" bIns="0" rtlCol="0" anchor="t">
            <a:normAutofit/>
          </a:bodyPr>
          <a:lstStyle>
            <a:lvl1pPr>
              <a:defRPr lang="en-US" dirty="0"/>
            </a:lvl1pPr>
          </a:lstStyle>
          <a:p>
            <a:pPr lvl="0" algn="ctr"/>
            <a:r>
              <a:rPr lang="en-US"/>
              <a:t> </a:t>
            </a:r>
          </a:p>
        </p:txBody>
      </p:sp>
      <p:sp>
        <p:nvSpPr>
          <p:cNvPr id="3" name="Rechteck 2">
            <a:extLst>
              <a:ext uri="{FF2B5EF4-FFF2-40B4-BE49-F238E27FC236}">
                <a16:creationId xmlns:a16="http://schemas.microsoft.com/office/drawing/2014/main" id="{8DCF2304-E2F6-85F3-3133-DE779565745A}"/>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99134458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ild mit Titelzeile ">
    <p:bg>
      <p:bgPr>
        <a:solidFill>
          <a:schemeClr val="bg1"/>
        </a:solidFill>
        <a:effectLst/>
      </p:bgPr>
    </p:bg>
    <p:spTree>
      <p:nvGrpSpPr>
        <p:cNvPr id="1" name=""/>
        <p:cNvGrpSpPr/>
        <p:nvPr/>
      </p:nvGrpSpPr>
      <p:grpSpPr>
        <a:xfrm>
          <a:off x="0" y="0"/>
          <a:ext cx="0" cy="0"/>
          <a:chOff x="0" y="0"/>
          <a:chExt cx="0" cy="0"/>
        </a:xfrm>
      </p:grpSpPr>
      <p:sp>
        <p:nvSpPr>
          <p:cNvPr id="13" name="Bildplatzhalter 2">
            <a:extLst>
              <a:ext uri="{FF2B5EF4-FFF2-40B4-BE49-F238E27FC236}">
                <a16:creationId xmlns:a16="http://schemas.microsoft.com/office/drawing/2014/main" id="{758B6C27-A5A1-FB4E-8A5C-D551064A2EE4}"/>
              </a:ext>
            </a:extLst>
          </p:cNvPr>
          <p:cNvSpPr>
            <a:spLocks noGrp="1"/>
          </p:cNvSpPr>
          <p:nvPr>
            <p:ph type="pic" sz="quarter" idx="10" hasCustomPrompt="1"/>
          </p:nvPr>
        </p:nvSpPr>
        <p:spPr>
          <a:xfrm>
            <a:off x="480490" y="1012329"/>
            <a:ext cx="11233148" cy="2020868"/>
          </a:xfrm>
          <a:prstGeom prst="roundRect">
            <a:avLst>
              <a:gd name="adj" fmla="val 5488"/>
            </a:avLst>
          </a:prstGeom>
          <a:pattFill prst="wdUpDiag">
            <a:fgClr>
              <a:schemeClr val="bg1">
                <a:lumMod val="85000"/>
              </a:schemeClr>
            </a:fgClr>
            <a:bgClr>
              <a:schemeClr val="bg1">
                <a:lumMod val="95000"/>
              </a:schemeClr>
            </a:bgClr>
          </a:pattFill>
          <a:effectLst>
            <a:outerShdw blurRad="63500" dist="25400" dir="5400000" algn="ctr" rotWithShape="0">
              <a:srgbClr val="000000">
                <a:alpha val="20000"/>
              </a:srgbClr>
            </a:outerShdw>
          </a:effectLst>
        </p:spPr>
        <p:txBody>
          <a:bodyPr vert="horz" lIns="0" tIns="0" rIns="0" bIns="0" rtlCol="0" anchor="t">
            <a:normAutofit/>
          </a:bodyPr>
          <a:lstStyle>
            <a:lvl1pPr>
              <a:defRPr lang="en-US" dirty="0"/>
            </a:lvl1pPr>
          </a:lstStyle>
          <a:p>
            <a:pPr lvl="0" algn="ctr"/>
            <a:r>
              <a:rPr lang="en-US"/>
              <a:t> </a:t>
            </a:r>
          </a:p>
        </p:txBody>
      </p:sp>
      <p:sp>
        <p:nvSpPr>
          <p:cNvPr id="5" name="Rechteck 4">
            <a:extLst>
              <a:ext uri="{FF2B5EF4-FFF2-40B4-BE49-F238E27FC236}">
                <a16:creationId xmlns:a16="http://schemas.microsoft.com/office/drawing/2014/main" id="{282A43C9-E892-EF69-1D28-A9E35827123A}"/>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379615972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ild mit Titelzeile und Inhalt">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22FCF3-1AAF-4145-B706-CE2D4E476258}"/>
              </a:ext>
            </a:extLst>
          </p:cNvPr>
          <p:cNvSpPr>
            <a:spLocks noGrp="1"/>
          </p:cNvSpPr>
          <p:nvPr>
            <p:ph type="title"/>
          </p:nvPr>
        </p:nvSpPr>
        <p:spPr>
          <a:xfrm>
            <a:off x="480490" y="3080421"/>
            <a:ext cx="11233148" cy="512555"/>
          </a:xfrm>
        </p:spPr>
        <p:txBody>
          <a:bodyPr anchor="b">
            <a:normAutofit/>
          </a:bodyPr>
          <a:lstStyle>
            <a:lvl1pPr>
              <a:defRPr sz="3200"/>
            </a:lvl1pPr>
          </a:lstStyle>
          <a:p>
            <a:pPr lvl="0"/>
            <a:r>
              <a:rPr lang="de-DE" noProof="1"/>
              <a:t>Mastertitelformat bearbeiten</a:t>
            </a:r>
            <a:endParaRPr lang="en-US" noProof="1"/>
          </a:p>
        </p:txBody>
      </p:sp>
      <p:sp>
        <p:nvSpPr>
          <p:cNvPr id="7" name="Inhaltsplatzhalter 5">
            <a:extLst>
              <a:ext uri="{FF2B5EF4-FFF2-40B4-BE49-F238E27FC236}">
                <a16:creationId xmlns:a16="http://schemas.microsoft.com/office/drawing/2014/main" id="{F74A354C-2594-464D-857A-BDA480173600}"/>
              </a:ext>
            </a:extLst>
          </p:cNvPr>
          <p:cNvSpPr>
            <a:spLocks noGrp="1"/>
          </p:cNvSpPr>
          <p:nvPr>
            <p:ph sz="quarter" idx="12" hasCustomPrompt="1"/>
          </p:nvPr>
        </p:nvSpPr>
        <p:spPr>
          <a:xfrm>
            <a:off x="1399309" y="3990110"/>
            <a:ext cx="4488873" cy="2078375"/>
          </a:xfrm>
        </p:spPr>
        <p:txBody>
          <a:bodyPr anchor="t">
            <a:normAutofit/>
          </a:bodyPr>
          <a:lstStyle>
            <a:lvl1pPr>
              <a:defRPr sz="1600"/>
            </a:lvl1pPr>
            <a:lvl2pPr>
              <a:defRPr sz="1600">
                <a:latin typeface="+mn-lt"/>
              </a:defRPr>
            </a:lvl2pPr>
          </a:lstStyle>
          <a:p>
            <a:pPr lvl="0"/>
            <a:r>
              <a:rPr lang="en-US" noProof="1"/>
              <a:t>Copy text, 16pt Gotham-Book. Lorem ipsum dolor sit amet, consectetuer adipiscing elit. Maecenas porttitor congue massa. Fusce posuere, magna sed pulvinar ultricies, purus lectus malesuada libero, sit amet commodo magna eros quis urna. Nunc viverra imperdiet enim. Fusce est. Vivamus tellus.</a:t>
            </a:r>
            <a:endParaRPr lang="de-DE"/>
          </a:p>
        </p:txBody>
      </p:sp>
      <p:sp>
        <p:nvSpPr>
          <p:cNvPr id="13" name="Bildplatzhalter 2">
            <a:extLst>
              <a:ext uri="{FF2B5EF4-FFF2-40B4-BE49-F238E27FC236}">
                <a16:creationId xmlns:a16="http://schemas.microsoft.com/office/drawing/2014/main" id="{758B6C27-A5A1-FB4E-8A5C-D551064A2EE4}"/>
              </a:ext>
            </a:extLst>
          </p:cNvPr>
          <p:cNvSpPr>
            <a:spLocks noGrp="1"/>
          </p:cNvSpPr>
          <p:nvPr>
            <p:ph type="pic" sz="quarter" idx="10" hasCustomPrompt="1"/>
          </p:nvPr>
        </p:nvSpPr>
        <p:spPr>
          <a:xfrm>
            <a:off x="480490" y="408045"/>
            <a:ext cx="11233148" cy="2459846"/>
          </a:xfrm>
          <a:prstGeom prst="roundRect">
            <a:avLst>
              <a:gd name="adj" fmla="val 4208"/>
            </a:avLst>
          </a:prstGeom>
          <a:pattFill prst="wdUpDiag">
            <a:fgClr>
              <a:schemeClr val="bg1">
                <a:lumMod val="85000"/>
              </a:schemeClr>
            </a:fgClr>
            <a:bgClr>
              <a:schemeClr val="bg1">
                <a:lumMod val="95000"/>
              </a:schemeClr>
            </a:bgClr>
          </a:pattFill>
          <a:effectLst>
            <a:outerShdw blurRad="63500" dist="25400" dir="5400000" algn="ctr" rotWithShape="0">
              <a:srgbClr val="000000">
                <a:alpha val="20000"/>
              </a:srgbClr>
            </a:outerShdw>
          </a:effectLst>
        </p:spPr>
        <p:txBody>
          <a:bodyPr vert="horz" lIns="0" tIns="0" rIns="0" bIns="0" rtlCol="0" anchor="t">
            <a:normAutofit/>
          </a:bodyPr>
          <a:lstStyle>
            <a:lvl1pPr>
              <a:defRPr lang="en-US" dirty="0"/>
            </a:lvl1pPr>
          </a:lstStyle>
          <a:p>
            <a:pPr lvl="0" algn="ctr"/>
            <a:r>
              <a:rPr lang="en-US"/>
              <a:t> </a:t>
            </a:r>
          </a:p>
        </p:txBody>
      </p:sp>
      <p:sp>
        <p:nvSpPr>
          <p:cNvPr id="3" name="Rechteck 2">
            <a:extLst>
              <a:ext uri="{FF2B5EF4-FFF2-40B4-BE49-F238E27FC236}">
                <a16:creationId xmlns:a16="http://schemas.microsoft.com/office/drawing/2014/main" id="{8DCF2304-E2F6-85F3-3133-DE779565745A}"/>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
        <p:nvSpPr>
          <p:cNvPr id="2" name="Inhaltsplatzhalter 5">
            <a:extLst>
              <a:ext uri="{FF2B5EF4-FFF2-40B4-BE49-F238E27FC236}">
                <a16:creationId xmlns:a16="http://schemas.microsoft.com/office/drawing/2014/main" id="{FC92D0C1-7CEA-A553-F592-90FFBF0335EB}"/>
              </a:ext>
            </a:extLst>
          </p:cNvPr>
          <p:cNvSpPr>
            <a:spLocks noGrp="1"/>
          </p:cNvSpPr>
          <p:nvPr>
            <p:ph sz="quarter" idx="13" hasCustomPrompt="1"/>
          </p:nvPr>
        </p:nvSpPr>
        <p:spPr>
          <a:xfrm>
            <a:off x="7224764" y="3990110"/>
            <a:ext cx="4488873" cy="2078375"/>
          </a:xfrm>
        </p:spPr>
        <p:txBody>
          <a:bodyPr anchor="t">
            <a:normAutofit/>
          </a:bodyPr>
          <a:lstStyle>
            <a:lvl1pPr>
              <a:defRPr sz="1600"/>
            </a:lvl1pPr>
            <a:lvl2pPr>
              <a:defRPr sz="1600">
                <a:latin typeface="+mn-lt"/>
              </a:defRPr>
            </a:lvl2pPr>
          </a:lstStyle>
          <a:p>
            <a:pPr lvl="0"/>
            <a:r>
              <a:rPr lang="en-US" noProof="1"/>
              <a:t>Copy text, 16pt Gotham-Book. Lorem ipsum dolor sit amet, consectetuer adipiscing elit. Maecenas porttitor congue massa. Fusce posuere, magna sed pulvinar ultricies, purus lectus malesuada libero, sit amet commodo magna eros quis urna. Nunc viverra imperdiet enim. Fusce est. Vivamus tellus.</a:t>
            </a:r>
            <a:endParaRPr lang="de-DE"/>
          </a:p>
        </p:txBody>
      </p:sp>
    </p:spTree>
    <p:extLst>
      <p:ext uri="{BB962C8B-B14F-4D97-AF65-F5344CB8AC3E}">
        <p14:creationId xmlns:p14="http://schemas.microsoft.com/office/powerpoint/2010/main" val="247180862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ext + picture - 4x4 white">
    <p:bg>
      <p:bgPr>
        <a:solidFill>
          <a:schemeClr val="bg1"/>
        </a:solidFill>
        <a:effectLst/>
      </p:bgPr>
    </p:bg>
    <p:spTree>
      <p:nvGrpSpPr>
        <p:cNvPr id="1" name=""/>
        <p:cNvGrpSpPr/>
        <p:nvPr/>
      </p:nvGrpSpPr>
      <p:grpSpPr>
        <a:xfrm>
          <a:off x="0" y="0"/>
          <a:ext cx="0" cy="0"/>
          <a:chOff x="0" y="0"/>
          <a:chExt cx="0" cy="0"/>
        </a:xfrm>
      </p:grpSpPr>
      <p:sp>
        <p:nvSpPr>
          <p:cNvPr id="2" name="Bildplatzhalter 2">
            <a:extLst>
              <a:ext uri="{FF2B5EF4-FFF2-40B4-BE49-F238E27FC236}">
                <a16:creationId xmlns:a16="http://schemas.microsoft.com/office/drawing/2014/main" id="{736B0DC4-5385-8240-43B3-258FFACFF1AF}"/>
              </a:ext>
            </a:extLst>
          </p:cNvPr>
          <p:cNvSpPr>
            <a:spLocks noGrp="1"/>
          </p:cNvSpPr>
          <p:nvPr>
            <p:ph type="pic" sz="quarter" idx="115" hasCustomPrompt="1"/>
          </p:nvPr>
        </p:nvSpPr>
        <p:spPr>
          <a:xfrm>
            <a:off x="479423" y="1376363"/>
            <a:ext cx="2609803" cy="1871422"/>
          </a:xfrm>
          <a:prstGeom prst="roundRect">
            <a:avLst>
              <a:gd name="adj" fmla="val 6302"/>
            </a:avLst>
          </a:prstGeom>
          <a:pattFill prst="wdDnDiag">
            <a:fgClr>
              <a:schemeClr val="bg1">
                <a:lumMod val="85000"/>
              </a:schemeClr>
            </a:fgClr>
            <a:bgClr>
              <a:schemeClr val="bg1"/>
            </a:bgClr>
          </a:pattFill>
          <a:effectLst>
            <a:outerShdw blurRad="76200" dist="38100" dir="5400000" algn="t" rotWithShape="0">
              <a:prstClr val="black">
                <a:alpha val="20000"/>
              </a:prstClr>
            </a:outerShdw>
          </a:effectLst>
        </p:spPr>
        <p:txBody>
          <a:bodyPr anchor="t"/>
          <a:lstStyle>
            <a:lvl1pPr marL="0" indent="0" algn="ctr">
              <a:buNone/>
              <a:defRPr/>
            </a:lvl1pPr>
          </a:lstStyle>
          <a:p>
            <a:r>
              <a:rPr lang="de-DE"/>
              <a:t> </a:t>
            </a:r>
          </a:p>
        </p:txBody>
      </p:sp>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a:xfrm>
            <a:off x="479425" y="404814"/>
            <a:ext cx="10369550" cy="508998"/>
          </a:xfrm>
        </p:spPr>
        <p:txBody>
          <a:bodyPr/>
          <a:lstStyle/>
          <a:p>
            <a:pPr lvl="0"/>
            <a:r>
              <a:rPr lang="de-DE" noProof="1"/>
              <a:t>Single headline, 32pt Gotham-Bold</a:t>
            </a:r>
          </a:p>
        </p:txBody>
      </p:sp>
      <p:sp>
        <p:nvSpPr>
          <p:cNvPr id="53" name="Textplatzhalter 15">
            <a:extLst>
              <a:ext uri="{FF2B5EF4-FFF2-40B4-BE49-F238E27FC236}">
                <a16:creationId xmlns:a16="http://schemas.microsoft.com/office/drawing/2014/main" id="{8D4AC655-F7A2-AD49-86E6-F1E7CBF6B589}"/>
              </a:ext>
            </a:extLst>
          </p:cNvPr>
          <p:cNvSpPr>
            <a:spLocks noGrp="1"/>
          </p:cNvSpPr>
          <p:nvPr>
            <p:ph type="body" sz="quarter" idx="96" hasCustomPrompt="1"/>
          </p:nvPr>
        </p:nvSpPr>
        <p:spPr>
          <a:xfrm>
            <a:off x="9094467" y="3774586"/>
            <a:ext cx="2613348" cy="508999"/>
          </a:xfr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800">
                <a:latin typeface="+mj-lt"/>
              </a:defRPr>
            </a:lvl1pPr>
            <a:lvl2pPr>
              <a:lnSpc>
                <a:spcPct val="90000"/>
              </a:lnSpc>
              <a:spcBef>
                <a:spcPts val="0"/>
              </a:spcBef>
              <a:spcAft>
                <a:spcPts val="0"/>
              </a:spcAft>
              <a:defRPr sz="1800"/>
            </a:lvl2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de-DE" noProof="1"/>
              <a:t>Subline, </a:t>
            </a:r>
            <a:br>
              <a:rPr lang="de-DE" noProof="1"/>
            </a:br>
            <a:r>
              <a:rPr lang="de-DE" noProof="1"/>
              <a:t>18pt Gotham-Bold</a:t>
            </a:r>
          </a:p>
        </p:txBody>
      </p:sp>
      <p:sp>
        <p:nvSpPr>
          <p:cNvPr id="54" name="Textplatzhalter 15">
            <a:extLst>
              <a:ext uri="{FF2B5EF4-FFF2-40B4-BE49-F238E27FC236}">
                <a16:creationId xmlns:a16="http://schemas.microsoft.com/office/drawing/2014/main" id="{EA49473D-5D48-D544-B493-2CBA0300E9AE}"/>
              </a:ext>
            </a:extLst>
          </p:cNvPr>
          <p:cNvSpPr>
            <a:spLocks noGrp="1"/>
          </p:cNvSpPr>
          <p:nvPr>
            <p:ph type="body" sz="quarter" idx="97" hasCustomPrompt="1"/>
          </p:nvPr>
        </p:nvSpPr>
        <p:spPr>
          <a:xfrm>
            <a:off x="9094467" y="4491098"/>
            <a:ext cx="2613348" cy="1601727"/>
          </a:xfrm>
        </p:spPr>
        <p:txBody>
          <a:bodyPr>
            <a:normAutofit/>
          </a:bodyPr>
          <a:lstStyle>
            <a:lvl1pPr>
              <a:defRPr sz="1200"/>
            </a:lvl1pPr>
            <a:lvl2pPr>
              <a:spcBef>
                <a:spcPts val="0"/>
              </a:spcBef>
              <a:spcAft>
                <a:spcPts val="1000"/>
              </a:spcAft>
              <a:defRPr sz="1200">
                <a:latin typeface="+mn-lt"/>
              </a:defRPr>
            </a:lvl2pPr>
          </a:lstStyle>
          <a:p>
            <a:r>
              <a:rPr lang="de-DE" noProof="1"/>
              <a:t>Copy text, 12pt Gotham-Book. Lorem ipsum dolor sit amet, concter adipiscing elit. Maecenas porttitor congue massa. Lectus posuere. Porttitor congue.</a:t>
            </a:r>
          </a:p>
        </p:txBody>
      </p:sp>
      <p:sp>
        <p:nvSpPr>
          <p:cNvPr id="31" name="Textplatzhalter 15">
            <a:extLst>
              <a:ext uri="{FF2B5EF4-FFF2-40B4-BE49-F238E27FC236}">
                <a16:creationId xmlns:a16="http://schemas.microsoft.com/office/drawing/2014/main" id="{E42734AD-CB7F-734F-A603-73EE6F422B81}"/>
              </a:ext>
            </a:extLst>
          </p:cNvPr>
          <p:cNvSpPr>
            <a:spLocks noGrp="1"/>
          </p:cNvSpPr>
          <p:nvPr>
            <p:ph type="body" sz="quarter" idx="105" hasCustomPrompt="1"/>
          </p:nvPr>
        </p:nvSpPr>
        <p:spPr>
          <a:xfrm>
            <a:off x="479423" y="3774586"/>
            <a:ext cx="2609803" cy="508999"/>
          </a:xfr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800">
                <a:latin typeface="+mj-lt"/>
              </a:defRPr>
            </a:lvl1pPr>
            <a:lvl2pPr>
              <a:lnSpc>
                <a:spcPct val="90000"/>
              </a:lnSpc>
              <a:spcBef>
                <a:spcPts val="0"/>
              </a:spcBef>
              <a:spcAft>
                <a:spcPts val="0"/>
              </a:spcAft>
              <a:defRPr sz="1800"/>
            </a:lvl2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de-DE" noProof="1"/>
              <a:t>Subline, </a:t>
            </a:r>
            <a:br>
              <a:rPr lang="de-DE" noProof="1"/>
            </a:br>
            <a:r>
              <a:rPr lang="de-DE" noProof="1"/>
              <a:t>18pt Gotham-Bold</a:t>
            </a:r>
          </a:p>
        </p:txBody>
      </p:sp>
      <p:sp>
        <p:nvSpPr>
          <p:cNvPr id="32" name="Textplatzhalter 15">
            <a:extLst>
              <a:ext uri="{FF2B5EF4-FFF2-40B4-BE49-F238E27FC236}">
                <a16:creationId xmlns:a16="http://schemas.microsoft.com/office/drawing/2014/main" id="{28DF7818-ADC2-D643-B46A-F3CB592FD326}"/>
              </a:ext>
            </a:extLst>
          </p:cNvPr>
          <p:cNvSpPr>
            <a:spLocks noGrp="1"/>
          </p:cNvSpPr>
          <p:nvPr>
            <p:ph type="body" sz="quarter" idx="106" hasCustomPrompt="1"/>
          </p:nvPr>
        </p:nvSpPr>
        <p:spPr>
          <a:xfrm>
            <a:off x="479423" y="4491098"/>
            <a:ext cx="2609803" cy="1601727"/>
          </a:xfrm>
        </p:spPr>
        <p:txBody>
          <a:bodyPr>
            <a:normAutofit/>
          </a:bodyPr>
          <a:lstStyle>
            <a:lvl1pPr>
              <a:defRPr sz="1200"/>
            </a:lvl1pPr>
            <a:lvl2pPr>
              <a:spcBef>
                <a:spcPts val="0"/>
              </a:spcBef>
              <a:spcAft>
                <a:spcPts val="1000"/>
              </a:spcAft>
              <a:defRPr sz="1200">
                <a:latin typeface="+mn-lt"/>
              </a:defRPr>
            </a:lvl2pPr>
          </a:lstStyle>
          <a:p>
            <a:r>
              <a:rPr lang="de-DE" noProof="1"/>
              <a:t>Copy text, 12pt Gotham-Book. Lorem ipsum dolor sit amet, concter adipiscing elit. Maecenas porttitor congue massa. Lectus posuere. Porttitor congue.</a:t>
            </a:r>
          </a:p>
        </p:txBody>
      </p:sp>
      <p:sp>
        <p:nvSpPr>
          <p:cNvPr id="33" name="Textplatzhalter 15">
            <a:extLst>
              <a:ext uri="{FF2B5EF4-FFF2-40B4-BE49-F238E27FC236}">
                <a16:creationId xmlns:a16="http://schemas.microsoft.com/office/drawing/2014/main" id="{BC506631-7CB7-7540-8BCA-16FA0CC353B4}"/>
              </a:ext>
            </a:extLst>
          </p:cNvPr>
          <p:cNvSpPr>
            <a:spLocks noGrp="1"/>
          </p:cNvSpPr>
          <p:nvPr>
            <p:ph type="body" sz="quarter" idx="111" hasCustomPrompt="1"/>
          </p:nvPr>
        </p:nvSpPr>
        <p:spPr>
          <a:xfrm>
            <a:off x="3354276" y="3774586"/>
            <a:ext cx="2609803" cy="508999"/>
          </a:xfr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800">
                <a:latin typeface="+mj-lt"/>
              </a:defRPr>
            </a:lvl1pPr>
            <a:lvl2pPr>
              <a:lnSpc>
                <a:spcPct val="90000"/>
              </a:lnSpc>
              <a:spcBef>
                <a:spcPts val="0"/>
              </a:spcBef>
              <a:spcAft>
                <a:spcPts val="0"/>
              </a:spcAft>
              <a:defRPr sz="1800"/>
            </a:lvl2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de-DE" noProof="1"/>
              <a:t>Subline, </a:t>
            </a:r>
            <a:br>
              <a:rPr lang="de-DE" noProof="1"/>
            </a:br>
            <a:r>
              <a:rPr lang="de-DE" noProof="1"/>
              <a:t>18pt Gotham-Bold</a:t>
            </a:r>
          </a:p>
        </p:txBody>
      </p:sp>
      <p:sp>
        <p:nvSpPr>
          <p:cNvPr id="34" name="Textplatzhalter 15">
            <a:extLst>
              <a:ext uri="{FF2B5EF4-FFF2-40B4-BE49-F238E27FC236}">
                <a16:creationId xmlns:a16="http://schemas.microsoft.com/office/drawing/2014/main" id="{2B0794AC-7277-6F4F-AB47-008A433601C1}"/>
              </a:ext>
            </a:extLst>
          </p:cNvPr>
          <p:cNvSpPr>
            <a:spLocks noGrp="1"/>
          </p:cNvSpPr>
          <p:nvPr>
            <p:ph type="body" sz="quarter" idx="112" hasCustomPrompt="1"/>
          </p:nvPr>
        </p:nvSpPr>
        <p:spPr>
          <a:xfrm>
            <a:off x="3354276" y="4491098"/>
            <a:ext cx="2609803" cy="1601727"/>
          </a:xfrm>
        </p:spPr>
        <p:txBody>
          <a:bodyPr>
            <a:normAutofit/>
          </a:bodyPr>
          <a:lstStyle>
            <a:lvl1pPr>
              <a:defRPr sz="1200"/>
            </a:lvl1pPr>
            <a:lvl2pPr>
              <a:spcBef>
                <a:spcPts val="0"/>
              </a:spcBef>
              <a:spcAft>
                <a:spcPts val="1000"/>
              </a:spcAft>
              <a:defRPr sz="1200">
                <a:latin typeface="+mn-lt"/>
              </a:defRPr>
            </a:lvl2pPr>
          </a:lstStyle>
          <a:p>
            <a:r>
              <a:rPr lang="de-DE" noProof="1"/>
              <a:t>Copy text, 12pt Gotham-Book. Lorem ipsum dolor sit amet, concter adipiscing elit. Maecenas porttitor congue massa. Lectus posuere. Porttitor congue.</a:t>
            </a:r>
          </a:p>
        </p:txBody>
      </p:sp>
      <p:sp>
        <p:nvSpPr>
          <p:cNvPr id="35" name="Textplatzhalter 15">
            <a:extLst>
              <a:ext uri="{FF2B5EF4-FFF2-40B4-BE49-F238E27FC236}">
                <a16:creationId xmlns:a16="http://schemas.microsoft.com/office/drawing/2014/main" id="{499BE17A-8505-7F4B-865F-2A38D11EBA2A}"/>
              </a:ext>
            </a:extLst>
          </p:cNvPr>
          <p:cNvSpPr>
            <a:spLocks noGrp="1"/>
          </p:cNvSpPr>
          <p:nvPr>
            <p:ph type="body" sz="quarter" idx="113" hasCustomPrompt="1"/>
          </p:nvPr>
        </p:nvSpPr>
        <p:spPr>
          <a:xfrm>
            <a:off x="6219614" y="3774586"/>
            <a:ext cx="2609803" cy="508999"/>
          </a:xfr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800">
                <a:latin typeface="+mj-lt"/>
              </a:defRPr>
            </a:lvl1pPr>
            <a:lvl2pPr>
              <a:lnSpc>
                <a:spcPct val="90000"/>
              </a:lnSpc>
              <a:spcBef>
                <a:spcPts val="0"/>
              </a:spcBef>
              <a:spcAft>
                <a:spcPts val="0"/>
              </a:spcAft>
              <a:defRPr sz="1800"/>
            </a:lvl2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de-DE" noProof="1"/>
              <a:t>Subline, </a:t>
            </a:r>
            <a:br>
              <a:rPr lang="de-DE" noProof="1"/>
            </a:br>
            <a:r>
              <a:rPr lang="de-DE" noProof="1"/>
              <a:t>18pt Gotham-Bold</a:t>
            </a:r>
          </a:p>
        </p:txBody>
      </p:sp>
      <p:sp>
        <p:nvSpPr>
          <p:cNvPr id="36" name="Textplatzhalter 15">
            <a:extLst>
              <a:ext uri="{FF2B5EF4-FFF2-40B4-BE49-F238E27FC236}">
                <a16:creationId xmlns:a16="http://schemas.microsoft.com/office/drawing/2014/main" id="{C42D4DBE-5238-6246-878C-32B97CA4E6F4}"/>
              </a:ext>
            </a:extLst>
          </p:cNvPr>
          <p:cNvSpPr>
            <a:spLocks noGrp="1"/>
          </p:cNvSpPr>
          <p:nvPr>
            <p:ph type="body" sz="quarter" idx="114" hasCustomPrompt="1"/>
          </p:nvPr>
        </p:nvSpPr>
        <p:spPr>
          <a:xfrm>
            <a:off x="6219614" y="4491098"/>
            <a:ext cx="2609803" cy="1601727"/>
          </a:xfrm>
        </p:spPr>
        <p:txBody>
          <a:bodyPr>
            <a:normAutofit/>
          </a:bodyPr>
          <a:lstStyle>
            <a:lvl1pPr>
              <a:defRPr sz="1200"/>
            </a:lvl1pPr>
            <a:lvl2pPr>
              <a:spcBef>
                <a:spcPts val="0"/>
              </a:spcBef>
              <a:spcAft>
                <a:spcPts val="1000"/>
              </a:spcAft>
              <a:defRPr sz="1200">
                <a:latin typeface="+mn-lt"/>
              </a:defRPr>
            </a:lvl2pPr>
          </a:lstStyle>
          <a:p>
            <a:r>
              <a:rPr lang="de-DE" noProof="1"/>
              <a:t>Copy text, 12pt Gotham-Book. Lorem ipsum dolor sit amet, concter adipiscing elit. Maecenas porttitor congue massa. Lectus posuere. Porttitor congue.</a:t>
            </a:r>
          </a:p>
        </p:txBody>
      </p:sp>
      <p:sp>
        <p:nvSpPr>
          <p:cNvPr id="3" name="Bildplatzhalter 2">
            <a:extLst>
              <a:ext uri="{FF2B5EF4-FFF2-40B4-BE49-F238E27FC236}">
                <a16:creationId xmlns:a16="http://schemas.microsoft.com/office/drawing/2014/main" id="{BBC11748-93E4-A524-56E2-451B4CC45F0B}"/>
              </a:ext>
            </a:extLst>
          </p:cNvPr>
          <p:cNvSpPr>
            <a:spLocks noGrp="1"/>
          </p:cNvSpPr>
          <p:nvPr>
            <p:ph type="pic" sz="quarter" idx="116" hasCustomPrompt="1"/>
          </p:nvPr>
        </p:nvSpPr>
        <p:spPr>
          <a:xfrm>
            <a:off x="3354276" y="1376363"/>
            <a:ext cx="2609803" cy="1871422"/>
          </a:xfrm>
          <a:prstGeom prst="roundRect">
            <a:avLst>
              <a:gd name="adj" fmla="val 6302"/>
            </a:avLst>
          </a:prstGeom>
          <a:pattFill prst="wdDnDiag">
            <a:fgClr>
              <a:schemeClr val="bg1">
                <a:lumMod val="85000"/>
              </a:schemeClr>
            </a:fgClr>
            <a:bgClr>
              <a:schemeClr val="bg1"/>
            </a:bgClr>
          </a:pattFill>
          <a:effectLst>
            <a:outerShdw blurRad="76200" dist="38100" dir="5400000" algn="t" rotWithShape="0">
              <a:prstClr val="black">
                <a:alpha val="20000"/>
              </a:prstClr>
            </a:outerShdw>
          </a:effectLst>
        </p:spPr>
        <p:txBody>
          <a:bodyPr anchor="t"/>
          <a:lstStyle>
            <a:lvl1pPr marL="0" indent="0" algn="ctr">
              <a:buNone/>
              <a:defRPr/>
            </a:lvl1pPr>
          </a:lstStyle>
          <a:p>
            <a:r>
              <a:rPr lang="de-DE"/>
              <a:t> </a:t>
            </a:r>
          </a:p>
        </p:txBody>
      </p:sp>
      <p:sp>
        <p:nvSpPr>
          <p:cNvPr id="5" name="Bildplatzhalter 2">
            <a:extLst>
              <a:ext uri="{FF2B5EF4-FFF2-40B4-BE49-F238E27FC236}">
                <a16:creationId xmlns:a16="http://schemas.microsoft.com/office/drawing/2014/main" id="{D8127B1A-36AD-94E7-BD9B-F20F1D8A4C2A}"/>
              </a:ext>
            </a:extLst>
          </p:cNvPr>
          <p:cNvSpPr>
            <a:spLocks noGrp="1"/>
          </p:cNvSpPr>
          <p:nvPr>
            <p:ph type="pic" sz="quarter" idx="117" hasCustomPrompt="1"/>
          </p:nvPr>
        </p:nvSpPr>
        <p:spPr>
          <a:xfrm>
            <a:off x="6219614" y="1376363"/>
            <a:ext cx="2609803" cy="1871422"/>
          </a:xfrm>
          <a:prstGeom prst="roundRect">
            <a:avLst>
              <a:gd name="adj" fmla="val 6302"/>
            </a:avLst>
          </a:prstGeom>
          <a:pattFill prst="wdDnDiag">
            <a:fgClr>
              <a:schemeClr val="bg1">
                <a:lumMod val="85000"/>
              </a:schemeClr>
            </a:fgClr>
            <a:bgClr>
              <a:schemeClr val="bg1"/>
            </a:bgClr>
          </a:pattFill>
          <a:effectLst>
            <a:outerShdw blurRad="76200" dist="38100" dir="5400000" algn="t" rotWithShape="0">
              <a:prstClr val="black">
                <a:alpha val="20000"/>
              </a:prstClr>
            </a:outerShdw>
          </a:effectLst>
        </p:spPr>
        <p:txBody>
          <a:bodyPr anchor="t"/>
          <a:lstStyle>
            <a:lvl1pPr marL="0" indent="0" algn="ctr">
              <a:buNone/>
              <a:defRPr/>
            </a:lvl1pPr>
          </a:lstStyle>
          <a:p>
            <a:r>
              <a:rPr lang="de-DE"/>
              <a:t> </a:t>
            </a:r>
          </a:p>
        </p:txBody>
      </p:sp>
      <p:sp>
        <p:nvSpPr>
          <p:cNvPr id="6" name="Bildplatzhalter 2">
            <a:extLst>
              <a:ext uri="{FF2B5EF4-FFF2-40B4-BE49-F238E27FC236}">
                <a16:creationId xmlns:a16="http://schemas.microsoft.com/office/drawing/2014/main" id="{4EC0B610-8D83-EA2B-EE63-2B0812190382}"/>
              </a:ext>
            </a:extLst>
          </p:cNvPr>
          <p:cNvSpPr>
            <a:spLocks noGrp="1"/>
          </p:cNvSpPr>
          <p:nvPr>
            <p:ph type="pic" sz="quarter" idx="118" hasCustomPrompt="1"/>
          </p:nvPr>
        </p:nvSpPr>
        <p:spPr>
          <a:xfrm>
            <a:off x="9094468" y="1376363"/>
            <a:ext cx="2613348" cy="1871422"/>
          </a:xfrm>
          <a:prstGeom prst="roundRect">
            <a:avLst>
              <a:gd name="adj" fmla="val 6302"/>
            </a:avLst>
          </a:prstGeom>
          <a:pattFill prst="wdDnDiag">
            <a:fgClr>
              <a:schemeClr val="bg1">
                <a:lumMod val="85000"/>
              </a:schemeClr>
            </a:fgClr>
            <a:bgClr>
              <a:schemeClr val="bg1"/>
            </a:bgClr>
          </a:pattFill>
          <a:effectLst>
            <a:outerShdw blurRad="76200" dist="38100" dir="5400000" algn="t" rotWithShape="0">
              <a:prstClr val="black">
                <a:alpha val="20000"/>
              </a:prstClr>
            </a:outerShdw>
          </a:effectLst>
        </p:spPr>
        <p:txBody>
          <a:bodyPr anchor="t"/>
          <a:lstStyle>
            <a:lvl1pPr marL="0" indent="0" algn="ctr">
              <a:buNone/>
              <a:defRPr/>
            </a:lvl1pPr>
          </a:lstStyle>
          <a:p>
            <a:r>
              <a:rPr lang="de-DE"/>
              <a:t> </a:t>
            </a:r>
          </a:p>
        </p:txBody>
      </p:sp>
      <p:sp>
        <p:nvSpPr>
          <p:cNvPr id="8" name="Rechteck 7">
            <a:extLst>
              <a:ext uri="{FF2B5EF4-FFF2-40B4-BE49-F238E27FC236}">
                <a16:creationId xmlns:a16="http://schemas.microsoft.com/office/drawing/2014/main" id="{FD5BDB68-010E-C28F-D94D-1D0DC2A3BA06}"/>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276381560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Text + picture - 4x4 white">
    <p:bg>
      <p:bgPr>
        <a:solidFill>
          <a:schemeClr val="bg1"/>
        </a:solidFill>
        <a:effectLst/>
      </p:bgPr>
    </p:bg>
    <p:spTree>
      <p:nvGrpSpPr>
        <p:cNvPr id="1" name=""/>
        <p:cNvGrpSpPr/>
        <p:nvPr/>
      </p:nvGrpSpPr>
      <p:grpSpPr>
        <a:xfrm>
          <a:off x="0" y="0"/>
          <a:ext cx="0" cy="0"/>
          <a:chOff x="0" y="0"/>
          <a:chExt cx="0" cy="0"/>
        </a:xfrm>
      </p:grpSpPr>
      <p:sp>
        <p:nvSpPr>
          <p:cNvPr id="2" name="Bildplatzhalter 2">
            <a:extLst>
              <a:ext uri="{FF2B5EF4-FFF2-40B4-BE49-F238E27FC236}">
                <a16:creationId xmlns:a16="http://schemas.microsoft.com/office/drawing/2014/main" id="{736B0DC4-5385-8240-43B3-258FFACFF1AF}"/>
              </a:ext>
            </a:extLst>
          </p:cNvPr>
          <p:cNvSpPr>
            <a:spLocks noGrp="1"/>
          </p:cNvSpPr>
          <p:nvPr>
            <p:ph type="pic" sz="quarter" idx="115" hasCustomPrompt="1"/>
          </p:nvPr>
        </p:nvSpPr>
        <p:spPr>
          <a:xfrm>
            <a:off x="680333" y="1367578"/>
            <a:ext cx="3234814" cy="2240810"/>
          </a:xfrm>
          <a:prstGeom prst="roundRect">
            <a:avLst>
              <a:gd name="adj" fmla="val 6302"/>
            </a:avLst>
          </a:prstGeom>
          <a:pattFill prst="wdDnDiag">
            <a:fgClr>
              <a:schemeClr val="bg1">
                <a:lumMod val="85000"/>
              </a:schemeClr>
            </a:fgClr>
            <a:bgClr>
              <a:schemeClr val="bg1"/>
            </a:bgClr>
          </a:pattFill>
          <a:effectLst>
            <a:outerShdw blurRad="76200" dist="38100" dir="5400000" algn="t" rotWithShape="0">
              <a:prstClr val="black">
                <a:alpha val="20000"/>
              </a:prstClr>
            </a:outerShdw>
          </a:effectLst>
        </p:spPr>
        <p:txBody>
          <a:bodyPr anchor="t"/>
          <a:lstStyle>
            <a:lvl1pPr marL="0" indent="0" algn="ctr">
              <a:buNone/>
              <a:defRPr/>
            </a:lvl1pPr>
          </a:lstStyle>
          <a:p>
            <a:r>
              <a:rPr lang="de-DE"/>
              <a:t> </a:t>
            </a:r>
          </a:p>
        </p:txBody>
      </p:sp>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a:xfrm>
            <a:off x="479425" y="404814"/>
            <a:ext cx="10369550" cy="508998"/>
          </a:xfrm>
        </p:spPr>
        <p:txBody>
          <a:bodyPr/>
          <a:lstStyle/>
          <a:p>
            <a:pPr lvl="0"/>
            <a:r>
              <a:rPr lang="de-DE" noProof="1"/>
              <a:t>Single headline, 32pt Gotham-Bold</a:t>
            </a:r>
          </a:p>
        </p:txBody>
      </p:sp>
      <p:sp>
        <p:nvSpPr>
          <p:cNvPr id="31" name="Textplatzhalter 15">
            <a:extLst>
              <a:ext uri="{FF2B5EF4-FFF2-40B4-BE49-F238E27FC236}">
                <a16:creationId xmlns:a16="http://schemas.microsoft.com/office/drawing/2014/main" id="{E42734AD-CB7F-734F-A603-73EE6F422B81}"/>
              </a:ext>
            </a:extLst>
          </p:cNvPr>
          <p:cNvSpPr>
            <a:spLocks noGrp="1"/>
          </p:cNvSpPr>
          <p:nvPr>
            <p:ph type="body" sz="quarter" idx="105" hasCustomPrompt="1"/>
          </p:nvPr>
        </p:nvSpPr>
        <p:spPr>
          <a:xfrm>
            <a:off x="680333" y="3924259"/>
            <a:ext cx="3234814" cy="508999"/>
          </a:xfr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800">
                <a:latin typeface="+mj-lt"/>
              </a:defRPr>
            </a:lvl1pPr>
            <a:lvl2pPr>
              <a:lnSpc>
                <a:spcPct val="90000"/>
              </a:lnSpc>
              <a:spcBef>
                <a:spcPts val="0"/>
              </a:spcBef>
              <a:spcAft>
                <a:spcPts val="0"/>
              </a:spcAft>
              <a:defRPr sz="1800"/>
            </a:lvl2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de-DE" noProof="1"/>
              <a:t>Subline, </a:t>
            </a:r>
            <a:br>
              <a:rPr lang="de-DE" noProof="1"/>
            </a:br>
            <a:r>
              <a:rPr lang="de-DE" noProof="1"/>
              <a:t>18pt Gotham-Bold</a:t>
            </a:r>
          </a:p>
        </p:txBody>
      </p:sp>
      <p:sp>
        <p:nvSpPr>
          <p:cNvPr id="32" name="Textplatzhalter 15">
            <a:extLst>
              <a:ext uri="{FF2B5EF4-FFF2-40B4-BE49-F238E27FC236}">
                <a16:creationId xmlns:a16="http://schemas.microsoft.com/office/drawing/2014/main" id="{28DF7818-ADC2-D643-B46A-F3CB592FD326}"/>
              </a:ext>
            </a:extLst>
          </p:cNvPr>
          <p:cNvSpPr>
            <a:spLocks noGrp="1"/>
          </p:cNvSpPr>
          <p:nvPr>
            <p:ph type="body" sz="quarter" idx="106" hasCustomPrompt="1"/>
          </p:nvPr>
        </p:nvSpPr>
        <p:spPr>
          <a:xfrm>
            <a:off x="680333" y="4616245"/>
            <a:ext cx="3234814" cy="1448072"/>
          </a:xfrm>
        </p:spPr>
        <p:txBody>
          <a:bodyPr>
            <a:normAutofit/>
          </a:bodyPr>
          <a:lstStyle>
            <a:lvl1pPr>
              <a:defRPr sz="1200"/>
            </a:lvl1pPr>
            <a:lvl2pPr>
              <a:spcBef>
                <a:spcPts val="0"/>
              </a:spcBef>
              <a:spcAft>
                <a:spcPts val="1000"/>
              </a:spcAft>
              <a:defRPr sz="1200">
                <a:latin typeface="+mn-lt"/>
              </a:defRPr>
            </a:lvl2pPr>
          </a:lstStyle>
          <a:p>
            <a:r>
              <a:rPr lang="de-DE" noProof="1"/>
              <a:t>Copy text, 12pt Gotham-Book. Lorem ipsum dolor sit amet, concter adipiscing elit. Maecenas porttitor congue massa. Lectus posuere. Porttitor congue.</a:t>
            </a:r>
          </a:p>
        </p:txBody>
      </p:sp>
      <p:sp>
        <p:nvSpPr>
          <p:cNvPr id="33" name="Textplatzhalter 15">
            <a:extLst>
              <a:ext uri="{FF2B5EF4-FFF2-40B4-BE49-F238E27FC236}">
                <a16:creationId xmlns:a16="http://schemas.microsoft.com/office/drawing/2014/main" id="{BC506631-7CB7-7540-8BCA-16FA0CC353B4}"/>
              </a:ext>
            </a:extLst>
          </p:cNvPr>
          <p:cNvSpPr>
            <a:spLocks noGrp="1"/>
          </p:cNvSpPr>
          <p:nvPr>
            <p:ph type="body" sz="quarter" idx="111" hasCustomPrompt="1"/>
          </p:nvPr>
        </p:nvSpPr>
        <p:spPr>
          <a:xfrm>
            <a:off x="4418945" y="3924259"/>
            <a:ext cx="3234814" cy="508999"/>
          </a:xfr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800">
                <a:latin typeface="+mj-lt"/>
              </a:defRPr>
            </a:lvl1pPr>
            <a:lvl2pPr>
              <a:lnSpc>
                <a:spcPct val="90000"/>
              </a:lnSpc>
              <a:spcBef>
                <a:spcPts val="0"/>
              </a:spcBef>
              <a:spcAft>
                <a:spcPts val="0"/>
              </a:spcAft>
              <a:defRPr sz="1800"/>
            </a:lvl2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de-DE" noProof="1"/>
              <a:t>Subline, </a:t>
            </a:r>
            <a:br>
              <a:rPr lang="de-DE" noProof="1"/>
            </a:br>
            <a:r>
              <a:rPr lang="de-DE" noProof="1"/>
              <a:t>18pt Gotham-Bold</a:t>
            </a:r>
          </a:p>
        </p:txBody>
      </p:sp>
      <p:sp>
        <p:nvSpPr>
          <p:cNvPr id="34" name="Textplatzhalter 15">
            <a:extLst>
              <a:ext uri="{FF2B5EF4-FFF2-40B4-BE49-F238E27FC236}">
                <a16:creationId xmlns:a16="http://schemas.microsoft.com/office/drawing/2014/main" id="{2B0794AC-7277-6F4F-AB47-008A433601C1}"/>
              </a:ext>
            </a:extLst>
          </p:cNvPr>
          <p:cNvSpPr>
            <a:spLocks noGrp="1"/>
          </p:cNvSpPr>
          <p:nvPr>
            <p:ph type="body" sz="quarter" idx="112" hasCustomPrompt="1"/>
          </p:nvPr>
        </p:nvSpPr>
        <p:spPr>
          <a:xfrm>
            <a:off x="4418945" y="4616245"/>
            <a:ext cx="3234814" cy="1448072"/>
          </a:xfrm>
        </p:spPr>
        <p:txBody>
          <a:bodyPr>
            <a:normAutofit/>
          </a:bodyPr>
          <a:lstStyle>
            <a:lvl1pPr>
              <a:defRPr sz="1200"/>
            </a:lvl1pPr>
            <a:lvl2pPr>
              <a:spcBef>
                <a:spcPts val="0"/>
              </a:spcBef>
              <a:spcAft>
                <a:spcPts val="1000"/>
              </a:spcAft>
              <a:defRPr sz="1200">
                <a:latin typeface="+mn-lt"/>
              </a:defRPr>
            </a:lvl2pPr>
          </a:lstStyle>
          <a:p>
            <a:r>
              <a:rPr lang="de-DE" noProof="1"/>
              <a:t>Copy text, 12pt Gotham-Book. Lorem ipsum dolor sit amet, concter adipiscing elit. Maecenas porttitor congue massa. Lectus posuere. Porttitor congue.</a:t>
            </a:r>
          </a:p>
        </p:txBody>
      </p:sp>
      <p:sp>
        <p:nvSpPr>
          <p:cNvPr id="35" name="Textplatzhalter 15">
            <a:extLst>
              <a:ext uri="{FF2B5EF4-FFF2-40B4-BE49-F238E27FC236}">
                <a16:creationId xmlns:a16="http://schemas.microsoft.com/office/drawing/2014/main" id="{499BE17A-8505-7F4B-865F-2A38D11EBA2A}"/>
              </a:ext>
            </a:extLst>
          </p:cNvPr>
          <p:cNvSpPr>
            <a:spLocks noGrp="1"/>
          </p:cNvSpPr>
          <p:nvPr>
            <p:ph type="body" sz="quarter" idx="113" hasCustomPrompt="1"/>
          </p:nvPr>
        </p:nvSpPr>
        <p:spPr>
          <a:xfrm>
            <a:off x="8157559" y="3939997"/>
            <a:ext cx="3234814" cy="508999"/>
          </a:xfr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800">
                <a:latin typeface="+mj-lt"/>
              </a:defRPr>
            </a:lvl1pPr>
            <a:lvl2pPr>
              <a:lnSpc>
                <a:spcPct val="90000"/>
              </a:lnSpc>
              <a:spcBef>
                <a:spcPts val="0"/>
              </a:spcBef>
              <a:spcAft>
                <a:spcPts val="0"/>
              </a:spcAft>
              <a:defRPr sz="1800"/>
            </a:lvl2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de-DE" noProof="1"/>
              <a:t>Subline, </a:t>
            </a:r>
            <a:br>
              <a:rPr lang="de-DE" noProof="1"/>
            </a:br>
            <a:r>
              <a:rPr lang="de-DE" noProof="1"/>
              <a:t>18pt Gotham-Bold</a:t>
            </a:r>
          </a:p>
        </p:txBody>
      </p:sp>
      <p:sp>
        <p:nvSpPr>
          <p:cNvPr id="36" name="Textplatzhalter 15">
            <a:extLst>
              <a:ext uri="{FF2B5EF4-FFF2-40B4-BE49-F238E27FC236}">
                <a16:creationId xmlns:a16="http://schemas.microsoft.com/office/drawing/2014/main" id="{C42D4DBE-5238-6246-878C-32B97CA4E6F4}"/>
              </a:ext>
            </a:extLst>
          </p:cNvPr>
          <p:cNvSpPr>
            <a:spLocks noGrp="1"/>
          </p:cNvSpPr>
          <p:nvPr>
            <p:ph type="body" sz="quarter" idx="114" hasCustomPrompt="1"/>
          </p:nvPr>
        </p:nvSpPr>
        <p:spPr>
          <a:xfrm>
            <a:off x="8157559" y="4631983"/>
            <a:ext cx="3234814" cy="1448072"/>
          </a:xfrm>
        </p:spPr>
        <p:txBody>
          <a:bodyPr>
            <a:normAutofit/>
          </a:bodyPr>
          <a:lstStyle>
            <a:lvl1pPr>
              <a:defRPr sz="1200"/>
            </a:lvl1pPr>
            <a:lvl2pPr>
              <a:spcBef>
                <a:spcPts val="0"/>
              </a:spcBef>
              <a:spcAft>
                <a:spcPts val="1000"/>
              </a:spcAft>
              <a:defRPr sz="1200">
                <a:latin typeface="+mn-lt"/>
              </a:defRPr>
            </a:lvl2pPr>
          </a:lstStyle>
          <a:p>
            <a:r>
              <a:rPr lang="de-DE" noProof="1"/>
              <a:t>Copy text, 12pt Gotham-Book. Lorem ipsum dolor sit amet, concter adipiscing elit. Maecenas porttitor congue massa. Lectus posuere. Porttitor congue.</a:t>
            </a:r>
          </a:p>
        </p:txBody>
      </p:sp>
      <p:sp>
        <p:nvSpPr>
          <p:cNvPr id="3" name="Bildplatzhalter 2">
            <a:extLst>
              <a:ext uri="{FF2B5EF4-FFF2-40B4-BE49-F238E27FC236}">
                <a16:creationId xmlns:a16="http://schemas.microsoft.com/office/drawing/2014/main" id="{BBC11748-93E4-A524-56E2-451B4CC45F0B}"/>
              </a:ext>
            </a:extLst>
          </p:cNvPr>
          <p:cNvSpPr>
            <a:spLocks noGrp="1"/>
          </p:cNvSpPr>
          <p:nvPr>
            <p:ph type="pic" sz="quarter" idx="116" hasCustomPrompt="1"/>
          </p:nvPr>
        </p:nvSpPr>
        <p:spPr>
          <a:xfrm>
            <a:off x="4418946" y="1367578"/>
            <a:ext cx="3234814" cy="2240810"/>
          </a:xfrm>
          <a:prstGeom prst="roundRect">
            <a:avLst>
              <a:gd name="adj" fmla="val 6302"/>
            </a:avLst>
          </a:prstGeom>
          <a:pattFill prst="wdDnDiag">
            <a:fgClr>
              <a:schemeClr val="bg1">
                <a:lumMod val="85000"/>
              </a:schemeClr>
            </a:fgClr>
            <a:bgClr>
              <a:schemeClr val="bg1"/>
            </a:bgClr>
          </a:pattFill>
          <a:effectLst>
            <a:outerShdw blurRad="76200" dist="38100" dir="5400000" algn="t" rotWithShape="0">
              <a:prstClr val="black">
                <a:alpha val="20000"/>
              </a:prstClr>
            </a:outerShdw>
          </a:effectLst>
        </p:spPr>
        <p:txBody>
          <a:bodyPr anchor="t"/>
          <a:lstStyle>
            <a:lvl1pPr marL="0" indent="0" algn="ctr">
              <a:buNone/>
              <a:defRPr/>
            </a:lvl1pPr>
          </a:lstStyle>
          <a:p>
            <a:r>
              <a:rPr lang="de-DE"/>
              <a:t> </a:t>
            </a:r>
          </a:p>
        </p:txBody>
      </p:sp>
      <p:sp>
        <p:nvSpPr>
          <p:cNvPr id="5" name="Bildplatzhalter 2">
            <a:extLst>
              <a:ext uri="{FF2B5EF4-FFF2-40B4-BE49-F238E27FC236}">
                <a16:creationId xmlns:a16="http://schemas.microsoft.com/office/drawing/2014/main" id="{D8127B1A-36AD-94E7-BD9B-F20F1D8A4C2A}"/>
              </a:ext>
            </a:extLst>
          </p:cNvPr>
          <p:cNvSpPr>
            <a:spLocks noGrp="1"/>
          </p:cNvSpPr>
          <p:nvPr>
            <p:ph type="pic" sz="quarter" idx="117" hasCustomPrompt="1"/>
          </p:nvPr>
        </p:nvSpPr>
        <p:spPr>
          <a:xfrm>
            <a:off x="8157559" y="1398486"/>
            <a:ext cx="3234814" cy="2240810"/>
          </a:xfrm>
          <a:prstGeom prst="roundRect">
            <a:avLst>
              <a:gd name="adj" fmla="val 6302"/>
            </a:avLst>
          </a:prstGeom>
          <a:pattFill prst="wdDnDiag">
            <a:fgClr>
              <a:schemeClr val="bg1">
                <a:lumMod val="85000"/>
              </a:schemeClr>
            </a:fgClr>
            <a:bgClr>
              <a:schemeClr val="bg1"/>
            </a:bgClr>
          </a:pattFill>
          <a:effectLst>
            <a:outerShdw blurRad="76200" dist="38100" dir="5400000" algn="t" rotWithShape="0">
              <a:prstClr val="black">
                <a:alpha val="20000"/>
              </a:prstClr>
            </a:outerShdw>
          </a:effectLst>
        </p:spPr>
        <p:txBody>
          <a:bodyPr anchor="t"/>
          <a:lstStyle>
            <a:lvl1pPr marL="0" indent="0" algn="ctr">
              <a:buNone/>
              <a:defRPr/>
            </a:lvl1pPr>
          </a:lstStyle>
          <a:p>
            <a:r>
              <a:rPr lang="de-DE"/>
              <a:t> </a:t>
            </a:r>
          </a:p>
        </p:txBody>
      </p:sp>
      <p:sp>
        <p:nvSpPr>
          <p:cNvPr id="6" name="Rechteck 5">
            <a:extLst>
              <a:ext uri="{FF2B5EF4-FFF2-40B4-BE49-F238E27FC236}">
                <a16:creationId xmlns:a16="http://schemas.microsoft.com/office/drawing/2014/main" id="{30386A02-D680-3B72-3CDD-D114CEC577D6}"/>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24388052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Abschnitt">
    <p:bg>
      <p:bgPr>
        <a:solidFill>
          <a:srgbClr val="FFC000"/>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F5E5BD8-3CB1-4D35-6C49-A5B8CBB47419}"/>
              </a:ext>
            </a:extLst>
          </p:cNvPr>
          <p:cNvSpPr txBox="1"/>
          <p:nvPr userDrawn="1"/>
        </p:nvSpPr>
        <p:spPr>
          <a:xfrm>
            <a:off x="3568068" y="2386859"/>
            <a:ext cx="5055871" cy="1538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rtlCol="0" anchor="ctr">
            <a:spAutoFit/>
          </a:bodyPr>
          <a:lstStyle/>
          <a:p>
            <a:pPr algn="ctr"/>
            <a:r>
              <a:rPr lang="de-DE" sz="10000" noProof="1">
                <a:solidFill>
                  <a:schemeClr val="bg1"/>
                </a:solidFill>
                <a:latin typeface="+mj-lt"/>
              </a:rPr>
              <a:t>Agenda</a:t>
            </a:r>
          </a:p>
        </p:txBody>
      </p:sp>
    </p:spTree>
    <p:extLst>
      <p:ext uri="{BB962C8B-B14F-4D97-AF65-F5344CB8AC3E}">
        <p14:creationId xmlns:p14="http://schemas.microsoft.com/office/powerpoint/2010/main" val="399632739"/>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ext + picture - 4x4 white">
    <p:bg>
      <p:bgPr>
        <a:solidFill>
          <a:schemeClr val="bg1"/>
        </a:solidFill>
        <a:effectLst/>
      </p:bgPr>
    </p:bg>
    <p:spTree>
      <p:nvGrpSpPr>
        <p:cNvPr id="1" name=""/>
        <p:cNvGrpSpPr/>
        <p:nvPr/>
      </p:nvGrpSpPr>
      <p:grpSpPr>
        <a:xfrm>
          <a:off x="0" y="0"/>
          <a:ext cx="0" cy="0"/>
          <a:chOff x="0" y="0"/>
          <a:chExt cx="0" cy="0"/>
        </a:xfrm>
      </p:grpSpPr>
      <p:sp>
        <p:nvSpPr>
          <p:cNvPr id="2" name="Bildplatzhalter 2">
            <a:extLst>
              <a:ext uri="{FF2B5EF4-FFF2-40B4-BE49-F238E27FC236}">
                <a16:creationId xmlns:a16="http://schemas.microsoft.com/office/drawing/2014/main" id="{736B0DC4-5385-8240-43B3-258FFACFF1AF}"/>
              </a:ext>
            </a:extLst>
          </p:cNvPr>
          <p:cNvSpPr>
            <a:spLocks noGrp="1"/>
          </p:cNvSpPr>
          <p:nvPr>
            <p:ph type="pic" sz="quarter" idx="115" hasCustomPrompt="1"/>
          </p:nvPr>
        </p:nvSpPr>
        <p:spPr>
          <a:xfrm>
            <a:off x="479423" y="1376363"/>
            <a:ext cx="2609803" cy="1871422"/>
          </a:xfrm>
          <a:prstGeom prst="roundRect">
            <a:avLst>
              <a:gd name="adj" fmla="val 6302"/>
            </a:avLst>
          </a:prstGeom>
          <a:pattFill prst="wdDnDiag">
            <a:fgClr>
              <a:schemeClr val="bg1">
                <a:lumMod val="85000"/>
              </a:schemeClr>
            </a:fgClr>
            <a:bgClr>
              <a:schemeClr val="bg1"/>
            </a:bgClr>
          </a:pattFill>
          <a:effectLst>
            <a:outerShdw blurRad="76200" dist="38100" dir="5400000" algn="t" rotWithShape="0">
              <a:prstClr val="black">
                <a:alpha val="20000"/>
              </a:prstClr>
            </a:outerShdw>
          </a:effectLst>
        </p:spPr>
        <p:txBody>
          <a:bodyPr anchor="t"/>
          <a:lstStyle>
            <a:lvl1pPr marL="0" indent="0" algn="ctr">
              <a:buNone/>
              <a:defRPr/>
            </a:lvl1pPr>
          </a:lstStyle>
          <a:p>
            <a:r>
              <a:rPr lang="de-DE"/>
              <a:t> </a:t>
            </a:r>
          </a:p>
        </p:txBody>
      </p:sp>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a:xfrm>
            <a:off x="479425" y="404814"/>
            <a:ext cx="10369550" cy="508998"/>
          </a:xfrm>
        </p:spPr>
        <p:txBody>
          <a:bodyPr/>
          <a:lstStyle/>
          <a:p>
            <a:pPr lvl="0"/>
            <a:r>
              <a:rPr lang="de-DE" noProof="1"/>
              <a:t>Single headline, 32pt Gotham-Bold</a:t>
            </a:r>
          </a:p>
        </p:txBody>
      </p:sp>
      <p:sp>
        <p:nvSpPr>
          <p:cNvPr id="53" name="Textplatzhalter 15">
            <a:extLst>
              <a:ext uri="{FF2B5EF4-FFF2-40B4-BE49-F238E27FC236}">
                <a16:creationId xmlns:a16="http://schemas.microsoft.com/office/drawing/2014/main" id="{8D4AC655-F7A2-AD49-86E6-F1E7CBF6B589}"/>
              </a:ext>
            </a:extLst>
          </p:cNvPr>
          <p:cNvSpPr>
            <a:spLocks noGrp="1"/>
          </p:cNvSpPr>
          <p:nvPr>
            <p:ph type="body" sz="quarter" idx="96" hasCustomPrompt="1"/>
          </p:nvPr>
        </p:nvSpPr>
        <p:spPr>
          <a:xfrm>
            <a:off x="9094467" y="3774586"/>
            <a:ext cx="2613348" cy="508999"/>
          </a:xfr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800">
                <a:latin typeface="+mj-lt"/>
              </a:defRPr>
            </a:lvl1pPr>
            <a:lvl2pPr>
              <a:lnSpc>
                <a:spcPct val="90000"/>
              </a:lnSpc>
              <a:spcBef>
                <a:spcPts val="0"/>
              </a:spcBef>
              <a:spcAft>
                <a:spcPts val="0"/>
              </a:spcAft>
              <a:defRPr sz="1800"/>
            </a:lvl2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de-DE" noProof="1"/>
              <a:t>Subline, </a:t>
            </a:r>
            <a:br>
              <a:rPr lang="de-DE" noProof="1"/>
            </a:br>
            <a:r>
              <a:rPr lang="de-DE" noProof="1"/>
              <a:t>18pt Gotham-Bold</a:t>
            </a:r>
          </a:p>
        </p:txBody>
      </p:sp>
      <p:sp>
        <p:nvSpPr>
          <p:cNvPr id="54" name="Textplatzhalter 15">
            <a:extLst>
              <a:ext uri="{FF2B5EF4-FFF2-40B4-BE49-F238E27FC236}">
                <a16:creationId xmlns:a16="http://schemas.microsoft.com/office/drawing/2014/main" id="{EA49473D-5D48-D544-B493-2CBA0300E9AE}"/>
              </a:ext>
            </a:extLst>
          </p:cNvPr>
          <p:cNvSpPr>
            <a:spLocks noGrp="1"/>
          </p:cNvSpPr>
          <p:nvPr>
            <p:ph type="body" sz="quarter" idx="97" hasCustomPrompt="1"/>
          </p:nvPr>
        </p:nvSpPr>
        <p:spPr>
          <a:xfrm>
            <a:off x="9094467" y="4491098"/>
            <a:ext cx="2613348" cy="1601727"/>
          </a:xfrm>
        </p:spPr>
        <p:txBody>
          <a:bodyPr>
            <a:normAutofit/>
          </a:bodyPr>
          <a:lstStyle>
            <a:lvl1pPr>
              <a:defRPr sz="1200"/>
            </a:lvl1pPr>
            <a:lvl2pPr>
              <a:spcBef>
                <a:spcPts val="0"/>
              </a:spcBef>
              <a:spcAft>
                <a:spcPts val="1000"/>
              </a:spcAft>
              <a:defRPr sz="1200">
                <a:latin typeface="+mn-lt"/>
              </a:defRPr>
            </a:lvl2pPr>
          </a:lstStyle>
          <a:p>
            <a:r>
              <a:rPr lang="de-DE" noProof="1"/>
              <a:t>Copy text, 12pt Gotham-Book. Lorem ipsum dolor sit amet, concter adipiscing elit. Maecenas porttitor congue massa. Lectus posuere. Porttitor congue.</a:t>
            </a:r>
          </a:p>
        </p:txBody>
      </p:sp>
      <p:sp>
        <p:nvSpPr>
          <p:cNvPr id="31" name="Textplatzhalter 15">
            <a:extLst>
              <a:ext uri="{FF2B5EF4-FFF2-40B4-BE49-F238E27FC236}">
                <a16:creationId xmlns:a16="http://schemas.microsoft.com/office/drawing/2014/main" id="{E42734AD-CB7F-734F-A603-73EE6F422B81}"/>
              </a:ext>
            </a:extLst>
          </p:cNvPr>
          <p:cNvSpPr>
            <a:spLocks noGrp="1"/>
          </p:cNvSpPr>
          <p:nvPr>
            <p:ph type="body" sz="quarter" idx="105" hasCustomPrompt="1"/>
          </p:nvPr>
        </p:nvSpPr>
        <p:spPr>
          <a:xfrm>
            <a:off x="479423" y="3774586"/>
            <a:ext cx="2609803" cy="508999"/>
          </a:xfr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800">
                <a:latin typeface="+mj-lt"/>
              </a:defRPr>
            </a:lvl1pPr>
            <a:lvl2pPr>
              <a:lnSpc>
                <a:spcPct val="90000"/>
              </a:lnSpc>
              <a:spcBef>
                <a:spcPts val="0"/>
              </a:spcBef>
              <a:spcAft>
                <a:spcPts val="0"/>
              </a:spcAft>
              <a:defRPr sz="1800"/>
            </a:lvl2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de-DE" noProof="1"/>
              <a:t>Subline, </a:t>
            </a:r>
            <a:br>
              <a:rPr lang="de-DE" noProof="1"/>
            </a:br>
            <a:r>
              <a:rPr lang="de-DE" noProof="1"/>
              <a:t>18pt Gotham-Bold</a:t>
            </a:r>
          </a:p>
        </p:txBody>
      </p:sp>
      <p:sp>
        <p:nvSpPr>
          <p:cNvPr id="32" name="Textplatzhalter 15">
            <a:extLst>
              <a:ext uri="{FF2B5EF4-FFF2-40B4-BE49-F238E27FC236}">
                <a16:creationId xmlns:a16="http://schemas.microsoft.com/office/drawing/2014/main" id="{28DF7818-ADC2-D643-B46A-F3CB592FD326}"/>
              </a:ext>
            </a:extLst>
          </p:cNvPr>
          <p:cNvSpPr>
            <a:spLocks noGrp="1"/>
          </p:cNvSpPr>
          <p:nvPr>
            <p:ph type="body" sz="quarter" idx="106" hasCustomPrompt="1"/>
          </p:nvPr>
        </p:nvSpPr>
        <p:spPr>
          <a:xfrm>
            <a:off x="479423" y="4491098"/>
            <a:ext cx="2609803" cy="1601727"/>
          </a:xfrm>
        </p:spPr>
        <p:txBody>
          <a:bodyPr>
            <a:normAutofit/>
          </a:bodyPr>
          <a:lstStyle>
            <a:lvl1pPr>
              <a:defRPr sz="1200"/>
            </a:lvl1pPr>
            <a:lvl2pPr>
              <a:spcBef>
                <a:spcPts val="0"/>
              </a:spcBef>
              <a:spcAft>
                <a:spcPts val="1000"/>
              </a:spcAft>
              <a:defRPr sz="1200">
                <a:latin typeface="+mn-lt"/>
              </a:defRPr>
            </a:lvl2pPr>
          </a:lstStyle>
          <a:p>
            <a:r>
              <a:rPr lang="de-DE" noProof="1"/>
              <a:t>Copy text, 12pt Gotham-Book. Lorem ipsum dolor sit amet, concter adipiscing elit. Maecenas porttitor congue massa. Lectus posuere. Porttitor congue.</a:t>
            </a:r>
          </a:p>
        </p:txBody>
      </p:sp>
      <p:sp>
        <p:nvSpPr>
          <p:cNvPr id="33" name="Textplatzhalter 15">
            <a:extLst>
              <a:ext uri="{FF2B5EF4-FFF2-40B4-BE49-F238E27FC236}">
                <a16:creationId xmlns:a16="http://schemas.microsoft.com/office/drawing/2014/main" id="{BC506631-7CB7-7540-8BCA-16FA0CC353B4}"/>
              </a:ext>
            </a:extLst>
          </p:cNvPr>
          <p:cNvSpPr>
            <a:spLocks noGrp="1"/>
          </p:cNvSpPr>
          <p:nvPr>
            <p:ph type="body" sz="quarter" idx="111" hasCustomPrompt="1"/>
          </p:nvPr>
        </p:nvSpPr>
        <p:spPr>
          <a:xfrm>
            <a:off x="3354276" y="3774586"/>
            <a:ext cx="2609803" cy="508999"/>
          </a:xfr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800">
                <a:latin typeface="+mj-lt"/>
              </a:defRPr>
            </a:lvl1pPr>
            <a:lvl2pPr>
              <a:lnSpc>
                <a:spcPct val="90000"/>
              </a:lnSpc>
              <a:spcBef>
                <a:spcPts val="0"/>
              </a:spcBef>
              <a:spcAft>
                <a:spcPts val="0"/>
              </a:spcAft>
              <a:defRPr sz="1800"/>
            </a:lvl2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de-DE" noProof="1"/>
              <a:t>Subline, </a:t>
            </a:r>
            <a:br>
              <a:rPr lang="de-DE" noProof="1"/>
            </a:br>
            <a:r>
              <a:rPr lang="de-DE" noProof="1"/>
              <a:t>18pt Gotham-Bold</a:t>
            </a:r>
          </a:p>
        </p:txBody>
      </p:sp>
      <p:sp>
        <p:nvSpPr>
          <p:cNvPr id="34" name="Textplatzhalter 15">
            <a:extLst>
              <a:ext uri="{FF2B5EF4-FFF2-40B4-BE49-F238E27FC236}">
                <a16:creationId xmlns:a16="http://schemas.microsoft.com/office/drawing/2014/main" id="{2B0794AC-7277-6F4F-AB47-008A433601C1}"/>
              </a:ext>
            </a:extLst>
          </p:cNvPr>
          <p:cNvSpPr>
            <a:spLocks noGrp="1"/>
          </p:cNvSpPr>
          <p:nvPr>
            <p:ph type="body" sz="quarter" idx="112" hasCustomPrompt="1"/>
          </p:nvPr>
        </p:nvSpPr>
        <p:spPr>
          <a:xfrm>
            <a:off x="3354276" y="4491098"/>
            <a:ext cx="2609803" cy="1601727"/>
          </a:xfrm>
        </p:spPr>
        <p:txBody>
          <a:bodyPr>
            <a:normAutofit/>
          </a:bodyPr>
          <a:lstStyle>
            <a:lvl1pPr>
              <a:defRPr sz="1200"/>
            </a:lvl1pPr>
            <a:lvl2pPr>
              <a:spcBef>
                <a:spcPts val="0"/>
              </a:spcBef>
              <a:spcAft>
                <a:spcPts val="1000"/>
              </a:spcAft>
              <a:defRPr sz="1200">
                <a:latin typeface="+mn-lt"/>
              </a:defRPr>
            </a:lvl2pPr>
          </a:lstStyle>
          <a:p>
            <a:r>
              <a:rPr lang="de-DE" noProof="1"/>
              <a:t>Copy text, 12pt Gotham-Book. Lorem ipsum dolor sit amet, concter adipiscing elit. Maecenas porttitor congue massa. Lectus posuere. Porttitor congue.</a:t>
            </a:r>
          </a:p>
        </p:txBody>
      </p:sp>
      <p:sp>
        <p:nvSpPr>
          <p:cNvPr id="35" name="Textplatzhalter 15">
            <a:extLst>
              <a:ext uri="{FF2B5EF4-FFF2-40B4-BE49-F238E27FC236}">
                <a16:creationId xmlns:a16="http://schemas.microsoft.com/office/drawing/2014/main" id="{499BE17A-8505-7F4B-865F-2A38D11EBA2A}"/>
              </a:ext>
            </a:extLst>
          </p:cNvPr>
          <p:cNvSpPr>
            <a:spLocks noGrp="1"/>
          </p:cNvSpPr>
          <p:nvPr>
            <p:ph type="body" sz="quarter" idx="113" hasCustomPrompt="1"/>
          </p:nvPr>
        </p:nvSpPr>
        <p:spPr>
          <a:xfrm>
            <a:off x="6219614" y="3774586"/>
            <a:ext cx="2609803" cy="508999"/>
          </a:xfr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800">
                <a:latin typeface="+mj-lt"/>
              </a:defRPr>
            </a:lvl1pPr>
            <a:lvl2pPr>
              <a:lnSpc>
                <a:spcPct val="90000"/>
              </a:lnSpc>
              <a:spcBef>
                <a:spcPts val="0"/>
              </a:spcBef>
              <a:spcAft>
                <a:spcPts val="0"/>
              </a:spcAft>
              <a:defRPr sz="1800"/>
            </a:lvl2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de-DE" noProof="1"/>
              <a:t>Subline, </a:t>
            </a:r>
            <a:br>
              <a:rPr lang="de-DE" noProof="1"/>
            </a:br>
            <a:r>
              <a:rPr lang="de-DE" noProof="1"/>
              <a:t>18pt Gotham-Bold</a:t>
            </a:r>
          </a:p>
        </p:txBody>
      </p:sp>
      <p:sp>
        <p:nvSpPr>
          <p:cNvPr id="36" name="Textplatzhalter 15">
            <a:extLst>
              <a:ext uri="{FF2B5EF4-FFF2-40B4-BE49-F238E27FC236}">
                <a16:creationId xmlns:a16="http://schemas.microsoft.com/office/drawing/2014/main" id="{C42D4DBE-5238-6246-878C-32B97CA4E6F4}"/>
              </a:ext>
            </a:extLst>
          </p:cNvPr>
          <p:cNvSpPr>
            <a:spLocks noGrp="1"/>
          </p:cNvSpPr>
          <p:nvPr>
            <p:ph type="body" sz="quarter" idx="114" hasCustomPrompt="1"/>
          </p:nvPr>
        </p:nvSpPr>
        <p:spPr>
          <a:xfrm>
            <a:off x="6219614" y="4491098"/>
            <a:ext cx="2609803" cy="1601727"/>
          </a:xfrm>
        </p:spPr>
        <p:txBody>
          <a:bodyPr>
            <a:normAutofit/>
          </a:bodyPr>
          <a:lstStyle>
            <a:lvl1pPr>
              <a:defRPr sz="1200"/>
            </a:lvl1pPr>
            <a:lvl2pPr>
              <a:spcBef>
                <a:spcPts val="0"/>
              </a:spcBef>
              <a:spcAft>
                <a:spcPts val="1000"/>
              </a:spcAft>
              <a:defRPr sz="1200">
                <a:latin typeface="+mn-lt"/>
              </a:defRPr>
            </a:lvl2pPr>
          </a:lstStyle>
          <a:p>
            <a:r>
              <a:rPr lang="de-DE" noProof="1"/>
              <a:t>Copy text, 12pt Gotham-Book. Lorem ipsum dolor sit amet, concter adipiscing elit. Maecenas porttitor congue massa. Lectus posuere. Porttitor congue.</a:t>
            </a:r>
          </a:p>
        </p:txBody>
      </p:sp>
      <p:sp>
        <p:nvSpPr>
          <p:cNvPr id="3" name="Bildplatzhalter 2">
            <a:extLst>
              <a:ext uri="{FF2B5EF4-FFF2-40B4-BE49-F238E27FC236}">
                <a16:creationId xmlns:a16="http://schemas.microsoft.com/office/drawing/2014/main" id="{BBC11748-93E4-A524-56E2-451B4CC45F0B}"/>
              </a:ext>
            </a:extLst>
          </p:cNvPr>
          <p:cNvSpPr>
            <a:spLocks noGrp="1"/>
          </p:cNvSpPr>
          <p:nvPr>
            <p:ph type="pic" sz="quarter" idx="116" hasCustomPrompt="1"/>
          </p:nvPr>
        </p:nvSpPr>
        <p:spPr>
          <a:xfrm>
            <a:off x="3354276" y="1376363"/>
            <a:ext cx="2609803" cy="1871422"/>
          </a:xfrm>
          <a:prstGeom prst="roundRect">
            <a:avLst>
              <a:gd name="adj" fmla="val 6302"/>
            </a:avLst>
          </a:prstGeom>
          <a:pattFill prst="wdDnDiag">
            <a:fgClr>
              <a:schemeClr val="bg1">
                <a:lumMod val="85000"/>
              </a:schemeClr>
            </a:fgClr>
            <a:bgClr>
              <a:schemeClr val="bg1"/>
            </a:bgClr>
          </a:pattFill>
          <a:effectLst>
            <a:outerShdw blurRad="76200" dist="38100" dir="5400000" algn="t" rotWithShape="0">
              <a:prstClr val="black">
                <a:alpha val="20000"/>
              </a:prstClr>
            </a:outerShdw>
          </a:effectLst>
        </p:spPr>
        <p:txBody>
          <a:bodyPr anchor="t"/>
          <a:lstStyle>
            <a:lvl1pPr marL="0" indent="0" algn="ctr">
              <a:buNone/>
              <a:defRPr/>
            </a:lvl1pPr>
          </a:lstStyle>
          <a:p>
            <a:r>
              <a:rPr lang="de-DE"/>
              <a:t> </a:t>
            </a:r>
          </a:p>
        </p:txBody>
      </p:sp>
      <p:sp>
        <p:nvSpPr>
          <p:cNvPr id="5" name="Bildplatzhalter 2">
            <a:extLst>
              <a:ext uri="{FF2B5EF4-FFF2-40B4-BE49-F238E27FC236}">
                <a16:creationId xmlns:a16="http://schemas.microsoft.com/office/drawing/2014/main" id="{D8127B1A-36AD-94E7-BD9B-F20F1D8A4C2A}"/>
              </a:ext>
            </a:extLst>
          </p:cNvPr>
          <p:cNvSpPr>
            <a:spLocks noGrp="1"/>
          </p:cNvSpPr>
          <p:nvPr>
            <p:ph type="pic" sz="quarter" idx="117" hasCustomPrompt="1"/>
          </p:nvPr>
        </p:nvSpPr>
        <p:spPr>
          <a:xfrm>
            <a:off x="6219614" y="1376363"/>
            <a:ext cx="2609803" cy="1871422"/>
          </a:xfrm>
          <a:prstGeom prst="roundRect">
            <a:avLst>
              <a:gd name="adj" fmla="val 6302"/>
            </a:avLst>
          </a:prstGeom>
          <a:pattFill prst="wdDnDiag">
            <a:fgClr>
              <a:schemeClr val="bg1">
                <a:lumMod val="85000"/>
              </a:schemeClr>
            </a:fgClr>
            <a:bgClr>
              <a:schemeClr val="bg1"/>
            </a:bgClr>
          </a:pattFill>
          <a:effectLst>
            <a:outerShdw blurRad="76200" dist="38100" dir="5400000" algn="t" rotWithShape="0">
              <a:prstClr val="black">
                <a:alpha val="20000"/>
              </a:prstClr>
            </a:outerShdw>
          </a:effectLst>
        </p:spPr>
        <p:txBody>
          <a:bodyPr anchor="t"/>
          <a:lstStyle>
            <a:lvl1pPr marL="0" indent="0" algn="ctr">
              <a:buNone/>
              <a:defRPr/>
            </a:lvl1pPr>
          </a:lstStyle>
          <a:p>
            <a:r>
              <a:rPr lang="de-DE"/>
              <a:t> </a:t>
            </a:r>
          </a:p>
        </p:txBody>
      </p:sp>
      <p:sp>
        <p:nvSpPr>
          <p:cNvPr id="6" name="Bildplatzhalter 2">
            <a:extLst>
              <a:ext uri="{FF2B5EF4-FFF2-40B4-BE49-F238E27FC236}">
                <a16:creationId xmlns:a16="http://schemas.microsoft.com/office/drawing/2014/main" id="{4EC0B610-8D83-EA2B-EE63-2B0812190382}"/>
              </a:ext>
            </a:extLst>
          </p:cNvPr>
          <p:cNvSpPr>
            <a:spLocks noGrp="1"/>
          </p:cNvSpPr>
          <p:nvPr>
            <p:ph type="pic" sz="quarter" idx="118" hasCustomPrompt="1"/>
          </p:nvPr>
        </p:nvSpPr>
        <p:spPr>
          <a:xfrm>
            <a:off x="9094468" y="1376363"/>
            <a:ext cx="2613348" cy="1871422"/>
          </a:xfrm>
          <a:prstGeom prst="roundRect">
            <a:avLst>
              <a:gd name="adj" fmla="val 6302"/>
            </a:avLst>
          </a:prstGeom>
          <a:pattFill prst="wdDnDiag">
            <a:fgClr>
              <a:schemeClr val="bg1">
                <a:lumMod val="85000"/>
              </a:schemeClr>
            </a:fgClr>
            <a:bgClr>
              <a:schemeClr val="bg1"/>
            </a:bgClr>
          </a:pattFill>
          <a:effectLst>
            <a:outerShdw blurRad="76200" dist="38100" dir="5400000" algn="t" rotWithShape="0">
              <a:prstClr val="black">
                <a:alpha val="20000"/>
              </a:prstClr>
            </a:outerShdw>
          </a:effectLst>
        </p:spPr>
        <p:txBody>
          <a:bodyPr anchor="t"/>
          <a:lstStyle>
            <a:lvl1pPr marL="0" indent="0" algn="ctr">
              <a:buNone/>
              <a:defRPr/>
            </a:lvl1pPr>
          </a:lstStyle>
          <a:p>
            <a:r>
              <a:rPr lang="de-DE"/>
              <a:t> </a:t>
            </a:r>
          </a:p>
        </p:txBody>
      </p:sp>
      <p:sp>
        <p:nvSpPr>
          <p:cNvPr id="8" name="Rechteck 7">
            <a:extLst>
              <a:ext uri="{FF2B5EF4-FFF2-40B4-BE49-F238E27FC236}">
                <a16:creationId xmlns:a16="http://schemas.microsoft.com/office/drawing/2014/main" id="{747BF229-3D21-0271-640F-37DBE263FBDE}"/>
              </a:ext>
            </a:extLst>
          </p:cNvPr>
          <p:cNvSpPr/>
          <p:nvPr userDrawn="1"/>
        </p:nvSpPr>
        <p:spPr>
          <a:xfrm>
            <a:off x="0" y="6787779"/>
            <a:ext cx="12192000" cy="70221"/>
          </a:xfrm>
          <a:prstGeom prst="rect">
            <a:avLst/>
          </a:prstGeom>
          <a:solidFill>
            <a:srgbClr val="111085"/>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129238585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Inhaltsfolie 4 Bildern mit Titelzeile">
    <p:bg>
      <p:bgPr>
        <a:solidFill>
          <a:schemeClr val="bg1"/>
        </a:solidFill>
        <a:effectLst/>
      </p:bgPr>
    </p:bg>
    <p:spTree>
      <p:nvGrpSpPr>
        <p:cNvPr id="1" name=""/>
        <p:cNvGrpSpPr/>
        <p:nvPr/>
      </p:nvGrpSpPr>
      <p:grpSpPr>
        <a:xfrm>
          <a:off x="0" y="0"/>
          <a:ext cx="0" cy="0"/>
          <a:chOff x="0" y="0"/>
          <a:chExt cx="0" cy="0"/>
        </a:xfrm>
      </p:grpSpPr>
      <p:sp>
        <p:nvSpPr>
          <p:cNvPr id="17" name="Bildplatzhalter 2">
            <a:extLst>
              <a:ext uri="{FF2B5EF4-FFF2-40B4-BE49-F238E27FC236}">
                <a16:creationId xmlns:a16="http://schemas.microsoft.com/office/drawing/2014/main" id="{142D4F1B-8309-6047-8595-FC8E7D489189}"/>
              </a:ext>
            </a:extLst>
          </p:cNvPr>
          <p:cNvSpPr>
            <a:spLocks noGrp="1"/>
          </p:cNvSpPr>
          <p:nvPr>
            <p:ph type="pic" sz="quarter" idx="10" hasCustomPrompt="1"/>
          </p:nvPr>
        </p:nvSpPr>
        <p:spPr>
          <a:xfrm>
            <a:off x="478369" y="1608227"/>
            <a:ext cx="1843947" cy="1843944"/>
          </a:xfrm>
          <a:prstGeom prst="ellipse">
            <a:avLst/>
          </a:prstGeom>
          <a:pattFill prst="wdUpDiag">
            <a:fgClr>
              <a:schemeClr val="bg1">
                <a:lumMod val="85000"/>
              </a:schemeClr>
            </a:fgClr>
            <a:bgClr>
              <a:schemeClr val="bg1">
                <a:lumMod val="95000"/>
              </a:schemeClr>
            </a:bgClr>
          </a:pattFill>
          <a:effectLst>
            <a:outerShdw blurRad="63500" dist="25400" dir="5400000" algn="ctr" rotWithShape="0">
              <a:srgbClr val="000000">
                <a:alpha val="20000"/>
              </a:srgbClr>
            </a:outerShdw>
          </a:effectLst>
        </p:spPr>
        <p:txBody>
          <a:bodyPr vert="horz" lIns="0" tIns="0" rIns="0" bIns="0" rtlCol="0" anchor="t">
            <a:normAutofit/>
          </a:bodyPr>
          <a:lstStyle>
            <a:lvl1pPr>
              <a:defRPr lang="en-US" dirty="0"/>
            </a:lvl1pPr>
          </a:lstStyle>
          <a:p>
            <a:pPr lvl="0" algn="ctr"/>
            <a:r>
              <a:rPr lang="en-US"/>
              <a:t> </a:t>
            </a:r>
          </a:p>
        </p:txBody>
      </p:sp>
      <p:sp>
        <p:nvSpPr>
          <p:cNvPr id="26" name="Bildplatzhalter 2">
            <a:extLst>
              <a:ext uri="{FF2B5EF4-FFF2-40B4-BE49-F238E27FC236}">
                <a16:creationId xmlns:a16="http://schemas.microsoft.com/office/drawing/2014/main" id="{CC768CE7-87D9-3047-ABE7-68B0221B745F}"/>
              </a:ext>
            </a:extLst>
          </p:cNvPr>
          <p:cNvSpPr>
            <a:spLocks noGrp="1"/>
          </p:cNvSpPr>
          <p:nvPr>
            <p:ph type="pic" sz="quarter" idx="14" hasCustomPrompt="1"/>
          </p:nvPr>
        </p:nvSpPr>
        <p:spPr>
          <a:xfrm>
            <a:off x="3396325" y="1608227"/>
            <a:ext cx="1843947" cy="1843944"/>
          </a:xfrm>
          <a:prstGeom prst="ellipse">
            <a:avLst/>
          </a:prstGeom>
          <a:pattFill prst="wdUpDiag">
            <a:fgClr>
              <a:schemeClr val="bg1">
                <a:lumMod val="85000"/>
              </a:schemeClr>
            </a:fgClr>
            <a:bgClr>
              <a:schemeClr val="bg1">
                <a:lumMod val="95000"/>
              </a:schemeClr>
            </a:bgClr>
          </a:pattFill>
          <a:effectLst>
            <a:outerShdw blurRad="63500" dist="25400" dir="5400000" algn="ctr" rotWithShape="0">
              <a:srgbClr val="000000">
                <a:alpha val="20000"/>
              </a:srgbClr>
            </a:outerShdw>
          </a:effectLst>
        </p:spPr>
        <p:txBody>
          <a:bodyPr vert="horz" lIns="0" tIns="0" rIns="0" bIns="0" rtlCol="0" anchor="t">
            <a:normAutofit/>
          </a:bodyPr>
          <a:lstStyle>
            <a:lvl1pPr>
              <a:defRPr lang="en-US" dirty="0"/>
            </a:lvl1pPr>
          </a:lstStyle>
          <a:p>
            <a:pPr lvl="0" algn="ctr"/>
            <a:r>
              <a:rPr lang="en-US"/>
              <a:t> </a:t>
            </a:r>
          </a:p>
        </p:txBody>
      </p:sp>
      <p:sp>
        <p:nvSpPr>
          <p:cNvPr id="30" name="Bildplatzhalter 2">
            <a:extLst>
              <a:ext uri="{FF2B5EF4-FFF2-40B4-BE49-F238E27FC236}">
                <a16:creationId xmlns:a16="http://schemas.microsoft.com/office/drawing/2014/main" id="{FF63F001-45DD-CB4C-9DA2-3202D494BBA3}"/>
              </a:ext>
            </a:extLst>
          </p:cNvPr>
          <p:cNvSpPr>
            <a:spLocks noGrp="1"/>
          </p:cNvSpPr>
          <p:nvPr>
            <p:ph type="pic" sz="quarter" idx="18" hasCustomPrompt="1"/>
          </p:nvPr>
        </p:nvSpPr>
        <p:spPr>
          <a:xfrm>
            <a:off x="9205496" y="1608227"/>
            <a:ext cx="1843947" cy="1843944"/>
          </a:xfrm>
          <a:prstGeom prst="ellipse">
            <a:avLst/>
          </a:prstGeom>
          <a:pattFill prst="wdUpDiag">
            <a:fgClr>
              <a:schemeClr val="bg1">
                <a:lumMod val="85000"/>
              </a:schemeClr>
            </a:fgClr>
            <a:bgClr>
              <a:schemeClr val="bg1">
                <a:lumMod val="95000"/>
              </a:schemeClr>
            </a:bgClr>
          </a:pattFill>
          <a:effectLst>
            <a:outerShdw blurRad="63500" dist="25400" dir="5400000" algn="ctr" rotWithShape="0">
              <a:srgbClr val="000000">
                <a:alpha val="20000"/>
              </a:srgbClr>
            </a:outerShdw>
          </a:effectLst>
        </p:spPr>
        <p:txBody>
          <a:bodyPr vert="horz" lIns="0" tIns="0" rIns="0" bIns="0" rtlCol="0" anchor="t">
            <a:normAutofit/>
          </a:bodyPr>
          <a:lstStyle>
            <a:lvl1pPr>
              <a:defRPr lang="en-US" dirty="0"/>
            </a:lvl1pPr>
          </a:lstStyle>
          <a:p>
            <a:pPr lvl="0" algn="ctr"/>
            <a:r>
              <a:rPr lang="en-US"/>
              <a:t> </a:t>
            </a:r>
          </a:p>
        </p:txBody>
      </p:sp>
      <p:sp>
        <p:nvSpPr>
          <p:cNvPr id="14" name="Bildplatzhalter 2">
            <a:extLst>
              <a:ext uri="{FF2B5EF4-FFF2-40B4-BE49-F238E27FC236}">
                <a16:creationId xmlns:a16="http://schemas.microsoft.com/office/drawing/2014/main" id="{EA717F28-F53F-BD4B-8A21-3D0A4161DD00}"/>
              </a:ext>
            </a:extLst>
          </p:cNvPr>
          <p:cNvSpPr>
            <a:spLocks noGrp="1"/>
          </p:cNvSpPr>
          <p:nvPr>
            <p:ph type="pic" sz="quarter" idx="21" hasCustomPrompt="1"/>
          </p:nvPr>
        </p:nvSpPr>
        <p:spPr>
          <a:xfrm>
            <a:off x="6295873" y="1608227"/>
            <a:ext cx="1843947" cy="1843944"/>
          </a:xfrm>
          <a:prstGeom prst="ellipse">
            <a:avLst/>
          </a:prstGeom>
          <a:pattFill prst="wdUpDiag">
            <a:fgClr>
              <a:schemeClr val="bg1">
                <a:lumMod val="85000"/>
              </a:schemeClr>
            </a:fgClr>
            <a:bgClr>
              <a:schemeClr val="bg1">
                <a:lumMod val="95000"/>
              </a:schemeClr>
            </a:bgClr>
          </a:pattFill>
          <a:effectLst>
            <a:outerShdw blurRad="63500" dist="25400" dir="5400000" algn="ctr" rotWithShape="0">
              <a:srgbClr val="000000">
                <a:alpha val="20000"/>
              </a:srgbClr>
            </a:outerShdw>
          </a:effectLst>
        </p:spPr>
        <p:txBody>
          <a:bodyPr vert="horz" lIns="0" tIns="0" rIns="0" bIns="0" rtlCol="0" anchor="t">
            <a:normAutofit/>
          </a:bodyPr>
          <a:lstStyle>
            <a:lvl1pPr>
              <a:defRPr lang="en-US" dirty="0"/>
            </a:lvl1pPr>
          </a:lstStyle>
          <a:p>
            <a:pPr lvl="0" algn="ctr"/>
            <a:r>
              <a:rPr lang="en-US"/>
              <a:t> </a:t>
            </a:r>
          </a:p>
        </p:txBody>
      </p:sp>
      <p:sp>
        <p:nvSpPr>
          <p:cNvPr id="3" name="Titel 2">
            <a:extLst>
              <a:ext uri="{FF2B5EF4-FFF2-40B4-BE49-F238E27FC236}">
                <a16:creationId xmlns:a16="http://schemas.microsoft.com/office/drawing/2014/main" id="{DAFC2CA2-219F-9F17-A053-860D0F29CE49}"/>
              </a:ext>
            </a:extLst>
          </p:cNvPr>
          <p:cNvSpPr>
            <a:spLocks noGrp="1"/>
          </p:cNvSpPr>
          <p:nvPr>
            <p:ph type="title"/>
          </p:nvPr>
        </p:nvSpPr>
        <p:spPr>
          <a:xfrm>
            <a:off x="479431" y="404816"/>
            <a:ext cx="11234207" cy="971551"/>
          </a:xfrm>
        </p:spPr>
        <p:txBody>
          <a:bodyPr/>
          <a:lstStyle/>
          <a:p>
            <a:r>
              <a:rPr lang="de-DE"/>
              <a:t>Mastertitelformat bearbeiten</a:t>
            </a:r>
          </a:p>
        </p:txBody>
      </p:sp>
      <p:sp>
        <p:nvSpPr>
          <p:cNvPr id="5" name="Inhaltsplatzhalter 5">
            <a:extLst>
              <a:ext uri="{FF2B5EF4-FFF2-40B4-BE49-F238E27FC236}">
                <a16:creationId xmlns:a16="http://schemas.microsoft.com/office/drawing/2014/main" id="{4F649FDE-F062-1A39-42E6-715469E0314B}"/>
              </a:ext>
            </a:extLst>
          </p:cNvPr>
          <p:cNvSpPr>
            <a:spLocks noGrp="1"/>
          </p:cNvSpPr>
          <p:nvPr>
            <p:ph sz="quarter" idx="12"/>
          </p:nvPr>
        </p:nvSpPr>
        <p:spPr>
          <a:xfrm>
            <a:off x="478374" y="4421592"/>
            <a:ext cx="2485345" cy="1681627"/>
          </a:xfrm>
        </p:spPr>
        <p:txBody>
          <a:bodyPr anchor="t">
            <a:normAutofit/>
          </a:bodyPr>
          <a:lstStyle>
            <a:lvl1pPr>
              <a:defRPr sz="1600"/>
            </a:lvl1pPr>
          </a:lstStyle>
          <a:p>
            <a:pPr lvl="0"/>
            <a:r>
              <a:rPr lang="de-DE"/>
              <a:t>Mastertextformat bearbeiten</a:t>
            </a:r>
          </a:p>
        </p:txBody>
      </p:sp>
      <p:sp>
        <p:nvSpPr>
          <p:cNvPr id="7" name="Inhaltsplatzhalter 5">
            <a:extLst>
              <a:ext uri="{FF2B5EF4-FFF2-40B4-BE49-F238E27FC236}">
                <a16:creationId xmlns:a16="http://schemas.microsoft.com/office/drawing/2014/main" id="{F6803AC0-312F-5F67-B5D3-601D0B3BAED8}"/>
              </a:ext>
            </a:extLst>
          </p:cNvPr>
          <p:cNvSpPr>
            <a:spLocks noGrp="1"/>
          </p:cNvSpPr>
          <p:nvPr>
            <p:ph sz="quarter" idx="22"/>
          </p:nvPr>
        </p:nvSpPr>
        <p:spPr>
          <a:xfrm>
            <a:off x="3398315" y="4421592"/>
            <a:ext cx="2462836" cy="1681627"/>
          </a:xfrm>
        </p:spPr>
        <p:txBody>
          <a:bodyPr anchor="t">
            <a:normAutofit/>
          </a:bodyPr>
          <a:lstStyle>
            <a:lvl1pPr>
              <a:defRPr sz="1600"/>
            </a:lvl1pPr>
          </a:lstStyle>
          <a:p>
            <a:pPr lvl="0"/>
            <a:r>
              <a:rPr lang="de-DE"/>
              <a:t>Mastertextformat bearbeiten</a:t>
            </a:r>
          </a:p>
        </p:txBody>
      </p:sp>
      <p:sp>
        <p:nvSpPr>
          <p:cNvPr id="8" name="Titel 3">
            <a:extLst>
              <a:ext uri="{FF2B5EF4-FFF2-40B4-BE49-F238E27FC236}">
                <a16:creationId xmlns:a16="http://schemas.microsoft.com/office/drawing/2014/main" id="{35B75B4F-0CE1-86CB-F4C3-4BA10EAF4214}"/>
              </a:ext>
            </a:extLst>
          </p:cNvPr>
          <p:cNvSpPr txBox="1">
            <a:spLocks/>
          </p:cNvSpPr>
          <p:nvPr userDrawn="1"/>
        </p:nvSpPr>
        <p:spPr bwMode="gray">
          <a:xfrm>
            <a:off x="3398317" y="3608919"/>
            <a:ext cx="2483231" cy="624757"/>
          </a:xfrm>
          <a:prstGeom prst="rect">
            <a:avLst/>
          </a:prstGeom>
        </p:spPr>
        <p:txBody>
          <a:bodyPr vert="horz" lIns="0" tIns="0" rIns="0" bIns="0" rtlCol="0" anchor="b">
            <a:normAutofit/>
          </a:bodyPr>
          <a:lstStyle>
            <a:lvl1pPr algn="l" defTabSz="617220" rtl="0" eaLnBrk="1" latinLnBrk="0" hangingPunct="1">
              <a:lnSpc>
                <a:spcPct val="90000"/>
              </a:lnSpc>
              <a:spcBef>
                <a:spcPct val="0"/>
              </a:spcBef>
              <a:buNone/>
              <a:defRPr sz="1400" kern="1200">
                <a:solidFill>
                  <a:schemeClr val="tx1"/>
                </a:solidFill>
                <a:latin typeface="+mj-lt"/>
                <a:ea typeface="+mj-ea"/>
                <a:cs typeface="+mj-cs"/>
              </a:defRPr>
            </a:lvl1pPr>
          </a:lstStyle>
          <a:p>
            <a:endParaRPr lang="en-US" sz="1867" noProof="1"/>
          </a:p>
        </p:txBody>
      </p:sp>
      <p:sp>
        <p:nvSpPr>
          <p:cNvPr id="9" name="Inhaltsplatzhalter 5">
            <a:extLst>
              <a:ext uri="{FF2B5EF4-FFF2-40B4-BE49-F238E27FC236}">
                <a16:creationId xmlns:a16="http://schemas.microsoft.com/office/drawing/2014/main" id="{EC00BCE1-A034-4326-EAA1-836FDDD806A8}"/>
              </a:ext>
            </a:extLst>
          </p:cNvPr>
          <p:cNvSpPr>
            <a:spLocks noGrp="1"/>
          </p:cNvSpPr>
          <p:nvPr>
            <p:ph sz="quarter" idx="23"/>
          </p:nvPr>
        </p:nvSpPr>
        <p:spPr>
          <a:xfrm>
            <a:off x="6295873" y="4421592"/>
            <a:ext cx="2483227" cy="1681627"/>
          </a:xfrm>
        </p:spPr>
        <p:txBody>
          <a:bodyPr anchor="t">
            <a:normAutofit/>
          </a:bodyPr>
          <a:lstStyle>
            <a:lvl1pPr>
              <a:defRPr sz="1600"/>
            </a:lvl1pPr>
          </a:lstStyle>
          <a:p>
            <a:pPr lvl="0"/>
            <a:r>
              <a:rPr lang="de-DE"/>
              <a:t>Mastertextformat bearbeiten</a:t>
            </a:r>
          </a:p>
        </p:txBody>
      </p:sp>
      <p:sp>
        <p:nvSpPr>
          <p:cNvPr id="11" name="Inhaltsplatzhalter 5">
            <a:extLst>
              <a:ext uri="{FF2B5EF4-FFF2-40B4-BE49-F238E27FC236}">
                <a16:creationId xmlns:a16="http://schemas.microsoft.com/office/drawing/2014/main" id="{1A35A8ED-BFB9-807A-C08A-05597619B1B6}"/>
              </a:ext>
            </a:extLst>
          </p:cNvPr>
          <p:cNvSpPr>
            <a:spLocks noGrp="1"/>
          </p:cNvSpPr>
          <p:nvPr>
            <p:ph sz="quarter" idx="24"/>
          </p:nvPr>
        </p:nvSpPr>
        <p:spPr>
          <a:xfrm>
            <a:off x="9205501" y="4421592"/>
            <a:ext cx="2508137" cy="1681627"/>
          </a:xfrm>
        </p:spPr>
        <p:txBody>
          <a:bodyPr anchor="t">
            <a:normAutofit/>
          </a:bodyPr>
          <a:lstStyle>
            <a:lvl1pPr>
              <a:defRPr sz="1600"/>
            </a:lvl1pPr>
          </a:lstStyle>
          <a:p>
            <a:pPr lvl="0"/>
            <a:r>
              <a:rPr lang="de-DE"/>
              <a:t>Mastertextformat bearbeiten</a:t>
            </a:r>
          </a:p>
        </p:txBody>
      </p:sp>
      <p:sp>
        <p:nvSpPr>
          <p:cNvPr id="13" name="Textplatzhalter 3">
            <a:extLst>
              <a:ext uri="{FF2B5EF4-FFF2-40B4-BE49-F238E27FC236}">
                <a16:creationId xmlns:a16="http://schemas.microsoft.com/office/drawing/2014/main" id="{32A74EDF-69DB-0C49-3464-057746538E40}"/>
              </a:ext>
            </a:extLst>
          </p:cNvPr>
          <p:cNvSpPr>
            <a:spLocks noGrp="1"/>
          </p:cNvSpPr>
          <p:nvPr>
            <p:ph type="body" sz="quarter" idx="25"/>
          </p:nvPr>
        </p:nvSpPr>
        <p:spPr>
          <a:xfrm>
            <a:off x="500223" y="3606925"/>
            <a:ext cx="2455672" cy="624416"/>
          </a:xfrm>
        </p:spPr>
        <p:txBody>
          <a:bodyPr vert="horz" lIns="0" tIns="0" rIns="0" bIns="0" rtlCol="0" anchor="b">
            <a:normAutofit/>
          </a:bodyPr>
          <a:lstStyle>
            <a:lvl1pPr>
              <a:defRPr lang="de-DE" sz="1867">
                <a:solidFill>
                  <a:schemeClr val="tx1"/>
                </a:solidFill>
                <a:latin typeface="+mj-lt"/>
                <a:ea typeface="+mj-ea"/>
                <a:cs typeface="+mj-cs"/>
              </a:defRPr>
            </a:lvl1pPr>
          </a:lstStyle>
          <a:p>
            <a:pPr lvl="0" defTabSz="822939">
              <a:lnSpc>
                <a:spcPct val="90000"/>
              </a:lnSpc>
              <a:spcBef>
                <a:spcPct val="0"/>
              </a:spcBef>
            </a:pPr>
            <a:r>
              <a:rPr lang="de-DE"/>
              <a:t>Mastertextformat bearbeiten</a:t>
            </a:r>
          </a:p>
        </p:txBody>
      </p:sp>
      <p:sp>
        <p:nvSpPr>
          <p:cNvPr id="15" name="Textplatzhalter 3">
            <a:extLst>
              <a:ext uri="{FF2B5EF4-FFF2-40B4-BE49-F238E27FC236}">
                <a16:creationId xmlns:a16="http://schemas.microsoft.com/office/drawing/2014/main" id="{56F7E59B-2FCE-A6C4-689F-D221367D18B7}"/>
              </a:ext>
            </a:extLst>
          </p:cNvPr>
          <p:cNvSpPr>
            <a:spLocks noGrp="1"/>
          </p:cNvSpPr>
          <p:nvPr>
            <p:ph type="body" sz="quarter" idx="26"/>
          </p:nvPr>
        </p:nvSpPr>
        <p:spPr>
          <a:xfrm>
            <a:off x="3396325" y="3606925"/>
            <a:ext cx="2455672" cy="624416"/>
          </a:xfrm>
        </p:spPr>
        <p:txBody>
          <a:bodyPr vert="horz" lIns="0" tIns="0" rIns="0" bIns="0" rtlCol="0" anchor="b">
            <a:normAutofit/>
          </a:bodyPr>
          <a:lstStyle>
            <a:lvl1pPr>
              <a:defRPr lang="de-DE" sz="1867">
                <a:solidFill>
                  <a:schemeClr val="tx1"/>
                </a:solidFill>
                <a:latin typeface="+mj-lt"/>
                <a:ea typeface="+mj-ea"/>
                <a:cs typeface="+mj-cs"/>
              </a:defRPr>
            </a:lvl1pPr>
          </a:lstStyle>
          <a:p>
            <a:pPr lvl="0" defTabSz="822939">
              <a:lnSpc>
                <a:spcPct val="90000"/>
              </a:lnSpc>
              <a:spcBef>
                <a:spcPct val="0"/>
              </a:spcBef>
            </a:pPr>
            <a:r>
              <a:rPr lang="de-DE"/>
              <a:t>Mastertextformat bearbeiten</a:t>
            </a:r>
          </a:p>
        </p:txBody>
      </p:sp>
      <p:sp>
        <p:nvSpPr>
          <p:cNvPr id="16" name="Textplatzhalter 3">
            <a:extLst>
              <a:ext uri="{FF2B5EF4-FFF2-40B4-BE49-F238E27FC236}">
                <a16:creationId xmlns:a16="http://schemas.microsoft.com/office/drawing/2014/main" id="{AA5E207F-8467-FEDB-2C8D-3DCEBA0676F5}"/>
              </a:ext>
            </a:extLst>
          </p:cNvPr>
          <p:cNvSpPr>
            <a:spLocks noGrp="1"/>
          </p:cNvSpPr>
          <p:nvPr>
            <p:ph type="body" sz="quarter" idx="27"/>
          </p:nvPr>
        </p:nvSpPr>
        <p:spPr>
          <a:xfrm>
            <a:off x="6300911" y="3606925"/>
            <a:ext cx="2455672" cy="624416"/>
          </a:xfrm>
        </p:spPr>
        <p:txBody>
          <a:bodyPr vert="horz" lIns="0" tIns="0" rIns="0" bIns="0" rtlCol="0" anchor="b">
            <a:normAutofit/>
          </a:bodyPr>
          <a:lstStyle>
            <a:lvl1pPr>
              <a:defRPr lang="de-DE" sz="1867">
                <a:solidFill>
                  <a:schemeClr val="tx1"/>
                </a:solidFill>
                <a:latin typeface="+mj-lt"/>
                <a:ea typeface="+mj-ea"/>
                <a:cs typeface="+mj-cs"/>
              </a:defRPr>
            </a:lvl1pPr>
          </a:lstStyle>
          <a:p>
            <a:pPr lvl="0" defTabSz="822939">
              <a:lnSpc>
                <a:spcPct val="90000"/>
              </a:lnSpc>
              <a:spcBef>
                <a:spcPct val="0"/>
              </a:spcBef>
            </a:pPr>
            <a:r>
              <a:rPr lang="de-DE"/>
              <a:t>Mastertextformat bearbeiten</a:t>
            </a:r>
          </a:p>
        </p:txBody>
      </p:sp>
      <p:sp>
        <p:nvSpPr>
          <p:cNvPr id="18" name="Textplatzhalter 3">
            <a:extLst>
              <a:ext uri="{FF2B5EF4-FFF2-40B4-BE49-F238E27FC236}">
                <a16:creationId xmlns:a16="http://schemas.microsoft.com/office/drawing/2014/main" id="{4BE11EB6-301C-D899-40A8-6FAB33007E7E}"/>
              </a:ext>
            </a:extLst>
          </p:cNvPr>
          <p:cNvSpPr>
            <a:spLocks noGrp="1"/>
          </p:cNvSpPr>
          <p:nvPr>
            <p:ph type="body" sz="quarter" idx="28"/>
          </p:nvPr>
        </p:nvSpPr>
        <p:spPr>
          <a:xfrm>
            <a:off x="9205496" y="3606925"/>
            <a:ext cx="2455672" cy="624416"/>
          </a:xfrm>
        </p:spPr>
        <p:txBody>
          <a:bodyPr vert="horz" lIns="0" tIns="0" rIns="0" bIns="0" rtlCol="0" anchor="b">
            <a:normAutofit/>
          </a:bodyPr>
          <a:lstStyle>
            <a:lvl1pPr>
              <a:defRPr lang="de-DE" sz="1867">
                <a:solidFill>
                  <a:schemeClr val="tx1"/>
                </a:solidFill>
                <a:latin typeface="+mj-lt"/>
                <a:ea typeface="+mj-ea"/>
                <a:cs typeface="+mj-cs"/>
              </a:defRPr>
            </a:lvl1pPr>
          </a:lstStyle>
          <a:p>
            <a:pPr lvl="0" defTabSz="822939">
              <a:lnSpc>
                <a:spcPct val="90000"/>
              </a:lnSpc>
              <a:spcBef>
                <a:spcPct val="0"/>
              </a:spcBef>
            </a:pPr>
            <a:r>
              <a:rPr lang="de-DE"/>
              <a:t>Mastertextformat bearbeiten</a:t>
            </a:r>
          </a:p>
        </p:txBody>
      </p:sp>
      <p:sp>
        <p:nvSpPr>
          <p:cNvPr id="4" name="Rechteck 3">
            <a:extLst>
              <a:ext uri="{FF2B5EF4-FFF2-40B4-BE49-F238E27FC236}">
                <a16:creationId xmlns:a16="http://schemas.microsoft.com/office/drawing/2014/main" id="{6118EAEA-D143-17FD-19AD-54D9DEBA7CBA}"/>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285851304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_Text - small white/ picture ">
    <p:bg>
      <p:bgPr>
        <a:solidFill>
          <a:schemeClr val="bg1"/>
        </a:solidFill>
        <a:effectLst/>
      </p:bgPr>
    </p:bg>
    <p:spTree>
      <p:nvGrpSpPr>
        <p:cNvPr id="1" name=""/>
        <p:cNvGrpSpPr/>
        <p:nvPr/>
      </p:nvGrpSpPr>
      <p:grpSpPr>
        <a:xfrm>
          <a:off x="0" y="0"/>
          <a:ext cx="0" cy="0"/>
          <a:chOff x="0" y="0"/>
          <a:chExt cx="0" cy="0"/>
        </a:xfrm>
      </p:grpSpPr>
      <p:sp>
        <p:nvSpPr>
          <p:cNvPr id="17" name="Bildplatzhalter 2">
            <a:extLst>
              <a:ext uri="{FF2B5EF4-FFF2-40B4-BE49-F238E27FC236}">
                <a16:creationId xmlns:a16="http://schemas.microsoft.com/office/drawing/2014/main" id="{E69DEF63-A027-434C-823D-E9D82C97BEA2}"/>
              </a:ext>
            </a:extLst>
          </p:cNvPr>
          <p:cNvSpPr>
            <a:spLocks noGrp="1"/>
          </p:cNvSpPr>
          <p:nvPr>
            <p:ph type="pic" sz="quarter" idx="10" hasCustomPrompt="1"/>
          </p:nvPr>
        </p:nvSpPr>
        <p:spPr>
          <a:xfrm>
            <a:off x="3613200" y="0"/>
            <a:ext cx="8578800" cy="6858000"/>
          </a:xfrm>
          <a:prstGeom prst="rect">
            <a:avLst/>
          </a:prstGeom>
          <a:pattFill prst="wdDnDiag">
            <a:fgClr>
              <a:schemeClr val="bg1">
                <a:lumMod val="85000"/>
              </a:schemeClr>
            </a:fgClr>
            <a:bgClr>
              <a:schemeClr val="bg1"/>
            </a:bgClr>
          </a:pattFill>
        </p:spPr>
        <p:txBody>
          <a:bodyPr anchor="t"/>
          <a:lstStyle>
            <a:lvl1pPr marL="0" indent="0" algn="ctr">
              <a:buNone/>
              <a:defRPr/>
            </a:lvl1pPr>
          </a:lstStyle>
          <a:p>
            <a:r>
              <a:rPr lang="de-DE"/>
              <a:t> </a:t>
            </a:r>
          </a:p>
        </p:txBody>
      </p:sp>
      <p:sp>
        <p:nvSpPr>
          <p:cNvPr id="33" name="Textplatzhalter 15">
            <a:extLst>
              <a:ext uri="{FF2B5EF4-FFF2-40B4-BE49-F238E27FC236}">
                <a16:creationId xmlns:a16="http://schemas.microsoft.com/office/drawing/2014/main" id="{EBE23610-A0A6-FC47-8F92-CA478DC1EDB3}"/>
              </a:ext>
            </a:extLst>
          </p:cNvPr>
          <p:cNvSpPr>
            <a:spLocks noGrp="1"/>
          </p:cNvSpPr>
          <p:nvPr>
            <p:ph type="body" sz="quarter" idx="90" hasCustomPrompt="1"/>
          </p:nvPr>
        </p:nvSpPr>
        <p:spPr>
          <a:xfrm>
            <a:off x="479426" y="4491097"/>
            <a:ext cx="2262787" cy="1601727"/>
          </a:xfrm>
        </p:spPr>
        <p:txBody>
          <a:bodyPr>
            <a:normAutofit/>
          </a:bodyPr>
          <a:lstStyle>
            <a:lvl1pPr>
              <a:defRPr sz="1200"/>
            </a:lvl1pPr>
            <a:lvl2pPr>
              <a:spcBef>
                <a:spcPts val="0"/>
              </a:spcBef>
              <a:spcAft>
                <a:spcPts val="1000"/>
              </a:spcAft>
              <a:defRPr sz="1200">
                <a:latin typeface="+mn-lt"/>
              </a:defRPr>
            </a:lvl2pPr>
          </a:lstStyle>
          <a:p>
            <a:r>
              <a:rPr lang="de-DE" noProof="1"/>
              <a:t>Copy text, 12pt Gotham-Book. Lorem ipsum dolor amet maga, consectetuer adipiscing de es elit. Sit de mecenas porttitor congue fusce posuere magna.</a:t>
            </a:r>
          </a:p>
        </p:txBody>
      </p:sp>
      <p:sp>
        <p:nvSpPr>
          <p:cNvPr id="19" name="Titel 3">
            <a:extLst>
              <a:ext uri="{FF2B5EF4-FFF2-40B4-BE49-F238E27FC236}">
                <a16:creationId xmlns:a16="http://schemas.microsoft.com/office/drawing/2014/main" id="{EA1EC3A2-B693-8347-BBF7-05393FEEFD9E}"/>
              </a:ext>
            </a:extLst>
          </p:cNvPr>
          <p:cNvSpPr>
            <a:spLocks noGrp="1"/>
          </p:cNvSpPr>
          <p:nvPr>
            <p:ph type="title" hasCustomPrompt="1"/>
          </p:nvPr>
        </p:nvSpPr>
        <p:spPr>
          <a:xfrm>
            <a:off x="479424" y="3608389"/>
            <a:ext cx="2700339" cy="675196"/>
          </a:xfrm>
        </p:spPr>
        <p:txBody>
          <a:bodyPr anchor="b">
            <a:normAutofit/>
          </a:bodyPr>
          <a:lstStyle>
            <a:lvl1pPr>
              <a:defRPr sz="1800"/>
            </a:lvl1pPr>
          </a:lstStyle>
          <a:p>
            <a:pPr lvl="0"/>
            <a:r>
              <a:rPr lang="de-DE" noProof="1"/>
              <a:t>Subline, </a:t>
            </a:r>
            <a:br>
              <a:rPr lang="de-DE" noProof="1"/>
            </a:br>
            <a:r>
              <a:rPr lang="de-DE" noProof="1"/>
              <a:t>18pt Gotham-Bold</a:t>
            </a:r>
          </a:p>
        </p:txBody>
      </p:sp>
    </p:spTree>
    <p:extLst>
      <p:ext uri="{BB962C8B-B14F-4D97-AF65-F5344CB8AC3E}">
        <p14:creationId xmlns:p14="http://schemas.microsoft.com/office/powerpoint/2010/main" val="112840023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ext - white box + picture">
    <p:bg>
      <p:bgPr>
        <a:solidFill>
          <a:schemeClr val="bg1"/>
        </a:solidFill>
        <a:effectLst/>
      </p:bgPr>
    </p:bg>
    <p:spTree>
      <p:nvGrpSpPr>
        <p:cNvPr id="1" name=""/>
        <p:cNvGrpSpPr/>
        <p:nvPr/>
      </p:nvGrpSpPr>
      <p:grpSpPr>
        <a:xfrm>
          <a:off x="0" y="0"/>
          <a:ext cx="0" cy="0"/>
          <a:chOff x="0" y="0"/>
          <a:chExt cx="0" cy="0"/>
        </a:xfrm>
      </p:grpSpPr>
      <p:sp>
        <p:nvSpPr>
          <p:cNvPr id="18" name="Bildplatzhalter 17">
            <a:extLst>
              <a:ext uri="{FF2B5EF4-FFF2-40B4-BE49-F238E27FC236}">
                <a16:creationId xmlns:a16="http://schemas.microsoft.com/office/drawing/2014/main" id="{89E190A6-D677-D045-B9C3-9354C3781CB7}"/>
              </a:ext>
            </a:extLst>
          </p:cNvPr>
          <p:cNvSpPr>
            <a:spLocks noGrp="1"/>
          </p:cNvSpPr>
          <p:nvPr>
            <p:ph type="pic" sz="quarter" idx="11" hasCustomPrompt="1"/>
          </p:nvPr>
        </p:nvSpPr>
        <p:spPr>
          <a:xfrm>
            <a:off x="0" y="0"/>
            <a:ext cx="12192000" cy="6858000"/>
          </a:xfrm>
          <a:custGeom>
            <a:avLst/>
            <a:gdLst>
              <a:gd name="connsiteX0" fmla="*/ 180975 w 12192000"/>
              <a:gd name="connsiteY0" fmla="*/ 177800 h 6858000"/>
              <a:gd name="connsiteX1" fmla="*/ 180975 w 12192000"/>
              <a:gd name="connsiteY1" fmla="*/ 6681788 h 6858000"/>
              <a:gd name="connsiteX2" fmla="*/ 8580438 w 12192000"/>
              <a:gd name="connsiteY2" fmla="*/ 6681788 h 6858000"/>
              <a:gd name="connsiteX3" fmla="*/ 8580438 w 12192000"/>
              <a:gd name="connsiteY3" fmla="*/ 1778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80975" y="177800"/>
                </a:moveTo>
                <a:lnTo>
                  <a:pt x="180975" y="6681788"/>
                </a:lnTo>
                <a:lnTo>
                  <a:pt x="8580438" y="6681788"/>
                </a:lnTo>
                <a:lnTo>
                  <a:pt x="8580438" y="177800"/>
                </a:lnTo>
                <a:close/>
                <a:moveTo>
                  <a:pt x="0" y="0"/>
                </a:moveTo>
                <a:lnTo>
                  <a:pt x="12192000" y="0"/>
                </a:lnTo>
                <a:lnTo>
                  <a:pt x="12192000" y="6858000"/>
                </a:lnTo>
                <a:lnTo>
                  <a:pt x="0" y="6858000"/>
                </a:lnTo>
                <a:close/>
              </a:path>
            </a:pathLst>
          </a:custGeom>
          <a:pattFill prst="wdDnDiag">
            <a:fgClr>
              <a:schemeClr val="bg1">
                <a:lumMod val="85000"/>
              </a:schemeClr>
            </a:fgClr>
            <a:bgClr>
              <a:schemeClr val="bg1"/>
            </a:bgClr>
          </a:pattFill>
        </p:spPr>
        <p:txBody>
          <a:bodyPr wrap="square" anchor="t">
            <a:noAutofit/>
          </a:bodyPr>
          <a:lstStyle>
            <a:lvl1pPr marL="0" indent="0" algn="ctr">
              <a:buNone/>
              <a:defRPr/>
            </a:lvl1pPr>
          </a:lstStyle>
          <a:p>
            <a:r>
              <a:rPr lang="de-DE"/>
              <a:t> </a:t>
            </a:r>
          </a:p>
        </p:txBody>
      </p:sp>
      <p:sp>
        <p:nvSpPr>
          <p:cNvPr id="11" name="Textplatzhalter 15">
            <a:extLst>
              <a:ext uri="{FF2B5EF4-FFF2-40B4-BE49-F238E27FC236}">
                <a16:creationId xmlns:a16="http://schemas.microsoft.com/office/drawing/2014/main" id="{A33F24FE-E628-3D4B-A292-69442BC5CDC5}"/>
              </a:ext>
            </a:extLst>
          </p:cNvPr>
          <p:cNvSpPr>
            <a:spLocks noGrp="1"/>
          </p:cNvSpPr>
          <p:nvPr>
            <p:ph type="body" sz="quarter" idx="10" hasCustomPrompt="1"/>
          </p:nvPr>
        </p:nvSpPr>
        <p:spPr>
          <a:xfrm>
            <a:off x="911225" y="1808163"/>
            <a:ext cx="5832475" cy="276321"/>
          </a:xfrm>
        </p:spPr>
        <p:txBody>
          <a:bodyPr/>
          <a:lstStyle>
            <a:lvl1pPr>
              <a:lnSpc>
                <a:spcPct val="90000"/>
              </a:lnSpc>
              <a:defRPr sz="2000">
                <a:latin typeface="+mj-lt"/>
              </a:defRPr>
            </a:lvl1pPr>
            <a:lvl2pPr>
              <a:lnSpc>
                <a:spcPct val="90000"/>
              </a:lnSpc>
              <a:spcBef>
                <a:spcPts val="0"/>
              </a:spcBef>
              <a:spcAft>
                <a:spcPts val="0"/>
              </a:spcAft>
              <a:defRPr sz="2000"/>
            </a:lvl2pPr>
          </a:lstStyle>
          <a:p>
            <a:pPr lvl="0"/>
            <a:r>
              <a:rPr lang="de-DE" noProof="1"/>
              <a:t>Subline, 20pt Gotham-Bold</a:t>
            </a:r>
          </a:p>
        </p:txBody>
      </p:sp>
      <p:sp>
        <p:nvSpPr>
          <p:cNvPr id="12" name="Textplatzhalter 15">
            <a:extLst>
              <a:ext uri="{FF2B5EF4-FFF2-40B4-BE49-F238E27FC236}">
                <a16:creationId xmlns:a16="http://schemas.microsoft.com/office/drawing/2014/main" id="{EE5BCDF2-D5D2-3247-980F-488125C02B98}"/>
              </a:ext>
            </a:extLst>
          </p:cNvPr>
          <p:cNvSpPr>
            <a:spLocks noGrp="1"/>
          </p:cNvSpPr>
          <p:nvPr>
            <p:ph type="body" sz="quarter" idx="72" hasCustomPrompt="1"/>
          </p:nvPr>
        </p:nvSpPr>
        <p:spPr>
          <a:xfrm>
            <a:off x="911225" y="2373828"/>
            <a:ext cx="5832475" cy="3417371"/>
          </a:xfrm>
        </p:spPr>
        <p:txBody>
          <a:bodyPr/>
          <a:lstStyle>
            <a:lvl1pPr>
              <a:spcBef>
                <a:spcPts val="0"/>
              </a:spcBef>
              <a:spcAft>
                <a:spcPts val="1000"/>
              </a:spcAft>
              <a:defRPr sz="1600"/>
            </a:lvl1pPr>
            <a:lvl2pPr>
              <a:spcBef>
                <a:spcPts val="1000"/>
              </a:spcBef>
              <a:spcAft>
                <a:spcPts val="0"/>
              </a:spcAft>
              <a:defRPr sz="1400">
                <a:latin typeface="+mn-lt"/>
              </a:defRPr>
            </a:lvl2pPr>
          </a:lstStyle>
          <a:p>
            <a:pPr lvl="0"/>
            <a:r>
              <a:rPr lang="de-DE" noProof="1"/>
              <a:t>Copy text, 14pt Gotham-Book. Lorem ipsum dolor sit amet, consectetuer adipiscing elit. Maecenas porttitor congue massa. Fusce posuere, magna sed pulvinar ultricies, purus lectus malesuada libero, sit amet commodo magna eros quis urna.</a:t>
            </a:r>
          </a:p>
          <a:p>
            <a:pPr lvl="0"/>
            <a:r>
              <a:rPr lang="de-DE" noProof="1"/>
              <a:t>Nunc viverra imperdiet enim. Fusce est. Vivamus tellus.</a:t>
            </a:r>
          </a:p>
          <a:p>
            <a:pPr lvl="0"/>
            <a:r>
              <a:rPr lang="de-DE" noProof="1"/>
              <a:t>Pellentesque habitant morbi tristique senectus et netus et malesuada fames ac turpis egestas. Proin pharetra nonummy pede. Mauris et orci. Maecenas porttitor congue massa. Fusce posuere, magna sed pulvinar ultricies, purus lectus malesuada libce maga elit adipiscing habitant egero.</a:t>
            </a:r>
          </a:p>
        </p:txBody>
      </p:sp>
    </p:spTree>
    <p:extLst>
      <p:ext uri="{BB962C8B-B14F-4D97-AF65-F5344CB8AC3E}">
        <p14:creationId xmlns:p14="http://schemas.microsoft.com/office/powerpoint/2010/main" val="325895353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_Text R - small white/ picture ">
    <p:bg>
      <p:bgPr>
        <a:solidFill>
          <a:schemeClr val="bg1"/>
        </a:solidFill>
        <a:effectLst/>
      </p:bgPr>
    </p:bg>
    <p:spTree>
      <p:nvGrpSpPr>
        <p:cNvPr id="1" name=""/>
        <p:cNvGrpSpPr/>
        <p:nvPr/>
      </p:nvGrpSpPr>
      <p:grpSpPr>
        <a:xfrm>
          <a:off x="0" y="0"/>
          <a:ext cx="0" cy="0"/>
          <a:chOff x="0" y="0"/>
          <a:chExt cx="0" cy="0"/>
        </a:xfrm>
      </p:grpSpPr>
      <p:sp>
        <p:nvSpPr>
          <p:cNvPr id="17" name="Bildplatzhalter 2">
            <a:extLst>
              <a:ext uri="{FF2B5EF4-FFF2-40B4-BE49-F238E27FC236}">
                <a16:creationId xmlns:a16="http://schemas.microsoft.com/office/drawing/2014/main" id="{E69DEF63-A027-434C-823D-E9D82C97BEA2}"/>
              </a:ext>
            </a:extLst>
          </p:cNvPr>
          <p:cNvSpPr>
            <a:spLocks noGrp="1"/>
          </p:cNvSpPr>
          <p:nvPr>
            <p:ph type="pic" sz="quarter" idx="10" hasCustomPrompt="1"/>
          </p:nvPr>
        </p:nvSpPr>
        <p:spPr>
          <a:xfrm>
            <a:off x="0" y="0"/>
            <a:ext cx="8578800" cy="6858000"/>
          </a:xfrm>
          <a:prstGeom prst="rect">
            <a:avLst/>
          </a:prstGeom>
          <a:pattFill prst="wdDnDiag">
            <a:fgClr>
              <a:schemeClr val="bg1">
                <a:lumMod val="85000"/>
              </a:schemeClr>
            </a:fgClr>
            <a:bgClr>
              <a:schemeClr val="bg1"/>
            </a:bgClr>
          </a:pattFill>
        </p:spPr>
        <p:txBody>
          <a:bodyPr anchor="t"/>
          <a:lstStyle>
            <a:lvl1pPr marL="0" indent="0" algn="ctr">
              <a:buNone/>
              <a:defRPr/>
            </a:lvl1pPr>
          </a:lstStyle>
          <a:p>
            <a:r>
              <a:rPr lang="de-DE"/>
              <a:t> </a:t>
            </a:r>
          </a:p>
        </p:txBody>
      </p:sp>
      <p:sp>
        <p:nvSpPr>
          <p:cNvPr id="33" name="Textplatzhalter 15">
            <a:extLst>
              <a:ext uri="{FF2B5EF4-FFF2-40B4-BE49-F238E27FC236}">
                <a16:creationId xmlns:a16="http://schemas.microsoft.com/office/drawing/2014/main" id="{EBE23610-A0A6-FC47-8F92-CA478DC1EDB3}"/>
              </a:ext>
            </a:extLst>
          </p:cNvPr>
          <p:cNvSpPr>
            <a:spLocks noGrp="1"/>
          </p:cNvSpPr>
          <p:nvPr>
            <p:ph type="body" sz="quarter" idx="90" hasCustomPrompt="1"/>
          </p:nvPr>
        </p:nvSpPr>
        <p:spPr>
          <a:xfrm>
            <a:off x="9012238" y="4491098"/>
            <a:ext cx="2262787" cy="1134450"/>
          </a:xfrm>
        </p:spPr>
        <p:txBody>
          <a:bodyPr/>
          <a:lstStyle>
            <a:lvl1pPr>
              <a:defRPr sz="1200"/>
            </a:lvl1pPr>
            <a:lvl2pPr>
              <a:spcBef>
                <a:spcPts val="0"/>
              </a:spcBef>
              <a:spcAft>
                <a:spcPts val="1000"/>
              </a:spcAft>
              <a:defRPr sz="1200">
                <a:latin typeface="+mn-lt"/>
              </a:defRPr>
            </a:lvl2pPr>
          </a:lstStyle>
          <a:p>
            <a:r>
              <a:rPr lang="de-DE" noProof="1"/>
              <a:t>Copy text, 12pt Gotham-Book. Lorem ipsum dolor amet maga, consectetuer adipiscing de es elit. Sit de mecenas porttitor congue fusce posuere magna.</a:t>
            </a:r>
          </a:p>
        </p:txBody>
      </p:sp>
      <p:sp>
        <p:nvSpPr>
          <p:cNvPr id="9" name="Titel 3">
            <a:extLst>
              <a:ext uri="{FF2B5EF4-FFF2-40B4-BE49-F238E27FC236}">
                <a16:creationId xmlns:a16="http://schemas.microsoft.com/office/drawing/2014/main" id="{7B4185F4-FB49-CC43-A38B-D4B5D3717317}"/>
              </a:ext>
            </a:extLst>
          </p:cNvPr>
          <p:cNvSpPr>
            <a:spLocks noGrp="1"/>
          </p:cNvSpPr>
          <p:nvPr>
            <p:ph type="title" hasCustomPrompt="1"/>
          </p:nvPr>
        </p:nvSpPr>
        <p:spPr>
          <a:xfrm>
            <a:off x="9012236" y="3774585"/>
            <a:ext cx="2262787" cy="508999"/>
          </a:xfrm>
        </p:spPr>
        <p:txBody>
          <a:bodyPr/>
          <a:lstStyle>
            <a:lvl1pPr>
              <a:defRPr sz="1800"/>
            </a:lvl1pPr>
          </a:lstStyle>
          <a:p>
            <a:pPr lvl="0"/>
            <a:r>
              <a:rPr lang="de-DE" noProof="1"/>
              <a:t>Subline S2, 18pt Gotham-Bold</a:t>
            </a:r>
          </a:p>
        </p:txBody>
      </p:sp>
    </p:spTree>
    <p:extLst>
      <p:ext uri="{BB962C8B-B14F-4D97-AF65-F5344CB8AC3E}">
        <p14:creationId xmlns:p14="http://schemas.microsoft.com/office/powerpoint/2010/main" val="271970850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_Text small - picture gold">
    <p:bg>
      <p:bgPr>
        <a:solidFill>
          <a:schemeClr val="bg1"/>
        </a:solidFill>
        <a:effectLst/>
      </p:bgPr>
    </p:bg>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CA4ADEFB-4DBB-C248-92D3-FED0CF45276B}"/>
              </a:ext>
            </a:extLst>
          </p:cNvPr>
          <p:cNvSpPr/>
          <p:nvPr userDrawn="1"/>
        </p:nvSpPr>
        <p:spPr bwMode="black">
          <a:xfrm>
            <a:off x="8589963" y="-5"/>
            <a:ext cx="3611562" cy="6858005"/>
          </a:xfrm>
          <a:prstGeom prst="rect">
            <a:avLst/>
          </a:prstGeom>
          <a:solidFill>
            <a:srgbClr val="FF0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Bildplatzhalter 2">
            <a:extLst>
              <a:ext uri="{FF2B5EF4-FFF2-40B4-BE49-F238E27FC236}">
                <a16:creationId xmlns:a16="http://schemas.microsoft.com/office/drawing/2014/main" id="{BBA384FB-E96A-4D48-BF69-F8DF5CFFECE4}"/>
              </a:ext>
            </a:extLst>
          </p:cNvPr>
          <p:cNvSpPr>
            <a:spLocks noGrp="1"/>
          </p:cNvSpPr>
          <p:nvPr>
            <p:ph type="pic" sz="quarter" idx="11" hasCustomPrompt="1"/>
          </p:nvPr>
        </p:nvSpPr>
        <p:spPr>
          <a:xfrm>
            <a:off x="3179763" y="173977"/>
            <a:ext cx="8832850" cy="6510041"/>
          </a:xfrm>
          <a:prstGeom prst="rect">
            <a:avLst/>
          </a:prstGeom>
          <a:pattFill prst="wdDnDiag">
            <a:fgClr>
              <a:schemeClr val="bg1">
                <a:lumMod val="85000"/>
              </a:schemeClr>
            </a:fgClr>
            <a:bgClr>
              <a:schemeClr val="bg1"/>
            </a:bgClr>
          </a:pattFill>
        </p:spPr>
        <p:txBody>
          <a:bodyPr anchor="t"/>
          <a:lstStyle>
            <a:lvl1pPr marL="0" indent="0" algn="ctr">
              <a:buNone/>
              <a:defRPr/>
            </a:lvl1pPr>
          </a:lstStyle>
          <a:p>
            <a:r>
              <a:rPr lang="de-DE"/>
              <a:t> </a:t>
            </a:r>
          </a:p>
        </p:txBody>
      </p:sp>
      <p:sp>
        <p:nvSpPr>
          <p:cNvPr id="33" name="Textplatzhalter 15">
            <a:extLst>
              <a:ext uri="{FF2B5EF4-FFF2-40B4-BE49-F238E27FC236}">
                <a16:creationId xmlns:a16="http://schemas.microsoft.com/office/drawing/2014/main" id="{EBE23610-A0A6-FC47-8F92-CA478DC1EDB3}"/>
              </a:ext>
            </a:extLst>
          </p:cNvPr>
          <p:cNvSpPr>
            <a:spLocks noGrp="1"/>
          </p:cNvSpPr>
          <p:nvPr>
            <p:ph type="body" sz="quarter" idx="90" hasCustomPrompt="1"/>
          </p:nvPr>
        </p:nvSpPr>
        <p:spPr>
          <a:xfrm>
            <a:off x="479426" y="4491097"/>
            <a:ext cx="2262787" cy="1601727"/>
          </a:xfrm>
        </p:spPr>
        <p:txBody>
          <a:bodyPr>
            <a:normAutofit/>
          </a:bodyPr>
          <a:lstStyle>
            <a:lvl1pPr>
              <a:defRPr sz="1200"/>
            </a:lvl1pPr>
            <a:lvl2pPr>
              <a:spcBef>
                <a:spcPts val="0"/>
              </a:spcBef>
              <a:spcAft>
                <a:spcPts val="1000"/>
              </a:spcAft>
              <a:defRPr sz="1200">
                <a:latin typeface="+mn-lt"/>
              </a:defRPr>
            </a:lvl2pPr>
          </a:lstStyle>
          <a:p>
            <a:r>
              <a:rPr lang="de-DE" noProof="1"/>
              <a:t>Copy text, 12pt Gotham-Book. Lorem ipsum dolor amet maga, consectetuer adipiscing de es elit. Sit de mecenas porttitor congue fusce posuere magna.</a:t>
            </a:r>
          </a:p>
        </p:txBody>
      </p:sp>
      <p:sp>
        <p:nvSpPr>
          <p:cNvPr id="9" name="Titel 3">
            <a:extLst>
              <a:ext uri="{FF2B5EF4-FFF2-40B4-BE49-F238E27FC236}">
                <a16:creationId xmlns:a16="http://schemas.microsoft.com/office/drawing/2014/main" id="{8BAF87CF-7332-B649-9768-2CF4DDDFBE98}"/>
              </a:ext>
            </a:extLst>
          </p:cNvPr>
          <p:cNvSpPr>
            <a:spLocks noGrp="1"/>
          </p:cNvSpPr>
          <p:nvPr>
            <p:ph type="title" hasCustomPrompt="1"/>
          </p:nvPr>
        </p:nvSpPr>
        <p:spPr>
          <a:xfrm>
            <a:off x="479424" y="3774585"/>
            <a:ext cx="2262787" cy="508999"/>
          </a:xfrm>
        </p:spPr>
        <p:txBody>
          <a:bodyPr/>
          <a:lstStyle>
            <a:lvl1pPr>
              <a:defRPr sz="1800"/>
            </a:lvl1pPr>
          </a:lstStyle>
          <a:p>
            <a:pPr lvl="0"/>
            <a:r>
              <a:rPr lang="de-DE" noProof="1"/>
              <a:t>Subline, </a:t>
            </a:r>
            <a:br>
              <a:rPr lang="de-DE" noProof="1"/>
            </a:br>
            <a:r>
              <a:rPr lang="de-DE" noProof="1"/>
              <a:t>18pt Gotham-Bold</a:t>
            </a:r>
          </a:p>
        </p:txBody>
      </p:sp>
    </p:spTree>
    <p:extLst>
      <p:ext uri="{BB962C8B-B14F-4D97-AF65-F5344CB8AC3E}">
        <p14:creationId xmlns:p14="http://schemas.microsoft.com/office/powerpoint/2010/main" val="397758529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Quote R - picture">
    <p:bg>
      <p:bgPr>
        <a:solidFill>
          <a:schemeClr val="bg1"/>
        </a:solidFill>
        <a:effectLst/>
      </p:bgPr>
    </p:bg>
    <p:spTree>
      <p:nvGrpSpPr>
        <p:cNvPr id="1" name=""/>
        <p:cNvGrpSpPr/>
        <p:nvPr/>
      </p:nvGrpSpPr>
      <p:grpSpPr>
        <a:xfrm>
          <a:off x="0" y="0"/>
          <a:ext cx="0" cy="0"/>
          <a:chOff x="0" y="0"/>
          <a:chExt cx="0" cy="0"/>
        </a:xfrm>
      </p:grpSpPr>
      <p:sp>
        <p:nvSpPr>
          <p:cNvPr id="8" name="Titel 3">
            <a:extLst>
              <a:ext uri="{FF2B5EF4-FFF2-40B4-BE49-F238E27FC236}">
                <a16:creationId xmlns:a16="http://schemas.microsoft.com/office/drawing/2014/main" id="{1F467346-7845-4143-B450-6531AA30A106}"/>
              </a:ext>
            </a:extLst>
          </p:cNvPr>
          <p:cNvSpPr>
            <a:spLocks noGrp="1"/>
          </p:cNvSpPr>
          <p:nvPr>
            <p:ph type="title" hasCustomPrompt="1"/>
          </p:nvPr>
        </p:nvSpPr>
        <p:spPr>
          <a:xfrm>
            <a:off x="7075174" y="1757299"/>
            <a:ext cx="4277401" cy="2988121"/>
          </a:xfrm>
        </p:spPr>
        <p:txBody>
          <a:bodyPr/>
          <a:lstStyle>
            <a:lvl1pPr>
              <a:defRPr sz="4400"/>
            </a:lvl1pPr>
          </a:lstStyle>
          <a:p>
            <a:pPr lvl="0"/>
            <a:r>
              <a:rPr lang="de-DE" noProof="1"/>
              <a:t>Statement, </a:t>
            </a:r>
            <a:br>
              <a:rPr lang="de-DE" noProof="1"/>
            </a:br>
            <a:r>
              <a:rPr lang="de-DE" noProof="1"/>
              <a:t>44pt Gotham bold – lorem ipsum dolor </a:t>
            </a:r>
            <a:br>
              <a:rPr lang="de-DE" noProof="1"/>
            </a:br>
            <a:r>
              <a:rPr lang="de-DE" noProof="1"/>
              <a:t>sit consetetur</a:t>
            </a:r>
            <a:br>
              <a:rPr lang="de-DE" noProof="1"/>
            </a:br>
            <a:endParaRPr lang="de-DE" noProof="1"/>
          </a:p>
        </p:txBody>
      </p:sp>
      <p:sp>
        <p:nvSpPr>
          <p:cNvPr id="2" name="Bildplatzhalter 2">
            <a:extLst>
              <a:ext uri="{FF2B5EF4-FFF2-40B4-BE49-F238E27FC236}">
                <a16:creationId xmlns:a16="http://schemas.microsoft.com/office/drawing/2014/main" id="{D9123C7D-C603-986B-B021-50B1DF065232}"/>
              </a:ext>
            </a:extLst>
          </p:cNvPr>
          <p:cNvSpPr>
            <a:spLocks noGrp="1"/>
          </p:cNvSpPr>
          <p:nvPr>
            <p:ph type="pic" sz="quarter" idx="73" hasCustomPrompt="1"/>
          </p:nvPr>
        </p:nvSpPr>
        <p:spPr>
          <a:xfrm>
            <a:off x="479424" y="765174"/>
            <a:ext cx="5832475" cy="5327651"/>
          </a:xfrm>
          <a:prstGeom prst="roundRect">
            <a:avLst>
              <a:gd name="adj" fmla="val 4106"/>
            </a:avLst>
          </a:prstGeom>
          <a:pattFill prst="wdDnDiag">
            <a:fgClr>
              <a:schemeClr val="bg1">
                <a:lumMod val="85000"/>
              </a:schemeClr>
            </a:fgClr>
            <a:bgClr>
              <a:schemeClr val="bg1"/>
            </a:bgClr>
          </a:pattFill>
          <a:effectLst>
            <a:outerShdw blurRad="76200" dist="38100" dir="5400000" algn="t" rotWithShape="0">
              <a:prstClr val="black">
                <a:alpha val="20000"/>
              </a:prstClr>
            </a:outerShdw>
          </a:effectLst>
        </p:spPr>
        <p:txBody>
          <a:bodyPr anchor="t"/>
          <a:lstStyle>
            <a:lvl1pPr marL="0" indent="0" algn="ctr">
              <a:buNone/>
              <a:defRPr/>
            </a:lvl1pPr>
          </a:lstStyle>
          <a:p>
            <a:r>
              <a:rPr lang="de-DE"/>
              <a:t> </a:t>
            </a:r>
          </a:p>
        </p:txBody>
      </p:sp>
      <p:sp>
        <p:nvSpPr>
          <p:cNvPr id="4" name="Rechteck 3">
            <a:extLst>
              <a:ext uri="{FF2B5EF4-FFF2-40B4-BE49-F238E27FC236}">
                <a16:creationId xmlns:a16="http://schemas.microsoft.com/office/drawing/2014/main" id="{91F55ACB-DEE6-57E4-3E71-9520E346C184}"/>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290334879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Quote R - picture">
    <p:bg>
      <p:bgPr>
        <a:solidFill>
          <a:schemeClr val="bg1"/>
        </a:solidFill>
        <a:effectLst/>
      </p:bgPr>
    </p:bg>
    <p:spTree>
      <p:nvGrpSpPr>
        <p:cNvPr id="1" name=""/>
        <p:cNvGrpSpPr/>
        <p:nvPr/>
      </p:nvGrpSpPr>
      <p:grpSpPr>
        <a:xfrm>
          <a:off x="0" y="0"/>
          <a:ext cx="0" cy="0"/>
          <a:chOff x="0" y="0"/>
          <a:chExt cx="0" cy="0"/>
        </a:xfrm>
      </p:grpSpPr>
      <p:sp>
        <p:nvSpPr>
          <p:cNvPr id="8" name="Titel 3">
            <a:extLst>
              <a:ext uri="{FF2B5EF4-FFF2-40B4-BE49-F238E27FC236}">
                <a16:creationId xmlns:a16="http://schemas.microsoft.com/office/drawing/2014/main" id="{1F467346-7845-4143-B450-6531AA30A106}"/>
              </a:ext>
            </a:extLst>
          </p:cNvPr>
          <p:cNvSpPr>
            <a:spLocks noGrp="1"/>
          </p:cNvSpPr>
          <p:nvPr>
            <p:ph type="title" hasCustomPrompt="1"/>
          </p:nvPr>
        </p:nvSpPr>
        <p:spPr>
          <a:xfrm>
            <a:off x="7075174" y="1757299"/>
            <a:ext cx="4277401" cy="2988121"/>
          </a:xfrm>
        </p:spPr>
        <p:txBody>
          <a:bodyPr/>
          <a:lstStyle>
            <a:lvl1pPr>
              <a:defRPr sz="4400"/>
            </a:lvl1pPr>
          </a:lstStyle>
          <a:p>
            <a:pPr lvl="0"/>
            <a:r>
              <a:rPr lang="de-DE" noProof="1"/>
              <a:t>Statement, </a:t>
            </a:r>
            <a:br>
              <a:rPr lang="de-DE" noProof="1"/>
            </a:br>
            <a:r>
              <a:rPr lang="de-DE" noProof="1"/>
              <a:t>44pt Gotham bold – lorem ipsum dolor </a:t>
            </a:r>
            <a:br>
              <a:rPr lang="de-DE" noProof="1"/>
            </a:br>
            <a:r>
              <a:rPr lang="de-DE" noProof="1"/>
              <a:t>sit consetetur</a:t>
            </a:r>
            <a:br>
              <a:rPr lang="de-DE" noProof="1"/>
            </a:br>
            <a:endParaRPr lang="de-DE" noProof="1"/>
          </a:p>
        </p:txBody>
      </p:sp>
      <p:sp>
        <p:nvSpPr>
          <p:cNvPr id="2" name="Bildplatzhalter 2">
            <a:extLst>
              <a:ext uri="{FF2B5EF4-FFF2-40B4-BE49-F238E27FC236}">
                <a16:creationId xmlns:a16="http://schemas.microsoft.com/office/drawing/2014/main" id="{D9123C7D-C603-986B-B021-50B1DF065232}"/>
              </a:ext>
            </a:extLst>
          </p:cNvPr>
          <p:cNvSpPr>
            <a:spLocks noGrp="1"/>
          </p:cNvSpPr>
          <p:nvPr>
            <p:ph type="pic" sz="quarter" idx="73" hasCustomPrompt="1"/>
          </p:nvPr>
        </p:nvSpPr>
        <p:spPr>
          <a:xfrm>
            <a:off x="479424" y="765174"/>
            <a:ext cx="5832475" cy="5327651"/>
          </a:xfrm>
          <a:prstGeom prst="roundRect">
            <a:avLst>
              <a:gd name="adj" fmla="val 4106"/>
            </a:avLst>
          </a:prstGeom>
          <a:pattFill prst="wdDnDiag">
            <a:fgClr>
              <a:schemeClr val="bg1">
                <a:lumMod val="85000"/>
              </a:schemeClr>
            </a:fgClr>
            <a:bgClr>
              <a:schemeClr val="bg1"/>
            </a:bgClr>
          </a:pattFill>
          <a:effectLst>
            <a:outerShdw blurRad="76200" dist="38100" dir="5400000" algn="t" rotWithShape="0">
              <a:prstClr val="black">
                <a:alpha val="20000"/>
              </a:prstClr>
            </a:outerShdw>
          </a:effectLst>
        </p:spPr>
        <p:txBody>
          <a:bodyPr anchor="t"/>
          <a:lstStyle>
            <a:lvl1pPr marL="0" indent="0" algn="ctr">
              <a:buNone/>
              <a:defRPr/>
            </a:lvl1pPr>
          </a:lstStyle>
          <a:p>
            <a:r>
              <a:rPr lang="de-DE"/>
              <a:t> </a:t>
            </a:r>
          </a:p>
        </p:txBody>
      </p:sp>
      <p:sp>
        <p:nvSpPr>
          <p:cNvPr id="4" name="Rechteck 3">
            <a:extLst>
              <a:ext uri="{FF2B5EF4-FFF2-40B4-BE49-F238E27FC236}">
                <a16:creationId xmlns:a16="http://schemas.microsoft.com/office/drawing/2014/main" id="{97AB9A45-CC8D-8BD0-5774-C244E69CE525}"/>
              </a:ext>
            </a:extLst>
          </p:cNvPr>
          <p:cNvSpPr/>
          <p:nvPr userDrawn="1"/>
        </p:nvSpPr>
        <p:spPr>
          <a:xfrm>
            <a:off x="0" y="6787779"/>
            <a:ext cx="12192000" cy="70221"/>
          </a:xfrm>
          <a:prstGeom prst="rect">
            <a:avLst/>
          </a:prstGeom>
          <a:solidFill>
            <a:srgbClr val="111085"/>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90717585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0_Abschnitt">
    <p:bg>
      <p:bgPr>
        <a:solidFill>
          <a:srgbClr val="FFC000"/>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F5E5BD8-3CB1-4D35-6C49-A5B8CBB47419}"/>
              </a:ext>
            </a:extLst>
          </p:cNvPr>
          <p:cNvSpPr txBox="1"/>
          <p:nvPr userDrawn="1"/>
        </p:nvSpPr>
        <p:spPr>
          <a:xfrm>
            <a:off x="4811998" y="2386859"/>
            <a:ext cx="2568012" cy="1538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rtlCol="0" anchor="ctr">
            <a:spAutoFit/>
          </a:bodyPr>
          <a:lstStyle/>
          <a:p>
            <a:pPr algn="ctr"/>
            <a:r>
              <a:rPr lang="de-DE" sz="10000" noProof="1">
                <a:solidFill>
                  <a:schemeClr val="bg1"/>
                </a:solidFill>
                <a:latin typeface="+mj-lt"/>
              </a:rPr>
              <a:t>Bild</a:t>
            </a:r>
          </a:p>
        </p:txBody>
      </p:sp>
    </p:spTree>
    <p:extLst>
      <p:ext uri="{BB962C8B-B14F-4D97-AF65-F5344CB8AC3E}">
        <p14:creationId xmlns:p14="http://schemas.microsoft.com/office/powerpoint/2010/main" val="3090725815"/>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icture - 100">
    <p:spTree>
      <p:nvGrpSpPr>
        <p:cNvPr id="1" name=""/>
        <p:cNvGrpSpPr/>
        <p:nvPr/>
      </p:nvGrpSpPr>
      <p:grpSpPr>
        <a:xfrm>
          <a:off x="0" y="0"/>
          <a:ext cx="0" cy="0"/>
          <a:chOff x="0" y="0"/>
          <a:chExt cx="0" cy="0"/>
        </a:xfrm>
      </p:grpSpPr>
      <p:sp>
        <p:nvSpPr>
          <p:cNvPr id="6" name="Bildplatzhalter 2">
            <a:extLst>
              <a:ext uri="{FF2B5EF4-FFF2-40B4-BE49-F238E27FC236}">
                <a16:creationId xmlns:a16="http://schemas.microsoft.com/office/drawing/2014/main" id="{D6B92CE5-A277-334B-8937-C6C41BB7EAA6}"/>
              </a:ext>
            </a:extLst>
          </p:cNvPr>
          <p:cNvSpPr>
            <a:spLocks noGrp="1"/>
          </p:cNvSpPr>
          <p:nvPr>
            <p:ph type="pic" sz="quarter" idx="11" hasCustomPrompt="1"/>
          </p:nvPr>
        </p:nvSpPr>
        <p:spPr>
          <a:xfrm>
            <a:off x="0" y="0"/>
            <a:ext cx="12192000" cy="6858000"/>
          </a:xfrm>
          <a:prstGeom prst="rect">
            <a:avLst/>
          </a:prstGeom>
          <a:pattFill prst="wdDnDiag">
            <a:fgClr>
              <a:schemeClr val="bg1">
                <a:lumMod val="85000"/>
              </a:schemeClr>
            </a:fgClr>
            <a:bgClr>
              <a:schemeClr val="bg1"/>
            </a:bgClr>
          </a:pattFill>
        </p:spPr>
        <p:txBody>
          <a:bodyPr anchor="t"/>
          <a:lstStyle>
            <a:lvl1pPr marL="0" indent="0" algn="ctr">
              <a:buNone/>
              <a:defRPr/>
            </a:lvl1pPr>
          </a:lstStyle>
          <a:p>
            <a:r>
              <a:rPr lang="de-DE"/>
              <a:t> </a:t>
            </a:r>
          </a:p>
        </p:txBody>
      </p:sp>
    </p:spTree>
    <p:extLst>
      <p:ext uri="{BB962C8B-B14F-4D97-AF65-F5344CB8AC3E}">
        <p14:creationId xmlns:p14="http://schemas.microsoft.com/office/powerpoint/2010/main" val="126527662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Agenda - small + picture">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a:xfrm>
            <a:off x="6743699" y="765176"/>
            <a:ext cx="4968876" cy="61118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lang="de-DE" sz="3200" b="1" i="0" smtClean="0">
                <a:effectLst/>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noProof="1"/>
              <a:t>Today's agenda</a:t>
            </a:r>
          </a:p>
        </p:txBody>
      </p:sp>
      <p:sp>
        <p:nvSpPr>
          <p:cNvPr id="9" name="Bildplatzhalter 2">
            <a:extLst>
              <a:ext uri="{FF2B5EF4-FFF2-40B4-BE49-F238E27FC236}">
                <a16:creationId xmlns:a16="http://schemas.microsoft.com/office/drawing/2014/main" id="{BE325584-5979-664B-9192-57EFADD98B72}"/>
              </a:ext>
            </a:extLst>
          </p:cNvPr>
          <p:cNvSpPr>
            <a:spLocks noGrp="1"/>
          </p:cNvSpPr>
          <p:nvPr>
            <p:ph type="pic" sz="quarter" idx="10" hasCustomPrompt="1"/>
          </p:nvPr>
        </p:nvSpPr>
        <p:spPr>
          <a:xfrm>
            <a:off x="479425" y="765174"/>
            <a:ext cx="4963586" cy="5327651"/>
          </a:xfrm>
          <a:prstGeom prst="roundRect">
            <a:avLst>
              <a:gd name="adj" fmla="val 4106"/>
            </a:avLst>
          </a:prstGeom>
          <a:pattFill prst="wdDnDiag">
            <a:fgClr>
              <a:schemeClr val="bg1">
                <a:lumMod val="85000"/>
              </a:schemeClr>
            </a:fgClr>
            <a:bgClr>
              <a:schemeClr val="bg1"/>
            </a:bgClr>
          </a:pattFill>
          <a:effectLst>
            <a:outerShdw blurRad="76200" dist="38100" dir="5400000" algn="t" rotWithShape="0">
              <a:prstClr val="black">
                <a:alpha val="20000"/>
              </a:prstClr>
            </a:outerShdw>
          </a:effectLst>
        </p:spPr>
        <p:txBody>
          <a:bodyPr anchor="t"/>
          <a:lstStyle>
            <a:lvl1pPr marL="0" indent="0" algn="ctr">
              <a:buNone/>
              <a:defRPr/>
            </a:lvl1pPr>
          </a:lstStyle>
          <a:p>
            <a:r>
              <a:rPr lang="de-DE"/>
              <a:t> </a:t>
            </a:r>
          </a:p>
        </p:txBody>
      </p:sp>
      <p:sp>
        <p:nvSpPr>
          <p:cNvPr id="7" name="Textplatzhalter 15">
            <a:extLst>
              <a:ext uri="{FF2B5EF4-FFF2-40B4-BE49-F238E27FC236}">
                <a16:creationId xmlns:a16="http://schemas.microsoft.com/office/drawing/2014/main" id="{F9F618EC-AB8F-2642-9B57-FA4ACBD33343}"/>
              </a:ext>
            </a:extLst>
          </p:cNvPr>
          <p:cNvSpPr>
            <a:spLocks noGrp="1"/>
          </p:cNvSpPr>
          <p:nvPr>
            <p:ph type="body" sz="quarter" idx="15" hasCustomPrompt="1"/>
          </p:nvPr>
        </p:nvSpPr>
        <p:spPr>
          <a:xfrm>
            <a:off x="6743699" y="1808162"/>
            <a:ext cx="4963586" cy="4284661"/>
          </a:xfrm>
        </p:spPr>
        <p:txBody>
          <a:bodyPr anchor="t"/>
          <a:lstStyle>
            <a:lvl1pPr marL="539750" indent="-530225">
              <a:spcBef>
                <a:spcPts val="2400"/>
              </a:spcBef>
              <a:buClr>
                <a:schemeClr val="accent2"/>
              </a:buClr>
              <a:buFont typeface="+mj-lt"/>
              <a:buAutoNum type="arabicPeriod"/>
              <a:tabLst/>
              <a:defRPr sz="2000"/>
            </a:lvl1pPr>
            <a:lvl5pPr marL="457200" indent="-457200">
              <a:spcBef>
                <a:spcPts val="0"/>
              </a:spcBef>
              <a:spcAft>
                <a:spcPts val="2400"/>
              </a:spcAft>
              <a:buFont typeface="+mj-lt"/>
              <a:buAutoNum type="arabicPeriod"/>
              <a:defRPr sz="2000"/>
            </a:lvl5pPr>
          </a:lstStyle>
          <a:p>
            <a:pPr lvl="0"/>
            <a:r>
              <a:rPr lang="de-DE"/>
              <a:t>First </a:t>
            </a:r>
            <a:r>
              <a:rPr lang="de-DE" err="1"/>
              <a:t>agenda</a:t>
            </a:r>
            <a:r>
              <a:rPr lang="de-DE"/>
              <a:t> item</a:t>
            </a:r>
          </a:p>
          <a:p>
            <a:pPr lvl="0"/>
            <a:r>
              <a:rPr lang="de-DE"/>
              <a:t>Second </a:t>
            </a:r>
            <a:r>
              <a:rPr lang="de-DE" err="1"/>
              <a:t>agenda</a:t>
            </a:r>
            <a:r>
              <a:rPr lang="de-DE"/>
              <a:t> item</a:t>
            </a:r>
          </a:p>
          <a:p>
            <a:pPr lvl="0"/>
            <a:r>
              <a:rPr lang="de-DE"/>
              <a:t>Third </a:t>
            </a:r>
            <a:r>
              <a:rPr lang="de-DE" err="1"/>
              <a:t>agenda</a:t>
            </a:r>
            <a:r>
              <a:rPr lang="de-DE"/>
              <a:t> item</a:t>
            </a:r>
          </a:p>
          <a:p>
            <a:pPr lvl="0"/>
            <a:r>
              <a:rPr lang="de-DE" err="1"/>
              <a:t>Fourth</a:t>
            </a:r>
            <a:r>
              <a:rPr lang="de-DE"/>
              <a:t> </a:t>
            </a:r>
            <a:r>
              <a:rPr lang="de-DE" err="1"/>
              <a:t>agenda</a:t>
            </a:r>
            <a:r>
              <a:rPr lang="de-DE"/>
              <a:t> item</a:t>
            </a:r>
          </a:p>
          <a:p>
            <a:pPr lvl="0"/>
            <a:r>
              <a:rPr lang="de-DE" err="1"/>
              <a:t>Fifth</a:t>
            </a:r>
            <a:r>
              <a:rPr lang="de-DE"/>
              <a:t> </a:t>
            </a:r>
            <a:r>
              <a:rPr lang="de-DE" err="1"/>
              <a:t>agenda</a:t>
            </a:r>
            <a:r>
              <a:rPr lang="de-DE"/>
              <a:t> item</a:t>
            </a:r>
          </a:p>
          <a:p>
            <a:pPr lvl="0"/>
            <a:r>
              <a:rPr lang="de-DE" err="1"/>
              <a:t>Sixth</a:t>
            </a:r>
            <a:r>
              <a:rPr lang="de-DE"/>
              <a:t> </a:t>
            </a:r>
            <a:r>
              <a:rPr lang="de-DE" err="1"/>
              <a:t>agenda</a:t>
            </a:r>
            <a:r>
              <a:rPr lang="de-DE"/>
              <a:t> item</a:t>
            </a:r>
          </a:p>
        </p:txBody>
      </p:sp>
      <p:sp>
        <p:nvSpPr>
          <p:cNvPr id="3" name="Rechteck 2">
            <a:extLst>
              <a:ext uri="{FF2B5EF4-FFF2-40B4-BE49-F238E27FC236}">
                <a16:creationId xmlns:a16="http://schemas.microsoft.com/office/drawing/2014/main" id="{372E767D-D795-1C17-3545-27AAD4D131B2}"/>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382637956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ild ohne Text">
    <p:bg>
      <p:bgPr>
        <a:solidFill>
          <a:schemeClr val="bg1"/>
        </a:solidFill>
        <a:effectLst/>
      </p:bgPr>
    </p:bg>
    <p:spTree>
      <p:nvGrpSpPr>
        <p:cNvPr id="1" name=""/>
        <p:cNvGrpSpPr/>
        <p:nvPr/>
      </p:nvGrpSpPr>
      <p:grpSpPr>
        <a:xfrm>
          <a:off x="0" y="0"/>
          <a:ext cx="0" cy="0"/>
          <a:chOff x="0" y="0"/>
          <a:chExt cx="0" cy="0"/>
        </a:xfrm>
      </p:grpSpPr>
      <p:sp>
        <p:nvSpPr>
          <p:cNvPr id="13" name="Bildplatzhalter 2">
            <a:extLst>
              <a:ext uri="{FF2B5EF4-FFF2-40B4-BE49-F238E27FC236}">
                <a16:creationId xmlns:a16="http://schemas.microsoft.com/office/drawing/2014/main" id="{758B6C27-A5A1-FB4E-8A5C-D551064A2EE4}"/>
              </a:ext>
            </a:extLst>
          </p:cNvPr>
          <p:cNvSpPr>
            <a:spLocks noGrp="1"/>
          </p:cNvSpPr>
          <p:nvPr>
            <p:ph type="pic" sz="quarter" idx="10" hasCustomPrompt="1"/>
          </p:nvPr>
        </p:nvSpPr>
        <p:spPr>
          <a:xfrm>
            <a:off x="480489" y="766235"/>
            <a:ext cx="11233151" cy="5325533"/>
          </a:xfrm>
          <a:prstGeom prst="roundRect">
            <a:avLst>
              <a:gd name="adj" fmla="val 2563"/>
            </a:avLst>
          </a:prstGeom>
          <a:pattFill prst="wdUpDiag">
            <a:fgClr>
              <a:schemeClr val="bg1">
                <a:lumMod val="85000"/>
              </a:schemeClr>
            </a:fgClr>
            <a:bgClr>
              <a:schemeClr val="bg1">
                <a:lumMod val="95000"/>
              </a:schemeClr>
            </a:bgClr>
          </a:pattFill>
          <a:effectLst>
            <a:outerShdw blurRad="63500" dist="25400" dir="5400000" algn="ctr" rotWithShape="0">
              <a:srgbClr val="000000">
                <a:alpha val="20000"/>
              </a:srgbClr>
            </a:outerShdw>
          </a:effectLst>
        </p:spPr>
        <p:txBody>
          <a:bodyPr vert="horz" lIns="0" tIns="0" rIns="0" bIns="0" rtlCol="0" anchor="t">
            <a:normAutofit/>
          </a:bodyPr>
          <a:lstStyle>
            <a:lvl1pPr>
              <a:defRPr lang="en-US" dirty="0"/>
            </a:lvl1pPr>
          </a:lstStyle>
          <a:p>
            <a:pPr lvl="0" algn="ctr"/>
            <a:r>
              <a:rPr lang="en-US"/>
              <a:t> </a:t>
            </a:r>
          </a:p>
        </p:txBody>
      </p:sp>
      <p:sp>
        <p:nvSpPr>
          <p:cNvPr id="3" name="Rechteck 2">
            <a:extLst>
              <a:ext uri="{FF2B5EF4-FFF2-40B4-BE49-F238E27FC236}">
                <a16:creationId xmlns:a16="http://schemas.microsoft.com/office/drawing/2014/main" id="{AF87A8E1-B3ED-2F27-5B46-80039BA7B616}"/>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200963162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Picture - 50/50">
    <p:spTree>
      <p:nvGrpSpPr>
        <p:cNvPr id="1" name=""/>
        <p:cNvGrpSpPr/>
        <p:nvPr/>
      </p:nvGrpSpPr>
      <p:grpSpPr>
        <a:xfrm>
          <a:off x="0" y="0"/>
          <a:ext cx="0" cy="0"/>
          <a:chOff x="0" y="0"/>
          <a:chExt cx="0" cy="0"/>
        </a:xfrm>
      </p:grpSpPr>
      <p:sp>
        <p:nvSpPr>
          <p:cNvPr id="5" name="Bildplatzhalter 2">
            <a:extLst>
              <a:ext uri="{FF2B5EF4-FFF2-40B4-BE49-F238E27FC236}">
                <a16:creationId xmlns:a16="http://schemas.microsoft.com/office/drawing/2014/main" id="{A8651A9D-8908-2D48-AD8C-ACA13127EC11}"/>
              </a:ext>
            </a:extLst>
          </p:cNvPr>
          <p:cNvSpPr>
            <a:spLocks noGrp="1"/>
          </p:cNvSpPr>
          <p:nvPr>
            <p:ph type="pic" sz="quarter" idx="10" hasCustomPrompt="1"/>
          </p:nvPr>
        </p:nvSpPr>
        <p:spPr>
          <a:xfrm>
            <a:off x="0" y="0"/>
            <a:ext cx="6098400" cy="6858000"/>
          </a:xfrm>
          <a:prstGeom prst="rect">
            <a:avLst/>
          </a:prstGeom>
          <a:pattFill prst="wdDnDiag">
            <a:fgClr>
              <a:schemeClr val="bg1">
                <a:lumMod val="85000"/>
              </a:schemeClr>
            </a:fgClr>
            <a:bgClr>
              <a:schemeClr val="bg1"/>
            </a:bgClr>
          </a:pattFill>
        </p:spPr>
        <p:txBody>
          <a:bodyPr anchor="t"/>
          <a:lstStyle>
            <a:lvl1pPr marL="0" indent="0" algn="ctr">
              <a:buNone/>
              <a:defRPr/>
            </a:lvl1pPr>
          </a:lstStyle>
          <a:p>
            <a:r>
              <a:rPr lang="de-DE"/>
              <a:t> </a:t>
            </a:r>
          </a:p>
        </p:txBody>
      </p:sp>
      <p:sp>
        <p:nvSpPr>
          <p:cNvPr id="7" name="Bildplatzhalter 2">
            <a:extLst>
              <a:ext uri="{FF2B5EF4-FFF2-40B4-BE49-F238E27FC236}">
                <a16:creationId xmlns:a16="http://schemas.microsoft.com/office/drawing/2014/main" id="{E058762C-CA50-A44A-9B20-971F8A25DBC7}"/>
              </a:ext>
            </a:extLst>
          </p:cNvPr>
          <p:cNvSpPr>
            <a:spLocks noGrp="1"/>
          </p:cNvSpPr>
          <p:nvPr>
            <p:ph type="pic" sz="quarter" idx="11" hasCustomPrompt="1"/>
          </p:nvPr>
        </p:nvSpPr>
        <p:spPr>
          <a:xfrm>
            <a:off x="6096000" y="0"/>
            <a:ext cx="6096000" cy="6858000"/>
          </a:xfrm>
          <a:prstGeom prst="rect">
            <a:avLst/>
          </a:prstGeom>
          <a:pattFill prst="wdUpDiag">
            <a:fgClr>
              <a:schemeClr val="bg1">
                <a:lumMod val="85000"/>
              </a:schemeClr>
            </a:fgClr>
            <a:bgClr>
              <a:schemeClr val="bg1"/>
            </a:bgClr>
          </a:pattFill>
        </p:spPr>
        <p:txBody>
          <a:bodyPr anchor="t"/>
          <a:lstStyle>
            <a:lvl1pPr marL="0" indent="0" algn="ctr">
              <a:buNone/>
              <a:defRPr/>
            </a:lvl1pPr>
          </a:lstStyle>
          <a:p>
            <a:r>
              <a:rPr lang="de-DE"/>
              <a:t> </a:t>
            </a:r>
          </a:p>
        </p:txBody>
      </p:sp>
    </p:spTree>
    <p:extLst>
      <p:ext uri="{BB962C8B-B14F-4D97-AF65-F5344CB8AC3E}">
        <p14:creationId xmlns:p14="http://schemas.microsoft.com/office/powerpoint/2010/main" val="196242650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Bild ohne Text">
    <p:bg>
      <p:bgPr>
        <a:solidFill>
          <a:schemeClr val="bg1"/>
        </a:solidFill>
        <a:effectLst/>
      </p:bgPr>
    </p:bg>
    <p:spTree>
      <p:nvGrpSpPr>
        <p:cNvPr id="1" name=""/>
        <p:cNvGrpSpPr/>
        <p:nvPr/>
      </p:nvGrpSpPr>
      <p:grpSpPr>
        <a:xfrm>
          <a:off x="0" y="0"/>
          <a:ext cx="0" cy="0"/>
          <a:chOff x="0" y="0"/>
          <a:chExt cx="0" cy="0"/>
        </a:xfrm>
      </p:grpSpPr>
      <p:sp>
        <p:nvSpPr>
          <p:cNvPr id="13" name="Bildplatzhalter 2">
            <a:extLst>
              <a:ext uri="{FF2B5EF4-FFF2-40B4-BE49-F238E27FC236}">
                <a16:creationId xmlns:a16="http://schemas.microsoft.com/office/drawing/2014/main" id="{758B6C27-A5A1-FB4E-8A5C-D551064A2EE4}"/>
              </a:ext>
            </a:extLst>
          </p:cNvPr>
          <p:cNvSpPr>
            <a:spLocks noGrp="1"/>
          </p:cNvSpPr>
          <p:nvPr>
            <p:ph type="pic" sz="quarter" idx="10" hasCustomPrompt="1"/>
          </p:nvPr>
        </p:nvSpPr>
        <p:spPr>
          <a:xfrm>
            <a:off x="480490" y="766235"/>
            <a:ext cx="5399617" cy="5325533"/>
          </a:xfrm>
          <a:prstGeom prst="roundRect">
            <a:avLst>
              <a:gd name="adj" fmla="val 2563"/>
            </a:avLst>
          </a:prstGeom>
          <a:pattFill prst="wdUpDiag">
            <a:fgClr>
              <a:schemeClr val="bg1">
                <a:lumMod val="85000"/>
              </a:schemeClr>
            </a:fgClr>
            <a:bgClr>
              <a:schemeClr val="bg1">
                <a:lumMod val="95000"/>
              </a:schemeClr>
            </a:bgClr>
          </a:pattFill>
          <a:effectLst>
            <a:outerShdw blurRad="63500" dist="25400" dir="5400000" algn="ctr" rotWithShape="0">
              <a:srgbClr val="000000">
                <a:alpha val="20000"/>
              </a:srgbClr>
            </a:outerShdw>
          </a:effectLst>
        </p:spPr>
        <p:txBody>
          <a:bodyPr vert="horz" lIns="0" tIns="0" rIns="0" bIns="0" rtlCol="0" anchor="t">
            <a:normAutofit/>
          </a:bodyPr>
          <a:lstStyle>
            <a:lvl1pPr>
              <a:defRPr lang="en-US" dirty="0"/>
            </a:lvl1pPr>
          </a:lstStyle>
          <a:p>
            <a:pPr lvl="0" algn="ctr"/>
            <a:r>
              <a:rPr lang="en-US"/>
              <a:t> </a:t>
            </a:r>
          </a:p>
        </p:txBody>
      </p:sp>
      <p:sp>
        <p:nvSpPr>
          <p:cNvPr id="2" name="Bildplatzhalter 2">
            <a:extLst>
              <a:ext uri="{FF2B5EF4-FFF2-40B4-BE49-F238E27FC236}">
                <a16:creationId xmlns:a16="http://schemas.microsoft.com/office/drawing/2014/main" id="{86E34D5A-AD42-D9D9-1889-530A5C6229AA}"/>
              </a:ext>
            </a:extLst>
          </p:cNvPr>
          <p:cNvSpPr>
            <a:spLocks noGrp="1"/>
          </p:cNvSpPr>
          <p:nvPr>
            <p:ph type="pic" sz="quarter" idx="11" hasCustomPrompt="1"/>
          </p:nvPr>
        </p:nvSpPr>
        <p:spPr>
          <a:xfrm>
            <a:off x="6323548" y="766235"/>
            <a:ext cx="5399617" cy="5325533"/>
          </a:xfrm>
          <a:prstGeom prst="roundRect">
            <a:avLst>
              <a:gd name="adj" fmla="val 2563"/>
            </a:avLst>
          </a:prstGeom>
          <a:pattFill prst="wdUpDiag">
            <a:fgClr>
              <a:schemeClr val="bg1">
                <a:lumMod val="85000"/>
              </a:schemeClr>
            </a:fgClr>
            <a:bgClr>
              <a:schemeClr val="bg1">
                <a:lumMod val="95000"/>
              </a:schemeClr>
            </a:bgClr>
          </a:pattFill>
          <a:effectLst>
            <a:outerShdw blurRad="63500" dist="25400" dir="5400000" algn="ctr" rotWithShape="0">
              <a:srgbClr val="000000">
                <a:alpha val="20000"/>
              </a:srgbClr>
            </a:outerShdw>
          </a:effectLst>
        </p:spPr>
        <p:txBody>
          <a:bodyPr vert="horz" lIns="0" tIns="0" rIns="0" bIns="0" rtlCol="0" anchor="t">
            <a:normAutofit/>
          </a:bodyPr>
          <a:lstStyle>
            <a:lvl1pPr>
              <a:defRPr lang="en-US" dirty="0"/>
            </a:lvl1pPr>
          </a:lstStyle>
          <a:p>
            <a:pPr lvl="0" algn="ctr"/>
            <a:r>
              <a:rPr lang="en-US"/>
              <a:t> </a:t>
            </a:r>
          </a:p>
        </p:txBody>
      </p:sp>
      <p:sp>
        <p:nvSpPr>
          <p:cNvPr id="4" name="Rechteck 3">
            <a:extLst>
              <a:ext uri="{FF2B5EF4-FFF2-40B4-BE49-F238E27FC236}">
                <a16:creationId xmlns:a16="http://schemas.microsoft.com/office/drawing/2014/main" id="{B4D09893-D984-5F26-8A3D-CA674F3766E2}"/>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366277844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Picture - 4x4 horizontal">
    <p:spTree>
      <p:nvGrpSpPr>
        <p:cNvPr id="1" name=""/>
        <p:cNvGrpSpPr/>
        <p:nvPr/>
      </p:nvGrpSpPr>
      <p:grpSpPr>
        <a:xfrm>
          <a:off x="0" y="0"/>
          <a:ext cx="0" cy="0"/>
          <a:chOff x="0" y="0"/>
          <a:chExt cx="0" cy="0"/>
        </a:xfrm>
      </p:grpSpPr>
      <p:sp>
        <p:nvSpPr>
          <p:cNvPr id="9" name="Bildplatzhalter 2">
            <a:extLst>
              <a:ext uri="{FF2B5EF4-FFF2-40B4-BE49-F238E27FC236}">
                <a16:creationId xmlns:a16="http://schemas.microsoft.com/office/drawing/2014/main" id="{BD85D1FE-E8B6-494D-BE65-35CDD72E35F4}"/>
              </a:ext>
            </a:extLst>
          </p:cNvPr>
          <p:cNvSpPr>
            <a:spLocks noGrp="1"/>
          </p:cNvSpPr>
          <p:nvPr>
            <p:ph type="pic" sz="quarter" idx="10" hasCustomPrompt="1"/>
          </p:nvPr>
        </p:nvSpPr>
        <p:spPr>
          <a:xfrm>
            <a:off x="0" y="0"/>
            <a:ext cx="6094800" cy="3430800"/>
          </a:xfrm>
          <a:prstGeom prst="rect">
            <a:avLst/>
          </a:prstGeom>
          <a:pattFill prst="wdDnDiag">
            <a:fgClr>
              <a:schemeClr val="bg1">
                <a:lumMod val="85000"/>
              </a:schemeClr>
            </a:fgClr>
            <a:bgClr>
              <a:schemeClr val="bg1"/>
            </a:bgClr>
          </a:pattFill>
        </p:spPr>
        <p:txBody>
          <a:bodyPr anchor="t"/>
          <a:lstStyle>
            <a:lvl1pPr marL="0" indent="0" algn="ctr">
              <a:buNone/>
              <a:defRPr/>
            </a:lvl1pPr>
          </a:lstStyle>
          <a:p>
            <a:r>
              <a:rPr lang="de-DE"/>
              <a:t> </a:t>
            </a:r>
          </a:p>
        </p:txBody>
      </p:sp>
      <p:sp>
        <p:nvSpPr>
          <p:cNvPr id="10" name="Bildplatzhalter 2">
            <a:extLst>
              <a:ext uri="{FF2B5EF4-FFF2-40B4-BE49-F238E27FC236}">
                <a16:creationId xmlns:a16="http://schemas.microsoft.com/office/drawing/2014/main" id="{513F6462-B87F-F348-B7BD-93557D557F6B}"/>
              </a:ext>
            </a:extLst>
          </p:cNvPr>
          <p:cNvSpPr>
            <a:spLocks noGrp="1"/>
          </p:cNvSpPr>
          <p:nvPr>
            <p:ph type="pic" sz="quarter" idx="11" hasCustomPrompt="1"/>
          </p:nvPr>
        </p:nvSpPr>
        <p:spPr>
          <a:xfrm>
            <a:off x="6096000" y="0"/>
            <a:ext cx="6096000" cy="3429000"/>
          </a:xfrm>
          <a:prstGeom prst="rect">
            <a:avLst/>
          </a:prstGeom>
          <a:pattFill prst="wdUpDiag">
            <a:fgClr>
              <a:schemeClr val="bg1">
                <a:lumMod val="85000"/>
              </a:schemeClr>
            </a:fgClr>
            <a:bgClr>
              <a:schemeClr val="bg1"/>
            </a:bgClr>
          </a:pattFill>
        </p:spPr>
        <p:txBody>
          <a:bodyPr anchor="t"/>
          <a:lstStyle>
            <a:lvl1pPr marL="0" indent="0" algn="ctr">
              <a:buNone/>
              <a:defRPr/>
            </a:lvl1pPr>
          </a:lstStyle>
          <a:p>
            <a:r>
              <a:rPr lang="de-DE"/>
              <a:t> </a:t>
            </a:r>
          </a:p>
        </p:txBody>
      </p:sp>
      <p:sp>
        <p:nvSpPr>
          <p:cNvPr id="14" name="Bildplatzhalter 2">
            <a:extLst>
              <a:ext uri="{FF2B5EF4-FFF2-40B4-BE49-F238E27FC236}">
                <a16:creationId xmlns:a16="http://schemas.microsoft.com/office/drawing/2014/main" id="{03D05D51-AD7A-B04D-BB97-3F3C046D6857}"/>
              </a:ext>
            </a:extLst>
          </p:cNvPr>
          <p:cNvSpPr>
            <a:spLocks noGrp="1"/>
          </p:cNvSpPr>
          <p:nvPr>
            <p:ph type="pic" sz="quarter" idx="12" hasCustomPrompt="1"/>
          </p:nvPr>
        </p:nvSpPr>
        <p:spPr>
          <a:xfrm>
            <a:off x="0" y="3429000"/>
            <a:ext cx="6096000" cy="3429000"/>
          </a:xfrm>
          <a:prstGeom prst="rect">
            <a:avLst/>
          </a:prstGeom>
          <a:pattFill prst="wdUpDiag">
            <a:fgClr>
              <a:schemeClr val="bg1">
                <a:lumMod val="85000"/>
              </a:schemeClr>
            </a:fgClr>
            <a:bgClr>
              <a:schemeClr val="bg1"/>
            </a:bgClr>
          </a:pattFill>
        </p:spPr>
        <p:txBody>
          <a:bodyPr anchor="t"/>
          <a:lstStyle>
            <a:lvl1pPr marL="0" indent="0" algn="ctr">
              <a:buNone/>
              <a:defRPr/>
            </a:lvl1pPr>
          </a:lstStyle>
          <a:p>
            <a:r>
              <a:rPr lang="de-DE"/>
              <a:t> </a:t>
            </a:r>
          </a:p>
        </p:txBody>
      </p:sp>
      <p:sp>
        <p:nvSpPr>
          <p:cNvPr id="15" name="Bildplatzhalter 2">
            <a:extLst>
              <a:ext uri="{FF2B5EF4-FFF2-40B4-BE49-F238E27FC236}">
                <a16:creationId xmlns:a16="http://schemas.microsoft.com/office/drawing/2014/main" id="{0650AF9D-5FB4-1649-A075-FAC9C2F858BC}"/>
              </a:ext>
            </a:extLst>
          </p:cNvPr>
          <p:cNvSpPr>
            <a:spLocks noGrp="1"/>
          </p:cNvSpPr>
          <p:nvPr>
            <p:ph type="pic" sz="quarter" idx="15" hasCustomPrompt="1"/>
          </p:nvPr>
        </p:nvSpPr>
        <p:spPr>
          <a:xfrm>
            <a:off x="6096000" y="3429000"/>
            <a:ext cx="6096000" cy="3429000"/>
          </a:xfrm>
          <a:prstGeom prst="rect">
            <a:avLst/>
          </a:prstGeom>
          <a:pattFill prst="wdDnDiag">
            <a:fgClr>
              <a:schemeClr val="bg1">
                <a:lumMod val="85000"/>
              </a:schemeClr>
            </a:fgClr>
            <a:bgClr>
              <a:schemeClr val="bg1"/>
            </a:bgClr>
          </a:pattFill>
        </p:spPr>
        <p:txBody>
          <a:bodyPr anchor="t"/>
          <a:lstStyle>
            <a:lvl1pPr marL="0" indent="0" algn="ctr">
              <a:buNone/>
              <a:defRPr/>
            </a:lvl1pPr>
          </a:lstStyle>
          <a:p>
            <a:r>
              <a:rPr lang="de-DE"/>
              <a:t> </a:t>
            </a:r>
          </a:p>
        </p:txBody>
      </p:sp>
    </p:spTree>
    <p:extLst>
      <p:ext uri="{BB962C8B-B14F-4D97-AF65-F5344CB8AC3E}">
        <p14:creationId xmlns:p14="http://schemas.microsoft.com/office/powerpoint/2010/main" val="349427105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Bild ohne Text">
    <p:bg>
      <p:bgPr>
        <a:solidFill>
          <a:schemeClr val="bg1"/>
        </a:solidFill>
        <a:effectLst/>
      </p:bgPr>
    </p:bg>
    <p:spTree>
      <p:nvGrpSpPr>
        <p:cNvPr id="1" name=""/>
        <p:cNvGrpSpPr/>
        <p:nvPr/>
      </p:nvGrpSpPr>
      <p:grpSpPr>
        <a:xfrm>
          <a:off x="0" y="0"/>
          <a:ext cx="0" cy="0"/>
          <a:chOff x="0" y="0"/>
          <a:chExt cx="0" cy="0"/>
        </a:xfrm>
      </p:grpSpPr>
      <p:sp>
        <p:nvSpPr>
          <p:cNvPr id="13" name="Bildplatzhalter 2">
            <a:extLst>
              <a:ext uri="{FF2B5EF4-FFF2-40B4-BE49-F238E27FC236}">
                <a16:creationId xmlns:a16="http://schemas.microsoft.com/office/drawing/2014/main" id="{758B6C27-A5A1-FB4E-8A5C-D551064A2EE4}"/>
              </a:ext>
            </a:extLst>
          </p:cNvPr>
          <p:cNvSpPr>
            <a:spLocks noGrp="1"/>
          </p:cNvSpPr>
          <p:nvPr>
            <p:ph type="pic" sz="quarter" idx="10" hasCustomPrompt="1"/>
          </p:nvPr>
        </p:nvSpPr>
        <p:spPr>
          <a:xfrm>
            <a:off x="480487" y="766235"/>
            <a:ext cx="2506559" cy="2506557"/>
          </a:xfrm>
          <a:prstGeom prst="roundRect">
            <a:avLst>
              <a:gd name="adj" fmla="val 2563"/>
            </a:avLst>
          </a:prstGeom>
          <a:pattFill prst="wdUpDiag">
            <a:fgClr>
              <a:schemeClr val="bg1">
                <a:lumMod val="85000"/>
              </a:schemeClr>
            </a:fgClr>
            <a:bgClr>
              <a:schemeClr val="bg1">
                <a:lumMod val="95000"/>
              </a:schemeClr>
            </a:bgClr>
          </a:pattFill>
          <a:effectLst>
            <a:outerShdw blurRad="63500" dist="25400" dir="5400000" algn="ctr" rotWithShape="0">
              <a:srgbClr val="000000">
                <a:alpha val="20000"/>
              </a:srgbClr>
            </a:outerShdw>
          </a:effectLst>
        </p:spPr>
        <p:txBody>
          <a:bodyPr vert="horz" lIns="0" tIns="0" rIns="0" bIns="0" rtlCol="0" anchor="t">
            <a:normAutofit/>
          </a:bodyPr>
          <a:lstStyle>
            <a:lvl1pPr>
              <a:defRPr lang="en-US" dirty="0"/>
            </a:lvl1pPr>
          </a:lstStyle>
          <a:p>
            <a:pPr lvl="0" algn="ctr"/>
            <a:r>
              <a:rPr lang="en-US"/>
              <a:t> </a:t>
            </a:r>
          </a:p>
        </p:txBody>
      </p:sp>
      <p:sp>
        <p:nvSpPr>
          <p:cNvPr id="2" name="Bildplatzhalter 2">
            <a:extLst>
              <a:ext uri="{FF2B5EF4-FFF2-40B4-BE49-F238E27FC236}">
                <a16:creationId xmlns:a16="http://schemas.microsoft.com/office/drawing/2014/main" id="{86E34D5A-AD42-D9D9-1889-530A5C6229AA}"/>
              </a:ext>
            </a:extLst>
          </p:cNvPr>
          <p:cNvSpPr>
            <a:spLocks noGrp="1"/>
          </p:cNvSpPr>
          <p:nvPr>
            <p:ph type="pic" sz="quarter" idx="11" hasCustomPrompt="1"/>
          </p:nvPr>
        </p:nvSpPr>
        <p:spPr>
          <a:xfrm>
            <a:off x="3397251" y="766232"/>
            <a:ext cx="2506559" cy="2506557"/>
          </a:xfrm>
          <a:prstGeom prst="roundRect">
            <a:avLst>
              <a:gd name="adj" fmla="val 2563"/>
            </a:avLst>
          </a:prstGeom>
          <a:pattFill prst="wdUpDiag">
            <a:fgClr>
              <a:schemeClr val="bg1">
                <a:lumMod val="85000"/>
              </a:schemeClr>
            </a:fgClr>
            <a:bgClr>
              <a:schemeClr val="bg1">
                <a:lumMod val="95000"/>
              </a:schemeClr>
            </a:bgClr>
          </a:pattFill>
          <a:effectLst>
            <a:outerShdw blurRad="63500" dist="25400" dir="5400000" algn="ctr" rotWithShape="0">
              <a:srgbClr val="000000">
                <a:alpha val="20000"/>
              </a:srgbClr>
            </a:outerShdw>
          </a:effectLst>
        </p:spPr>
        <p:txBody>
          <a:bodyPr vert="horz" lIns="0" tIns="0" rIns="0" bIns="0" rtlCol="0" anchor="t">
            <a:normAutofit/>
          </a:bodyPr>
          <a:lstStyle>
            <a:lvl1pPr>
              <a:defRPr lang="en-US" dirty="0"/>
            </a:lvl1pPr>
          </a:lstStyle>
          <a:p>
            <a:pPr lvl="0" algn="ctr"/>
            <a:r>
              <a:rPr lang="en-US"/>
              <a:t> </a:t>
            </a:r>
          </a:p>
        </p:txBody>
      </p:sp>
      <p:sp>
        <p:nvSpPr>
          <p:cNvPr id="3" name="Bildplatzhalter 2">
            <a:extLst>
              <a:ext uri="{FF2B5EF4-FFF2-40B4-BE49-F238E27FC236}">
                <a16:creationId xmlns:a16="http://schemas.microsoft.com/office/drawing/2014/main" id="{F9A4F408-08F6-07E8-DB47-77EDCB2E4328}"/>
              </a:ext>
            </a:extLst>
          </p:cNvPr>
          <p:cNvSpPr>
            <a:spLocks noGrp="1"/>
          </p:cNvSpPr>
          <p:nvPr>
            <p:ph type="pic" sz="quarter" idx="12" hasCustomPrompt="1"/>
          </p:nvPr>
        </p:nvSpPr>
        <p:spPr>
          <a:xfrm>
            <a:off x="6290313" y="766235"/>
            <a:ext cx="2506559" cy="2506557"/>
          </a:xfrm>
          <a:prstGeom prst="roundRect">
            <a:avLst>
              <a:gd name="adj" fmla="val 2563"/>
            </a:avLst>
          </a:prstGeom>
          <a:pattFill prst="wdUpDiag">
            <a:fgClr>
              <a:schemeClr val="bg1">
                <a:lumMod val="85000"/>
              </a:schemeClr>
            </a:fgClr>
            <a:bgClr>
              <a:schemeClr val="bg1">
                <a:lumMod val="95000"/>
              </a:schemeClr>
            </a:bgClr>
          </a:pattFill>
          <a:effectLst>
            <a:outerShdw blurRad="63500" dist="25400" dir="5400000" algn="ctr" rotWithShape="0">
              <a:srgbClr val="000000">
                <a:alpha val="20000"/>
              </a:srgbClr>
            </a:outerShdw>
          </a:effectLst>
        </p:spPr>
        <p:txBody>
          <a:bodyPr vert="horz" lIns="0" tIns="0" rIns="0" bIns="0" rtlCol="0" anchor="t">
            <a:normAutofit/>
          </a:bodyPr>
          <a:lstStyle>
            <a:lvl1pPr>
              <a:defRPr lang="en-US" dirty="0"/>
            </a:lvl1pPr>
          </a:lstStyle>
          <a:p>
            <a:pPr lvl="0" algn="ctr"/>
            <a:r>
              <a:rPr lang="en-US"/>
              <a:t> </a:t>
            </a:r>
          </a:p>
        </p:txBody>
      </p:sp>
      <p:sp>
        <p:nvSpPr>
          <p:cNvPr id="4" name="Bildplatzhalter 2">
            <a:extLst>
              <a:ext uri="{FF2B5EF4-FFF2-40B4-BE49-F238E27FC236}">
                <a16:creationId xmlns:a16="http://schemas.microsoft.com/office/drawing/2014/main" id="{8962BBB2-FA03-E164-9965-D908BA67D8DC}"/>
              </a:ext>
            </a:extLst>
          </p:cNvPr>
          <p:cNvSpPr>
            <a:spLocks noGrp="1"/>
          </p:cNvSpPr>
          <p:nvPr>
            <p:ph type="pic" sz="quarter" idx="13" hasCustomPrompt="1"/>
          </p:nvPr>
        </p:nvSpPr>
        <p:spPr>
          <a:xfrm>
            <a:off x="9207078" y="766232"/>
            <a:ext cx="2506559" cy="2506557"/>
          </a:xfrm>
          <a:prstGeom prst="roundRect">
            <a:avLst>
              <a:gd name="adj" fmla="val 2563"/>
            </a:avLst>
          </a:prstGeom>
          <a:pattFill prst="wdUpDiag">
            <a:fgClr>
              <a:schemeClr val="bg1">
                <a:lumMod val="85000"/>
              </a:schemeClr>
            </a:fgClr>
            <a:bgClr>
              <a:schemeClr val="bg1">
                <a:lumMod val="95000"/>
              </a:schemeClr>
            </a:bgClr>
          </a:pattFill>
          <a:effectLst>
            <a:outerShdw blurRad="63500" dist="25400" dir="5400000" algn="ctr" rotWithShape="0">
              <a:srgbClr val="000000">
                <a:alpha val="20000"/>
              </a:srgbClr>
            </a:outerShdw>
          </a:effectLst>
        </p:spPr>
        <p:txBody>
          <a:bodyPr vert="horz" lIns="0" tIns="0" rIns="0" bIns="0" rtlCol="0" anchor="t">
            <a:normAutofit/>
          </a:bodyPr>
          <a:lstStyle>
            <a:lvl1pPr>
              <a:defRPr lang="en-US" dirty="0"/>
            </a:lvl1pPr>
          </a:lstStyle>
          <a:p>
            <a:pPr lvl="0" algn="ctr"/>
            <a:r>
              <a:rPr lang="en-US"/>
              <a:t> </a:t>
            </a:r>
          </a:p>
        </p:txBody>
      </p:sp>
      <p:sp>
        <p:nvSpPr>
          <p:cNvPr id="5" name="Bildplatzhalter 2">
            <a:extLst>
              <a:ext uri="{FF2B5EF4-FFF2-40B4-BE49-F238E27FC236}">
                <a16:creationId xmlns:a16="http://schemas.microsoft.com/office/drawing/2014/main" id="{797D630D-A9D8-0763-BAC2-6E91AE543DD0}"/>
              </a:ext>
            </a:extLst>
          </p:cNvPr>
          <p:cNvSpPr>
            <a:spLocks noGrp="1"/>
          </p:cNvSpPr>
          <p:nvPr>
            <p:ph type="pic" sz="quarter" idx="14" hasCustomPrompt="1"/>
          </p:nvPr>
        </p:nvSpPr>
        <p:spPr>
          <a:xfrm>
            <a:off x="480487" y="3561504"/>
            <a:ext cx="2506559" cy="2506557"/>
          </a:xfrm>
          <a:prstGeom prst="roundRect">
            <a:avLst>
              <a:gd name="adj" fmla="val 2563"/>
            </a:avLst>
          </a:prstGeom>
          <a:pattFill prst="wdUpDiag">
            <a:fgClr>
              <a:schemeClr val="bg1">
                <a:lumMod val="85000"/>
              </a:schemeClr>
            </a:fgClr>
            <a:bgClr>
              <a:schemeClr val="bg1">
                <a:lumMod val="95000"/>
              </a:schemeClr>
            </a:bgClr>
          </a:pattFill>
          <a:effectLst>
            <a:outerShdw blurRad="63500" dist="25400" dir="5400000" algn="ctr" rotWithShape="0">
              <a:srgbClr val="000000">
                <a:alpha val="20000"/>
              </a:srgbClr>
            </a:outerShdw>
          </a:effectLst>
        </p:spPr>
        <p:txBody>
          <a:bodyPr vert="horz" lIns="0" tIns="0" rIns="0" bIns="0" rtlCol="0" anchor="t">
            <a:normAutofit/>
          </a:bodyPr>
          <a:lstStyle>
            <a:lvl1pPr>
              <a:defRPr lang="en-US" dirty="0"/>
            </a:lvl1pPr>
          </a:lstStyle>
          <a:p>
            <a:pPr lvl="0" algn="ctr"/>
            <a:r>
              <a:rPr lang="en-US"/>
              <a:t> </a:t>
            </a:r>
          </a:p>
        </p:txBody>
      </p:sp>
      <p:sp>
        <p:nvSpPr>
          <p:cNvPr id="6" name="Bildplatzhalter 2">
            <a:extLst>
              <a:ext uri="{FF2B5EF4-FFF2-40B4-BE49-F238E27FC236}">
                <a16:creationId xmlns:a16="http://schemas.microsoft.com/office/drawing/2014/main" id="{4FDD96C9-2B67-EFAD-3C75-D55FB15EAA93}"/>
              </a:ext>
            </a:extLst>
          </p:cNvPr>
          <p:cNvSpPr>
            <a:spLocks noGrp="1"/>
          </p:cNvSpPr>
          <p:nvPr>
            <p:ph type="pic" sz="quarter" idx="15" hasCustomPrompt="1"/>
          </p:nvPr>
        </p:nvSpPr>
        <p:spPr>
          <a:xfrm>
            <a:off x="3397251" y="3561504"/>
            <a:ext cx="2506559" cy="2506557"/>
          </a:xfrm>
          <a:prstGeom prst="roundRect">
            <a:avLst>
              <a:gd name="adj" fmla="val 2563"/>
            </a:avLst>
          </a:prstGeom>
          <a:pattFill prst="wdUpDiag">
            <a:fgClr>
              <a:schemeClr val="bg1">
                <a:lumMod val="85000"/>
              </a:schemeClr>
            </a:fgClr>
            <a:bgClr>
              <a:schemeClr val="bg1">
                <a:lumMod val="95000"/>
              </a:schemeClr>
            </a:bgClr>
          </a:pattFill>
          <a:effectLst>
            <a:outerShdw blurRad="63500" dist="25400" dir="5400000" algn="ctr" rotWithShape="0">
              <a:srgbClr val="000000">
                <a:alpha val="20000"/>
              </a:srgbClr>
            </a:outerShdw>
          </a:effectLst>
        </p:spPr>
        <p:txBody>
          <a:bodyPr vert="horz" lIns="0" tIns="0" rIns="0" bIns="0" rtlCol="0" anchor="t">
            <a:normAutofit/>
          </a:bodyPr>
          <a:lstStyle>
            <a:lvl1pPr>
              <a:defRPr lang="en-US" dirty="0"/>
            </a:lvl1pPr>
          </a:lstStyle>
          <a:p>
            <a:pPr lvl="0" algn="ctr"/>
            <a:r>
              <a:rPr lang="en-US"/>
              <a:t> </a:t>
            </a:r>
          </a:p>
        </p:txBody>
      </p:sp>
      <p:sp>
        <p:nvSpPr>
          <p:cNvPr id="7" name="Bildplatzhalter 2">
            <a:extLst>
              <a:ext uri="{FF2B5EF4-FFF2-40B4-BE49-F238E27FC236}">
                <a16:creationId xmlns:a16="http://schemas.microsoft.com/office/drawing/2014/main" id="{5D07ED45-7D24-EC54-9E7A-43475ACB06A8}"/>
              </a:ext>
            </a:extLst>
          </p:cNvPr>
          <p:cNvSpPr>
            <a:spLocks noGrp="1"/>
          </p:cNvSpPr>
          <p:nvPr>
            <p:ph type="pic" sz="quarter" idx="16" hasCustomPrompt="1"/>
          </p:nvPr>
        </p:nvSpPr>
        <p:spPr>
          <a:xfrm>
            <a:off x="6290313" y="3561504"/>
            <a:ext cx="2506559" cy="2506557"/>
          </a:xfrm>
          <a:prstGeom prst="roundRect">
            <a:avLst>
              <a:gd name="adj" fmla="val 2563"/>
            </a:avLst>
          </a:prstGeom>
          <a:pattFill prst="wdUpDiag">
            <a:fgClr>
              <a:schemeClr val="bg1">
                <a:lumMod val="85000"/>
              </a:schemeClr>
            </a:fgClr>
            <a:bgClr>
              <a:schemeClr val="bg1">
                <a:lumMod val="95000"/>
              </a:schemeClr>
            </a:bgClr>
          </a:pattFill>
          <a:effectLst>
            <a:outerShdw blurRad="63500" dist="25400" dir="5400000" algn="ctr" rotWithShape="0">
              <a:srgbClr val="000000">
                <a:alpha val="20000"/>
              </a:srgbClr>
            </a:outerShdw>
          </a:effectLst>
        </p:spPr>
        <p:txBody>
          <a:bodyPr vert="horz" lIns="0" tIns="0" rIns="0" bIns="0" rtlCol="0" anchor="t">
            <a:normAutofit/>
          </a:bodyPr>
          <a:lstStyle>
            <a:lvl1pPr>
              <a:defRPr lang="en-US" dirty="0"/>
            </a:lvl1pPr>
          </a:lstStyle>
          <a:p>
            <a:pPr lvl="0" algn="ctr"/>
            <a:r>
              <a:rPr lang="en-US"/>
              <a:t> </a:t>
            </a:r>
          </a:p>
        </p:txBody>
      </p:sp>
      <p:sp>
        <p:nvSpPr>
          <p:cNvPr id="8" name="Bildplatzhalter 2">
            <a:extLst>
              <a:ext uri="{FF2B5EF4-FFF2-40B4-BE49-F238E27FC236}">
                <a16:creationId xmlns:a16="http://schemas.microsoft.com/office/drawing/2014/main" id="{E6CB64A3-DC48-CF6A-BBDA-DA59F962FBDC}"/>
              </a:ext>
            </a:extLst>
          </p:cNvPr>
          <p:cNvSpPr>
            <a:spLocks noGrp="1"/>
          </p:cNvSpPr>
          <p:nvPr>
            <p:ph type="pic" sz="quarter" idx="17" hasCustomPrompt="1"/>
          </p:nvPr>
        </p:nvSpPr>
        <p:spPr>
          <a:xfrm>
            <a:off x="9207078" y="3561504"/>
            <a:ext cx="2506559" cy="2506557"/>
          </a:xfrm>
          <a:prstGeom prst="roundRect">
            <a:avLst>
              <a:gd name="adj" fmla="val 2563"/>
            </a:avLst>
          </a:prstGeom>
          <a:pattFill prst="wdUpDiag">
            <a:fgClr>
              <a:schemeClr val="bg1">
                <a:lumMod val="85000"/>
              </a:schemeClr>
            </a:fgClr>
            <a:bgClr>
              <a:schemeClr val="bg1">
                <a:lumMod val="95000"/>
              </a:schemeClr>
            </a:bgClr>
          </a:pattFill>
          <a:effectLst>
            <a:outerShdw blurRad="63500" dist="25400" dir="5400000" algn="ctr" rotWithShape="0">
              <a:srgbClr val="000000">
                <a:alpha val="20000"/>
              </a:srgbClr>
            </a:outerShdw>
          </a:effectLst>
        </p:spPr>
        <p:txBody>
          <a:bodyPr vert="horz" lIns="0" tIns="0" rIns="0" bIns="0" rtlCol="0" anchor="t">
            <a:normAutofit/>
          </a:bodyPr>
          <a:lstStyle>
            <a:lvl1pPr>
              <a:defRPr lang="en-US" dirty="0"/>
            </a:lvl1pPr>
          </a:lstStyle>
          <a:p>
            <a:pPr lvl="0" algn="ctr"/>
            <a:r>
              <a:rPr lang="en-US"/>
              <a:t> </a:t>
            </a:r>
          </a:p>
        </p:txBody>
      </p:sp>
      <p:sp>
        <p:nvSpPr>
          <p:cNvPr id="10" name="Rechteck 9">
            <a:extLst>
              <a:ext uri="{FF2B5EF4-FFF2-40B4-BE49-F238E27FC236}">
                <a16:creationId xmlns:a16="http://schemas.microsoft.com/office/drawing/2014/main" id="{190F965D-0AE4-3135-321A-0B70D014062D}"/>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389608192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4_Abschnitt">
    <p:bg>
      <p:bgPr>
        <a:solidFill>
          <a:srgbClr val="FFC000"/>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F5E5BD8-3CB1-4D35-6C49-A5B8CBB47419}"/>
              </a:ext>
            </a:extLst>
          </p:cNvPr>
          <p:cNvSpPr txBox="1"/>
          <p:nvPr userDrawn="1"/>
        </p:nvSpPr>
        <p:spPr>
          <a:xfrm>
            <a:off x="2729701" y="2386859"/>
            <a:ext cx="6732613" cy="1538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rtlCol="0" anchor="ctr">
            <a:spAutoFit/>
          </a:bodyPr>
          <a:lstStyle/>
          <a:p>
            <a:pPr algn="ctr"/>
            <a:r>
              <a:rPr lang="de-DE" sz="10000" noProof="1">
                <a:solidFill>
                  <a:schemeClr val="bg1"/>
                </a:solidFill>
                <a:latin typeface="+mj-lt"/>
              </a:rPr>
              <a:t>Statement</a:t>
            </a:r>
          </a:p>
        </p:txBody>
      </p:sp>
    </p:spTree>
    <p:extLst>
      <p:ext uri="{BB962C8B-B14F-4D97-AF65-F5344CB8AC3E}">
        <p14:creationId xmlns:p14="http://schemas.microsoft.com/office/powerpoint/2010/main" val="1758797690"/>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Quote R - gradient">
    <p:bg>
      <p:bgPr>
        <a:solidFill>
          <a:srgbClr val="FF0082"/>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C075DBF-8754-5F43-80CF-706CB950EBA7}"/>
              </a:ext>
            </a:extLst>
          </p:cNvPr>
          <p:cNvPicPr>
            <a:picLocks noChangeAspect="1"/>
          </p:cNvPicPr>
          <p:nvPr userDrawn="1"/>
        </p:nvPicPr>
        <p:blipFill>
          <a:blip r:embed="rId3">
            <a:alphaModFix amt="0"/>
          </a:blip>
          <a:stretch>
            <a:fillRect/>
          </a:stretch>
        </p:blipFill>
        <p:spPr>
          <a:xfrm>
            <a:off x="1306" y="0"/>
            <a:ext cx="6399" cy="3600"/>
          </a:xfrm>
          <a:prstGeom prst="rect">
            <a:avLst/>
          </a:prstGeom>
        </p:spPr>
      </p:pic>
      <p:sp>
        <p:nvSpPr>
          <p:cNvPr id="8" name="Titel 3">
            <a:extLst>
              <a:ext uri="{FF2B5EF4-FFF2-40B4-BE49-F238E27FC236}">
                <a16:creationId xmlns:a16="http://schemas.microsoft.com/office/drawing/2014/main" id="{31FBDACC-27F9-C24A-9BC9-2F1A7981E4A6}"/>
              </a:ext>
            </a:extLst>
          </p:cNvPr>
          <p:cNvSpPr>
            <a:spLocks noGrp="1"/>
          </p:cNvSpPr>
          <p:nvPr>
            <p:ph type="title" hasCustomPrompt="1"/>
          </p:nvPr>
        </p:nvSpPr>
        <p:spPr bwMode="black">
          <a:xfrm>
            <a:off x="911224" y="765175"/>
            <a:ext cx="8100000" cy="5327650"/>
          </a:xfrm>
        </p:spPr>
        <p:txBody>
          <a:bodyPr anchor="ctr">
            <a:normAutofit/>
          </a:bodyPr>
          <a:lstStyle>
            <a:lvl1pPr>
              <a:defRPr sz="4400">
                <a:solidFill>
                  <a:schemeClr val="bg1"/>
                </a:solidFill>
              </a:defRPr>
            </a:lvl1pPr>
          </a:lstStyle>
          <a:p>
            <a:pPr lvl="0"/>
            <a:r>
              <a:rPr lang="de-DE" noProof="1"/>
              <a:t>Statement T1, 44pt Gotham bold – Lorem ipsum dolor amet, consectetuer lareni adipiscing elit. Maecenas de porttitor congue massa.</a:t>
            </a:r>
          </a:p>
        </p:txBody>
      </p:sp>
    </p:spTree>
    <p:extLst>
      <p:ext uri="{BB962C8B-B14F-4D97-AF65-F5344CB8AC3E}">
        <p14:creationId xmlns:p14="http://schemas.microsoft.com/office/powerpoint/2010/main" val="29077249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2_Quote R - gradient">
    <p:bg>
      <p:bgPr>
        <a:gradFill>
          <a:gsLst>
            <a:gs pos="100000">
              <a:srgbClr val="351765"/>
            </a:gs>
            <a:gs pos="23000">
              <a:srgbClr val="091E3A"/>
            </a:gs>
          </a:gsLst>
          <a:lin ang="18900000" scaled="1"/>
        </a:gra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C075DBF-8754-5F43-80CF-706CB950EBA7}"/>
              </a:ext>
            </a:extLst>
          </p:cNvPr>
          <p:cNvPicPr>
            <a:picLocks noChangeAspect="1"/>
          </p:cNvPicPr>
          <p:nvPr userDrawn="1"/>
        </p:nvPicPr>
        <p:blipFill>
          <a:blip r:embed="rId3">
            <a:alphaModFix amt="0"/>
          </a:blip>
          <a:stretch>
            <a:fillRect/>
          </a:stretch>
        </p:blipFill>
        <p:spPr>
          <a:xfrm>
            <a:off x="1306" y="0"/>
            <a:ext cx="6399" cy="3600"/>
          </a:xfrm>
          <a:prstGeom prst="rect">
            <a:avLst/>
          </a:prstGeom>
        </p:spPr>
      </p:pic>
      <p:sp>
        <p:nvSpPr>
          <p:cNvPr id="8" name="Titel 3">
            <a:extLst>
              <a:ext uri="{FF2B5EF4-FFF2-40B4-BE49-F238E27FC236}">
                <a16:creationId xmlns:a16="http://schemas.microsoft.com/office/drawing/2014/main" id="{31FBDACC-27F9-C24A-9BC9-2F1A7981E4A6}"/>
              </a:ext>
            </a:extLst>
          </p:cNvPr>
          <p:cNvSpPr>
            <a:spLocks noGrp="1"/>
          </p:cNvSpPr>
          <p:nvPr>
            <p:ph type="title" hasCustomPrompt="1"/>
          </p:nvPr>
        </p:nvSpPr>
        <p:spPr bwMode="black">
          <a:xfrm>
            <a:off x="911224" y="765175"/>
            <a:ext cx="8100000" cy="5327650"/>
          </a:xfrm>
        </p:spPr>
        <p:txBody>
          <a:bodyPr anchor="ctr">
            <a:normAutofit/>
          </a:bodyPr>
          <a:lstStyle>
            <a:lvl1pPr>
              <a:defRPr sz="4400">
                <a:solidFill>
                  <a:schemeClr val="bg1"/>
                </a:solidFill>
              </a:defRPr>
            </a:lvl1pPr>
          </a:lstStyle>
          <a:p>
            <a:pPr lvl="0"/>
            <a:r>
              <a:rPr lang="de-DE" noProof="1"/>
              <a:t>Statement T1, 44pt Gotham bold – Lorem ipsum dolor amet, consectetuer lareni adipiscing elit. Maecenas de porttitor congue massa.</a:t>
            </a:r>
          </a:p>
        </p:txBody>
      </p:sp>
    </p:spTree>
    <p:extLst>
      <p:ext uri="{BB962C8B-B14F-4D97-AF65-F5344CB8AC3E}">
        <p14:creationId xmlns:p14="http://schemas.microsoft.com/office/powerpoint/2010/main" val="6691664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Quote R - gradient">
    <p:bg>
      <p:bgPr>
        <a:solidFill>
          <a:schemeClr val="tx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C075DBF-8754-5F43-80CF-706CB950EBA7}"/>
              </a:ext>
            </a:extLst>
          </p:cNvPr>
          <p:cNvPicPr>
            <a:picLocks noChangeAspect="1"/>
          </p:cNvPicPr>
          <p:nvPr userDrawn="1"/>
        </p:nvPicPr>
        <p:blipFill>
          <a:blip r:embed="rId2">
            <a:alphaModFix amt="0"/>
          </a:blip>
          <a:stretch>
            <a:fillRect/>
          </a:stretch>
        </p:blipFill>
        <p:spPr>
          <a:xfrm>
            <a:off x="1306" y="0"/>
            <a:ext cx="6399" cy="3600"/>
          </a:xfrm>
          <a:prstGeom prst="rect">
            <a:avLst/>
          </a:prstGeom>
        </p:spPr>
      </p:pic>
      <p:sp>
        <p:nvSpPr>
          <p:cNvPr id="8" name="Titel 3">
            <a:extLst>
              <a:ext uri="{FF2B5EF4-FFF2-40B4-BE49-F238E27FC236}">
                <a16:creationId xmlns:a16="http://schemas.microsoft.com/office/drawing/2014/main" id="{31FBDACC-27F9-C24A-9BC9-2F1A7981E4A6}"/>
              </a:ext>
            </a:extLst>
          </p:cNvPr>
          <p:cNvSpPr>
            <a:spLocks noGrp="1"/>
          </p:cNvSpPr>
          <p:nvPr>
            <p:ph type="title" hasCustomPrompt="1"/>
          </p:nvPr>
        </p:nvSpPr>
        <p:spPr bwMode="black">
          <a:xfrm>
            <a:off x="911224" y="765175"/>
            <a:ext cx="8100000" cy="5327650"/>
          </a:xfrm>
        </p:spPr>
        <p:txBody>
          <a:bodyPr anchor="ctr">
            <a:normAutofit/>
          </a:bodyPr>
          <a:lstStyle>
            <a:lvl1pPr>
              <a:defRPr sz="4400">
                <a:solidFill>
                  <a:schemeClr val="bg1"/>
                </a:solidFill>
              </a:defRPr>
            </a:lvl1pPr>
          </a:lstStyle>
          <a:p>
            <a:pPr lvl="0"/>
            <a:r>
              <a:rPr lang="de-DE" noProof="1"/>
              <a:t>Statement T1, 44pt Gotham bold – Lorem ipsum dolor amet, consectetuer lareni adipiscing elit. Maecenas de porttitor congue massa.</a:t>
            </a:r>
          </a:p>
        </p:txBody>
      </p:sp>
    </p:spTree>
    <p:extLst>
      <p:ext uri="{BB962C8B-B14F-4D97-AF65-F5344CB8AC3E}">
        <p14:creationId xmlns:p14="http://schemas.microsoft.com/office/powerpoint/2010/main" val="29538200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Abschnitt">
    <p:bg>
      <p:bgPr>
        <a:solidFill>
          <a:srgbClr val="FFC000"/>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F5E5BD8-3CB1-4D35-6C49-A5B8CBB47419}"/>
              </a:ext>
            </a:extLst>
          </p:cNvPr>
          <p:cNvSpPr txBox="1"/>
          <p:nvPr userDrawn="1"/>
        </p:nvSpPr>
        <p:spPr>
          <a:xfrm>
            <a:off x="4366362" y="2386859"/>
            <a:ext cx="3459280" cy="1538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rtlCol="0" anchor="ctr">
            <a:spAutoFit/>
          </a:bodyPr>
          <a:lstStyle/>
          <a:p>
            <a:pPr algn="ctr"/>
            <a:r>
              <a:rPr lang="de-DE" sz="10000" noProof="1">
                <a:solidFill>
                  <a:schemeClr val="bg1"/>
                </a:solidFill>
                <a:latin typeface="+mj-lt"/>
              </a:rPr>
              <a:t>Team</a:t>
            </a:r>
          </a:p>
        </p:txBody>
      </p:sp>
    </p:spTree>
    <p:extLst>
      <p:ext uri="{BB962C8B-B14F-4D97-AF65-F5344CB8AC3E}">
        <p14:creationId xmlns:p14="http://schemas.microsoft.com/office/powerpoint/2010/main" val="3928518411"/>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Agenda - small + picture">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a:xfrm>
            <a:off x="6743699" y="765176"/>
            <a:ext cx="4968876" cy="61118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lang="de-DE" sz="3200" b="1" i="0" smtClean="0">
                <a:effectLst/>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noProof="1"/>
              <a:t>Today's agenda</a:t>
            </a:r>
          </a:p>
        </p:txBody>
      </p:sp>
      <p:sp>
        <p:nvSpPr>
          <p:cNvPr id="9" name="Bildplatzhalter 2">
            <a:extLst>
              <a:ext uri="{FF2B5EF4-FFF2-40B4-BE49-F238E27FC236}">
                <a16:creationId xmlns:a16="http://schemas.microsoft.com/office/drawing/2014/main" id="{BE325584-5979-664B-9192-57EFADD98B72}"/>
              </a:ext>
            </a:extLst>
          </p:cNvPr>
          <p:cNvSpPr>
            <a:spLocks noGrp="1"/>
          </p:cNvSpPr>
          <p:nvPr>
            <p:ph type="pic" sz="quarter" idx="10" hasCustomPrompt="1"/>
          </p:nvPr>
        </p:nvSpPr>
        <p:spPr>
          <a:xfrm>
            <a:off x="479425" y="765174"/>
            <a:ext cx="4963586" cy="5327651"/>
          </a:xfrm>
          <a:prstGeom prst="roundRect">
            <a:avLst>
              <a:gd name="adj" fmla="val 4106"/>
            </a:avLst>
          </a:prstGeom>
          <a:pattFill prst="wdDnDiag">
            <a:fgClr>
              <a:schemeClr val="bg1">
                <a:lumMod val="85000"/>
              </a:schemeClr>
            </a:fgClr>
            <a:bgClr>
              <a:schemeClr val="bg1"/>
            </a:bgClr>
          </a:pattFill>
          <a:effectLst>
            <a:outerShdw blurRad="76200" dist="38100" dir="5400000" algn="t" rotWithShape="0">
              <a:prstClr val="black">
                <a:alpha val="20000"/>
              </a:prstClr>
            </a:outerShdw>
          </a:effectLst>
        </p:spPr>
        <p:txBody>
          <a:bodyPr anchor="t"/>
          <a:lstStyle>
            <a:lvl1pPr marL="0" indent="0" algn="ctr">
              <a:buNone/>
              <a:defRPr/>
            </a:lvl1pPr>
          </a:lstStyle>
          <a:p>
            <a:r>
              <a:rPr lang="de-DE"/>
              <a:t> </a:t>
            </a:r>
          </a:p>
        </p:txBody>
      </p:sp>
      <p:sp>
        <p:nvSpPr>
          <p:cNvPr id="7" name="Textplatzhalter 15">
            <a:extLst>
              <a:ext uri="{FF2B5EF4-FFF2-40B4-BE49-F238E27FC236}">
                <a16:creationId xmlns:a16="http://schemas.microsoft.com/office/drawing/2014/main" id="{F9F618EC-AB8F-2642-9B57-FA4ACBD33343}"/>
              </a:ext>
            </a:extLst>
          </p:cNvPr>
          <p:cNvSpPr>
            <a:spLocks noGrp="1"/>
          </p:cNvSpPr>
          <p:nvPr>
            <p:ph type="body" sz="quarter" idx="15" hasCustomPrompt="1"/>
          </p:nvPr>
        </p:nvSpPr>
        <p:spPr>
          <a:xfrm>
            <a:off x="6743699" y="1808162"/>
            <a:ext cx="4963586" cy="4284661"/>
          </a:xfrm>
        </p:spPr>
        <p:txBody>
          <a:bodyPr anchor="t"/>
          <a:lstStyle>
            <a:lvl1pPr marL="539750" indent="-530225">
              <a:spcBef>
                <a:spcPts val="2400"/>
              </a:spcBef>
              <a:buClr>
                <a:schemeClr val="accent2"/>
              </a:buClr>
              <a:buFont typeface="+mj-lt"/>
              <a:buAutoNum type="arabicPeriod"/>
              <a:tabLst/>
              <a:defRPr sz="2000"/>
            </a:lvl1pPr>
            <a:lvl5pPr marL="457200" indent="-457200">
              <a:spcBef>
                <a:spcPts val="0"/>
              </a:spcBef>
              <a:spcAft>
                <a:spcPts val="2400"/>
              </a:spcAft>
              <a:buFont typeface="+mj-lt"/>
              <a:buAutoNum type="arabicPeriod"/>
              <a:defRPr sz="2000"/>
            </a:lvl5pPr>
          </a:lstStyle>
          <a:p>
            <a:pPr lvl="0"/>
            <a:r>
              <a:rPr lang="de-DE"/>
              <a:t>First </a:t>
            </a:r>
            <a:r>
              <a:rPr lang="de-DE" err="1"/>
              <a:t>agenda</a:t>
            </a:r>
            <a:r>
              <a:rPr lang="de-DE"/>
              <a:t> item</a:t>
            </a:r>
          </a:p>
          <a:p>
            <a:pPr lvl="0"/>
            <a:r>
              <a:rPr lang="de-DE"/>
              <a:t>Second </a:t>
            </a:r>
            <a:r>
              <a:rPr lang="de-DE" err="1"/>
              <a:t>agenda</a:t>
            </a:r>
            <a:r>
              <a:rPr lang="de-DE"/>
              <a:t> item</a:t>
            </a:r>
          </a:p>
          <a:p>
            <a:pPr lvl="0"/>
            <a:r>
              <a:rPr lang="de-DE"/>
              <a:t>Third </a:t>
            </a:r>
            <a:r>
              <a:rPr lang="de-DE" err="1"/>
              <a:t>agenda</a:t>
            </a:r>
            <a:r>
              <a:rPr lang="de-DE"/>
              <a:t> item</a:t>
            </a:r>
          </a:p>
          <a:p>
            <a:pPr lvl="0"/>
            <a:r>
              <a:rPr lang="de-DE" err="1"/>
              <a:t>Fourth</a:t>
            </a:r>
            <a:r>
              <a:rPr lang="de-DE"/>
              <a:t> </a:t>
            </a:r>
            <a:r>
              <a:rPr lang="de-DE" err="1"/>
              <a:t>agenda</a:t>
            </a:r>
            <a:r>
              <a:rPr lang="de-DE"/>
              <a:t> item</a:t>
            </a:r>
          </a:p>
          <a:p>
            <a:pPr lvl="0"/>
            <a:r>
              <a:rPr lang="de-DE" err="1"/>
              <a:t>Fifth</a:t>
            </a:r>
            <a:r>
              <a:rPr lang="de-DE"/>
              <a:t> </a:t>
            </a:r>
            <a:r>
              <a:rPr lang="de-DE" err="1"/>
              <a:t>agenda</a:t>
            </a:r>
            <a:r>
              <a:rPr lang="de-DE"/>
              <a:t> item</a:t>
            </a:r>
          </a:p>
          <a:p>
            <a:pPr lvl="0"/>
            <a:r>
              <a:rPr lang="de-DE" err="1"/>
              <a:t>Sixth</a:t>
            </a:r>
            <a:r>
              <a:rPr lang="de-DE"/>
              <a:t> </a:t>
            </a:r>
            <a:r>
              <a:rPr lang="de-DE" err="1"/>
              <a:t>agenda</a:t>
            </a:r>
            <a:r>
              <a:rPr lang="de-DE"/>
              <a:t> item</a:t>
            </a:r>
          </a:p>
        </p:txBody>
      </p:sp>
      <p:sp>
        <p:nvSpPr>
          <p:cNvPr id="3" name="Rechteck 2">
            <a:extLst>
              <a:ext uri="{FF2B5EF4-FFF2-40B4-BE49-F238E27FC236}">
                <a16:creationId xmlns:a16="http://schemas.microsoft.com/office/drawing/2014/main" id="{1950B361-4A9C-53F9-E992-4E2D6ED2AD1D}"/>
              </a:ext>
            </a:extLst>
          </p:cNvPr>
          <p:cNvSpPr/>
          <p:nvPr userDrawn="1"/>
        </p:nvSpPr>
        <p:spPr>
          <a:xfrm>
            <a:off x="0" y="6787779"/>
            <a:ext cx="12192000" cy="70221"/>
          </a:xfrm>
          <a:prstGeom prst="rect">
            <a:avLst/>
          </a:prstGeom>
          <a:solidFill>
            <a:srgbClr val="111085"/>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304688509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Team - small">
    <p:bg>
      <p:bgPr>
        <a:solidFill>
          <a:schemeClr val="bg1"/>
        </a:solidFill>
        <a:effectLst/>
      </p:bgPr>
    </p:bg>
    <p:spTree>
      <p:nvGrpSpPr>
        <p:cNvPr id="1" name=""/>
        <p:cNvGrpSpPr/>
        <p:nvPr/>
      </p:nvGrpSpPr>
      <p:grpSpPr>
        <a:xfrm>
          <a:off x="0" y="0"/>
          <a:ext cx="0" cy="0"/>
          <a:chOff x="0" y="0"/>
          <a:chExt cx="0" cy="0"/>
        </a:xfrm>
      </p:grpSpPr>
      <p:sp>
        <p:nvSpPr>
          <p:cNvPr id="7" name="Bildplatzhalter 2">
            <a:extLst>
              <a:ext uri="{FF2B5EF4-FFF2-40B4-BE49-F238E27FC236}">
                <a16:creationId xmlns:a16="http://schemas.microsoft.com/office/drawing/2014/main" id="{2B0FE148-F68D-5045-8A2F-D02C713F11D7}"/>
              </a:ext>
            </a:extLst>
          </p:cNvPr>
          <p:cNvSpPr>
            <a:spLocks noGrp="1"/>
          </p:cNvSpPr>
          <p:nvPr>
            <p:ph type="pic" sz="quarter" idx="14" hasCustomPrompt="1"/>
          </p:nvPr>
        </p:nvSpPr>
        <p:spPr>
          <a:xfrm>
            <a:off x="479493" y="1814104"/>
            <a:ext cx="1263174" cy="1263176"/>
          </a:xfrm>
          <a:prstGeom prst="ellipse">
            <a:avLst/>
          </a:prstGeom>
          <a:solidFill>
            <a:schemeClr val="bg1">
              <a:lumMod val="95000"/>
            </a:schemeClr>
          </a:solidFill>
          <a:effectLst>
            <a:outerShdw blurRad="76200" dist="38100" dir="5400000" algn="t" rotWithShape="0">
              <a:prstClr val="black">
                <a:alpha val="20000"/>
              </a:prstClr>
            </a:outerShdw>
          </a:effectLst>
        </p:spPr>
        <p:txBody>
          <a:bodyPr anchor="t"/>
          <a:lstStyle>
            <a:lvl1pPr marL="0" indent="0" algn="ctr">
              <a:buNone/>
              <a:defRPr/>
            </a:lvl1pPr>
          </a:lstStyle>
          <a:p>
            <a:r>
              <a:rPr lang="de-DE"/>
              <a:t> </a:t>
            </a:r>
          </a:p>
        </p:txBody>
      </p:sp>
      <p:sp>
        <p:nvSpPr>
          <p:cNvPr id="8" name="Bildplatzhalter 2">
            <a:extLst>
              <a:ext uri="{FF2B5EF4-FFF2-40B4-BE49-F238E27FC236}">
                <a16:creationId xmlns:a16="http://schemas.microsoft.com/office/drawing/2014/main" id="{57241B52-EBDF-204C-999F-D6EF0DD84DF9}"/>
              </a:ext>
            </a:extLst>
          </p:cNvPr>
          <p:cNvSpPr>
            <a:spLocks noGrp="1"/>
          </p:cNvSpPr>
          <p:nvPr>
            <p:ph type="pic" sz="quarter" idx="37" hasCustomPrompt="1"/>
          </p:nvPr>
        </p:nvSpPr>
        <p:spPr>
          <a:xfrm>
            <a:off x="4312336" y="1808163"/>
            <a:ext cx="1263174" cy="1263176"/>
          </a:xfrm>
          <a:prstGeom prst="ellipse">
            <a:avLst/>
          </a:prstGeom>
          <a:solidFill>
            <a:schemeClr val="bg1">
              <a:lumMod val="95000"/>
            </a:schemeClr>
          </a:solidFill>
          <a:effectLst>
            <a:outerShdw blurRad="76200" dist="38100" dir="5400000" algn="t" rotWithShape="0">
              <a:prstClr val="black">
                <a:alpha val="20000"/>
              </a:prstClr>
            </a:outerShdw>
          </a:effectLst>
        </p:spPr>
        <p:txBody>
          <a:bodyPr anchor="t"/>
          <a:lstStyle>
            <a:lvl1pPr marL="0" indent="0" algn="ctr">
              <a:buNone/>
              <a:defRPr/>
            </a:lvl1pPr>
          </a:lstStyle>
          <a:p>
            <a:r>
              <a:rPr lang="de-DE"/>
              <a:t> </a:t>
            </a:r>
          </a:p>
        </p:txBody>
      </p:sp>
      <p:sp>
        <p:nvSpPr>
          <p:cNvPr id="9" name="Bildplatzhalter 2">
            <a:extLst>
              <a:ext uri="{FF2B5EF4-FFF2-40B4-BE49-F238E27FC236}">
                <a16:creationId xmlns:a16="http://schemas.microsoft.com/office/drawing/2014/main" id="{6E63EB4B-AA70-C34A-8625-82902AFF1C92}"/>
              </a:ext>
            </a:extLst>
          </p:cNvPr>
          <p:cNvSpPr>
            <a:spLocks noGrp="1"/>
          </p:cNvSpPr>
          <p:nvPr>
            <p:ph type="pic" sz="quarter" idx="44" hasCustomPrompt="1"/>
          </p:nvPr>
        </p:nvSpPr>
        <p:spPr>
          <a:xfrm>
            <a:off x="8145179" y="1814104"/>
            <a:ext cx="1263174" cy="1263176"/>
          </a:xfrm>
          <a:prstGeom prst="ellipse">
            <a:avLst/>
          </a:prstGeom>
          <a:solidFill>
            <a:schemeClr val="bg1">
              <a:lumMod val="95000"/>
            </a:schemeClr>
          </a:solidFill>
          <a:effectLst>
            <a:outerShdw blurRad="76200" dist="38100" dir="5400000" algn="t" rotWithShape="0">
              <a:prstClr val="black">
                <a:alpha val="20000"/>
              </a:prstClr>
            </a:outerShdw>
          </a:effectLst>
        </p:spPr>
        <p:txBody>
          <a:bodyPr anchor="t"/>
          <a:lstStyle>
            <a:lvl1pPr marL="0" indent="0" algn="ctr">
              <a:buNone/>
              <a:defRPr/>
            </a:lvl1pPr>
          </a:lstStyle>
          <a:p>
            <a:r>
              <a:rPr lang="de-DE"/>
              <a:t> </a:t>
            </a:r>
          </a:p>
        </p:txBody>
      </p:sp>
      <p:sp>
        <p:nvSpPr>
          <p:cNvPr id="13" name="Textplatzhalter 15">
            <a:extLst>
              <a:ext uri="{FF2B5EF4-FFF2-40B4-BE49-F238E27FC236}">
                <a16:creationId xmlns:a16="http://schemas.microsoft.com/office/drawing/2014/main" id="{BEA107C6-3C0F-0F4E-9DCC-B9A62A395527}"/>
              </a:ext>
            </a:extLst>
          </p:cNvPr>
          <p:cNvSpPr>
            <a:spLocks noGrp="1"/>
          </p:cNvSpPr>
          <p:nvPr>
            <p:ph type="body" sz="quarter" idx="10" hasCustomPrompt="1"/>
          </p:nvPr>
        </p:nvSpPr>
        <p:spPr>
          <a:xfrm>
            <a:off x="2002605" y="1808162"/>
            <a:ext cx="1608957" cy="360362"/>
          </a:xfrm>
        </p:spPr>
        <p:txBody>
          <a:bodyPr/>
          <a:lstStyle>
            <a:lvl1pPr>
              <a:lnSpc>
                <a:spcPct val="90000"/>
              </a:lnSpc>
              <a:defRPr sz="1200">
                <a:latin typeface="+mj-lt"/>
              </a:defRPr>
            </a:lvl1pPr>
            <a:lvl2pPr>
              <a:spcBef>
                <a:spcPts val="0"/>
              </a:spcBef>
              <a:spcAft>
                <a:spcPts val="0"/>
              </a:spcAft>
              <a:defRPr sz="1200"/>
            </a:lvl2pPr>
          </a:lstStyle>
          <a:p>
            <a:pPr lvl="0"/>
            <a:r>
              <a:rPr lang="de-DE" err="1"/>
              <a:t>Prename</a:t>
            </a:r>
            <a:br>
              <a:rPr lang="de-DE"/>
            </a:br>
            <a:r>
              <a:rPr lang="de-DE"/>
              <a:t>Name</a:t>
            </a:r>
          </a:p>
        </p:txBody>
      </p:sp>
      <p:sp>
        <p:nvSpPr>
          <p:cNvPr id="17" name="Textplatzhalter 15">
            <a:extLst>
              <a:ext uri="{FF2B5EF4-FFF2-40B4-BE49-F238E27FC236}">
                <a16:creationId xmlns:a16="http://schemas.microsoft.com/office/drawing/2014/main" id="{95964237-7271-B84E-B08D-CE883E31EFA9}"/>
              </a:ext>
            </a:extLst>
          </p:cNvPr>
          <p:cNvSpPr>
            <a:spLocks noGrp="1"/>
          </p:cNvSpPr>
          <p:nvPr>
            <p:ph type="body" sz="quarter" idx="69" hasCustomPrompt="1"/>
          </p:nvPr>
        </p:nvSpPr>
        <p:spPr>
          <a:xfrm>
            <a:off x="2002605" y="2233049"/>
            <a:ext cx="1608957" cy="991961"/>
          </a:xfrm>
        </p:spPr>
        <p:txBody>
          <a:bodyPr/>
          <a:lstStyle>
            <a:lvl1pPr>
              <a:spcAft>
                <a:spcPts val="0"/>
              </a:spcAft>
              <a:defRPr sz="800"/>
            </a:lvl1pPr>
            <a:lvl2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800">
                <a:latin typeface="+mn-lt"/>
              </a:defRPr>
            </a:lvl2pPr>
          </a:lstStyle>
          <a:p>
            <a:pPr lvl="0"/>
            <a:r>
              <a:rPr lang="de-DE"/>
              <a:t>Position</a:t>
            </a:r>
          </a:p>
          <a:p>
            <a:pPr lvl="0"/>
            <a:endParaRPr lang="de-DE"/>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a:t>+49 (0) 171 234 567 8</a:t>
            </a:r>
            <a:br>
              <a:rPr lang="de-DE"/>
            </a:br>
            <a:r>
              <a:rPr lang="de-DE" err="1"/>
              <a:t>prename.name@agency.com</a:t>
            </a:r>
            <a:br>
              <a:rPr lang="de-DE"/>
            </a:br>
            <a:br>
              <a:rPr lang="de-DE"/>
            </a:br>
            <a:r>
              <a:rPr lang="de-DE" noProof="1"/>
              <a:t>Agency brand name</a:t>
            </a:r>
            <a:br>
              <a:rPr lang="de-DE" noProof="1"/>
            </a:br>
            <a:r>
              <a:rPr lang="de-DE" noProof="1"/>
              <a:t>Street and number</a:t>
            </a:r>
            <a:br>
              <a:rPr lang="de-DE" noProof="1"/>
            </a:br>
            <a:r>
              <a:rPr lang="de-DE" noProof="1"/>
              <a:t>Postal code, city</a:t>
            </a:r>
          </a:p>
        </p:txBody>
      </p:sp>
      <p:sp>
        <p:nvSpPr>
          <p:cNvPr id="26" name="Bildplatzhalter 2">
            <a:extLst>
              <a:ext uri="{FF2B5EF4-FFF2-40B4-BE49-F238E27FC236}">
                <a16:creationId xmlns:a16="http://schemas.microsoft.com/office/drawing/2014/main" id="{222DCF77-D7E1-CC40-96B9-30A99A752DFE}"/>
              </a:ext>
            </a:extLst>
          </p:cNvPr>
          <p:cNvSpPr>
            <a:spLocks noGrp="1"/>
          </p:cNvSpPr>
          <p:nvPr>
            <p:ph type="pic" sz="quarter" idx="72" hasCustomPrompt="1"/>
          </p:nvPr>
        </p:nvSpPr>
        <p:spPr>
          <a:xfrm>
            <a:off x="479425" y="3978500"/>
            <a:ext cx="1263174" cy="1263176"/>
          </a:xfrm>
          <a:prstGeom prst="ellipse">
            <a:avLst/>
          </a:prstGeom>
          <a:solidFill>
            <a:schemeClr val="bg1">
              <a:lumMod val="95000"/>
            </a:schemeClr>
          </a:solidFill>
          <a:effectLst>
            <a:outerShdw blurRad="76200" dist="38100" dir="5400000" algn="t" rotWithShape="0">
              <a:prstClr val="black">
                <a:alpha val="20000"/>
              </a:prstClr>
            </a:outerShdw>
          </a:effectLst>
        </p:spPr>
        <p:txBody>
          <a:bodyPr anchor="t"/>
          <a:lstStyle>
            <a:lvl1pPr marL="0" indent="0" algn="ctr">
              <a:buNone/>
              <a:defRPr/>
            </a:lvl1pPr>
          </a:lstStyle>
          <a:p>
            <a:r>
              <a:rPr lang="de-DE"/>
              <a:t> </a:t>
            </a:r>
          </a:p>
        </p:txBody>
      </p:sp>
      <p:sp>
        <p:nvSpPr>
          <p:cNvPr id="27" name="Bildplatzhalter 2">
            <a:extLst>
              <a:ext uri="{FF2B5EF4-FFF2-40B4-BE49-F238E27FC236}">
                <a16:creationId xmlns:a16="http://schemas.microsoft.com/office/drawing/2014/main" id="{68C57C09-3859-8C49-8334-4DF6FAA690F3}"/>
              </a:ext>
            </a:extLst>
          </p:cNvPr>
          <p:cNvSpPr>
            <a:spLocks noGrp="1"/>
          </p:cNvSpPr>
          <p:nvPr>
            <p:ph type="pic" sz="quarter" idx="73" hasCustomPrompt="1"/>
          </p:nvPr>
        </p:nvSpPr>
        <p:spPr>
          <a:xfrm>
            <a:off x="4312268" y="3972559"/>
            <a:ext cx="1263174" cy="1263176"/>
          </a:xfrm>
          <a:prstGeom prst="ellipse">
            <a:avLst/>
          </a:prstGeom>
          <a:solidFill>
            <a:schemeClr val="bg1">
              <a:lumMod val="95000"/>
            </a:schemeClr>
          </a:solidFill>
          <a:effectLst>
            <a:outerShdw blurRad="76200" dist="38100" dir="5400000" algn="t" rotWithShape="0">
              <a:prstClr val="black">
                <a:alpha val="20000"/>
              </a:prstClr>
            </a:outerShdw>
          </a:effectLst>
        </p:spPr>
        <p:txBody>
          <a:bodyPr anchor="t"/>
          <a:lstStyle>
            <a:lvl1pPr marL="0" indent="0" algn="ctr">
              <a:buNone/>
              <a:defRPr/>
            </a:lvl1pPr>
          </a:lstStyle>
          <a:p>
            <a:r>
              <a:rPr lang="de-DE"/>
              <a:t> </a:t>
            </a:r>
          </a:p>
        </p:txBody>
      </p:sp>
      <p:sp>
        <p:nvSpPr>
          <p:cNvPr id="28" name="Bildplatzhalter 2">
            <a:extLst>
              <a:ext uri="{FF2B5EF4-FFF2-40B4-BE49-F238E27FC236}">
                <a16:creationId xmlns:a16="http://schemas.microsoft.com/office/drawing/2014/main" id="{C31898D7-F0DC-4249-A3E0-E2F1A8CDBD09}"/>
              </a:ext>
            </a:extLst>
          </p:cNvPr>
          <p:cNvSpPr>
            <a:spLocks noGrp="1"/>
          </p:cNvSpPr>
          <p:nvPr>
            <p:ph type="pic" sz="quarter" idx="74" hasCustomPrompt="1"/>
          </p:nvPr>
        </p:nvSpPr>
        <p:spPr>
          <a:xfrm>
            <a:off x="8145111" y="3978500"/>
            <a:ext cx="1263174" cy="1263176"/>
          </a:xfrm>
          <a:prstGeom prst="ellipse">
            <a:avLst/>
          </a:prstGeom>
          <a:solidFill>
            <a:schemeClr val="bg1">
              <a:lumMod val="95000"/>
            </a:schemeClr>
          </a:solidFill>
          <a:effectLst>
            <a:outerShdw blurRad="76200" dist="38100" dir="5400000" algn="t" rotWithShape="0">
              <a:prstClr val="black">
                <a:alpha val="20000"/>
              </a:prstClr>
            </a:outerShdw>
          </a:effectLst>
        </p:spPr>
        <p:txBody>
          <a:bodyPr anchor="t"/>
          <a:lstStyle>
            <a:lvl1pPr marL="0" indent="0" algn="ctr">
              <a:buNone/>
              <a:defRPr/>
            </a:lvl1pPr>
          </a:lstStyle>
          <a:p>
            <a:r>
              <a:rPr lang="de-DE"/>
              <a:t> </a:t>
            </a:r>
          </a:p>
        </p:txBody>
      </p:sp>
      <p:sp>
        <p:nvSpPr>
          <p:cNvPr id="35" name="Titel 3">
            <a:extLst>
              <a:ext uri="{FF2B5EF4-FFF2-40B4-BE49-F238E27FC236}">
                <a16:creationId xmlns:a16="http://schemas.microsoft.com/office/drawing/2014/main" id="{5FE8DB3B-3631-CD44-99A1-CAB736BF9EF7}"/>
              </a:ext>
            </a:extLst>
          </p:cNvPr>
          <p:cNvSpPr>
            <a:spLocks noGrp="1"/>
          </p:cNvSpPr>
          <p:nvPr>
            <p:ph type="title" hasCustomPrompt="1"/>
          </p:nvPr>
        </p:nvSpPr>
        <p:spPr>
          <a:xfrm>
            <a:off x="479425" y="404814"/>
            <a:ext cx="10801350" cy="991960"/>
          </a:xfrm>
        </p:spPr>
        <p:txBody>
          <a:bodyPr>
            <a:normAutofit/>
          </a:bodyPr>
          <a:lstStyle/>
          <a:p>
            <a:pPr lvl="0"/>
            <a:r>
              <a:rPr lang="de-DE" noProof="1"/>
              <a:t>Double headline, </a:t>
            </a:r>
            <a:br>
              <a:rPr lang="de-DE" noProof="1"/>
            </a:br>
            <a:r>
              <a:rPr lang="de-DE" noProof="1"/>
              <a:t>32pt Gotham-Bold</a:t>
            </a:r>
          </a:p>
        </p:txBody>
      </p:sp>
      <p:sp>
        <p:nvSpPr>
          <p:cNvPr id="57" name="Textplatzhalter 15">
            <a:extLst>
              <a:ext uri="{FF2B5EF4-FFF2-40B4-BE49-F238E27FC236}">
                <a16:creationId xmlns:a16="http://schemas.microsoft.com/office/drawing/2014/main" id="{CA11490A-020A-374E-9E1B-76DEFBA3ABE9}"/>
              </a:ext>
            </a:extLst>
          </p:cNvPr>
          <p:cNvSpPr>
            <a:spLocks noGrp="1"/>
          </p:cNvSpPr>
          <p:nvPr>
            <p:ph type="body" sz="quarter" idx="81" hasCustomPrompt="1"/>
          </p:nvPr>
        </p:nvSpPr>
        <p:spPr>
          <a:xfrm>
            <a:off x="2002605" y="3970885"/>
            <a:ext cx="1608957" cy="360362"/>
          </a:xfrm>
        </p:spPr>
        <p:txBody>
          <a:bodyPr/>
          <a:lstStyle>
            <a:lvl1pPr>
              <a:lnSpc>
                <a:spcPct val="90000"/>
              </a:lnSpc>
              <a:defRPr sz="1200">
                <a:latin typeface="+mj-lt"/>
              </a:defRPr>
            </a:lvl1pPr>
            <a:lvl2pPr>
              <a:spcBef>
                <a:spcPts val="0"/>
              </a:spcBef>
              <a:spcAft>
                <a:spcPts val="0"/>
              </a:spcAft>
              <a:defRPr sz="1200"/>
            </a:lvl2pPr>
          </a:lstStyle>
          <a:p>
            <a:pPr lvl="0"/>
            <a:r>
              <a:rPr lang="de-DE" err="1"/>
              <a:t>Prename</a:t>
            </a:r>
            <a:br>
              <a:rPr lang="de-DE"/>
            </a:br>
            <a:r>
              <a:rPr lang="de-DE"/>
              <a:t>Name</a:t>
            </a:r>
          </a:p>
        </p:txBody>
      </p:sp>
      <p:sp>
        <p:nvSpPr>
          <p:cNvPr id="58" name="Textplatzhalter 15">
            <a:extLst>
              <a:ext uri="{FF2B5EF4-FFF2-40B4-BE49-F238E27FC236}">
                <a16:creationId xmlns:a16="http://schemas.microsoft.com/office/drawing/2014/main" id="{6F2A732D-3BDD-C147-87F6-F2B0523E564B}"/>
              </a:ext>
            </a:extLst>
          </p:cNvPr>
          <p:cNvSpPr>
            <a:spLocks noGrp="1"/>
          </p:cNvSpPr>
          <p:nvPr>
            <p:ph type="body" sz="quarter" idx="82" hasCustomPrompt="1"/>
          </p:nvPr>
        </p:nvSpPr>
        <p:spPr>
          <a:xfrm>
            <a:off x="2002605" y="4395772"/>
            <a:ext cx="1608957" cy="991961"/>
          </a:xfrm>
        </p:spPr>
        <p:txBody>
          <a:bodyPr/>
          <a:lstStyle>
            <a:lvl1pPr>
              <a:spcAft>
                <a:spcPts val="0"/>
              </a:spcAft>
              <a:defRPr sz="800"/>
            </a:lvl1pPr>
            <a:lvl2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800">
                <a:latin typeface="+mn-lt"/>
              </a:defRPr>
            </a:lvl2pPr>
          </a:lstStyle>
          <a:p>
            <a:pPr lvl="0"/>
            <a:r>
              <a:rPr lang="de-DE"/>
              <a:t>Position</a:t>
            </a:r>
          </a:p>
          <a:p>
            <a:pPr lvl="0"/>
            <a:endParaRPr lang="de-DE"/>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a:t>+49 (0) 171 234 567 8</a:t>
            </a:r>
            <a:br>
              <a:rPr lang="de-DE"/>
            </a:br>
            <a:r>
              <a:rPr lang="de-DE" err="1"/>
              <a:t>prename.name@agency.com</a:t>
            </a:r>
            <a:br>
              <a:rPr lang="de-DE"/>
            </a:br>
            <a:br>
              <a:rPr lang="de-DE"/>
            </a:br>
            <a:r>
              <a:rPr lang="de-DE" noProof="1"/>
              <a:t>Agency brand name</a:t>
            </a:r>
            <a:br>
              <a:rPr lang="de-DE" noProof="1"/>
            </a:br>
            <a:r>
              <a:rPr lang="de-DE" noProof="1"/>
              <a:t>Street and number</a:t>
            </a:r>
            <a:br>
              <a:rPr lang="de-DE" noProof="1"/>
            </a:br>
            <a:r>
              <a:rPr lang="de-DE" noProof="1"/>
              <a:t>Postal code, city</a:t>
            </a:r>
          </a:p>
        </p:txBody>
      </p:sp>
      <p:sp>
        <p:nvSpPr>
          <p:cNvPr id="63" name="Textplatzhalter 15">
            <a:extLst>
              <a:ext uri="{FF2B5EF4-FFF2-40B4-BE49-F238E27FC236}">
                <a16:creationId xmlns:a16="http://schemas.microsoft.com/office/drawing/2014/main" id="{93557CA0-7D63-8B4C-B879-2834C5D3781C}"/>
              </a:ext>
            </a:extLst>
          </p:cNvPr>
          <p:cNvSpPr>
            <a:spLocks noGrp="1"/>
          </p:cNvSpPr>
          <p:nvPr>
            <p:ph type="body" sz="quarter" idx="83" hasCustomPrompt="1"/>
          </p:nvPr>
        </p:nvSpPr>
        <p:spPr>
          <a:xfrm>
            <a:off x="5833982" y="1808162"/>
            <a:ext cx="1608957" cy="360362"/>
          </a:xfrm>
        </p:spPr>
        <p:txBody>
          <a:bodyPr/>
          <a:lstStyle>
            <a:lvl1pPr>
              <a:lnSpc>
                <a:spcPct val="90000"/>
              </a:lnSpc>
              <a:defRPr sz="1200">
                <a:latin typeface="+mj-lt"/>
              </a:defRPr>
            </a:lvl1pPr>
            <a:lvl2pPr>
              <a:spcBef>
                <a:spcPts val="0"/>
              </a:spcBef>
              <a:spcAft>
                <a:spcPts val="0"/>
              </a:spcAft>
              <a:defRPr sz="1200"/>
            </a:lvl2pPr>
          </a:lstStyle>
          <a:p>
            <a:pPr lvl="0"/>
            <a:r>
              <a:rPr lang="de-DE" err="1"/>
              <a:t>Prename</a:t>
            </a:r>
            <a:br>
              <a:rPr lang="de-DE"/>
            </a:br>
            <a:r>
              <a:rPr lang="de-DE"/>
              <a:t>Name</a:t>
            </a:r>
          </a:p>
        </p:txBody>
      </p:sp>
      <p:sp>
        <p:nvSpPr>
          <p:cNvPr id="64" name="Textplatzhalter 15">
            <a:extLst>
              <a:ext uri="{FF2B5EF4-FFF2-40B4-BE49-F238E27FC236}">
                <a16:creationId xmlns:a16="http://schemas.microsoft.com/office/drawing/2014/main" id="{0ADCC398-53DB-234C-BD91-E6F47DE3B4E9}"/>
              </a:ext>
            </a:extLst>
          </p:cNvPr>
          <p:cNvSpPr>
            <a:spLocks noGrp="1"/>
          </p:cNvSpPr>
          <p:nvPr>
            <p:ph type="body" sz="quarter" idx="84" hasCustomPrompt="1"/>
          </p:nvPr>
        </p:nvSpPr>
        <p:spPr>
          <a:xfrm>
            <a:off x="5833982" y="2233049"/>
            <a:ext cx="1608957" cy="991961"/>
          </a:xfrm>
        </p:spPr>
        <p:txBody>
          <a:bodyPr/>
          <a:lstStyle>
            <a:lvl1pPr>
              <a:spcAft>
                <a:spcPts val="0"/>
              </a:spcAft>
              <a:defRPr sz="800"/>
            </a:lvl1pPr>
            <a:lvl2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800">
                <a:latin typeface="+mn-lt"/>
              </a:defRPr>
            </a:lvl2pPr>
          </a:lstStyle>
          <a:p>
            <a:pPr lvl="0"/>
            <a:r>
              <a:rPr lang="de-DE"/>
              <a:t>Position</a:t>
            </a:r>
          </a:p>
          <a:p>
            <a:pPr lvl="0"/>
            <a:endParaRPr lang="de-DE"/>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a:t>+49 (0) 171 234 567 8</a:t>
            </a:r>
            <a:br>
              <a:rPr lang="de-DE"/>
            </a:br>
            <a:r>
              <a:rPr lang="de-DE" err="1"/>
              <a:t>prename.name@agency.com</a:t>
            </a:r>
            <a:br>
              <a:rPr lang="de-DE"/>
            </a:br>
            <a:br>
              <a:rPr lang="de-DE"/>
            </a:br>
            <a:r>
              <a:rPr lang="de-DE" noProof="1"/>
              <a:t>Agency brand name</a:t>
            </a:r>
            <a:br>
              <a:rPr lang="de-DE" noProof="1"/>
            </a:br>
            <a:r>
              <a:rPr lang="de-DE" noProof="1"/>
              <a:t>Street and number</a:t>
            </a:r>
            <a:br>
              <a:rPr lang="de-DE" noProof="1"/>
            </a:br>
            <a:r>
              <a:rPr lang="de-DE" noProof="1"/>
              <a:t>Postal code, city</a:t>
            </a:r>
          </a:p>
        </p:txBody>
      </p:sp>
      <p:sp>
        <p:nvSpPr>
          <p:cNvPr id="65" name="Textplatzhalter 15">
            <a:extLst>
              <a:ext uri="{FF2B5EF4-FFF2-40B4-BE49-F238E27FC236}">
                <a16:creationId xmlns:a16="http://schemas.microsoft.com/office/drawing/2014/main" id="{B524C932-3743-AF46-9A42-C801298B2E95}"/>
              </a:ext>
            </a:extLst>
          </p:cNvPr>
          <p:cNvSpPr>
            <a:spLocks noGrp="1"/>
          </p:cNvSpPr>
          <p:nvPr>
            <p:ph type="body" sz="quarter" idx="85" hasCustomPrompt="1"/>
          </p:nvPr>
        </p:nvSpPr>
        <p:spPr>
          <a:xfrm>
            <a:off x="5833982" y="3970885"/>
            <a:ext cx="1608957" cy="360362"/>
          </a:xfrm>
        </p:spPr>
        <p:txBody>
          <a:bodyPr/>
          <a:lstStyle>
            <a:lvl1pPr>
              <a:lnSpc>
                <a:spcPct val="90000"/>
              </a:lnSpc>
              <a:defRPr sz="1200">
                <a:latin typeface="+mj-lt"/>
              </a:defRPr>
            </a:lvl1pPr>
            <a:lvl2pPr>
              <a:spcBef>
                <a:spcPts val="0"/>
              </a:spcBef>
              <a:spcAft>
                <a:spcPts val="0"/>
              </a:spcAft>
              <a:defRPr sz="1200"/>
            </a:lvl2pPr>
          </a:lstStyle>
          <a:p>
            <a:pPr lvl="0"/>
            <a:r>
              <a:rPr lang="de-DE" err="1"/>
              <a:t>Prename</a:t>
            </a:r>
            <a:br>
              <a:rPr lang="de-DE"/>
            </a:br>
            <a:r>
              <a:rPr lang="de-DE"/>
              <a:t>Name</a:t>
            </a:r>
          </a:p>
        </p:txBody>
      </p:sp>
      <p:sp>
        <p:nvSpPr>
          <p:cNvPr id="66" name="Textplatzhalter 15">
            <a:extLst>
              <a:ext uri="{FF2B5EF4-FFF2-40B4-BE49-F238E27FC236}">
                <a16:creationId xmlns:a16="http://schemas.microsoft.com/office/drawing/2014/main" id="{1A4679FB-CB0A-4146-AC80-4FD07410DF52}"/>
              </a:ext>
            </a:extLst>
          </p:cNvPr>
          <p:cNvSpPr>
            <a:spLocks noGrp="1"/>
          </p:cNvSpPr>
          <p:nvPr>
            <p:ph type="body" sz="quarter" idx="86" hasCustomPrompt="1"/>
          </p:nvPr>
        </p:nvSpPr>
        <p:spPr>
          <a:xfrm>
            <a:off x="5833982" y="4395772"/>
            <a:ext cx="1608957" cy="991961"/>
          </a:xfrm>
        </p:spPr>
        <p:txBody>
          <a:bodyPr/>
          <a:lstStyle>
            <a:lvl1pPr>
              <a:spcAft>
                <a:spcPts val="0"/>
              </a:spcAft>
              <a:defRPr sz="800"/>
            </a:lvl1pPr>
            <a:lvl2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800">
                <a:latin typeface="+mn-lt"/>
              </a:defRPr>
            </a:lvl2pPr>
          </a:lstStyle>
          <a:p>
            <a:pPr lvl="0"/>
            <a:r>
              <a:rPr lang="de-DE"/>
              <a:t>Position</a:t>
            </a:r>
          </a:p>
          <a:p>
            <a:pPr lvl="0"/>
            <a:endParaRPr lang="de-DE"/>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a:t>+49 (0) 171 234 567 8</a:t>
            </a:r>
            <a:br>
              <a:rPr lang="de-DE"/>
            </a:br>
            <a:r>
              <a:rPr lang="de-DE" err="1"/>
              <a:t>prename.name@agency.com</a:t>
            </a:r>
            <a:br>
              <a:rPr lang="de-DE"/>
            </a:br>
            <a:br>
              <a:rPr lang="de-DE"/>
            </a:br>
            <a:r>
              <a:rPr lang="de-DE" noProof="1"/>
              <a:t>Agency brand name</a:t>
            </a:r>
            <a:br>
              <a:rPr lang="de-DE" noProof="1"/>
            </a:br>
            <a:r>
              <a:rPr lang="de-DE" noProof="1"/>
              <a:t>Street and number</a:t>
            </a:r>
            <a:br>
              <a:rPr lang="de-DE" noProof="1"/>
            </a:br>
            <a:r>
              <a:rPr lang="de-DE" noProof="1"/>
              <a:t>Postal code, city</a:t>
            </a:r>
          </a:p>
        </p:txBody>
      </p:sp>
      <p:sp>
        <p:nvSpPr>
          <p:cNvPr id="71" name="Textplatzhalter 15">
            <a:extLst>
              <a:ext uri="{FF2B5EF4-FFF2-40B4-BE49-F238E27FC236}">
                <a16:creationId xmlns:a16="http://schemas.microsoft.com/office/drawing/2014/main" id="{5B2CF56C-93C4-B448-ACA6-DFA25C84AC10}"/>
              </a:ext>
            </a:extLst>
          </p:cNvPr>
          <p:cNvSpPr>
            <a:spLocks noGrp="1"/>
          </p:cNvSpPr>
          <p:nvPr>
            <p:ph type="body" sz="quarter" idx="87" hasCustomPrompt="1"/>
          </p:nvPr>
        </p:nvSpPr>
        <p:spPr>
          <a:xfrm>
            <a:off x="9665359" y="1808162"/>
            <a:ext cx="1608957" cy="360362"/>
          </a:xfrm>
        </p:spPr>
        <p:txBody>
          <a:bodyPr/>
          <a:lstStyle>
            <a:lvl1pPr>
              <a:lnSpc>
                <a:spcPct val="90000"/>
              </a:lnSpc>
              <a:defRPr sz="1200">
                <a:latin typeface="+mj-lt"/>
              </a:defRPr>
            </a:lvl1pPr>
            <a:lvl2pPr>
              <a:spcBef>
                <a:spcPts val="0"/>
              </a:spcBef>
              <a:spcAft>
                <a:spcPts val="0"/>
              </a:spcAft>
              <a:defRPr sz="1200"/>
            </a:lvl2pPr>
          </a:lstStyle>
          <a:p>
            <a:pPr lvl="0"/>
            <a:r>
              <a:rPr lang="de-DE" err="1"/>
              <a:t>Prename</a:t>
            </a:r>
            <a:br>
              <a:rPr lang="de-DE"/>
            </a:br>
            <a:r>
              <a:rPr lang="de-DE"/>
              <a:t>Name</a:t>
            </a:r>
          </a:p>
        </p:txBody>
      </p:sp>
      <p:sp>
        <p:nvSpPr>
          <p:cNvPr id="72" name="Textplatzhalter 15">
            <a:extLst>
              <a:ext uri="{FF2B5EF4-FFF2-40B4-BE49-F238E27FC236}">
                <a16:creationId xmlns:a16="http://schemas.microsoft.com/office/drawing/2014/main" id="{F9E0C910-0257-F243-9D4E-13D33470E6BD}"/>
              </a:ext>
            </a:extLst>
          </p:cNvPr>
          <p:cNvSpPr>
            <a:spLocks noGrp="1"/>
          </p:cNvSpPr>
          <p:nvPr>
            <p:ph type="body" sz="quarter" idx="88" hasCustomPrompt="1"/>
          </p:nvPr>
        </p:nvSpPr>
        <p:spPr>
          <a:xfrm>
            <a:off x="9665359" y="2233049"/>
            <a:ext cx="1608957" cy="991961"/>
          </a:xfrm>
        </p:spPr>
        <p:txBody>
          <a:bodyPr/>
          <a:lstStyle>
            <a:lvl1pPr>
              <a:spcAft>
                <a:spcPts val="0"/>
              </a:spcAft>
              <a:defRPr sz="800"/>
            </a:lvl1pPr>
            <a:lvl2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800">
                <a:latin typeface="+mn-lt"/>
              </a:defRPr>
            </a:lvl2pPr>
          </a:lstStyle>
          <a:p>
            <a:pPr lvl="0"/>
            <a:r>
              <a:rPr lang="de-DE"/>
              <a:t>Position</a:t>
            </a:r>
          </a:p>
          <a:p>
            <a:pPr lvl="0"/>
            <a:endParaRPr lang="de-DE"/>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a:t>+49 (0) 171 234 567 8</a:t>
            </a:r>
            <a:br>
              <a:rPr lang="de-DE"/>
            </a:br>
            <a:r>
              <a:rPr lang="de-DE" err="1"/>
              <a:t>prename.name@agency.com</a:t>
            </a:r>
            <a:br>
              <a:rPr lang="de-DE"/>
            </a:br>
            <a:br>
              <a:rPr lang="de-DE"/>
            </a:br>
            <a:r>
              <a:rPr lang="de-DE" noProof="1"/>
              <a:t>Agency brand name</a:t>
            </a:r>
            <a:br>
              <a:rPr lang="de-DE" noProof="1"/>
            </a:br>
            <a:r>
              <a:rPr lang="de-DE" noProof="1"/>
              <a:t>Street and number</a:t>
            </a:r>
            <a:br>
              <a:rPr lang="de-DE" noProof="1"/>
            </a:br>
            <a:r>
              <a:rPr lang="de-DE" noProof="1"/>
              <a:t>Postal code, city</a:t>
            </a:r>
          </a:p>
        </p:txBody>
      </p:sp>
      <p:sp>
        <p:nvSpPr>
          <p:cNvPr id="73" name="Textplatzhalter 15">
            <a:extLst>
              <a:ext uri="{FF2B5EF4-FFF2-40B4-BE49-F238E27FC236}">
                <a16:creationId xmlns:a16="http://schemas.microsoft.com/office/drawing/2014/main" id="{E8E84E08-453E-6047-AC5B-AD0F04D931CB}"/>
              </a:ext>
            </a:extLst>
          </p:cNvPr>
          <p:cNvSpPr>
            <a:spLocks noGrp="1"/>
          </p:cNvSpPr>
          <p:nvPr>
            <p:ph type="body" sz="quarter" idx="89" hasCustomPrompt="1"/>
          </p:nvPr>
        </p:nvSpPr>
        <p:spPr>
          <a:xfrm>
            <a:off x="9665359" y="3970885"/>
            <a:ext cx="1608957" cy="360362"/>
          </a:xfrm>
        </p:spPr>
        <p:txBody>
          <a:bodyPr/>
          <a:lstStyle>
            <a:lvl1pPr>
              <a:lnSpc>
                <a:spcPct val="90000"/>
              </a:lnSpc>
              <a:defRPr sz="1200">
                <a:latin typeface="+mj-lt"/>
              </a:defRPr>
            </a:lvl1pPr>
            <a:lvl2pPr>
              <a:spcBef>
                <a:spcPts val="0"/>
              </a:spcBef>
              <a:spcAft>
                <a:spcPts val="0"/>
              </a:spcAft>
              <a:defRPr sz="1200"/>
            </a:lvl2pPr>
          </a:lstStyle>
          <a:p>
            <a:pPr lvl="0"/>
            <a:r>
              <a:rPr lang="de-DE" err="1"/>
              <a:t>Prename</a:t>
            </a:r>
            <a:br>
              <a:rPr lang="de-DE"/>
            </a:br>
            <a:r>
              <a:rPr lang="de-DE"/>
              <a:t>Name</a:t>
            </a:r>
          </a:p>
        </p:txBody>
      </p:sp>
      <p:sp>
        <p:nvSpPr>
          <p:cNvPr id="74" name="Textplatzhalter 15">
            <a:extLst>
              <a:ext uri="{FF2B5EF4-FFF2-40B4-BE49-F238E27FC236}">
                <a16:creationId xmlns:a16="http://schemas.microsoft.com/office/drawing/2014/main" id="{9204578D-FB39-214E-8872-0A4A733CC195}"/>
              </a:ext>
            </a:extLst>
          </p:cNvPr>
          <p:cNvSpPr>
            <a:spLocks noGrp="1"/>
          </p:cNvSpPr>
          <p:nvPr>
            <p:ph type="body" sz="quarter" idx="90" hasCustomPrompt="1"/>
          </p:nvPr>
        </p:nvSpPr>
        <p:spPr>
          <a:xfrm>
            <a:off x="9665359" y="4395772"/>
            <a:ext cx="1608957" cy="991961"/>
          </a:xfrm>
        </p:spPr>
        <p:txBody>
          <a:bodyPr/>
          <a:lstStyle>
            <a:lvl1pPr>
              <a:spcAft>
                <a:spcPts val="0"/>
              </a:spcAft>
              <a:defRPr sz="800"/>
            </a:lvl1pPr>
            <a:lvl2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800">
                <a:latin typeface="+mn-lt"/>
              </a:defRPr>
            </a:lvl2pPr>
          </a:lstStyle>
          <a:p>
            <a:pPr lvl="0"/>
            <a:r>
              <a:rPr lang="de-DE"/>
              <a:t>Position</a:t>
            </a:r>
          </a:p>
          <a:p>
            <a:pPr lvl="0"/>
            <a:endParaRPr lang="de-DE"/>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a:t>+49 (0) 171 234 567 8</a:t>
            </a:r>
            <a:br>
              <a:rPr lang="de-DE"/>
            </a:br>
            <a:r>
              <a:rPr lang="de-DE" err="1"/>
              <a:t>prename.name@agency.com</a:t>
            </a:r>
            <a:br>
              <a:rPr lang="de-DE"/>
            </a:br>
            <a:br>
              <a:rPr lang="de-DE"/>
            </a:br>
            <a:r>
              <a:rPr lang="de-DE" noProof="1"/>
              <a:t>Agency brand name</a:t>
            </a:r>
            <a:br>
              <a:rPr lang="de-DE" noProof="1"/>
            </a:br>
            <a:r>
              <a:rPr lang="de-DE" noProof="1"/>
              <a:t>Street and number</a:t>
            </a:r>
            <a:br>
              <a:rPr lang="de-DE" noProof="1"/>
            </a:br>
            <a:r>
              <a:rPr lang="de-DE" noProof="1"/>
              <a:t>Postal code, city</a:t>
            </a:r>
          </a:p>
        </p:txBody>
      </p:sp>
      <p:sp>
        <p:nvSpPr>
          <p:cNvPr id="2" name="Rechteck 1">
            <a:extLst>
              <a:ext uri="{FF2B5EF4-FFF2-40B4-BE49-F238E27FC236}">
                <a16:creationId xmlns:a16="http://schemas.microsoft.com/office/drawing/2014/main" id="{279E9F40-6BBA-1108-0D7E-4F3EE717D228}"/>
              </a:ext>
            </a:extLst>
          </p:cNvPr>
          <p:cNvSpPr/>
          <p:nvPr userDrawn="1"/>
        </p:nvSpPr>
        <p:spPr>
          <a:xfrm>
            <a:off x="0" y="6787779"/>
            <a:ext cx="12192000" cy="70221"/>
          </a:xfrm>
          <a:prstGeom prst="rect">
            <a:avLst/>
          </a:prstGeom>
          <a:gradFill flip="none" rotWithShape="1">
            <a:gsLst>
              <a:gs pos="0">
                <a:schemeClr val="accent3"/>
              </a:gs>
              <a:gs pos="100000">
                <a:srgbClr val="FF0084"/>
              </a:gs>
            </a:gsLst>
            <a:lin ang="0" scaled="1"/>
            <a:tileRect/>
          </a:gra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299616921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_Circle - text">
    <p:bg>
      <p:bgPr>
        <a:gradFill>
          <a:gsLst>
            <a:gs pos="0">
              <a:schemeClr val="accent3"/>
            </a:gs>
            <a:gs pos="100000">
              <a:srgbClr val="FF0084"/>
            </a:gs>
          </a:gsLst>
          <a:lin ang="18900000" scaled="1"/>
        </a:gradFill>
        <a:effectLst/>
      </p:bgPr>
    </p:bg>
    <p:spTree>
      <p:nvGrpSpPr>
        <p:cNvPr id="1" name=""/>
        <p:cNvGrpSpPr/>
        <p:nvPr/>
      </p:nvGrpSpPr>
      <p:grpSpPr>
        <a:xfrm>
          <a:off x="0" y="0"/>
          <a:ext cx="0" cy="0"/>
          <a:chOff x="0" y="0"/>
          <a:chExt cx="0" cy="0"/>
        </a:xfrm>
      </p:grpSpPr>
      <p:sp>
        <p:nvSpPr>
          <p:cNvPr id="7" name="Bildplatzhalter 3">
            <a:extLst>
              <a:ext uri="{FF2B5EF4-FFF2-40B4-BE49-F238E27FC236}">
                <a16:creationId xmlns:a16="http://schemas.microsoft.com/office/drawing/2014/main" id="{D986685A-4352-B96C-F4A1-40C893BB648B}"/>
              </a:ext>
            </a:extLst>
          </p:cNvPr>
          <p:cNvSpPr>
            <a:spLocks noGrp="1"/>
          </p:cNvSpPr>
          <p:nvPr>
            <p:ph type="pic" sz="quarter" idx="10"/>
          </p:nvPr>
        </p:nvSpPr>
        <p:spPr>
          <a:xfrm>
            <a:off x="2760618" y="1670177"/>
            <a:ext cx="3551282" cy="3517644"/>
          </a:xfrm>
          <a:prstGeom prst="ellipse">
            <a:avLst/>
          </a:prstGeom>
          <a:solidFill>
            <a:schemeClr val="bg1">
              <a:lumMod val="95000"/>
            </a:schemeClr>
          </a:solidFill>
          <a:effectLst>
            <a:outerShdw blurRad="76200" dist="38100" dir="5400000" algn="t" rotWithShape="0">
              <a:prstClr val="black">
                <a:alpha val="20000"/>
              </a:prstClr>
            </a:outerShdw>
          </a:effectLst>
        </p:spPr>
        <p:txBody>
          <a:bodyPr vert="horz" lIns="0" tIns="0" rIns="0" bIns="0" rtlCol="0" anchor="t">
            <a:noAutofit/>
          </a:bodyPr>
          <a:lstStyle>
            <a:lvl1pPr>
              <a:defRPr lang="de-DE"/>
            </a:lvl1pPr>
          </a:lstStyle>
          <a:p>
            <a:pPr lvl="0" algn="ctr"/>
            <a:r>
              <a:rPr lang="de-DE"/>
              <a:t>Bild durch Klicken auf Symbol hinzufügen</a:t>
            </a:r>
          </a:p>
        </p:txBody>
      </p:sp>
      <p:pic>
        <p:nvPicPr>
          <p:cNvPr id="10" name="Grafik 9">
            <a:extLst>
              <a:ext uri="{FF2B5EF4-FFF2-40B4-BE49-F238E27FC236}">
                <a16:creationId xmlns:a16="http://schemas.microsoft.com/office/drawing/2014/main" id="{522600BB-3A89-8E01-8028-29E01FE3498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743698" y="2228114"/>
            <a:ext cx="1700505" cy="650424"/>
          </a:xfrm>
          <a:prstGeom prst="rect">
            <a:avLst/>
          </a:prstGeom>
        </p:spPr>
      </p:pic>
    </p:spTree>
    <p:extLst>
      <p:ext uri="{BB962C8B-B14F-4D97-AF65-F5344CB8AC3E}">
        <p14:creationId xmlns:p14="http://schemas.microsoft.com/office/powerpoint/2010/main" val="40864672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Circle - text">
    <p:bg>
      <p:bgPr>
        <a:solidFill>
          <a:srgbClr val="04032D"/>
        </a:solidFill>
        <a:effectLst/>
      </p:bgPr>
    </p:bg>
    <p:spTree>
      <p:nvGrpSpPr>
        <p:cNvPr id="1" name=""/>
        <p:cNvGrpSpPr/>
        <p:nvPr/>
      </p:nvGrpSpPr>
      <p:grpSpPr>
        <a:xfrm>
          <a:off x="0" y="0"/>
          <a:ext cx="0" cy="0"/>
          <a:chOff x="0" y="0"/>
          <a:chExt cx="0" cy="0"/>
        </a:xfrm>
      </p:grpSpPr>
      <p:sp>
        <p:nvSpPr>
          <p:cNvPr id="7" name="Bildplatzhalter 3">
            <a:extLst>
              <a:ext uri="{FF2B5EF4-FFF2-40B4-BE49-F238E27FC236}">
                <a16:creationId xmlns:a16="http://schemas.microsoft.com/office/drawing/2014/main" id="{D986685A-4352-B96C-F4A1-40C893BB648B}"/>
              </a:ext>
            </a:extLst>
          </p:cNvPr>
          <p:cNvSpPr>
            <a:spLocks noGrp="1"/>
          </p:cNvSpPr>
          <p:nvPr>
            <p:ph type="pic" sz="quarter" idx="10"/>
          </p:nvPr>
        </p:nvSpPr>
        <p:spPr>
          <a:xfrm>
            <a:off x="2912016" y="2130586"/>
            <a:ext cx="2621658" cy="2596825"/>
          </a:xfrm>
          <a:prstGeom prst="ellipse">
            <a:avLst/>
          </a:prstGeom>
          <a:solidFill>
            <a:schemeClr val="bg1">
              <a:lumMod val="95000"/>
            </a:schemeClr>
          </a:solidFill>
          <a:effectLst>
            <a:outerShdw blurRad="76200" dist="38100" dir="5400000" algn="t" rotWithShape="0">
              <a:prstClr val="black">
                <a:alpha val="20000"/>
              </a:prstClr>
            </a:outerShdw>
          </a:effectLst>
        </p:spPr>
        <p:txBody>
          <a:bodyPr vert="horz" lIns="0" tIns="0" rIns="0" bIns="0" rtlCol="0" anchor="t">
            <a:noAutofit/>
          </a:bodyPr>
          <a:lstStyle>
            <a:lvl1pPr>
              <a:defRPr lang="de-DE"/>
            </a:lvl1pPr>
          </a:lstStyle>
          <a:p>
            <a:pPr lvl="0" algn="ctr"/>
            <a:r>
              <a:rPr lang="de-DE"/>
              <a:t>Bild durch Klicken auf Symbol hinzufügen</a:t>
            </a:r>
          </a:p>
        </p:txBody>
      </p:sp>
      <p:sp>
        <p:nvSpPr>
          <p:cNvPr id="8" name="Bildplatzhalter 3">
            <a:extLst>
              <a:ext uri="{FF2B5EF4-FFF2-40B4-BE49-F238E27FC236}">
                <a16:creationId xmlns:a16="http://schemas.microsoft.com/office/drawing/2014/main" id="{8AC8828D-288F-2CB6-D646-8E77035BCE03}"/>
              </a:ext>
            </a:extLst>
          </p:cNvPr>
          <p:cNvSpPr>
            <a:spLocks noGrp="1"/>
          </p:cNvSpPr>
          <p:nvPr>
            <p:ph type="pic" sz="quarter" idx="11"/>
          </p:nvPr>
        </p:nvSpPr>
        <p:spPr>
          <a:xfrm>
            <a:off x="6743700" y="2130585"/>
            <a:ext cx="2621658" cy="2596825"/>
          </a:xfrm>
          <a:prstGeom prst="ellipse">
            <a:avLst/>
          </a:prstGeom>
          <a:solidFill>
            <a:schemeClr val="bg1">
              <a:lumMod val="95000"/>
            </a:schemeClr>
          </a:solidFill>
          <a:effectLst>
            <a:outerShdw blurRad="76200" dist="38100" dir="5400000" algn="t" rotWithShape="0">
              <a:prstClr val="black">
                <a:alpha val="20000"/>
              </a:prstClr>
            </a:outerShdw>
          </a:effectLst>
        </p:spPr>
        <p:txBody>
          <a:bodyPr vert="horz" lIns="0" tIns="0" rIns="0" bIns="0" rtlCol="0" anchor="t">
            <a:noAutofit/>
          </a:bodyPr>
          <a:lstStyle>
            <a:lvl1pPr>
              <a:defRPr lang="de-DE"/>
            </a:lvl1pPr>
          </a:lstStyle>
          <a:p>
            <a:pPr lvl="0" algn="ctr"/>
            <a:r>
              <a:rPr lang="de-DE"/>
              <a:t>Bild durch Klicken auf Symbol hinzufügen</a:t>
            </a:r>
          </a:p>
        </p:txBody>
      </p:sp>
    </p:spTree>
    <p:extLst>
      <p:ext uri="{BB962C8B-B14F-4D97-AF65-F5344CB8AC3E}">
        <p14:creationId xmlns:p14="http://schemas.microsoft.com/office/powerpoint/2010/main" val="97714271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7_Circle - text">
    <p:bg>
      <p:bgPr>
        <a:solidFill>
          <a:schemeClr val="bg1"/>
        </a:solidFill>
        <a:effectLst/>
      </p:bgPr>
    </p:bg>
    <p:spTree>
      <p:nvGrpSpPr>
        <p:cNvPr id="1" name=""/>
        <p:cNvGrpSpPr/>
        <p:nvPr/>
      </p:nvGrpSpPr>
      <p:grpSpPr>
        <a:xfrm>
          <a:off x="0" y="0"/>
          <a:ext cx="0" cy="0"/>
          <a:chOff x="0" y="0"/>
          <a:chExt cx="0" cy="0"/>
        </a:xfrm>
      </p:grpSpPr>
      <p:sp>
        <p:nvSpPr>
          <p:cNvPr id="7" name="Bildplatzhalter 3">
            <a:extLst>
              <a:ext uri="{FF2B5EF4-FFF2-40B4-BE49-F238E27FC236}">
                <a16:creationId xmlns:a16="http://schemas.microsoft.com/office/drawing/2014/main" id="{D986685A-4352-B96C-F4A1-40C893BB648B}"/>
              </a:ext>
            </a:extLst>
          </p:cNvPr>
          <p:cNvSpPr>
            <a:spLocks noGrp="1"/>
          </p:cNvSpPr>
          <p:nvPr>
            <p:ph type="pic" sz="quarter" idx="10"/>
          </p:nvPr>
        </p:nvSpPr>
        <p:spPr>
          <a:xfrm>
            <a:off x="2912016" y="2130586"/>
            <a:ext cx="2621658" cy="2596825"/>
          </a:xfrm>
          <a:prstGeom prst="ellipse">
            <a:avLst/>
          </a:prstGeom>
          <a:solidFill>
            <a:schemeClr val="bg1">
              <a:lumMod val="95000"/>
            </a:schemeClr>
          </a:solidFill>
        </p:spPr>
        <p:txBody>
          <a:bodyPr/>
          <a:lstStyle/>
          <a:p>
            <a:r>
              <a:rPr lang="de-DE"/>
              <a:t>Bild durch Klicken auf Symbol hinzufügen</a:t>
            </a:r>
          </a:p>
        </p:txBody>
      </p:sp>
      <p:sp>
        <p:nvSpPr>
          <p:cNvPr id="8" name="Bildplatzhalter 3">
            <a:extLst>
              <a:ext uri="{FF2B5EF4-FFF2-40B4-BE49-F238E27FC236}">
                <a16:creationId xmlns:a16="http://schemas.microsoft.com/office/drawing/2014/main" id="{8AC8828D-288F-2CB6-D646-8E77035BCE03}"/>
              </a:ext>
            </a:extLst>
          </p:cNvPr>
          <p:cNvSpPr>
            <a:spLocks noGrp="1"/>
          </p:cNvSpPr>
          <p:nvPr>
            <p:ph type="pic" sz="quarter" idx="11"/>
          </p:nvPr>
        </p:nvSpPr>
        <p:spPr>
          <a:xfrm>
            <a:off x="6743700" y="2130585"/>
            <a:ext cx="2621658" cy="2596825"/>
          </a:xfrm>
          <a:prstGeom prst="ellipse">
            <a:avLst/>
          </a:prstGeom>
          <a:solidFill>
            <a:schemeClr val="bg1">
              <a:lumMod val="95000"/>
            </a:schemeClr>
          </a:solidFill>
        </p:spPr>
        <p:txBody>
          <a:bodyPr/>
          <a:lstStyle/>
          <a:p>
            <a:r>
              <a:rPr lang="de-DE"/>
              <a:t>Bild durch Klicken auf Symbol hinzufügen</a:t>
            </a:r>
          </a:p>
        </p:txBody>
      </p:sp>
      <p:sp>
        <p:nvSpPr>
          <p:cNvPr id="3" name="Rechteck 2">
            <a:extLst>
              <a:ext uri="{FF2B5EF4-FFF2-40B4-BE49-F238E27FC236}">
                <a16:creationId xmlns:a16="http://schemas.microsoft.com/office/drawing/2014/main" id="{ADA9AA70-9C7D-7175-7865-4D3FE8F608EA}"/>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285933900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8_Circle - text">
    <p:bg>
      <p:bgPr>
        <a:solidFill>
          <a:schemeClr val="bg1"/>
        </a:solidFill>
        <a:effectLst/>
      </p:bgPr>
    </p:bg>
    <p:spTree>
      <p:nvGrpSpPr>
        <p:cNvPr id="1" name=""/>
        <p:cNvGrpSpPr/>
        <p:nvPr/>
      </p:nvGrpSpPr>
      <p:grpSpPr>
        <a:xfrm>
          <a:off x="0" y="0"/>
          <a:ext cx="0" cy="0"/>
          <a:chOff x="0" y="0"/>
          <a:chExt cx="0" cy="0"/>
        </a:xfrm>
      </p:grpSpPr>
      <p:sp>
        <p:nvSpPr>
          <p:cNvPr id="2" name="Bildplatzhalter 3">
            <a:extLst>
              <a:ext uri="{FF2B5EF4-FFF2-40B4-BE49-F238E27FC236}">
                <a16:creationId xmlns:a16="http://schemas.microsoft.com/office/drawing/2014/main" id="{B6234178-1C87-0332-B3A7-A2EB1868AC35}"/>
              </a:ext>
            </a:extLst>
          </p:cNvPr>
          <p:cNvSpPr>
            <a:spLocks noGrp="1"/>
          </p:cNvSpPr>
          <p:nvPr>
            <p:ph type="pic" sz="quarter" idx="10"/>
          </p:nvPr>
        </p:nvSpPr>
        <p:spPr>
          <a:xfrm>
            <a:off x="953487" y="2130586"/>
            <a:ext cx="2621658" cy="2596825"/>
          </a:xfrm>
          <a:prstGeom prst="ellipse">
            <a:avLst/>
          </a:prstGeom>
          <a:solidFill>
            <a:schemeClr val="bg1">
              <a:lumMod val="95000"/>
            </a:schemeClr>
          </a:solidFill>
        </p:spPr>
        <p:txBody>
          <a:bodyPr/>
          <a:lstStyle/>
          <a:p>
            <a:r>
              <a:rPr lang="de-DE"/>
              <a:t>Bild durch Klicken auf Symbol hinzufügen</a:t>
            </a:r>
          </a:p>
        </p:txBody>
      </p:sp>
      <p:sp>
        <p:nvSpPr>
          <p:cNvPr id="3" name="Bildplatzhalter 3">
            <a:extLst>
              <a:ext uri="{FF2B5EF4-FFF2-40B4-BE49-F238E27FC236}">
                <a16:creationId xmlns:a16="http://schemas.microsoft.com/office/drawing/2014/main" id="{B756A20F-EB0B-8ED8-A32D-44EFFB02F1AC}"/>
              </a:ext>
            </a:extLst>
          </p:cNvPr>
          <p:cNvSpPr>
            <a:spLocks noGrp="1"/>
          </p:cNvSpPr>
          <p:nvPr>
            <p:ph type="pic" sz="quarter" idx="11"/>
          </p:nvPr>
        </p:nvSpPr>
        <p:spPr>
          <a:xfrm>
            <a:off x="4785171" y="2130585"/>
            <a:ext cx="2621658" cy="2596825"/>
          </a:xfrm>
          <a:prstGeom prst="ellipse">
            <a:avLst/>
          </a:prstGeom>
          <a:solidFill>
            <a:schemeClr val="bg1">
              <a:lumMod val="95000"/>
            </a:schemeClr>
          </a:solidFill>
        </p:spPr>
        <p:txBody>
          <a:bodyPr/>
          <a:lstStyle/>
          <a:p>
            <a:r>
              <a:rPr lang="de-DE"/>
              <a:t>Bild durch Klicken auf Symbol hinzufügen</a:t>
            </a:r>
          </a:p>
        </p:txBody>
      </p:sp>
      <p:sp>
        <p:nvSpPr>
          <p:cNvPr id="4" name="Bildplatzhalter 3">
            <a:extLst>
              <a:ext uri="{FF2B5EF4-FFF2-40B4-BE49-F238E27FC236}">
                <a16:creationId xmlns:a16="http://schemas.microsoft.com/office/drawing/2014/main" id="{5342FE3B-D831-B0B1-30BA-7C3AC0710689}"/>
              </a:ext>
            </a:extLst>
          </p:cNvPr>
          <p:cNvSpPr>
            <a:spLocks noGrp="1"/>
          </p:cNvSpPr>
          <p:nvPr>
            <p:ph type="pic" sz="quarter" idx="12"/>
          </p:nvPr>
        </p:nvSpPr>
        <p:spPr>
          <a:xfrm>
            <a:off x="8616855" y="2130584"/>
            <a:ext cx="2621658" cy="2596825"/>
          </a:xfrm>
          <a:prstGeom prst="ellipse">
            <a:avLst/>
          </a:prstGeom>
          <a:solidFill>
            <a:schemeClr val="bg1">
              <a:lumMod val="95000"/>
            </a:schemeClr>
          </a:solidFill>
        </p:spPr>
        <p:txBody>
          <a:bodyPr/>
          <a:lstStyle/>
          <a:p>
            <a:r>
              <a:rPr lang="de-DE"/>
              <a:t>Bild durch Klicken auf Symbol hinzufügen</a:t>
            </a:r>
          </a:p>
        </p:txBody>
      </p:sp>
      <p:sp>
        <p:nvSpPr>
          <p:cNvPr id="6" name="Rechteck 5">
            <a:extLst>
              <a:ext uri="{FF2B5EF4-FFF2-40B4-BE49-F238E27FC236}">
                <a16:creationId xmlns:a16="http://schemas.microsoft.com/office/drawing/2014/main" id="{DA3BE4D5-095F-9A9A-16FB-464087887ED3}"/>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136173814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7_Team - small">
    <p:bg>
      <p:bgPr>
        <a:solidFill>
          <a:schemeClr val="bg1"/>
        </a:solidFill>
        <a:effectLst/>
      </p:bgPr>
    </p:bg>
    <p:spTree>
      <p:nvGrpSpPr>
        <p:cNvPr id="1" name=""/>
        <p:cNvGrpSpPr/>
        <p:nvPr/>
      </p:nvGrpSpPr>
      <p:grpSpPr>
        <a:xfrm>
          <a:off x="0" y="0"/>
          <a:ext cx="0" cy="0"/>
          <a:chOff x="0" y="0"/>
          <a:chExt cx="0" cy="0"/>
        </a:xfrm>
      </p:grpSpPr>
      <p:sp>
        <p:nvSpPr>
          <p:cNvPr id="7" name="Bildplatzhalter 2">
            <a:extLst>
              <a:ext uri="{FF2B5EF4-FFF2-40B4-BE49-F238E27FC236}">
                <a16:creationId xmlns:a16="http://schemas.microsoft.com/office/drawing/2014/main" id="{2B0FE148-F68D-5045-8A2F-D02C713F11D7}"/>
              </a:ext>
            </a:extLst>
          </p:cNvPr>
          <p:cNvSpPr>
            <a:spLocks noGrp="1"/>
          </p:cNvSpPr>
          <p:nvPr>
            <p:ph type="pic" sz="quarter" idx="14" hasCustomPrompt="1"/>
          </p:nvPr>
        </p:nvSpPr>
        <p:spPr>
          <a:xfrm>
            <a:off x="3008334" y="2351683"/>
            <a:ext cx="1263175" cy="1263176"/>
          </a:xfrm>
          <a:prstGeom prst="ellipse">
            <a:avLst/>
          </a:prstGeom>
          <a:solidFill>
            <a:schemeClr val="bg1">
              <a:lumMod val="95000"/>
            </a:schemeClr>
          </a:solidFill>
        </p:spPr>
        <p:txBody>
          <a:bodyPr vert="horz" lIns="0" tIns="0" rIns="0" bIns="0" rtlCol="0">
            <a:noAutofit/>
          </a:bodyPr>
          <a:lstStyle>
            <a:lvl1pPr>
              <a:defRPr lang="en-US"/>
            </a:lvl1pPr>
          </a:lstStyle>
          <a:p>
            <a:pPr lvl="0"/>
            <a:r>
              <a:rPr lang="en-US"/>
              <a:t> </a:t>
            </a:r>
          </a:p>
        </p:txBody>
      </p:sp>
      <p:sp>
        <p:nvSpPr>
          <p:cNvPr id="8" name="Bildplatzhalter 2">
            <a:extLst>
              <a:ext uri="{FF2B5EF4-FFF2-40B4-BE49-F238E27FC236}">
                <a16:creationId xmlns:a16="http://schemas.microsoft.com/office/drawing/2014/main" id="{57241B52-EBDF-204C-999F-D6EF0DD84DF9}"/>
              </a:ext>
            </a:extLst>
          </p:cNvPr>
          <p:cNvSpPr>
            <a:spLocks noGrp="1"/>
          </p:cNvSpPr>
          <p:nvPr>
            <p:ph type="pic" sz="quarter" idx="37" hasCustomPrompt="1"/>
          </p:nvPr>
        </p:nvSpPr>
        <p:spPr>
          <a:xfrm>
            <a:off x="6815738" y="2345741"/>
            <a:ext cx="1263175" cy="1263176"/>
          </a:xfrm>
          <a:prstGeom prst="ellipse">
            <a:avLst/>
          </a:prstGeom>
          <a:solidFill>
            <a:schemeClr val="bg1">
              <a:lumMod val="95000"/>
            </a:schemeClr>
          </a:solidFill>
        </p:spPr>
        <p:txBody>
          <a:bodyPr vert="horz" lIns="0" tIns="0" rIns="0" bIns="0" rtlCol="0">
            <a:noAutofit/>
          </a:bodyPr>
          <a:lstStyle>
            <a:lvl1pPr>
              <a:defRPr lang="en-US"/>
            </a:lvl1pPr>
          </a:lstStyle>
          <a:p>
            <a:pPr lvl="0"/>
            <a:r>
              <a:rPr lang="en-US"/>
              <a:t> </a:t>
            </a:r>
          </a:p>
        </p:txBody>
      </p:sp>
      <p:sp>
        <p:nvSpPr>
          <p:cNvPr id="13" name="Textplatzhalter 15">
            <a:extLst>
              <a:ext uri="{FF2B5EF4-FFF2-40B4-BE49-F238E27FC236}">
                <a16:creationId xmlns:a16="http://schemas.microsoft.com/office/drawing/2014/main" id="{BEA107C6-3C0F-0F4E-9DCC-B9A62A395527}"/>
              </a:ext>
            </a:extLst>
          </p:cNvPr>
          <p:cNvSpPr>
            <a:spLocks noGrp="1"/>
          </p:cNvSpPr>
          <p:nvPr>
            <p:ph type="body" sz="quarter" idx="10" hasCustomPrompt="1"/>
          </p:nvPr>
        </p:nvSpPr>
        <p:spPr>
          <a:xfrm>
            <a:off x="4531446" y="2345741"/>
            <a:ext cx="1702015" cy="360363"/>
          </a:xfrm>
        </p:spPr>
        <p:txBody>
          <a:bodyPr>
            <a:normAutofit/>
          </a:bodyPr>
          <a:lstStyle>
            <a:lvl1pPr>
              <a:lnSpc>
                <a:spcPct val="90000"/>
              </a:lnSpc>
              <a:defRPr sz="1200">
                <a:latin typeface="+mj-lt"/>
              </a:defRPr>
            </a:lvl1pPr>
            <a:lvl2pPr>
              <a:spcBef>
                <a:spcPts val="0"/>
              </a:spcBef>
              <a:spcAft>
                <a:spcPts val="0"/>
              </a:spcAft>
              <a:defRPr sz="1081"/>
            </a:lvl2pPr>
          </a:lstStyle>
          <a:p>
            <a:pPr lvl="0"/>
            <a:r>
              <a:rPr lang="en-US"/>
              <a:t>Prename</a:t>
            </a:r>
            <a:br>
              <a:rPr lang="en-US"/>
            </a:br>
            <a:r>
              <a:rPr lang="en-US"/>
              <a:t>Name</a:t>
            </a:r>
          </a:p>
        </p:txBody>
      </p:sp>
      <p:sp>
        <p:nvSpPr>
          <p:cNvPr id="17" name="Textplatzhalter 15">
            <a:extLst>
              <a:ext uri="{FF2B5EF4-FFF2-40B4-BE49-F238E27FC236}">
                <a16:creationId xmlns:a16="http://schemas.microsoft.com/office/drawing/2014/main" id="{95964237-7271-B84E-B08D-CE883E31EFA9}"/>
              </a:ext>
            </a:extLst>
          </p:cNvPr>
          <p:cNvSpPr>
            <a:spLocks noGrp="1"/>
          </p:cNvSpPr>
          <p:nvPr>
            <p:ph type="body" sz="quarter" idx="69" hasCustomPrompt="1"/>
          </p:nvPr>
        </p:nvSpPr>
        <p:spPr>
          <a:xfrm>
            <a:off x="4531446" y="2770634"/>
            <a:ext cx="1702015" cy="991961"/>
          </a:xfrm>
        </p:spPr>
        <p:txBody>
          <a:bodyPr/>
          <a:lstStyle>
            <a:lvl1pPr>
              <a:spcAft>
                <a:spcPts val="0"/>
              </a:spcAft>
              <a:defRPr sz="1067"/>
            </a:lvl1pPr>
            <a:lvl2pPr marL="0" marR="0" indent="0" algn="l" defTabSz="822898" rtl="0" eaLnBrk="1" fontAlgn="auto" latinLnBrk="0" hangingPunct="1">
              <a:lnSpc>
                <a:spcPct val="100000"/>
              </a:lnSpc>
              <a:spcBef>
                <a:spcPts val="0"/>
              </a:spcBef>
              <a:spcAft>
                <a:spcPts val="0"/>
              </a:spcAft>
              <a:buClrTx/>
              <a:buSzTx/>
              <a:buFont typeface="Arial" panose="020B0604020202020204" pitchFamily="34" charset="0"/>
              <a:buNone/>
              <a:tabLst/>
              <a:defRPr sz="720">
                <a:latin typeface="+mn-lt"/>
              </a:defRPr>
            </a:lvl2pPr>
          </a:lstStyle>
          <a:p>
            <a:pPr lvl="0"/>
            <a:r>
              <a:rPr lang="en-US"/>
              <a:t>Position</a:t>
            </a:r>
          </a:p>
        </p:txBody>
      </p:sp>
      <p:sp>
        <p:nvSpPr>
          <p:cNvPr id="26" name="Bildplatzhalter 2">
            <a:extLst>
              <a:ext uri="{FF2B5EF4-FFF2-40B4-BE49-F238E27FC236}">
                <a16:creationId xmlns:a16="http://schemas.microsoft.com/office/drawing/2014/main" id="{222DCF77-D7E1-CC40-96B9-30A99A752DFE}"/>
              </a:ext>
            </a:extLst>
          </p:cNvPr>
          <p:cNvSpPr>
            <a:spLocks noGrp="1"/>
          </p:cNvSpPr>
          <p:nvPr>
            <p:ph type="pic" sz="quarter" idx="72" hasCustomPrompt="1"/>
          </p:nvPr>
        </p:nvSpPr>
        <p:spPr>
          <a:xfrm>
            <a:off x="4788725" y="4304573"/>
            <a:ext cx="1263175" cy="1263176"/>
          </a:xfrm>
          <a:prstGeom prst="ellipse">
            <a:avLst/>
          </a:prstGeom>
          <a:solidFill>
            <a:schemeClr val="bg1">
              <a:lumMod val="95000"/>
            </a:schemeClr>
          </a:solidFill>
        </p:spPr>
        <p:txBody>
          <a:bodyPr vert="horz" lIns="0" tIns="0" rIns="0" bIns="0" rtlCol="0">
            <a:noAutofit/>
          </a:bodyPr>
          <a:lstStyle>
            <a:lvl1pPr>
              <a:defRPr lang="en-US"/>
            </a:lvl1pPr>
          </a:lstStyle>
          <a:p>
            <a:pPr lvl="0"/>
            <a:r>
              <a:rPr lang="en-US"/>
              <a:t> </a:t>
            </a:r>
          </a:p>
        </p:txBody>
      </p:sp>
      <p:sp>
        <p:nvSpPr>
          <p:cNvPr id="35" name="Titel 3">
            <a:extLst>
              <a:ext uri="{FF2B5EF4-FFF2-40B4-BE49-F238E27FC236}">
                <a16:creationId xmlns:a16="http://schemas.microsoft.com/office/drawing/2014/main" id="{5FE8DB3B-3631-CD44-99A1-CAB736BF9EF7}"/>
              </a:ext>
            </a:extLst>
          </p:cNvPr>
          <p:cNvSpPr>
            <a:spLocks noGrp="1"/>
          </p:cNvSpPr>
          <p:nvPr>
            <p:ph type="title" hasCustomPrompt="1"/>
          </p:nvPr>
        </p:nvSpPr>
        <p:spPr>
          <a:xfrm>
            <a:off x="479433" y="404815"/>
            <a:ext cx="10369551" cy="828000"/>
          </a:xfrm>
        </p:spPr>
        <p:txBody>
          <a:bodyPr/>
          <a:lstStyle/>
          <a:p>
            <a:pPr lvl="0"/>
            <a:r>
              <a:rPr lang="de-DE" noProof="1"/>
              <a:t>Team Slide</a:t>
            </a:r>
            <a:endParaRPr lang="en-US" noProof="1"/>
          </a:p>
        </p:txBody>
      </p:sp>
      <p:sp>
        <p:nvSpPr>
          <p:cNvPr id="57" name="Textplatzhalter 15">
            <a:extLst>
              <a:ext uri="{FF2B5EF4-FFF2-40B4-BE49-F238E27FC236}">
                <a16:creationId xmlns:a16="http://schemas.microsoft.com/office/drawing/2014/main" id="{CA11490A-020A-374E-9E1B-76DEFBA3ABE9}"/>
              </a:ext>
            </a:extLst>
          </p:cNvPr>
          <p:cNvSpPr>
            <a:spLocks noGrp="1"/>
          </p:cNvSpPr>
          <p:nvPr>
            <p:ph type="body" sz="quarter" idx="81" hasCustomPrompt="1"/>
          </p:nvPr>
        </p:nvSpPr>
        <p:spPr>
          <a:xfrm>
            <a:off x="6311900" y="4296957"/>
            <a:ext cx="2096047" cy="360363"/>
          </a:xfrm>
        </p:spPr>
        <p:txBody>
          <a:bodyPr>
            <a:normAutofit/>
          </a:bodyPr>
          <a:lstStyle>
            <a:lvl1pPr>
              <a:lnSpc>
                <a:spcPct val="90000"/>
              </a:lnSpc>
              <a:defRPr sz="1200">
                <a:latin typeface="+mj-lt"/>
              </a:defRPr>
            </a:lvl1pPr>
            <a:lvl2pPr>
              <a:spcBef>
                <a:spcPts val="0"/>
              </a:spcBef>
              <a:spcAft>
                <a:spcPts val="0"/>
              </a:spcAft>
              <a:defRPr sz="1081"/>
            </a:lvl2pPr>
          </a:lstStyle>
          <a:p>
            <a:pPr lvl="0"/>
            <a:r>
              <a:rPr lang="en-US"/>
              <a:t>Prename</a:t>
            </a:r>
            <a:br>
              <a:rPr lang="en-US"/>
            </a:br>
            <a:r>
              <a:rPr lang="en-US"/>
              <a:t>Name</a:t>
            </a:r>
          </a:p>
        </p:txBody>
      </p:sp>
      <p:sp>
        <p:nvSpPr>
          <p:cNvPr id="58" name="Textplatzhalter 15">
            <a:extLst>
              <a:ext uri="{FF2B5EF4-FFF2-40B4-BE49-F238E27FC236}">
                <a16:creationId xmlns:a16="http://schemas.microsoft.com/office/drawing/2014/main" id="{6F2A732D-3BDD-C147-87F6-F2B0523E564B}"/>
              </a:ext>
            </a:extLst>
          </p:cNvPr>
          <p:cNvSpPr>
            <a:spLocks noGrp="1"/>
          </p:cNvSpPr>
          <p:nvPr>
            <p:ph type="body" sz="quarter" idx="82" hasCustomPrompt="1"/>
          </p:nvPr>
        </p:nvSpPr>
        <p:spPr>
          <a:xfrm>
            <a:off x="6311900" y="4721850"/>
            <a:ext cx="2096047" cy="991961"/>
          </a:xfrm>
        </p:spPr>
        <p:txBody>
          <a:bodyPr/>
          <a:lstStyle>
            <a:lvl1pPr>
              <a:spcAft>
                <a:spcPts val="0"/>
              </a:spcAft>
              <a:defRPr sz="1067"/>
            </a:lvl1pPr>
            <a:lvl2pPr marL="0" marR="0" indent="0" algn="l" defTabSz="822898" rtl="0" eaLnBrk="1" fontAlgn="auto" latinLnBrk="0" hangingPunct="1">
              <a:lnSpc>
                <a:spcPct val="100000"/>
              </a:lnSpc>
              <a:spcBef>
                <a:spcPts val="0"/>
              </a:spcBef>
              <a:spcAft>
                <a:spcPts val="0"/>
              </a:spcAft>
              <a:buClrTx/>
              <a:buSzTx/>
              <a:buFont typeface="Arial" panose="020B0604020202020204" pitchFamily="34" charset="0"/>
              <a:buNone/>
              <a:tabLst/>
              <a:defRPr sz="720">
                <a:latin typeface="+mn-lt"/>
              </a:defRPr>
            </a:lvl2pPr>
          </a:lstStyle>
          <a:p>
            <a:pPr lvl="0"/>
            <a:r>
              <a:rPr lang="en-US"/>
              <a:t>Position</a:t>
            </a:r>
            <a:endParaRPr lang="en-US" noProof="1"/>
          </a:p>
        </p:txBody>
      </p:sp>
      <p:sp>
        <p:nvSpPr>
          <p:cNvPr id="63" name="Textplatzhalter 15">
            <a:extLst>
              <a:ext uri="{FF2B5EF4-FFF2-40B4-BE49-F238E27FC236}">
                <a16:creationId xmlns:a16="http://schemas.microsoft.com/office/drawing/2014/main" id="{93557CA0-7D63-8B4C-B879-2834C5D3781C}"/>
              </a:ext>
            </a:extLst>
          </p:cNvPr>
          <p:cNvSpPr>
            <a:spLocks noGrp="1"/>
          </p:cNvSpPr>
          <p:nvPr>
            <p:ph type="body" sz="quarter" idx="83" hasCustomPrompt="1"/>
          </p:nvPr>
        </p:nvSpPr>
        <p:spPr>
          <a:xfrm>
            <a:off x="8337381" y="2345741"/>
            <a:ext cx="1702015" cy="360363"/>
          </a:xfrm>
        </p:spPr>
        <p:txBody>
          <a:bodyPr>
            <a:normAutofit/>
          </a:bodyPr>
          <a:lstStyle>
            <a:lvl1pPr>
              <a:lnSpc>
                <a:spcPct val="90000"/>
              </a:lnSpc>
              <a:defRPr sz="1200">
                <a:latin typeface="+mj-lt"/>
              </a:defRPr>
            </a:lvl1pPr>
            <a:lvl2pPr>
              <a:spcBef>
                <a:spcPts val="0"/>
              </a:spcBef>
              <a:spcAft>
                <a:spcPts val="0"/>
              </a:spcAft>
              <a:defRPr sz="1081"/>
            </a:lvl2pPr>
          </a:lstStyle>
          <a:p>
            <a:pPr lvl="0"/>
            <a:r>
              <a:rPr lang="en-US"/>
              <a:t>Prename</a:t>
            </a:r>
            <a:br>
              <a:rPr lang="en-US"/>
            </a:br>
            <a:r>
              <a:rPr lang="en-US"/>
              <a:t>Name</a:t>
            </a:r>
          </a:p>
        </p:txBody>
      </p:sp>
      <p:sp>
        <p:nvSpPr>
          <p:cNvPr id="64" name="Textplatzhalter 15">
            <a:extLst>
              <a:ext uri="{FF2B5EF4-FFF2-40B4-BE49-F238E27FC236}">
                <a16:creationId xmlns:a16="http://schemas.microsoft.com/office/drawing/2014/main" id="{0ADCC398-53DB-234C-BD91-E6F47DE3B4E9}"/>
              </a:ext>
            </a:extLst>
          </p:cNvPr>
          <p:cNvSpPr>
            <a:spLocks noGrp="1"/>
          </p:cNvSpPr>
          <p:nvPr>
            <p:ph type="body" sz="quarter" idx="84" hasCustomPrompt="1"/>
          </p:nvPr>
        </p:nvSpPr>
        <p:spPr>
          <a:xfrm>
            <a:off x="8337381" y="2770634"/>
            <a:ext cx="1702015" cy="991961"/>
          </a:xfrm>
        </p:spPr>
        <p:txBody>
          <a:bodyPr/>
          <a:lstStyle>
            <a:lvl1pPr>
              <a:spcAft>
                <a:spcPts val="0"/>
              </a:spcAft>
              <a:defRPr sz="1067"/>
            </a:lvl1pPr>
            <a:lvl2pPr marL="0" marR="0" indent="0" algn="l" defTabSz="822898" rtl="0" eaLnBrk="1" fontAlgn="auto" latinLnBrk="0" hangingPunct="1">
              <a:lnSpc>
                <a:spcPct val="100000"/>
              </a:lnSpc>
              <a:spcBef>
                <a:spcPts val="0"/>
              </a:spcBef>
              <a:spcAft>
                <a:spcPts val="0"/>
              </a:spcAft>
              <a:buClrTx/>
              <a:buSzTx/>
              <a:buFont typeface="Arial" panose="020B0604020202020204" pitchFamily="34" charset="0"/>
              <a:buNone/>
              <a:tabLst/>
              <a:defRPr sz="720">
                <a:latin typeface="+mn-lt"/>
              </a:defRPr>
            </a:lvl2pPr>
          </a:lstStyle>
          <a:p>
            <a:pPr lvl="0"/>
            <a:r>
              <a:rPr lang="en-US"/>
              <a:t>Position</a:t>
            </a:r>
            <a:endParaRPr lang="en-US" noProof="1"/>
          </a:p>
        </p:txBody>
      </p:sp>
      <p:sp>
        <p:nvSpPr>
          <p:cNvPr id="3" name="Rechteck 2">
            <a:extLst>
              <a:ext uri="{FF2B5EF4-FFF2-40B4-BE49-F238E27FC236}">
                <a16:creationId xmlns:a16="http://schemas.microsoft.com/office/drawing/2014/main" id="{10E9B8FE-1316-0484-ECA4-313FFC173195}"/>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21924322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8_Team - small">
    <p:bg>
      <p:bgPr>
        <a:solidFill>
          <a:schemeClr val="bg1"/>
        </a:solidFill>
        <a:effectLst/>
      </p:bgPr>
    </p:bg>
    <p:spTree>
      <p:nvGrpSpPr>
        <p:cNvPr id="1" name=""/>
        <p:cNvGrpSpPr/>
        <p:nvPr/>
      </p:nvGrpSpPr>
      <p:grpSpPr>
        <a:xfrm>
          <a:off x="0" y="0"/>
          <a:ext cx="0" cy="0"/>
          <a:chOff x="0" y="0"/>
          <a:chExt cx="0" cy="0"/>
        </a:xfrm>
      </p:grpSpPr>
      <p:sp>
        <p:nvSpPr>
          <p:cNvPr id="7" name="Bildplatzhalter 2">
            <a:extLst>
              <a:ext uri="{FF2B5EF4-FFF2-40B4-BE49-F238E27FC236}">
                <a16:creationId xmlns:a16="http://schemas.microsoft.com/office/drawing/2014/main" id="{2B0FE148-F68D-5045-8A2F-D02C713F11D7}"/>
              </a:ext>
            </a:extLst>
          </p:cNvPr>
          <p:cNvSpPr>
            <a:spLocks noGrp="1"/>
          </p:cNvSpPr>
          <p:nvPr>
            <p:ph type="pic" sz="quarter" idx="14" hasCustomPrompt="1"/>
          </p:nvPr>
        </p:nvSpPr>
        <p:spPr>
          <a:xfrm>
            <a:off x="1615461" y="1991849"/>
            <a:ext cx="1263175" cy="1263176"/>
          </a:xfrm>
          <a:prstGeom prst="ellipse">
            <a:avLst/>
          </a:prstGeom>
          <a:solidFill>
            <a:schemeClr val="bg1">
              <a:lumMod val="95000"/>
            </a:schemeClr>
          </a:solidFill>
        </p:spPr>
        <p:txBody>
          <a:bodyPr vert="horz" lIns="0" tIns="0" rIns="0" bIns="0" rtlCol="0">
            <a:noAutofit/>
          </a:bodyPr>
          <a:lstStyle>
            <a:lvl1pPr>
              <a:defRPr lang="en-US"/>
            </a:lvl1pPr>
          </a:lstStyle>
          <a:p>
            <a:pPr lvl="0"/>
            <a:r>
              <a:rPr lang="en-US"/>
              <a:t> </a:t>
            </a:r>
          </a:p>
        </p:txBody>
      </p:sp>
      <p:sp>
        <p:nvSpPr>
          <p:cNvPr id="8" name="Bildplatzhalter 2">
            <a:extLst>
              <a:ext uri="{FF2B5EF4-FFF2-40B4-BE49-F238E27FC236}">
                <a16:creationId xmlns:a16="http://schemas.microsoft.com/office/drawing/2014/main" id="{57241B52-EBDF-204C-999F-D6EF0DD84DF9}"/>
              </a:ext>
            </a:extLst>
          </p:cNvPr>
          <p:cNvSpPr>
            <a:spLocks noGrp="1"/>
          </p:cNvSpPr>
          <p:nvPr>
            <p:ph type="pic" sz="quarter" idx="37" hasCustomPrompt="1"/>
          </p:nvPr>
        </p:nvSpPr>
        <p:spPr>
          <a:xfrm>
            <a:off x="6311906" y="1985908"/>
            <a:ext cx="1263175" cy="1263176"/>
          </a:xfrm>
          <a:prstGeom prst="ellipse">
            <a:avLst/>
          </a:prstGeom>
          <a:solidFill>
            <a:schemeClr val="bg1">
              <a:lumMod val="95000"/>
            </a:schemeClr>
          </a:solidFill>
        </p:spPr>
        <p:txBody>
          <a:bodyPr vert="horz" lIns="0" tIns="0" rIns="0" bIns="0" rtlCol="0">
            <a:noAutofit/>
          </a:bodyPr>
          <a:lstStyle>
            <a:lvl1pPr>
              <a:defRPr lang="en-US"/>
            </a:lvl1pPr>
          </a:lstStyle>
          <a:p>
            <a:pPr lvl="0"/>
            <a:r>
              <a:rPr lang="en-US"/>
              <a:t> </a:t>
            </a:r>
          </a:p>
        </p:txBody>
      </p:sp>
      <p:sp>
        <p:nvSpPr>
          <p:cNvPr id="9" name="Bildplatzhalter 2">
            <a:extLst>
              <a:ext uri="{FF2B5EF4-FFF2-40B4-BE49-F238E27FC236}">
                <a16:creationId xmlns:a16="http://schemas.microsoft.com/office/drawing/2014/main" id="{6E63EB4B-AA70-C34A-8625-82902AFF1C92}"/>
              </a:ext>
            </a:extLst>
          </p:cNvPr>
          <p:cNvSpPr>
            <a:spLocks noGrp="1"/>
          </p:cNvSpPr>
          <p:nvPr>
            <p:ph type="pic" sz="quarter" idx="44" hasCustomPrompt="1"/>
          </p:nvPr>
        </p:nvSpPr>
        <p:spPr>
          <a:xfrm>
            <a:off x="6313370" y="4154572"/>
            <a:ext cx="1263175" cy="1263176"/>
          </a:xfrm>
          <a:prstGeom prst="ellipse">
            <a:avLst/>
          </a:prstGeom>
          <a:solidFill>
            <a:schemeClr val="bg1">
              <a:lumMod val="95000"/>
            </a:schemeClr>
          </a:solidFill>
        </p:spPr>
        <p:txBody>
          <a:bodyPr vert="horz" lIns="0" tIns="0" rIns="0" bIns="0" rtlCol="0">
            <a:noAutofit/>
          </a:bodyPr>
          <a:lstStyle>
            <a:lvl1pPr>
              <a:defRPr lang="en-US"/>
            </a:lvl1pPr>
          </a:lstStyle>
          <a:p>
            <a:pPr lvl="0"/>
            <a:r>
              <a:rPr lang="en-US"/>
              <a:t> </a:t>
            </a:r>
          </a:p>
        </p:txBody>
      </p:sp>
      <p:sp>
        <p:nvSpPr>
          <p:cNvPr id="13" name="Textplatzhalter 15">
            <a:extLst>
              <a:ext uri="{FF2B5EF4-FFF2-40B4-BE49-F238E27FC236}">
                <a16:creationId xmlns:a16="http://schemas.microsoft.com/office/drawing/2014/main" id="{BEA107C6-3C0F-0F4E-9DCC-B9A62A395527}"/>
              </a:ext>
            </a:extLst>
          </p:cNvPr>
          <p:cNvSpPr>
            <a:spLocks noGrp="1"/>
          </p:cNvSpPr>
          <p:nvPr>
            <p:ph type="body" sz="quarter" idx="10" hasCustomPrompt="1"/>
          </p:nvPr>
        </p:nvSpPr>
        <p:spPr>
          <a:xfrm>
            <a:off x="3138573" y="1985908"/>
            <a:ext cx="2570295" cy="360363"/>
          </a:xfrm>
        </p:spPr>
        <p:txBody>
          <a:bodyPr>
            <a:normAutofit/>
          </a:bodyPr>
          <a:lstStyle>
            <a:lvl1pPr>
              <a:lnSpc>
                <a:spcPct val="90000"/>
              </a:lnSpc>
              <a:defRPr sz="1200">
                <a:latin typeface="+mj-lt"/>
              </a:defRPr>
            </a:lvl1pPr>
            <a:lvl2pPr>
              <a:spcBef>
                <a:spcPts val="0"/>
              </a:spcBef>
              <a:spcAft>
                <a:spcPts val="0"/>
              </a:spcAft>
              <a:defRPr sz="1081"/>
            </a:lvl2pPr>
          </a:lstStyle>
          <a:p>
            <a:pPr lvl="0"/>
            <a:r>
              <a:rPr lang="en-US"/>
              <a:t>Prename</a:t>
            </a:r>
            <a:br>
              <a:rPr lang="en-US"/>
            </a:br>
            <a:r>
              <a:rPr lang="en-US"/>
              <a:t>Name</a:t>
            </a:r>
          </a:p>
        </p:txBody>
      </p:sp>
      <p:sp>
        <p:nvSpPr>
          <p:cNvPr id="17" name="Textplatzhalter 15">
            <a:extLst>
              <a:ext uri="{FF2B5EF4-FFF2-40B4-BE49-F238E27FC236}">
                <a16:creationId xmlns:a16="http://schemas.microsoft.com/office/drawing/2014/main" id="{95964237-7271-B84E-B08D-CE883E31EFA9}"/>
              </a:ext>
            </a:extLst>
          </p:cNvPr>
          <p:cNvSpPr>
            <a:spLocks noGrp="1"/>
          </p:cNvSpPr>
          <p:nvPr>
            <p:ph type="body" sz="quarter" idx="69" hasCustomPrompt="1"/>
          </p:nvPr>
        </p:nvSpPr>
        <p:spPr>
          <a:xfrm>
            <a:off x="3138573" y="2410801"/>
            <a:ext cx="2570295" cy="991961"/>
          </a:xfrm>
        </p:spPr>
        <p:txBody>
          <a:bodyPr/>
          <a:lstStyle>
            <a:lvl1pPr>
              <a:spcAft>
                <a:spcPts val="0"/>
              </a:spcAft>
              <a:defRPr sz="1067"/>
            </a:lvl1pPr>
            <a:lvl2pPr marL="0" marR="0" indent="0" algn="l" defTabSz="822898" rtl="0" eaLnBrk="1" fontAlgn="auto" latinLnBrk="0" hangingPunct="1">
              <a:lnSpc>
                <a:spcPct val="100000"/>
              </a:lnSpc>
              <a:spcBef>
                <a:spcPts val="0"/>
              </a:spcBef>
              <a:spcAft>
                <a:spcPts val="0"/>
              </a:spcAft>
              <a:buClrTx/>
              <a:buSzTx/>
              <a:buFont typeface="Arial" panose="020B0604020202020204" pitchFamily="34" charset="0"/>
              <a:buNone/>
              <a:tabLst/>
              <a:defRPr sz="720">
                <a:latin typeface="+mn-lt"/>
              </a:defRPr>
            </a:lvl2pPr>
          </a:lstStyle>
          <a:p>
            <a:pPr lvl="0"/>
            <a:r>
              <a:rPr lang="en-US"/>
              <a:t>Position</a:t>
            </a:r>
          </a:p>
        </p:txBody>
      </p:sp>
      <p:sp>
        <p:nvSpPr>
          <p:cNvPr id="26" name="Bildplatzhalter 2">
            <a:extLst>
              <a:ext uri="{FF2B5EF4-FFF2-40B4-BE49-F238E27FC236}">
                <a16:creationId xmlns:a16="http://schemas.microsoft.com/office/drawing/2014/main" id="{222DCF77-D7E1-CC40-96B9-30A99A752DFE}"/>
              </a:ext>
            </a:extLst>
          </p:cNvPr>
          <p:cNvSpPr>
            <a:spLocks noGrp="1"/>
          </p:cNvSpPr>
          <p:nvPr>
            <p:ph type="pic" sz="quarter" idx="72" hasCustomPrompt="1"/>
          </p:nvPr>
        </p:nvSpPr>
        <p:spPr>
          <a:xfrm>
            <a:off x="1615391" y="4156248"/>
            <a:ext cx="1263175" cy="1263176"/>
          </a:xfrm>
          <a:prstGeom prst="ellipse">
            <a:avLst/>
          </a:prstGeom>
          <a:solidFill>
            <a:schemeClr val="bg1">
              <a:lumMod val="95000"/>
            </a:schemeClr>
          </a:solidFill>
        </p:spPr>
        <p:txBody>
          <a:bodyPr vert="horz" lIns="0" tIns="0" rIns="0" bIns="0" rtlCol="0">
            <a:noAutofit/>
          </a:bodyPr>
          <a:lstStyle>
            <a:lvl1pPr>
              <a:defRPr lang="en-US"/>
            </a:lvl1pPr>
          </a:lstStyle>
          <a:p>
            <a:pPr lvl="0"/>
            <a:r>
              <a:rPr lang="en-US"/>
              <a:t> </a:t>
            </a:r>
          </a:p>
        </p:txBody>
      </p:sp>
      <p:sp>
        <p:nvSpPr>
          <p:cNvPr id="35" name="Titel 3">
            <a:extLst>
              <a:ext uri="{FF2B5EF4-FFF2-40B4-BE49-F238E27FC236}">
                <a16:creationId xmlns:a16="http://schemas.microsoft.com/office/drawing/2014/main" id="{5FE8DB3B-3631-CD44-99A1-CAB736BF9EF7}"/>
              </a:ext>
            </a:extLst>
          </p:cNvPr>
          <p:cNvSpPr>
            <a:spLocks noGrp="1"/>
          </p:cNvSpPr>
          <p:nvPr>
            <p:ph type="title" hasCustomPrompt="1"/>
          </p:nvPr>
        </p:nvSpPr>
        <p:spPr>
          <a:xfrm>
            <a:off x="479433" y="404815"/>
            <a:ext cx="10369551" cy="828000"/>
          </a:xfrm>
        </p:spPr>
        <p:txBody>
          <a:bodyPr/>
          <a:lstStyle/>
          <a:p>
            <a:pPr lvl="0"/>
            <a:r>
              <a:rPr lang="de-DE" noProof="1"/>
              <a:t>Team Slide</a:t>
            </a:r>
            <a:endParaRPr lang="en-US" noProof="1"/>
          </a:p>
        </p:txBody>
      </p:sp>
      <p:sp>
        <p:nvSpPr>
          <p:cNvPr id="57" name="Textplatzhalter 15">
            <a:extLst>
              <a:ext uri="{FF2B5EF4-FFF2-40B4-BE49-F238E27FC236}">
                <a16:creationId xmlns:a16="http://schemas.microsoft.com/office/drawing/2014/main" id="{CA11490A-020A-374E-9E1B-76DEFBA3ABE9}"/>
              </a:ext>
            </a:extLst>
          </p:cNvPr>
          <p:cNvSpPr>
            <a:spLocks noGrp="1"/>
          </p:cNvSpPr>
          <p:nvPr>
            <p:ph type="body" sz="quarter" idx="81" hasCustomPrompt="1"/>
          </p:nvPr>
        </p:nvSpPr>
        <p:spPr>
          <a:xfrm>
            <a:off x="3138573" y="4148632"/>
            <a:ext cx="2570295" cy="360363"/>
          </a:xfrm>
        </p:spPr>
        <p:txBody>
          <a:bodyPr>
            <a:normAutofit/>
          </a:bodyPr>
          <a:lstStyle>
            <a:lvl1pPr>
              <a:lnSpc>
                <a:spcPct val="90000"/>
              </a:lnSpc>
              <a:defRPr sz="1200">
                <a:latin typeface="+mj-lt"/>
              </a:defRPr>
            </a:lvl1pPr>
            <a:lvl2pPr>
              <a:spcBef>
                <a:spcPts val="0"/>
              </a:spcBef>
              <a:spcAft>
                <a:spcPts val="0"/>
              </a:spcAft>
              <a:defRPr sz="1081"/>
            </a:lvl2pPr>
          </a:lstStyle>
          <a:p>
            <a:pPr lvl="0"/>
            <a:r>
              <a:rPr lang="en-US"/>
              <a:t>Prename</a:t>
            </a:r>
            <a:br>
              <a:rPr lang="en-US"/>
            </a:br>
            <a:r>
              <a:rPr lang="en-US"/>
              <a:t>Name</a:t>
            </a:r>
          </a:p>
        </p:txBody>
      </p:sp>
      <p:sp>
        <p:nvSpPr>
          <p:cNvPr id="58" name="Textplatzhalter 15">
            <a:extLst>
              <a:ext uri="{FF2B5EF4-FFF2-40B4-BE49-F238E27FC236}">
                <a16:creationId xmlns:a16="http://schemas.microsoft.com/office/drawing/2014/main" id="{6F2A732D-3BDD-C147-87F6-F2B0523E564B}"/>
              </a:ext>
            </a:extLst>
          </p:cNvPr>
          <p:cNvSpPr>
            <a:spLocks noGrp="1"/>
          </p:cNvSpPr>
          <p:nvPr>
            <p:ph type="body" sz="quarter" idx="82" hasCustomPrompt="1"/>
          </p:nvPr>
        </p:nvSpPr>
        <p:spPr>
          <a:xfrm>
            <a:off x="3138573" y="4573522"/>
            <a:ext cx="2570295" cy="991961"/>
          </a:xfrm>
        </p:spPr>
        <p:txBody>
          <a:bodyPr/>
          <a:lstStyle>
            <a:lvl1pPr>
              <a:spcAft>
                <a:spcPts val="0"/>
              </a:spcAft>
              <a:defRPr sz="1067"/>
            </a:lvl1pPr>
            <a:lvl2pPr marL="0" marR="0" indent="0" algn="l" defTabSz="822898" rtl="0" eaLnBrk="1" fontAlgn="auto" latinLnBrk="0" hangingPunct="1">
              <a:lnSpc>
                <a:spcPct val="100000"/>
              </a:lnSpc>
              <a:spcBef>
                <a:spcPts val="0"/>
              </a:spcBef>
              <a:spcAft>
                <a:spcPts val="0"/>
              </a:spcAft>
              <a:buClrTx/>
              <a:buSzTx/>
              <a:buFont typeface="Arial" panose="020B0604020202020204" pitchFamily="34" charset="0"/>
              <a:buNone/>
              <a:tabLst/>
              <a:defRPr sz="720">
                <a:latin typeface="+mn-lt"/>
              </a:defRPr>
            </a:lvl2pPr>
          </a:lstStyle>
          <a:p>
            <a:pPr lvl="0"/>
            <a:r>
              <a:rPr lang="en-US"/>
              <a:t>Position</a:t>
            </a:r>
            <a:endParaRPr lang="en-US" noProof="1"/>
          </a:p>
        </p:txBody>
      </p:sp>
      <p:sp>
        <p:nvSpPr>
          <p:cNvPr id="63" name="Textplatzhalter 15">
            <a:extLst>
              <a:ext uri="{FF2B5EF4-FFF2-40B4-BE49-F238E27FC236}">
                <a16:creationId xmlns:a16="http://schemas.microsoft.com/office/drawing/2014/main" id="{93557CA0-7D63-8B4C-B879-2834C5D3781C}"/>
              </a:ext>
            </a:extLst>
          </p:cNvPr>
          <p:cNvSpPr>
            <a:spLocks noGrp="1"/>
          </p:cNvSpPr>
          <p:nvPr>
            <p:ph type="body" sz="quarter" idx="83" hasCustomPrompt="1"/>
          </p:nvPr>
        </p:nvSpPr>
        <p:spPr>
          <a:xfrm>
            <a:off x="7833551" y="1985908"/>
            <a:ext cx="2570295" cy="360363"/>
          </a:xfrm>
        </p:spPr>
        <p:txBody>
          <a:bodyPr>
            <a:normAutofit/>
          </a:bodyPr>
          <a:lstStyle>
            <a:lvl1pPr>
              <a:lnSpc>
                <a:spcPct val="90000"/>
              </a:lnSpc>
              <a:defRPr sz="1200">
                <a:latin typeface="+mj-lt"/>
              </a:defRPr>
            </a:lvl1pPr>
            <a:lvl2pPr>
              <a:spcBef>
                <a:spcPts val="0"/>
              </a:spcBef>
              <a:spcAft>
                <a:spcPts val="0"/>
              </a:spcAft>
              <a:defRPr sz="1081"/>
            </a:lvl2pPr>
          </a:lstStyle>
          <a:p>
            <a:pPr lvl="0"/>
            <a:r>
              <a:rPr lang="en-US"/>
              <a:t>Prename</a:t>
            </a:r>
            <a:br>
              <a:rPr lang="en-US"/>
            </a:br>
            <a:r>
              <a:rPr lang="en-US"/>
              <a:t>Name</a:t>
            </a:r>
          </a:p>
        </p:txBody>
      </p:sp>
      <p:sp>
        <p:nvSpPr>
          <p:cNvPr id="64" name="Textplatzhalter 15">
            <a:extLst>
              <a:ext uri="{FF2B5EF4-FFF2-40B4-BE49-F238E27FC236}">
                <a16:creationId xmlns:a16="http://schemas.microsoft.com/office/drawing/2014/main" id="{0ADCC398-53DB-234C-BD91-E6F47DE3B4E9}"/>
              </a:ext>
            </a:extLst>
          </p:cNvPr>
          <p:cNvSpPr>
            <a:spLocks noGrp="1"/>
          </p:cNvSpPr>
          <p:nvPr>
            <p:ph type="body" sz="quarter" idx="84" hasCustomPrompt="1"/>
          </p:nvPr>
        </p:nvSpPr>
        <p:spPr>
          <a:xfrm>
            <a:off x="7833551" y="2410801"/>
            <a:ext cx="2570295" cy="991961"/>
          </a:xfrm>
        </p:spPr>
        <p:txBody>
          <a:bodyPr/>
          <a:lstStyle>
            <a:lvl1pPr>
              <a:spcAft>
                <a:spcPts val="0"/>
              </a:spcAft>
              <a:defRPr sz="1067"/>
            </a:lvl1pPr>
            <a:lvl2pPr marL="0" marR="0" indent="0" algn="l" defTabSz="822898" rtl="0" eaLnBrk="1" fontAlgn="auto" latinLnBrk="0" hangingPunct="1">
              <a:lnSpc>
                <a:spcPct val="100000"/>
              </a:lnSpc>
              <a:spcBef>
                <a:spcPts val="0"/>
              </a:spcBef>
              <a:spcAft>
                <a:spcPts val="0"/>
              </a:spcAft>
              <a:buClrTx/>
              <a:buSzTx/>
              <a:buFont typeface="Arial" panose="020B0604020202020204" pitchFamily="34" charset="0"/>
              <a:buNone/>
              <a:tabLst/>
              <a:defRPr sz="720">
                <a:latin typeface="+mn-lt"/>
              </a:defRPr>
            </a:lvl2pPr>
          </a:lstStyle>
          <a:p>
            <a:pPr lvl="0"/>
            <a:r>
              <a:rPr lang="en-US"/>
              <a:t>Position</a:t>
            </a:r>
            <a:endParaRPr lang="en-US" noProof="1"/>
          </a:p>
        </p:txBody>
      </p:sp>
      <p:sp>
        <p:nvSpPr>
          <p:cNvPr id="71" name="Textplatzhalter 15">
            <a:extLst>
              <a:ext uri="{FF2B5EF4-FFF2-40B4-BE49-F238E27FC236}">
                <a16:creationId xmlns:a16="http://schemas.microsoft.com/office/drawing/2014/main" id="{5B2CF56C-93C4-B448-ACA6-DFA25C84AC10}"/>
              </a:ext>
            </a:extLst>
          </p:cNvPr>
          <p:cNvSpPr>
            <a:spLocks noGrp="1"/>
          </p:cNvSpPr>
          <p:nvPr>
            <p:ph type="body" sz="quarter" idx="87" hasCustomPrompt="1"/>
          </p:nvPr>
        </p:nvSpPr>
        <p:spPr>
          <a:xfrm>
            <a:off x="7833551" y="4148629"/>
            <a:ext cx="2570295" cy="360363"/>
          </a:xfrm>
        </p:spPr>
        <p:txBody>
          <a:bodyPr>
            <a:normAutofit/>
          </a:bodyPr>
          <a:lstStyle>
            <a:lvl1pPr>
              <a:lnSpc>
                <a:spcPct val="90000"/>
              </a:lnSpc>
              <a:defRPr sz="1200">
                <a:latin typeface="+mj-lt"/>
              </a:defRPr>
            </a:lvl1pPr>
            <a:lvl2pPr>
              <a:spcBef>
                <a:spcPts val="0"/>
              </a:spcBef>
              <a:spcAft>
                <a:spcPts val="0"/>
              </a:spcAft>
              <a:defRPr sz="1081"/>
            </a:lvl2pPr>
          </a:lstStyle>
          <a:p>
            <a:pPr lvl="0"/>
            <a:r>
              <a:rPr lang="en-US"/>
              <a:t>Prename</a:t>
            </a:r>
            <a:br>
              <a:rPr lang="en-US"/>
            </a:br>
            <a:r>
              <a:rPr lang="en-US"/>
              <a:t>Name</a:t>
            </a:r>
          </a:p>
        </p:txBody>
      </p:sp>
      <p:sp>
        <p:nvSpPr>
          <p:cNvPr id="72" name="Textplatzhalter 15">
            <a:extLst>
              <a:ext uri="{FF2B5EF4-FFF2-40B4-BE49-F238E27FC236}">
                <a16:creationId xmlns:a16="http://schemas.microsoft.com/office/drawing/2014/main" id="{F9E0C910-0257-F243-9D4E-13D33470E6BD}"/>
              </a:ext>
            </a:extLst>
          </p:cNvPr>
          <p:cNvSpPr>
            <a:spLocks noGrp="1"/>
          </p:cNvSpPr>
          <p:nvPr>
            <p:ph type="body" sz="quarter" idx="88" hasCustomPrompt="1"/>
          </p:nvPr>
        </p:nvSpPr>
        <p:spPr>
          <a:xfrm>
            <a:off x="7833551" y="4573522"/>
            <a:ext cx="2570295" cy="991961"/>
          </a:xfrm>
        </p:spPr>
        <p:txBody>
          <a:bodyPr/>
          <a:lstStyle>
            <a:lvl1pPr>
              <a:spcAft>
                <a:spcPts val="0"/>
              </a:spcAft>
              <a:defRPr sz="1067"/>
            </a:lvl1pPr>
            <a:lvl2pPr marL="0" marR="0" indent="0" algn="l" defTabSz="822898" rtl="0" eaLnBrk="1" fontAlgn="auto" latinLnBrk="0" hangingPunct="1">
              <a:lnSpc>
                <a:spcPct val="100000"/>
              </a:lnSpc>
              <a:spcBef>
                <a:spcPts val="0"/>
              </a:spcBef>
              <a:spcAft>
                <a:spcPts val="0"/>
              </a:spcAft>
              <a:buClrTx/>
              <a:buSzTx/>
              <a:buFont typeface="Arial" panose="020B0604020202020204" pitchFamily="34" charset="0"/>
              <a:buNone/>
              <a:tabLst/>
              <a:defRPr sz="720">
                <a:latin typeface="+mn-lt"/>
              </a:defRPr>
            </a:lvl2pPr>
          </a:lstStyle>
          <a:p>
            <a:pPr lvl="0"/>
            <a:r>
              <a:rPr lang="en-US"/>
              <a:t>Position</a:t>
            </a:r>
            <a:endParaRPr lang="en-US" noProof="1"/>
          </a:p>
        </p:txBody>
      </p:sp>
      <p:sp>
        <p:nvSpPr>
          <p:cNvPr id="3" name="Rechteck 2">
            <a:extLst>
              <a:ext uri="{FF2B5EF4-FFF2-40B4-BE49-F238E27FC236}">
                <a16:creationId xmlns:a16="http://schemas.microsoft.com/office/drawing/2014/main" id="{7029CAAB-84A2-B294-1A1F-22C63F66666E}"/>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189659585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9_Team - small">
    <p:bg>
      <p:bgPr>
        <a:solidFill>
          <a:schemeClr val="bg1"/>
        </a:solidFill>
        <a:effectLst/>
      </p:bgPr>
    </p:bg>
    <p:spTree>
      <p:nvGrpSpPr>
        <p:cNvPr id="1" name=""/>
        <p:cNvGrpSpPr/>
        <p:nvPr/>
      </p:nvGrpSpPr>
      <p:grpSpPr>
        <a:xfrm>
          <a:off x="0" y="0"/>
          <a:ext cx="0" cy="0"/>
          <a:chOff x="0" y="0"/>
          <a:chExt cx="0" cy="0"/>
        </a:xfrm>
      </p:grpSpPr>
      <p:sp>
        <p:nvSpPr>
          <p:cNvPr id="7" name="Bildplatzhalter 2">
            <a:extLst>
              <a:ext uri="{FF2B5EF4-FFF2-40B4-BE49-F238E27FC236}">
                <a16:creationId xmlns:a16="http://schemas.microsoft.com/office/drawing/2014/main" id="{2B0FE148-F68D-5045-8A2F-D02C713F11D7}"/>
              </a:ext>
            </a:extLst>
          </p:cNvPr>
          <p:cNvSpPr>
            <a:spLocks noGrp="1"/>
          </p:cNvSpPr>
          <p:nvPr>
            <p:ph type="pic" sz="quarter" idx="14" hasCustomPrompt="1"/>
          </p:nvPr>
        </p:nvSpPr>
        <p:spPr>
          <a:xfrm>
            <a:off x="480489" y="2351683"/>
            <a:ext cx="1263175" cy="1263176"/>
          </a:xfrm>
          <a:prstGeom prst="ellipse">
            <a:avLst/>
          </a:prstGeom>
          <a:solidFill>
            <a:schemeClr val="bg1">
              <a:lumMod val="95000"/>
            </a:schemeClr>
          </a:solidFill>
        </p:spPr>
        <p:txBody>
          <a:bodyPr vert="horz" lIns="0" tIns="0" rIns="0" bIns="0" rtlCol="0">
            <a:noAutofit/>
          </a:bodyPr>
          <a:lstStyle>
            <a:lvl1pPr>
              <a:defRPr lang="en-US"/>
            </a:lvl1pPr>
          </a:lstStyle>
          <a:p>
            <a:pPr lvl="0"/>
            <a:r>
              <a:rPr lang="en-US"/>
              <a:t> </a:t>
            </a:r>
          </a:p>
        </p:txBody>
      </p:sp>
      <p:sp>
        <p:nvSpPr>
          <p:cNvPr id="8" name="Bildplatzhalter 2">
            <a:extLst>
              <a:ext uri="{FF2B5EF4-FFF2-40B4-BE49-F238E27FC236}">
                <a16:creationId xmlns:a16="http://schemas.microsoft.com/office/drawing/2014/main" id="{57241B52-EBDF-204C-999F-D6EF0DD84DF9}"/>
              </a:ext>
            </a:extLst>
          </p:cNvPr>
          <p:cNvSpPr>
            <a:spLocks noGrp="1"/>
          </p:cNvSpPr>
          <p:nvPr>
            <p:ph type="pic" sz="quarter" idx="37" hasCustomPrompt="1"/>
          </p:nvPr>
        </p:nvSpPr>
        <p:spPr>
          <a:xfrm>
            <a:off x="4287893" y="2345741"/>
            <a:ext cx="1263175" cy="1263176"/>
          </a:xfrm>
          <a:prstGeom prst="ellipse">
            <a:avLst/>
          </a:prstGeom>
          <a:solidFill>
            <a:schemeClr val="bg1">
              <a:lumMod val="95000"/>
            </a:schemeClr>
          </a:solidFill>
        </p:spPr>
        <p:txBody>
          <a:bodyPr vert="horz" lIns="0" tIns="0" rIns="0" bIns="0" rtlCol="0">
            <a:noAutofit/>
          </a:bodyPr>
          <a:lstStyle>
            <a:lvl1pPr>
              <a:defRPr lang="en-US"/>
            </a:lvl1pPr>
          </a:lstStyle>
          <a:p>
            <a:pPr lvl="0"/>
            <a:r>
              <a:rPr lang="en-US"/>
              <a:t> </a:t>
            </a:r>
          </a:p>
        </p:txBody>
      </p:sp>
      <p:sp>
        <p:nvSpPr>
          <p:cNvPr id="13" name="Textplatzhalter 15">
            <a:extLst>
              <a:ext uri="{FF2B5EF4-FFF2-40B4-BE49-F238E27FC236}">
                <a16:creationId xmlns:a16="http://schemas.microsoft.com/office/drawing/2014/main" id="{BEA107C6-3C0F-0F4E-9DCC-B9A62A395527}"/>
              </a:ext>
            </a:extLst>
          </p:cNvPr>
          <p:cNvSpPr>
            <a:spLocks noGrp="1"/>
          </p:cNvSpPr>
          <p:nvPr>
            <p:ph type="body" sz="quarter" idx="10" hasCustomPrompt="1"/>
          </p:nvPr>
        </p:nvSpPr>
        <p:spPr>
          <a:xfrm>
            <a:off x="2003601" y="2345741"/>
            <a:ext cx="1702015" cy="360363"/>
          </a:xfrm>
        </p:spPr>
        <p:txBody>
          <a:bodyPr>
            <a:normAutofit/>
          </a:bodyPr>
          <a:lstStyle>
            <a:lvl1pPr>
              <a:lnSpc>
                <a:spcPct val="90000"/>
              </a:lnSpc>
              <a:defRPr sz="1200">
                <a:latin typeface="+mj-lt"/>
              </a:defRPr>
            </a:lvl1pPr>
            <a:lvl2pPr>
              <a:spcBef>
                <a:spcPts val="0"/>
              </a:spcBef>
              <a:spcAft>
                <a:spcPts val="0"/>
              </a:spcAft>
              <a:defRPr sz="1081"/>
            </a:lvl2pPr>
          </a:lstStyle>
          <a:p>
            <a:pPr lvl="0"/>
            <a:r>
              <a:rPr lang="en-US"/>
              <a:t>Prename</a:t>
            </a:r>
            <a:br>
              <a:rPr lang="en-US"/>
            </a:br>
            <a:r>
              <a:rPr lang="en-US"/>
              <a:t>Name</a:t>
            </a:r>
          </a:p>
        </p:txBody>
      </p:sp>
      <p:sp>
        <p:nvSpPr>
          <p:cNvPr id="17" name="Textplatzhalter 15">
            <a:extLst>
              <a:ext uri="{FF2B5EF4-FFF2-40B4-BE49-F238E27FC236}">
                <a16:creationId xmlns:a16="http://schemas.microsoft.com/office/drawing/2014/main" id="{95964237-7271-B84E-B08D-CE883E31EFA9}"/>
              </a:ext>
            </a:extLst>
          </p:cNvPr>
          <p:cNvSpPr>
            <a:spLocks noGrp="1"/>
          </p:cNvSpPr>
          <p:nvPr>
            <p:ph type="body" sz="quarter" idx="69" hasCustomPrompt="1"/>
          </p:nvPr>
        </p:nvSpPr>
        <p:spPr>
          <a:xfrm>
            <a:off x="2003601" y="2770634"/>
            <a:ext cx="1702015" cy="991961"/>
          </a:xfrm>
        </p:spPr>
        <p:txBody>
          <a:bodyPr/>
          <a:lstStyle>
            <a:lvl1pPr>
              <a:spcAft>
                <a:spcPts val="0"/>
              </a:spcAft>
              <a:defRPr sz="1067"/>
            </a:lvl1pPr>
            <a:lvl2pPr marL="0" marR="0" indent="0" algn="l" defTabSz="822898" rtl="0" eaLnBrk="1" fontAlgn="auto" latinLnBrk="0" hangingPunct="1">
              <a:lnSpc>
                <a:spcPct val="100000"/>
              </a:lnSpc>
              <a:spcBef>
                <a:spcPts val="0"/>
              </a:spcBef>
              <a:spcAft>
                <a:spcPts val="0"/>
              </a:spcAft>
              <a:buClrTx/>
              <a:buSzTx/>
              <a:buFont typeface="Arial" panose="020B0604020202020204" pitchFamily="34" charset="0"/>
              <a:buNone/>
              <a:tabLst/>
              <a:defRPr sz="720">
                <a:latin typeface="+mn-lt"/>
              </a:defRPr>
            </a:lvl2pPr>
          </a:lstStyle>
          <a:p>
            <a:pPr lvl="0"/>
            <a:r>
              <a:rPr lang="en-US"/>
              <a:t>Position</a:t>
            </a:r>
          </a:p>
        </p:txBody>
      </p:sp>
      <p:sp>
        <p:nvSpPr>
          <p:cNvPr id="26" name="Bildplatzhalter 2">
            <a:extLst>
              <a:ext uri="{FF2B5EF4-FFF2-40B4-BE49-F238E27FC236}">
                <a16:creationId xmlns:a16="http://schemas.microsoft.com/office/drawing/2014/main" id="{222DCF77-D7E1-CC40-96B9-30A99A752DFE}"/>
              </a:ext>
            </a:extLst>
          </p:cNvPr>
          <p:cNvSpPr>
            <a:spLocks noGrp="1"/>
          </p:cNvSpPr>
          <p:nvPr>
            <p:ph type="pic" sz="quarter" idx="72" hasCustomPrompt="1"/>
          </p:nvPr>
        </p:nvSpPr>
        <p:spPr>
          <a:xfrm>
            <a:off x="8092297" y="2353357"/>
            <a:ext cx="1263175" cy="1263176"/>
          </a:xfrm>
          <a:prstGeom prst="ellipse">
            <a:avLst/>
          </a:prstGeom>
          <a:solidFill>
            <a:schemeClr val="bg1">
              <a:lumMod val="95000"/>
            </a:schemeClr>
          </a:solidFill>
        </p:spPr>
        <p:txBody>
          <a:bodyPr vert="horz" lIns="0" tIns="0" rIns="0" bIns="0" rtlCol="0">
            <a:noAutofit/>
          </a:bodyPr>
          <a:lstStyle>
            <a:lvl1pPr>
              <a:defRPr lang="en-US"/>
            </a:lvl1pPr>
          </a:lstStyle>
          <a:p>
            <a:pPr lvl="0"/>
            <a:r>
              <a:rPr lang="en-US"/>
              <a:t> </a:t>
            </a:r>
          </a:p>
        </p:txBody>
      </p:sp>
      <p:sp>
        <p:nvSpPr>
          <p:cNvPr id="35" name="Titel 3">
            <a:extLst>
              <a:ext uri="{FF2B5EF4-FFF2-40B4-BE49-F238E27FC236}">
                <a16:creationId xmlns:a16="http://schemas.microsoft.com/office/drawing/2014/main" id="{5FE8DB3B-3631-CD44-99A1-CAB736BF9EF7}"/>
              </a:ext>
            </a:extLst>
          </p:cNvPr>
          <p:cNvSpPr>
            <a:spLocks noGrp="1"/>
          </p:cNvSpPr>
          <p:nvPr>
            <p:ph type="title" hasCustomPrompt="1"/>
          </p:nvPr>
        </p:nvSpPr>
        <p:spPr>
          <a:xfrm>
            <a:off x="479433" y="404815"/>
            <a:ext cx="10369551" cy="828000"/>
          </a:xfrm>
        </p:spPr>
        <p:txBody>
          <a:bodyPr/>
          <a:lstStyle/>
          <a:p>
            <a:pPr lvl="0"/>
            <a:r>
              <a:rPr lang="de-DE" noProof="1"/>
              <a:t>Team Slide</a:t>
            </a:r>
            <a:endParaRPr lang="en-US" noProof="1"/>
          </a:p>
        </p:txBody>
      </p:sp>
      <p:sp>
        <p:nvSpPr>
          <p:cNvPr id="57" name="Textplatzhalter 15">
            <a:extLst>
              <a:ext uri="{FF2B5EF4-FFF2-40B4-BE49-F238E27FC236}">
                <a16:creationId xmlns:a16="http://schemas.microsoft.com/office/drawing/2014/main" id="{CA11490A-020A-374E-9E1B-76DEFBA3ABE9}"/>
              </a:ext>
            </a:extLst>
          </p:cNvPr>
          <p:cNvSpPr>
            <a:spLocks noGrp="1"/>
          </p:cNvSpPr>
          <p:nvPr>
            <p:ph type="body" sz="quarter" idx="81" hasCustomPrompt="1"/>
          </p:nvPr>
        </p:nvSpPr>
        <p:spPr>
          <a:xfrm>
            <a:off x="9615477" y="2345741"/>
            <a:ext cx="2096047" cy="360363"/>
          </a:xfrm>
        </p:spPr>
        <p:txBody>
          <a:bodyPr>
            <a:normAutofit/>
          </a:bodyPr>
          <a:lstStyle>
            <a:lvl1pPr>
              <a:lnSpc>
                <a:spcPct val="90000"/>
              </a:lnSpc>
              <a:defRPr sz="1200">
                <a:latin typeface="+mj-lt"/>
              </a:defRPr>
            </a:lvl1pPr>
            <a:lvl2pPr>
              <a:spcBef>
                <a:spcPts val="0"/>
              </a:spcBef>
              <a:spcAft>
                <a:spcPts val="0"/>
              </a:spcAft>
              <a:defRPr sz="1081"/>
            </a:lvl2pPr>
          </a:lstStyle>
          <a:p>
            <a:pPr lvl="0"/>
            <a:r>
              <a:rPr lang="en-US"/>
              <a:t>Prename</a:t>
            </a:r>
            <a:br>
              <a:rPr lang="en-US"/>
            </a:br>
            <a:r>
              <a:rPr lang="en-US"/>
              <a:t>Name</a:t>
            </a:r>
          </a:p>
        </p:txBody>
      </p:sp>
      <p:sp>
        <p:nvSpPr>
          <p:cNvPr id="58" name="Textplatzhalter 15">
            <a:extLst>
              <a:ext uri="{FF2B5EF4-FFF2-40B4-BE49-F238E27FC236}">
                <a16:creationId xmlns:a16="http://schemas.microsoft.com/office/drawing/2014/main" id="{6F2A732D-3BDD-C147-87F6-F2B0523E564B}"/>
              </a:ext>
            </a:extLst>
          </p:cNvPr>
          <p:cNvSpPr>
            <a:spLocks noGrp="1"/>
          </p:cNvSpPr>
          <p:nvPr>
            <p:ph type="body" sz="quarter" idx="82" hasCustomPrompt="1"/>
          </p:nvPr>
        </p:nvSpPr>
        <p:spPr>
          <a:xfrm>
            <a:off x="9615477" y="2770633"/>
            <a:ext cx="2096047" cy="991961"/>
          </a:xfrm>
        </p:spPr>
        <p:txBody>
          <a:bodyPr/>
          <a:lstStyle>
            <a:lvl1pPr>
              <a:spcAft>
                <a:spcPts val="0"/>
              </a:spcAft>
              <a:defRPr sz="1067"/>
            </a:lvl1pPr>
            <a:lvl2pPr marL="0" marR="0" indent="0" algn="l" defTabSz="822898" rtl="0" eaLnBrk="1" fontAlgn="auto" latinLnBrk="0" hangingPunct="1">
              <a:lnSpc>
                <a:spcPct val="100000"/>
              </a:lnSpc>
              <a:spcBef>
                <a:spcPts val="0"/>
              </a:spcBef>
              <a:spcAft>
                <a:spcPts val="0"/>
              </a:spcAft>
              <a:buClrTx/>
              <a:buSzTx/>
              <a:buFont typeface="Arial" panose="020B0604020202020204" pitchFamily="34" charset="0"/>
              <a:buNone/>
              <a:tabLst/>
              <a:defRPr sz="720">
                <a:latin typeface="+mn-lt"/>
              </a:defRPr>
            </a:lvl2pPr>
          </a:lstStyle>
          <a:p>
            <a:pPr lvl="0"/>
            <a:r>
              <a:rPr lang="en-US"/>
              <a:t>Position</a:t>
            </a:r>
            <a:endParaRPr lang="en-US" noProof="1"/>
          </a:p>
        </p:txBody>
      </p:sp>
      <p:sp>
        <p:nvSpPr>
          <p:cNvPr id="63" name="Textplatzhalter 15">
            <a:extLst>
              <a:ext uri="{FF2B5EF4-FFF2-40B4-BE49-F238E27FC236}">
                <a16:creationId xmlns:a16="http://schemas.microsoft.com/office/drawing/2014/main" id="{93557CA0-7D63-8B4C-B879-2834C5D3781C}"/>
              </a:ext>
            </a:extLst>
          </p:cNvPr>
          <p:cNvSpPr>
            <a:spLocks noGrp="1"/>
          </p:cNvSpPr>
          <p:nvPr>
            <p:ph type="body" sz="quarter" idx="83" hasCustomPrompt="1"/>
          </p:nvPr>
        </p:nvSpPr>
        <p:spPr>
          <a:xfrm>
            <a:off x="5809538" y="2345741"/>
            <a:ext cx="1702015" cy="360363"/>
          </a:xfrm>
        </p:spPr>
        <p:txBody>
          <a:bodyPr>
            <a:normAutofit/>
          </a:bodyPr>
          <a:lstStyle>
            <a:lvl1pPr>
              <a:lnSpc>
                <a:spcPct val="90000"/>
              </a:lnSpc>
              <a:defRPr sz="1200">
                <a:latin typeface="+mj-lt"/>
              </a:defRPr>
            </a:lvl1pPr>
            <a:lvl2pPr>
              <a:spcBef>
                <a:spcPts val="0"/>
              </a:spcBef>
              <a:spcAft>
                <a:spcPts val="0"/>
              </a:spcAft>
              <a:defRPr sz="1081"/>
            </a:lvl2pPr>
          </a:lstStyle>
          <a:p>
            <a:pPr lvl="0"/>
            <a:r>
              <a:rPr lang="en-US"/>
              <a:t>Prename</a:t>
            </a:r>
            <a:br>
              <a:rPr lang="en-US"/>
            </a:br>
            <a:r>
              <a:rPr lang="en-US"/>
              <a:t>Name</a:t>
            </a:r>
          </a:p>
        </p:txBody>
      </p:sp>
      <p:sp>
        <p:nvSpPr>
          <p:cNvPr id="64" name="Textplatzhalter 15">
            <a:extLst>
              <a:ext uri="{FF2B5EF4-FFF2-40B4-BE49-F238E27FC236}">
                <a16:creationId xmlns:a16="http://schemas.microsoft.com/office/drawing/2014/main" id="{0ADCC398-53DB-234C-BD91-E6F47DE3B4E9}"/>
              </a:ext>
            </a:extLst>
          </p:cNvPr>
          <p:cNvSpPr>
            <a:spLocks noGrp="1"/>
          </p:cNvSpPr>
          <p:nvPr>
            <p:ph type="body" sz="quarter" idx="84" hasCustomPrompt="1"/>
          </p:nvPr>
        </p:nvSpPr>
        <p:spPr>
          <a:xfrm>
            <a:off x="5809538" y="2770634"/>
            <a:ext cx="1702015" cy="991961"/>
          </a:xfrm>
        </p:spPr>
        <p:txBody>
          <a:bodyPr/>
          <a:lstStyle>
            <a:lvl1pPr>
              <a:spcAft>
                <a:spcPts val="0"/>
              </a:spcAft>
              <a:defRPr sz="1067"/>
            </a:lvl1pPr>
            <a:lvl2pPr marL="0" marR="0" indent="0" algn="l" defTabSz="822898" rtl="0" eaLnBrk="1" fontAlgn="auto" latinLnBrk="0" hangingPunct="1">
              <a:lnSpc>
                <a:spcPct val="100000"/>
              </a:lnSpc>
              <a:spcBef>
                <a:spcPts val="0"/>
              </a:spcBef>
              <a:spcAft>
                <a:spcPts val="0"/>
              </a:spcAft>
              <a:buClrTx/>
              <a:buSzTx/>
              <a:buFont typeface="Arial" panose="020B0604020202020204" pitchFamily="34" charset="0"/>
              <a:buNone/>
              <a:tabLst/>
              <a:defRPr sz="720">
                <a:latin typeface="+mn-lt"/>
              </a:defRPr>
            </a:lvl2pPr>
          </a:lstStyle>
          <a:p>
            <a:pPr lvl="0"/>
            <a:r>
              <a:rPr lang="en-US"/>
              <a:t>Position</a:t>
            </a:r>
            <a:endParaRPr lang="en-US" noProof="1"/>
          </a:p>
        </p:txBody>
      </p:sp>
      <p:sp>
        <p:nvSpPr>
          <p:cNvPr id="2" name="Bildplatzhalter 2">
            <a:extLst>
              <a:ext uri="{FF2B5EF4-FFF2-40B4-BE49-F238E27FC236}">
                <a16:creationId xmlns:a16="http://schemas.microsoft.com/office/drawing/2014/main" id="{9EF6B917-D878-3FA9-DD19-10D9F2AD4E55}"/>
              </a:ext>
            </a:extLst>
          </p:cNvPr>
          <p:cNvSpPr>
            <a:spLocks noGrp="1"/>
          </p:cNvSpPr>
          <p:nvPr>
            <p:ph type="pic" sz="quarter" idx="85" hasCustomPrompt="1"/>
          </p:nvPr>
        </p:nvSpPr>
        <p:spPr>
          <a:xfrm>
            <a:off x="2766371" y="4144285"/>
            <a:ext cx="1263175" cy="1263176"/>
          </a:xfrm>
          <a:prstGeom prst="ellipse">
            <a:avLst/>
          </a:prstGeom>
          <a:solidFill>
            <a:schemeClr val="bg1">
              <a:lumMod val="95000"/>
            </a:schemeClr>
          </a:solidFill>
        </p:spPr>
        <p:txBody>
          <a:bodyPr vert="horz" lIns="0" tIns="0" rIns="0" bIns="0" rtlCol="0">
            <a:noAutofit/>
          </a:bodyPr>
          <a:lstStyle>
            <a:lvl1pPr>
              <a:defRPr lang="en-US"/>
            </a:lvl1pPr>
          </a:lstStyle>
          <a:p>
            <a:pPr lvl="0"/>
            <a:r>
              <a:rPr lang="en-US"/>
              <a:t> </a:t>
            </a:r>
          </a:p>
        </p:txBody>
      </p:sp>
      <p:sp>
        <p:nvSpPr>
          <p:cNvPr id="3" name="Bildplatzhalter 2">
            <a:extLst>
              <a:ext uri="{FF2B5EF4-FFF2-40B4-BE49-F238E27FC236}">
                <a16:creationId xmlns:a16="http://schemas.microsoft.com/office/drawing/2014/main" id="{4B016675-FF94-0642-D2AD-5B40B2F3F6C8}"/>
              </a:ext>
            </a:extLst>
          </p:cNvPr>
          <p:cNvSpPr>
            <a:spLocks noGrp="1"/>
          </p:cNvSpPr>
          <p:nvPr>
            <p:ph type="pic" sz="quarter" idx="86" hasCustomPrompt="1"/>
          </p:nvPr>
        </p:nvSpPr>
        <p:spPr>
          <a:xfrm>
            <a:off x="6570772" y="4151899"/>
            <a:ext cx="1263175" cy="1263176"/>
          </a:xfrm>
          <a:prstGeom prst="ellipse">
            <a:avLst/>
          </a:prstGeom>
          <a:solidFill>
            <a:schemeClr val="bg1">
              <a:lumMod val="95000"/>
            </a:schemeClr>
          </a:solidFill>
        </p:spPr>
        <p:txBody>
          <a:bodyPr vert="horz" lIns="0" tIns="0" rIns="0" bIns="0" rtlCol="0">
            <a:noAutofit/>
          </a:bodyPr>
          <a:lstStyle>
            <a:lvl1pPr>
              <a:defRPr lang="en-US"/>
            </a:lvl1pPr>
          </a:lstStyle>
          <a:p>
            <a:pPr lvl="0"/>
            <a:r>
              <a:rPr lang="en-US"/>
              <a:t> </a:t>
            </a:r>
          </a:p>
        </p:txBody>
      </p:sp>
      <p:sp>
        <p:nvSpPr>
          <p:cNvPr id="4" name="Textplatzhalter 15">
            <a:extLst>
              <a:ext uri="{FF2B5EF4-FFF2-40B4-BE49-F238E27FC236}">
                <a16:creationId xmlns:a16="http://schemas.microsoft.com/office/drawing/2014/main" id="{CD2543BA-5CD7-F024-62CA-4283BDD59638}"/>
              </a:ext>
            </a:extLst>
          </p:cNvPr>
          <p:cNvSpPr>
            <a:spLocks noGrp="1"/>
          </p:cNvSpPr>
          <p:nvPr>
            <p:ph type="body" sz="quarter" idx="87" hasCustomPrompt="1"/>
          </p:nvPr>
        </p:nvSpPr>
        <p:spPr>
          <a:xfrm>
            <a:off x="8093953" y="4144284"/>
            <a:ext cx="2096047" cy="360363"/>
          </a:xfrm>
        </p:spPr>
        <p:txBody>
          <a:bodyPr>
            <a:normAutofit/>
          </a:bodyPr>
          <a:lstStyle>
            <a:lvl1pPr>
              <a:lnSpc>
                <a:spcPct val="90000"/>
              </a:lnSpc>
              <a:defRPr sz="1200">
                <a:latin typeface="+mj-lt"/>
              </a:defRPr>
            </a:lvl1pPr>
            <a:lvl2pPr>
              <a:spcBef>
                <a:spcPts val="0"/>
              </a:spcBef>
              <a:spcAft>
                <a:spcPts val="0"/>
              </a:spcAft>
              <a:defRPr sz="1081"/>
            </a:lvl2pPr>
          </a:lstStyle>
          <a:p>
            <a:pPr lvl="0"/>
            <a:r>
              <a:rPr lang="en-US"/>
              <a:t>Prename</a:t>
            </a:r>
            <a:br>
              <a:rPr lang="en-US"/>
            </a:br>
            <a:r>
              <a:rPr lang="en-US"/>
              <a:t>Name</a:t>
            </a:r>
          </a:p>
        </p:txBody>
      </p:sp>
      <p:sp>
        <p:nvSpPr>
          <p:cNvPr id="5" name="Textplatzhalter 15">
            <a:extLst>
              <a:ext uri="{FF2B5EF4-FFF2-40B4-BE49-F238E27FC236}">
                <a16:creationId xmlns:a16="http://schemas.microsoft.com/office/drawing/2014/main" id="{AF1B9A95-9DE9-2483-5C5A-40F015427BD0}"/>
              </a:ext>
            </a:extLst>
          </p:cNvPr>
          <p:cNvSpPr>
            <a:spLocks noGrp="1"/>
          </p:cNvSpPr>
          <p:nvPr>
            <p:ph type="body" sz="quarter" idx="88" hasCustomPrompt="1"/>
          </p:nvPr>
        </p:nvSpPr>
        <p:spPr>
          <a:xfrm>
            <a:off x="8093953" y="4569174"/>
            <a:ext cx="2096047" cy="991961"/>
          </a:xfrm>
        </p:spPr>
        <p:txBody>
          <a:bodyPr/>
          <a:lstStyle>
            <a:lvl1pPr>
              <a:spcAft>
                <a:spcPts val="0"/>
              </a:spcAft>
              <a:defRPr sz="1067"/>
            </a:lvl1pPr>
            <a:lvl2pPr marL="0" marR="0" indent="0" algn="l" defTabSz="822898" rtl="0" eaLnBrk="1" fontAlgn="auto" latinLnBrk="0" hangingPunct="1">
              <a:lnSpc>
                <a:spcPct val="100000"/>
              </a:lnSpc>
              <a:spcBef>
                <a:spcPts val="0"/>
              </a:spcBef>
              <a:spcAft>
                <a:spcPts val="0"/>
              </a:spcAft>
              <a:buClrTx/>
              <a:buSzTx/>
              <a:buFont typeface="Arial" panose="020B0604020202020204" pitchFamily="34" charset="0"/>
              <a:buNone/>
              <a:tabLst/>
              <a:defRPr sz="720">
                <a:latin typeface="+mn-lt"/>
              </a:defRPr>
            </a:lvl2pPr>
          </a:lstStyle>
          <a:p>
            <a:pPr lvl="0"/>
            <a:r>
              <a:rPr lang="en-US"/>
              <a:t>Position</a:t>
            </a:r>
            <a:endParaRPr lang="en-US" noProof="1"/>
          </a:p>
        </p:txBody>
      </p:sp>
      <p:sp>
        <p:nvSpPr>
          <p:cNvPr id="6" name="Textplatzhalter 15">
            <a:extLst>
              <a:ext uri="{FF2B5EF4-FFF2-40B4-BE49-F238E27FC236}">
                <a16:creationId xmlns:a16="http://schemas.microsoft.com/office/drawing/2014/main" id="{E91C04A4-ECE8-08CF-C405-500B09004F39}"/>
              </a:ext>
            </a:extLst>
          </p:cNvPr>
          <p:cNvSpPr>
            <a:spLocks noGrp="1"/>
          </p:cNvSpPr>
          <p:nvPr>
            <p:ph type="body" sz="quarter" idx="89" hasCustomPrompt="1"/>
          </p:nvPr>
        </p:nvSpPr>
        <p:spPr>
          <a:xfrm>
            <a:off x="4288017" y="4144284"/>
            <a:ext cx="1702015" cy="360363"/>
          </a:xfrm>
        </p:spPr>
        <p:txBody>
          <a:bodyPr>
            <a:normAutofit/>
          </a:bodyPr>
          <a:lstStyle>
            <a:lvl1pPr>
              <a:lnSpc>
                <a:spcPct val="90000"/>
              </a:lnSpc>
              <a:defRPr sz="1200">
                <a:latin typeface="+mj-lt"/>
              </a:defRPr>
            </a:lvl1pPr>
            <a:lvl2pPr>
              <a:spcBef>
                <a:spcPts val="0"/>
              </a:spcBef>
              <a:spcAft>
                <a:spcPts val="0"/>
              </a:spcAft>
              <a:defRPr sz="1081"/>
            </a:lvl2pPr>
          </a:lstStyle>
          <a:p>
            <a:pPr lvl="0"/>
            <a:r>
              <a:rPr lang="en-US"/>
              <a:t>Prename</a:t>
            </a:r>
            <a:br>
              <a:rPr lang="en-US"/>
            </a:br>
            <a:r>
              <a:rPr lang="en-US"/>
              <a:t>Name</a:t>
            </a:r>
          </a:p>
        </p:txBody>
      </p:sp>
      <p:sp>
        <p:nvSpPr>
          <p:cNvPr id="9" name="Textplatzhalter 15">
            <a:extLst>
              <a:ext uri="{FF2B5EF4-FFF2-40B4-BE49-F238E27FC236}">
                <a16:creationId xmlns:a16="http://schemas.microsoft.com/office/drawing/2014/main" id="{B75434C4-6A7D-C7CA-E1F5-22235BD9C9DA}"/>
              </a:ext>
            </a:extLst>
          </p:cNvPr>
          <p:cNvSpPr>
            <a:spLocks noGrp="1"/>
          </p:cNvSpPr>
          <p:nvPr>
            <p:ph type="body" sz="quarter" idx="90" hasCustomPrompt="1"/>
          </p:nvPr>
        </p:nvSpPr>
        <p:spPr>
          <a:xfrm>
            <a:off x="4288017" y="4569176"/>
            <a:ext cx="1702015" cy="991961"/>
          </a:xfrm>
        </p:spPr>
        <p:txBody>
          <a:bodyPr/>
          <a:lstStyle>
            <a:lvl1pPr>
              <a:spcAft>
                <a:spcPts val="0"/>
              </a:spcAft>
              <a:defRPr sz="1067"/>
            </a:lvl1pPr>
            <a:lvl2pPr marL="0" marR="0" indent="0" algn="l" defTabSz="822898" rtl="0" eaLnBrk="1" fontAlgn="auto" latinLnBrk="0" hangingPunct="1">
              <a:lnSpc>
                <a:spcPct val="100000"/>
              </a:lnSpc>
              <a:spcBef>
                <a:spcPts val="0"/>
              </a:spcBef>
              <a:spcAft>
                <a:spcPts val="0"/>
              </a:spcAft>
              <a:buClrTx/>
              <a:buSzTx/>
              <a:buFont typeface="Arial" panose="020B0604020202020204" pitchFamily="34" charset="0"/>
              <a:buNone/>
              <a:tabLst/>
              <a:defRPr sz="720">
                <a:latin typeface="+mn-lt"/>
              </a:defRPr>
            </a:lvl2pPr>
          </a:lstStyle>
          <a:p>
            <a:pPr lvl="0"/>
            <a:r>
              <a:rPr lang="en-US"/>
              <a:t>Position</a:t>
            </a:r>
            <a:endParaRPr lang="en-US" noProof="1"/>
          </a:p>
        </p:txBody>
      </p:sp>
      <p:sp>
        <p:nvSpPr>
          <p:cNvPr id="11" name="Rechteck 10">
            <a:extLst>
              <a:ext uri="{FF2B5EF4-FFF2-40B4-BE49-F238E27FC236}">
                <a16:creationId xmlns:a16="http://schemas.microsoft.com/office/drawing/2014/main" id="{6C7E3B4D-81CA-FB75-0359-C4D58BFE65F5}"/>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170300402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0_Team - small">
    <p:bg>
      <p:bgPr>
        <a:solidFill>
          <a:schemeClr val="bg1"/>
        </a:solidFill>
        <a:effectLst/>
      </p:bgPr>
    </p:bg>
    <p:spTree>
      <p:nvGrpSpPr>
        <p:cNvPr id="1" name=""/>
        <p:cNvGrpSpPr/>
        <p:nvPr/>
      </p:nvGrpSpPr>
      <p:grpSpPr>
        <a:xfrm>
          <a:off x="0" y="0"/>
          <a:ext cx="0" cy="0"/>
          <a:chOff x="0" y="0"/>
          <a:chExt cx="0" cy="0"/>
        </a:xfrm>
      </p:grpSpPr>
      <p:sp>
        <p:nvSpPr>
          <p:cNvPr id="7" name="Bildplatzhalter 2">
            <a:extLst>
              <a:ext uri="{FF2B5EF4-FFF2-40B4-BE49-F238E27FC236}">
                <a16:creationId xmlns:a16="http://schemas.microsoft.com/office/drawing/2014/main" id="{2B0FE148-F68D-5045-8A2F-D02C713F11D7}"/>
              </a:ext>
            </a:extLst>
          </p:cNvPr>
          <p:cNvSpPr>
            <a:spLocks noGrp="1"/>
          </p:cNvSpPr>
          <p:nvPr>
            <p:ph type="pic" sz="quarter" idx="14" hasCustomPrompt="1"/>
          </p:nvPr>
        </p:nvSpPr>
        <p:spPr>
          <a:xfrm>
            <a:off x="479500" y="2165824"/>
            <a:ext cx="1263175" cy="1263176"/>
          </a:xfrm>
          <a:prstGeom prst="ellipse">
            <a:avLst/>
          </a:prstGeom>
          <a:solidFill>
            <a:schemeClr val="bg1">
              <a:lumMod val="95000"/>
            </a:schemeClr>
          </a:solidFill>
        </p:spPr>
        <p:txBody>
          <a:bodyPr vert="horz" lIns="0" tIns="0" rIns="0" bIns="0" rtlCol="0">
            <a:noAutofit/>
          </a:bodyPr>
          <a:lstStyle>
            <a:lvl1pPr>
              <a:defRPr lang="en-US"/>
            </a:lvl1pPr>
          </a:lstStyle>
          <a:p>
            <a:pPr lvl="0"/>
            <a:r>
              <a:rPr lang="en-US"/>
              <a:t> </a:t>
            </a:r>
          </a:p>
        </p:txBody>
      </p:sp>
      <p:sp>
        <p:nvSpPr>
          <p:cNvPr id="8" name="Bildplatzhalter 2">
            <a:extLst>
              <a:ext uri="{FF2B5EF4-FFF2-40B4-BE49-F238E27FC236}">
                <a16:creationId xmlns:a16="http://schemas.microsoft.com/office/drawing/2014/main" id="{57241B52-EBDF-204C-999F-D6EF0DD84DF9}"/>
              </a:ext>
            </a:extLst>
          </p:cNvPr>
          <p:cNvSpPr>
            <a:spLocks noGrp="1"/>
          </p:cNvSpPr>
          <p:nvPr>
            <p:ph type="pic" sz="quarter" idx="37" hasCustomPrompt="1"/>
          </p:nvPr>
        </p:nvSpPr>
        <p:spPr>
          <a:xfrm>
            <a:off x="4312343" y="2159883"/>
            <a:ext cx="1263175" cy="1263176"/>
          </a:xfrm>
          <a:prstGeom prst="ellipse">
            <a:avLst/>
          </a:prstGeom>
          <a:solidFill>
            <a:schemeClr val="bg1">
              <a:lumMod val="95000"/>
            </a:schemeClr>
          </a:solidFill>
        </p:spPr>
        <p:txBody>
          <a:bodyPr vert="horz" lIns="0" tIns="0" rIns="0" bIns="0" rtlCol="0">
            <a:noAutofit/>
          </a:bodyPr>
          <a:lstStyle>
            <a:lvl1pPr>
              <a:defRPr lang="en-US"/>
            </a:lvl1pPr>
          </a:lstStyle>
          <a:p>
            <a:pPr lvl="0"/>
            <a:r>
              <a:rPr lang="en-US"/>
              <a:t> </a:t>
            </a:r>
          </a:p>
        </p:txBody>
      </p:sp>
      <p:sp>
        <p:nvSpPr>
          <p:cNvPr id="9" name="Bildplatzhalter 2">
            <a:extLst>
              <a:ext uri="{FF2B5EF4-FFF2-40B4-BE49-F238E27FC236}">
                <a16:creationId xmlns:a16="http://schemas.microsoft.com/office/drawing/2014/main" id="{6E63EB4B-AA70-C34A-8625-82902AFF1C92}"/>
              </a:ext>
            </a:extLst>
          </p:cNvPr>
          <p:cNvSpPr>
            <a:spLocks noGrp="1"/>
          </p:cNvSpPr>
          <p:nvPr>
            <p:ph type="pic" sz="quarter" idx="44" hasCustomPrompt="1"/>
          </p:nvPr>
        </p:nvSpPr>
        <p:spPr>
          <a:xfrm>
            <a:off x="8145186" y="2165824"/>
            <a:ext cx="1263175" cy="1263176"/>
          </a:xfrm>
          <a:prstGeom prst="ellipse">
            <a:avLst/>
          </a:prstGeom>
          <a:solidFill>
            <a:schemeClr val="bg1">
              <a:lumMod val="95000"/>
            </a:schemeClr>
          </a:solidFill>
        </p:spPr>
        <p:txBody>
          <a:bodyPr vert="horz" lIns="0" tIns="0" rIns="0" bIns="0" rtlCol="0">
            <a:noAutofit/>
          </a:bodyPr>
          <a:lstStyle>
            <a:lvl1pPr>
              <a:defRPr lang="en-US"/>
            </a:lvl1pPr>
          </a:lstStyle>
          <a:p>
            <a:pPr lvl="0"/>
            <a:r>
              <a:rPr lang="en-US"/>
              <a:t> </a:t>
            </a:r>
          </a:p>
        </p:txBody>
      </p:sp>
      <p:sp>
        <p:nvSpPr>
          <p:cNvPr id="13" name="Textplatzhalter 15">
            <a:extLst>
              <a:ext uri="{FF2B5EF4-FFF2-40B4-BE49-F238E27FC236}">
                <a16:creationId xmlns:a16="http://schemas.microsoft.com/office/drawing/2014/main" id="{BEA107C6-3C0F-0F4E-9DCC-B9A62A395527}"/>
              </a:ext>
            </a:extLst>
          </p:cNvPr>
          <p:cNvSpPr>
            <a:spLocks noGrp="1"/>
          </p:cNvSpPr>
          <p:nvPr>
            <p:ph type="body" sz="quarter" idx="10" hasCustomPrompt="1"/>
          </p:nvPr>
        </p:nvSpPr>
        <p:spPr>
          <a:xfrm>
            <a:off x="2002610" y="2159881"/>
            <a:ext cx="1608959" cy="360363"/>
          </a:xfrm>
        </p:spPr>
        <p:txBody>
          <a:bodyPr/>
          <a:lstStyle>
            <a:lvl1pPr>
              <a:lnSpc>
                <a:spcPct val="90000"/>
              </a:lnSpc>
              <a:defRPr sz="1081">
                <a:latin typeface="+mj-lt"/>
              </a:defRPr>
            </a:lvl1pPr>
            <a:lvl2pPr>
              <a:spcBef>
                <a:spcPts val="0"/>
              </a:spcBef>
              <a:spcAft>
                <a:spcPts val="0"/>
              </a:spcAft>
              <a:defRPr sz="1081"/>
            </a:lvl2pPr>
          </a:lstStyle>
          <a:p>
            <a:pPr lvl="0"/>
            <a:r>
              <a:rPr lang="en-US"/>
              <a:t>Prename</a:t>
            </a:r>
            <a:br>
              <a:rPr lang="en-US"/>
            </a:br>
            <a:r>
              <a:rPr lang="en-US"/>
              <a:t>Name</a:t>
            </a:r>
          </a:p>
        </p:txBody>
      </p:sp>
      <p:sp>
        <p:nvSpPr>
          <p:cNvPr id="17" name="Textplatzhalter 15">
            <a:extLst>
              <a:ext uri="{FF2B5EF4-FFF2-40B4-BE49-F238E27FC236}">
                <a16:creationId xmlns:a16="http://schemas.microsoft.com/office/drawing/2014/main" id="{95964237-7271-B84E-B08D-CE883E31EFA9}"/>
              </a:ext>
            </a:extLst>
          </p:cNvPr>
          <p:cNvSpPr>
            <a:spLocks noGrp="1"/>
          </p:cNvSpPr>
          <p:nvPr>
            <p:ph type="body" sz="quarter" idx="69" hasCustomPrompt="1"/>
          </p:nvPr>
        </p:nvSpPr>
        <p:spPr>
          <a:xfrm>
            <a:off x="2002610" y="2584774"/>
            <a:ext cx="1608959" cy="991961"/>
          </a:xfrm>
        </p:spPr>
        <p:txBody>
          <a:bodyPr/>
          <a:lstStyle>
            <a:lvl1pPr>
              <a:spcAft>
                <a:spcPts val="0"/>
              </a:spcAft>
              <a:defRPr sz="900"/>
            </a:lvl1pPr>
            <a:lvl2pPr marL="0" marR="0" indent="0" algn="l" defTabSz="822898" rtl="0" eaLnBrk="1" fontAlgn="auto" latinLnBrk="0" hangingPunct="1">
              <a:lnSpc>
                <a:spcPct val="100000"/>
              </a:lnSpc>
              <a:spcBef>
                <a:spcPts val="0"/>
              </a:spcBef>
              <a:spcAft>
                <a:spcPts val="0"/>
              </a:spcAft>
              <a:buClrTx/>
              <a:buSzTx/>
              <a:buFont typeface="Arial" panose="020B0604020202020204" pitchFamily="34" charset="0"/>
              <a:buNone/>
              <a:tabLst/>
              <a:defRPr sz="720">
                <a:latin typeface="+mn-lt"/>
              </a:defRPr>
            </a:lvl2pPr>
          </a:lstStyle>
          <a:p>
            <a:pPr lvl="0"/>
            <a:r>
              <a:rPr lang="en-US"/>
              <a:t>Position</a:t>
            </a:r>
          </a:p>
        </p:txBody>
      </p:sp>
      <p:sp>
        <p:nvSpPr>
          <p:cNvPr id="26" name="Bildplatzhalter 2">
            <a:extLst>
              <a:ext uri="{FF2B5EF4-FFF2-40B4-BE49-F238E27FC236}">
                <a16:creationId xmlns:a16="http://schemas.microsoft.com/office/drawing/2014/main" id="{222DCF77-D7E1-CC40-96B9-30A99A752DFE}"/>
              </a:ext>
            </a:extLst>
          </p:cNvPr>
          <p:cNvSpPr>
            <a:spLocks noGrp="1"/>
          </p:cNvSpPr>
          <p:nvPr>
            <p:ph type="pic" sz="quarter" idx="72" hasCustomPrompt="1"/>
          </p:nvPr>
        </p:nvSpPr>
        <p:spPr>
          <a:xfrm>
            <a:off x="479426" y="4330223"/>
            <a:ext cx="1263175" cy="1263176"/>
          </a:xfrm>
          <a:prstGeom prst="ellipse">
            <a:avLst/>
          </a:prstGeom>
          <a:solidFill>
            <a:schemeClr val="bg1">
              <a:lumMod val="95000"/>
            </a:schemeClr>
          </a:solidFill>
        </p:spPr>
        <p:txBody>
          <a:bodyPr vert="horz" lIns="0" tIns="0" rIns="0" bIns="0" rtlCol="0">
            <a:noAutofit/>
          </a:bodyPr>
          <a:lstStyle>
            <a:lvl1pPr>
              <a:defRPr lang="en-US"/>
            </a:lvl1pPr>
          </a:lstStyle>
          <a:p>
            <a:pPr lvl="0"/>
            <a:r>
              <a:rPr lang="en-US"/>
              <a:t> </a:t>
            </a:r>
          </a:p>
        </p:txBody>
      </p:sp>
      <p:sp>
        <p:nvSpPr>
          <p:cNvPr id="27" name="Bildplatzhalter 2">
            <a:extLst>
              <a:ext uri="{FF2B5EF4-FFF2-40B4-BE49-F238E27FC236}">
                <a16:creationId xmlns:a16="http://schemas.microsoft.com/office/drawing/2014/main" id="{68C57C09-3859-8C49-8334-4DF6FAA690F3}"/>
              </a:ext>
            </a:extLst>
          </p:cNvPr>
          <p:cNvSpPr>
            <a:spLocks noGrp="1"/>
          </p:cNvSpPr>
          <p:nvPr>
            <p:ph type="pic" sz="quarter" idx="73" hasCustomPrompt="1"/>
          </p:nvPr>
        </p:nvSpPr>
        <p:spPr>
          <a:xfrm>
            <a:off x="4312275" y="4324281"/>
            <a:ext cx="1263175" cy="1263176"/>
          </a:xfrm>
          <a:prstGeom prst="ellipse">
            <a:avLst/>
          </a:prstGeom>
          <a:solidFill>
            <a:schemeClr val="bg1">
              <a:lumMod val="95000"/>
            </a:schemeClr>
          </a:solidFill>
        </p:spPr>
        <p:txBody>
          <a:bodyPr vert="horz" lIns="0" tIns="0" rIns="0" bIns="0" rtlCol="0">
            <a:noAutofit/>
          </a:bodyPr>
          <a:lstStyle>
            <a:lvl1pPr>
              <a:defRPr lang="en-US"/>
            </a:lvl1pPr>
          </a:lstStyle>
          <a:p>
            <a:pPr lvl="0"/>
            <a:r>
              <a:rPr lang="en-US"/>
              <a:t> </a:t>
            </a:r>
          </a:p>
        </p:txBody>
      </p:sp>
      <p:sp>
        <p:nvSpPr>
          <p:cNvPr id="28" name="Bildplatzhalter 2">
            <a:extLst>
              <a:ext uri="{FF2B5EF4-FFF2-40B4-BE49-F238E27FC236}">
                <a16:creationId xmlns:a16="http://schemas.microsoft.com/office/drawing/2014/main" id="{C31898D7-F0DC-4249-A3E0-E2F1A8CDBD09}"/>
              </a:ext>
            </a:extLst>
          </p:cNvPr>
          <p:cNvSpPr>
            <a:spLocks noGrp="1"/>
          </p:cNvSpPr>
          <p:nvPr>
            <p:ph type="pic" sz="quarter" idx="74" hasCustomPrompt="1"/>
          </p:nvPr>
        </p:nvSpPr>
        <p:spPr>
          <a:xfrm>
            <a:off x="8145118" y="4330223"/>
            <a:ext cx="1263175" cy="1263176"/>
          </a:xfrm>
          <a:prstGeom prst="ellipse">
            <a:avLst/>
          </a:prstGeom>
          <a:solidFill>
            <a:schemeClr val="bg1">
              <a:lumMod val="95000"/>
            </a:schemeClr>
          </a:solidFill>
        </p:spPr>
        <p:txBody>
          <a:bodyPr vert="horz" lIns="0" tIns="0" rIns="0" bIns="0" rtlCol="0">
            <a:noAutofit/>
          </a:bodyPr>
          <a:lstStyle>
            <a:lvl1pPr>
              <a:defRPr lang="en-US"/>
            </a:lvl1pPr>
          </a:lstStyle>
          <a:p>
            <a:pPr lvl="0"/>
            <a:r>
              <a:rPr lang="en-US"/>
              <a:t> </a:t>
            </a:r>
          </a:p>
        </p:txBody>
      </p:sp>
      <p:sp>
        <p:nvSpPr>
          <p:cNvPr id="35" name="Titel 3">
            <a:extLst>
              <a:ext uri="{FF2B5EF4-FFF2-40B4-BE49-F238E27FC236}">
                <a16:creationId xmlns:a16="http://schemas.microsoft.com/office/drawing/2014/main" id="{5FE8DB3B-3631-CD44-99A1-CAB736BF9EF7}"/>
              </a:ext>
            </a:extLst>
          </p:cNvPr>
          <p:cNvSpPr>
            <a:spLocks noGrp="1"/>
          </p:cNvSpPr>
          <p:nvPr>
            <p:ph type="title" hasCustomPrompt="1"/>
          </p:nvPr>
        </p:nvSpPr>
        <p:spPr>
          <a:xfrm>
            <a:off x="479433" y="404815"/>
            <a:ext cx="10369551" cy="828000"/>
          </a:xfrm>
        </p:spPr>
        <p:txBody>
          <a:bodyPr/>
          <a:lstStyle/>
          <a:p>
            <a:pPr lvl="0"/>
            <a:r>
              <a:rPr lang="de-DE" noProof="1"/>
              <a:t>Team Slide</a:t>
            </a:r>
            <a:endParaRPr lang="en-US" noProof="1"/>
          </a:p>
        </p:txBody>
      </p:sp>
      <p:sp>
        <p:nvSpPr>
          <p:cNvPr id="57" name="Textplatzhalter 15">
            <a:extLst>
              <a:ext uri="{FF2B5EF4-FFF2-40B4-BE49-F238E27FC236}">
                <a16:creationId xmlns:a16="http://schemas.microsoft.com/office/drawing/2014/main" id="{CA11490A-020A-374E-9E1B-76DEFBA3ABE9}"/>
              </a:ext>
            </a:extLst>
          </p:cNvPr>
          <p:cNvSpPr>
            <a:spLocks noGrp="1"/>
          </p:cNvSpPr>
          <p:nvPr>
            <p:ph type="body" sz="quarter" idx="81" hasCustomPrompt="1"/>
          </p:nvPr>
        </p:nvSpPr>
        <p:spPr>
          <a:xfrm>
            <a:off x="2002610" y="4322605"/>
            <a:ext cx="1608959" cy="360363"/>
          </a:xfrm>
        </p:spPr>
        <p:txBody>
          <a:bodyPr/>
          <a:lstStyle>
            <a:lvl1pPr>
              <a:lnSpc>
                <a:spcPct val="90000"/>
              </a:lnSpc>
              <a:defRPr sz="1081">
                <a:latin typeface="+mj-lt"/>
              </a:defRPr>
            </a:lvl1pPr>
            <a:lvl2pPr>
              <a:spcBef>
                <a:spcPts val="0"/>
              </a:spcBef>
              <a:spcAft>
                <a:spcPts val="0"/>
              </a:spcAft>
              <a:defRPr sz="1081"/>
            </a:lvl2pPr>
          </a:lstStyle>
          <a:p>
            <a:pPr lvl="0"/>
            <a:r>
              <a:rPr lang="en-US"/>
              <a:t>Prename</a:t>
            </a:r>
            <a:br>
              <a:rPr lang="en-US"/>
            </a:br>
            <a:r>
              <a:rPr lang="en-US"/>
              <a:t>Name</a:t>
            </a:r>
          </a:p>
        </p:txBody>
      </p:sp>
      <p:sp>
        <p:nvSpPr>
          <p:cNvPr id="58" name="Textplatzhalter 15">
            <a:extLst>
              <a:ext uri="{FF2B5EF4-FFF2-40B4-BE49-F238E27FC236}">
                <a16:creationId xmlns:a16="http://schemas.microsoft.com/office/drawing/2014/main" id="{6F2A732D-3BDD-C147-87F6-F2B0523E564B}"/>
              </a:ext>
            </a:extLst>
          </p:cNvPr>
          <p:cNvSpPr>
            <a:spLocks noGrp="1"/>
          </p:cNvSpPr>
          <p:nvPr>
            <p:ph type="body" sz="quarter" idx="82" hasCustomPrompt="1"/>
          </p:nvPr>
        </p:nvSpPr>
        <p:spPr>
          <a:xfrm>
            <a:off x="2002610" y="4747497"/>
            <a:ext cx="1608959" cy="991961"/>
          </a:xfrm>
        </p:spPr>
        <p:txBody>
          <a:bodyPr/>
          <a:lstStyle>
            <a:lvl1pPr>
              <a:spcAft>
                <a:spcPts val="0"/>
              </a:spcAft>
              <a:defRPr sz="900"/>
            </a:lvl1pPr>
            <a:lvl2pPr marL="0" marR="0" indent="0" algn="l" defTabSz="822898" rtl="0" eaLnBrk="1" fontAlgn="auto" latinLnBrk="0" hangingPunct="1">
              <a:lnSpc>
                <a:spcPct val="100000"/>
              </a:lnSpc>
              <a:spcBef>
                <a:spcPts val="0"/>
              </a:spcBef>
              <a:spcAft>
                <a:spcPts val="0"/>
              </a:spcAft>
              <a:buClrTx/>
              <a:buSzTx/>
              <a:buFont typeface="Arial" panose="020B0604020202020204" pitchFamily="34" charset="0"/>
              <a:buNone/>
              <a:tabLst/>
              <a:defRPr sz="720">
                <a:latin typeface="+mn-lt"/>
              </a:defRPr>
            </a:lvl2pPr>
          </a:lstStyle>
          <a:p>
            <a:pPr lvl="0"/>
            <a:r>
              <a:rPr lang="en-US"/>
              <a:t>Position</a:t>
            </a:r>
            <a:endParaRPr lang="en-US" noProof="1"/>
          </a:p>
        </p:txBody>
      </p:sp>
      <p:sp>
        <p:nvSpPr>
          <p:cNvPr id="63" name="Textplatzhalter 15">
            <a:extLst>
              <a:ext uri="{FF2B5EF4-FFF2-40B4-BE49-F238E27FC236}">
                <a16:creationId xmlns:a16="http://schemas.microsoft.com/office/drawing/2014/main" id="{93557CA0-7D63-8B4C-B879-2834C5D3781C}"/>
              </a:ext>
            </a:extLst>
          </p:cNvPr>
          <p:cNvSpPr>
            <a:spLocks noGrp="1"/>
          </p:cNvSpPr>
          <p:nvPr>
            <p:ph type="body" sz="quarter" idx="83" hasCustomPrompt="1"/>
          </p:nvPr>
        </p:nvSpPr>
        <p:spPr>
          <a:xfrm>
            <a:off x="5833987" y="2159881"/>
            <a:ext cx="1608959" cy="360363"/>
          </a:xfrm>
        </p:spPr>
        <p:txBody>
          <a:bodyPr/>
          <a:lstStyle>
            <a:lvl1pPr>
              <a:lnSpc>
                <a:spcPct val="90000"/>
              </a:lnSpc>
              <a:defRPr sz="1081">
                <a:latin typeface="+mj-lt"/>
              </a:defRPr>
            </a:lvl1pPr>
            <a:lvl2pPr>
              <a:spcBef>
                <a:spcPts val="0"/>
              </a:spcBef>
              <a:spcAft>
                <a:spcPts val="0"/>
              </a:spcAft>
              <a:defRPr sz="1081"/>
            </a:lvl2pPr>
          </a:lstStyle>
          <a:p>
            <a:pPr lvl="0"/>
            <a:r>
              <a:rPr lang="en-US"/>
              <a:t>Prename</a:t>
            </a:r>
            <a:br>
              <a:rPr lang="en-US"/>
            </a:br>
            <a:r>
              <a:rPr lang="en-US"/>
              <a:t>Name</a:t>
            </a:r>
          </a:p>
        </p:txBody>
      </p:sp>
      <p:sp>
        <p:nvSpPr>
          <p:cNvPr id="64" name="Textplatzhalter 15">
            <a:extLst>
              <a:ext uri="{FF2B5EF4-FFF2-40B4-BE49-F238E27FC236}">
                <a16:creationId xmlns:a16="http://schemas.microsoft.com/office/drawing/2014/main" id="{0ADCC398-53DB-234C-BD91-E6F47DE3B4E9}"/>
              </a:ext>
            </a:extLst>
          </p:cNvPr>
          <p:cNvSpPr>
            <a:spLocks noGrp="1"/>
          </p:cNvSpPr>
          <p:nvPr>
            <p:ph type="body" sz="quarter" idx="84" hasCustomPrompt="1"/>
          </p:nvPr>
        </p:nvSpPr>
        <p:spPr>
          <a:xfrm>
            <a:off x="5833987" y="2584774"/>
            <a:ext cx="1608959" cy="991961"/>
          </a:xfrm>
        </p:spPr>
        <p:txBody>
          <a:bodyPr/>
          <a:lstStyle>
            <a:lvl1pPr>
              <a:spcAft>
                <a:spcPts val="0"/>
              </a:spcAft>
              <a:defRPr sz="900"/>
            </a:lvl1pPr>
            <a:lvl2pPr marL="0" marR="0" indent="0" algn="l" defTabSz="822898" rtl="0" eaLnBrk="1" fontAlgn="auto" latinLnBrk="0" hangingPunct="1">
              <a:lnSpc>
                <a:spcPct val="100000"/>
              </a:lnSpc>
              <a:spcBef>
                <a:spcPts val="0"/>
              </a:spcBef>
              <a:spcAft>
                <a:spcPts val="0"/>
              </a:spcAft>
              <a:buClrTx/>
              <a:buSzTx/>
              <a:buFont typeface="Arial" panose="020B0604020202020204" pitchFamily="34" charset="0"/>
              <a:buNone/>
              <a:tabLst/>
              <a:defRPr sz="720">
                <a:latin typeface="+mn-lt"/>
              </a:defRPr>
            </a:lvl2pPr>
          </a:lstStyle>
          <a:p>
            <a:pPr lvl="0"/>
            <a:r>
              <a:rPr lang="en-US"/>
              <a:t>Position</a:t>
            </a:r>
            <a:endParaRPr lang="en-US" noProof="1"/>
          </a:p>
        </p:txBody>
      </p:sp>
      <p:sp>
        <p:nvSpPr>
          <p:cNvPr id="65" name="Textplatzhalter 15">
            <a:extLst>
              <a:ext uri="{FF2B5EF4-FFF2-40B4-BE49-F238E27FC236}">
                <a16:creationId xmlns:a16="http://schemas.microsoft.com/office/drawing/2014/main" id="{B524C932-3743-AF46-9A42-C801298B2E95}"/>
              </a:ext>
            </a:extLst>
          </p:cNvPr>
          <p:cNvSpPr>
            <a:spLocks noGrp="1"/>
          </p:cNvSpPr>
          <p:nvPr>
            <p:ph type="body" sz="quarter" idx="85" hasCustomPrompt="1"/>
          </p:nvPr>
        </p:nvSpPr>
        <p:spPr>
          <a:xfrm>
            <a:off x="5833987" y="4322605"/>
            <a:ext cx="1608959" cy="360363"/>
          </a:xfrm>
        </p:spPr>
        <p:txBody>
          <a:bodyPr/>
          <a:lstStyle>
            <a:lvl1pPr>
              <a:lnSpc>
                <a:spcPct val="90000"/>
              </a:lnSpc>
              <a:defRPr sz="1081">
                <a:latin typeface="+mj-lt"/>
              </a:defRPr>
            </a:lvl1pPr>
            <a:lvl2pPr>
              <a:spcBef>
                <a:spcPts val="0"/>
              </a:spcBef>
              <a:spcAft>
                <a:spcPts val="0"/>
              </a:spcAft>
              <a:defRPr sz="1081"/>
            </a:lvl2pPr>
          </a:lstStyle>
          <a:p>
            <a:pPr lvl="0"/>
            <a:r>
              <a:rPr lang="en-US"/>
              <a:t>Prename</a:t>
            </a:r>
            <a:br>
              <a:rPr lang="en-US"/>
            </a:br>
            <a:r>
              <a:rPr lang="en-US"/>
              <a:t>Name</a:t>
            </a:r>
          </a:p>
        </p:txBody>
      </p:sp>
      <p:sp>
        <p:nvSpPr>
          <p:cNvPr id="66" name="Textplatzhalter 15">
            <a:extLst>
              <a:ext uri="{FF2B5EF4-FFF2-40B4-BE49-F238E27FC236}">
                <a16:creationId xmlns:a16="http://schemas.microsoft.com/office/drawing/2014/main" id="{1A4679FB-CB0A-4146-AC80-4FD07410DF52}"/>
              </a:ext>
            </a:extLst>
          </p:cNvPr>
          <p:cNvSpPr>
            <a:spLocks noGrp="1"/>
          </p:cNvSpPr>
          <p:nvPr>
            <p:ph type="body" sz="quarter" idx="86" hasCustomPrompt="1"/>
          </p:nvPr>
        </p:nvSpPr>
        <p:spPr>
          <a:xfrm>
            <a:off x="5833987" y="4747497"/>
            <a:ext cx="1608959" cy="991961"/>
          </a:xfrm>
        </p:spPr>
        <p:txBody>
          <a:bodyPr/>
          <a:lstStyle>
            <a:lvl1pPr>
              <a:spcAft>
                <a:spcPts val="0"/>
              </a:spcAft>
              <a:defRPr sz="900"/>
            </a:lvl1pPr>
            <a:lvl2pPr marL="0" marR="0" indent="0" algn="l" defTabSz="822898" rtl="0" eaLnBrk="1" fontAlgn="auto" latinLnBrk="0" hangingPunct="1">
              <a:lnSpc>
                <a:spcPct val="100000"/>
              </a:lnSpc>
              <a:spcBef>
                <a:spcPts val="0"/>
              </a:spcBef>
              <a:spcAft>
                <a:spcPts val="0"/>
              </a:spcAft>
              <a:buClrTx/>
              <a:buSzTx/>
              <a:buFont typeface="Arial" panose="020B0604020202020204" pitchFamily="34" charset="0"/>
              <a:buNone/>
              <a:tabLst/>
              <a:defRPr sz="720">
                <a:latin typeface="+mn-lt"/>
              </a:defRPr>
            </a:lvl2pPr>
          </a:lstStyle>
          <a:p>
            <a:pPr lvl="0"/>
            <a:r>
              <a:rPr lang="en-US"/>
              <a:t>Position</a:t>
            </a:r>
            <a:endParaRPr lang="en-US" noProof="1"/>
          </a:p>
        </p:txBody>
      </p:sp>
      <p:sp>
        <p:nvSpPr>
          <p:cNvPr id="71" name="Textplatzhalter 15">
            <a:extLst>
              <a:ext uri="{FF2B5EF4-FFF2-40B4-BE49-F238E27FC236}">
                <a16:creationId xmlns:a16="http://schemas.microsoft.com/office/drawing/2014/main" id="{5B2CF56C-93C4-B448-ACA6-DFA25C84AC10}"/>
              </a:ext>
            </a:extLst>
          </p:cNvPr>
          <p:cNvSpPr>
            <a:spLocks noGrp="1"/>
          </p:cNvSpPr>
          <p:nvPr>
            <p:ph type="body" sz="quarter" idx="87" hasCustomPrompt="1"/>
          </p:nvPr>
        </p:nvSpPr>
        <p:spPr>
          <a:xfrm>
            <a:off x="9665366" y="2159881"/>
            <a:ext cx="1608959" cy="360363"/>
          </a:xfrm>
        </p:spPr>
        <p:txBody>
          <a:bodyPr/>
          <a:lstStyle>
            <a:lvl1pPr>
              <a:lnSpc>
                <a:spcPct val="90000"/>
              </a:lnSpc>
              <a:defRPr sz="1081">
                <a:latin typeface="+mj-lt"/>
              </a:defRPr>
            </a:lvl1pPr>
            <a:lvl2pPr>
              <a:spcBef>
                <a:spcPts val="0"/>
              </a:spcBef>
              <a:spcAft>
                <a:spcPts val="0"/>
              </a:spcAft>
              <a:defRPr sz="1081"/>
            </a:lvl2pPr>
          </a:lstStyle>
          <a:p>
            <a:pPr lvl="0"/>
            <a:r>
              <a:rPr lang="en-US"/>
              <a:t>Prename</a:t>
            </a:r>
            <a:br>
              <a:rPr lang="en-US"/>
            </a:br>
            <a:r>
              <a:rPr lang="en-US"/>
              <a:t>Name</a:t>
            </a:r>
          </a:p>
        </p:txBody>
      </p:sp>
      <p:sp>
        <p:nvSpPr>
          <p:cNvPr id="72" name="Textplatzhalter 15">
            <a:extLst>
              <a:ext uri="{FF2B5EF4-FFF2-40B4-BE49-F238E27FC236}">
                <a16:creationId xmlns:a16="http://schemas.microsoft.com/office/drawing/2014/main" id="{F9E0C910-0257-F243-9D4E-13D33470E6BD}"/>
              </a:ext>
            </a:extLst>
          </p:cNvPr>
          <p:cNvSpPr>
            <a:spLocks noGrp="1"/>
          </p:cNvSpPr>
          <p:nvPr>
            <p:ph type="body" sz="quarter" idx="88" hasCustomPrompt="1"/>
          </p:nvPr>
        </p:nvSpPr>
        <p:spPr>
          <a:xfrm>
            <a:off x="9665366" y="2584774"/>
            <a:ext cx="1608959" cy="991961"/>
          </a:xfrm>
        </p:spPr>
        <p:txBody>
          <a:bodyPr/>
          <a:lstStyle>
            <a:lvl1pPr>
              <a:spcAft>
                <a:spcPts val="0"/>
              </a:spcAft>
              <a:defRPr sz="900"/>
            </a:lvl1pPr>
            <a:lvl2pPr marL="0" marR="0" indent="0" algn="l" defTabSz="822898" rtl="0" eaLnBrk="1" fontAlgn="auto" latinLnBrk="0" hangingPunct="1">
              <a:lnSpc>
                <a:spcPct val="100000"/>
              </a:lnSpc>
              <a:spcBef>
                <a:spcPts val="0"/>
              </a:spcBef>
              <a:spcAft>
                <a:spcPts val="0"/>
              </a:spcAft>
              <a:buClrTx/>
              <a:buSzTx/>
              <a:buFont typeface="Arial" panose="020B0604020202020204" pitchFamily="34" charset="0"/>
              <a:buNone/>
              <a:tabLst/>
              <a:defRPr sz="720">
                <a:latin typeface="+mn-lt"/>
              </a:defRPr>
            </a:lvl2pPr>
          </a:lstStyle>
          <a:p>
            <a:pPr lvl="0"/>
            <a:r>
              <a:rPr lang="en-US"/>
              <a:t>Position</a:t>
            </a:r>
            <a:endParaRPr lang="en-US" noProof="1"/>
          </a:p>
        </p:txBody>
      </p:sp>
      <p:sp>
        <p:nvSpPr>
          <p:cNvPr id="73" name="Textplatzhalter 15">
            <a:extLst>
              <a:ext uri="{FF2B5EF4-FFF2-40B4-BE49-F238E27FC236}">
                <a16:creationId xmlns:a16="http://schemas.microsoft.com/office/drawing/2014/main" id="{E8E84E08-453E-6047-AC5B-AD0F04D931CB}"/>
              </a:ext>
            </a:extLst>
          </p:cNvPr>
          <p:cNvSpPr>
            <a:spLocks noGrp="1"/>
          </p:cNvSpPr>
          <p:nvPr>
            <p:ph type="body" sz="quarter" idx="89" hasCustomPrompt="1"/>
          </p:nvPr>
        </p:nvSpPr>
        <p:spPr>
          <a:xfrm>
            <a:off x="9665366" y="4322605"/>
            <a:ext cx="1608959" cy="360363"/>
          </a:xfrm>
        </p:spPr>
        <p:txBody>
          <a:bodyPr/>
          <a:lstStyle>
            <a:lvl1pPr>
              <a:lnSpc>
                <a:spcPct val="90000"/>
              </a:lnSpc>
              <a:defRPr sz="1081">
                <a:latin typeface="+mj-lt"/>
              </a:defRPr>
            </a:lvl1pPr>
            <a:lvl2pPr>
              <a:spcBef>
                <a:spcPts val="0"/>
              </a:spcBef>
              <a:spcAft>
                <a:spcPts val="0"/>
              </a:spcAft>
              <a:defRPr sz="1081"/>
            </a:lvl2pPr>
          </a:lstStyle>
          <a:p>
            <a:pPr lvl="0"/>
            <a:r>
              <a:rPr lang="en-US"/>
              <a:t>Prename</a:t>
            </a:r>
            <a:br>
              <a:rPr lang="en-US"/>
            </a:br>
            <a:r>
              <a:rPr lang="en-US"/>
              <a:t>Name</a:t>
            </a:r>
          </a:p>
        </p:txBody>
      </p:sp>
      <p:sp>
        <p:nvSpPr>
          <p:cNvPr id="74" name="Textplatzhalter 15">
            <a:extLst>
              <a:ext uri="{FF2B5EF4-FFF2-40B4-BE49-F238E27FC236}">
                <a16:creationId xmlns:a16="http://schemas.microsoft.com/office/drawing/2014/main" id="{9204578D-FB39-214E-8872-0A4A733CC195}"/>
              </a:ext>
            </a:extLst>
          </p:cNvPr>
          <p:cNvSpPr>
            <a:spLocks noGrp="1"/>
          </p:cNvSpPr>
          <p:nvPr>
            <p:ph type="body" sz="quarter" idx="90" hasCustomPrompt="1"/>
          </p:nvPr>
        </p:nvSpPr>
        <p:spPr>
          <a:xfrm>
            <a:off x="9665366" y="4747497"/>
            <a:ext cx="1608959" cy="991961"/>
          </a:xfrm>
        </p:spPr>
        <p:txBody>
          <a:bodyPr/>
          <a:lstStyle>
            <a:lvl1pPr>
              <a:spcAft>
                <a:spcPts val="0"/>
              </a:spcAft>
              <a:defRPr sz="900"/>
            </a:lvl1pPr>
            <a:lvl2pPr marL="0" marR="0" indent="0" algn="l" defTabSz="822898" rtl="0" eaLnBrk="1" fontAlgn="auto" latinLnBrk="0" hangingPunct="1">
              <a:lnSpc>
                <a:spcPct val="100000"/>
              </a:lnSpc>
              <a:spcBef>
                <a:spcPts val="0"/>
              </a:spcBef>
              <a:spcAft>
                <a:spcPts val="0"/>
              </a:spcAft>
              <a:buClrTx/>
              <a:buSzTx/>
              <a:buFont typeface="Arial" panose="020B0604020202020204" pitchFamily="34" charset="0"/>
              <a:buNone/>
              <a:tabLst/>
              <a:defRPr sz="720">
                <a:latin typeface="+mn-lt"/>
              </a:defRPr>
            </a:lvl2pPr>
          </a:lstStyle>
          <a:p>
            <a:pPr lvl="0"/>
            <a:r>
              <a:rPr lang="en-US"/>
              <a:t>Position</a:t>
            </a:r>
            <a:endParaRPr lang="en-US" noProof="1"/>
          </a:p>
        </p:txBody>
      </p:sp>
      <p:sp>
        <p:nvSpPr>
          <p:cNvPr id="3" name="Rechteck 2">
            <a:extLst>
              <a:ext uri="{FF2B5EF4-FFF2-40B4-BE49-F238E27FC236}">
                <a16:creationId xmlns:a16="http://schemas.microsoft.com/office/drawing/2014/main" id="{0613252E-271C-A235-EE1F-CA46FF8E2A4C}"/>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268721976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Circle - text">
    <p:bg>
      <p:bgPr>
        <a:solidFill>
          <a:schemeClr val="bg1"/>
        </a:solidFill>
        <a:effectLst/>
      </p:bgPr>
    </p:bg>
    <p:spTree>
      <p:nvGrpSpPr>
        <p:cNvPr id="1" name=""/>
        <p:cNvGrpSpPr/>
        <p:nvPr/>
      </p:nvGrpSpPr>
      <p:grpSpPr>
        <a:xfrm>
          <a:off x="0" y="0"/>
          <a:ext cx="0" cy="0"/>
          <a:chOff x="0" y="0"/>
          <a:chExt cx="0" cy="0"/>
        </a:xfrm>
      </p:grpSpPr>
      <p:sp>
        <p:nvSpPr>
          <p:cNvPr id="7" name="Bildplatzhalter 3">
            <a:extLst>
              <a:ext uri="{FF2B5EF4-FFF2-40B4-BE49-F238E27FC236}">
                <a16:creationId xmlns:a16="http://schemas.microsoft.com/office/drawing/2014/main" id="{D986685A-4352-B96C-F4A1-40C893BB648B}"/>
              </a:ext>
            </a:extLst>
          </p:cNvPr>
          <p:cNvSpPr>
            <a:spLocks noGrp="1"/>
          </p:cNvSpPr>
          <p:nvPr>
            <p:ph type="pic" sz="quarter" idx="10"/>
          </p:nvPr>
        </p:nvSpPr>
        <p:spPr>
          <a:xfrm>
            <a:off x="2912016" y="2130586"/>
            <a:ext cx="2621658" cy="2596825"/>
          </a:xfrm>
          <a:prstGeom prst="ellipse">
            <a:avLst/>
          </a:prstGeom>
          <a:solidFill>
            <a:schemeClr val="bg1">
              <a:lumMod val="95000"/>
            </a:schemeClr>
          </a:solidFill>
        </p:spPr>
        <p:txBody>
          <a:bodyPr/>
          <a:lstStyle/>
          <a:p>
            <a:endParaRPr lang="de-DE"/>
          </a:p>
        </p:txBody>
      </p:sp>
      <p:sp>
        <p:nvSpPr>
          <p:cNvPr id="8" name="Bildplatzhalter 3">
            <a:extLst>
              <a:ext uri="{FF2B5EF4-FFF2-40B4-BE49-F238E27FC236}">
                <a16:creationId xmlns:a16="http://schemas.microsoft.com/office/drawing/2014/main" id="{8AC8828D-288F-2CB6-D646-8E77035BCE03}"/>
              </a:ext>
            </a:extLst>
          </p:cNvPr>
          <p:cNvSpPr>
            <a:spLocks noGrp="1"/>
          </p:cNvSpPr>
          <p:nvPr>
            <p:ph type="pic" sz="quarter" idx="11"/>
          </p:nvPr>
        </p:nvSpPr>
        <p:spPr>
          <a:xfrm>
            <a:off x="6743700" y="2130585"/>
            <a:ext cx="2621658" cy="2596825"/>
          </a:xfrm>
          <a:prstGeom prst="ellipse">
            <a:avLst/>
          </a:prstGeom>
          <a:solidFill>
            <a:schemeClr val="bg1">
              <a:lumMod val="95000"/>
            </a:schemeClr>
          </a:solidFill>
        </p:spPr>
        <p:txBody>
          <a:bodyPr/>
          <a:lstStyle/>
          <a:p>
            <a:endParaRPr lang="de-DE"/>
          </a:p>
        </p:txBody>
      </p:sp>
    </p:spTree>
    <p:extLst>
      <p:ext uri="{BB962C8B-B14F-4D97-AF65-F5344CB8AC3E}">
        <p14:creationId xmlns:p14="http://schemas.microsoft.com/office/powerpoint/2010/main" val="357414997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Abschnitt">
    <p:bg>
      <p:bgPr>
        <a:solidFill>
          <a:srgbClr val="FFC000"/>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F5E5BD8-3CB1-4D35-6C49-A5B8CBB47419}"/>
              </a:ext>
            </a:extLst>
          </p:cNvPr>
          <p:cNvSpPr txBox="1"/>
          <p:nvPr userDrawn="1"/>
        </p:nvSpPr>
        <p:spPr>
          <a:xfrm>
            <a:off x="3609744" y="2386859"/>
            <a:ext cx="4972516" cy="1538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rtlCol="0" anchor="ctr">
            <a:spAutoFit/>
          </a:bodyPr>
          <a:lstStyle/>
          <a:p>
            <a:pPr algn="ctr"/>
            <a:r>
              <a:rPr lang="de-DE" sz="10000" noProof="1">
                <a:solidFill>
                  <a:schemeClr val="bg1"/>
                </a:solidFill>
                <a:latin typeface="+mj-lt"/>
              </a:rPr>
              <a:t>Trenner</a:t>
            </a:r>
          </a:p>
        </p:txBody>
      </p:sp>
    </p:spTree>
    <p:extLst>
      <p:ext uri="{BB962C8B-B14F-4D97-AF65-F5344CB8AC3E}">
        <p14:creationId xmlns:p14="http://schemas.microsoft.com/office/powerpoint/2010/main" val="622956622"/>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9_Abschnitt">
    <p:bg>
      <p:bgPr>
        <a:solidFill>
          <a:srgbClr val="FFC000"/>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F5E5BD8-3CB1-4D35-6C49-A5B8CBB47419}"/>
              </a:ext>
            </a:extLst>
          </p:cNvPr>
          <p:cNvSpPr txBox="1"/>
          <p:nvPr userDrawn="1"/>
        </p:nvSpPr>
        <p:spPr>
          <a:xfrm>
            <a:off x="3689095" y="2386859"/>
            <a:ext cx="4813818" cy="15388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rtlCol="0" anchor="ctr">
            <a:spAutoFit/>
          </a:bodyPr>
          <a:lstStyle/>
          <a:p>
            <a:pPr algn="ctr"/>
            <a:r>
              <a:rPr lang="de-DE" sz="10000" noProof="1">
                <a:solidFill>
                  <a:schemeClr val="bg1"/>
                </a:solidFill>
                <a:latin typeface="+mj-lt"/>
              </a:rPr>
              <a:t>Schluss</a:t>
            </a:r>
          </a:p>
        </p:txBody>
      </p:sp>
    </p:spTree>
    <p:extLst>
      <p:ext uri="{BB962C8B-B14F-4D97-AF65-F5344CB8AC3E}">
        <p14:creationId xmlns:p14="http://schemas.microsoft.com/office/powerpoint/2010/main" val="3380259666"/>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Danke 1">
    <p:bg>
      <p:bgPr>
        <a:solidFill>
          <a:srgbClr val="FF0082"/>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bwMode="black">
          <a:xfrm>
            <a:off x="911224" y="1376363"/>
            <a:ext cx="8101013" cy="4156690"/>
          </a:xfrm>
        </p:spPr>
        <p:txBody>
          <a:bodyPr anchor="ctr"/>
          <a:lstStyle>
            <a:lvl1pPr>
              <a:lnSpc>
                <a:spcPct val="80000"/>
              </a:lnSpc>
              <a:defRPr sz="7200">
                <a:solidFill>
                  <a:schemeClr val="bg1"/>
                </a:solidFill>
              </a:defRPr>
            </a:lvl1pPr>
          </a:lstStyle>
          <a:p>
            <a:pPr lvl="0"/>
            <a:r>
              <a:rPr lang="de-DE" noProof="1"/>
              <a:t>Thank you!</a:t>
            </a:r>
          </a:p>
        </p:txBody>
      </p:sp>
      <p:pic>
        <p:nvPicPr>
          <p:cNvPr id="6" name="Grafik 5">
            <a:extLst>
              <a:ext uri="{FF2B5EF4-FFF2-40B4-BE49-F238E27FC236}">
                <a16:creationId xmlns:a16="http://schemas.microsoft.com/office/drawing/2014/main" id="{74D29547-7F77-BB4B-9A2A-28F455C35738}"/>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black">
          <a:xfrm>
            <a:off x="915357" y="742626"/>
            <a:ext cx="931224" cy="356182"/>
          </a:xfrm>
          <a:prstGeom prst="rect">
            <a:avLst/>
          </a:prstGeom>
        </p:spPr>
      </p:pic>
      <p:sp>
        <p:nvSpPr>
          <p:cNvPr id="2" name="Rectangle 30">
            <a:extLst>
              <a:ext uri="{FF2B5EF4-FFF2-40B4-BE49-F238E27FC236}">
                <a16:creationId xmlns:a16="http://schemas.microsoft.com/office/drawing/2014/main" id="{FA728DF3-08FA-4E25-0D04-62C2A6B09BC2}"/>
              </a:ext>
            </a:extLst>
          </p:cNvPr>
          <p:cNvSpPr/>
          <p:nvPr userDrawn="1"/>
        </p:nvSpPr>
        <p:spPr>
          <a:xfrm>
            <a:off x="915361" y="5418566"/>
            <a:ext cx="10800390" cy="673201"/>
          </a:xfrm>
          <a:prstGeom prst="rect">
            <a:avLst/>
          </a:prstGeom>
        </p:spPr>
        <p:txBody>
          <a:bodyPr wrap="square" lIns="0" tIns="0" rIns="0" bIns="0" anchor="b">
            <a:normAutofit/>
          </a:bodyPr>
          <a:lstStyle/>
          <a:p>
            <a:pPr algn="l" defTabSz="914377">
              <a:spcBef>
                <a:spcPct val="0"/>
              </a:spcBef>
              <a:defRPr/>
            </a:pPr>
            <a:r>
              <a:rPr lang="de-DE" altLang="de-DE" sz="933">
                <a:solidFill>
                  <a:schemeClr val="bg1"/>
                </a:solidFill>
                <a:latin typeface="Gotham Light" pitchFamily="2" charset="0"/>
                <a:ea typeface="Calibri" charset="0"/>
                <a:cs typeface="Gotham Light" pitchFamily="2" charset="0"/>
              </a:rPr>
              <a:t>© 2024 MSLGROUP Germany GmbH | Leibnizstraße 65, 10629 Berlin, </a:t>
            </a:r>
            <a:r>
              <a:rPr lang="de-DE" altLang="de-DE" sz="933">
                <a:solidFill>
                  <a:schemeClr val="bg1"/>
                </a:solidFill>
                <a:latin typeface="Gotham Light" pitchFamily="2" charset="0"/>
              </a:rPr>
              <a:t>+49 30 820 825 43</a:t>
            </a:r>
            <a:r>
              <a:rPr lang="de-DE" altLang="de-DE" sz="933">
                <a:solidFill>
                  <a:schemeClr val="bg1"/>
                </a:solidFill>
                <a:latin typeface="Gotham Light" pitchFamily="2" charset="0"/>
                <a:ea typeface="Calibri" charset="0"/>
                <a:cs typeface="Gotham Light" pitchFamily="2" charset="0"/>
              </a:rPr>
              <a:t>, </a:t>
            </a:r>
            <a:r>
              <a:rPr lang="de-DE" altLang="de-DE" sz="933" err="1">
                <a:solidFill>
                  <a:schemeClr val="bg1"/>
                </a:solidFill>
                <a:latin typeface="Gotham Light" pitchFamily="2" charset="0"/>
                <a:ea typeface="Calibri" charset="0"/>
                <a:cs typeface="Gotham Light" pitchFamily="2" charset="0"/>
              </a:rPr>
              <a:t>www.mslgroup.de</a:t>
            </a:r>
            <a:br>
              <a:rPr lang="de-DE" altLang="de-DE" sz="933">
                <a:solidFill>
                  <a:schemeClr val="bg1"/>
                </a:solidFill>
                <a:latin typeface="Gotham Light" pitchFamily="2" charset="0"/>
                <a:ea typeface="Calibri" charset="0"/>
                <a:cs typeface="Gotham Light" pitchFamily="2" charset="0"/>
              </a:rPr>
            </a:br>
            <a:r>
              <a:rPr lang="en-US" altLang="de-DE" sz="933">
                <a:solidFill>
                  <a:schemeClr val="bg1"/>
                </a:solidFill>
                <a:latin typeface="Gotham Light" pitchFamily="2" charset="0"/>
                <a:ea typeface="Calibri" charset="0"/>
                <a:cs typeface="Gotham Light" pitchFamily="2" charset="0"/>
              </a:rPr>
              <a:t>All thoughts and ideas in this presentation are the intellectual property of MSLGROUP Germany GmbH. Publication or disclosure to third parties requires the consent of the author.</a:t>
            </a:r>
          </a:p>
        </p:txBody>
      </p:sp>
    </p:spTree>
    <p:extLst>
      <p:ext uri="{BB962C8B-B14F-4D97-AF65-F5344CB8AC3E}">
        <p14:creationId xmlns:p14="http://schemas.microsoft.com/office/powerpoint/2010/main" val="32153661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1_Danke 2">
    <p:bg>
      <p:bgPr>
        <a:gradFill>
          <a:gsLst>
            <a:gs pos="37000">
              <a:srgbClr val="04032D"/>
            </a:gs>
            <a:gs pos="100000">
              <a:schemeClr val="accent2"/>
            </a:gs>
          </a:gsLst>
          <a:lin ang="0" scaled="1"/>
        </a:gra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bwMode="black">
          <a:xfrm>
            <a:off x="911224" y="1376363"/>
            <a:ext cx="8101013" cy="4156690"/>
          </a:xfrm>
        </p:spPr>
        <p:txBody>
          <a:bodyPr anchor="ctr"/>
          <a:lstStyle>
            <a:lvl1pPr>
              <a:lnSpc>
                <a:spcPct val="80000"/>
              </a:lnSpc>
              <a:defRPr sz="7200">
                <a:solidFill>
                  <a:schemeClr val="tx1"/>
                </a:solidFill>
              </a:defRPr>
            </a:lvl1pPr>
          </a:lstStyle>
          <a:p>
            <a:pPr lvl="0"/>
            <a:r>
              <a:rPr lang="de-DE" noProof="1"/>
              <a:t>Thank you!</a:t>
            </a:r>
          </a:p>
        </p:txBody>
      </p:sp>
      <p:pic>
        <p:nvPicPr>
          <p:cNvPr id="6" name="Grafik 5">
            <a:extLst>
              <a:ext uri="{FF2B5EF4-FFF2-40B4-BE49-F238E27FC236}">
                <a16:creationId xmlns:a16="http://schemas.microsoft.com/office/drawing/2014/main" id="{74D29547-7F77-BB4B-9A2A-28F455C3573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915357" y="742626"/>
            <a:ext cx="931224" cy="356182"/>
          </a:xfrm>
          <a:prstGeom prst="rect">
            <a:avLst/>
          </a:prstGeom>
        </p:spPr>
      </p:pic>
      <p:sp>
        <p:nvSpPr>
          <p:cNvPr id="2" name="Rectangle 30">
            <a:extLst>
              <a:ext uri="{FF2B5EF4-FFF2-40B4-BE49-F238E27FC236}">
                <a16:creationId xmlns:a16="http://schemas.microsoft.com/office/drawing/2014/main" id="{FA728DF3-08FA-4E25-0D04-62C2A6B09BC2}"/>
              </a:ext>
            </a:extLst>
          </p:cNvPr>
          <p:cNvSpPr/>
          <p:nvPr userDrawn="1"/>
        </p:nvSpPr>
        <p:spPr>
          <a:xfrm>
            <a:off x="915361" y="5418566"/>
            <a:ext cx="10800390" cy="673201"/>
          </a:xfrm>
          <a:prstGeom prst="rect">
            <a:avLst/>
          </a:prstGeom>
        </p:spPr>
        <p:txBody>
          <a:bodyPr wrap="square" lIns="0" tIns="0" rIns="0" bIns="0" anchor="b">
            <a:normAutofit/>
          </a:bodyPr>
          <a:lstStyle/>
          <a:p>
            <a:pPr algn="l" defTabSz="914377">
              <a:spcBef>
                <a:spcPct val="0"/>
              </a:spcBef>
              <a:defRPr/>
            </a:pPr>
            <a:r>
              <a:rPr lang="de-DE" altLang="de-DE" sz="933">
                <a:solidFill>
                  <a:schemeClr val="tx1"/>
                </a:solidFill>
                <a:latin typeface="Gotham Light" pitchFamily="2" charset="0"/>
                <a:ea typeface="Calibri" charset="0"/>
                <a:cs typeface="Gotham Light" pitchFamily="2" charset="0"/>
              </a:rPr>
              <a:t>© 2024 MSLGROUP Germany GmbH | Leibnizstraße 65, 10629 Berlin, </a:t>
            </a:r>
            <a:r>
              <a:rPr lang="de-DE" altLang="de-DE" sz="933">
                <a:solidFill>
                  <a:schemeClr val="tx1"/>
                </a:solidFill>
                <a:latin typeface="Gotham Light" pitchFamily="2" charset="0"/>
              </a:rPr>
              <a:t>+49 30 820 825 43</a:t>
            </a:r>
            <a:r>
              <a:rPr lang="de-DE" altLang="de-DE" sz="933">
                <a:solidFill>
                  <a:schemeClr val="tx1"/>
                </a:solidFill>
                <a:latin typeface="Gotham Light" pitchFamily="2" charset="0"/>
                <a:ea typeface="Calibri" charset="0"/>
                <a:cs typeface="Gotham Light" pitchFamily="2" charset="0"/>
              </a:rPr>
              <a:t>, </a:t>
            </a:r>
            <a:r>
              <a:rPr lang="de-DE" altLang="de-DE" sz="933" err="1">
                <a:solidFill>
                  <a:schemeClr val="tx1"/>
                </a:solidFill>
                <a:latin typeface="Gotham Light" pitchFamily="2" charset="0"/>
                <a:ea typeface="Calibri" charset="0"/>
                <a:cs typeface="Gotham Light" pitchFamily="2" charset="0"/>
              </a:rPr>
              <a:t>www.mslgroup.de</a:t>
            </a:r>
            <a:br>
              <a:rPr lang="de-DE" altLang="de-DE" sz="933">
                <a:solidFill>
                  <a:schemeClr val="tx1"/>
                </a:solidFill>
                <a:latin typeface="Gotham Light" pitchFamily="2" charset="0"/>
                <a:ea typeface="Calibri" charset="0"/>
                <a:cs typeface="Gotham Light" pitchFamily="2" charset="0"/>
              </a:rPr>
            </a:br>
            <a:r>
              <a:rPr lang="en-US" altLang="de-DE" sz="933">
                <a:solidFill>
                  <a:schemeClr val="tx1"/>
                </a:solidFill>
                <a:latin typeface="Gotham Light" pitchFamily="2" charset="0"/>
                <a:ea typeface="Calibri" charset="0"/>
                <a:cs typeface="Gotham Light" pitchFamily="2" charset="0"/>
              </a:rPr>
              <a:t>All thoughts and ideas in this presentation are the intellectual property of MSLGROUP Germany GmbH. Publication or disclosure to third parties requires the consent of the author.</a:t>
            </a:r>
          </a:p>
        </p:txBody>
      </p:sp>
    </p:spTree>
    <p:extLst>
      <p:ext uri="{BB962C8B-B14F-4D97-AF65-F5344CB8AC3E}">
        <p14:creationId xmlns:p14="http://schemas.microsoft.com/office/powerpoint/2010/main" val="24299939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Danke 3">
    <p:bg>
      <p:bgRef idx="1001">
        <a:schemeClr val="bg1"/>
      </p:bgRef>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bwMode="black">
          <a:xfrm>
            <a:off x="911224" y="1376363"/>
            <a:ext cx="8101013" cy="4156690"/>
          </a:xfrm>
        </p:spPr>
        <p:txBody>
          <a:bodyPr anchor="ctr"/>
          <a:lstStyle>
            <a:lvl1pPr>
              <a:lnSpc>
                <a:spcPct val="80000"/>
              </a:lnSpc>
              <a:defRPr sz="7200">
                <a:solidFill>
                  <a:schemeClr val="tx1"/>
                </a:solidFill>
              </a:defRPr>
            </a:lvl1pPr>
          </a:lstStyle>
          <a:p>
            <a:pPr lvl="0"/>
            <a:r>
              <a:rPr lang="de-DE" noProof="1"/>
              <a:t>Thank you!</a:t>
            </a:r>
          </a:p>
        </p:txBody>
      </p:sp>
      <p:pic>
        <p:nvPicPr>
          <p:cNvPr id="6" name="Grafik 5">
            <a:extLst>
              <a:ext uri="{FF2B5EF4-FFF2-40B4-BE49-F238E27FC236}">
                <a16:creationId xmlns:a16="http://schemas.microsoft.com/office/drawing/2014/main" id="{74D29547-7F77-BB4B-9A2A-28F455C3573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915357" y="742626"/>
            <a:ext cx="931224" cy="356182"/>
          </a:xfrm>
          <a:prstGeom prst="rect">
            <a:avLst/>
          </a:prstGeom>
        </p:spPr>
      </p:pic>
      <p:sp>
        <p:nvSpPr>
          <p:cNvPr id="2" name="Rectangle 30">
            <a:extLst>
              <a:ext uri="{FF2B5EF4-FFF2-40B4-BE49-F238E27FC236}">
                <a16:creationId xmlns:a16="http://schemas.microsoft.com/office/drawing/2014/main" id="{FA728DF3-08FA-4E25-0D04-62C2A6B09BC2}"/>
              </a:ext>
            </a:extLst>
          </p:cNvPr>
          <p:cNvSpPr/>
          <p:nvPr userDrawn="1"/>
        </p:nvSpPr>
        <p:spPr>
          <a:xfrm>
            <a:off x="915361" y="5418566"/>
            <a:ext cx="10800390" cy="673201"/>
          </a:xfrm>
          <a:prstGeom prst="rect">
            <a:avLst/>
          </a:prstGeom>
        </p:spPr>
        <p:txBody>
          <a:bodyPr wrap="square" lIns="0" tIns="0" rIns="0" bIns="0" anchor="b">
            <a:normAutofit/>
          </a:bodyPr>
          <a:lstStyle/>
          <a:p>
            <a:pPr algn="l" defTabSz="914377">
              <a:spcBef>
                <a:spcPct val="0"/>
              </a:spcBef>
              <a:defRPr/>
            </a:pPr>
            <a:r>
              <a:rPr lang="de-DE" altLang="de-DE" sz="933">
                <a:solidFill>
                  <a:schemeClr val="tx1"/>
                </a:solidFill>
                <a:latin typeface="Gotham Light" pitchFamily="2" charset="0"/>
                <a:ea typeface="Calibri" charset="0"/>
                <a:cs typeface="Gotham Light" pitchFamily="2" charset="0"/>
              </a:rPr>
              <a:t>© 2024 MSLGROUP Germany GmbH | Leibnizstraße 65, 10629 Berlin, </a:t>
            </a:r>
            <a:r>
              <a:rPr lang="de-DE" altLang="de-DE" sz="933">
                <a:solidFill>
                  <a:schemeClr val="tx1"/>
                </a:solidFill>
                <a:latin typeface="Gotham Light" pitchFamily="2" charset="0"/>
              </a:rPr>
              <a:t>+49 30 820 825 43</a:t>
            </a:r>
            <a:r>
              <a:rPr lang="de-DE" altLang="de-DE" sz="933">
                <a:solidFill>
                  <a:schemeClr val="tx1"/>
                </a:solidFill>
                <a:latin typeface="Gotham Light" pitchFamily="2" charset="0"/>
                <a:ea typeface="Calibri" charset="0"/>
                <a:cs typeface="Gotham Light" pitchFamily="2" charset="0"/>
              </a:rPr>
              <a:t>, </a:t>
            </a:r>
            <a:r>
              <a:rPr lang="de-DE" altLang="de-DE" sz="933" err="1">
                <a:solidFill>
                  <a:schemeClr val="tx1"/>
                </a:solidFill>
                <a:latin typeface="Gotham Light" pitchFamily="2" charset="0"/>
                <a:ea typeface="Calibri" charset="0"/>
                <a:cs typeface="Gotham Light" pitchFamily="2" charset="0"/>
              </a:rPr>
              <a:t>www.mslgroup.de</a:t>
            </a:r>
            <a:br>
              <a:rPr lang="de-DE" altLang="de-DE" sz="933">
                <a:solidFill>
                  <a:schemeClr val="tx1"/>
                </a:solidFill>
                <a:latin typeface="Gotham Light" pitchFamily="2" charset="0"/>
                <a:ea typeface="Calibri" charset="0"/>
                <a:cs typeface="Gotham Light" pitchFamily="2" charset="0"/>
              </a:rPr>
            </a:br>
            <a:r>
              <a:rPr lang="en-US" altLang="de-DE" sz="933">
                <a:solidFill>
                  <a:schemeClr val="tx1"/>
                </a:solidFill>
                <a:latin typeface="Gotham Light" pitchFamily="2" charset="0"/>
                <a:ea typeface="Calibri" charset="0"/>
                <a:cs typeface="Gotham Light" pitchFamily="2" charset="0"/>
              </a:rPr>
              <a:t>All thoughts and ideas in this presentation are the intellectual property of MSLGROUP Germany GmbH. Publication or disclosure to third parties requires the consent of the author.</a:t>
            </a:r>
          </a:p>
        </p:txBody>
      </p:sp>
    </p:spTree>
    <p:extLst>
      <p:ext uri="{BB962C8B-B14F-4D97-AF65-F5344CB8AC3E}">
        <p14:creationId xmlns:p14="http://schemas.microsoft.com/office/powerpoint/2010/main" val="7678805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Danke ">
    <p:bg>
      <p:bgRef idx="1001">
        <a:schemeClr val="bg1"/>
      </p:bgRef>
    </p:bg>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70E6012A-B36B-8B1B-340B-01096893ECCB}"/>
              </a:ext>
            </a:extLst>
          </p:cNvPr>
          <p:cNvSpPr>
            <a:spLocks noGrp="1"/>
          </p:cNvSpPr>
          <p:nvPr>
            <p:ph type="pic" sz="quarter" idx="10"/>
          </p:nvPr>
        </p:nvSpPr>
        <p:spPr>
          <a:xfrm>
            <a:off x="0" y="0"/>
            <a:ext cx="12192000" cy="6858000"/>
          </a:xfrm>
          <a:pattFill prst="wdUpDiag">
            <a:fgClr>
              <a:schemeClr val="tx1">
                <a:lumMod val="85000"/>
              </a:schemeClr>
            </a:fgClr>
            <a:bgClr>
              <a:schemeClr val="tx1"/>
            </a:bgClr>
          </a:pattFill>
        </p:spPr>
        <p:txBody>
          <a:bodyPr vert="horz" lIns="0" tIns="0" rIns="0" bIns="0" rtlCol="0" anchor="t">
            <a:noAutofit/>
          </a:bodyPr>
          <a:lstStyle>
            <a:lvl1pPr>
              <a:defRPr lang="de-DE"/>
            </a:lvl1pPr>
          </a:lstStyle>
          <a:p>
            <a:pPr lvl="0" algn="ctr"/>
            <a:endParaRPr lang="de-DE"/>
          </a:p>
        </p:txBody>
      </p:sp>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bwMode="black">
          <a:xfrm>
            <a:off x="911224" y="1376363"/>
            <a:ext cx="8101013" cy="4156690"/>
          </a:xfrm>
        </p:spPr>
        <p:txBody>
          <a:bodyPr anchor="ctr"/>
          <a:lstStyle>
            <a:lvl1pPr>
              <a:lnSpc>
                <a:spcPct val="80000"/>
              </a:lnSpc>
              <a:defRPr sz="7200">
                <a:solidFill>
                  <a:schemeClr val="tx1"/>
                </a:solidFill>
              </a:defRPr>
            </a:lvl1pPr>
          </a:lstStyle>
          <a:p>
            <a:pPr lvl="0"/>
            <a:r>
              <a:rPr lang="de-DE" noProof="1"/>
              <a:t>Thank you!</a:t>
            </a:r>
          </a:p>
        </p:txBody>
      </p:sp>
      <p:pic>
        <p:nvPicPr>
          <p:cNvPr id="6" name="Grafik 5">
            <a:extLst>
              <a:ext uri="{FF2B5EF4-FFF2-40B4-BE49-F238E27FC236}">
                <a16:creationId xmlns:a16="http://schemas.microsoft.com/office/drawing/2014/main" id="{74D29547-7F77-BB4B-9A2A-28F455C3573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915357" y="742626"/>
            <a:ext cx="931224" cy="356182"/>
          </a:xfrm>
          <a:prstGeom prst="rect">
            <a:avLst/>
          </a:prstGeom>
        </p:spPr>
      </p:pic>
      <p:sp>
        <p:nvSpPr>
          <p:cNvPr id="2" name="Rectangle 30">
            <a:extLst>
              <a:ext uri="{FF2B5EF4-FFF2-40B4-BE49-F238E27FC236}">
                <a16:creationId xmlns:a16="http://schemas.microsoft.com/office/drawing/2014/main" id="{FA728DF3-08FA-4E25-0D04-62C2A6B09BC2}"/>
              </a:ext>
            </a:extLst>
          </p:cNvPr>
          <p:cNvSpPr/>
          <p:nvPr userDrawn="1"/>
        </p:nvSpPr>
        <p:spPr>
          <a:xfrm>
            <a:off x="915361" y="5418566"/>
            <a:ext cx="10800390" cy="673201"/>
          </a:xfrm>
          <a:prstGeom prst="rect">
            <a:avLst/>
          </a:prstGeom>
        </p:spPr>
        <p:txBody>
          <a:bodyPr wrap="square" lIns="0" tIns="0" rIns="0" bIns="0" anchor="b">
            <a:normAutofit/>
          </a:bodyPr>
          <a:lstStyle/>
          <a:p>
            <a:pPr algn="l" defTabSz="914377">
              <a:spcBef>
                <a:spcPct val="0"/>
              </a:spcBef>
              <a:defRPr/>
            </a:pPr>
            <a:r>
              <a:rPr lang="de-DE" altLang="de-DE" sz="933">
                <a:solidFill>
                  <a:schemeClr val="tx1"/>
                </a:solidFill>
                <a:latin typeface="Gotham Light" pitchFamily="2" charset="0"/>
                <a:ea typeface="Calibri" charset="0"/>
                <a:cs typeface="Gotham Light" pitchFamily="2" charset="0"/>
              </a:rPr>
              <a:t>© 2024 MSLGROUP Germany GmbH | Leibnizstraße 65, 10629 Berlin, </a:t>
            </a:r>
            <a:r>
              <a:rPr lang="de-DE" altLang="de-DE" sz="933">
                <a:solidFill>
                  <a:schemeClr val="tx1"/>
                </a:solidFill>
                <a:latin typeface="Gotham Light" pitchFamily="2" charset="0"/>
              </a:rPr>
              <a:t>+49 30 820 825 43</a:t>
            </a:r>
            <a:r>
              <a:rPr lang="de-DE" altLang="de-DE" sz="933">
                <a:solidFill>
                  <a:schemeClr val="tx1"/>
                </a:solidFill>
                <a:latin typeface="Gotham Light" pitchFamily="2" charset="0"/>
                <a:ea typeface="Calibri" charset="0"/>
                <a:cs typeface="Gotham Light" pitchFamily="2" charset="0"/>
              </a:rPr>
              <a:t>, </a:t>
            </a:r>
            <a:r>
              <a:rPr lang="de-DE" altLang="de-DE" sz="933" err="1">
                <a:solidFill>
                  <a:schemeClr val="tx1"/>
                </a:solidFill>
                <a:latin typeface="Gotham Light" pitchFamily="2" charset="0"/>
                <a:ea typeface="Calibri" charset="0"/>
                <a:cs typeface="Gotham Light" pitchFamily="2" charset="0"/>
              </a:rPr>
              <a:t>www.mslgroup.de</a:t>
            </a:r>
            <a:br>
              <a:rPr lang="de-DE" altLang="de-DE" sz="933">
                <a:solidFill>
                  <a:schemeClr val="tx1"/>
                </a:solidFill>
                <a:latin typeface="Gotham Light" pitchFamily="2" charset="0"/>
                <a:ea typeface="Calibri" charset="0"/>
                <a:cs typeface="Gotham Light" pitchFamily="2" charset="0"/>
              </a:rPr>
            </a:br>
            <a:r>
              <a:rPr lang="en-US" altLang="de-DE" sz="933">
                <a:solidFill>
                  <a:schemeClr val="tx1"/>
                </a:solidFill>
                <a:latin typeface="Gotham Light" pitchFamily="2" charset="0"/>
                <a:ea typeface="Calibri" charset="0"/>
                <a:cs typeface="Gotham Light" pitchFamily="2" charset="0"/>
              </a:rPr>
              <a:t>All thoughts and ideas in this presentation are the intellectual property of MSLGROUP Germany GmbH. Publication or disclosure to third parties requires the consent of the author.</a:t>
            </a:r>
          </a:p>
        </p:txBody>
      </p:sp>
    </p:spTree>
    <p:extLst>
      <p:ext uri="{BB962C8B-B14F-4D97-AF65-F5344CB8AC3E}">
        <p14:creationId xmlns:p14="http://schemas.microsoft.com/office/powerpoint/2010/main" val="31347258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3_Thank you - full black">
    <p:bg>
      <p:bgPr>
        <a:solidFill>
          <a:schemeClr val="bg2">
            <a:lumMod val="50000"/>
          </a:schemeClr>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6364E99C-9A9A-9AA7-7EDD-7ED0D66AF0DC}"/>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bwMode="black">
          <a:xfrm>
            <a:off x="911226" y="1098810"/>
            <a:ext cx="10372725" cy="4420839"/>
          </a:xfrm>
        </p:spPr>
        <p:txBody>
          <a:bodyPr anchor="ctr">
            <a:normAutofit/>
          </a:bodyPr>
          <a:lstStyle>
            <a:lvl1pPr algn="l" defTabSz="914400" rtl="0" eaLnBrk="1" latinLnBrk="0" hangingPunct="1">
              <a:lnSpc>
                <a:spcPct val="80000"/>
              </a:lnSpc>
              <a:spcBef>
                <a:spcPct val="0"/>
              </a:spcBef>
              <a:buNone/>
              <a:defRPr lang="en-US" sz="7200" kern="1200" noProof="1">
                <a:solidFill>
                  <a:schemeClr val="tx1"/>
                </a:solidFill>
                <a:latin typeface="+mj-lt"/>
                <a:ea typeface="+mj-ea"/>
                <a:cs typeface="+mj-cs"/>
              </a:defRPr>
            </a:lvl1pPr>
          </a:lstStyle>
          <a:p>
            <a:pPr lvl="0"/>
            <a:r>
              <a:rPr lang="en-US" noProof="1"/>
              <a:t>The End</a:t>
            </a:r>
          </a:p>
        </p:txBody>
      </p:sp>
      <p:pic>
        <p:nvPicPr>
          <p:cNvPr id="6" name="Grafik 5">
            <a:extLst>
              <a:ext uri="{FF2B5EF4-FFF2-40B4-BE49-F238E27FC236}">
                <a16:creationId xmlns:a16="http://schemas.microsoft.com/office/drawing/2014/main" id="{74D29547-7F77-BB4B-9A2A-28F455C3573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bwMode="black">
          <a:xfrm>
            <a:off x="915361" y="742628"/>
            <a:ext cx="931225" cy="356181"/>
          </a:xfrm>
          <a:prstGeom prst="rect">
            <a:avLst/>
          </a:prstGeom>
        </p:spPr>
      </p:pic>
      <p:sp>
        <p:nvSpPr>
          <p:cNvPr id="2" name="Rectangle 30">
            <a:extLst>
              <a:ext uri="{FF2B5EF4-FFF2-40B4-BE49-F238E27FC236}">
                <a16:creationId xmlns:a16="http://schemas.microsoft.com/office/drawing/2014/main" id="{87FB68DE-ACFF-0A38-9D12-1D884534C5EE}"/>
              </a:ext>
            </a:extLst>
          </p:cNvPr>
          <p:cNvSpPr/>
          <p:nvPr userDrawn="1"/>
        </p:nvSpPr>
        <p:spPr>
          <a:xfrm>
            <a:off x="915361" y="5418566"/>
            <a:ext cx="10800390" cy="673201"/>
          </a:xfrm>
          <a:prstGeom prst="rect">
            <a:avLst/>
          </a:prstGeom>
        </p:spPr>
        <p:txBody>
          <a:bodyPr wrap="square" lIns="0" tIns="0" rIns="0" bIns="0" anchor="b">
            <a:normAutofit/>
          </a:bodyPr>
          <a:lstStyle/>
          <a:p>
            <a:pPr algn="l" defTabSz="914377">
              <a:spcBef>
                <a:spcPct val="0"/>
              </a:spcBef>
              <a:defRPr/>
            </a:pPr>
            <a:r>
              <a:rPr lang="de-DE" altLang="de-DE" sz="933">
                <a:solidFill>
                  <a:schemeClr val="tx1"/>
                </a:solidFill>
                <a:latin typeface="Gotham Light" pitchFamily="2" charset="0"/>
                <a:ea typeface="Calibri" charset="0"/>
                <a:cs typeface="Gotham Light" pitchFamily="2" charset="0"/>
              </a:rPr>
              <a:t>© 2024 MSLGROUP Germany GmbH | Leibnizstraße 65, 10629 Berlin, </a:t>
            </a:r>
            <a:r>
              <a:rPr lang="de-DE" altLang="de-DE" sz="933">
                <a:solidFill>
                  <a:schemeClr val="tx1"/>
                </a:solidFill>
                <a:latin typeface="Gotham Light" pitchFamily="2" charset="0"/>
              </a:rPr>
              <a:t>+49 30 820 825 43</a:t>
            </a:r>
            <a:r>
              <a:rPr lang="de-DE" altLang="de-DE" sz="933">
                <a:solidFill>
                  <a:schemeClr val="tx1"/>
                </a:solidFill>
                <a:latin typeface="Gotham Light" pitchFamily="2" charset="0"/>
                <a:ea typeface="Calibri" charset="0"/>
                <a:cs typeface="Gotham Light" pitchFamily="2" charset="0"/>
              </a:rPr>
              <a:t>, </a:t>
            </a:r>
            <a:r>
              <a:rPr lang="de-DE" altLang="de-DE" sz="933" err="1">
                <a:solidFill>
                  <a:schemeClr val="tx1"/>
                </a:solidFill>
                <a:latin typeface="Gotham Light" pitchFamily="2" charset="0"/>
                <a:ea typeface="Calibri" charset="0"/>
                <a:cs typeface="Gotham Light" pitchFamily="2" charset="0"/>
              </a:rPr>
              <a:t>www.mslgroup.de</a:t>
            </a:r>
            <a:br>
              <a:rPr lang="de-DE" altLang="de-DE" sz="933">
                <a:solidFill>
                  <a:schemeClr val="tx1"/>
                </a:solidFill>
                <a:latin typeface="Gotham Light" pitchFamily="2" charset="0"/>
                <a:ea typeface="Calibri" charset="0"/>
                <a:cs typeface="Gotham Light" pitchFamily="2" charset="0"/>
              </a:rPr>
            </a:br>
            <a:r>
              <a:rPr lang="en-US" altLang="de-DE" sz="933">
                <a:solidFill>
                  <a:schemeClr val="tx1"/>
                </a:solidFill>
                <a:latin typeface="Gotham Light" pitchFamily="2" charset="0"/>
                <a:ea typeface="Calibri" charset="0"/>
                <a:cs typeface="Gotham Light" pitchFamily="2" charset="0"/>
              </a:rPr>
              <a:t>All thoughts and ideas in this presentation are the intellectual property of MSLGROUP Germany GmbH. Publication or disclosure to third parties requires the consent of the author.</a:t>
            </a:r>
          </a:p>
        </p:txBody>
      </p:sp>
    </p:spTree>
    <p:extLst>
      <p:ext uri="{BB962C8B-B14F-4D97-AF65-F5344CB8AC3E}">
        <p14:creationId xmlns:p14="http://schemas.microsoft.com/office/powerpoint/2010/main" val="13814012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2_Abschnitt">
    <p:bg>
      <p:bgPr>
        <a:solidFill>
          <a:srgbClr val="FFC000"/>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F5E5BD8-3CB1-4D35-6C49-A5B8CBB47419}"/>
              </a:ext>
            </a:extLst>
          </p:cNvPr>
          <p:cNvSpPr txBox="1"/>
          <p:nvPr userDrawn="1"/>
        </p:nvSpPr>
        <p:spPr>
          <a:xfrm>
            <a:off x="2541347" y="2386859"/>
            <a:ext cx="7109318" cy="1538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rtlCol="0" anchor="ctr">
            <a:spAutoFit/>
          </a:bodyPr>
          <a:lstStyle/>
          <a:p>
            <a:pPr algn="ctr"/>
            <a:r>
              <a:rPr lang="de-DE" sz="10000" noProof="1">
                <a:solidFill>
                  <a:schemeClr val="bg1"/>
                </a:solidFill>
                <a:latin typeface="+mj-lt"/>
              </a:rPr>
              <a:t>Impressum</a:t>
            </a:r>
          </a:p>
        </p:txBody>
      </p:sp>
    </p:spTree>
    <p:extLst>
      <p:ext uri="{BB962C8B-B14F-4D97-AF65-F5344CB8AC3E}">
        <p14:creationId xmlns:p14="http://schemas.microsoft.com/office/powerpoint/2010/main" val="287127558"/>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1_Imprint">
    <p:bg>
      <p:bgPr>
        <a:solidFill>
          <a:schemeClr val="bg1"/>
        </a:solidFill>
        <a:effectLst/>
      </p:bgPr>
    </p:bg>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6D112152-EBD2-F74C-9BC2-EC2F6F7775A5}"/>
              </a:ext>
            </a:extLst>
          </p:cNvPr>
          <p:cNvSpPr txBox="1"/>
          <p:nvPr userDrawn="1"/>
        </p:nvSpPr>
        <p:spPr>
          <a:xfrm>
            <a:off x="911224" y="3569994"/>
            <a:ext cx="5832476" cy="2492446"/>
          </a:xfrm>
          <a:prstGeom prst="rect">
            <a:avLst/>
          </a:prstGeom>
          <a:noFill/>
        </p:spPr>
        <p:txBody>
          <a:bodyPr wrap="square" lIns="0" tIns="0" rIns="0" bIns="0" rtlCol="0" anchor="t">
            <a:noAutofit/>
          </a:bodyPr>
          <a:lstStyle/>
          <a:p>
            <a:r>
              <a:rPr lang="de-DE" sz="1400" noProof="1">
                <a:solidFill>
                  <a:srgbClr val="000000"/>
                </a:solidFill>
              </a:rPr>
              <a:t>The content of these documents must be treated confidentially. </a:t>
            </a:r>
            <a:br>
              <a:rPr lang="de-DE" sz="1400" noProof="1">
                <a:solidFill>
                  <a:srgbClr val="000000"/>
                </a:solidFill>
              </a:rPr>
            </a:br>
            <a:r>
              <a:rPr lang="de-DE" sz="1400" noProof="1">
                <a:solidFill>
                  <a:srgbClr val="000000"/>
                </a:solidFill>
              </a:rPr>
              <a:t>It is intended exclusively for presentation on </a:t>
            </a:r>
            <a:fld id="{C30961CF-4BD1-D84A-BA28-16F0F31C05E7}" type="datetime3">
              <a:rPr lang="de-DE" sz="1400" noProof="1" smtClean="0">
                <a:solidFill>
                  <a:srgbClr val="000000"/>
                </a:solidFill>
              </a:rPr>
              <a:pPr/>
              <a:t>10/02/2025</a:t>
            </a:fld>
            <a:r>
              <a:rPr lang="de-DE" sz="1400" noProof="1">
                <a:solidFill>
                  <a:srgbClr val="000000"/>
                </a:solidFill>
              </a:rPr>
              <a:t>. </a:t>
            </a:r>
          </a:p>
          <a:p>
            <a:r>
              <a:rPr lang="de-DE" sz="1400" noProof="1">
                <a:solidFill>
                  <a:srgbClr val="000000"/>
                </a:solidFill>
              </a:rPr>
              <a:t>Any other use of the documents and the information, drafts </a:t>
            </a:r>
            <a:br>
              <a:rPr lang="de-DE" sz="1400" noProof="1">
                <a:solidFill>
                  <a:srgbClr val="000000"/>
                </a:solidFill>
              </a:rPr>
            </a:br>
            <a:r>
              <a:rPr lang="de-DE" sz="1400" noProof="1">
                <a:solidFill>
                  <a:srgbClr val="000000"/>
                </a:solidFill>
              </a:rPr>
              <a:t>and templates contained therein beyond the presentation </a:t>
            </a:r>
            <a:br>
              <a:rPr lang="de-DE" sz="1400" noProof="1">
                <a:solidFill>
                  <a:srgbClr val="000000"/>
                </a:solidFill>
              </a:rPr>
            </a:br>
            <a:r>
              <a:rPr lang="de-DE" sz="1400" noProof="1">
                <a:solidFill>
                  <a:srgbClr val="000000"/>
                </a:solidFill>
              </a:rPr>
              <a:t>and their disclosure to third parties is not permitted.</a:t>
            </a:r>
          </a:p>
          <a:p>
            <a:r>
              <a:rPr lang="de-DE" sz="1400" noProof="1">
                <a:solidFill>
                  <a:srgbClr val="000000"/>
                </a:solidFill>
              </a:rPr>
              <a:t>All illustrations in this presentation are protected by copyright. The rights are held by the authors and clients. Any further</a:t>
            </a:r>
          </a:p>
          <a:p>
            <a:r>
              <a:rPr lang="de-DE" sz="1400" noProof="1">
                <a:solidFill>
                  <a:srgbClr val="000000"/>
                </a:solidFill>
              </a:rPr>
              <a:t>use or reproduction in electronic or other media requires</a:t>
            </a:r>
            <a:br>
              <a:rPr lang="de-DE" sz="1400" noProof="1">
                <a:solidFill>
                  <a:srgbClr val="000000"/>
                </a:solidFill>
              </a:rPr>
            </a:br>
            <a:r>
              <a:rPr lang="de-DE" sz="1400" noProof="1">
                <a:solidFill>
                  <a:srgbClr val="000000"/>
                </a:solidFill>
              </a:rPr>
              <a:t>the permission of the originators and clients.</a:t>
            </a:r>
            <a:br>
              <a:rPr lang="de-DE" sz="1400" noProof="1">
                <a:solidFill>
                  <a:srgbClr val="000000"/>
                </a:solidFill>
              </a:rPr>
            </a:br>
            <a:endParaRPr lang="de-DE" sz="1400" noProof="1">
              <a:solidFill>
                <a:srgbClr val="000000"/>
              </a:solidFill>
            </a:endParaRPr>
          </a:p>
          <a:p>
            <a:r>
              <a:rPr lang="de-DE" sz="1400" noProof="1">
                <a:solidFill>
                  <a:srgbClr val="000000"/>
                </a:solidFill>
              </a:rPr>
              <a:t>© MSL</a:t>
            </a:r>
          </a:p>
        </p:txBody>
      </p:sp>
      <p:sp>
        <p:nvSpPr>
          <p:cNvPr id="11" name="Textfeld 10">
            <a:extLst>
              <a:ext uri="{FF2B5EF4-FFF2-40B4-BE49-F238E27FC236}">
                <a16:creationId xmlns:a16="http://schemas.microsoft.com/office/drawing/2014/main" id="{A28EA71A-225C-5C4D-8302-9916E9EDE7E8}"/>
              </a:ext>
            </a:extLst>
          </p:cNvPr>
          <p:cNvSpPr txBox="1"/>
          <p:nvPr userDrawn="1"/>
        </p:nvSpPr>
        <p:spPr>
          <a:xfrm>
            <a:off x="911224" y="2922164"/>
            <a:ext cx="5832476" cy="339779"/>
          </a:xfrm>
          <a:prstGeom prst="rect">
            <a:avLst/>
          </a:prstGeom>
          <a:noFill/>
        </p:spPr>
        <p:txBody>
          <a:bodyPr wrap="square" lIns="0" tIns="0" rIns="0" bIns="0" rtlCol="0" anchor="t">
            <a:noAutofit/>
          </a:bodyPr>
          <a:lstStyle/>
          <a:p>
            <a:r>
              <a:rPr lang="de-DE" sz="2000" kern="1200" noProof="1">
                <a:solidFill>
                  <a:schemeClr val="tx1"/>
                </a:solidFill>
                <a:latin typeface="+mj-lt"/>
                <a:ea typeface="+mn-ea"/>
                <a:cs typeface="+mn-cs"/>
              </a:rPr>
              <a:t>Imprint</a:t>
            </a:r>
          </a:p>
        </p:txBody>
      </p:sp>
      <p:sp>
        <p:nvSpPr>
          <p:cNvPr id="3" name="Rechteck 2">
            <a:extLst>
              <a:ext uri="{FF2B5EF4-FFF2-40B4-BE49-F238E27FC236}">
                <a16:creationId xmlns:a16="http://schemas.microsoft.com/office/drawing/2014/main" id="{9A090CC1-FF2B-1BF5-C432-A7D255F676E1}"/>
              </a:ext>
            </a:extLst>
          </p:cNvPr>
          <p:cNvSpPr/>
          <p:nvPr userDrawn="1"/>
        </p:nvSpPr>
        <p:spPr>
          <a:xfrm>
            <a:off x="0" y="6787779"/>
            <a:ext cx="12192000" cy="70221"/>
          </a:xfrm>
          <a:prstGeom prst="rect">
            <a:avLst/>
          </a:prstGeom>
          <a:solidFill>
            <a:srgbClr val="FF00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368954028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3_Abschnitt">
    <p:bg>
      <p:bgPr>
        <a:solidFill>
          <a:srgbClr val="FFC000"/>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F5E5BD8-3CB1-4D35-6C49-A5B8CBB47419}"/>
              </a:ext>
            </a:extLst>
          </p:cNvPr>
          <p:cNvSpPr txBox="1"/>
          <p:nvPr userDrawn="1"/>
        </p:nvSpPr>
        <p:spPr>
          <a:xfrm>
            <a:off x="2695238" y="2386859"/>
            <a:ext cx="6801542" cy="15388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rtlCol="0" anchor="ctr">
            <a:spAutoFit/>
          </a:bodyPr>
          <a:lstStyle/>
          <a:p>
            <a:pPr algn="ctr"/>
            <a:r>
              <a:rPr lang="de-DE" sz="10000" noProof="1">
                <a:solidFill>
                  <a:schemeClr val="bg1"/>
                </a:solidFill>
                <a:latin typeface="+mj-lt"/>
              </a:rPr>
              <a:t>Nützliches</a:t>
            </a:r>
          </a:p>
        </p:txBody>
      </p:sp>
    </p:spTree>
    <p:extLst>
      <p:ext uri="{BB962C8B-B14F-4D97-AF65-F5344CB8AC3E}">
        <p14:creationId xmlns:p14="http://schemas.microsoft.com/office/powerpoint/2010/main" val="3434738402"/>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6_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2F55F6-9A03-7846-8464-A9E8A4F51AB7}"/>
              </a:ext>
            </a:extLst>
          </p:cNvPr>
          <p:cNvSpPr>
            <a:spLocks noGrp="1"/>
          </p:cNvSpPr>
          <p:nvPr>
            <p:ph type="title" hasCustomPrompt="1"/>
          </p:nvPr>
        </p:nvSpPr>
        <p:spPr>
          <a:xfrm>
            <a:off x="479425" y="404814"/>
            <a:ext cx="10424596" cy="801266"/>
          </a:xfrm>
        </p:spPr>
        <p:txBody>
          <a:bodyPr>
            <a:normAutofit/>
          </a:bodyPr>
          <a:lstStyle>
            <a:lvl1pPr>
              <a:defRPr sz="3200"/>
            </a:lvl1pPr>
          </a:lstStyle>
          <a:p>
            <a:r>
              <a:rPr lang="de-DE" noProof="1"/>
              <a:t>Timeline I</a:t>
            </a:r>
            <a:endParaRPr lang="de-DE"/>
          </a:p>
        </p:txBody>
      </p:sp>
      <p:sp>
        <p:nvSpPr>
          <p:cNvPr id="4" name="Line">
            <a:extLst>
              <a:ext uri="{FF2B5EF4-FFF2-40B4-BE49-F238E27FC236}">
                <a16:creationId xmlns:a16="http://schemas.microsoft.com/office/drawing/2014/main" id="{5C7C57FD-4DAF-6C4A-A79A-AB764CF9E60B}"/>
              </a:ext>
            </a:extLst>
          </p:cNvPr>
          <p:cNvSpPr/>
          <p:nvPr userDrawn="1"/>
        </p:nvSpPr>
        <p:spPr>
          <a:xfrm rot="5400000">
            <a:off x="10506719" y="2685505"/>
            <a:ext cx="805940" cy="0"/>
          </a:xfrm>
          <a:prstGeom prst="line">
            <a:avLst/>
          </a:prstGeom>
          <a:ln w="15875" cap="rnd">
            <a:solidFill>
              <a:schemeClr val="bg1">
                <a:lumMod val="65000"/>
              </a:schemeClr>
            </a:solidFill>
            <a:prstDash val="sysDot"/>
            <a:round/>
            <a:headEnd type="none"/>
            <a:tailEnd type="none" w="med" len="med"/>
          </a:ln>
        </p:spPr>
        <p:txBody>
          <a:bodyPr lIns="22860" tIns="22860" rIns="22860" bIns="22860" anchor="ctr"/>
          <a:lstStyle/>
          <a:p>
            <a:pPr algn="ctr">
              <a:defRPr sz="3200">
                <a:solidFill>
                  <a:srgbClr val="000000"/>
                </a:solidFill>
                <a:latin typeface="Helvetica Light"/>
                <a:ea typeface="Helvetica Light"/>
                <a:cs typeface="Helvetica Light"/>
                <a:sym typeface="Helvetica Light"/>
              </a:defRPr>
            </a:pPr>
            <a:endParaRPr sz="1440">
              <a:latin typeface="Gotham-Book" pitchFamily="50" charset="0"/>
            </a:endParaRPr>
          </a:p>
        </p:txBody>
      </p:sp>
      <p:sp>
        <p:nvSpPr>
          <p:cNvPr id="5" name="Rechteck 4">
            <a:extLst>
              <a:ext uri="{FF2B5EF4-FFF2-40B4-BE49-F238E27FC236}">
                <a16:creationId xmlns:a16="http://schemas.microsoft.com/office/drawing/2014/main" id="{56E3EE8D-3CF1-F84E-B2F6-9AD1DC9A8280}"/>
              </a:ext>
            </a:extLst>
          </p:cNvPr>
          <p:cNvSpPr/>
          <p:nvPr userDrawn="1"/>
        </p:nvSpPr>
        <p:spPr>
          <a:xfrm>
            <a:off x="967877" y="3088479"/>
            <a:ext cx="1458379" cy="214612"/>
          </a:xfrm>
          <a:prstGeom prst="rect">
            <a:avLst/>
          </a:prstGeom>
          <a:ln w="15875" cap="rnd">
            <a:solidFill>
              <a:schemeClr val="bg1">
                <a:lumMod val="65000"/>
              </a:schemeClr>
            </a:solidFill>
            <a:prstDash val="sysDot"/>
            <a:round/>
            <a:headEnd type="none"/>
            <a:tailEnd type="none" w="med" len="med"/>
          </a:ln>
        </p:spPr>
        <p:txBody>
          <a:bodyPr lIns="22860" tIns="22860" rIns="22860" bIns="22860" anchor="ctr"/>
          <a:lstStyle/>
          <a:p>
            <a:pPr algn="ctr"/>
            <a:endParaRPr lang="de-DE" sz="1440">
              <a:solidFill>
                <a:srgbClr val="000000"/>
              </a:solidFill>
              <a:latin typeface="Gotham-Book" pitchFamily="50" charset="0"/>
            </a:endParaRPr>
          </a:p>
        </p:txBody>
      </p:sp>
      <p:sp>
        <p:nvSpPr>
          <p:cNvPr id="6" name="Rechteck 5">
            <a:extLst>
              <a:ext uri="{FF2B5EF4-FFF2-40B4-BE49-F238E27FC236}">
                <a16:creationId xmlns:a16="http://schemas.microsoft.com/office/drawing/2014/main" id="{50EC1645-F0A8-664F-B19D-E6891C589758}"/>
              </a:ext>
            </a:extLst>
          </p:cNvPr>
          <p:cNvSpPr/>
          <p:nvPr userDrawn="1"/>
        </p:nvSpPr>
        <p:spPr>
          <a:xfrm rot="10800000">
            <a:off x="5828505" y="2843331"/>
            <a:ext cx="1979803" cy="214612"/>
          </a:xfrm>
          <a:prstGeom prst="rect">
            <a:avLst/>
          </a:prstGeom>
          <a:ln w="15875" cap="rnd">
            <a:solidFill>
              <a:schemeClr val="bg1">
                <a:lumMod val="65000"/>
              </a:schemeClr>
            </a:solidFill>
            <a:prstDash val="sysDot"/>
            <a:round/>
            <a:headEnd type="none"/>
            <a:tailEnd type="none" w="med" len="med"/>
          </a:ln>
        </p:spPr>
        <p:txBody>
          <a:bodyPr lIns="22860" tIns="22860" rIns="22860" bIns="22860" anchor="ctr"/>
          <a:lstStyle/>
          <a:p>
            <a:pPr algn="ctr"/>
            <a:endParaRPr lang="de-DE" sz="1440">
              <a:solidFill>
                <a:srgbClr val="000000"/>
              </a:solidFill>
              <a:latin typeface="Gotham-Book" pitchFamily="50" charset="0"/>
            </a:endParaRPr>
          </a:p>
        </p:txBody>
      </p:sp>
      <p:sp>
        <p:nvSpPr>
          <p:cNvPr id="7" name="Textfeld 6">
            <a:extLst>
              <a:ext uri="{FF2B5EF4-FFF2-40B4-BE49-F238E27FC236}">
                <a16:creationId xmlns:a16="http://schemas.microsoft.com/office/drawing/2014/main" id="{DEADF4B2-1C90-154D-A3E4-9DBF8782E2A1}"/>
              </a:ext>
            </a:extLst>
          </p:cNvPr>
          <p:cNvSpPr txBox="1"/>
          <p:nvPr userDrawn="1"/>
        </p:nvSpPr>
        <p:spPr>
          <a:xfrm>
            <a:off x="779980" y="3031865"/>
            <a:ext cx="10561120" cy="106665"/>
          </a:xfrm>
          <a:prstGeom prst="roundRect">
            <a:avLst>
              <a:gd name="adj" fmla="val 50000"/>
            </a:avLst>
          </a:prstGeom>
          <a:gradFill>
            <a:gsLst>
              <a:gs pos="0">
                <a:schemeClr val="accent3"/>
              </a:gs>
              <a:gs pos="100000">
                <a:schemeClr val="accent2"/>
              </a:gs>
            </a:gsLst>
            <a:lin ang="0" scaled="1"/>
          </a:gradFill>
          <a:ln w="50800">
            <a:solidFill>
              <a:schemeClr val="bg1"/>
            </a:solidFill>
          </a:ln>
        </p:spPr>
        <p:txBody>
          <a:bodyPr wrap="none" lIns="0" tIns="0" rIns="0" bIns="0" rtlCol="0" anchor="ctr">
            <a:noAutofit/>
          </a:bodyPr>
          <a:lstStyle/>
          <a:p>
            <a:pPr algn="ctr">
              <a:lnSpc>
                <a:spcPct val="80000"/>
              </a:lnSpc>
            </a:pPr>
            <a:endParaRPr lang="de-DE" sz="720" b="1" kern="0" noProof="1">
              <a:solidFill>
                <a:schemeClr val="bg1"/>
              </a:solidFill>
              <a:latin typeface="+mj-lt"/>
            </a:endParaRPr>
          </a:p>
        </p:txBody>
      </p:sp>
      <p:sp>
        <p:nvSpPr>
          <p:cNvPr id="8" name="Line">
            <a:extLst>
              <a:ext uri="{FF2B5EF4-FFF2-40B4-BE49-F238E27FC236}">
                <a16:creationId xmlns:a16="http://schemas.microsoft.com/office/drawing/2014/main" id="{495E2C61-F2D4-C44A-880D-C34A0F7ABA1E}"/>
              </a:ext>
            </a:extLst>
          </p:cNvPr>
          <p:cNvSpPr/>
          <p:nvPr userDrawn="1"/>
        </p:nvSpPr>
        <p:spPr>
          <a:xfrm rot="5400000">
            <a:off x="2864104" y="3482216"/>
            <a:ext cx="787472" cy="0"/>
          </a:xfrm>
          <a:prstGeom prst="line">
            <a:avLst/>
          </a:prstGeom>
          <a:ln w="15875" cap="rnd">
            <a:solidFill>
              <a:schemeClr val="bg1">
                <a:lumMod val="65000"/>
              </a:schemeClr>
            </a:solidFill>
            <a:prstDash val="sysDot"/>
            <a:round/>
            <a:headEnd type="none"/>
            <a:tailEnd type="none" w="med" len="med"/>
          </a:ln>
        </p:spPr>
        <p:txBody>
          <a:bodyPr lIns="22860" tIns="22860" rIns="22860" bIns="22860" anchor="ctr"/>
          <a:lstStyle/>
          <a:p>
            <a:pPr algn="ctr">
              <a:defRPr sz="3200">
                <a:solidFill>
                  <a:srgbClr val="000000"/>
                </a:solidFill>
                <a:latin typeface="Helvetica Light"/>
                <a:ea typeface="Helvetica Light"/>
                <a:cs typeface="Helvetica Light"/>
                <a:sym typeface="Helvetica Light"/>
              </a:defRPr>
            </a:pPr>
            <a:endParaRPr sz="1440">
              <a:latin typeface="Gotham-Book" pitchFamily="50" charset="0"/>
            </a:endParaRPr>
          </a:p>
        </p:txBody>
      </p:sp>
      <p:sp>
        <p:nvSpPr>
          <p:cNvPr id="9" name="Line">
            <a:extLst>
              <a:ext uri="{FF2B5EF4-FFF2-40B4-BE49-F238E27FC236}">
                <a16:creationId xmlns:a16="http://schemas.microsoft.com/office/drawing/2014/main" id="{535DA314-1FE0-BB40-AE41-686FAB9BC764}"/>
              </a:ext>
            </a:extLst>
          </p:cNvPr>
          <p:cNvSpPr/>
          <p:nvPr userDrawn="1"/>
        </p:nvSpPr>
        <p:spPr>
          <a:xfrm rot="5400000">
            <a:off x="2019618" y="2685505"/>
            <a:ext cx="805940" cy="0"/>
          </a:xfrm>
          <a:prstGeom prst="line">
            <a:avLst/>
          </a:prstGeom>
          <a:ln w="15875" cap="rnd">
            <a:solidFill>
              <a:schemeClr val="bg1">
                <a:lumMod val="65000"/>
              </a:schemeClr>
            </a:solidFill>
            <a:prstDash val="sysDot"/>
            <a:round/>
            <a:headEnd type="none"/>
            <a:tailEnd type="none" w="med" len="med"/>
          </a:ln>
        </p:spPr>
        <p:txBody>
          <a:bodyPr lIns="22860" tIns="22860" rIns="22860" bIns="22860" anchor="ctr"/>
          <a:lstStyle/>
          <a:p>
            <a:pPr algn="ctr">
              <a:defRPr sz="3200">
                <a:solidFill>
                  <a:srgbClr val="000000"/>
                </a:solidFill>
                <a:latin typeface="Helvetica Light"/>
                <a:ea typeface="Helvetica Light"/>
                <a:cs typeface="Helvetica Light"/>
                <a:sym typeface="Helvetica Light"/>
              </a:defRPr>
            </a:pPr>
            <a:endParaRPr sz="1440">
              <a:latin typeface="Gotham-Book" pitchFamily="50" charset="0"/>
            </a:endParaRPr>
          </a:p>
        </p:txBody>
      </p:sp>
      <p:sp>
        <p:nvSpPr>
          <p:cNvPr id="10" name="Line">
            <a:extLst>
              <a:ext uri="{FF2B5EF4-FFF2-40B4-BE49-F238E27FC236}">
                <a16:creationId xmlns:a16="http://schemas.microsoft.com/office/drawing/2014/main" id="{1F35ABC1-0172-A142-BB13-9E4A53B97C32}"/>
              </a:ext>
            </a:extLst>
          </p:cNvPr>
          <p:cNvSpPr/>
          <p:nvPr userDrawn="1"/>
        </p:nvSpPr>
        <p:spPr>
          <a:xfrm rot="5400000">
            <a:off x="5485485" y="3416263"/>
            <a:ext cx="655568" cy="0"/>
          </a:xfrm>
          <a:prstGeom prst="line">
            <a:avLst/>
          </a:prstGeom>
          <a:ln w="15875" cap="rnd">
            <a:solidFill>
              <a:schemeClr val="bg1">
                <a:lumMod val="65000"/>
              </a:schemeClr>
            </a:solidFill>
            <a:prstDash val="sysDot"/>
            <a:round/>
            <a:headEnd type="none"/>
            <a:tailEnd type="none" w="med" len="med"/>
          </a:ln>
        </p:spPr>
        <p:txBody>
          <a:bodyPr lIns="22860" tIns="22860" rIns="22860" bIns="22860" anchor="ctr"/>
          <a:lstStyle/>
          <a:p>
            <a:pPr algn="ctr">
              <a:defRPr sz="3200">
                <a:solidFill>
                  <a:srgbClr val="000000"/>
                </a:solidFill>
                <a:latin typeface="Helvetica Light"/>
                <a:ea typeface="Helvetica Light"/>
                <a:cs typeface="Helvetica Light"/>
                <a:sym typeface="Helvetica Light"/>
              </a:defRPr>
            </a:pPr>
            <a:endParaRPr sz="1440">
              <a:latin typeface="Gotham-Book" pitchFamily="50" charset="0"/>
            </a:endParaRPr>
          </a:p>
        </p:txBody>
      </p:sp>
      <p:sp>
        <p:nvSpPr>
          <p:cNvPr id="11" name="Line">
            <a:extLst>
              <a:ext uri="{FF2B5EF4-FFF2-40B4-BE49-F238E27FC236}">
                <a16:creationId xmlns:a16="http://schemas.microsoft.com/office/drawing/2014/main" id="{F98CDA84-DB1F-FF45-B893-19DA8BE7B8D2}"/>
              </a:ext>
            </a:extLst>
          </p:cNvPr>
          <p:cNvSpPr/>
          <p:nvPr userDrawn="1"/>
        </p:nvSpPr>
        <p:spPr>
          <a:xfrm rot="5400000">
            <a:off x="3182313" y="2466057"/>
            <a:ext cx="1244835" cy="0"/>
          </a:xfrm>
          <a:prstGeom prst="line">
            <a:avLst/>
          </a:prstGeom>
          <a:ln w="15875" cap="rnd">
            <a:solidFill>
              <a:schemeClr val="bg1">
                <a:lumMod val="65000"/>
              </a:schemeClr>
            </a:solidFill>
            <a:prstDash val="sysDot"/>
            <a:round/>
            <a:headEnd type="none"/>
            <a:tailEnd type="none" w="med" len="med"/>
          </a:ln>
        </p:spPr>
        <p:txBody>
          <a:bodyPr lIns="22860" tIns="22860" rIns="22860" bIns="22860" anchor="ctr"/>
          <a:lstStyle/>
          <a:p>
            <a:pPr algn="ctr">
              <a:defRPr sz="3200">
                <a:solidFill>
                  <a:srgbClr val="000000"/>
                </a:solidFill>
                <a:latin typeface="Helvetica Light"/>
                <a:ea typeface="Helvetica Light"/>
                <a:cs typeface="Helvetica Light"/>
                <a:sym typeface="Helvetica Light"/>
              </a:defRPr>
            </a:pPr>
            <a:endParaRPr sz="1440">
              <a:latin typeface="Gotham-Book" pitchFamily="50" charset="0"/>
            </a:endParaRPr>
          </a:p>
        </p:txBody>
      </p:sp>
      <p:sp>
        <p:nvSpPr>
          <p:cNvPr id="12" name="Line">
            <a:extLst>
              <a:ext uri="{FF2B5EF4-FFF2-40B4-BE49-F238E27FC236}">
                <a16:creationId xmlns:a16="http://schemas.microsoft.com/office/drawing/2014/main" id="{49D66F2C-AF5A-754E-8FF9-4C5670AE6965}"/>
              </a:ext>
            </a:extLst>
          </p:cNvPr>
          <p:cNvSpPr/>
          <p:nvPr userDrawn="1"/>
        </p:nvSpPr>
        <p:spPr>
          <a:xfrm rot="5400000">
            <a:off x="7569635" y="3345713"/>
            <a:ext cx="514469" cy="0"/>
          </a:xfrm>
          <a:prstGeom prst="line">
            <a:avLst/>
          </a:prstGeom>
          <a:ln w="15875" cap="rnd">
            <a:solidFill>
              <a:schemeClr val="bg1">
                <a:lumMod val="65000"/>
              </a:schemeClr>
            </a:solidFill>
            <a:prstDash val="sysDot"/>
            <a:round/>
            <a:headEnd type="none"/>
            <a:tailEnd type="none" w="med" len="med"/>
          </a:ln>
        </p:spPr>
        <p:txBody>
          <a:bodyPr lIns="22860" tIns="22860" rIns="22860" bIns="22860" anchor="ctr"/>
          <a:lstStyle/>
          <a:p>
            <a:pPr algn="ctr">
              <a:defRPr sz="3200">
                <a:solidFill>
                  <a:srgbClr val="000000"/>
                </a:solidFill>
                <a:latin typeface="Helvetica Light"/>
                <a:ea typeface="Helvetica Light"/>
                <a:cs typeface="Helvetica Light"/>
                <a:sym typeface="Helvetica Light"/>
              </a:defRPr>
            </a:pPr>
            <a:endParaRPr sz="1440">
              <a:latin typeface="Gotham-Book" pitchFamily="50" charset="0"/>
            </a:endParaRPr>
          </a:p>
        </p:txBody>
      </p:sp>
      <p:sp>
        <p:nvSpPr>
          <p:cNvPr id="13" name="Circle">
            <a:extLst>
              <a:ext uri="{FF2B5EF4-FFF2-40B4-BE49-F238E27FC236}">
                <a16:creationId xmlns:a16="http://schemas.microsoft.com/office/drawing/2014/main" id="{4800CB1F-7AEE-174E-9E28-BEB35D78DE7B}"/>
              </a:ext>
            </a:extLst>
          </p:cNvPr>
          <p:cNvSpPr/>
          <p:nvPr userDrawn="1"/>
        </p:nvSpPr>
        <p:spPr>
          <a:xfrm>
            <a:off x="5717578" y="2987589"/>
            <a:ext cx="201772" cy="201771"/>
          </a:xfrm>
          <a:prstGeom prst="ellipse">
            <a:avLst/>
          </a:prstGeom>
          <a:solidFill>
            <a:schemeClr val="tx1"/>
          </a:solidFill>
          <a:ln w="47625">
            <a:solidFill>
              <a:schemeClr val="bg1"/>
            </a:solidFill>
            <a:miter lim="400000"/>
          </a:ln>
        </p:spPr>
        <p:txBody>
          <a:bodyPr lIns="22860" tIns="22860" rIns="22860" bIns="22860" anchor="ctr"/>
          <a:lstStyle/>
          <a:p>
            <a:pPr algn="ctr" defTabSz="371448" hangingPunct="0">
              <a:defRPr sz="3200">
                <a:solidFill>
                  <a:srgbClr val="00061D"/>
                </a:solidFill>
                <a:latin typeface="Helvetica Light"/>
                <a:ea typeface="Helvetica Light"/>
                <a:cs typeface="Helvetica Light"/>
                <a:sym typeface="Helvetica Light"/>
              </a:defRPr>
            </a:pPr>
            <a:endParaRPr sz="1440" kern="0">
              <a:solidFill>
                <a:srgbClr val="00061D"/>
              </a:solidFill>
              <a:latin typeface="Gotham-Book" pitchFamily="50" charset="0"/>
              <a:sym typeface="Helvetica Light"/>
            </a:endParaRPr>
          </a:p>
        </p:txBody>
      </p:sp>
      <p:sp>
        <p:nvSpPr>
          <p:cNvPr id="14" name="Circle">
            <a:extLst>
              <a:ext uri="{FF2B5EF4-FFF2-40B4-BE49-F238E27FC236}">
                <a16:creationId xmlns:a16="http://schemas.microsoft.com/office/drawing/2014/main" id="{98D86ABB-9A34-5246-A57C-06B72A497F5B}"/>
              </a:ext>
            </a:extLst>
          </p:cNvPr>
          <p:cNvSpPr/>
          <p:nvPr userDrawn="1"/>
        </p:nvSpPr>
        <p:spPr>
          <a:xfrm>
            <a:off x="3156959" y="2987589"/>
            <a:ext cx="201772" cy="201771"/>
          </a:xfrm>
          <a:prstGeom prst="ellipse">
            <a:avLst/>
          </a:prstGeom>
          <a:solidFill>
            <a:schemeClr val="tx1"/>
          </a:solidFill>
          <a:ln w="47625">
            <a:solidFill>
              <a:schemeClr val="bg1"/>
            </a:solidFill>
            <a:miter lim="400000"/>
          </a:ln>
        </p:spPr>
        <p:txBody>
          <a:bodyPr lIns="22860" tIns="22860" rIns="22860" bIns="22860" anchor="ctr"/>
          <a:lstStyle/>
          <a:p>
            <a:pPr algn="ctr" defTabSz="371448" hangingPunct="0">
              <a:defRPr sz="3200">
                <a:solidFill>
                  <a:srgbClr val="00061D"/>
                </a:solidFill>
                <a:latin typeface="Helvetica Light"/>
                <a:ea typeface="Helvetica Light"/>
                <a:cs typeface="Helvetica Light"/>
                <a:sym typeface="Helvetica Light"/>
              </a:defRPr>
            </a:pPr>
            <a:endParaRPr sz="1440" kern="0">
              <a:solidFill>
                <a:srgbClr val="00061D"/>
              </a:solidFill>
              <a:latin typeface="Gotham-Book" pitchFamily="50" charset="0"/>
              <a:sym typeface="Helvetica Light"/>
            </a:endParaRPr>
          </a:p>
        </p:txBody>
      </p:sp>
      <p:sp>
        <p:nvSpPr>
          <p:cNvPr id="15" name="Circle">
            <a:extLst>
              <a:ext uri="{FF2B5EF4-FFF2-40B4-BE49-F238E27FC236}">
                <a16:creationId xmlns:a16="http://schemas.microsoft.com/office/drawing/2014/main" id="{CF1BDAA1-5382-0A4A-B5EA-5C2429A29353}"/>
              </a:ext>
            </a:extLst>
          </p:cNvPr>
          <p:cNvSpPr/>
          <p:nvPr userDrawn="1"/>
        </p:nvSpPr>
        <p:spPr>
          <a:xfrm>
            <a:off x="7704415" y="2987589"/>
            <a:ext cx="201772" cy="201771"/>
          </a:xfrm>
          <a:prstGeom prst="ellipse">
            <a:avLst/>
          </a:prstGeom>
          <a:solidFill>
            <a:schemeClr val="tx1"/>
          </a:solidFill>
          <a:ln w="47625">
            <a:solidFill>
              <a:schemeClr val="bg1"/>
            </a:solidFill>
            <a:miter lim="400000"/>
          </a:ln>
        </p:spPr>
        <p:txBody>
          <a:bodyPr lIns="22860" tIns="22860" rIns="22860" bIns="22860" anchor="ctr"/>
          <a:lstStyle/>
          <a:p>
            <a:pPr algn="ctr" defTabSz="371448" hangingPunct="0">
              <a:defRPr sz="3200">
                <a:solidFill>
                  <a:srgbClr val="00061D"/>
                </a:solidFill>
                <a:latin typeface="Helvetica Light"/>
                <a:ea typeface="Helvetica Light"/>
                <a:cs typeface="Helvetica Light"/>
                <a:sym typeface="Helvetica Light"/>
              </a:defRPr>
            </a:pPr>
            <a:endParaRPr sz="1440" kern="0">
              <a:solidFill>
                <a:srgbClr val="00061D"/>
              </a:solidFill>
              <a:latin typeface="Gotham-Book" pitchFamily="50" charset="0"/>
              <a:sym typeface="Helvetica Light"/>
            </a:endParaRPr>
          </a:p>
        </p:txBody>
      </p:sp>
      <p:sp>
        <p:nvSpPr>
          <p:cNvPr id="16" name="Circle">
            <a:extLst>
              <a:ext uri="{FF2B5EF4-FFF2-40B4-BE49-F238E27FC236}">
                <a16:creationId xmlns:a16="http://schemas.microsoft.com/office/drawing/2014/main" id="{50B139BE-C0B3-9444-BED6-C184ADA421CF}"/>
              </a:ext>
            </a:extLst>
          </p:cNvPr>
          <p:cNvSpPr/>
          <p:nvPr userDrawn="1"/>
        </p:nvSpPr>
        <p:spPr>
          <a:xfrm>
            <a:off x="10802203" y="2987589"/>
            <a:ext cx="201772" cy="201771"/>
          </a:xfrm>
          <a:prstGeom prst="ellipse">
            <a:avLst/>
          </a:prstGeom>
          <a:solidFill>
            <a:schemeClr val="tx1"/>
          </a:solidFill>
          <a:ln w="47625">
            <a:solidFill>
              <a:schemeClr val="bg1"/>
            </a:solidFill>
            <a:miter lim="400000"/>
          </a:ln>
        </p:spPr>
        <p:txBody>
          <a:bodyPr lIns="22860" tIns="22860" rIns="22860" bIns="22860" anchor="ctr"/>
          <a:lstStyle/>
          <a:p>
            <a:pPr algn="ctr" defTabSz="371448" hangingPunct="0">
              <a:defRPr sz="3200">
                <a:solidFill>
                  <a:srgbClr val="00061D"/>
                </a:solidFill>
                <a:latin typeface="Helvetica Light"/>
                <a:ea typeface="Helvetica Light"/>
                <a:cs typeface="Helvetica Light"/>
                <a:sym typeface="Helvetica Light"/>
              </a:defRPr>
            </a:pPr>
            <a:endParaRPr sz="1440" kern="0">
              <a:solidFill>
                <a:srgbClr val="00061D"/>
              </a:solidFill>
              <a:latin typeface="Gotham-Book" pitchFamily="50" charset="0"/>
              <a:sym typeface="Helvetica Light"/>
            </a:endParaRPr>
          </a:p>
        </p:txBody>
      </p:sp>
      <p:sp>
        <p:nvSpPr>
          <p:cNvPr id="17" name="Circle">
            <a:extLst>
              <a:ext uri="{FF2B5EF4-FFF2-40B4-BE49-F238E27FC236}">
                <a16:creationId xmlns:a16="http://schemas.microsoft.com/office/drawing/2014/main" id="{304F0360-CA9A-8D41-9D81-4CB80B1F895C}"/>
              </a:ext>
            </a:extLst>
          </p:cNvPr>
          <p:cNvSpPr/>
          <p:nvPr userDrawn="1"/>
        </p:nvSpPr>
        <p:spPr>
          <a:xfrm>
            <a:off x="3703974" y="2987589"/>
            <a:ext cx="201772" cy="201771"/>
          </a:xfrm>
          <a:prstGeom prst="ellipse">
            <a:avLst/>
          </a:prstGeom>
          <a:solidFill>
            <a:schemeClr val="tx1"/>
          </a:solidFill>
          <a:ln w="47625">
            <a:solidFill>
              <a:schemeClr val="bg1"/>
            </a:solidFill>
            <a:miter lim="400000"/>
          </a:ln>
        </p:spPr>
        <p:txBody>
          <a:bodyPr lIns="22860" tIns="22860" rIns="22860" bIns="22860" anchor="ctr"/>
          <a:lstStyle/>
          <a:p>
            <a:pPr algn="ctr" defTabSz="371448" hangingPunct="0">
              <a:defRPr sz="3200">
                <a:solidFill>
                  <a:srgbClr val="00061D"/>
                </a:solidFill>
                <a:latin typeface="Helvetica Light"/>
                <a:ea typeface="Helvetica Light"/>
                <a:cs typeface="Helvetica Light"/>
                <a:sym typeface="Helvetica Light"/>
              </a:defRPr>
            </a:pPr>
            <a:endParaRPr sz="1440" kern="0">
              <a:solidFill>
                <a:srgbClr val="00061D"/>
              </a:solidFill>
              <a:latin typeface="Gotham-Book" pitchFamily="50" charset="0"/>
              <a:sym typeface="Helvetica Light"/>
            </a:endParaRPr>
          </a:p>
        </p:txBody>
      </p:sp>
      <p:sp>
        <p:nvSpPr>
          <p:cNvPr id="18" name="Circle">
            <a:extLst>
              <a:ext uri="{FF2B5EF4-FFF2-40B4-BE49-F238E27FC236}">
                <a16:creationId xmlns:a16="http://schemas.microsoft.com/office/drawing/2014/main" id="{7DD5D396-3B88-0A49-965D-B99EA7E7431C}"/>
              </a:ext>
            </a:extLst>
          </p:cNvPr>
          <p:cNvSpPr/>
          <p:nvPr userDrawn="1"/>
        </p:nvSpPr>
        <p:spPr>
          <a:xfrm>
            <a:off x="2322907" y="2987589"/>
            <a:ext cx="201772" cy="201771"/>
          </a:xfrm>
          <a:prstGeom prst="ellipse">
            <a:avLst/>
          </a:prstGeom>
          <a:solidFill>
            <a:schemeClr val="tx1"/>
          </a:solidFill>
          <a:ln w="47625">
            <a:solidFill>
              <a:schemeClr val="bg1"/>
            </a:solidFill>
            <a:miter lim="400000"/>
          </a:ln>
        </p:spPr>
        <p:txBody>
          <a:bodyPr lIns="22860" tIns="22860" rIns="22860" bIns="22860" anchor="ctr"/>
          <a:lstStyle/>
          <a:p>
            <a:pPr algn="ctr" defTabSz="371448" hangingPunct="0">
              <a:defRPr sz="3200">
                <a:solidFill>
                  <a:srgbClr val="00061D"/>
                </a:solidFill>
                <a:latin typeface="Helvetica Light"/>
                <a:ea typeface="Helvetica Light"/>
                <a:cs typeface="Helvetica Light"/>
                <a:sym typeface="Helvetica Light"/>
              </a:defRPr>
            </a:pPr>
            <a:endParaRPr sz="1440" kern="0">
              <a:solidFill>
                <a:srgbClr val="00061D"/>
              </a:solidFill>
              <a:latin typeface="Gotham-Book" pitchFamily="50" charset="0"/>
              <a:sym typeface="Helvetica Light"/>
            </a:endParaRPr>
          </a:p>
        </p:txBody>
      </p:sp>
      <p:sp>
        <p:nvSpPr>
          <p:cNvPr id="19" name="Uniqueness">
            <a:extLst>
              <a:ext uri="{FF2B5EF4-FFF2-40B4-BE49-F238E27FC236}">
                <a16:creationId xmlns:a16="http://schemas.microsoft.com/office/drawing/2014/main" id="{52B9E5A9-C00A-B547-9DA1-0F410EB435DB}"/>
              </a:ext>
            </a:extLst>
          </p:cNvPr>
          <p:cNvSpPr txBox="1"/>
          <p:nvPr userDrawn="1"/>
        </p:nvSpPr>
        <p:spPr>
          <a:xfrm>
            <a:off x="1355782" y="3227497"/>
            <a:ext cx="682572" cy="138499"/>
          </a:xfrm>
          <a:prstGeom prst="rect">
            <a:avLst/>
          </a:prstGeom>
          <a:solidFill>
            <a:schemeClr val="bg1"/>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lvl1pPr algn="ctr">
              <a:defRPr sz="2000" b="1">
                <a:solidFill>
                  <a:srgbClr val="FFFFFF"/>
                </a:solidFill>
                <a:latin typeface="+mn-lt"/>
                <a:ea typeface="+mn-ea"/>
                <a:cs typeface="+mn-cs"/>
                <a:sym typeface="Century Gothic"/>
              </a:defRPr>
            </a:lvl1pPr>
          </a:lstStyle>
          <a:p>
            <a:r>
              <a:rPr lang="de-DE" sz="900" noProof="1">
                <a:solidFill>
                  <a:schemeClr val="tx1"/>
                </a:solidFill>
              </a:rPr>
              <a:t>Sit amet</a:t>
            </a:r>
          </a:p>
        </p:txBody>
      </p:sp>
      <p:sp>
        <p:nvSpPr>
          <p:cNvPr id="20" name="Line">
            <a:extLst>
              <a:ext uri="{FF2B5EF4-FFF2-40B4-BE49-F238E27FC236}">
                <a16:creationId xmlns:a16="http://schemas.microsoft.com/office/drawing/2014/main" id="{E2285F69-9A78-7646-A816-900010E3F4B8}"/>
              </a:ext>
            </a:extLst>
          </p:cNvPr>
          <p:cNvSpPr/>
          <p:nvPr userDrawn="1"/>
        </p:nvSpPr>
        <p:spPr>
          <a:xfrm>
            <a:off x="911232" y="5703551"/>
            <a:ext cx="10369551" cy="0"/>
          </a:xfrm>
          <a:prstGeom prst="line">
            <a:avLst/>
          </a:prstGeom>
          <a:ln w="15875" cap="rnd">
            <a:solidFill>
              <a:schemeClr val="tx1"/>
            </a:solidFill>
            <a:prstDash val="sysDot"/>
            <a:round/>
            <a:headEnd type="oval"/>
            <a:tailEnd type="oval" w="med" len="med"/>
          </a:ln>
        </p:spPr>
        <p:txBody>
          <a:bodyPr lIns="22860" tIns="22860" rIns="22860" bIns="22860" anchor="ctr"/>
          <a:lstStyle/>
          <a:p>
            <a:pPr algn="ctr">
              <a:defRPr sz="3200">
                <a:solidFill>
                  <a:srgbClr val="000000"/>
                </a:solidFill>
                <a:latin typeface="Helvetica Light"/>
                <a:ea typeface="Helvetica Light"/>
                <a:cs typeface="Helvetica Light"/>
                <a:sym typeface="Helvetica Light"/>
              </a:defRPr>
            </a:pPr>
            <a:endParaRPr sz="1440">
              <a:latin typeface="Gotham-Book" pitchFamily="50" charset="0"/>
            </a:endParaRPr>
          </a:p>
        </p:txBody>
      </p:sp>
      <p:sp>
        <p:nvSpPr>
          <p:cNvPr id="21" name="JUN">
            <a:extLst>
              <a:ext uri="{FF2B5EF4-FFF2-40B4-BE49-F238E27FC236}">
                <a16:creationId xmlns:a16="http://schemas.microsoft.com/office/drawing/2014/main" id="{C12264AA-E679-8048-B2D2-79135A8C5103}"/>
              </a:ext>
            </a:extLst>
          </p:cNvPr>
          <p:cNvSpPr txBox="1"/>
          <p:nvPr userDrawn="1"/>
        </p:nvSpPr>
        <p:spPr>
          <a:xfrm>
            <a:off x="1252769" y="5418662"/>
            <a:ext cx="388815" cy="138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spAutoFit/>
          </a:bodyPr>
          <a:lstStyle>
            <a:lvl1pPr algn="ctr">
              <a:lnSpc>
                <a:spcPct val="150000"/>
              </a:lnSpc>
              <a:defRPr sz="2000" b="1" cap="all" spc="120">
                <a:solidFill>
                  <a:srgbClr val="00061D"/>
                </a:solidFill>
                <a:latin typeface="+mn-lt"/>
                <a:ea typeface="+mn-ea"/>
                <a:cs typeface="+mn-cs"/>
                <a:sym typeface="Century Gothic"/>
              </a:defRPr>
            </a:lvl1pPr>
          </a:lstStyle>
          <a:p>
            <a:pPr defTabSz="371448" hangingPunct="0">
              <a:lnSpc>
                <a:spcPct val="100000"/>
              </a:lnSpc>
            </a:pPr>
            <a:r>
              <a:rPr sz="900" kern="0" spc="55">
                <a:solidFill>
                  <a:schemeClr val="tx1"/>
                </a:solidFill>
              </a:rPr>
              <a:t>JUN</a:t>
            </a:r>
          </a:p>
        </p:txBody>
      </p:sp>
      <p:sp>
        <p:nvSpPr>
          <p:cNvPr id="22" name="JUL">
            <a:extLst>
              <a:ext uri="{FF2B5EF4-FFF2-40B4-BE49-F238E27FC236}">
                <a16:creationId xmlns:a16="http://schemas.microsoft.com/office/drawing/2014/main" id="{128E3378-CEFD-EF45-8898-6395E5BAB3D5}"/>
              </a:ext>
            </a:extLst>
          </p:cNvPr>
          <p:cNvSpPr txBox="1"/>
          <p:nvPr userDrawn="1"/>
        </p:nvSpPr>
        <p:spPr>
          <a:xfrm>
            <a:off x="2423793" y="5418662"/>
            <a:ext cx="388815" cy="138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spAutoFit/>
          </a:bodyPr>
          <a:lstStyle>
            <a:lvl1pPr algn="ctr">
              <a:lnSpc>
                <a:spcPct val="150000"/>
              </a:lnSpc>
              <a:defRPr sz="2000" b="1" cap="all" spc="120">
                <a:solidFill>
                  <a:srgbClr val="00061D"/>
                </a:solidFill>
                <a:latin typeface="+mn-lt"/>
                <a:ea typeface="+mn-ea"/>
                <a:cs typeface="+mn-cs"/>
                <a:sym typeface="Century Gothic"/>
              </a:defRPr>
            </a:lvl1pPr>
          </a:lstStyle>
          <a:p>
            <a:pPr defTabSz="371448" hangingPunct="0">
              <a:lnSpc>
                <a:spcPct val="100000"/>
              </a:lnSpc>
            </a:pPr>
            <a:r>
              <a:rPr sz="900" kern="0" spc="55">
                <a:solidFill>
                  <a:schemeClr val="tx1"/>
                </a:solidFill>
              </a:rPr>
              <a:t>JUL</a:t>
            </a:r>
          </a:p>
        </p:txBody>
      </p:sp>
      <p:sp>
        <p:nvSpPr>
          <p:cNvPr id="23" name="AUG">
            <a:extLst>
              <a:ext uri="{FF2B5EF4-FFF2-40B4-BE49-F238E27FC236}">
                <a16:creationId xmlns:a16="http://schemas.microsoft.com/office/drawing/2014/main" id="{35980AC8-3CB1-524F-B196-2F216F98C05C}"/>
              </a:ext>
            </a:extLst>
          </p:cNvPr>
          <p:cNvSpPr txBox="1"/>
          <p:nvPr userDrawn="1"/>
        </p:nvSpPr>
        <p:spPr>
          <a:xfrm>
            <a:off x="3594817" y="5418661"/>
            <a:ext cx="388815" cy="138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spAutoFit/>
          </a:bodyPr>
          <a:lstStyle>
            <a:lvl1pPr algn="ctr">
              <a:lnSpc>
                <a:spcPct val="150000"/>
              </a:lnSpc>
              <a:defRPr sz="2000" b="1" cap="all" spc="120">
                <a:solidFill>
                  <a:srgbClr val="00061D"/>
                </a:solidFill>
                <a:latin typeface="+mn-lt"/>
                <a:ea typeface="+mn-ea"/>
                <a:cs typeface="+mn-cs"/>
                <a:sym typeface="Century Gothic"/>
              </a:defRPr>
            </a:lvl1pPr>
          </a:lstStyle>
          <a:p>
            <a:pPr defTabSz="371448" hangingPunct="0">
              <a:lnSpc>
                <a:spcPct val="100000"/>
              </a:lnSpc>
            </a:pPr>
            <a:r>
              <a:rPr sz="900" kern="0" spc="55">
                <a:solidFill>
                  <a:schemeClr val="tx1"/>
                </a:solidFill>
              </a:rPr>
              <a:t>AUG</a:t>
            </a:r>
          </a:p>
        </p:txBody>
      </p:sp>
      <p:sp>
        <p:nvSpPr>
          <p:cNvPr id="24" name="SEP">
            <a:extLst>
              <a:ext uri="{FF2B5EF4-FFF2-40B4-BE49-F238E27FC236}">
                <a16:creationId xmlns:a16="http://schemas.microsoft.com/office/drawing/2014/main" id="{364ECBE5-D0D7-4745-9935-A5B15FC12159}"/>
              </a:ext>
            </a:extLst>
          </p:cNvPr>
          <p:cNvSpPr txBox="1"/>
          <p:nvPr userDrawn="1"/>
        </p:nvSpPr>
        <p:spPr>
          <a:xfrm>
            <a:off x="4765841" y="5418662"/>
            <a:ext cx="388815" cy="138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spAutoFit/>
          </a:bodyPr>
          <a:lstStyle>
            <a:lvl1pPr algn="ctr">
              <a:lnSpc>
                <a:spcPct val="150000"/>
              </a:lnSpc>
              <a:defRPr sz="2000" b="1" cap="all" spc="120">
                <a:solidFill>
                  <a:srgbClr val="00061D"/>
                </a:solidFill>
                <a:latin typeface="+mn-lt"/>
                <a:ea typeface="+mn-ea"/>
                <a:cs typeface="+mn-cs"/>
                <a:sym typeface="Century Gothic"/>
              </a:defRPr>
            </a:lvl1pPr>
          </a:lstStyle>
          <a:p>
            <a:pPr defTabSz="371448" hangingPunct="0">
              <a:lnSpc>
                <a:spcPct val="100000"/>
              </a:lnSpc>
            </a:pPr>
            <a:r>
              <a:rPr sz="900" kern="0" spc="55">
                <a:solidFill>
                  <a:schemeClr val="tx1"/>
                </a:solidFill>
              </a:rPr>
              <a:t>SEP</a:t>
            </a:r>
          </a:p>
        </p:txBody>
      </p:sp>
      <p:sp>
        <p:nvSpPr>
          <p:cNvPr id="25" name="OCT">
            <a:extLst>
              <a:ext uri="{FF2B5EF4-FFF2-40B4-BE49-F238E27FC236}">
                <a16:creationId xmlns:a16="http://schemas.microsoft.com/office/drawing/2014/main" id="{A382F1C8-EBA2-AC47-9C43-4C5B419F7A2E}"/>
              </a:ext>
            </a:extLst>
          </p:cNvPr>
          <p:cNvSpPr txBox="1"/>
          <p:nvPr userDrawn="1"/>
        </p:nvSpPr>
        <p:spPr>
          <a:xfrm>
            <a:off x="5936864" y="5418662"/>
            <a:ext cx="388815" cy="138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spAutoFit/>
          </a:bodyPr>
          <a:lstStyle>
            <a:lvl1pPr algn="ctr">
              <a:lnSpc>
                <a:spcPct val="150000"/>
              </a:lnSpc>
              <a:defRPr sz="2000" b="1" cap="all" spc="120">
                <a:solidFill>
                  <a:srgbClr val="00061D"/>
                </a:solidFill>
                <a:latin typeface="+mn-lt"/>
                <a:ea typeface="+mn-ea"/>
                <a:cs typeface="+mn-cs"/>
                <a:sym typeface="Century Gothic"/>
              </a:defRPr>
            </a:lvl1pPr>
          </a:lstStyle>
          <a:p>
            <a:pPr defTabSz="371448" hangingPunct="0">
              <a:lnSpc>
                <a:spcPct val="100000"/>
              </a:lnSpc>
            </a:pPr>
            <a:r>
              <a:rPr sz="900" kern="0" spc="55">
                <a:solidFill>
                  <a:schemeClr val="tx1"/>
                </a:solidFill>
              </a:rPr>
              <a:t>OCT</a:t>
            </a:r>
          </a:p>
        </p:txBody>
      </p:sp>
      <p:sp>
        <p:nvSpPr>
          <p:cNvPr id="26" name="NOV">
            <a:extLst>
              <a:ext uri="{FF2B5EF4-FFF2-40B4-BE49-F238E27FC236}">
                <a16:creationId xmlns:a16="http://schemas.microsoft.com/office/drawing/2014/main" id="{1CA671F5-897B-354A-8D1D-E3A20184CEC7}"/>
              </a:ext>
            </a:extLst>
          </p:cNvPr>
          <p:cNvSpPr txBox="1"/>
          <p:nvPr userDrawn="1"/>
        </p:nvSpPr>
        <p:spPr>
          <a:xfrm>
            <a:off x="7139790" y="5418661"/>
            <a:ext cx="388815" cy="138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spAutoFit/>
          </a:bodyPr>
          <a:lstStyle>
            <a:lvl1pPr algn="ctr">
              <a:lnSpc>
                <a:spcPct val="150000"/>
              </a:lnSpc>
              <a:defRPr sz="2000" b="1" cap="all" spc="120">
                <a:solidFill>
                  <a:srgbClr val="00061D"/>
                </a:solidFill>
                <a:latin typeface="+mn-lt"/>
                <a:ea typeface="+mn-ea"/>
                <a:cs typeface="+mn-cs"/>
                <a:sym typeface="Century Gothic"/>
              </a:defRPr>
            </a:lvl1pPr>
          </a:lstStyle>
          <a:p>
            <a:pPr defTabSz="371448" hangingPunct="0">
              <a:lnSpc>
                <a:spcPct val="100000"/>
              </a:lnSpc>
            </a:pPr>
            <a:r>
              <a:rPr sz="900" kern="0" spc="55">
                <a:solidFill>
                  <a:schemeClr val="tx1"/>
                </a:solidFill>
              </a:rPr>
              <a:t>NOV</a:t>
            </a:r>
          </a:p>
        </p:txBody>
      </p:sp>
      <p:sp>
        <p:nvSpPr>
          <p:cNvPr id="27" name="DEC">
            <a:extLst>
              <a:ext uri="{FF2B5EF4-FFF2-40B4-BE49-F238E27FC236}">
                <a16:creationId xmlns:a16="http://schemas.microsoft.com/office/drawing/2014/main" id="{9375059B-EF36-C741-8E99-C476736667D8}"/>
              </a:ext>
            </a:extLst>
          </p:cNvPr>
          <p:cNvSpPr txBox="1"/>
          <p:nvPr userDrawn="1"/>
        </p:nvSpPr>
        <p:spPr>
          <a:xfrm>
            <a:off x="8278913" y="5418662"/>
            <a:ext cx="388815" cy="138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spAutoFit/>
          </a:bodyPr>
          <a:lstStyle>
            <a:lvl1pPr algn="ctr">
              <a:lnSpc>
                <a:spcPct val="150000"/>
              </a:lnSpc>
              <a:defRPr sz="2000" b="1" cap="all" spc="120">
                <a:solidFill>
                  <a:srgbClr val="00061D"/>
                </a:solidFill>
                <a:latin typeface="+mn-lt"/>
                <a:ea typeface="+mn-ea"/>
                <a:cs typeface="+mn-cs"/>
                <a:sym typeface="Century Gothic"/>
              </a:defRPr>
            </a:lvl1pPr>
          </a:lstStyle>
          <a:p>
            <a:pPr defTabSz="371448" hangingPunct="0">
              <a:lnSpc>
                <a:spcPct val="100000"/>
              </a:lnSpc>
            </a:pPr>
            <a:r>
              <a:rPr sz="900" kern="0" spc="55">
                <a:solidFill>
                  <a:schemeClr val="tx1"/>
                </a:solidFill>
              </a:rPr>
              <a:t>DEC</a:t>
            </a:r>
          </a:p>
        </p:txBody>
      </p:sp>
      <p:sp>
        <p:nvSpPr>
          <p:cNvPr id="28" name="JAN">
            <a:extLst>
              <a:ext uri="{FF2B5EF4-FFF2-40B4-BE49-F238E27FC236}">
                <a16:creationId xmlns:a16="http://schemas.microsoft.com/office/drawing/2014/main" id="{A5A45CB1-013E-CE47-881C-63D5EE0D5FD6}"/>
              </a:ext>
            </a:extLst>
          </p:cNvPr>
          <p:cNvSpPr txBox="1"/>
          <p:nvPr userDrawn="1"/>
        </p:nvSpPr>
        <p:spPr>
          <a:xfrm>
            <a:off x="9449937" y="5418662"/>
            <a:ext cx="388815" cy="138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spAutoFit/>
          </a:bodyPr>
          <a:lstStyle>
            <a:lvl1pPr algn="ctr">
              <a:lnSpc>
                <a:spcPct val="150000"/>
              </a:lnSpc>
              <a:defRPr sz="2000" b="1" cap="all" spc="120">
                <a:solidFill>
                  <a:srgbClr val="00061D"/>
                </a:solidFill>
                <a:latin typeface="+mn-lt"/>
                <a:ea typeface="+mn-ea"/>
                <a:cs typeface="+mn-cs"/>
                <a:sym typeface="Century Gothic"/>
              </a:defRPr>
            </a:lvl1pPr>
          </a:lstStyle>
          <a:p>
            <a:pPr defTabSz="371448" hangingPunct="0">
              <a:lnSpc>
                <a:spcPct val="100000"/>
              </a:lnSpc>
            </a:pPr>
            <a:r>
              <a:rPr sz="900" kern="0" spc="55">
                <a:solidFill>
                  <a:schemeClr val="tx1"/>
                </a:solidFill>
              </a:rPr>
              <a:t>JAN</a:t>
            </a:r>
          </a:p>
        </p:txBody>
      </p:sp>
      <p:sp>
        <p:nvSpPr>
          <p:cNvPr id="29" name="FEB">
            <a:extLst>
              <a:ext uri="{FF2B5EF4-FFF2-40B4-BE49-F238E27FC236}">
                <a16:creationId xmlns:a16="http://schemas.microsoft.com/office/drawing/2014/main" id="{4D4349A8-F055-9548-B7C6-F4D87F9EEF68}"/>
              </a:ext>
            </a:extLst>
          </p:cNvPr>
          <p:cNvSpPr txBox="1"/>
          <p:nvPr userDrawn="1"/>
        </p:nvSpPr>
        <p:spPr>
          <a:xfrm>
            <a:off x="10627242" y="5418662"/>
            <a:ext cx="388815" cy="138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spAutoFit/>
          </a:bodyPr>
          <a:lstStyle>
            <a:lvl1pPr algn="ctr">
              <a:lnSpc>
                <a:spcPct val="150000"/>
              </a:lnSpc>
              <a:defRPr sz="2000" b="1" cap="all" spc="120">
                <a:solidFill>
                  <a:srgbClr val="00061D"/>
                </a:solidFill>
                <a:latin typeface="+mn-lt"/>
                <a:ea typeface="+mn-ea"/>
                <a:cs typeface="+mn-cs"/>
                <a:sym typeface="Century Gothic"/>
              </a:defRPr>
            </a:lvl1pPr>
          </a:lstStyle>
          <a:p>
            <a:pPr defTabSz="371448" hangingPunct="0">
              <a:lnSpc>
                <a:spcPct val="100000"/>
              </a:lnSpc>
            </a:pPr>
            <a:r>
              <a:rPr sz="900" kern="0" spc="55">
                <a:solidFill>
                  <a:schemeClr val="tx1"/>
                </a:solidFill>
              </a:rPr>
              <a:t>FEB</a:t>
            </a:r>
          </a:p>
        </p:txBody>
      </p:sp>
      <p:sp>
        <p:nvSpPr>
          <p:cNvPr id="30" name="Uniqueness">
            <a:extLst>
              <a:ext uri="{FF2B5EF4-FFF2-40B4-BE49-F238E27FC236}">
                <a16:creationId xmlns:a16="http://schemas.microsoft.com/office/drawing/2014/main" id="{A663D4EF-1276-7D4B-84BC-8A34A1E12E9C}"/>
              </a:ext>
            </a:extLst>
          </p:cNvPr>
          <p:cNvSpPr txBox="1"/>
          <p:nvPr userDrawn="1"/>
        </p:nvSpPr>
        <p:spPr>
          <a:xfrm>
            <a:off x="6477127" y="2757839"/>
            <a:ext cx="682572" cy="138499"/>
          </a:xfrm>
          <a:prstGeom prst="rect">
            <a:avLst/>
          </a:prstGeom>
          <a:solidFill>
            <a:schemeClr val="bg1"/>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lvl1pPr algn="ctr">
              <a:defRPr sz="2000" b="1">
                <a:solidFill>
                  <a:srgbClr val="FFFFFF"/>
                </a:solidFill>
                <a:latin typeface="+mn-lt"/>
                <a:ea typeface="+mn-ea"/>
                <a:cs typeface="+mn-cs"/>
                <a:sym typeface="Century Gothic"/>
              </a:defRPr>
            </a:lvl1pPr>
          </a:lstStyle>
          <a:p>
            <a:r>
              <a:rPr lang="de-DE" sz="900" noProof="1">
                <a:solidFill>
                  <a:schemeClr val="tx1"/>
                </a:solidFill>
              </a:rPr>
              <a:t>Sit amet</a:t>
            </a:r>
          </a:p>
        </p:txBody>
      </p:sp>
      <p:sp>
        <p:nvSpPr>
          <p:cNvPr id="31" name="Textplatzhalter 29">
            <a:extLst>
              <a:ext uri="{FF2B5EF4-FFF2-40B4-BE49-F238E27FC236}">
                <a16:creationId xmlns:a16="http://schemas.microsoft.com/office/drawing/2014/main" id="{DA81490D-75C3-DE4B-A9F0-2DC9BFE000DF}"/>
              </a:ext>
            </a:extLst>
          </p:cNvPr>
          <p:cNvSpPr txBox="1">
            <a:spLocks/>
          </p:cNvSpPr>
          <p:nvPr userDrawn="1"/>
        </p:nvSpPr>
        <p:spPr bwMode="gray">
          <a:xfrm>
            <a:off x="3803426" y="1555483"/>
            <a:ext cx="1376479" cy="576327"/>
          </a:xfrm>
          <a:prstGeom prst="rect">
            <a:avLst/>
          </a:prstGeom>
          <a:ln w="15875" cap="rnd">
            <a:noFill/>
            <a:prstDash val="sysDot"/>
          </a:ln>
        </p:spPr>
        <p:txBody>
          <a:bodyPr vert="horz" lIns="129600" tIns="0" rIns="129600" bIns="0" rtlCol="0" anchor="ctr">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800" kern="1200">
                <a:solidFill>
                  <a:schemeClr val="tx1"/>
                </a:solidFill>
                <a:latin typeface="+mn-lt"/>
                <a:ea typeface="+mn-ea"/>
                <a:cs typeface="+mn-cs"/>
              </a:defRPr>
            </a:lvl1pPr>
            <a:lvl2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800" kern="1200">
                <a:solidFill>
                  <a:schemeClr val="tx1"/>
                </a:solidFill>
                <a:latin typeface="+mn-lt"/>
                <a:ea typeface="+mn-ea"/>
                <a:cs typeface="+mn-cs"/>
              </a:defRPr>
            </a:lvl2pPr>
            <a:lvl3pPr marL="216000" indent="-216000" algn="l" defTabSz="914400" rtl="0" eaLnBrk="1" latinLnBrk="0" hangingPunct="1">
              <a:lnSpc>
                <a:spcPct val="100000"/>
              </a:lnSpc>
              <a:spcBef>
                <a:spcPts val="600"/>
              </a:spcBef>
              <a:buFont typeface="Arial" panose="020B0604020202020204" pitchFamily="34" charset="0"/>
              <a:buChar char="•"/>
              <a:tabLst/>
              <a:defRPr sz="1600" kern="1200">
                <a:solidFill>
                  <a:schemeClr val="tx1"/>
                </a:solidFill>
                <a:latin typeface="+mn-lt"/>
                <a:ea typeface="+mn-ea"/>
                <a:cs typeface="+mn-cs"/>
              </a:defRPr>
            </a:lvl3pPr>
            <a:lvl4pPr marL="449263" indent="-216000" algn="l" defTabSz="914400" rtl="0" eaLnBrk="1" latinLnBrk="0" hangingPunct="1">
              <a:lnSpc>
                <a:spcPct val="100000"/>
              </a:lnSpc>
              <a:spcBef>
                <a:spcPts val="600"/>
              </a:spcBef>
              <a:spcAft>
                <a:spcPts val="1000"/>
              </a:spcAft>
              <a:buFont typeface="Arial" panose="020B0604020202020204" pitchFamily="34" charset="0"/>
              <a:buChar char="•"/>
              <a:tabLst/>
              <a:defRPr sz="1400" kern="1200">
                <a:solidFill>
                  <a:schemeClr val="tx1"/>
                </a:solidFill>
                <a:latin typeface="+mn-lt"/>
                <a:ea typeface="+mn-ea"/>
                <a:cs typeface="+mn-cs"/>
              </a:defRPr>
            </a:lvl4pPr>
            <a:lvl5pPr marL="216000" indent="-216000" algn="l" defTabSz="914400" rtl="0" eaLnBrk="1" latinLnBrk="0" hangingPunct="1">
              <a:lnSpc>
                <a:spcPct val="100000"/>
              </a:lnSpc>
              <a:spcBef>
                <a:spcPts val="600"/>
              </a:spcBef>
              <a:buClr>
                <a:schemeClr val="accent2"/>
              </a:buClr>
              <a:buFont typeface="+mj-lt"/>
              <a:buAutoNum type="arabicPeriod"/>
              <a:tabLst/>
              <a:defRPr sz="1400" kern="1200">
                <a:solidFill>
                  <a:schemeClr val="tx1"/>
                </a:solidFill>
                <a:latin typeface="+mn-lt"/>
                <a:ea typeface="+mn-ea"/>
                <a:cs typeface="+mn-cs"/>
              </a:defRPr>
            </a:lvl5pPr>
            <a:lvl6pPr marL="216000" indent="-216000" algn="l" defTabSz="914400" rtl="0" eaLnBrk="1" latinLnBrk="0" hangingPunct="1">
              <a:lnSpc>
                <a:spcPct val="100000"/>
              </a:lnSpc>
              <a:spcBef>
                <a:spcPts val="600"/>
              </a:spcBef>
              <a:spcAft>
                <a:spcPts val="1000"/>
              </a:spcAft>
              <a:buClr>
                <a:schemeClr val="accent2"/>
              </a:buClr>
              <a:buFont typeface="+mj-lt"/>
              <a:buAutoNum type="alphaLcPeriod"/>
              <a:tabLst/>
              <a:defRPr sz="1400" kern="1200">
                <a:solidFill>
                  <a:schemeClr val="tx1"/>
                </a:solidFill>
                <a:latin typeface="+mn-lt"/>
                <a:ea typeface="+mn-ea"/>
                <a:cs typeface="+mn-cs"/>
              </a:defRPr>
            </a:lvl6pPr>
            <a:lvl7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7pPr>
            <a:lvl8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9pPr>
          </a:lstStyle>
          <a:p>
            <a:r>
              <a:rPr lang="de-DE" sz="900" b="1" noProof="1">
                <a:solidFill>
                  <a:srgbClr val="000000"/>
                </a:solidFill>
              </a:rPr>
              <a:t>Lorem ipsum</a:t>
            </a:r>
          </a:p>
          <a:p>
            <a:r>
              <a:rPr lang="de-DE" sz="629" noProof="1"/>
              <a:t>Pellentesque habitant morbi tristique senectus et netus et malesuada.</a:t>
            </a:r>
            <a:endParaRPr lang="de-DE" sz="629" noProof="1">
              <a:solidFill>
                <a:srgbClr val="000000"/>
              </a:solidFill>
            </a:endParaRPr>
          </a:p>
        </p:txBody>
      </p:sp>
      <p:sp>
        <p:nvSpPr>
          <p:cNvPr id="32" name="Textplatzhalter 29">
            <a:extLst>
              <a:ext uri="{FF2B5EF4-FFF2-40B4-BE49-F238E27FC236}">
                <a16:creationId xmlns:a16="http://schemas.microsoft.com/office/drawing/2014/main" id="{DA19E10D-9E01-E04E-A39C-8B80B5231A78}"/>
              </a:ext>
            </a:extLst>
          </p:cNvPr>
          <p:cNvSpPr txBox="1">
            <a:spLocks/>
          </p:cNvSpPr>
          <p:nvPr userDrawn="1"/>
        </p:nvSpPr>
        <p:spPr bwMode="gray">
          <a:xfrm>
            <a:off x="3257846" y="3505219"/>
            <a:ext cx="1376479" cy="576327"/>
          </a:xfrm>
          <a:prstGeom prst="rect">
            <a:avLst/>
          </a:prstGeom>
          <a:ln w="15875" cap="rnd">
            <a:noFill/>
            <a:prstDash val="sysDot"/>
          </a:ln>
        </p:spPr>
        <p:txBody>
          <a:bodyPr vert="horz" lIns="129600" tIns="0" rIns="129600" bIns="0" rtlCol="0" anchor="ctr">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800" kern="1200">
                <a:solidFill>
                  <a:schemeClr val="tx1"/>
                </a:solidFill>
                <a:latin typeface="+mn-lt"/>
                <a:ea typeface="+mn-ea"/>
                <a:cs typeface="+mn-cs"/>
              </a:defRPr>
            </a:lvl1pPr>
            <a:lvl2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800" kern="1200">
                <a:solidFill>
                  <a:schemeClr val="tx1"/>
                </a:solidFill>
                <a:latin typeface="+mn-lt"/>
                <a:ea typeface="+mn-ea"/>
                <a:cs typeface="+mn-cs"/>
              </a:defRPr>
            </a:lvl2pPr>
            <a:lvl3pPr marL="216000" indent="-216000" algn="l" defTabSz="914400" rtl="0" eaLnBrk="1" latinLnBrk="0" hangingPunct="1">
              <a:lnSpc>
                <a:spcPct val="100000"/>
              </a:lnSpc>
              <a:spcBef>
                <a:spcPts val="600"/>
              </a:spcBef>
              <a:buFont typeface="Arial" panose="020B0604020202020204" pitchFamily="34" charset="0"/>
              <a:buChar char="•"/>
              <a:tabLst/>
              <a:defRPr sz="1600" kern="1200">
                <a:solidFill>
                  <a:schemeClr val="tx1"/>
                </a:solidFill>
                <a:latin typeface="+mn-lt"/>
                <a:ea typeface="+mn-ea"/>
                <a:cs typeface="+mn-cs"/>
              </a:defRPr>
            </a:lvl3pPr>
            <a:lvl4pPr marL="449263" indent="-216000" algn="l" defTabSz="914400" rtl="0" eaLnBrk="1" latinLnBrk="0" hangingPunct="1">
              <a:lnSpc>
                <a:spcPct val="100000"/>
              </a:lnSpc>
              <a:spcBef>
                <a:spcPts val="600"/>
              </a:spcBef>
              <a:spcAft>
                <a:spcPts val="1000"/>
              </a:spcAft>
              <a:buFont typeface="Arial" panose="020B0604020202020204" pitchFamily="34" charset="0"/>
              <a:buChar char="•"/>
              <a:tabLst/>
              <a:defRPr sz="1400" kern="1200">
                <a:solidFill>
                  <a:schemeClr val="tx1"/>
                </a:solidFill>
                <a:latin typeface="+mn-lt"/>
                <a:ea typeface="+mn-ea"/>
                <a:cs typeface="+mn-cs"/>
              </a:defRPr>
            </a:lvl4pPr>
            <a:lvl5pPr marL="216000" indent="-216000" algn="l" defTabSz="914400" rtl="0" eaLnBrk="1" latinLnBrk="0" hangingPunct="1">
              <a:lnSpc>
                <a:spcPct val="100000"/>
              </a:lnSpc>
              <a:spcBef>
                <a:spcPts val="600"/>
              </a:spcBef>
              <a:buClr>
                <a:schemeClr val="accent2"/>
              </a:buClr>
              <a:buFont typeface="+mj-lt"/>
              <a:buAutoNum type="arabicPeriod"/>
              <a:tabLst/>
              <a:defRPr sz="1400" kern="1200">
                <a:solidFill>
                  <a:schemeClr val="tx1"/>
                </a:solidFill>
                <a:latin typeface="+mn-lt"/>
                <a:ea typeface="+mn-ea"/>
                <a:cs typeface="+mn-cs"/>
              </a:defRPr>
            </a:lvl5pPr>
            <a:lvl6pPr marL="216000" indent="-216000" algn="l" defTabSz="914400" rtl="0" eaLnBrk="1" latinLnBrk="0" hangingPunct="1">
              <a:lnSpc>
                <a:spcPct val="100000"/>
              </a:lnSpc>
              <a:spcBef>
                <a:spcPts val="600"/>
              </a:spcBef>
              <a:spcAft>
                <a:spcPts val="1000"/>
              </a:spcAft>
              <a:buClr>
                <a:schemeClr val="accent2"/>
              </a:buClr>
              <a:buFont typeface="+mj-lt"/>
              <a:buAutoNum type="alphaLcPeriod"/>
              <a:tabLst/>
              <a:defRPr sz="1400" kern="1200">
                <a:solidFill>
                  <a:schemeClr val="tx1"/>
                </a:solidFill>
                <a:latin typeface="+mn-lt"/>
                <a:ea typeface="+mn-ea"/>
                <a:cs typeface="+mn-cs"/>
              </a:defRPr>
            </a:lvl6pPr>
            <a:lvl7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7pPr>
            <a:lvl8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9pPr>
          </a:lstStyle>
          <a:p>
            <a:r>
              <a:rPr lang="de-DE" sz="900" b="1" noProof="1">
                <a:solidFill>
                  <a:srgbClr val="000000"/>
                </a:solidFill>
              </a:rPr>
              <a:t>Lorem ipsum</a:t>
            </a:r>
          </a:p>
          <a:p>
            <a:r>
              <a:rPr lang="de-DE" sz="629" noProof="1"/>
              <a:t>Pellentesque habitant morbi tristique senectus et netus et malesuada.</a:t>
            </a:r>
            <a:endParaRPr lang="de-DE" sz="629" noProof="1">
              <a:solidFill>
                <a:srgbClr val="000000"/>
              </a:solidFill>
            </a:endParaRPr>
          </a:p>
        </p:txBody>
      </p:sp>
      <p:sp>
        <p:nvSpPr>
          <p:cNvPr id="33" name="Textplatzhalter 29">
            <a:extLst>
              <a:ext uri="{FF2B5EF4-FFF2-40B4-BE49-F238E27FC236}">
                <a16:creationId xmlns:a16="http://schemas.microsoft.com/office/drawing/2014/main" id="{3FCD62D4-87FB-AB48-A875-4F47AA7217F4}"/>
              </a:ext>
            </a:extLst>
          </p:cNvPr>
          <p:cNvSpPr txBox="1">
            <a:spLocks/>
          </p:cNvSpPr>
          <p:nvPr userDrawn="1"/>
        </p:nvSpPr>
        <p:spPr bwMode="gray">
          <a:xfrm>
            <a:off x="2427602" y="1994530"/>
            <a:ext cx="1376479" cy="576327"/>
          </a:xfrm>
          <a:prstGeom prst="rect">
            <a:avLst/>
          </a:prstGeom>
          <a:ln w="15875" cap="rnd">
            <a:noFill/>
            <a:prstDash val="sysDot"/>
          </a:ln>
        </p:spPr>
        <p:txBody>
          <a:bodyPr vert="horz" lIns="129600" tIns="0" rIns="129600" bIns="0" rtlCol="0" anchor="ctr">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800" kern="1200">
                <a:solidFill>
                  <a:schemeClr val="tx1"/>
                </a:solidFill>
                <a:latin typeface="+mn-lt"/>
                <a:ea typeface="+mn-ea"/>
                <a:cs typeface="+mn-cs"/>
              </a:defRPr>
            </a:lvl1pPr>
            <a:lvl2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800" kern="1200">
                <a:solidFill>
                  <a:schemeClr val="tx1"/>
                </a:solidFill>
                <a:latin typeface="+mn-lt"/>
                <a:ea typeface="+mn-ea"/>
                <a:cs typeface="+mn-cs"/>
              </a:defRPr>
            </a:lvl2pPr>
            <a:lvl3pPr marL="216000" indent="-216000" algn="l" defTabSz="914400" rtl="0" eaLnBrk="1" latinLnBrk="0" hangingPunct="1">
              <a:lnSpc>
                <a:spcPct val="100000"/>
              </a:lnSpc>
              <a:spcBef>
                <a:spcPts val="600"/>
              </a:spcBef>
              <a:buFont typeface="Arial" panose="020B0604020202020204" pitchFamily="34" charset="0"/>
              <a:buChar char="•"/>
              <a:tabLst/>
              <a:defRPr sz="1600" kern="1200">
                <a:solidFill>
                  <a:schemeClr val="tx1"/>
                </a:solidFill>
                <a:latin typeface="+mn-lt"/>
                <a:ea typeface="+mn-ea"/>
                <a:cs typeface="+mn-cs"/>
              </a:defRPr>
            </a:lvl3pPr>
            <a:lvl4pPr marL="449263" indent="-216000" algn="l" defTabSz="914400" rtl="0" eaLnBrk="1" latinLnBrk="0" hangingPunct="1">
              <a:lnSpc>
                <a:spcPct val="100000"/>
              </a:lnSpc>
              <a:spcBef>
                <a:spcPts val="600"/>
              </a:spcBef>
              <a:spcAft>
                <a:spcPts val="1000"/>
              </a:spcAft>
              <a:buFont typeface="Arial" panose="020B0604020202020204" pitchFamily="34" charset="0"/>
              <a:buChar char="•"/>
              <a:tabLst/>
              <a:defRPr sz="1400" kern="1200">
                <a:solidFill>
                  <a:schemeClr val="tx1"/>
                </a:solidFill>
                <a:latin typeface="+mn-lt"/>
                <a:ea typeface="+mn-ea"/>
                <a:cs typeface="+mn-cs"/>
              </a:defRPr>
            </a:lvl4pPr>
            <a:lvl5pPr marL="216000" indent="-216000" algn="l" defTabSz="914400" rtl="0" eaLnBrk="1" latinLnBrk="0" hangingPunct="1">
              <a:lnSpc>
                <a:spcPct val="100000"/>
              </a:lnSpc>
              <a:spcBef>
                <a:spcPts val="600"/>
              </a:spcBef>
              <a:buClr>
                <a:schemeClr val="accent2"/>
              </a:buClr>
              <a:buFont typeface="+mj-lt"/>
              <a:buAutoNum type="arabicPeriod"/>
              <a:tabLst/>
              <a:defRPr sz="1400" kern="1200">
                <a:solidFill>
                  <a:schemeClr val="tx1"/>
                </a:solidFill>
                <a:latin typeface="+mn-lt"/>
                <a:ea typeface="+mn-ea"/>
                <a:cs typeface="+mn-cs"/>
              </a:defRPr>
            </a:lvl5pPr>
            <a:lvl6pPr marL="216000" indent="-216000" algn="l" defTabSz="914400" rtl="0" eaLnBrk="1" latinLnBrk="0" hangingPunct="1">
              <a:lnSpc>
                <a:spcPct val="100000"/>
              </a:lnSpc>
              <a:spcBef>
                <a:spcPts val="600"/>
              </a:spcBef>
              <a:spcAft>
                <a:spcPts val="1000"/>
              </a:spcAft>
              <a:buClr>
                <a:schemeClr val="accent2"/>
              </a:buClr>
              <a:buFont typeface="+mj-lt"/>
              <a:buAutoNum type="alphaLcPeriod"/>
              <a:tabLst/>
              <a:defRPr sz="1400" kern="1200">
                <a:solidFill>
                  <a:schemeClr val="tx1"/>
                </a:solidFill>
                <a:latin typeface="+mn-lt"/>
                <a:ea typeface="+mn-ea"/>
                <a:cs typeface="+mn-cs"/>
              </a:defRPr>
            </a:lvl6pPr>
            <a:lvl7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7pPr>
            <a:lvl8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9pPr>
          </a:lstStyle>
          <a:p>
            <a:r>
              <a:rPr lang="de-DE" sz="900" b="1" noProof="1">
                <a:solidFill>
                  <a:srgbClr val="000000"/>
                </a:solidFill>
              </a:rPr>
              <a:t>Lorem ipsum</a:t>
            </a:r>
          </a:p>
          <a:p>
            <a:r>
              <a:rPr lang="de-DE" sz="629" noProof="1"/>
              <a:t>Pellentesque habitant morbi tristique senectus et netus et malesuada.</a:t>
            </a:r>
            <a:endParaRPr lang="de-DE" sz="629" noProof="1">
              <a:solidFill>
                <a:srgbClr val="000000"/>
              </a:solidFill>
            </a:endParaRPr>
          </a:p>
        </p:txBody>
      </p:sp>
      <p:sp>
        <p:nvSpPr>
          <p:cNvPr id="34" name="Textplatzhalter 29">
            <a:extLst>
              <a:ext uri="{FF2B5EF4-FFF2-40B4-BE49-F238E27FC236}">
                <a16:creationId xmlns:a16="http://schemas.microsoft.com/office/drawing/2014/main" id="{09C9C3BA-4F60-A349-8964-8F58C93AB6B3}"/>
              </a:ext>
            </a:extLst>
          </p:cNvPr>
          <p:cNvSpPr txBox="1">
            <a:spLocks/>
          </p:cNvSpPr>
          <p:nvPr userDrawn="1"/>
        </p:nvSpPr>
        <p:spPr bwMode="gray">
          <a:xfrm>
            <a:off x="5813271" y="3345715"/>
            <a:ext cx="1376479" cy="576327"/>
          </a:xfrm>
          <a:prstGeom prst="rect">
            <a:avLst/>
          </a:prstGeom>
          <a:ln w="15875" cap="rnd">
            <a:noFill/>
            <a:prstDash val="sysDot"/>
          </a:ln>
        </p:spPr>
        <p:txBody>
          <a:bodyPr vert="horz" lIns="129600" tIns="0" rIns="129600" bIns="0" rtlCol="0" anchor="ctr">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800" kern="1200">
                <a:solidFill>
                  <a:schemeClr val="tx1"/>
                </a:solidFill>
                <a:latin typeface="+mn-lt"/>
                <a:ea typeface="+mn-ea"/>
                <a:cs typeface="+mn-cs"/>
              </a:defRPr>
            </a:lvl1pPr>
            <a:lvl2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800" kern="1200">
                <a:solidFill>
                  <a:schemeClr val="tx1"/>
                </a:solidFill>
                <a:latin typeface="+mn-lt"/>
                <a:ea typeface="+mn-ea"/>
                <a:cs typeface="+mn-cs"/>
              </a:defRPr>
            </a:lvl2pPr>
            <a:lvl3pPr marL="216000" indent="-216000" algn="l" defTabSz="914400" rtl="0" eaLnBrk="1" latinLnBrk="0" hangingPunct="1">
              <a:lnSpc>
                <a:spcPct val="100000"/>
              </a:lnSpc>
              <a:spcBef>
                <a:spcPts val="600"/>
              </a:spcBef>
              <a:buFont typeface="Arial" panose="020B0604020202020204" pitchFamily="34" charset="0"/>
              <a:buChar char="•"/>
              <a:tabLst/>
              <a:defRPr sz="1600" kern="1200">
                <a:solidFill>
                  <a:schemeClr val="tx1"/>
                </a:solidFill>
                <a:latin typeface="+mn-lt"/>
                <a:ea typeface="+mn-ea"/>
                <a:cs typeface="+mn-cs"/>
              </a:defRPr>
            </a:lvl3pPr>
            <a:lvl4pPr marL="449263" indent="-216000" algn="l" defTabSz="914400" rtl="0" eaLnBrk="1" latinLnBrk="0" hangingPunct="1">
              <a:lnSpc>
                <a:spcPct val="100000"/>
              </a:lnSpc>
              <a:spcBef>
                <a:spcPts val="600"/>
              </a:spcBef>
              <a:spcAft>
                <a:spcPts val="1000"/>
              </a:spcAft>
              <a:buFont typeface="Arial" panose="020B0604020202020204" pitchFamily="34" charset="0"/>
              <a:buChar char="•"/>
              <a:tabLst/>
              <a:defRPr sz="1400" kern="1200">
                <a:solidFill>
                  <a:schemeClr val="tx1"/>
                </a:solidFill>
                <a:latin typeface="+mn-lt"/>
                <a:ea typeface="+mn-ea"/>
                <a:cs typeface="+mn-cs"/>
              </a:defRPr>
            </a:lvl4pPr>
            <a:lvl5pPr marL="216000" indent="-216000" algn="l" defTabSz="914400" rtl="0" eaLnBrk="1" latinLnBrk="0" hangingPunct="1">
              <a:lnSpc>
                <a:spcPct val="100000"/>
              </a:lnSpc>
              <a:spcBef>
                <a:spcPts val="600"/>
              </a:spcBef>
              <a:buClr>
                <a:schemeClr val="accent2"/>
              </a:buClr>
              <a:buFont typeface="+mj-lt"/>
              <a:buAutoNum type="arabicPeriod"/>
              <a:tabLst/>
              <a:defRPr sz="1400" kern="1200">
                <a:solidFill>
                  <a:schemeClr val="tx1"/>
                </a:solidFill>
                <a:latin typeface="+mn-lt"/>
                <a:ea typeface="+mn-ea"/>
                <a:cs typeface="+mn-cs"/>
              </a:defRPr>
            </a:lvl5pPr>
            <a:lvl6pPr marL="216000" indent="-216000" algn="l" defTabSz="914400" rtl="0" eaLnBrk="1" latinLnBrk="0" hangingPunct="1">
              <a:lnSpc>
                <a:spcPct val="100000"/>
              </a:lnSpc>
              <a:spcBef>
                <a:spcPts val="600"/>
              </a:spcBef>
              <a:spcAft>
                <a:spcPts val="1000"/>
              </a:spcAft>
              <a:buClr>
                <a:schemeClr val="accent2"/>
              </a:buClr>
              <a:buFont typeface="+mj-lt"/>
              <a:buAutoNum type="alphaLcPeriod"/>
              <a:tabLst/>
              <a:defRPr sz="1400" kern="1200">
                <a:solidFill>
                  <a:schemeClr val="tx1"/>
                </a:solidFill>
                <a:latin typeface="+mn-lt"/>
                <a:ea typeface="+mn-ea"/>
                <a:cs typeface="+mn-cs"/>
              </a:defRPr>
            </a:lvl6pPr>
            <a:lvl7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7pPr>
            <a:lvl8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9pPr>
          </a:lstStyle>
          <a:p>
            <a:r>
              <a:rPr lang="de-DE" sz="900" b="1" noProof="1">
                <a:solidFill>
                  <a:srgbClr val="000000"/>
                </a:solidFill>
              </a:rPr>
              <a:t>Lorem ipsum</a:t>
            </a:r>
          </a:p>
          <a:p>
            <a:r>
              <a:rPr lang="de-DE" sz="629" noProof="1"/>
              <a:t>Pellentesque habitant morbi tristique senectus et netus et malesuada.</a:t>
            </a:r>
            <a:r>
              <a:rPr lang="de-DE" sz="629" noProof="1">
                <a:solidFill>
                  <a:srgbClr val="000000"/>
                </a:solidFill>
              </a:rPr>
              <a:t>.</a:t>
            </a:r>
          </a:p>
        </p:txBody>
      </p:sp>
      <p:sp>
        <p:nvSpPr>
          <p:cNvPr id="35" name="Textplatzhalter 29">
            <a:extLst>
              <a:ext uri="{FF2B5EF4-FFF2-40B4-BE49-F238E27FC236}">
                <a16:creationId xmlns:a16="http://schemas.microsoft.com/office/drawing/2014/main" id="{B133B44B-9827-904A-9E7B-9908BCDC98C2}"/>
              </a:ext>
            </a:extLst>
          </p:cNvPr>
          <p:cNvSpPr txBox="1">
            <a:spLocks/>
          </p:cNvSpPr>
          <p:nvPr userDrawn="1"/>
        </p:nvSpPr>
        <p:spPr bwMode="gray">
          <a:xfrm>
            <a:off x="7825697" y="3338551"/>
            <a:ext cx="1376479" cy="576327"/>
          </a:xfrm>
          <a:prstGeom prst="rect">
            <a:avLst/>
          </a:prstGeom>
          <a:ln w="15875" cap="rnd">
            <a:noFill/>
            <a:prstDash val="sysDot"/>
          </a:ln>
        </p:spPr>
        <p:txBody>
          <a:bodyPr vert="horz" lIns="129600" tIns="0" rIns="129600" bIns="0" rtlCol="0" anchor="ctr">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800" kern="1200">
                <a:solidFill>
                  <a:schemeClr val="tx1"/>
                </a:solidFill>
                <a:latin typeface="+mn-lt"/>
                <a:ea typeface="+mn-ea"/>
                <a:cs typeface="+mn-cs"/>
              </a:defRPr>
            </a:lvl1pPr>
            <a:lvl2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800" kern="1200">
                <a:solidFill>
                  <a:schemeClr val="tx1"/>
                </a:solidFill>
                <a:latin typeface="+mn-lt"/>
                <a:ea typeface="+mn-ea"/>
                <a:cs typeface="+mn-cs"/>
              </a:defRPr>
            </a:lvl2pPr>
            <a:lvl3pPr marL="216000" indent="-216000" algn="l" defTabSz="914400" rtl="0" eaLnBrk="1" latinLnBrk="0" hangingPunct="1">
              <a:lnSpc>
                <a:spcPct val="100000"/>
              </a:lnSpc>
              <a:spcBef>
                <a:spcPts val="600"/>
              </a:spcBef>
              <a:buFont typeface="Arial" panose="020B0604020202020204" pitchFamily="34" charset="0"/>
              <a:buChar char="•"/>
              <a:tabLst/>
              <a:defRPr sz="1600" kern="1200">
                <a:solidFill>
                  <a:schemeClr val="tx1"/>
                </a:solidFill>
                <a:latin typeface="+mn-lt"/>
                <a:ea typeface="+mn-ea"/>
                <a:cs typeface="+mn-cs"/>
              </a:defRPr>
            </a:lvl3pPr>
            <a:lvl4pPr marL="449263" indent="-216000" algn="l" defTabSz="914400" rtl="0" eaLnBrk="1" latinLnBrk="0" hangingPunct="1">
              <a:lnSpc>
                <a:spcPct val="100000"/>
              </a:lnSpc>
              <a:spcBef>
                <a:spcPts val="600"/>
              </a:spcBef>
              <a:spcAft>
                <a:spcPts val="1000"/>
              </a:spcAft>
              <a:buFont typeface="Arial" panose="020B0604020202020204" pitchFamily="34" charset="0"/>
              <a:buChar char="•"/>
              <a:tabLst/>
              <a:defRPr sz="1400" kern="1200">
                <a:solidFill>
                  <a:schemeClr val="tx1"/>
                </a:solidFill>
                <a:latin typeface="+mn-lt"/>
                <a:ea typeface="+mn-ea"/>
                <a:cs typeface="+mn-cs"/>
              </a:defRPr>
            </a:lvl4pPr>
            <a:lvl5pPr marL="216000" indent="-216000" algn="l" defTabSz="914400" rtl="0" eaLnBrk="1" latinLnBrk="0" hangingPunct="1">
              <a:lnSpc>
                <a:spcPct val="100000"/>
              </a:lnSpc>
              <a:spcBef>
                <a:spcPts val="600"/>
              </a:spcBef>
              <a:buClr>
                <a:schemeClr val="accent2"/>
              </a:buClr>
              <a:buFont typeface="+mj-lt"/>
              <a:buAutoNum type="arabicPeriod"/>
              <a:tabLst/>
              <a:defRPr sz="1400" kern="1200">
                <a:solidFill>
                  <a:schemeClr val="tx1"/>
                </a:solidFill>
                <a:latin typeface="+mn-lt"/>
                <a:ea typeface="+mn-ea"/>
                <a:cs typeface="+mn-cs"/>
              </a:defRPr>
            </a:lvl5pPr>
            <a:lvl6pPr marL="216000" indent="-216000" algn="l" defTabSz="914400" rtl="0" eaLnBrk="1" latinLnBrk="0" hangingPunct="1">
              <a:lnSpc>
                <a:spcPct val="100000"/>
              </a:lnSpc>
              <a:spcBef>
                <a:spcPts val="600"/>
              </a:spcBef>
              <a:spcAft>
                <a:spcPts val="1000"/>
              </a:spcAft>
              <a:buClr>
                <a:schemeClr val="accent2"/>
              </a:buClr>
              <a:buFont typeface="+mj-lt"/>
              <a:buAutoNum type="alphaLcPeriod"/>
              <a:tabLst/>
              <a:defRPr sz="1400" kern="1200">
                <a:solidFill>
                  <a:schemeClr val="tx1"/>
                </a:solidFill>
                <a:latin typeface="+mn-lt"/>
                <a:ea typeface="+mn-ea"/>
                <a:cs typeface="+mn-cs"/>
              </a:defRPr>
            </a:lvl6pPr>
            <a:lvl7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7pPr>
            <a:lvl8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9pPr>
          </a:lstStyle>
          <a:p>
            <a:r>
              <a:rPr lang="de-DE" sz="900" b="1" noProof="1">
                <a:solidFill>
                  <a:srgbClr val="000000"/>
                </a:solidFill>
              </a:rPr>
              <a:t>Lorem ipsum</a:t>
            </a:r>
          </a:p>
          <a:p>
            <a:r>
              <a:rPr lang="de-DE" sz="629" noProof="1"/>
              <a:t>Pellentesque habitant morbi tristique senectus et netus et malesuada.</a:t>
            </a:r>
            <a:endParaRPr lang="de-DE" sz="629" noProof="1">
              <a:solidFill>
                <a:srgbClr val="000000"/>
              </a:solidFill>
            </a:endParaRPr>
          </a:p>
        </p:txBody>
      </p:sp>
      <p:sp>
        <p:nvSpPr>
          <p:cNvPr id="36" name="Textplatzhalter 29">
            <a:extLst>
              <a:ext uri="{FF2B5EF4-FFF2-40B4-BE49-F238E27FC236}">
                <a16:creationId xmlns:a16="http://schemas.microsoft.com/office/drawing/2014/main" id="{D6FAEED1-62E2-7E4B-9820-ABACA6C16B46}"/>
              </a:ext>
            </a:extLst>
          </p:cNvPr>
          <p:cNvSpPr txBox="1">
            <a:spLocks/>
          </p:cNvSpPr>
          <p:nvPr userDrawn="1"/>
        </p:nvSpPr>
        <p:spPr bwMode="gray">
          <a:xfrm>
            <a:off x="9527542" y="1994530"/>
            <a:ext cx="1376479" cy="576327"/>
          </a:xfrm>
          <a:prstGeom prst="rect">
            <a:avLst/>
          </a:prstGeom>
          <a:ln w="15875" cap="rnd">
            <a:noFill/>
            <a:prstDash val="sysDot"/>
          </a:ln>
        </p:spPr>
        <p:txBody>
          <a:bodyPr vert="horz" lIns="129600" tIns="0" rIns="129600" bIns="0" rtlCol="0" anchor="ctr">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800" kern="1200">
                <a:solidFill>
                  <a:schemeClr val="tx1"/>
                </a:solidFill>
                <a:latin typeface="+mn-lt"/>
                <a:ea typeface="+mn-ea"/>
                <a:cs typeface="+mn-cs"/>
              </a:defRPr>
            </a:lvl1pPr>
            <a:lvl2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800" kern="1200">
                <a:solidFill>
                  <a:schemeClr val="tx1"/>
                </a:solidFill>
                <a:latin typeface="+mn-lt"/>
                <a:ea typeface="+mn-ea"/>
                <a:cs typeface="+mn-cs"/>
              </a:defRPr>
            </a:lvl2pPr>
            <a:lvl3pPr marL="216000" indent="-216000" algn="l" defTabSz="914400" rtl="0" eaLnBrk="1" latinLnBrk="0" hangingPunct="1">
              <a:lnSpc>
                <a:spcPct val="100000"/>
              </a:lnSpc>
              <a:spcBef>
                <a:spcPts val="600"/>
              </a:spcBef>
              <a:buFont typeface="Arial" panose="020B0604020202020204" pitchFamily="34" charset="0"/>
              <a:buChar char="•"/>
              <a:tabLst/>
              <a:defRPr sz="1600" kern="1200">
                <a:solidFill>
                  <a:schemeClr val="tx1"/>
                </a:solidFill>
                <a:latin typeface="+mn-lt"/>
                <a:ea typeface="+mn-ea"/>
                <a:cs typeface="+mn-cs"/>
              </a:defRPr>
            </a:lvl3pPr>
            <a:lvl4pPr marL="449263" indent="-216000" algn="l" defTabSz="914400" rtl="0" eaLnBrk="1" latinLnBrk="0" hangingPunct="1">
              <a:lnSpc>
                <a:spcPct val="100000"/>
              </a:lnSpc>
              <a:spcBef>
                <a:spcPts val="600"/>
              </a:spcBef>
              <a:spcAft>
                <a:spcPts val="1000"/>
              </a:spcAft>
              <a:buFont typeface="Arial" panose="020B0604020202020204" pitchFamily="34" charset="0"/>
              <a:buChar char="•"/>
              <a:tabLst/>
              <a:defRPr sz="1400" kern="1200">
                <a:solidFill>
                  <a:schemeClr val="tx1"/>
                </a:solidFill>
                <a:latin typeface="+mn-lt"/>
                <a:ea typeface="+mn-ea"/>
                <a:cs typeface="+mn-cs"/>
              </a:defRPr>
            </a:lvl4pPr>
            <a:lvl5pPr marL="216000" indent="-216000" algn="l" defTabSz="914400" rtl="0" eaLnBrk="1" latinLnBrk="0" hangingPunct="1">
              <a:lnSpc>
                <a:spcPct val="100000"/>
              </a:lnSpc>
              <a:spcBef>
                <a:spcPts val="600"/>
              </a:spcBef>
              <a:buClr>
                <a:schemeClr val="accent2"/>
              </a:buClr>
              <a:buFont typeface="+mj-lt"/>
              <a:buAutoNum type="arabicPeriod"/>
              <a:tabLst/>
              <a:defRPr sz="1400" kern="1200">
                <a:solidFill>
                  <a:schemeClr val="tx1"/>
                </a:solidFill>
                <a:latin typeface="+mn-lt"/>
                <a:ea typeface="+mn-ea"/>
                <a:cs typeface="+mn-cs"/>
              </a:defRPr>
            </a:lvl5pPr>
            <a:lvl6pPr marL="216000" indent="-216000" algn="l" defTabSz="914400" rtl="0" eaLnBrk="1" latinLnBrk="0" hangingPunct="1">
              <a:lnSpc>
                <a:spcPct val="100000"/>
              </a:lnSpc>
              <a:spcBef>
                <a:spcPts val="600"/>
              </a:spcBef>
              <a:spcAft>
                <a:spcPts val="1000"/>
              </a:spcAft>
              <a:buClr>
                <a:schemeClr val="accent2"/>
              </a:buClr>
              <a:buFont typeface="+mj-lt"/>
              <a:buAutoNum type="alphaLcPeriod"/>
              <a:tabLst/>
              <a:defRPr sz="1400" kern="1200">
                <a:solidFill>
                  <a:schemeClr val="tx1"/>
                </a:solidFill>
                <a:latin typeface="+mn-lt"/>
                <a:ea typeface="+mn-ea"/>
                <a:cs typeface="+mn-cs"/>
              </a:defRPr>
            </a:lvl6pPr>
            <a:lvl7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7pPr>
            <a:lvl8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219075" indent="-2190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9pPr>
          </a:lstStyle>
          <a:p>
            <a:pPr algn="r"/>
            <a:r>
              <a:rPr lang="de-DE" sz="900" b="1" noProof="1">
                <a:solidFill>
                  <a:srgbClr val="000000"/>
                </a:solidFill>
              </a:rPr>
              <a:t>Lorem ipsum</a:t>
            </a:r>
          </a:p>
          <a:p>
            <a:pPr algn="r"/>
            <a:r>
              <a:rPr lang="de-DE" sz="629" noProof="1"/>
              <a:t>Pellentesque habitant morbi tristique senectus et netus et malesuada.</a:t>
            </a:r>
            <a:endParaRPr lang="de-DE" sz="629" noProof="1">
              <a:solidFill>
                <a:srgbClr val="000000"/>
              </a:solidFill>
            </a:endParaRPr>
          </a:p>
        </p:txBody>
      </p:sp>
      <p:sp>
        <p:nvSpPr>
          <p:cNvPr id="37" name="Uniqueness">
            <a:extLst>
              <a:ext uri="{FF2B5EF4-FFF2-40B4-BE49-F238E27FC236}">
                <a16:creationId xmlns:a16="http://schemas.microsoft.com/office/drawing/2014/main" id="{9CB48300-6DAE-B844-B589-E563A51C5155}"/>
              </a:ext>
            </a:extLst>
          </p:cNvPr>
          <p:cNvSpPr txBox="1"/>
          <p:nvPr userDrawn="1"/>
        </p:nvSpPr>
        <p:spPr>
          <a:xfrm>
            <a:off x="3397231" y="4122975"/>
            <a:ext cx="1225920" cy="1247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gn="ctr">
              <a:defRPr sz="2000" b="1">
                <a:solidFill>
                  <a:srgbClr val="FFFFFF"/>
                </a:solidFill>
                <a:latin typeface="+mn-lt"/>
                <a:ea typeface="+mn-ea"/>
                <a:cs typeface="+mn-cs"/>
                <a:sym typeface="Century Gothic"/>
              </a:defRPr>
            </a:lvl1pPr>
          </a:lstStyle>
          <a:p>
            <a:pPr algn="l"/>
            <a:r>
              <a:rPr lang="de-DE" sz="811" b="0" noProof="1">
                <a:solidFill>
                  <a:schemeClr val="accent2"/>
                </a:solidFill>
                <a:latin typeface="+mj-lt"/>
              </a:rPr>
              <a:t>VERY IMPORTANT!</a:t>
            </a:r>
            <a:endParaRPr lang="de-DE" sz="361" b="0" noProof="1">
              <a:solidFill>
                <a:schemeClr val="accent2"/>
              </a:solidFill>
              <a:latin typeface="+mj-lt"/>
            </a:endParaRPr>
          </a:p>
        </p:txBody>
      </p:sp>
      <p:sp>
        <p:nvSpPr>
          <p:cNvPr id="38" name="Rechteck 37">
            <a:extLst>
              <a:ext uri="{FF2B5EF4-FFF2-40B4-BE49-F238E27FC236}">
                <a16:creationId xmlns:a16="http://schemas.microsoft.com/office/drawing/2014/main" id="{610E110B-D77E-C1D2-BD02-EF9CD07C5618}"/>
              </a:ext>
            </a:extLst>
          </p:cNvPr>
          <p:cNvSpPr/>
          <p:nvPr userDrawn="1"/>
        </p:nvSpPr>
        <p:spPr>
          <a:xfrm>
            <a:off x="0" y="6787779"/>
            <a:ext cx="12192000" cy="70221"/>
          </a:xfrm>
          <a:prstGeom prst="rect">
            <a:avLst/>
          </a:prstGeom>
          <a:gradFill>
            <a:gsLst>
              <a:gs pos="16000">
                <a:srgbClr val="000087"/>
              </a:gs>
              <a:gs pos="100000">
                <a:schemeClr val="accent2"/>
              </a:gs>
            </a:gsLst>
            <a:lin ang="0" scaled="1"/>
          </a:gra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Gotham-Book"/>
              <a:ea typeface="+mn-ea"/>
              <a:cs typeface="+mn-cs"/>
            </a:endParaRPr>
          </a:p>
        </p:txBody>
      </p:sp>
    </p:spTree>
    <p:extLst>
      <p:ext uri="{BB962C8B-B14F-4D97-AF65-F5344CB8AC3E}">
        <p14:creationId xmlns:p14="http://schemas.microsoft.com/office/powerpoint/2010/main" val="666508088"/>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theme" Target="../theme/theme1.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elplatzhalter 1">
            <a:extLst>
              <a:ext uri="{FF2B5EF4-FFF2-40B4-BE49-F238E27FC236}">
                <a16:creationId xmlns:a16="http://schemas.microsoft.com/office/drawing/2014/main" id="{2893B4EE-6531-1443-95F9-0BBAF4F51695}"/>
              </a:ext>
            </a:extLst>
          </p:cNvPr>
          <p:cNvSpPr>
            <a:spLocks noGrp="1"/>
          </p:cNvSpPr>
          <p:nvPr>
            <p:ph type="title"/>
          </p:nvPr>
        </p:nvSpPr>
        <p:spPr bwMode="gray">
          <a:xfrm>
            <a:off x="479425" y="404814"/>
            <a:ext cx="10369550" cy="360362"/>
          </a:xfrm>
          <a:prstGeom prst="rect">
            <a:avLst/>
          </a:prstGeom>
        </p:spPr>
        <p:txBody>
          <a:bodyPr vert="horz" lIns="0" tIns="0" rIns="0" bIns="0" rtlCol="0" anchor="t">
            <a:noAutofit/>
          </a:bodyPr>
          <a:lstStyle/>
          <a:p>
            <a:r>
              <a:rPr lang="de-DE"/>
              <a:t>Mastertitle</a:t>
            </a:r>
          </a:p>
        </p:txBody>
      </p:sp>
      <p:sp>
        <p:nvSpPr>
          <p:cNvPr id="5" name="Textplatzhalter 2">
            <a:extLst>
              <a:ext uri="{FF2B5EF4-FFF2-40B4-BE49-F238E27FC236}">
                <a16:creationId xmlns:a16="http://schemas.microsoft.com/office/drawing/2014/main" id="{BC01DB88-7137-A74B-BB10-BE91CCD1747B}"/>
              </a:ext>
            </a:extLst>
          </p:cNvPr>
          <p:cNvSpPr>
            <a:spLocks noGrp="1"/>
          </p:cNvSpPr>
          <p:nvPr>
            <p:ph type="body" idx="1"/>
          </p:nvPr>
        </p:nvSpPr>
        <p:spPr bwMode="gray">
          <a:xfrm>
            <a:off x="479425" y="1376363"/>
            <a:ext cx="10369549" cy="2210117"/>
          </a:xfrm>
          <a:prstGeom prst="rect">
            <a:avLst/>
          </a:prstGeom>
        </p:spPr>
        <p:txBody>
          <a:bodyPr vert="horz" lIns="0" tIns="0" rIns="0" bIns="0" rtlCol="0">
            <a:noAutofit/>
          </a:bodyPr>
          <a:lstStyle/>
          <a:p>
            <a:pPr lvl="0"/>
            <a:r>
              <a:rPr lang="de-DE"/>
              <a:t>First </a:t>
            </a:r>
            <a:r>
              <a:rPr lang="de-DE" err="1"/>
              <a:t>stage</a:t>
            </a:r>
            <a:endParaRPr lang="de-DE"/>
          </a:p>
          <a:p>
            <a:pPr lvl="1"/>
            <a:r>
              <a:rPr lang="de-DE"/>
              <a:t>Second </a:t>
            </a:r>
            <a:r>
              <a:rPr lang="de-DE" err="1"/>
              <a:t>stage</a:t>
            </a:r>
            <a:endParaRPr lang="de-DE"/>
          </a:p>
          <a:p>
            <a:pPr lvl="2"/>
            <a:r>
              <a:rPr lang="de-DE"/>
              <a:t>Third </a:t>
            </a:r>
            <a:r>
              <a:rPr lang="de-DE" err="1"/>
              <a:t>stage</a:t>
            </a:r>
            <a:endParaRPr lang="de-DE"/>
          </a:p>
          <a:p>
            <a:pPr lvl="3"/>
            <a:r>
              <a:rPr lang="de-DE" err="1"/>
              <a:t>Fourth</a:t>
            </a:r>
            <a:r>
              <a:rPr lang="de-DE"/>
              <a:t> </a:t>
            </a:r>
            <a:r>
              <a:rPr lang="de-DE" err="1"/>
              <a:t>stage</a:t>
            </a:r>
            <a:endParaRPr lang="de-DE"/>
          </a:p>
          <a:p>
            <a:pPr lvl="4"/>
            <a:r>
              <a:rPr lang="de-DE" err="1"/>
              <a:t>Fifth</a:t>
            </a:r>
            <a:r>
              <a:rPr lang="de-DE"/>
              <a:t> </a:t>
            </a:r>
            <a:r>
              <a:rPr lang="de-DE" err="1"/>
              <a:t>stage</a:t>
            </a:r>
            <a:endParaRPr lang="de-DE"/>
          </a:p>
          <a:p>
            <a:pPr lvl="5"/>
            <a:r>
              <a:rPr lang="de-DE" err="1"/>
              <a:t>Sixth</a:t>
            </a:r>
            <a:r>
              <a:rPr lang="de-DE"/>
              <a:t> </a:t>
            </a:r>
            <a:r>
              <a:rPr lang="de-DE" err="1"/>
              <a:t>stage</a:t>
            </a:r>
            <a:endParaRPr lang="de-DE"/>
          </a:p>
        </p:txBody>
      </p:sp>
      <p:sp>
        <p:nvSpPr>
          <p:cNvPr id="6" name="Textfeld 5">
            <a:extLst>
              <a:ext uri="{FF2B5EF4-FFF2-40B4-BE49-F238E27FC236}">
                <a16:creationId xmlns:a16="http://schemas.microsoft.com/office/drawing/2014/main" id="{13C8A22E-621D-A04F-A6C6-3F1E1971284C}"/>
              </a:ext>
            </a:extLst>
          </p:cNvPr>
          <p:cNvSpPr txBox="1"/>
          <p:nvPr userDrawn="1"/>
        </p:nvSpPr>
        <p:spPr>
          <a:xfrm>
            <a:off x="479424" y="6329976"/>
            <a:ext cx="884858" cy="138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rtlCol="0" anchor="ctr">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900" kern="1200" noProof="1">
                <a:solidFill>
                  <a:schemeClr val="bg1">
                    <a:lumMod val="75000"/>
                  </a:schemeClr>
                </a:solidFill>
                <a:latin typeface="+mn-lt"/>
                <a:ea typeface="+mn-ea"/>
                <a:cs typeface="+mn-cs"/>
              </a:rPr>
              <a:t>© MSL für BDLI</a:t>
            </a:r>
          </a:p>
        </p:txBody>
      </p:sp>
    </p:spTree>
    <p:extLst>
      <p:ext uri="{BB962C8B-B14F-4D97-AF65-F5344CB8AC3E}">
        <p14:creationId xmlns:p14="http://schemas.microsoft.com/office/powerpoint/2010/main" val="3630578171"/>
      </p:ext>
    </p:extLst>
  </p:cSld>
  <p:clrMap bg1="lt1" tx1="dk1" bg2="lt2" tx2="dk2" accent1="accent1" accent2="accent2" accent3="accent3" accent4="accent4" accent5="accent5" accent6="accent6" hlink="hlink" folHlink="folHlink"/>
  <p:sldLayoutIdLst>
    <p:sldLayoutId id="2147484470" r:id="rId1"/>
    <p:sldLayoutId id="2147484471" r:id="rId2"/>
    <p:sldLayoutId id="2147484326" r:id="rId3"/>
    <p:sldLayoutId id="2147484336" r:id="rId4"/>
    <p:sldLayoutId id="2147484379" r:id="rId5"/>
    <p:sldLayoutId id="2147484337" r:id="rId6"/>
    <p:sldLayoutId id="2147484384" r:id="rId7"/>
    <p:sldLayoutId id="2147484385" r:id="rId8"/>
    <p:sldLayoutId id="2147484341" r:id="rId9"/>
    <p:sldLayoutId id="2147484732" r:id="rId10"/>
    <p:sldLayoutId id="2147484322" r:id="rId11"/>
    <p:sldLayoutId id="2147484463" r:id="rId12"/>
    <p:sldLayoutId id="2147484343" r:id="rId13"/>
    <p:sldLayoutId id="2147484344" r:id="rId14"/>
    <p:sldLayoutId id="2147484331" r:id="rId15"/>
    <p:sldLayoutId id="2147484468" r:id="rId16"/>
    <p:sldLayoutId id="2147484386" r:id="rId17"/>
    <p:sldLayoutId id="2147484387" r:id="rId18"/>
    <p:sldLayoutId id="2147484325" r:id="rId19"/>
    <p:sldLayoutId id="2147484614" r:id="rId20"/>
    <p:sldLayoutId id="2147484613" r:id="rId21"/>
    <p:sldLayoutId id="2147484328" r:id="rId22"/>
    <p:sldLayoutId id="2147484462" r:id="rId23"/>
    <p:sldLayoutId id="2147484389" r:id="rId24"/>
    <p:sldLayoutId id="2147484359" r:id="rId25"/>
    <p:sldLayoutId id="2147484338" r:id="rId26"/>
    <p:sldLayoutId id="2147484139" r:id="rId27"/>
    <p:sldLayoutId id="2147484391" r:id="rId28"/>
    <p:sldLayoutId id="2147484392" r:id="rId29"/>
    <p:sldLayoutId id="2147484393" r:id="rId30"/>
    <p:sldLayoutId id="2147484324" r:id="rId31"/>
    <p:sldLayoutId id="2147484138" r:id="rId32"/>
    <p:sldLayoutId id="2147484333" r:id="rId33"/>
    <p:sldLayoutId id="2147484394" r:id="rId34"/>
    <p:sldLayoutId id="2147484339" r:id="rId35"/>
    <p:sldLayoutId id="2147484140" r:id="rId36"/>
    <p:sldLayoutId id="2147484396" r:id="rId37"/>
    <p:sldLayoutId id="2147484323" r:id="rId38"/>
    <p:sldLayoutId id="2147484466" r:id="rId39"/>
    <p:sldLayoutId id="2147484467" r:id="rId40"/>
    <p:sldLayoutId id="2147484345" r:id="rId41"/>
    <p:sldLayoutId id="2147484399" r:id="rId42"/>
    <p:sldLayoutId id="2147484400" r:id="rId43"/>
    <p:sldLayoutId id="2147484340" r:id="rId44"/>
    <p:sldLayoutId id="2147484401" r:id="rId45"/>
    <p:sldLayoutId id="2147484402" r:id="rId46"/>
    <p:sldLayoutId id="2147484403" r:id="rId47"/>
    <p:sldLayoutId id="2147484404" r:id="rId48"/>
    <p:sldLayoutId id="2147484405" r:id="rId49"/>
    <p:sldLayoutId id="2147484406" r:id="rId50"/>
    <p:sldLayoutId id="2147484407" r:id="rId51"/>
    <p:sldLayoutId id="2147484408" r:id="rId52"/>
    <p:sldLayoutId id="2147484409" r:id="rId53"/>
    <p:sldLayoutId id="2147484150" r:id="rId54"/>
    <p:sldLayoutId id="2147484730" r:id="rId55"/>
    <p:sldLayoutId id="2147484411" r:id="rId56"/>
    <p:sldLayoutId id="2147484412" r:id="rId57"/>
    <p:sldLayoutId id="2147484418" r:id="rId58"/>
    <p:sldLayoutId id="2147484465" r:id="rId59"/>
    <p:sldLayoutId id="2147484419" r:id="rId60"/>
    <p:sldLayoutId id="2147484420" r:id="rId61"/>
    <p:sldLayoutId id="2147484421" r:id="rId62"/>
    <p:sldLayoutId id="2147484422" r:id="rId63"/>
    <p:sldLayoutId id="2147484423" r:id="rId64"/>
    <p:sldLayoutId id="2147484424" r:id="rId65"/>
    <p:sldLayoutId id="2147484425" r:id="rId66"/>
    <p:sldLayoutId id="2147484426" r:id="rId67"/>
    <p:sldLayoutId id="2147484347" r:id="rId68"/>
    <p:sldLayoutId id="2147484161" r:id="rId69"/>
    <p:sldLayoutId id="2147484430" r:id="rId70"/>
    <p:sldLayoutId id="2147484431" r:id="rId71"/>
    <p:sldLayoutId id="2147484432" r:id="rId72"/>
    <p:sldLayoutId id="2147484433" r:id="rId73"/>
    <p:sldLayoutId id="2147484434" r:id="rId74"/>
    <p:sldLayoutId id="2147484356" r:id="rId75"/>
    <p:sldLayoutId id="2147484435" r:id="rId76"/>
    <p:sldLayoutId id="2147484571" r:id="rId77"/>
    <p:sldLayoutId id="2147484437" r:id="rId78"/>
    <p:sldLayoutId id="2147484335" r:id="rId79"/>
    <p:sldLayoutId id="2147484438" r:id="rId80"/>
    <p:sldLayoutId id="2147484612" r:id="rId81"/>
    <p:sldLayoutId id="2147484439" r:id="rId82"/>
    <p:sldLayoutId id="2147484440" r:id="rId83"/>
    <p:sldLayoutId id="2147484441" r:id="rId84"/>
    <p:sldLayoutId id="2147484442" r:id="rId85"/>
    <p:sldLayoutId id="2147484443" r:id="rId86"/>
    <p:sldLayoutId id="2147484444" r:id="rId87"/>
    <p:sldLayoutId id="2147484445" r:id="rId88"/>
    <p:sldLayoutId id="2147484182" r:id="rId89"/>
    <p:sldLayoutId id="2147484346" r:id="rId90"/>
    <p:sldLayoutId id="2147484352" r:id="rId91"/>
    <p:sldLayoutId id="2147484446" r:id="rId92"/>
    <p:sldLayoutId id="2147484447" r:id="rId93"/>
    <p:sldLayoutId id="2147484174" r:id="rId94"/>
    <p:sldLayoutId id="2147484319" r:id="rId95"/>
    <p:sldLayoutId id="2147484354" r:id="rId96"/>
    <p:sldLayoutId id="2147484450" r:id="rId97"/>
    <p:sldLayoutId id="2147484355" r:id="rId98"/>
    <p:sldLayoutId id="2147484451" r:id="rId99"/>
    <p:sldLayoutId id="2147484452" r:id="rId100"/>
    <p:sldLayoutId id="2147484453" r:id="rId101"/>
    <p:sldLayoutId id="2147484454" r:id="rId102"/>
    <p:sldLayoutId id="2147484455" r:id="rId103"/>
    <p:sldLayoutId id="2147484456" r:id="rId104"/>
    <p:sldLayoutId id="2147484457" r:id="rId105"/>
    <p:sldLayoutId id="2147484458" r:id="rId106"/>
    <p:sldLayoutId id="2147484459" r:id="rId107"/>
    <p:sldLayoutId id="2147484460" r:id="rId108"/>
    <p:sldLayoutId id="2147484610" r:id="rId109"/>
  </p:sldLayoutIdLst>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hf sldNum="0"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tabLst/>
        <a:defRPr sz="1400" kern="1200">
          <a:solidFill>
            <a:schemeClr val="tx1"/>
          </a:solidFill>
          <a:latin typeface="+mn-lt"/>
          <a:ea typeface="+mn-ea"/>
          <a:cs typeface="+mn-cs"/>
        </a:defRPr>
      </a:lvl1pPr>
      <a:lvl2pPr marL="226800" indent="0" algn="l" defTabSz="914400" rtl="0" eaLnBrk="1" latinLnBrk="0" hangingPunct="1">
        <a:lnSpc>
          <a:spcPct val="100000"/>
        </a:lnSpc>
        <a:spcBef>
          <a:spcPts val="600"/>
        </a:spcBef>
        <a:spcAft>
          <a:spcPts val="1000"/>
        </a:spcAft>
        <a:buFont typeface="Arial" panose="020B0604020202020204" pitchFamily="34" charset="0"/>
        <a:buNone/>
        <a:tabLst/>
        <a:defRPr sz="1400" kern="1200">
          <a:solidFill>
            <a:schemeClr val="tx1"/>
          </a:solidFill>
          <a:latin typeface="+mj-lt"/>
          <a:ea typeface="+mn-ea"/>
          <a:cs typeface="+mn-cs"/>
        </a:defRPr>
      </a:lvl2pPr>
      <a:lvl3pPr marL="763200" indent="-215900" algn="l" defTabSz="914400" rtl="0" eaLnBrk="1" latinLnBrk="0" hangingPunct="1">
        <a:lnSpc>
          <a:spcPct val="100000"/>
        </a:lnSpc>
        <a:spcBef>
          <a:spcPts val="600"/>
        </a:spcBef>
        <a:buFont typeface="Arial" panose="020B0604020202020204" pitchFamily="34" charset="0"/>
        <a:buChar char="•"/>
        <a:tabLst/>
        <a:defRPr sz="1400" kern="1200">
          <a:solidFill>
            <a:schemeClr val="tx1"/>
          </a:solidFill>
          <a:latin typeface="+mn-lt"/>
          <a:ea typeface="+mn-ea"/>
          <a:cs typeface="+mn-cs"/>
        </a:defRPr>
      </a:lvl3pPr>
      <a:lvl4pPr marL="1022400" indent="-216000" algn="l" defTabSz="914400" rtl="0" eaLnBrk="1" latinLnBrk="0" hangingPunct="1">
        <a:lnSpc>
          <a:spcPct val="100000"/>
        </a:lnSpc>
        <a:spcBef>
          <a:spcPts val="600"/>
        </a:spcBef>
        <a:spcAft>
          <a:spcPts val="1000"/>
        </a:spcAft>
        <a:buFont typeface="Arial" panose="020B0604020202020204" pitchFamily="34" charset="0"/>
        <a:buChar char="•"/>
        <a:tabLst/>
        <a:defRPr sz="1400" kern="1200">
          <a:solidFill>
            <a:schemeClr val="tx1"/>
          </a:solidFill>
          <a:latin typeface="+mn-lt"/>
          <a:ea typeface="+mn-ea"/>
          <a:cs typeface="+mn-cs"/>
        </a:defRPr>
      </a:lvl4pPr>
      <a:lvl5pPr marL="763200" indent="-216000" algn="l" defTabSz="914400" rtl="0" eaLnBrk="1" latinLnBrk="0" hangingPunct="1">
        <a:lnSpc>
          <a:spcPct val="100000"/>
        </a:lnSpc>
        <a:spcBef>
          <a:spcPts val="600"/>
        </a:spcBef>
        <a:buClr>
          <a:schemeClr val="accent2"/>
        </a:buClr>
        <a:buFont typeface="+mj-lt"/>
        <a:buAutoNum type="arabicPeriod"/>
        <a:tabLst/>
        <a:defRPr sz="1400" kern="1200">
          <a:solidFill>
            <a:schemeClr val="tx1"/>
          </a:solidFill>
          <a:latin typeface="+mn-lt"/>
          <a:ea typeface="+mn-ea"/>
          <a:cs typeface="+mn-cs"/>
        </a:defRPr>
      </a:lvl5pPr>
      <a:lvl6pPr marL="1022400" indent="-216000" algn="l" defTabSz="914400" rtl="0" eaLnBrk="1" latinLnBrk="0" hangingPunct="1">
        <a:lnSpc>
          <a:spcPct val="100000"/>
        </a:lnSpc>
        <a:spcBef>
          <a:spcPts val="600"/>
        </a:spcBef>
        <a:spcAft>
          <a:spcPts val="1000"/>
        </a:spcAft>
        <a:buClr>
          <a:schemeClr val="accent2"/>
        </a:buClr>
        <a:buFont typeface="+mj-lt"/>
        <a:buAutoNum type="alphaLcPeriod"/>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02">
          <p15:clr>
            <a:srgbClr val="F26B43"/>
          </p15:clr>
        </p15:guide>
        <p15:guide id="4" pos="7106">
          <p15:clr>
            <a:srgbClr val="F26B43"/>
          </p15:clr>
        </p15:guide>
        <p15:guide id="5" orient="horz" pos="255">
          <p15:clr>
            <a:srgbClr val="F26B43"/>
          </p15:clr>
        </p15:guide>
        <p15:guide id="7" orient="horz" pos="3838">
          <p15:clr>
            <a:srgbClr val="F26B43"/>
          </p15:clr>
        </p15:guide>
        <p15:guide id="8" orient="horz" pos="4065">
          <p15:clr>
            <a:srgbClr val="F26B43"/>
          </p15:clr>
        </p15:guide>
        <p15:guide id="9" pos="574">
          <p15:clr>
            <a:srgbClr val="F26B43"/>
          </p15:clr>
        </p15:guide>
        <p15:guide id="11" pos="3976">
          <p15:clr>
            <a:srgbClr val="F26B43"/>
          </p15:clr>
        </p15:guide>
        <p15:guide id="12" pos="7378">
          <p15:clr>
            <a:srgbClr val="F26B43"/>
          </p15:clr>
        </p15:guide>
        <p15:guide id="15" orient="horz" pos="482">
          <p15:clr>
            <a:srgbClr val="F26B43"/>
          </p15:clr>
        </p15:guide>
        <p15:guide id="18" pos="3704">
          <p15:clr>
            <a:srgbClr val="F26B43"/>
          </p15:clr>
        </p15:guide>
        <p15:guide id="19" orient="horz" pos="2273">
          <p15:clr>
            <a:srgbClr val="F26B43"/>
          </p15:clr>
        </p15:guide>
        <p15:guide id="20" orient="horz" pos="2047">
          <p15:clr>
            <a:srgbClr val="F26B43"/>
          </p15:clr>
        </p15:guide>
        <p15:guide id="21" pos="2275">
          <p15:clr>
            <a:srgbClr val="F26B43"/>
          </p15:clr>
        </p15:guide>
        <p15:guide id="22" pos="2003">
          <p15:clr>
            <a:srgbClr val="F26B43"/>
          </p15:clr>
        </p15:guide>
        <p15:guide id="23" pos="5677">
          <p15:clr>
            <a:srgbClr val="F26B43"/>
          </p15:clr>
        </p15:guide>
        <p15:guide id="24" pos="5405">
          <p15:clr>
            <a:srgbClr val="F26B43"/>
          </p15:clr>
        </p15:guide>
        <p15:guide id="25" pos="3432">
          <p15:clr>
            <a:srgbClr val="A4A3A4"/>
          </p15:clr>
        </p15:guide>
        <p15:guide id="26" pos="4248">
          <p15:clr>
            <a:srgbClr val="A4A3A4"/>
          </p15:clr>
        </p15:guide>
        <p15:guide id="27" orient="horz" pos="119">
          <p15:clr>
            <a:srgbClr val="5ACBF0"/>
          </p15:clr>
        </p15:guide>
        <p15:guide id="28" pos="3840">
          <p15:clr>
            <a:srgbClr val="A4A3A4"/>
          </p15:clr>
        </p15:guide>
        <p15:guide id="29" pos="846">
          <p15:clr>
            <a:srgbClr val="A4A3A4"/>
          </p15:clr>
        </p15:guide>
        <p15:guide id="30" pos="6834">
          <p15:clr>
            <a:srgbClr val="A4A3A4"/>
          </p15:clr>
        </p15:guide>
        <p15:guide id="33" pos="114">
          <p15:clr>
            <a:srgbClr val="5ACBF0"/>
          </p15:clr>
        </p15:guide>
        <p15:guide id="34" orient="horz" pos="4209">
          <p15:clr>
            <a:srgbClr val="5ACBF0"/>
          </p15:clr>
        </p15:guide>
        <p15:guide id="35" pos="7566">
          <p15:clr>
            <a:srgbClr val="5ACBF0"/>
          </p15:clr>
        </p15:guide>
        <p15:guide id="36" orient="horz" pos="867">
          <p15:clr>
            <a:srgbClr val="F26B43"/>
          </p15:clr>
        </p15:guide>
        <p15:guide id="37" orient="horz" pos="11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69.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53.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45.xml"/><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86.xml"/><Relationship Id="rId5" Type="http://schemas.openxmlformats.org/officeDocument/2006/relationships/image" Target="../media/image65.jpeg"/><Relationship Id="rId4" Type="http://schemas.openxmlformats.org/officeDocument/2006/relationships/image" Target="../media/image6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5.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4.png"/><Relationship Id="rId21" Type="http://schemas.openxmlformats.org/officeDocument/2006/relationships/image" Target="../media/image42.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image" Target="../media/image23.png"/><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slideLayout" Target="../slideLayouts/slideLayout1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41.xml"/><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47.emf"/><Relationship Id="rId7" Type="http://schemas.openxmlformats.org/officeDocument/2006/relationships/image" Target="../media/image51.svg"/><Relationship Id="rId2" Type="http://schemas.openxmlformats.org/officeDocument/2006/relationships/image" Target="../media/image46.emf"/><Relationship Id="rId1" Type="http://schemas.openxmlformats.org/officeDocument/2006/relationships/slideLayout" Target="../slideLayouts/slideLayout27.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A0FA6-E487-AE7A-C9C5-674A3E671D46}"/>
            </a:ext>
          </a:extLst>
        </p:cNvPr>
        <p:cNvGrpSpPr/>
        <p:nvPr/>
      </p:nvGrpSpPr>
      <p:grpSpPr>
        <a:xfrm>
          <a:off x="0" y="0"/>
          <a:ext cx="0" cy="0"/>
          <a:chOff x="0" y="0"/>
          <a:chExt cx="0" cy="0"/>
        </a:xfrm>
      </p:grpSpPr>
      <p:pic>
        <p:nvPicPr>
          <p:cNvPr id="14" name="Bildplatzhalter 13">
            <a:extLst>
              <a:ext uri="{FF2B5EF4-FFF2-40B4-BE49-F238E27FC236}">
                <a16:creationId xmlns:a16="http://schemas.microsoft.com/office/drawing/2014/main" id="{A4B8808A-7334-C1BF-1059-DAEE3675F0FC}"/>
              </a:ext>
            </a:extLst>
          </p:cNvPr>
          <p:cNvPicPr>
            <a:picLocks noGrp="1" noChangeAspect="1"/>
          </p:cNvPicPr>
          <p:nvPr>
            <p:ph type="pic" sz="quarter" idx="11"/>
          </p:nvPr>
        </p:nvPicPr>
        <p:blipFill>
          <a:blip r:embed="rId3" cstate="hqprint">
            <a:extLst>
              <a:ext uri="{28A0092B-C50C-407E-A947-70E740481C1C}">
                <a14:useLocalDpi xmlns:a14="http://schemas.microsoft.com/office/drawing/2010/main"/>
              </a:ext>
            </a:extLst>
          </a:blip>
          <a:srcRect/>
          <a:stretch>
            <a:fillRect/>
          </a:stretch>
        </p:blipFill>
        <p:spPr>
          <a:prstGeom prst="rect">
            <a:avLst/>
          </a:prstGeom>
        </p:spPr>
      </p:pic>
      <p:sp>
        <p:nvSpPr>
          <p:cNvPr id="15" name="Textfeld 14">
            <a:extLst>
              <a:ext uri="{FF2B5EF4-FFF2-40B4-BE49-F238E27FC236}">
                <a16:creationId xmlns:a16="http://schemas.microsoft.com/office/drawing/2014/main" id="{B5158FFB-D697-FD9E-2B4B-5BEBE3562083}"/>
              </a:ext>
            </a:extLst>
          </p:cNvPr>
          <p:cNvSpPr txBox="1"/>
          <p:nvPr/>
        </p:nvSpPr>
        <p:spPr>
          <a:xfrm>
            <a:off x="7407965" y="-662176"/>
            <a:ext cx="65" cy="184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rtlCol="0" anchor="ctr">
            <a:spAutoFit/>
          </a:bodyPr>
          <a:lstStyle/>
          <a:p>
            <a:pPr algn="l"/>
            <a:endParaRPr lang="de-DE" sz="1200" noProof="0">
              <a:solidFill>
                <a:schemeClr val="tx1"/>
              </a:solidFill>
            </a:endParaRPr>
          </a:p>
        </p:txBody>
      </p:sp>
      <p:pic>
        <p:nvPicPr>
          <p:cNvPr id="11" name="Grafik 10">
            <a:extLst>
              <a:ext uri="{FF2B5EF4-FFF2-40B4-BE49-F238E27FC236}">
                <a16:creationId xmlns:a16="http://schemas.microsoft.com/office/drawing/2014/main" id="{69980C26-FC2E-381E-2DB4-1BF126499803}"/>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923647" y="967249"/>
            <a:ext cx="2334329" cy="1249691"/>
          </a:xfrm>
          <a:prstGeom prst="rect">
            <a:avLst/>
          </a:prstGeom>
          <a:noFill/>
        </p:spPr>
      </p:pic>
      <p:sp>
        <p:nvSpPr>
          <p:cNvPr id="2" name="Titel 4">
            <a:extLst>
              <a:ext uri="{FF2B5EF4-FFF2-40B4-BE49-F238E27FC236}">
                <a16:creationId xmlns:a16="http://schemas.microsoft.com/office/drawing/2014/main" id="{E808CB9B-EBA7-7645-696C-80D17A129919}"/>
              </a:ext>
            </a:extLst>
          </p:cNvPr>
          <p:cNvSpPr txBox="1">
            <a:spLocks/>
          </p:cNvSpPr>
          <p:nvPr/>
        </p:nvSpPr>
        <p:spPr bwMode="gray">
          <a:xfrm>
            <a:off x="809894" y="2332383"/>
            <a:ext cx="10491517" cy="3272462"/>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nSpc>
                <a:spcPct val="80000"/>
              </a:lnSpc>
            </a:pPr>
            <a:r>
              <a:rPr lang="de-DE" sz="4800" noProof="0">
                <a:solidFill>
                  <a:schemeClr val="bg1"/>
                </a:solidFill>
                <a:latin typeface="+mn-lt"/>
              </a:rPr>
              <a:t>Zukunft beginnt oben:</a:t>
            </a:r>
            <a:br>
              <a:rPr lang="de-DE" sz="4800" noProof="0">
                <a:solidFill>
                  <a:schemeClr val="bg1"/>
                </a:solidFill>
                <a:latin typeface="+mn-lt"/>
              </a:rPr>
            </a:br>
            <a:r>
              <a:rPr lang="de-DE" sz="4800" b="1" noProof="0">
                <a:solidFill>
                  <a:schemeClr val="bg1"/>
                </a:solidFill>
              </a:rPr>
              <a:t>Toolkit Mitgliedsunternehmen</a:t>
            </a:r>
          </a:p>
        </p:txBody>
      </p:sp>
      <p:sp>
        <p:nvSpPr>
          <p:cNvPr id="4" name="Titel 4">
            <a:extLst>
              <a:ext uri="{FF2B5EF4-FFF2-40B4-BE49-F238E27FC236}">
                <a16:creationId xmlns:a16="http://schemas.microsoft.com/office/drawing/2014/main" id="{C3CD0F51-C745-7ECC-AB1F-F97C6D3C0036}"/>
              </a:ext>
            </a:extLst>
          </p:cNvPr>
          <p:cNvSpPr txBox="1">
            <a:spLocks/>
          </p:cNvSpPr>
          <p:nvPr/>
        </p:nvSpPr>
        <p:spPr bwMode="gray">
          <a:xfrm>
            <a:off x="839757" y="5632190"/>
            <a:ext cx="10344705" cy="61119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de-DE" sz="1600" noProof="0">
                <a:solidFill>
                  <a:srgbClr val="FF005E"/>
                </a:solidFill>
                <a:latin typeface="+mn-lt"/>
              </a:rPr>
              <a:t>Berlin, 5 Februar 2025</a:t>
            </a:r>
          </a:p>
        </p:txBody>
      </p:sp>
      <p:cxnSp>
        <p:nvCxnSpPr>
          <p:cNvPr id="10" name="Straight Connector 9">
            <a:extLst>
              <a:ext uri="{FF2B5EF4-FFF2-40B4-BE49-F238E27FC236}">
                <a16:creationId xmlns:a16="http://schemas.microsoft.com/office/drawing/2014/main" id="{69A3B9DF-CBB7-CB7F-F8BF-2E85F74BB36F}"/>
              </a:ext>
            </a:extLst>
          </p:cNvPr>
          <p:cNvCxnSpPr/>
          <p:nvPr/>
        </p:nvCxnSpPr>
        <p:spPr>
          <a:xfrm>
            <a:off x="3623365" y="720055"/>
            <a:ext cx="0" cy="1446085"/>
          </a:xfrm>
          <a:prstGeom prst="line">
            <a:avLst/>
          </a:prstGeom>
          <a:ln>
            <a:headEnd w="med" len="sm"/>
            <a:tailEnd w="med" len="sm"/>
          </a:ln>
        </p:spPr>
        <p:style>
          <a:lnRef idx="2">
            <a:schemeClr val="accent6"/>
          </a:lnRef>
          <a:fillRef idx="0">
            <a:schemeClr val="accent6"/>
          </a:fillRef>
          <a:effectRef idx="1">
            <a:schemeClr val="accent6"/>
          </a:effectRef>
          <a:fontRef idx="minor">
            <a:schemeClr val="tx1"/>
          </a:fontRef>
        </p:style>
      </p:cxnSp>
      <p:pic>
        <p:nvPicPr>
          <p:cNvPr id="3" name="Grafik 2">
            <a:extLst>
              <a:ext uri="{FF2B5EF4-FFF2-40B4-BE49-F238E27FC236}">
                <a16:creationId xmlns:a16="http://schemas.microsoft.com/office/drawing/2014/main" id="{1406A0E1-380B-048C-70BE-A38CD9235514}"/>
              </a:ext>
            </a:extLst>
          </p:cNvPr>
          <p:cNvPicPr>
            <a:picLocks noChangeAspect="1"/>
          </p:cNvPicPr>
          <p:nvPr/>
        </p:nvPicPr>
        <p:blipFill>
          <a:blip r:embed="rId6"/>
          <a:stretch>
            <a:fillRect/>
          </a:stretch>
        </p:blipFill>
        <p:spPr>
          <a:xfrm>
            <a:off x="3615252" y="720055"/>
            <a:ext cx="4109736" cy="1715715"/>
          </a:xfrm>
          <a:prstGeom prst="rect">
            <a:avLst/>
          </a:prstGeom>
        </p:spPr>
      </p:pic>
    </p:spTree>
    <p:extLst>
      <p:ext uri="{BB962C8B-B14F-4D97-AF65-F5344CB8AC3E}">
        <p14:creationId xmlns:p14="http://schemas.microsoft.com/office/powerpoint/2010/main" val="2822475593"/>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91972"/>
        </a:solidFill>
        <a:effectLst/>
      </p:bgPr>
    </p:bg>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a:solidFill>
                  <a:schemeClr val="bg1"/>
                </a:solidFill>
              </a:rPr>
              <a:t>Was gilt es zu beachten?</a:t>
            </a:r>
            <a:endParaRPr lang="de-DE">
              <a:solidFill>
                <a:schemeClr val="bg1"/>
              </a:solidFill>
              <a:latin typeface="+mn-lt"/>
            </a:endParaRPr>
          </a:p>
        </p:txBody>
      </p:sp>
      <p:sp>
        <p:nvSpPr>
          <p:cNvPr id="13" name="Textplatzhalter 12">
            <a:extLst>
              <a:ext uri="{FF2B5EF4-FFF2-40B4-BE49-F238E27FC236}">
                <a16:creationId xmlns:a16="http://schemas.microsoft.com/office/drawing/2014/main" id="{2B34FA23-CA22-D722-ADBB-D7CB0A8A319B}"/>
              </a:ext>
            </a:extLst>
          </p:cNvPr>
          <p:cNvSpPr>
            <a:spLocks noGrp="1"/>
          </p:cNvSpPr>
          <p:nvPr>
            <p:ph type="body" sz="quarter" idx="4294967295"/>
          </p:nvPr>
        </p:nvSpPr>
        <p:spPr>
          <a:xfrm>
            <a:off x="499182" y="1376363"/>
            <a:ext cx="5763505" cy="4716462"/>
          </a:xfrm>
        </p:spPr>
        <p:txBody>
          <a:bodyPr/>
          <a:lstStyle/>
          <a:p>
            <a:pPr marL="285750" indent="-285750">
              <a:lnSpc>
                <a:spcPct val="150000"/>
              </a:lnSpc>
              <a:buFont typeface="Arial" panose="020B0604020202020204" pitchFamily="34" charset="0"/>
              <a:buChar char="•"/>
            </a:pPr>
            <a:r>
              <a:rPr lang="de-DE" sz="2000">
                <a:solidFill>
                  <a:schemeClr val="bg1"/>
                </a:solidFill>
              </a:rPr>
              <a:t>Idealer </a:t>
            </a:r>
            <a:r>
              <a:rPr lang="de-DE" sz="2000" err="1">
                <a:solidFill>
                  <a:schemeClr val="bg1"/>
                </a:solidFill>
              </a:rPr>
              <a:t>Postingzeitraum</a:t>
            </a:r>
            <a:r>
              <a:rPr lang="de-DE" sz="2000">
                <a:solidFill>
                  <a:schemeClr val="bg1"/>
                </a:solidFill>
              </a:rPr>
              <a:t>: </a:t>
            </a:r>
            <a:r>
              <a:rPr lang="de-DE" sz="2000" b="1">
                <a:solidFill>
                  <a:schemeClr val="bg1"/>
                </a:solidFill>
              </a:rPr>
              <a:t>8:00-9:30 Uhr</a:t>
            </a:r>
            <a:r>
              <a:rPr lang="de-DE" sz="2000">
                <a:solidFill>
                  <a:schemeClr val="bg1"/>
                </a:solidFill>
              </a:rPr>
              <a:t> – nur an </a:t>
            </a:r>
            <a:r>
              <a:rPr lang="de-DE" sz="2000" b="1">
                <a:solidFill>
                  <a:schemeClr val="bg1"/>
                </a:solidFill>
              </a:rPr>
              <a:t>Werktagen</a:t>
            </a:r>
            <a:r>
              <a:rPr lang="de-DE" sz="2000">
                <a:solidFill>
                  <a:schemeClr val="bg1"/>
                </a:solidFill>
              </a:rPr>
              <a:t> posten, nicht am Wochenende </a:t>
            </a:r>
          </a:p>
          <a:p>
            <a:pPr marL="285750" indent="-285750">
              <a:lnSpc>
                <a:spcPct val="150000"/>
              </a:lnSpc>
              <a:buFont typeface="Arial" panose="020B0604020202020204" pitchFamily="34" charset="0"/>
              <a:buChar char="•"/>
            </a:pPr>
            <a:r>
              <a:rPr lang="de-DE" sz="2000">
                <a:solidFill>
                  <a:schemeClr val="bg1"/>
                </a:solidFill>
              </a:rPr>
              <a:t>Mitarbeitende auf den Post </a:t>
            </a:r>
            <a:r>
              <a:rPr lang="de-DE" sz="2000" b="1">
                <a:solidFill>
                  <a:schemeClr val="bg1"/>
                </a:solidFill>
              </a:rPr>
              <a:t>aufmerksam</a:t>
            </a:r>
            <a:r>
              <a:rPr lang="de-DE" sz="2000">
                <a:solidFill>
                  <a:schemeClr val="bg1"/>
                </a:solidFill>
              </a:rPr>
              <a:t> machen</a:t>
            </a:r>
          </a:p>
          <a:p>
            <a:pPr marL="285750" indent="-285750">
              <a:lnSpc>
                <a:spcPct val="150000"/>
              </a:lnSpc>
              <a:buFont typeface="Arial" panose="020B0604020202020204" pitchFamily="34" charset="0"/>
              <a:buChar char="•"/>
            </a:pPr>
            <a:r>
              <a:rPr lang="de-DE" sz="2000">
                <a:solidFill>
                  <a:schemeClr val="bg1"/>
                </a:solidFill>
              </a:rPr>
              <a:t>In den ersten </a:t>
            </a:r>
            <a:r>
              <a:rPr lang="de-DE" sz="2000" b="1">
                <a:solidFill>
                  <a:schemeClr val="bg1"/>
                </a:solidFill>
              </a:rPr>
              <a:t>60 Minuten </a:t>
            </a:r>
            <a:r>
              <a:rPr lang="de-DE" sz="2000">
                <a:solidFill>
                  <a:schemeClr val="bg1"/>
                </a:solidFill>
              </a:rPr>
              <a:t>sind Likes &amp; insbesondere </a:t>
            </a:r>
            <a:r>
              <a:rPr lang="de-DE" sz="2000" b="1">
                <a:solidFill>
                  <a:schemeClr val="bg1"/>
                </a:solidFill>
              </a:rPr>
              <a:t>Kommentare</a:t>
            </a:r>
            <a:r>
              <a:rPr lang="de-DE" sz="2000">
                <a:solidFill>
                  <a:schemeClr val="bg1"/>
                </a:solidFill>
              </a:rPr>
              <a:t> entscheidend</a:t>
            </a:r>
          </a:p>
          <a:p>
            <a:pPr marL="285750" indent="-285750">
              <a:lnSpc>
                <a:spcPct val="150000"/>
              </a:lnSpc>
              <a:buFont typeface="Arial" panose="020B0604020202020204" pitchFamily="34" charset="0"/>
              <a:buChar char="•"/>
            </a:pPr>
            <a:r>
              <a:rPr lang="de-DE" sz="2000">
                <a:solidFill>
                  <a:schemeClr val="bg1"/>
                </a:solidFill>
              </a:rPr>
              <a:t>Auf Kommentare </a:t>
            </a:r>
            <a:r>
              <a:rPr lang="de-DE" sz="2000" b="1">
                <a:solidFill>
                  <a:schemeClr val="bg1"/>
                </a:solidFill>
              </a:rPr>
              <a:t>zeitnah antworten</a:t>
            </a:r>
          </a:p>
          <a:p>
            <a:pPr marL="285750" indent="-285750">
              <a:lnSpc>
                <a:spcPct val="150000"/>
              </a:lnSpc>
              <a:buFont typeface="Arial" panose="020B0604020202020204" pitchFamily="34" charset="0"/>
              <a:buChar char="•"/>
            </a:pPr>
            <a:r>
              <a:rPr lang="de-DE" sz="2000">
                <a:solidFill>
                  <a:schemeClr val="bg1"/>
                </a:solidFill>
              </a:rPr>
              <a:t>Auf Hashtags verzichten</a:t>
            </a:r>
          </a:p>
          <a:p>
            <a:endParaRPr lang="de-DE" sz="2000">
              <a:solidFill>
                <a:schemeClr val="bg1"/>
              </a:solidFill>
            </a:endParaRPr>
          </a:p>
        </p:txBody>
      </p:sp>
      <p:grpSp>
        <p:nvGrpSpPr>
          <p:cNvPr id="2" name="Gruppieren 1">
            <a:extLst>
              <a:ext uri="{FF2B5EF4-FFF2-40B4-BE49-F238E27FC236}">
                <a16:creationId xmlns:a16="http://schemas.microsoft.com/office/drawing/2014/main" id="{7288C140-DD2B-5E48-4E28-4F492B595FD2}"/>
              </a:ext>
            </a:extLst>
          </p:cNvPr>
          <p:cNvGrpSpPr/>
          <p:nvPr/>
        </p:nvGrpSpPr>
        <p:grpSpPr>
          <a:xfrm>
            <a:off x="6958548" y="1055824"/>
            <a:ext cx="4734270" cy="4746352"/>
            <a:chOff x="7096486" y="338594"/>
            <a:chExt cx="4734270" cy="4746352"/>
          </a:xfrm>
        </p:grpSpPr>
        <p:sp>
          <p:nvSpPr>
            <p:cNvPr id="6" name="Abgerundetes Rechteck 5">
              <a:extLst>
                <a:ext uri="{FF2B5EF4-FFF2-40B4-BE49-F238E27FC236}">
                  <a16:creationId xmlns:a16="http://schemas.microsoft.com/office/drawing/2014/main" id="{83E6542F-8F08-CA4B-8D8F-DCF5E13D6664}"/>
                </a:ext>
              </a:extLst>
            </p:cNvPr>
            <p:cNvSpPr/>
            <p:nvPr/>
          </p:nvSpPr>
          <p:spPr bwMode="gray">
            <a:xfrm>
              <a:off x="7096486" y="368484"/>
              <a:ext cx="4734270" cy="4716462"/>
            </a:xfrm>
            <a:prstGeom prst="roundRect">
              <a:avLst>
                <a:gd name="adj" fmla="val 3231"/>
              </a:avLst>
            </a:prstGeom>
            <a:gradFill flip="none" rotWithShape="1">
              <a:gsLst>
                <a:gs pos="100000">
                  <a:schemeClr val="accent3"/>
                </a:gs>
                <a:gs pos="0">
                  <a:srgbClr val="FF0084"/>
                </a:gs>
              </a:gsLst>
              <a:lin ang="13500000" scaled="1"/>
              <a:tileRect/>
            </a:gradFill>
            <a:ln w="63500">
              <a:noFill/>
            </a:ln>
            <a:effectLst>
              <a:outerShdw blurRad="762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b"/>
            <a:lstStyle/>
            <a:p>
              <a:pPr>
                <a:spcAft>
                  <a:spcPts val="1000"/>
                </a:spcAft>
              </a:pPr>
              <a:endParaRPr lang="en-US" sz="1000" b="1" err="1">
                <a:solidFill>
                  <a:schemeClr val="tx1"/>
                </a:solidFill>
                <a:latin typeface="+mj-lt"/>
              </a:endParaRPr>
            </a:p>
          </p:txBody>
        </p:sp>
        <p:sp>
          <p:nvSpPr>
            <p:cNvPr id="8" name="Textfeld 7">
              <a:extLst>
                <a:ext uri="{FF2B5EF4-FFF2-40B4-BE49-F238E27FC236}">
                  <a16:creationId xmlns:a16="http://schemas.microsoft.com/office/drawing/2014/main" id="{618F8205-5392-7544-A96A-38943490E897}"/>
                </a:ext>
              </a:extLst>
            </p:cNvPr>
            <p:cNvSpPr txBox="1"/>
            <p:nvPr/>
          </p:nvSpPr>
          <p:spPr bwMode="gray">
            <a:xfrm>
              <a:off x="7096486" y="572191"/>
              <a:ext cx="4596331" cy="1446550"/>
            </a:xfrm>
            <a:prstGeom prst="rect">
              <a:avLst/>
            </a:prstGeom>
            <a:noFill/>
            <a:ln w="12700">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
                  <a:srgbClr val="69635F"/>
                </a:buClr>
                <a:buSzTx/>
                <a:buFontTx/>
                <a:buNone/>
                <a:tabLst/>
                <a:defRPr/>
              </a:pPr>
              <a:r>
                <a:rPr kumimoji="0" lang="en-US" sz="2800" b="1" i="0" u="none" strike="noStrike" kern="1200" cap="none" spc="0" normalizeH="0" baseline="0" noProof="0">
                  <a:ln>
                    <a:noFill/>
                  </a:ln>
                  <a:solidFill>
                    <a:srgbClr val="FFFFFF"/>
                  </a:solidFill>
                  <a:effectLst/>
                  <a:uLnTx/>
                  <a:uFillTx/>
                  <a:latin typeface="NIVEA Brand Type TT" panose="020B0504010101010104" pitchFamily="34" charset="77"/>
                  <a:ea typeface="+mn-ea"/>
                  <a:cs typeface="+mn-cs"/>
                </a:rPr>
                <a:t>   </a:t>
              </a:r>
            </a:p>
            <a:p>
              <a:pPr marL="0" marR="0" lvl="0" indent="0" algn="l" defTabSz="914400" rtl="0" eaLnBrk="1" fontAlgn="auto" latinLnBrk="0" hangingPunct="1">
                <a:lnSpc>
                  <a:spcPct val="100000"/>
                </a:lnSpc>
                <a:spcBef>
                  <a:spcPts val="0"/>
                </a:spcBef>
                <a:spcAft>
                  <a:spcPts val="600"/>
                </a:spcAft>
                <a:buClr>
                  <a:srgbClr val="69635F"/>
                </a:buClr>
                <a:buSzTx/>
                <a:buFontTx/>
                <a:buNone/>
                <a:tabLst/>
                <a:defRPr/>
              </a:pPr>
              <a:r>
                <a:rPr kumimoji="0" lang="en-US" sz="2800" b="1" i="0" u="none" strike="noStrike" kern="1200" cap="none" spc="0" normalizeH="0" baseline="0" noProof="0">
                  <a:ln>
                    <a:noFill/>
                  </a:ln>
                  <a:solidFill>
                    <a:srgbClr val="FFFFFF"/>
                  </a:solidFill>
                  <a:effectLst/>
                  <a:uLnTx/>
                  <a:uFillTx/>
                  <a:latin typeface="NIVEA Brand Type TT" panose="020B0504010101010104" pitchFamily="34" charset="77"/>
                  <a:ea typeface="+mn-ea"/>
                  <a:cs typeface="+mn-cs"/>
                </a:rPr>
                <a:t>  </a:t>
              </a:r>
            </a:p>
            <a:p>
              <a:pPr marL="0" marR="0" lvl="0" indent="0" algn="l" defTabSz="914400" rtl="0" eaLnBrk="1" fontAlgn="auto" latinLnBrk="0" hangingPunct="1">
                <a:lnSpc>
                  <a:spcPct val="100000"/>
                </a:lnSpc>
                <a:spcBef>
                  <a:spcPts val="0"/>
                </a:spcBef>
                <a:spcAft>
                  <a:spcPts val="600"/>
                </a:spcAft>
                <a:buClr>
                  <a:srgbClr val="69635F"/>
                </a:buClr>
                <a:buSzTx/>
                <a:buFontTx/>
                <a:buNone/>
                <a:tabLst/>
                <a:defRPr/>
              </a:pPr>
              <a:r>
                <a:rPr kumimoji="0" lang="en-US" sz="2800" b="1" i="0" u="none" strike="noStrike" kern="1200" cap="none" spc="0" normalizeH="0" baseline="0" noProof="0">
                  <a:ln>
                    <a:noFill/>
                  </a:ln>
                  <a:solidFill>
                    <a:srgbClr val="FFFFFF"/>
                  </a:solidFill>
                  <a:effectLst/>
                  <a:uLnTx/>
                  <a:uFillTx/>
                  <a:latin typeface="NIVEA Brand Type TT" panose="020B0504010101010104" pitchFamily="34" charset="77"/>
                  <a:ea typeface="+mn-ea"/>
                  <a:cs typeface="+mn-cs"/>
                </a:rPr>
                <a:t>	         To Do</a:t>
              </a:r>
            </a:p>
          </p:txBody>
        </p:sp>
        <p:sp>
          <p:nvSpPr>
            <p:cNvPr id="10" name="Textfeld 9">
              <a:extLst>
                <a:ext uri="{FF2B5EF4-FFF2-40B4-BE49-F238E27FC236}">
                  <a16:creationId xmlns:a16="http://schemas.microsoft.com/office/drawing/2014/main" id="{4A19FC07-1BAC-E64C-AAA6-B700F0CD3B16}"/>
                </a:ext>
              </a:extLst>
            </p:cNvPr>
            <p:cNvSpPr txBox="1"/>
            <p:nvPr/>
          </p:nvSpPr>
          <p:spPr bwMode="gray">
            <a:xfrm>
              <a:off x="7355455" y="2157868"/>
              <a:ext cx="4337362" cy="2523768"/>
            </a:xfrm>
            <a:prstGeom prst="rect">
              <a:avLst/>
            </a:prstGeom>
            <a:noFill/>
            <a:ln w="12700">
              <a:noFill/>
            </a:ln>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600"/>
                </a:spcAft>
                <a:buClr>
                  <a:srgbClr val="69635F"/>
                </a:buClr>
                <a:buSzTx/>
                <a:buFont typeface="Courier New" panose="02070309020205020404" pitchFamily="49" charset="0"/>
                <a:buChar char="o"/>
                <a:tabLst/>
                <a:defRPr/>
              </a:pPr>
              <a:r>
                <a:rPr kumimoji="0" lang="de-DE" b="0" i="0" u="none" strike="noStrike" kern="1200" cap="none" spc="0" normalizeH="0" baseline="0" noProof="0">
                  <a:ln>
                    <a:noFill/>
                  </a:ln>
                  <a:solidFill>
                    <a:srgbClr val="FFFFFF"/>
                  </a:solidFill>
                  <a:effectLst/>
                  <a:uLnTx/>
                  <a:uFillTx/>
                  <a:latin typeface="NIVEA Brand Type TT"/>
                  <a:ea typeface="+mn-ea"/>
                  <a:cs typeface="+mn-cs"/>
                </a:rPr>
                <a:t>Copy gegenlesen &amp; ggf. für Ihr Unternehmen anpassen  </a:t>
              </a:r>
              <a:endParaRPr lang="de-DE" noProof="0">
                <a:solidFill>
                  <a:srgbClr val="FFFFFF"/>
                </a:solidFill>
                <a:latin typeface="NIVEA Brand Type TT"/>
              </a:endParaRPr>
            </a:p>
            <a:p>
              <a:pPr marL="285750" marR="0" lvl="0" indent="-285750" algn="l" defTabSz="914400" rtl="0" eaLnBrk="1" fontAlgn="auto" latinLnBrk="0" hangingPunct="1">
                <a:lnSpc>
                  <a:spcPct val="100000"/>
                </a:lnSpc>
                <a:spcBef>
                  <a:spcPts val="0"/>
                </a:spcBef>
                <a:spcAft>
                  <a:spcPts val="600"/>
                </a:spcAft>
                <a:buClr>
                  <a:srgbClr val="69635F"/>
                </a:buClr>
                <a:buSzTx/>
                <a:buFont typeface="Courier New" panose="02070309020205020404" pitchFamily="49" charset="0"/>
                <a:buChar char="o"/>
                <a:tabLst/>
                <a:defRPr/>
              </a:pPr>
              <a:r>
                <a:rPr kumimoji="0" lang="de-DE" b="0" i="0" u="none" strike="noStrike" kern="1200" cap="none" spc="0" normalizeH="0" baseline="0">
                  <a:ln>
                    <a:noFill/>
                  </a:ln>
                  <a:solidFill>
                    <a:srgbClr val="FFFFFF"/>
                  </a:solidFill>
                  <a:effectLst/>
                  <a:uLnTx/>
                  <a:uFillTx/>
                  <a:latin typeface="NIVEA Brand Type TT"/>
                  <a:ea typeface="+mn-ea"/>
                  <a:cs typeface="+mn-cs"/>
                </a:rPr>
                <a:t>Visual runterladen </a:t>
              </a:r>
              <a:r>
                <a:rPr kumimoji="0" lang="de-DE" b="0" i="0" u="none" strike="noStrike" kern="1200" cap="none" spc="0" normalizeH="0" baseline="0" noProof="0">
                  <a:ln>
                    <a:noFill/>
                  </a:ln>
                  <a:solidFill>
                    <a:srgbClr val="FFFFFF"/>
                  </a:solidFill>
                  <a:effectLst/>
                  <a:uLnTx/>
                  <a:uFillTx/>
                  <a:latin typeface="NIVEA Brand Type TT"/>
                  <a:ea typeface="+mn-ea"/>
                  <a:cs typeface="+mn-cs"/>
                </a:rPr>
                <a:t>&amp; ggf. für Ihr Unternehmen anpassen </a:t>
              </a:r>
            </a:p>
            <a:p>
              <a:pPr marL="285750" marR="0" lvl="0" indent="-285750" algn="l" defTabSz="914400" rtl="0" eaLnBrk="1" fontAlgn="auto" latinLnBrk="0" hangingPunct="1">
                <a:lnSpc>
                  <a:spcPct val="100000"/>
                </a:lnSpc>
                <a:spcBef>
                  <a:spcPts val="0"/>
                </a:spcBef>
                <a:spcAft>
                  <a:spcPts val="600"/>
                </a:spcAft>
                <a:buClr>
                  <a:srgbClr val="69635F"/>
                </a:buClr>
                <a:buSzTx/>
                <a:buFont typeface="Courier New" panose="02070309020205020404" pitchFamily="49" charset="0"/>
                <a:buChar char="o"/>
                <a:tabLst/>
                <a:defRPr/>
              </a:pPr>
              <a:r>
                <a:rPr lang="de-DE">
                  <a:solidFill>
                    <a:srgbClr val="FFFFFF"/>
                  </a:solidFill>
                  <a:latin typeface="NIVEA Brand Type TT"/>
                </a:rPr>
                <a:t>Zwischen 8:00-9:30 Uhr posten</a:t>
              </a:r>
            </a:p>
            <a:p>
              <a:pPr marL="285750" marR="0" lvl="0" indent="-285750" algn="l" defTabSz="914400" rtl="0" eaLnBrk="1" fontAlgn="auto" latinLnBrk="0" hangingPunct="1">
                <a:lnSpc>
                  <a:spcPct val="100000"/>
                </a:lnSpc>
                <a:spcBef>
                  <a:spcPts val="0"/>
                </a:spcBef>
                <a:spcAft>
                  <a:spcPts val="600"/>
                </a:spcAft>
                <a:buClr>
                  <a:srgbClr val="69635F"/>
                </a:buClr>
                <a:buSzTx/>
                <a:buFont typeface="Courier New" panose="02070309020205020404" pitchFamily="49" charset="0"/>
                <a:buChar char="o"/>
                <a:tabLst/>
                <a:defRPr/>
              </a:pPr>
              <a:r>
                <a:rPr lang="de-DE">
                  <a:solidFill>
                    <a:srgbClr val="FFFFFF"/>
                  </a:solidFill>
                  <a:latin typeface="NIVEA Brand Type TT"/>
                </a:rPr>
                <a:t>Post in Ihrem Unternehmen teilen – für Likes &amp; Kommentare sorgen</a:t>
              </a:r>
            </a:p>
            <a:p>
              <a:pPr marL="285750" marR="0" lvl="0" indent="-285750" algn="l" defTabSz="914400" rtl="0" eaLnBrk="1" fontAlgn="auto" latinLnBrk="0" hangingPunct="1">
                <a:lnSpc>
                  <a:spcPct val="100000"/>
                </a:lnSpc>
                <a:spcBef>
                  <a:spcPts val="0"/>
                </a:spcBef>
                <a:spcAft>
                  <a:spcPts val="600"/>
                </a:spcAft>
                <a:buClr>
                  <a:srgbClr val="69635F"/>
                </a:buClr>
                <a:buSzTx/>
                <a:buFont typeface="Courier New" panose="02070309020205020404" pitchFamily="49" charset="0"/>
                <a:buChar char="o"/>
                <a:tabLst/>
                <a:defRPr/>
              </a:pPr>
              <a:r>
                <a:rPr lang="de-DE">
                  <a:solidFill>
                    <a:srgbClr val="FFFFFF"/>
                  </a:solidFill>
                  <a:latin typeface="NIVEA Brand Type TT"/>
                </a:rPr>
                <a:t>Auf Kommentare antworten</a:t>
              </a:r>
            </a:p>
          </p:txBody>
        </p:sp>
        <p:pic>
          <p:nvPicPr>
            <p:cNvPr id="15" name="Grafik 14" descr="Ein Bild, das Büroklammer, Licht enthält.&#10;&#10;Automatisch generierte Beschreibung">
              <a:extLst>
                <a:ext uri="{FF2B5EF4-FFF2-40B4-BE49-F238E27FC236}">
                  <a16:creationId xmlns:a16="http://schemas.microsoft.com/office/drawing/2014/main" id="{EC4F1B13-A420-4040-9E62-3451201B0B7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rot="11856356" flipV="1">
              <a:off x="10684355" y="338594"/>
              <a:ext cx="771771" cy="853162"/>
            </a:xfrm>
            <a:prstGeom prst="rect">
              <a:avLst/>
            </a:prstGeom>
            <a:ln>
              <a:noFill/>
            </a:ln>
          </p:spPr>
        </p:pic>
      </p:grpSp>
      <p:pic>
        <p:nvPicPr>
          <p:cNvPr id="4" name="Grafik 3">
            <a:extLst>
              <a:ext uri="{FF2B5EF4-FFF2-40B4-BE49-F238E27FC236}">
                <a16:creationId xmlns:a16="http://schemas.microsoft.com/office/drawing/2014/main" id="{BB116F94-5ECA-7FC0-14E0-554A7E640637}"/>
              </a:ext>
            </a:extLst>
          </p:cNvPr>
          <p:cNvPicPr>
            <a:picLocks noChangeAspect="1"/>
          </p:cNvPicPr>
          <p:nvPr/>
        </p:nvPicPr>
        <p:blipFill>
          <a:blip r:embed="rId5"/>
          <a:stretch>
            <a:fillRect/>
          </a:stretch>
        </p:blipFill>
        <p:spPr>
          <a:xfrm>
            <a:off x="8696652" y="1282044"/>
            <a:ext cx="982227" cy="971550"/>
          </a:xfrm>
          <a:prstGeom prst="roundRect">
            <a:avLst>
              <a:gd name="adj" fmla="val 9214"/>
            </a:avLst>
          </a:prstGeom>
          <a:effectLst>
            <a:outerShdw blurRad="76200" dist="38100" dir="5400000" algn="t" rotWithShape="0">
              <a:prstClr val="black">
                <a:alpha val="20000"/>
              </a:prstClr>
            </a:outerShdw>
          </a:effectLst>
        </p:spPr>
      </p:pic>
      <p:sp>
        <p:nvSpPr>
          <p:cNvPr id="5" name="textruta 4">
            <a:extLst>
              <a:ext uri="{FF2B5EF4-FFF2-40B4-BE49-F238E27FC236}">
                <a16:creationId xmlns:a16="http://schemas.microsoft.com/office/drawing/2014/main" id="{F4DF88BF-B1EC-3B25-6B0F-F419DAA90870}"/>
              </a:ext>
            </a:extLst>
          </p:cNvPr>
          <p:cNvSpPr txBox="1"/>
          <p:nvPr/>
        </p:nvSpPr>
        <p:spPr bwMode="gray">
          <a:xfrm>
            <a:off x="281354" y="1535723"/>
            <a:ext cx="0" cy="0"/>
          </a:xfrm>
          <a:prstGeom prst="rect">
            <a:avLst/>
          </a:prstGeom>
        </p:spPr>
        <p:txBody>
          <a:bodyPr vert="horz" wrap="none" lIns="0" tIns="0" rIns="0" bIns="0" rtlCol="0">
            <a:noAutofit/>
          </a:bodyPr>
          <a:lstStyle/>
          <a:p>
            <a:pPr algn="l"/>
            <a:endParaRPr lang="sv-DE" sz="1800" b="1">
              <a:solidFill>
                <a:schemeClr val="bg1"/>
              </a:solidFill>
              <a:latin typeface="+mj-lt"/>
              <a:cs typeface="Gotham Book" pitchFamily="2" charset="0"/>
            </a:endParaRPr>
          </a:p>
        </p:txBody>
      </p:sp>
      <p:sp>
        <p:nvSpPr>
          <p:cNvPr id="9" name="textruta 8">
            <a:extLst>
              <a:ext uri="{FF2B5EF4-FFF2-40B4-BE49-F238E27FC236}">
                <a16:creationId xmlns:a16="http://schemas.microsoft.com/office/drawing/2014/main" id="{C608B281-268D-A0DE-7875-4D185B3F7904}"/>
              </a:ext>
            </a:extLst>
          </p:cNvPr>
          <p:cNvSpPr txBox="1"/>
          <p:nvPr/>
        </p:nvSpPr>
        <p:spPr bwMode="gray">
          <a:xfrm>
            <a:off x="2781300" y="1168400"/>
            <a:ext cx="0" cy="0"/>
          </a:xfrm>
          <a:prstGeom prst="rect">
            <a:avLst/>
          </a:prstGeom>
        </p:spPr>
        <p:txBody>
          <a:bodyPr vert="horz" wrap="none" lIns="0" tIns="0" rIns="0" bIns="0" rtlCol="0">
            <a:noAutofit/>
          </a:bodyPr>
          <a:lstStyle/>
          <a:p>
            <a:pPr algn="l"/>
            <a:endParaRPr lang="sv-DE" sz="1800" b="1">
              <a:solidFill>
                <a:schemeClr val="bg1"/>
              </a:solidFill>
              <a:latin typeface="+mj-lt"/>
              <a:cs typeface="Gotham Book" pitchFamily="2" charset="0"/>
            </a:endParaRPr>
          </a:p>
        </p:txBody>
      </p:sp>
      <p:sp>
        <p:nvSpPr>
          <p:cNvPr id="14" name="textruta 13">
            <a:extLst>
              <a:ext uri="{FF2B5EF4-FFF2-40B4-BE49-F238E27FC236}">
                <a16:creationId xmlns:a16="http://schemas.microsoft.com/office/drawing/2014/main" id="{D1269C44-3BFC-0B1B-B292-39BE27AE19C5}"/>
              </a:ext>
            </a:extLst>
          </p:cNvPr>
          <p:cNvSpPr txBox="1"/>
          <p:nvPr/>
        </p:nvSpPr>
        <p:spPr bwMode="gray">
          <a:xfrm>
            <a:off x="4140200" y="88900"/>
            <a:ext cx="0" cy="0"/>
          </a:xfrm>
          <a:prstGeom prst="rect">
            <a:avLst/>
          </a:prstGeom>
        </p:spPr>
        <p:txBody>
          <a:bodyPr vert="horz" wrap="none" lIns="0" tIns="0" rIns="0" bIns="0" rtlCol="0">
            <a:noAutofit/>
          </a:bodyPr>
          <a:lstStyle/>
          <a:p>
            <a:pPr algn="l"/>
            <a:endParaRPr lang="sv-DE" sz="1800" b="1">
              <a:solidFill>
                <a:schemeClr val="bg1"/>
              </a:solidFill>
              <a:latin typeface="+mj-lt"/>
              <a:cs typeface="Gotham Book" pitchFamily="2" charset="0"/>
            </a:endParaRPr>
          </a:p>
        </p:txBody>
      </p:sp>
      <p:sp>
        <p:nvSpPr>
          <p:cNvPr id="16" name="textruta 15">
            <a:extLst>
              <a:ext uri="{FF2B5EF4-FFF2-40B4-BE49-F238E27FC236}">
                <a16:creationId xmlns:a16="http://schemas.microsoft.com/office/drawing/2014/main" id="{C6A26CDA-8E77-8A7F-3C1E-D485C0E3564F}"/>
              </a:ext>
            </a:extLst>
          </p:cNvPr>
          <p:cNvSpPr txBox="1"/>
          <p:nvPr/>
        </p:nvSpPr>
        <p:spPr bwMode="gray">
          <a:xfrm>
            <a:off x="2768600" y="177800"/>
            <a:ext cx="0" cy="0"/>
          </a:xfrm>
          <a:prstGeom prst="rect">
            <a:avLst/>
          </a:prstGeom>
        </p:spPr>
        <p:txBody>
          <a:bodyPr vert="horz" wrap="none" lIns="0" tIns="0" rIns="0" bIns="0" rtlCol="0">
            <a:noAutofit/>
          </a:bodyPr>
          <a:lstStyle/>
          <a:p>
            <a:pPr algn="l"/>
            <a:endParaRPr lang="sv-DE" sz="1800" b="1">
              <a:solidFill>
                <a:schemeClr val="bg1"/>
              </a:solidFill>
              <a:latin typeface="+mj-lt"/>
              <a:cs typeface="Gotham Book" pitchFamily="2" charset="0"/>
            </a:endParaRPr>
          </a:p>
        </p:txBody>
      </p:sp>
      <p:sp>
        <p:nvSpPr>
          <p:cNvPr id="17" name="textruta 16">
            <a:extLst>
              <a:ext uri="{FF2B5EF4-FFF2-40B4-BE49-F238E27FC236}">
                <a16:creationId xmlns:a16="http://schemas.microsoft.com/office/drawing/2014/main" id="{26802B66-63E3-E5B2-37AC-7B0420875F54}"/>
              </a:ext>
            </a:extLst>
          </p:cNvPr>
          <p:cNvSpPr txBox="1"/>
          <p:nvPr/>
        </p:nvSpPr>
        <p:spPr bwMode="gray">
          <a:xfrm>
            <a:off x="6366076" y="231494"/>
            <a:ext cx="0" cy="0"/>
          </a:xfrm>
          <a:prstGeom prst="rect">
            <a:avLst/>
          </a:prstGeom>
        </p:spPr>
        <p:txBody>
          <a:bodyPr vert="horz" wrap="none" lIns="0" tIns="0" rIns="0" bIns="0" rtlCol="0">
            <a:noAutofit/>
          </a:bodyPr>
          <a:lstStyle/>
          <a:p>
            <a:pPr algn="l"/>
            <a:endParaRPr lang="sv-DE" sz="1800" b="1">
              <a:solidFill>
                <a:schemeClr val="bg1"/>
              </a:solidFill>
              <a:latin typeface="+mj-lt"/>
              <a:cs typeface="Gotham Book" pitchFamily="2" charset="0"/>
            </a:endParaRPr>
          </a:p>
        </p:txBody>
      </p:sp>
    </p:spTree>
    <p:extLst>
      <p:ext uri="{BB962C8B-B14F-4D97-AF65-F5344CB8AC3E}">
        <p14:creationId xmlns:p14="http://schemas.microsoft.com/office/powerpoint/2010/main" val="2705916477"/>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F736C-9F3F-FAB5-9616-508F311DBA84}"/>
            </a:ext>
          </a:extLst>
        </p:cNvPr>
        <p:cNvGrpSpPr/>
        <p:nvPr/>
      </p:nvGrpSpPr>
      <p:grpSpPr>
        <a:xfrm>
          <a:off x="0" y="0"/>
          <a:ext cx="0" cy="0"/>
          <a:chOff x="0" y="0"/>
          <a:chExt cx="0" cy="0"/>
        </a:xfrm>
      </p:grpSpPr>
      <p:sp>
        <p:nvSpPr>
          <p:cNvPr id="23" name="Titel 22">
            <a:extLst>
              <a:ext uri="{FF2B5EF4-FFF2-40B4-BE49-F238E27FC236}">
                <a16:creationId xmlns:a16="http://schemas.microsoft.com/office/drawing/2014/main" id="{165FE54F-F0F8-01B9-901B-01D47ABADC5D}"/>
              </a:ext>
            </a:extLst>
          </p:cNvPr>
          <p:cNvSpPr>
            <a:spLocks noGrp="1"/>
          </p:cNvSpPr>
          <p:nvPr>
            <p:ph type="title"/>
          </p:nvPr>
        </p:nvSpPr>
        <p:spPr/>
        <p:txBody>
          <a:bodyPr/>
          <a:lstStyle/>
          <a:p>
            <a:r>
              <a:rPr lang="de-DE"/>
              <a:t>Der erste Post</a:t>
            </a:r>
            <a:endParaRPr lang="de-DE" sz="1600"/>
          </a:p>
        </p:txBody>
      </p:sp>
      <p:pic>
        <p:nvPicPr>
          <p:cNvPr id="2" name="Grafik 1">
            <a:extLst>
              <a:ext uri="{FF2B5EF4-FFF2-40B4-BE49-F238E27FC236}">
                <a16:creationId xmlns:a16="http://schemas.microsoft.com/office/drawing/2014/main" id="{0638FF86-9494-A90E-DCDD-F1FE1DBE4C9C}"/>
              </a:ext>
            </a:extLst>
          </p:cNvPr>
          <p:cNvPicPr>
            <a:picLocks noChangeAspect="1"/>
          </p:cNvPicPr>
          <p:nvPr/>
        </p:nvPicPr>
        <p:blipFill rotWithShape="1">
          <a:blip r:embed="rId2"/>
          <a:srcRect t="13964"/>
          <a:stretch/>
        </p:blipFill>
        <p:spPr>
          <a:xfrm>
            <a:off x="6605024" y="0"/>
            <a:ext cx="3541482" cy="5103269"/>
          </a:xfrm>
          <a:prstGeom prst="rect">
            <a:avLst/>
          </a:prstGeom>
          <a:effectLst/>
        </p:spPr>
      </p:pic>
      <p:sp>
        <p:nvSpPr>
          <p:cNvPr id="4" name="Platshållare för text 3">
            <a:extLst>
              <a:ext uri="{FF2B5EF4-FFF2-40B4-BE49-F238E27FC236}">
                <a16:creationId xmlns:a16="http://schemas.microsoft.com/office/drawing/2014/main" id="{B0627547-239D-3D79-B56C-9E4DB81C4EB8}"/>
              </a:ext>
            </a:extLst>
          </p:cNvPr>
          <p:cNvSpPr>
            <a:spLocks noGrp="1"/>
          </p:cNvSpPr>
          <p:nvPr>
            <p:ph type="body" sz="quarter" idx="10"/>
          </p:nvPr>
        </p:nvSpPr>
        <p:spPr/>
        <p:txBody>
          <a:bodyPr/>
          <a:lstStyle/>
          <a:p>
            <a:r>
              <a:rPr lang="sv-DE"/>
              <a:t>03</a:t>
            </a:r>
          </a:p>
        </p:txBody>
      </p:sp>
    </p:spTree>
    <p:extLst>
      <p:ext uri="{BB962C8B-B14F-4D97-AF65-F5344CB8AC3E}">
        <p14:creationId xmlns:p14="http://schemas.microsoft.com/office/powerpoint/2010/main" val="337501140"/>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0BC93-F842-1A07-9011-566DE08B235D}"/>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57D27045-F7BA-527A-8DAD-C07D52511451}"/>
              </a:ext>
            </a:extLst>
          </p:cNvPr>
          <p:cNvSpPr>
            <a:spLocks noGrp="1"/>
          </p:cNvSpPr>
          <p:nvPr>
            <p:ph type="title"/>
          </p:nvPr>
        </p:nvSpPr>
        <p:spPr>
          <a:xfrm>
            <a:off x="479425" y="765174"/>
            <a:ext cx="6816711" cy="971549"/>
          </a:xfrm>
        </p:spPr>
        <p:txBody>
          <a:bodyPr/>
          <a:lstStyle/>
          <a:p>
            <a:r>
              <a:rPr lang="sv-DE"/>
              <a:t>Der </a:t>
            </a:r>
            <a:r>
              <a:rPr lang="sv-DE" err="1"/>
              <a:t>erste</a:t>
            </a:r>
            <a:r>
              <a:rPr lang="sv-DE"/>
              <a:t> Post</a:t>
            </a:r>
            <a:endParaRPr lang="sv-SE"/>
          </a:p>
        </p:txBody>
      </p:sp>
      <p:sp>
        <p:nvSpPr>
          <p:cNvPr id="3" name="Platshållare för text 2">
            <a:extLst>
              <a:ext uri="{FF2B5EF4-FFF2-40B4-BE49-F238E27FC236}">
                <a16:creationId xmlns:a16="http://schemas.microsoft.com/office/drawing/2014/main" id="{8190E489-E7CD-54EF-9544-EBFBD53C326D}"/>
              </a:ext>
            </a:extLst>
          </p:cNvPr>
          <p:cNvSpPr>
            <a:spLocks noGrp="1"/>
          </p:cNvSpPr>
          <p:nvPr>
            <p:ph type="body" sz="quarter" idx="10"/>
          </p:nvPr>
        </p:nvSpPr>
        <p:spPr>
          <a:xfrm>
            <a:off x="479425" y="1422677"/>
            <a:ext cx="5400675" cy="565666"/>
          </a:xfrm>
        </p:spPr>
        <p:txBody>
          <a:bodyPr vert="horz" lIns="0" tIns="0" rIns="0" bIns="0" rtlCol="0" anchor="t">
            <a:noAutofit/>
          </a:bodyPr>
          <a:lstStyle/>
          <a:p>
            <a:r>
              <a:rPr lang="sv-DE" err="1"/>
              <a:t>Ein</a:t>
            </a:r>
            <a:r>
              <a:rPr lang="sv-DE"/>
              <a:t> </a:t>
            </a:r>
            <a:r>
              <a:rPr lang="sv-DE" err="1"/>
              <a:t>paar</a:t>
            </a:r>
            <a:r>
              <a:rPr lang="sv-DE"/>
              <a:t> Infos </a:t>
            </a:r>
            <a:r>
              <a:rPr lang="sv-DE" err="1"/>
              <a:t>vorab</a:t>
            </a:r>
            <a:r>
              <a:rPr lang="sv-DE"/>
              <a:t> ...</a:t>
            </a:r>
            <a:endParaRPr lang="sv-SE"/>
          </a:p>
        </p:txBody>
      </p:sp>
      <p:sp>
        <p:nvSpPr>
          <p:cNvPr id="4" name="Platshållare för text 3">
            <a:extLst>
              <a:ext uri="{FF2B5EF4-FFF2-40B4-BE49-F238E27FC236}">
                <a16:creationId xmlns:a16="http://schemas.microsoft.com/office/drawing/2014/main" id="{ABECCADB-B451-F4CC-FEE2-9DEB9AF8DDF5}"/>
              </a:ext>
            </a:extLst>
          </p:cNvPr>
          <p:cNvSpPr>
            <a:spLocks noGrp="1"/>
          </p:cNvSpPr>
          <p:nvPr>
            <p:ph type="body" sz="quarter" idx="72"/>
          </p:nvPr>
        </p:nvSpPr>
        <p:spPr>
          <a:xfrm>
            <a:off x="479424" y="1848643"/>
            <a:ext cx="5400675" cy="4104482"/>
          </a:xfrm>
        </p:spPr>
        <p:txBody>
          <a:bodyPr vert="horz" lIns="0" tIns="0" rIns="0" bIns="0" rtlCol="0" anchor="t">
            <a:normAutofit/>
          </a:bodyPr>
          <a:lstStyle/>
          <a:p>
            <a:pPr marL="171450" indent="-171450">
              <a:buChar char="•"/>
            </a:pPr>
            <a:r>
              <a:rPr lang="de-DE" sz="1400" noProof="0" dirty="0">
                <a:ea typeface="+mn-lt"/>
                <a:cs typeface="+mn-lt"/>
              </a:rPr>
              <a:t>Sie sind als Mitgliedsunternehmen herzlich </a:t>
            </a:r>
            <a:r>
              <a:rPr lang="de-DE" sz="1400" b="1" noProof="0" dirty="0">
                <a:ea typeface="+mn-lt"/>
                <a:cs typeface="+mn-lt"/>
              </a:rPr>
              <a:t>eingeladen</a:t>
            </a:r>
            <a:r>
              <a:rPr lang="de-DE" sz="1400" noProof="0" dirty="0">
                <a:ea typeface="+mn-lt"/>
                <a:cs typeface="+mn-lt"/>
              </a:rPr>
              <a:t>, diesen </a:t>
            </a:r>
            <a:r>
              <a:rPr lang="de-DE" sz="1400" b="1" noProof="0" dirty="0">
                <a:ea typeface="+mn-lt"/>
                <a:cs typeface="+mn-lt"/>
              </a:rPr>
              <a:t>ersten Post </a:t>
            </a:r>
            <a:r>
              <a:rPr lang="de-DE" sz="1400" noProof="0" dirty="0">
                <a:ea typeface="+mn-lt"/>
                <a:cs typeface="+mn-lt"/>
              </a:rPr>
              <a:t>auch zu teilen (Anleitung folgt in den nächsten Charts)</a:t>
            </a:r>
            <a:endParaRPr lang="de-DE" sz="3600" noProof="0" dirty="0">
              <a:ea typeface="+mn-lt"/>
              <a:cs typeface="+mn-lt"/>
            </a:endParaRPr>
          </a:p>
          <a:p>
            <a:pPr marL="171450" indent="-171450">
              <a:buChar char="•"/>
            </a:pPr>
            <a:r>
              <a:rPr lang="de-DE" sz="1400" noProof="0" dirty="0">
                <a:ea typeface="+mn-lt"/>
                <a:cs typeface="+mn-lt"/>
              </a:rPr>
              <a:t>Der erste Post ist als </a:t>
            </a:r>
            <a:r>
              <a:rPr lang="de-DE" sz="1400" b="1" noProof="0" dirty="0">
                <a:ea typeface="+mn-lt"/>
                <a:cs typeface="+mn-lt"/>
              </a:rPr>
              <a:t>Einleitung</a:t>
            </a:r>
            <a:r>
              <a:rPr lang="de-DE" sz="1400" noProof="0" dirty="0">
                <a:ea typeface="+mn-lt"/>
                <a:cs typeface="+mn-lt"/>
              </a:rPr>
              <a:t> der gemeinsamen Kampagnen-Arbeit gedacht</a:t>
            </a:r>
          </a:p>
          <a:p>
            <a:pPr marL="171450" indent="-171450">
              <a:buChar char="•"/>
            </a:pPr>
            <a:r>
              <a:rPr lang="de-DE" sz="1400" noProof="0" dirty="0">
                <a:ea typeface="+mn-lt"/>
                <a:cs typeface="+mn-lt"/>
              </a:rPr>
              <a:t>Anfang </a:t>
            </a:r>
            <a:r>
              <a:rPr lang="de-DE" sz="1400" b="1" noProof="0" dirty="0">
                <a:ea typeface="+mn-lt"/>
                <a:cs typeface="+mn-lt"/>
              </a:rPr>
              <a:t>März</a:t>
            </a:r>
            <a:r>
              <a:rPr lang="de-DE" sz="1400" noProof="0" dirty="0">
                <a:ea typeface="+mn-lt"/>
                <a:cs typeface="+mn-lt"/>
              </a:rPr>
              <a:t> planen wir gemeinsam mit Ihnen (den Mitgliedsunternehmen) einen </a:t>
            </a:r>
            <a:r>
              <a:rPr lang="de-DE" sz="1400" b="1" noProof="0" dirty="0">
                <a:ea typeface="+mn-lt"/>
                <a:cs typeface="+mn-lt"/>
              </a:rPr>
              <a:t>”Big Bang” auf LinkedIn </a:t>
            </a:r>
          </a:p>
          <a:p>
            <a:pPr marL="171450" indent="-171450">
              <a:buChar char="•"/>
            </a:pPr>
            <a:r>
              <a:rPr lang="de-DE" sz="1400" noProof="0" dirty="0">
                <a:ea typeface="+mn-lt"/>
                <a:cs typeface="+mn-lt"/>
              </a:rPr>
              <a:t>Dazu liefern wir Ihnen in den kommenden Wochen alle Informationen zu Timings etc., da ist es </a:t>
            </a:r>
            <a:r>
              <a:rPr lang="de-DE" sz="1400" b="1" noProof="0" dirty="0">
                <a:ea typeface="+mn-lt"/>
                <a:cs typeface="+mn-lt"/>
              </a:rPr>
              <a:t>entscheidend, dass alle mitziehen</a:t>
            </a:r>
          </a:p>
          <a:p>
            <a:endParaRPr lang="de-DE" noProof="0" dirty="0"/>
          </a:p>
        </p:txBody>
      </p:sp>
      <p:sp>
        <p:nvSpPr>
          <p:cNvPr id="9" name="textruta 8">
            <a:extLst>
              <a:ext uri="{FF2B5EF4-FFF2-40B4-BE49-F238E27FC236}">
                <a16:creationId xmlns:a16="http://schemas.microsoft.com/office/drawing/2014/main" id="{EED897D0-998B-A37D-07CE-F3423C23B268}"/>
              </a:ext>
            </a:extLst>
          </p:cNvPr>
          <p:cNvSpPr txBox="1"/>
          <p:nvPr/>
        </p:nvSpPr>
        <p:spPr bwMode="gray">
          <a:xfrm>
            <a:off x="787400" y="6400800"/>
            <a:ext cx="0" cy="0"/>
          </a:xfrm>
          <a:prstGeom prst="rect">
            <a:avLst/>
          </a:prstGeom>
        </p:spPr>
        <p:txBody>
          <a:bodyPr vert="horz" wrap="none" lIns="0" tIns="0" rIns="0" bIns="0" rtlCol="0">
            <a:noAutofit/>
          </a:bodyPr>
          <a:lstStyle/>
          <a:p>
            <a:pPr algn="l"/>
            <a:endParaRPr lang="sv-DE" sz="1800" b="1">
              <a:solidFill>
                <a:schemeClr val="bg1"/>
              </a:solidFill>
              <a:latin typeface="+mj-lt"/>
              <a:cs typeface="Gotham Book" pitchFamily="2" charset="0"/>
            </a:endParaRPr>
          </a:p>
        </p:txBody>
      </p:sp>
      <p:pic>
        <p:nvPicPr>
          <p:cNvPr id="5" name="Bildobjekt 4" descr="En bild som visar text, skärmbild, Mobiltelefon, Kommunikationsenhet&#10;&#10;AI-genererat innehåll kan vara felaktigt.">
            <a:extLst>
              <a:ext uri="{FF2B5EF4-FFF2-40B4-BE49-F238E27FC236}">
                <a16:creationId xmlns:a16="http://schemas.microsoft.com/office/drawing/2014/main" id="{32EC349A-33EA-65D7-A0E0-F0FE5BA8FDF0}"/>
              </a:ext>
            </a:extLst>
          </p:cNvPr>
          <p:cNvPicPr>
            <a:picLocks noChangeAspect="1"/>
          </p:cNvPicPr>
          <p:nvPr/>
        </p:nvPicPr>
        <p:blipFill>
          <a:blip r:embed="rId3"/>
          <a:srcRect l="6777" t="1208" r="6227" b="2145"/>
          <a:stretch/>
        </p:blipFill>
        <p:spPr>
          <a:xfrm>
            <a:off x="7800983" y="765174"/>
            <a:ext cx="2513584" cy="5183833"/>
          </a:xfrm>
          <a:prstGeom prst="rect">
            <a:avLst/>
          </a:prstGeom>
        </p:spPr>
      </p:pic>
    </p:spTree>
    <p:extLst>
      <p:ext uri="{BB962C8B-B14F-4D97-AF65-F5344CB8AC3E}">
        <p14:creationId xmlns:p14="http://schemas.microsoft.com/office/powerpoint/2010/main" val="1423333045"/>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50540-8E04-A353-2AF4-764D856A745C}"/>
              </a:ext>
            </a:extLst>
          </p:cNvPr>
          <p:cNvSpPr>
            <a:spLocks noGrp="1"/>
          </p:cNvSpPr>
          <p:nvPr>
            <p:ph type="title"/>
          </p:nvPr>
        </p:nvSpPr>
        <p:spPr>
          <a:xfrm>
            <a:off x="479425" y="765174"/>
            <a:ext cx="6816711" cy="971549"/>
          </a:xfrm>
        </p:spPr>
        <p:txBody>
          <a:bodyPr/>
          <a:lstStyle/>
          <a:p>
            <a:r>
              <a:rPr lang="sv-DE" dirty="0"/>
              <a:t>Der erste Post - Bundestagswahl</a:t>
            </a:r>
          </a:p>
        </p:txBody>
      </p:sp>
      <p:sp>
        <p:nvSpPr>
          <p:cNvPr id="3" name="Platshållare för text 2">
            <a:extLst>
              <a:ext uri="{FF2B5EF4-FFF2-40B4-BE49-F238E27FC236}">
                <a16:creationId xmlns:a16="http://schemas.microsoft.com/office/drawing/2014/main" id="{FF3FDA2D-2292-3393-BD26-EF2B7902630B}"/>
              </a:ext>
            </a:extLst>
          </p:cNvPr>
          <p:cNvSpPr>
            <a:spLocks noGrp="1"/>
          </p:cNvSpPr>
          <p:nvPr>
            <p:ph type="body" sz="quarter" idx="10"/>
          </p:nvPr>
        </p:nvSpPr>
        <p:spPr>
          <a:xfrm>
            <a:off x="479425" y="1422677"/>
            <a:ext cx="5400675" cy="565666"/>
          </a:xfrm>
        </p:spPr>
        <p:txBody>
          <a:bodyPr/>
          <a:lstStyle/>
          <a:p>
            <a:r>
              <a:rPr lang="sv-DE" dirty="0"/>
              <a:t>Copy</a:t>
            </a:r>
          </a:p>
        </p:txBody>
      </p:sp>
      <p:sp>
        <p:nvSpPr>
          <p:cNvPr id="4" name="Platshållare för text 3">
            <a:extLst>
              <a:ext uri="{FF2B5EF4-FFF2-40B4-BE49-F238E27FC236}">
                <a16:creationId xmlns:a16="http://schemas.microsoft.com/office/drawing/2014/main" id="{AC9B5C27-539E-FB17-54B0-DAE57FCE9068}"/>
              </a:ext>
            </a:extLst>
          </p:cNvPr>
          <p:cNvSpPr>
            <a:spLocks noGrp="1"/>
          </p:cNvSpPr>
          <p:nvPr>
            <p:ph type="body" sz="quarter" idx="72"/>
          </p:nvPr>
        </p:nvSpPr>
        <p:spPr>
          <a:xfrm>
            <a:off x="479424" y="1848643"/>
            <a:ext cx="5400675" cy="4104482"/>
          </a:xfrm>
        </p:spPr>
        <p:txBody>
          <a:bodyPr>
            <a:normAutofit fontScale="55000" lnSpcReduction="20000"/>
          </a:bodyPr>
          <a:lstStyle/>
          <a:p>
            <a:pPr>
              <a:lnSpc>
                <a:spcPct val="115000"/>
              </a:lnSpc>
              <a:spcAft>
                <a:spcPts val="800"/>
              </a:spcAft>
            </a:pPr>
            <a:r>
              <a:rPr lang="de-DE" sz="1800" kern="100" dirty="0">
                <a:effectLst/>
                <a:ea typeface="Aptos" panose="020B0004020202020204" pitchFamily="34" charset="0"/>
                <a:cs typeface="Arial" panose="020B0604020202020204" pitchFamily="34" charset="0"/>
              </a:rPr>
              <a:t>Die Bundestagswahl in zwei Wochen ist eine Schlüsselentscheidung für unsere Branche.</a:t>
            </a:r>
            <a:endParaRPr lang="sv-DE" sz="1800" kern="100" dirty="0">
              <a:effectLst/>
              <a:ea typeface="Aptos" panose="020B0004020202020204" pitchFamily="34" charset="0"/>
              <a:cs typeface="Arial" panose="020B0604020202020204" pitchFamily="34" charset="0"/>
            </a:endParaRPr>
          </a:p>
          <a:p>
            <a:pPr>
              <a:lnSpc>
                <a:spcPct val="115000"/>
              </a:lnSpc>
              <a:spcAft>
                <a:spcPts val="800"/>
              </a:spcAft>
            </a:pPr>
            <a:r>
              <a:rPr lang="de-DE" sz="1800" kern="100" dirty="0">
                <a:effectLst/>
                <a:ea typeface="Aptos" panose="020B0004020202020204" pitchFamily="34" charset="0"/>
                <a:cs typeface="Arial" panose="020B0604020202020204" pitchFamily="34" charset="0"/>
              </a:rPr>
              <a:t>Besonders in den Bereichen Luftfahrt, Raumfahrt und Verteidigung brauchen wir klare politische Weichenstellungen, um Deutschlands Souveränität sicherzustellen und international als Innovationsstandort konkurrenzfähig zu bleiben.</a:t>
            </a:r>
            <a:endParaRPr lang="sv-DE" sz="1800" kern="100" dirty="0">
              <a:effectLst/>
              <a:ea typeface="Aptos" panose="020B0004020202020204" pitchFamily="34" charset="0"/>
              <a:cs typeface="Arial" panose="020B0604020202020204" pitchFamily="34" charset="0"/>
            </a:endParaRPr>
          </a:p>
          <a:p>
            <a:pPr>
              <a:lnSpc>
                <a:spcPct val="115000"/>
              </a:lnSpc>
              <a:spcAft>
                <a:spcPts val="800"/>
              </a:spcAft>
            </a:pPr>
            <a:r>
              <a:rPr lang="sv-DE" sz="1800" kern="100" dirty="0">
                <a:effectLst/>
                <a:ea typeface="Aptos" panose="020B0004020202020204" pitchFamily="34" charset="0"/>
                <a:cs typeface="Arial" panose="020B0604020202020204" pitchFamily="34" charset="0"/>
              </a:rPr>
              <a:t>Deshalb fordern wir:</a:t>
            </a:r>
          </a:p>
          <a:p>
            <a:pPr>
              <a:lnSpc>
                <a:spcPct val="115000"/>
              </a:lnSpc>
              <a:spcAft>
                <a:spcPts val="800"/>
              </a:spcAft>
            </a:pPr>
            <a:r>
              <a:rPr lang="sv-DE" sz="1800" kern="100" dirty="0">
                <a:solidFill>
                  <a:srgbClr val="000000"/>
                </a:solidFill>
                <a:effectLst/>
                <a:ea typeface="Apple Color Emoji" pitchFamily="2" charset="0"/>
                <a:cs typeface="Apple Color Emoji" pitchFamily="2" charset="0"/>
              </a:rPr>
              <a:t>🚀</a:t>
            </a:r>
            <a:r>
              <a:rPr lang="sv-DE" sz="1800" kern="100" dirty="0">
                <a:solidFill>
                  <a:srgbClr val="000000"/>
                </a:solidFill>
                <a:effectLst/>
                <a:ea typeface="Aptos" panose="020B0004020202020204" pitchFamily="34" charset="0"/>
                <a:cs typeface="Aptos" panose="020B0004020202020204" pitchFamily="34" charset="0"/>
              </a:rPr>
              <a:t>  </a:t>
            </a:r>
            <a:r>
              <a:rPr lang="sv-DE" sz="1800" kern="100" dirty="0">
                <a:effectLst/>
                <a:ea typeface="Aptos" panose="020B0004020202020204" pitchFamily="34" charset="0"/>
                <a:cs typeface="Arial" panose="020B0604020202020204" pitchFamily="34" charset="0"/>
              </a:rPr>
              <a:t>Die Raumfahrt benötigt eine starke Industriepolitik. Ihre systemkritische Rolle muss anerkannt und politisch gestärkt werden, indem ressortübergreifende Koordination und klare Investitionen sichergestellt werden.</a:t>
            </a:r>
          </a:p>
          <a:p>
            <a:pPr>
              <a:lnSpc>
                <a:spcPct val="115000"/>
              </a:lnSpc>
              <a:spcAft>
                <a:spcPts val="800"/>
              </a:spcAft>
            </a:pPr>
            <a:r>
              <a:rPr lang="sv-DE" sz="1800" kern="100" dirty="0">
                <a:solidFill>
                  <a:srgbClr val="000000"/>
                </a:solidFill>
                <a:effectLst/>
                <a:ea typeface="Apple Color Emoji" pitchFamily="2" charset="0"/>
                <a:cs typeface="Apple Color Emoji" pitchFamily="2" charset="0"/>
              </a:rPr>
              <a:t>🌍</a:t>
            </a:r>
            <a:r>
              <a:rPr lang="sv-DE" sz="1800" kern="100" dirty="0">
                <a:solidFill>
                  <a:srgbClr val="000000"/>
                </a:solidFill>
                <a:effectLst/>
                <a:ea typeface="Aptos" panose="020B0004020202020204" pitchFamily="34" charset="0"/>
                <a:cs typeface="Aptos" panose="020B0004020202020204" pitchFamily="34" charset="0"/>
              </a:rPr>
              <a:t>  </a:t>
            </a:r>
            <a:r>
              <a:rPr lang="sv-DE" sz="1800" kern="100" dirty="0">
                <a:effectLst/>
                <a:ea typeface="Aptos" panose="020B0004020202020204" pitchFamily="34" charset="0"/>
                <a:cs typeface="Arial" panose="020B0604020202020204" pitchFamily="34" charset="0"/>
              </a:rPr>
              <a:t>Dual Use-Technologien, insbesondere in der militärischen Raumfahrt und bei unbemannten Systemen, müssen national gezielt gefördert werden. Gleichzeitig ist es essenziell, europäische Kooperationen zu priorisieren und das Prinzip „Buy European“ konsequent umzusetzen.</a:t>
            </a:r>
          </a:p>
          <a:p>
            <a:pPr>
              <a:lnSpc>
                <a:spcPct val="115000"/>
              </a:lnSpc>
              <a:spcAft>
                <a:spcPts val="800"/>
              </a:spcAft>
            </a:pPr>
            <a:r>
              <a:rPr lang="de-DE" sz="1800" b="1" kern="100" dirty="0">
                <a:effectLst/>
                <a:ea typeface="Aptos" panose="020B0004020202020204" pitchFamily="34" charset="0"/>
                <a:cs typeface="Apple Color Emoji" pitchFamily="2" charset="0"/>
              </a:rPr>
              <a:t>✈️</a:t>
            </a:r>
            <a:r>
              <a:rPr lang="de-DE" sz="1800" kern="100" dirty="0">
                <a:effectLst/>
                <a:ea typeface="Aptos" panose="020B0004020202020204" pitchFamily="34" charset="0"/>
                <a:cs typeface="Arial" panose="020B0604020202020204" pitchFamily="34" charset="0"/>
              </a:rPr>
              <a:t>  </a:t>
            </a:r>
            <a:r>
              <a:rPr lang="de-DE" sz="1800" kern="100" dirty="0">
                <a:effectLst/>
                <a:ea typeface="Aptos" panose="020B0004020202020204" pitchFamily="34" charset="0"/>
                <a:cs typeface="Apple Color Emoji" pitchFamily="2" charset="0"/>
              </a:rPr>
              <a:t>Die Luftfahrtforschung ben</a:t>
            </a:r>
            <a:r>
              <a:rPr lang="de-DE" sz="1800" kern="100" dirty="0">
                <a:effectLst/>
                <a:ea typeface="Aptos" panose="020B0004020202020204" pitchFamily="34" charset="0"/>
                <a:cs typeface="Cambria" panose="02040503050406030204" pitchFamily="18" charset="0"/>
              </a:rPr>
              <a:t>ö</a:t>
            </a:r>
            <a:r>
              <a:rPr lang="de-DE" sz="1800" kern="100" dirty="0">
                <a:effectLst/>
                <a:ea typeface="Aptos" panose="020B0004020202020204" pitchFamily="34" charset="0"/>
                <a:cs typeface="Apple Color Emoji" pitchFamily="2" charset="0"/>
              </a:rPr>
              <a:t>tigt langfristig gesicherte F</a:t>
            </a:r>
            <a:r>
              <a:rPr lang="de-DE" sz="1800" kern="100" dirty="0">
                <a:effectLst/>
                <a:ea typeface="Aptos" panose="020B0004020202020204" pitchFamily="34" charset="0"/>
                <a:cs typeface="Cambria" panose="02040503050406030204" pitchFamily="18" charset="0"/>
              </a:rPr>
              <a:t>ö</a:t>
            </a:r>
            <a:r>
              <a:rPr lang="de-DE" sz="1800" kern="100" dirty="0">
                <a:effectLst/>
                <a:ea typeface="Aptos" panose="020B0004020202020204" pitchFamily="34" charset="0"/>
                <a:cs typeface="Apple Color Emoji" pitchFamily="2" charset="0"/>
              </a:rPr>
              <a:t>rdermittel. Bis 2030 sind 400 Mio. Euro erforderlich, um die Entwicklung emissions</a:t>
            </a:r>
            <a:r>
              <a:rPr lang="de-DE" sz="1800" kern="100" dirty="0">
                <a:effectLst/>
                <a:ea typeface="Aptos" panose="020B0004020202020204" pitchFamily="34" charset="0"/>
                <a:cs typeface="Cambria" panose="02040503050406030204" pitchFamily="18" charset="0"/>
              </a:rPr>
              <a:t>ä</a:t>
            </a:r>
            <a:r>
              <a:rPr lang="de-DE" sz="1800" kern="100" dirty="0">
                <a:effectLst/>
                <a:ea typeface="Aptos" panose="020B0004020202020204" pitchFamily="34" charset="0"/>
                <a:cs typeface="Apple Color Emoji" pitchFamily="2" charset="0"/>
              </a:rPr>
              <a:t>rmerer Luftfahrzeuge voranzutreiben und essenzielle Technologien sowie Lieferketten zu st</a:t>
            </a:r>
            <a:r>
              <a:rPr lang="de-DE" sz="1800" kern="100" dirty="0">
                <a:effectLst/>
                <a:ea typeface="Aptos" panose="020B0004020202020204" pitchFamily="34" charset="0"/>
                <a:cs typeface="Cambria" panose="02040503050406030204" pitchFamily="18" charset="0"/>
              </a:rPr>
              <a:t>ä</a:t>
            </a:r>
            <a:r>
              <a:rPr lang="de-DE" sz="1800" kern="100" dirty="0">
                <a:effectLst/>
                <a:ea typeface="Aptos" panose="020B0004020202020204" pitchFamily="34" charset="0"/>
                <a:cs typeface="Apple Color Emoji" pitchFamily="2" charset="0"/>
              </a:rPr>
              <a:t>rken.</a:t>
            </a:r>
            <a:endParaRPr lang="sv-DE" sz="1800" kern="100" dirty="0">
              <a:effectLst/>
              <a:ea typeface="Aptos" panose="020B0004020202020204" pitchFamily="34" charset="0"/>
              <a:cs typeface="Arial" panose="020B0604020202020204" pitchFamily="34" charset="0"/>
            </a:endParaRPr>
          </a:p>
          <a:p>
            <a:pPr>
              <a:lnSpc>
                <a:spcPct val="115000"/>
              </a:lnSpc>
              <a:spcAft>
                <a:spcPts val="800"/>
              </a:spcAft>
            </a:pPr>
            <a:r>
              <a:rPr lang="de-DE" sz="1800" kern="100" dirty="0">
                <a:effectLst/>
                <a:ea typeface="Aptos" panose="020B0004020202020204" pitchFamily="34" charset="0"/>
                <a:cs typeface="Arial" panose="020B0604020202020204" pitchFamily="34" charset="0"/>
              </a:rPr>
              <a:t>Diese Maßnahmen sind unverzichtbar, um die Wettbewerbsfähigkeit und Innovationskraft unserer Branche langfristig zu sichern.</a:t>
            </a:r>
            <a:endParaRPr lang="sv-DE" sz="1800" kern="100" dirty="0">
              <a:effectLst/>
              <a:ea typeface="Aptos" panose="020B0004020202020204" pitchFamily="34" charset="0"/>
              <a:cs typeface="Arial" panose="020B0604020202020204" pitchFamily="34" charset="0"/>
            </a:endParaRPr>
          </a:p>
          <a:p>
            <a:pPr>
              <a:lnSpc>
                <a:spcPct val="115000"/>
              </a:lnSpc>
              <a:spcAft>
                <a:spcPts val="800"/>
              </a:spcAft>
            </a:pPr>
            <a:r>
              <a:rPr lang="de-DE" sz="1800" kern="100" dirty="0">
                <a:effectLst/>
                <a:ea typeface="Aptos" panose="020B0004020202020204" pitchFamily="34" charset="0"/>
                <a:cs typeface="Arial" panose="020B0604020202020204" pitchFamily="34" charset="0"/>
              </a:rPr>
              <a:t>Mehr dazu in unserem Positionspapier – den Link finden Sie in den Kommentaren.</a:t>
            </a:r>
            <a:endParaRPr lang="sv-DE" sz="1800" kern="100" dirty="0">
              <a:effectLst/>
              <a:ea typeface="Aptos" panose="020B0004020202020204" pitchFamily="34" charset="0"/>
              <a:cs typeface="Arial" panose="020B0604020202020204" pitchFamily="34" charset="0"/>
            </a:endParaRPr>
          </a:p>
          <a:p>
            <a:pPr>
              <a:lnSpc>
                <a:spcPct val="115000"/>
              </a:lnSpc>
              <a:spcAft>
                <a:spcPts val="800"/>
              </a:spcAft>
            </a:pPr>
            <a:r>
              <a:rPr lang="de-DE" sz="1800" kern="100" dirty="0">
                <a:effectLst/>
                <a:ea typeface="Aptos" panose="020B0004020202020204" pitchFamily="34" charset="0"/>
                <a:cs typeface="Arial" panose="020B0604020202020204" pitchFamily="34" charset="0"/>
              </a:rPr>
              <a:t>Wir stehen bereit, um in Zeiten geostrategischer Konkurrenz und existenzieller Bedrohungen für die europäische Friedensordnung Verantwortung zu übernehmen.</a:t>
            </a:r>
            <a:endParaRPr lang="sv-DE" sz="1800" kern="100" dirty="0">
              <a:effectLst/>
              <a:ea typeface="Aptos" panose="020B0004020202020204" pitchFamily="34" charset="0"/>
              <a:cs typeface="Arial" panose="020B0604020202020204" pitchFamily="34" charset="0"/>
            </a:endParaRPr>
          </a:p>
          <a:p>
            <a:pPr>
              <a:lnSpc>
                <a:spcPct val="115000"/>
              </a:lnSpc>
              <a:spcAft>
                <a:spcPts val="800"/>
              </a:spcAft>
            </a:pPr>
            <a:r>
              <a:rPr lang="de-DE" sz="1800" kern="100" dirty="0">
                <a:effectLst/>
                <a:ea typeface="Aptos" panose="020B0004020202020204" pitchFamily="34" charset="0"/>
                <a:cs typeface="Arial" panose="020B0604020202020204" pitchFamily="34" charset="0"/>
              </a:rPr>
              <a:t>Zukunft beginnt oben.</a:t>
            </a:r>
            <a:endParaRPr lang="sv-DE" sz="1800" kern="100" dirty="0">
              <a:effectLst/>
              <a:ea typeface="Aptos" panose="020B0004020202020204" pitchFamily="34" charset="0"/>
              <a:cs typeface="Arial" panose="020B0604020202020204" pitchFamily="34" charset="0"/>
            </a:endParaRPr>
          </a:p>
        </p:txBody>
      </p:sp>
      <p:pic>
        <p:nvPicPr>
          <p:cNvPr id="6" name="Grafik 4">
            <a:extLst>
              <a:ext uri="{FF2B5EF4-FFF2-40B4-BE49-F238E27FC236}">
                <a16:creationId xmlns:a16="http://schemas.microsoft.com/office/drawing/2014/main" id="{62BB1DC1-EF65-AEEF-C6E9-293E832B2C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96136" y="343296"/>
            <a:ext cx="3782214" cy="6171408"/>
          </a:xfrm>
          <a:prstGeom prst="rect">
            <a:avLst/>
          </a:prstGeom>
        </p:spPr>
      </p:pic>
      <p:pic>
        <p:nvPicPr>
          <p:cNvPr id="8" name="Bildobjekt 7" descr="En bild som visar text, skärmbild, Teckensnitt, Webbplats&#10;&#10;AI-genererat innehåll kan vara felaktigt.">
            <a:extLst>
              <a:ext uri="{FF2B5EF4-FFF2-40B4-BE49-F238E27FC236}">
                <a16:creationId xmlns:a16="http://schemas.microsoft.com/office/drawing/2014/main" id="{3374ED0A-0810-8937-DBE9-1F8870ADD343}"/>
              </a:ext>
            </a:extLst>
          </p:cNvPr>
          <p:cNvPicPr>
            <a:picLocks noChangeAspect="1"/>
          </p:cNvPicPr>
          <p:nvPr/>
        </p:nvPicPr>
        <p:blipFill>
          <a:blip r:embed="rId4"/>
          <a:stretch>
            <a:fillRect/>
          </a:stretch>
        </p:blipFill>
        <p:spPr>
          <a:xfrm>
            <a:off x="8448106" y="979487"/>
            <a:ext cx="2240864" cy="4848226"/>
          </a:xfrm>
          <a:prstGeom prst="rect">
            <a:avLst/>
          </a:prstGeom>
          <a:effectLst>
            <a:softEdge rad="38100"/>
          </a:effectLst>
        </p:spPr>
      </p:pic>
      <p:sp>
        <p:nvSpPr>
          <p:cNvPr id="9" name="textruta 8">
            <a:extLst>
              <a:ext uri="{FF2B5EF4-FFF2-40B4-BE49-F238E27FC236}">
                <a16:creationId xmlns:a16="http://schemas.microsoft.com/office/drawing/2014/main" id="{97F0CA1E-2F0C-F2DD-2BC6-0B38091AEA71}"/>
              </a:ext>
            </a:extLst>
          </p:cNvPr>
          <p:cNvSpPr txBox="1"/>
          <p:nvPr/>
        </p:nvSpPr>
        <p:spPr bwMode="gray">
          <a:xfrm>
            <a:off x="787400" y="6400800"/>
            <a:ext cx="0" cy="0"/>
          </a:xfrm>
          <a:prstGeom prst="rect">
            <a:avLst/>
          </a:prstGeom>
        </p:spPr>
        <p:txBody>
          <a:bodyPr vert="horz" wrap="none" lIns="0" tIns="0" rIns="0" bIns="0" rtlCol="0">
            <a:noAutofit/>
          </a:bodyPr>
          <a:lstStyle/>
          <a:p>
            <a:pPr algn="l"/>
            <a:endParaRPr lang="sv-DE" sz="1800" b="1">
              <a:solidFill>
                <a:schemeClr val="bg1"/>
              </a:solidFill>
              <a:latin typeface="+mj-lt"/>
              <a:cs typeface="Gotham Book" pitchFamily="2" charset="0"/>
            </a:endParaRPr>
          </a:p>
        </p:txBody>
      </p:sp>
    </p:spTree>
    <p:extLst>
      <p:ext uri="{BB962C8B-B14F-4D97-AF65-F5344CB8AC3E}">
        <p14:creationId xmlns:p14="http://schemas.microsoft.com/office/powerpoint/2010/main" val="4229600432"/>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D43FBD00-28AA-56A7-F019-546EA94F2E07}"/>
              </a:ext>
            </a:extLst>
          </p:cNvPr>
          <p:cNvSpPr>
            <a:spLocks noGrp="1"/>
          </p:cNvSpPr>
          <p:nvPr>
            <p:ph type="title"/>
          </p:nvPr>
        </p:nvSpPr>
        <p:spPr/>
        <p:txBody>
          <a:bodyPr/>
          <a:lstStyle/>
          <a:p>
            <a:r>
              <a:rPr lang="sv-DE" dirty="0"/>
              <a:t>Der erste Post – Bundestagswahl</a:t>
            </a:r>
          </a:p>
        </p:txBody>
      </p:sp>
      <p:sp>
        <p:nvSpPr>
          <p:cNvPr id="4" name="Platshållare för text 2">
            <a:extLst>
              <a:ext uri="{FF2B5EF4-FFF2-40B4-BE49-F238E27FC236}">
                <a16:creationId xmlns:a16="http://schemas.microsoft.com/office/drawing/2014/main" id="{A0DBD261-BA46-3927-EAEC-72449E4BD6F5}"/>
              </a:ext>
            </a:extLst>
          </p:cNvPr>
          <p:cNvSpPr txBox="1">
            <a:spLocks/>
          </p:cNvSpPr>
          <p:nvPr/>
        </p:nvSpPr>
        <p:spPr>
          <a:xfrm>
            <a:off x="479425" y="1094431"/>
            <a:ext cx="5400675" cy="565666"/>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tabLst/>
              <a:defRPr sz="1400" kern="1200">
                <a:solidFill>
                  <a:schemeClr val="tx1"/>
                </a:solidFill>
                <a:latin typeface="+mn-lt"/>
                <a:ea typeface="+mn-ea"/>
                <a:cs typeface="+mn-cs"/>
              </a:defRPr>
            </a:lvl1pPr>
            <a:lvl2pPr marL="226800" indent="0" algn="l" defTabSz="914400" rtl="0" eaLnBrk="1" latinLnBrk="0" hangingPunct="1">
              <a:lnSpc>
                <a:spcPct val="100000"/>
              </a:lnSpc>
              <a:spcBef>
                <a:spcPts val="600"/>
              </a:spcBef>
              <a:spcAft>
                <a:spcPts val="1000"/>
              </a:spcAft>
              <a:buFont typeface="Arial" panose="020B0604020202020204" pitchFamily="34" charset="0"/>
              <a:buNone/>
              <a:tabLst/>
              <a:defRPr sz="1400" kern="1200">
                <a:solidFill>
                  <a:schemeClr val="tx1"/>
                </a:solidFill>
                <a:latin typeface="+mj-lt"/>
                <a:ea typeface="+mn-ea"/>
                <a:cs typeface="+mn-cs"/>
              </a:defRPr>
            </a:lvl2pPr>
            <a:lvl3pPr marL="763200" indent="-215900" algn="l" defTabSz="914400" rtl="0" eaLnBrk="1" latinLnBrk="0" hangingPunct="1">
              <a:lnSpc>
                <a:spcPct val="100000"/>
              </a:lnSpc>
              <a:spcBef>
                <a:spcPts val="600"/>
              </a:spcBef>
              <a:buFont typeface="Arial" panose="020B0604020202020204" pitchFamily="34" charset="0"/>
              <a:buChar char="•"/>
              <a:tabLst/>
              <a:defRPr sz="1400" kern="1200">
                <a:solidFill>
                  <a:schemeClr val="tx1"/>
                </a:solidFill>
                <a:latin typeface="+mn-lt"/>
                <a:ea typeface="+mn-ea"/>
                <a:cs typeface="+mn-cs"/>
              </a:defRPr>
            </a:lvl3pPr>
            <a:lvl4pPr marL="1022400" indent="-216000" algn="l" defTabSz="914400" rtl="0" eaLnBrk="1" latinLnBrk="0" hangingPunct="1">
              <a:lnSpc>
                <a:spcPct val="100000"/>
              </a:lnSpc>
              <a:spcBef>
                <a:spcPts val="600"/>
              </a:spcBef>
              <a:spcAft>
                <a:spcPts val="1000"/>
              </a:spcAft>
              <a:buFont typeface="Arial" panose="020B0604020202020204" pitchFamily="34" charset="0"/>
              <a:buChar char="•"/>
              <a:tabLst/>
              <a:defRPr sz="1400" kern="1200">
                <a:solidFill>
                  <a:schemeClr val="tx1"/>
                </a:solidFill>
                <a:latin typeface="+mn-lt"/>
                <a:ea typeface="+mn-ea"/>
                <a:cs typeface="+mn-cs"/>
              </a:defRPr>
            </a:lvl4pPr>
            <a:lvl5pPr marL="763200" indent="-216000" algn="l" defTabSz="914400" rtl="0" eaLnBrk="1" latinLnBrk="0" hangingPunct="1">
              <a:lnSpc>
                <a:spcPct val="100000"/>
              </a:lnSpc>
              <a:spcBef>
                <a:spcPts val="600"/>
              </a:spcBef>
              <a:buClr>
                <a:schemeClr val="accent2"/>
              </a:buClr>
              <a:buFont typeface="+mj-lt"/>
              <a:buAutoNum type="arabicPeriod"/>
              <a:tabLst/>
              <a:defRPr sz="1400" kern="1200">
                <a:solidFill>
                  <a:schemeClr val="tx1"/>
                </a:solidFill>
                <a:latin typeface="+mn-lt"/>
                <a:ea typeface="+mn-ea"/>
                <a:cs typeface="+mn-cs"/>
              </a:defRPr>
            </a:lvl5pPr>
            <a:lvl6pPr marL="1022400" indent="-216000" algn="l" defTabSz="914400" rtl="0" eaLnBrk="1" latinLnBrk="0" hangingPunct="1">
              <a:lnSpc>
                <a:spcPct val="100000"/>
              </a:lnSpc>
              <a:spcBef>
                <a:spcPts val="600"/>
              </a:spcBef>
              <a:spcAft>
                <a:spcPts val="1000"/>
              </a:spcAft>
              <a:buClr>
                <a:schemeClr val="accent2"/>
              </a:buClr>
              <a:buFont typeface="+mj-lt"/>
              <a:buAutoNum type="alphaLcPeriod"/>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DE" sz="2000" b="1" dirty="0">
                <a:latin typeface="+mj-lt"/>
              </a:rPr>
              <a:t>Bildmaterial</a:t>
            </a:r>
          </a:p>
        </p:txBody>
      </p:sp>
      <p:pic>
        <p:nvPicPr>
          <p:cNvPr id="8" name="Bildobjekt 7" descr="En bild som visar text, skärmbild, Teckensnitt, Mobiltelefon&#10;&#10;AI-genererat innehåll kan vara felaktigt.">
            <a:extLst>
              <a:ext uri="{FF2B5EF4-FFF2-40B4-BE49-F238E27FC236}">
                <a16:creationId xmlns:a16="http://schemas.microsoft.com/office/drawing/2014/main" id="{8D604B9F-DA37-FB1A-2049-CED3242A7198}"/>
              </a:ext>
            </a:extLst>
          </p:cNvPr>
          <p:cNvPicPr>
            <a:picLocks noChangeAspect="1"/>
          </p:cNvPicPr>
          <p:nvPr/>
        </p:nvPicPr>
        <p:blipFill>
          <a:blip r:embed="rId2"/>
          <a:stretch>
            <a:fillRect/>
          </a:stretch>
        </p:blipFill>
        <p:spPr>
          <a:xfrm>
            <a:off x="479425" y="1491250"/>
            <a:ext cx="8678430" cy="4771080"/>
          </a:xfrm>
          <a:prstGeom prst="rect">
            <a:avLst/>
          </a:prstGeom>
        </p:spPr>
      </p:pic>
    </p:spTree>
    <p:extLst>
      <p:ext uri="{BB962C8B-B14F-4D97-AF65-F5344CB8AC3E}">
        <p14:creationId xmlns:p14="http://schemas.microsoft.com/office/powerpoint/2010/main" val="1880560414"/>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9490AD-943C-7B15-1B77-C48E713A5C51}"/>
              </a:ext>
            </a:extLst>
          </p:cNvPr>
          <p:cNvSpPr>
            <a:spLocks noGrp="1"/>
          </p:cNvSpPr>
          <p:nvPr>
            <p:ph type="title"/>
          </p:nvPr>
        </p:nvSpPr>
        <p:spPr/>
        <p:txBody>
          <a:bodyPr/>
          <a:lstStyle/>
          <a:p>
            <a:r>
              <a:rPr lang="sv-DE" dirty="0"/>
              <a:t>Fotos / Anhang</a:t>
            </a:r>
            <a:br>
              <a:rPr lang="sv-DE" dirty="0"/>
            </a:br>
            <a:r>
              <a:rPr lang="sv-DE" dirty="0"/>
              <a:t>für den ersten Post</a:t>
            </a:r>
          </a:p>
        </p:txBody>
      </p:sp>
      <p:sp>
        <p:nvSpPr>
          <p:cNvPr id="3" name="Platshållare för text 2">
            <a:extLst>
              <a:ext uri="{FF2B5EF4-FFF2-40B4-BE49-F238E27FC236}">
                <a16:creationId xmlns:a16="http://schemas.microsoft.com/office/drawing/2014/main" id="{4F36B5EC-6B86-FE7B-EB3F-2C0CD214DC8F}"/>
              </a:ext>
            </a:extLst>
          </p:cNvPr>
          <p:cNvSpPr>
            <a:spLocks noGrp="1"/>
          </p:cNvSpPr>
          <p:nvPr>
            <p:ph type="body" sz="quarter" idx="10"/>
          </p:nvPr>
        </p:nvSpPr>
        <p:spPr/>
        <p:txBody>
          <a:bodyPr/>
          <a:lstStyle/>
          <a:p>
            <a:r>
              <a:rPr lang="sv-DE" dirty="0"/>
              <a:t>1. Foto</a:t>
            </a:r>
          </a:p>
        </p:txBody>
      </p:sp>
      <p:sp>
        <p:nvSpPr>
          <p:cNvPr id="4" name="Platshållare för text 3">
            <a:extLst>
              <a:ext uri="{FF2B5EF4-FFF2-40B4-BE49-F238E27FC236}">
                <a16:creationId xmlns:a16="http://schemas.microsoft.com/office/drawing/2014/main" id="{9EAE0D4B-CA00-92FA-2D7B-45052B26C87C}"/>
              </a:ext>
            </a:extLst>
          </p:cNvPr>
          <p:cNvSpPr>
            <a:spLocks noGrp="1"/>
          </p:cNvSpPr>
          <p:nvPr>
            <p:ph type="body" sz="quarter" idx="72"/>
          </p:nvPr>
        </p:nvSpPr>
        <p:spPr/>
        <p:txBody>
          <a:bodyPr/>
          <a:lstStyle/>
          <a:p>
            <a:r>
              <a:rPr lang="sv-DE" dirty="0"/>
              <a:t>Es gibt ein Einleitungsfoto (dieses). Auf den folgenden drei Charts folgen die drei (Haupt-)Forderungen auf jeweils einem Chart. Bitte laden Sie sich die Fotos herunter und fügen </a:t>
            </a:r>
            <a:r>
              <a:rPr lang="sv-DE"/>
              <a:t>Sie diese </a:t>
            </a:r>
            <a:r>
              <a:rPr lang="sv-DE" dirty="0"/>
              <a:t>dem LinkedIn Post (in der richtigen Reihenfolge) hinzu. </a:t>
            </a:r>
          </a:p>
        </p:txBody>
      </p:sp>
      <p:pic>
        <p:nvPicPr>
          <p:cNvPr id="7" name="Platshållare för bild 6" descr="En bild som visar text, himmel, skärmbild, berg&#10;&#10;AI-genererat innehåll kan vara felaktigt.">
            <a:extLst>
              <a:ext uri="{FF2B5EF4-FFF2-40B4-BE49-F238E27FC236}">
                <a16:creationId xmlns:a16="http://schemas.microsoft.com/office/drawing/2014/main" id="{2FC2F4EB-7318-CD8E-EE64-F0AF982CD3D3}"/>
              </a:ext>
            </a:extLst>
          </p:cNvPr>
          <p:cNvPicPr>
            <a:picLocks noGrp="1" noChangeAspect="1"/>
          </p:cNvPicPr>
          <p:nvPr>
            <p:ph type="pic" sz="quarter" idx="73"/>
          </p:nvPr>
        </p:nvPicPr>
        <p:blipFill>
          <a:blip r:embed="rId2"/>
          <a:srcRect l="1371" r="1371"/>
          <a:stretch>
            <a:fillRect/>
          </a:stretch>
        </p:blipFill>
        <p:spPr/>
      </p:pic>
    </p:spTree>
    <p:extLst>
      <p:ext uri="{BB962C8B-B14F-4D97-AF65-F5344CB8AC3E}">
        <p14:creationId xmlns:p14="http://schemas.microsoft.com/office/powerpoint/2010/main" val="2616911510"/>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8C742-3BFC-8929-1E9F-FFAD5E85DA75}"/>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005AE9F2-4CD3-540B-B40B-0630B0EA0317}"/>
              </a:ext>
            </a:extLst>
          </p:cNvPr>
          <p:cNvSpPr>
            <a:spLocks noGrp="1"/>
          </p:cNvSpPr>
          <p:nvPr>
            <p:ph type="title"/>
          </p:nvPr>
        </p:nvSpPr>
        <p:spPr/>
        <p:txBody>
          <a:bodyPr/>
          <a:lstStyle/>
          <a:p>
            <a:r>
              <a:rPr lang="sv-DE" dirty="0"/>
              <a:t>Fotos / Anhang</a:t>
            </a:r>
            <a:br>
              <a:rPr lang="sv-DE" dirty="0"/>
            </a:br>
            <a:r>
              <a:rPr lang="sv-DE" dirty="0"/>
              <a:t>für den ersten Post</a:t>
            </a:r>
          </a:p>
        </p:txBody>
      </p:sp>
      <p:sp>
        <p:nvSpPr>
          <p:cNvPr id="3" name="Platshållare för text 2">
            <a:extLst>
              <a:ext uri="{FF2B5EF4-FFF2-40B4-BE49-F238E27FC236}">
                <a16:creationId xmlns:a16="http://schemas.microsoft.com/office/drawing/2014/main" id="{753FB809-7DC9-72EA-B58C-B87E4E3B546F}"/>
              </a:ext>
            </a:extLst>
          </p:cNvPr>
          <p:cNvSpPr>
            <a:spLocks noGrp="1"/>
          </p:cNvSpPr>
          <p:nvPr>
            <p:ph type="body" sz="quarter" idx="10"/>
          </p:nvPr>
        </p:nvSpPr>
        <p:spPr/>
        <p:txBody>
          <a:bodyPr/>
          <a:lstStyle/>
          <a:p>
            <a:r>
              <a:rPr lang="sv-DE" dirty="0"/>
              <a:t>2. Foto</a:t>
            </a:r>
          </a:p>
        </p:txBody>
      </p:sp>
      <p:pic>
        <p:nvPicPr>
          <p:cNvPr id="7" name="Platshållare för bild 6" descr="En bild som visar text, skärmbild, Teckensnitt, astronomi&#10;&#10;AI-genererat innehåll kan vara felaktigt.">
            <a:extLst>
              <a:ext uri="{FF2B5EF4-FFF2-40B4-BE49-F238E27FC236}">
                <a16:creationId xmlns:a16="http://schemas.microsoft.com/office/drawing/2014/main" id="{1AB99ED6-8128-8A28-4410-16D92FFA2AC5}"/>
              </a:ext>
            </a:extLst>
          </p:cNvPr>
          <p:cNvPicPr>
            <a:picLocks noGrp="1" noChangeAspect="1"/>
          </p:cNvPicPr>
          <p:nvPr>
            <p:ph type="pic" sz="quarter" idx="73"/>
          </p:nvPr>
        </p:nvPicPr>
        <p:blipFill>
          <a:blip r:embed="rId2"/>
          <a:srcRect l="1371" r="1371"/>
          <a:stretch>
            <a:fillRect/>
          </a:stretch>
        </p:blipFill>
        <p:spPr/>
      </p:pic>
    </p:spTree>
    <p:extLst>
      <p:ext uri="{BB962C8B-B14F-4D97-AF65-F5344CB8AC3E}">
        <p14:creationId xmlns:p14="http://schemas.microsoft.com/office/powerpoint/2010/main" val="3117742918"/>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F36F7-E579-C8DC-6473-777A5A01E47D}"/>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B92966BF-120B-D77E-578E-3B8755144B33}"/>
              </a:ext>
            </a:extLst>
          </p:cNvPr>
          <p:cNvSpPr>
            <a:spLocks noGrp="1"/>
          </p:cNvSpPr>
          <p:nvPr>
            <p:ph type="title"/>
          </p:nvPr>
        </p:nvSpPr>
        <p:spPr/>
        <p:txBody>
          <a:bodyPr/>
          <a:lstStyle/>
          <a:p>
            <a:r>
              <a:rPr lang="sv-DE" dirty="0"/>
              <a:t>Fotos / Anhang</a:t>
            </a:r>
            <a:br>
              <a:rPr lang="sv-DE" dirty="0"/>
            </a:br>
            <a:r>
              <a:rPr lang="sv-DE" dirty="0"/>
              <a:t>für den ersten Post</a:t>
            </a:r>
          </a:p>
        </p:txBody>
      </p:sp>
      <p:sp>
        <p:nvSpPr>
          <p:cNvPr id="3" name="Platshållare för text 2">
            <a:extLst>
              <a:ext uri="{FF2B5EF4-FFF2-40B4-BE49-F238E27FC236}">
                <a16:creationId xmlns:a16="http://schemas.microsoft.com/office/drawing/2014/main" id="{79FE6499-5D6D-6009-ED30-B9FC56DDF758}"/>
              </a:ext>
            </a:extLst>
          </p:cNvPr>
          <p:cNvSpPr>
            <a:spLocks noGrp="1"/>
          </p:cNvSpPr>
          <p:nvPr>
            <p:ph type="body" sz="quarter" idx="10"/>
          </p:nvPr>
        </p:nvSpPr>
        <p:spPr/>
        <p:txBody>
          <a:bodyPr/>
          <a:lstStyle/>
          <a:p>
            <a:r>
              <a:rPr lang="sv-DE" dirty="0"/>
              <a:t>3. Foto</a:t>
            </a:r>
          </a:p>
        </p:txBody>
      </p:sp>
      <p:pic>
        <p:nvPicPr>
          <p:cNvPr id="7" name="Platshållare för bild 6" descr="En bild som visar text, skärmbild, Teckensnitt, grafisk design&#10;&#10;AI-genererat innehåll kan vara felaktigt.">
            <a:extLst>
              <a:ext uri="{FF2B5EF4-FFF2-40B4-BE49-F238E27FC236}">
                <a16:creationId xmlns:a16="http://schemas.microsoft.com/office/drawing/2014/main" id="{2E815CE7-535A-05D6-7190-860BB442F07E}"/>
              </a:ext>
            </a:extLst>
          </p:cNvPr>
          <p:cNvPicPr>
            <a:picLocks noGrp="1" noChangeAspect="1"/>
          </p:cNvPicPr>
          <p:nvPr>
            <p:ph type="pic" sz="quarter" idx="73"/>
          </p:nvPr>
        </p:nvPicPr>
        <p:blipFill>
          <a:blip r:embed="rId2"/>
          <a:srcRect l="1371" r="1371"/>
          <a:stretch>
            <a:fillRect/>
          </a:stretch>
        </p:blipFill>
        <p:spPr/>
      </p:pic>
    </p:spTree>
    <p:extLst>
      <p:ext uri="{BB962C8B-B14F-4D97-AF65-F5344CB8AC3E}">
        <p14:creationId xmlns:p14="http://schemas.microsoft.com/office/powerpoint/2010/main" val="1093048297"/>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C4387-12B0-AA8A-A9D1-CE7AA74DFBAD}"/>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912E3FF9-948A-31AB-E2D0-230F9FFE4D72}"/>
              </a:ext>
            </a:extLst>
          </p:cNvPr>
          <p:cNvSpPr>
            <a:spLocks noGrp="1"/>
          </p:cNvSpPr>
          <p:nvPr>
            <p:ph type="title"/>
          </p:nvPr>
        </p:nvSpPr>
        <p:spPr/>
        <p:txBody>
          <a:bodyPr/>
          <a:lstStyle/>
          <a:p>
            <a:r>
              <a:rPr lang="sv-DE" dirty="0"/>
              <a:t>Fotos / Anhang</a:t>
            </a:r>
            <a:br>
              <a:rPr lang="sv-DE" dirty="0"/>
            </a:br>
            <a:r>
              <a:rPr lang="sv-DE" dirty="0"/>
              <a:t>für den ersten Post</a:t>
            </a:r>
          </a:p>
        </p:txBody>
      </p:sp>
      <p:sp>
        <p:nvSpPr>
          <p:cNvPr id="3" name="Platshållare för text 2">
            <a:extLst>
              <a:ext uri="{FF2B5EF4-FFF2-40B4-BE49-F238E27FC236}">
                <a16:creationId xmlns:a16="http://schemas.microsoft.com/office/drawing/2014/main" id="{80FCDB2B-538F-4FC9-6D20-4B473CEBDD8D}"/>
              </a:ext>
            </a:extLst>
          </p:cNvPr>
          <p:cNvSpPr>
            <a:spLocks noGrp="1"/>
          </p:cNvSpPr>
          <p:nvPr>
            <p:ph type="body" sz="quarter" idx="10"/>
          </p:nvPr>
        </p:nvSpPr>
        <p:spPr/>
        <p:txBody>
          <a:bodyPr/>
          <a:lstStyle/>
          <a:p>
            <a:r>
              <a:rPr lang="sv-DE" dirty="0"/>
              <a:t>4. Foto</a:t>
            </a:r>
          </a:p>
        </p:txBody>
      </p:sp>
      <p:pic>
        <p:nvPicPr>
          <p:cNvPr id="7" name="Platshållare för bild 6" descr="En bild som visar text, skärmbild, Teckensnitt, grafisk design&#10;&#10;AI-genererat innehåll kan vara felaktigt.">
            <a:extLst>
              <a:ext uri="{FF2B5EF4-FFF2-40B4-BE49-F238E27FC236}">
                <a16:creationId xmlns:a16="http://schemas.microsoft.com/office/drawing/2014/main" id="{2603D840-AEE1-1A58-6BA6-6FA2987FA055}"/>
              </a:ext>
            </a:extLst>
          </p:cNvPr>
          <p:cNvPicPr>
            <a:picLocks noGrp="1" noChangeAspect="1"/>
          </p:cNvPicPr>
          <p:nvPr>
            <p:ph type="pic" sz="quarter" idx="73"/>
          </p:nvPr>
        </p:nvPicPr>
        <p:blipFill>
          <a:blip r:embed="rId2"/>
          <a:srcRect l="1371" r="1371"/>
          <a:stretch>
            <a:fillRect/>
          </a:stretch>
        </p:blipFill>
        <p:spPr/>
      </p:pic>
    </p:spTree>
    <p:extLst>
      <p:ext uri="{BB962C8B-B14F-4D97-AF65-F5344CB8AC3E}">
        <p14:creationId xmlns:p14="http://schemas.microsoft.com/office/powerpoint/2010/main" val="2015064903"/>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latshållare för bild 25" descr="En bild som visar Människoansikte, person, klädsel, vägg&#10;&#10;AI-genererat innehåll kan vara felaktigt.">
            <a:extLst>
              <a:ext uri="{FF2B5EF4-FFF2-40B4-BE49-F238E27FC236}">
                <a16:creationId xmlns:a16="http://schemas.microsoft.com/office/drawing/2014/main" id="{7FD85D85-BE52-489D-2E44-E2D8FA79AA35}"/>
              </a:ext>
            </a:extLst>
          </p:cNvPr>
          <p:cNvPicPr>
            <a:picLocks noGrp="1" noChangeAspect="1"/>
          </p:cNvPicPr>
          <p:nvPr>
            <p:ph type="pic" sz="quarter" idx="37"/>
          </p:nvPr>
        </p:nvPicPr>
        <p:blipFill>
          <a:blip r:embed="rId2"/>
          <a:srcRect l="16626" r="16626"/>
          <a:stretch>
            <a:fillRect/>
          </a:stretch>
        </p:blipFill>
        <p:spPr/>
      </p:pic>
      <p:pic>
        <p:nvPicPr>
          <p:cNvPr id="28" name="Platshållare för bild 27" descr="En bild som visar Människoansikte, person, leende, klädsel&#10;&#10;AI-genererat innehåll kan vara felaktigt.">
            <a:extLst>
              <a:ext uri="{FF2B5EF4-FFF2-40B4-BE49-F238E27FC236}">
                <a16:creationId xmlns:a16="http://schemas.microsoft.com/office/drawing/2014/main" id="{D6C5D7A4-E694-E92C-1F60-536A5FD67296}"/>
              </a:ext>
            </a:extLst>
          </p:cNvPr>
          <p:cNvPicPr>
            <a:picLocks noGrp="1" noChangeAspect="1"/>
          </p:cNvPicPr>
          <p:nvPr>
            <p:ph type="pic" sz="quarter" idx="44"/>
          </p:nvPr>
        </p:nvPicPr>
        <p:blipFill>
          <a:blip r:embed="rId3"/>
          <a:srcRect l="16676" r="16676"/>
          <a:stretch>
            <a:fillRect/>
          </a:stretch>
        </p:blipFill>
        <p:spPr/>
      </p:pic>
      <p:sp>
        <p:nvSpPr>
          <p:cNvPr id="5" name="Platshållare för text 4">
            <a:extLst>
              <a:ext uri="{FF2B5EF4-FFF2-40B4-BE49-F238E27FC236}">
                <a16:creationId xmlns:a16="http://schemas.microsoft.com/office/drawing/2014/main" id="{873573C2-FC11-F856-6D32-4998FD4D1885}"/>
              </a:ext>
            </a:extLst>
          </p:cNvPr>
          <p:cNvSpPr>
            <a:spLocks noGrp="1"/>
          </p:cNvSpPr>
          <p:nvPr>
            <p:ph type="body" sz="quarter" idx="10"/>
          </p:nvPr>
        </p:nvSpPr>
        <p:spPr/>
        <p:txBody>
          <a:bodyPr/>
          <a:lstStyle/>
          <a:p>
            <a:r>
              <a:rPr lang="sv-DE"/>
              <a:t>Dr. Patrick</a:t>
            </a:r>
          </a:p>
          <a:p>
            <a:r>
              <a:rPr lang="sv-DE"/>
              <a:t>Keller</a:t>
            </a:r>
          </a:p>
        </p:txBody>
      </p:sp>
      <p:sp>
        <p:nvSpPr>
          <p:cNvPr id="6" name="Platshållare för text 5">
            <a:extLst>
              <a:ext uri="{FF2B5EF4-FFF2-40B4-BE49-F238E27FC236}">
                <a16:creationId xmlns:a16="http://schemas.microsoft.com/office/drawing/2014/main" id="{D0675A3B-FD45-86F2-E50F-D77A8F31BA76}"/>
              </a:ext>
            </a:extLst>
          </p:cNvPr>
          <p:cNvSpPr>
            <a:spLocks noGrp="1"/>
          </p:cNvSpPr>
          <p:nvPr>
            <p:ph type="body" sz="quarter" idx="69"/>
          </p:nvPr>
        </p:nvSpPr>
        <p:spPr/>
        <p:txBody>
          <a:bodyPr/>
          <a:lstStyle/>
          <a:p>
            <a:r>
              <a:rPr lang="sv-DE" b="1"/>
              <a:t>BDLI</a:t>
            </a:r>
            <a:endParaRPr lang="de-DE" b="1"/>
          </a:p>
          <a:p>
            <a:r>
              <a:rPr lang="de-DE" i="1"/>
              <a:t>Leiter Kommunikation</a:t>
            </a:r>
          </a:p>
          <a:p>
            <a:endParaRPr lang="de-DE"/>
          </a:p>
          <a:p>
            <a:r>
              <a:rPr lang="de-DE"/>
              <a:t>keller@bdli.de</a:t>
            </a:r>
            <a:endParaRPr lang="sv-DE"/>
          </a:p>
        </p:txBody>
      </p:sp>
      <p:sp>
        <p:nvSpPr>
          <p:cNvPr id="8" name="Rubrik 7">
            <a:extLst>
              <a:ext uri="{FF2B5EF4-FFF2-40B4-BE49-F238E27FC236}">
                <a16:creationId xmlns:a16="http://schemas.microsoft.com/office/drawing/2014/main" id="{CAD1D411-CE7F-AC41-D26F-ECCB9BDFF686}"/>
              </a:ext>
            </a:extLst>
          </p:cNvPr>
          <p:cNvSpPr>
            <a:spLocks noGrp="1"/>
          </p:cNvSpPr>
          <p:nvPr>
            <p:ph type="title"/>
          </p:nvPr>
        </p:nvSpPr>
        <p:spPr/>
        <p:txBody>
          <a:bodyPr/>
          <a:lstStyle/>
          <a:p>
            <a:r>
              <a:rPr lang="sv-DE"/>
              <a:t>Kontakt</a:t>
            </a:r>
            <a:br>
              <a:rPr lang="sv-DE" sz="2800"/>
            </a:br>
            <a:r>
              <a:rPr lang="sv-DE" sz="2800"/>
              <a:t>Bei Fragen können Sie sich gerne an uns wenden</a:t>
            </a:r>
          </a:p>
        </p:txBody>
      </p:sp>
      <p:sp>
        <p:nvSpPr>
          <p:cNvPr id="9" name="Platshållare för text 8">
            <a:extLst>
              <a:ext uri="{FF2B5EF4-FFF2-40B4-BE49-F238E27FC236}">
                <a16:creationId xmlns:a16="http://schemas.microsoft.com/office/drawing/2014/main" id="{6CD2100F-AD06-1CA7-667A-CCE9D186B95B}"/>
              </a:ext>
            </a:extLst>
          </p:cNvPr>
          <p:cNvSpPr>
            <a:spLocks noGrp="1"/>
          </p:cNvSpPr>
          <p:nvPr>
            <p:ph type="body" sz="quarter" idx="81"/>
          </p:nvPr>
        </p:nvSpPr>
        <p:spPr/>
        <p:txBody>
          <a:bodyPr/>
          <a:lstStyle/>
          <a:p>
            <a:r>
              <a:rPr lang="sv-DE"/>
              <a:t>Johannes</a:t>
            </a:r>
          </a:p>
          <a:p>
            <a:r>
              <a:rPr lang="sv-DE"/>
              <a:t>Leiber</a:t>
            </a:r>
          </a:p>
        </p:txBody>
      </p:sp>
      <p:sp>
        <p:nvSpPr>
          <p:cNvPr id="10" name="Platshållare för text 9">
            <a:extLst>
              <a:ext uri="{FF2B5EF4-FFF2-40B4-BE49-F238E27FC236}">
                <a16:creationId xmlns:a16="http://schemas.microsoft.com/office/drawing/2014/main" id="{6639FD99-10D6-A438-46E6-A61B1F5812DF}"/>
              </a:ext>
            </a:extLst>
          </p:cNvPr>
          <p:cNvSpPr>
            <a:spLocks noGrp="1"/>
          </p:cNvSpPr>
          <p:nvPr>
            <p:ph type="body" sz="quarter" idx="82"/>
          </p:nvPr>
        </p:nvSpPr>
        <p:spPr/>
        <p:txBody>
          <a:bodyPr/>
          <a:lstStyle/>
          <a:p>
            <a:r>
              <a:rPr lang="sv-DE" b="1"/>
              <a:t>BDLI</a:t>
            </a:r>
          </a:p>
          <a:p>
            <a:r>
              <a:rPr lang="de-DE" i="1"/>
              <a:t>Strategic </a:t>
            </a:r>
            <a:r>
              <a:rPr lang="de-DE" i="1" err="1"/>
              <a:t>Social</a:t>
            </a:r>
            <a:r>
              <a:rPr lang="de-DE" i="1"/>
              <a:t> Media Manager</a:t>
            </a:r>
            <a:endParaRPr lang="sv-DE" i="1">
              <a:highlight>
                <a:srgbClr val="FFFF00"/>
              </a:highlight>
            </a:endParaRPr>
          </a:p>
          <a:p>
            <a:endParaRPr lang="de-DE"/>
          </a:p>
          <a:p>
            <a:r>
              <a:rPr lang="de-DE" err="1"/>
              <a:t>leiber</a:t>
            </a:r>
            <a:r>
              <a:rPr lang="de-DE"/>
              <a:t>@bdli.de</a:t>
            </a:r>
            <a:endParaRPr lang="sv-DE"/>
          </a:p>
        </p:txBody>
      </p:sp>
      <p:sp>
        <p:nvSpPr>
          <p:cNvPr id="11" name="Platshållare för text 10">
            <a:extLst>
              <a:ext uri="{FF2B5EF4-FFF2-40B4-BE49-F238E27FC236}">
                <a16:creationId xmlns:a16="http://schemas.microsoft.com/office/drawing/2014/main" id="{3690A628-7572-E568-28D6-398AE3E47D41}"/>
              </a:ext>
            </a:extLst>
          </p:cNvPr>
          <p:cNvSpPr>
            <a:spLocks noGrp="1"/>
          </p:cNvSpPr>
          <p:nvPr>
            <p:ph type="body" sz="quarter" idx="83"/>
          </p:nvPr>
        </p:nvSpPr>
        <p:spPr/>
        <p:txBody>
          <a:bodyPr/>
          <a:lstStyle/>
          <a:p>
            <a:r>
              <a:rPr lang="sv-DE"/>
              <a:t>Mischa</a:t>
            </a:r>
          </a:p>
          <a:p>
            <a:r>
              <a:rPr lang="sv-DE"/>
              <a:t>Heuer</a:t>
            </a:r>
          </a:p>
        </p:txBody>
      </p:sp>
      <p:sp>
        <p:nvSpPr>
          <p:cNvPr id="12" name="Platshållare för text 11">
            <a:extLst>
              <a:ext uri="{FF2B5EF4-FFF2-40B4-BE49-F238E27FC236}">
                <a16:creationId xmlns:a16="http://schemas.microsoft.com/office/drawing/2014/main" id="{6CD823FB-4257-C76E-38D1-B3C6E27D6BC2}"/>
              </a:ext>
            </a:extLst>
          </p:cNvPr>
          <p:cNvSpPr>
            <a:spLocks noGrp="1"/>
          </p:cNvSpPr>
          <p:nvPr>
            <p:ph type="body" sz="quarter" idx="84"/>
          </p:nvPr>
        </p:nvSpPr>
        <p:spPr/>
        <p:txBody>
          <a:bodyPr/>
          <a:lstStyle/>
          <a:p>
            <a:r>
              <a:rPr lang="sv-DE" b="1"/>
              <a:t>MSL</a:t>
            </a:r>
          </a:p>
          <a:p>
            <a:r>
              <a:rPr lang="sv-DE" i="1"/>
              <a:t>Head of Digital</a:t>
            </a:r>
          </a:p>
          <a:p>
            <a:endParaRPr lang="sv-DE"/>
          </a:p>
          <a:p>
            <a:r>
              <a:rPr lang="sv-SE" err="1"/>
              <a:t>mischa.heuer@mslgroup.com</a:t>
            </a:r>
            <a:endParaRPr lang="sv-DE"/>
          </a:p>
          <a:p>
            <a:endParaRPr lang="sv-DE"/>
          </a:p>
        </p:txBody>
      </p:sp>
      <p:sp>
        <p:nvSpPr>
          <p:cNvPr id="13" name="Platshållare för text 12">
            <a:extLst>
              <a:ext uri="{FF2B5EF4-FFF2-40B4-BE49-F238E27FC236}">
                <a16:creationId xmlns:a16="http://schemas.microsoft.com/office/drawing/2014/main" id="{A8A3D6AC-7DFB-98EC-7DB1-A8D5C0C4006E}"/>
              </a:ext>
            </a:extLst>
          </p:cNvPr>
          <p:cNvSpPr>
            <a:spLocks noGrp="1"/>
          </p:cNvSpPr>
          <p:nvPr>
            <p:ph type="body" sz="quarter" idx="87"/>
          </p:nvPr>
        </p:nvSpPr>
        <p:spPr/>
        <p:txBody>
          <a:bodyPr/>
          <a:lstStyle/>
          <a:p>
            <a:r>
              <a:rPr lang="sv-DE"/>
              <a:t>Linnea </a:t>
            </a:r>
          </a:p>
          <a:p>
            <a:r>
              <a:rPr lang="sv-DE"/>
              <a:t>Pirnkte</a:t>
            </a:r>
          </a:p>
        </p:txBody>
      </p:sp>
      <p:sp>
        <p:nvSpPr>
          <p:cNvPr id="14" name="Platshållare för text 13">
            <a:extLst>
              <a:ext uri="{FF2B5EF4-FFF2-40B4-BE49-F238E27FC236}">
                <a16:creationId xmlns:a16="http://schemas.microsoft.com/office/drawing/2014/main" id="{B3456628-2E4C-255D-E872-367381D014A8}"/>
              </a:ext>
            </a:extLst>
          </p:cNvPr>
          <p:cNvSpPr>
            <a:spLocks noGrp="1"/>
          </p:cNvSpPr>
          <p:nvPr>
            <p:ph type="body" sz="quarter" idx="88"/>
          </p:nvPr>
        </p:nvSpPr>
        <p:spPr/>
        <p:txBody>
          <a:bodyPr/>
          <a:lstStyle/>
          <a:p>
            <a:r>
              <a:rPr lang="sv-DE" b="1"/>
              <a:t>MSL</a:t>
            </a:r>
          </a:p>
          <a:p>
            <a:r>
              <a:rPr lang="sv-DE" i="1"/>
              <a:t>Junior Consultant</a:t>
            </a:r>
          </a:p>
          <a:p>
            <a:endParaRPr lang="sv-DE"/>
          </a:p>
          <a:p>
            <a:r>
              <a:rPr lang="sv-SE"/>
              <a:t>l</a:t>
            </a:r>
            <a:r>
              <a:rPr lang="sv-DE"/>
              <a:t>innea.pirntke@mslgroup.com</a:t>
            </a:r>
          </a:p>
          <a:p>
            <a:endParaRPr lang="sv-DE">
              <a:highlight>
                <a:srgbClr val="FFFF00"/>
              </a:highlight>
            </a:endParaRPr>
          </a:p>
        </p:txBody>
      </p:sp>
      <p:pic>
        <p:nvPicPr>
          <p:cNvPr id="7" name="Bildplatzhalter 6" descr="Ein Bild, das Menschliches Gesicht, Person, Kleidung, Krawatte enthält.&#10;&#10;KI-generierte Inhalte können fehlerhaft sein.">
            <a:extLst>
              <a:ext uri="{FF2B5EF4-FFF2-40B4-BE49-F238E27FC236}">
                <a16:creationId xmlns:a16="http://schemas.microsoft.com/office/drawing/2014/main" id="{76CB25CA-260B-ECCE-8E12-0A6B21866B21}"/>
              </a:ext>
            </a:extLst>
          </p:cNvPr>
          <p:cNvPicPr>
            <a:picLocks noGrp="1" noChangeAspect="1"/>
          </p:cNvPicPr>
          <p:nvPr>
            <p:ph type="pic" sz="quarter" idx="14"/>
          </p:nvPr>
        </p:nvPicPr>
        <p:blipFill>
          <a:blip r:embed="rId4"/>
          <a:srcRect l="6" t="5742" r="-6" b="14264"/>
          <a:stretch/>
        </p:blipFill>
        <p:spPr>
          <a:xfrm>
            <a:off x="1615461" y="1991849"/>
            <a:ext cx="1263175" cy="1263176"/>
          </a:xfrm>
        </p:spPr>
      </p:pic>
      <p:pic>
        <p:nvPicPr>
          <p:cNvPr id="3" name="Bildplatzhalter 2">
            <a:extLst>
              <a:ext uri="{FF2B5EF4-FFF2-40B4-BE49-F238E27FC236}">
                <a16:creationId xmlns:a16="http://schemas.microsoft.com/office/drawing/2014/main" id="{0609EB9A-6867-667E-EE1F-DB894C6567F3}"/>
              </a:ext>
            </a:extLst>
          </p:cNvPr>
          <p:cNvPicPr>
            <a:picLocks noGrp="1" noChangeAspect="1"/>
          </p:cNvPicPr>
          <p:nvPr>
            <p:ph type="pic" sz="quarter" idx="72"/>
          </p:nvPr>
        </p:nvPicPr>
        <p:blipFill>
          <a:blip r:embed="rId5"/>
          <a:srcRect l="-5" t="4906" r="5" b="15094"/>
          <a:stretch/>
        </p:blipFill>
        <p:spPr>
          <a:xfrm>
            <a:off x="1615391" y="4156248"/>
            <a:ext cx="1263175" cy="1263176"/>
          </a:xfrm>
        </p:spPr>
      </p:pic>
    </p:spTree>
    <p:extLst>
      <p:ext uri="{BB962C8B-B14F-4D97-AF65-F5344CB8AC3E}">
        <p14:creationId xmlns:p14="http://schemas.microsoft.com/office/powerpoint/2010/main" val="716716031"/>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FABD2-6EC0-4466-7FB9-074BEC8C469D}"/>
            </a:ext>
          </a:extLst>
        </p:cNvPr>
        <p:cNvGrpSpPr/>
        <p:nvPr/>
      </p:nvGrpSpPr>
      <p:grpSpPr>
        <a:xfrm>
          <a:off x="0" y="0"/>
          <a:ext cx="0" cy="0"/>
          <a:chOff x="0" y="0"/>
          <a:chExt cx="0" cy="0"/>
        </a:xfrm>
      </p:grpSpPr>
      <p:sp>
        <p:nvSpPr>
          <p:cNvPr id="23" name="Titel 22">
            <a:extLst>
              <a:ext uri="{FF2B5EF4-FFF2-40B4-BE49-F238E27FC236}">
                <a16:creationId xmlns:a16="http://schemas.microsoft.com/office/drawing/2014/main" id="{8F80275E-2A0D-B3D8-665C-A0C177ABA346}"/>
              </a:ext>
            </a:extLst>
          </p:cNvPr>
          <p:cNvSpPr>
            <a:spLocks noGrp="1"/>
          </p:cNvSpPr>
          <p:nvPr>
            <p:ph type="title"/>
          </p:nvPr>
        </p:nvSpPr>
        <p:spPr/>
        <p:txBody>
          <a:bodyPr/>
          <a:lstStyle/>
          <a:p>
            <a:r>
              <a:rPr lang="de-DE"/>
              <a:t>Einordnung der Kampagne</a:t>
            </a:r>
            <a:endParaRPr lang="de-DE" sz="1600"/>
          </a:p>
        </p:txBody>
      </p:sp>
      <p:sp>
        <p:nvSpPr>
          <p:cNvPr id="4" name="Platshållare för text 3">
            <a:extLst>
              <a:ext uri="{FF2B5EF4-FFF2-40B4-BE49-F238E27FC236}">
                <a16:creationId xmlns:a16="http://schemas.microsoft.com/office/drawing/2014/main" id="{E4CE004A-4D78-BE48-5DFB-F0C56BC5B467}"/>
              </a:ext>
            </a:extLst>
          </p:cNvPr>
          <p:cNvSpPr>
            <a:spLocks noGrp="1"/>
          </p:cNvSpPr>
          <p:nvPr>
            <p:ph type="body" sz="quarter" idx="10"/>
          </p:nvPr>
        </p:nvSpPr>
        <p:spPr/>
        <p:txBody>
          <a:bodyPr/>
          <a:lstStyle/>
          <a:p>
            <a:r>
              <a:rPr lang="sv-DE"/>
              <a:t>01</a:t>
            </a:r>
          </a:p>
        </p:txBody>
      </p:sp>
      <p:sp>
        <p:nvSpPr>
          <p:cNvPr id="3" name="textruta 2">
            <a:extLst>
              <a:ext uri="{FF2B5EF4-FFF2-40B4-BE49-F238E27FC236}">
                <a16:creationId xmlns:a16="http://schemas.microsoft.com/office/drawing/2014/main" id="{2D772AC2-1D32-27C5-3EA1-D1C6ECD5CC32}"/>
              </a:ext>
            </a:extLst>
          </p:cNvPr>
          <p:cNvSpPr txBox="1"/>
          <p:nvPr/>
        </p:nvSpPr>
        <p:spPr bwMode="gray">
          <a:xfrm>
            <a:off x="4787900" y="4191000"/>
            <a:ext cx="0" cy="0"/>
          </a:xfrm>
          <a:prstGeom prst="rect">
            <a:avLst/>
          </a:prstGeom>
        </p:spPr>
        <p:txBody>
          <a:bodyPr vert="horz" wrap="none" lIns="0" tIns="0" rIns="0" bIns="0" rtlCol="0">
            <a:noAutofit/>
          </a:bodyPr>
          <a:lstStyle/>
          <a:p>
            <a:pPr algn="l"/>
            <a:endParaRPr lang="sv-DE" sz="1800" b="1">
              <a:solidFill>
                <a:schemeClr val="bg1"/>
              </a:solidFill>
              <a:latin typeface="+mj-lt"/>
              <a:cs typeface="Gotham Book" pitchFamily="2" charset="0"/>
            </a:endParaRPr>
          </a:p>
        </p:txBody>
      </p:sp>
    </p:spTree>
    <p:extLst>
      <p:ext uri="{BB962C8B-B14F-4D97-AF65-F5344CB8AC3E}">
        <p14:creationId xmlns:p14="http://schemas.microsoft.com/office/powerpoint/2010/main" val="34881285"/>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DBB1D-38D9-D6B6-542A-619DFA925B81}"/>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4A0F75F1-8277-A3CD-DCA2-C3416D4F8F02}"/>
              </a:ext>
            </a:extLst>
          </p:cNvPr>
          <p:cNvSpPr>
            <a:spLocks noGrp="1"/>
          </p:cNvSpPr>
          <p:nvPr>
            <p:ph type="title"/>
          </p:nvPr>
        </p:nvSpPr>
        <p:spPr>
          <a:xfrm>
            <a:off x="911226" y="1098810"/>
            <a:ext cx="10369549" cy="4420839"/>
          </a:xfrm>
        </p:spPr>
        <p:txBody>
          <a:bodyPr anchor="ctr">
            <a:normAutofit/>
          </a:bodyPr>
          <a:lstStyle/>
          <a:p>
            <a:pPr algn="ctr"/>
            <a:r>
              <a:rPr lang="de-DE" sz="6000" noProof="0"/>
              <a:t>Wir sehen uns auf LinkedIn!</a:t>
            </a:r>
          </a:p>
        </p:txBody>
      </p:sp>
      <p:sp>
        <p:nvSpPr>
          <p:cNvPr id="2" name="Textfeld 1">
            <a:extLst>
              <a:ext uri="{FF2B5EF4-FFF2-40B4-BE49-F238E27FC236}">
                <a16:creationId xmlns:a16="http://schemas.microsoft.com/office/drawing/2014/main" id="{B63BF44B-FD40-434B-0AA9-3E3268A6249F}"/>
              </a:ext>
            </a:extLst>
          </p:cNvPr>
          <p:cNvSpPr txBox="1"/>
          <p:nvPr/>
        </p:nvSpPr>
        <p:spPr>
          <a:xfrm>
            <a:off x="-848139" y="-927220"/>
            <a:ext cx="65" cy="18466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rtlCol="0" anchor="ctr">
            <a:spAutoFit/>
          </a:bodyPr>
          <a:lstStyle/>
          <a:p>
            <a:pPr algn="l"/>
            <a:endParaRPr lang="de-DE" sz="1200" noProof="0">
              <a:solidFill>
                <a:schemeClr val="tx1"/>
              </a:solidFill>
            </a:endParaRPr>
          </a:p>
        </p:txBody>
      </p:sp>
    </p:spTree>
    <p:extLst>
      <p:ext uri="{BB962C8B-B14F-4D97-AF65-F5344CB8AC3E}">
        <p14:creationId xmlns:p14="http://schemas.microsoft.com/office/powerpoint/2010/main" val="2438636770"/>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4E947-7B11-AD34-5D79-444C02B17184}"/>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86EBB1CC-673D-4E7F-0635-AD5CC5C72A3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 r="-1"/>
          <a:stretch/>
        </p:blipFill>
        <p:spPr>
          <a:xfrm>
            <a:off x="0" y="-1"/>
            <a:ext cx="12192000" cy="6858001"/>
          </a:xfrm>
          <a:prstGeom prst="rect">
            <a:avLst/>
          </a:prstGeom>
        </p:spPr>
      </p:pic>
      <p:sp>
        <p:nvSpPr>
          <p:cNvPr id="8" name="Textfeld 7">
            <a:extLst>
              <a:ext uri="{FF2B5EF4-FFF2-40B4-BE49-F238E27FC236}">
                <a16:creationId xmlns:a16="http://schemas.microsoft.com/office/drawing/2014/main" id="{71906571-8167-209A-4545-EF6A4682F731}"/>
              </a:ext>
            </a:extLst>
          </p:cNvPr>
          <p:cNvSpPr txBox="1"/>
          <p:nvPr/>
        </p:nvSpPr>
        <p:spPr bwMode="gray">
          <a:xfrm>
            <a:off x="10353822" y="-1575582"/>
            <a:ext cx="0" cy="0"/>
          </a:xfrm>
          <a:prstGeom prst="rect">
            <a:avLst/>
          </a:prstGeom>
        </p:spPr>
        <p:txBody>
          <a:bodyPr vert="horz" wrap="none" lIns="0" tIns="0" rIns="0" bIns="0" rtlCol="0">
            <a:noAutofit/>
          </a:bodyPr>
          <a:lstStyle/>
          <a:p>
            <a:pPr algn="l"/>
            <a:endParaRPr lang="de-DE" sz="1800" b="1">
              <a:solidFill>
                <a:schemeClr val="bg1"/>
              </a:solidFill>
              <a:latin typeface="+mj-lt"/>
              <a:cs typeface="Gotham Book" pitchFamily="2" charset="0"/>
            </a:endParaRPr>
          </a:p>
        </p:txBody>
      </p:sp>
      <p:sp>
        <p:nvSpPr>
          <p:cNvPr id="11" name="Textfeld 10">
            <a:extLst>
              <a:ext uri="{FF2B5EF4-FFF2-40B4-BE49-F238E27FC236}">
                <a16:creationId xmlns:a16="http://schemas.microsoft.com/office/drawing/2014/main" id="{FA741A0D-F2F3-7005-9D3E-48838218B6BF}"/>
              </a:ext>
            </a:extLst>
          </p:cNvPr>
          <p:cNvSpPr txBox="1"/>
          <p:nvPr/>
        </p:nvSpPr>
        <p:spPr bwMode="gray">
          <a:xfrm>
            <a:off x="-2301240" y="899160"/>
            <a:ext cx="0" cy="0"/>
          </a:xfrm>
          <a:prstGeom prst="rect">
            <a:avLst/>
          </a:prstGeom>
        </p:spPr>
        <p:txBody>
          <a:bodyPr vert="horz" wrap="none" lIns="0" tIns="0" rIns="0" bIns="0" rtlCol="0">
            <a:noAutofit/>
          </a:bodyPr>
          <a:lstStyle/>
          <a:p>
            <a:pPr algn="l"/>
            <a:endParaRPr lang="de-DE" sz="1800" b="1">
              <a:solidFill>
                <a:schemeClr val="bg1"/>
              </a:solidFill>
              <a:latin typeface="+mj-lt"/>
              <a:cs typeface="Gotham Book" pitchFamily="2" charset="0"/>
            </a:endParaRPr>
          </a:p>
        </p:txBody>
      </p:sp>
      <p:sp>
        <p:nvSpPr>
          <p:cNvPr id="12" name="Textfeld 11">
            <a:extLst>
              <a:ext uri="{FF2B5EF4-FFF2-40B4-BE49-F238E27FC236}">
                <a16:creationId xmlns:a16="http://schemas.microsoft.com/office/drawing/2014/main" id="{8308B1EF-D912-D7BF-691F-EA7CF4C1A95E}"/>
              </a:ext>
            </a:extLst>
          </p:cNvPr>
          <p:cNvSpPr txBox="1"/>
          <p:nvPr/>
        </p:nvSpPr>
        <p:spPr bwMode="gray">
          <a:xfrm>
            <a:off x="17550581" y="9085006"/>
            <a:ext cx="0" cy="0"/>
          </a:xfrm>
          <a:prstGeom prst="rect">
            <a:avLst/>
          </a:prstGeom>
        </p:spPr>
        <p:txBody>
          <a:bodyPr vert="horz" wrap="none" lIns="0" tIns="0" rIns="0" bIns="0" rtlCol="0">
            <a:noAutofit/>
          </a:bodyPr>
          <a:lstStyle/>
          <a:p>
            <a:pPr algn="l"/>
            <a:endParaRPr lang="de-DE" sz="1800" b="1">
              <a:solidFill>
                <a:schemeClr val="bg1"/>
              </a:solidFill>
              <a:latin typeface="+mj-lt"/>
              <a:cs typeface="Gotham Book" pitchFamily="2" charset="0"/>
            </a:endParaRPr>
          </a:p>
        </p:txBody>
      </p:sp>
      <p:sp>
        <p:nvSpPr>
          <p:cNvPr id="13" name="Textfeld 12">
            <a:extLst>
              <a:ext uri="{FF2B5EF4-FFF2-40B4-BE49-F238E27FC236}">
                <a16:creationId xmlns:a16="http://schemas.microsoft.com/office/drawing/2014/main" id="{A614D1E8-74D4-ED3B-DF41-ECF1C130D074}"/>
              </a:ext>
            </a:extLst>
          </p:cNvPr>
          <p:cNvSpPr txBox="1"/>
          <p:nvPr/>
        </p:nvSpPr>
        <p:spPr bwMode="gray">
          <a:xfrm>
            <a:off x="19994880" y="7620000"/>
            <a:ext cx="0" cy="0"/>
          </a:xfrm>
          <a:prstGeom prst="rect">
            <a:avLst/>
          </a:prstGeom>
        </p:spPr>
        <p:txBody>
          <a:bodyPr vert="horz" wrap="none" lIns="0" tIns="0" rIns="0" bIns="0" rtlCol="0">
            <a:noAutofit/>
          </a:bodyPr>
          <a:lstStyle/>
          <a:p>
            <a:pPr algn="l"/>
            <a:endParaRPr lang="de-DE" sz="1800" b="1">
              <a:solidFill>
                <a:schemeClr val="bg1"/>
              </a:solidFill>
              <a:latin typeface="+mj-lt"/>
              <a:cs typeface="Gotham Book" pitchFamily="2" charset="0"/>
            </a:endParaRPr>
          </a:p>
        </p:txBody>
      </p:sp>
      <p:pic>
        <p:nvPicPr>
          <p:cNvPr id="2" name="Grafik 1">
            <a:extLst>
              <a:ext uri="{FF2B5EF4-FFF2-40B4-BE49-F238E27FC236}">
                <a16:creationId xmlns:a16="http://schemas.microsoft.com/office/drawing/2014/main" id="{2F2009E5-13FC-5CC4-9422-D78DF883707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653264" y="2123323"/>
            <a:ext cx="2885473" cy="2611353"/>
          </a:xfrm>
          <a:prstGeom prst="rect">
            <a:avLst/>
          </a:prstGeom>
        </p:spPr>
      </p:pic>
    </p:spTree>
    <p:extLst>
      <p:ext uri="{BB962C8B-B14F-4D97-AF65-F5344CB8AC3E}">
        <p14:creationId xmlns:p14="http://schemas.microsoft.com/office/powerpoint/2010/main" val="3590605494"/>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9C78C1D-0505-A058-2199-93A20ABA56C6}"/>
              </a:ext>
            </a:extLst>
          </p:cNvPr>
          <p:cNvSpPr>
            <a:spLocks noGrp="1"/>
          </p:cNvSpPr>
          <p:nvPr>
            <p:ph type="title"/>
          </p:nvPr>
        </p:nvSpPr>
        <p:spPr/>
        <p:txBody>
          <a:bodyPr/>
          <a:lstStyle/>
          <a:p>
            <a:r>
              <a:rPr lang="de-DE">
                <a:cs typeface="Gotham Book" pitchFamily="2" charset="0"/>
              </a:rPr>
              <a:t>Kontext und „</a:t>
            </a:r>
            <a:r>
              <a:rPr lang="de-DE" err="1">
                <a:cs typeface="Gotham Book" pitchFamily="2" charset="0"/>
              </a:rPr>
              <a:t>Why</a:t>
            </a:r>
            <a:r>
              <a:rPr lang="de-DE">
                <a:cs typeface="Gotham Book" pitchFamily="2" charset="0"/>
              </a:rPr>
              <a:t>“ </a:t>
            </a:r>
            <a:br>
              <a:rPr lang="de-DE">
                <a:cs typeface="Gotham Book" pitchFamily="2" charset="0"/>
              </a:rPr>
            </a:br>
            <a:r>
              <a:rPr lang="de-DE">
                <a:cs typeface="Gotham Book" pitchFamily="2" charset="0"/>
              </a:rPr>
              <a:t>der Kampagne</a:t>
            </a:r>
            <a:endParaRPr lang="sv-DE"/>
          </a:p>
        </p:txBody>
      </p:sp>
      <p:sp>
        <p:nvSpPr>
          <p:cNvPr id="3" name="Platshållare för text 2">
            <a:extLst>
              <a:ext uri="{FF2B5EF4-FFF2-40B4-BE49-F238E27FC236}">
                <a16:creationId xmlns:a16="http://schemas.microsoft.com/office/drawing/2014/main" id="{04B2C3C0-CFCA-A5F8-4763-06B22BD2A8A5}"/>
              </a:ext>
            </a:extLst>
          </p:cNvPr>
          <p:cNvSpPr>
            <a:spLocks noGrp="1"/>
          </p:cNvSpPr>
          <p:nvPr>
            <p:ph type="body" sz="quarter" idx="10"/>
          </p:nvPr>
        </p:nvSpPr>
        <p:spPr>
          <a:xfrm>
            <a:off x="479425" y="5340469"/>
            <a:ext cx="5400675" cy="375915"/>
          </a:xfrm>
        </p:spPr>
        <p:txBody>
          <a:bodyPr/>
          <a:lstStyle/>
          <a:p>
            <a:r>
              <a:rPr lang="sv-DE"/>
              <a:t>Zukunft beginnt oben</a:t>
            </a:r>
          </a:p>
          <a:p>
            <a:endParaRPr lang="sv-DE"/>
          </a:p>
        </p:txBody>
      </p:sp>
      <p:sp>
        <p:nvSpPr>
          <p:cNvPr id="4" name="Platshållare för text 3">
            <a:extLst>
              <a:ext uri="{FF2B5EF4-FFF2-40B4-BE49-F238E27FC236}">
                <a16:creationId xmlns:a16="http://schemas.microsoft.com/office/drawing/2014/main" id="{D0E8E331-BF1A-3EBD-D99D-C741BBE58132}"/>
              </a:ext>
            </a:extLst>
          </p:cNvPr>
          <p:cNvSpPr>
            <a:spLocks noGrp="1"/>
          </p:cNvSpPr>
          <p:nvPr>
            <p:ph type="body" sz="quarter" idx="72"/>
          </p:nvPr>
        </p:nvSpPr>
        <p:spPr>
          <a:xfrm>
            <a:off x="479425" y="2053275"/>
            <a:ext cx="5400675" cy="3068004"/>
          </a:xfrm>
        </p:spPr>
        <p:txBody>
          <a:bodyPr>
            <a:normAutofit/>
          </a:bodyPr>
          <a:lstStyle/>
          <a:p>
            <a:pPr algn="l"/>
            <a:r>
              <a:rPr lang="sv-SE" sz="1700" b="1" i="0" u="none" strike="noStrike" err="1">
                <a:solidFill>
                  <a:srgbClr val="000000"/>
                </a:solidFill>
                <a:effectLst/>
              </a:rPr>
              <a:t>Die</a:t>
            </a:r>
            <a:r>
              <a:rPr lang="sv-SE" sz="1700" b="1" i="0" u="none" strike="noStrike">
                <a:solidFill>
                  <a:srgbClr val="000000"/>
                </a:solidFill>
                <a:effectLst/>
              </a:rPr>
              <a:t> </a:t>
            </a:r>
            <a:r>
              <a:rPr lang="sv-SE" sz="1700" b="1" i="0" u="none" strike="noStrike" err="1">
                <a:solidFill>
                  <a:srgbClr val="000000"/>
                </a:solidFill>
                <a:effectLst/>
              </a:rPr>
              <a:t>Bundestagswahl</a:t>
            </a:r>
            <a:r>
              <a:rPr lang="sv-SE" sz="1700" b="1" i="0" u="none" strike="noStrike">
                <a:solidFill>
                  <a:srgbClr val="000000"/>
                </a:solidFill>
                <a:effectLst/>
              </a:rPr>
              <a:t> 2025 </a:t>
            </a:r>
            <a:r>
              <a:rPr lang="sv-SE" sz="1700" b="1" i="0" u="none" strike="noStrike" err="1">
                <a:solidFill>
                  <a:srgbClr val="000000"/>
                </a:solidFill>
                <a:effectLst/>
              </a:rPr>
              <a:t>stellt</a:t>
            </a:r>
            <a:r>
              <a:rPr lang="sv-SE" sz="1700" b="1" i="0" u="none" strike="noStrike">
                <a:solidFill>
                  <a:srgbClr val="000000"/>
                </a:solidFill>
                <a:effectLst/>
              </a:rPr>
              <a:t> </a:t>
            </a:r>
            <a:r>
              <a:rPr lang="sv-SE" sz="1700" b="1" i="0" u="none" strike="noStrike" err="1">
                <a:solidFill>
                  <a:srgbClr val="000000"/>
                </a:solidFill>
                <a:effectLst/>
              </a:rPr>
              <a:t>die</a:t>
            </a:r>
            <a:r>
              <a:rPr lang="sv-SE" sz="1700" b="1" i="0" u="none" strike="noStrike">
                <a:solidFill>
                  <a:srgbClr val="000000"/>
                </a:solidFill>
                <a:effectLst/>
              </a:rPr>
              <a:t> </a:t>
            </a:r>
            <a:r>
              <a:rPr lang="sv-SE" sz="1700" b="1" i="0" u="none" strike="noStrike" err="1">
                <a:solidFill>
                  <a:srgbClr val="000000"/>
                </a:solidFill>
                <a:effectLst/>
              </a:rPr>
              <a:t>Weichen</a:t>
            </a:r>
            <a:r>
              <a:rPr lang="sv-SE" sz="1700" b="1" i="0" u="none" strike="noStrike">
                <a:solidFill>
                  <a:srgbClr val="000000"/>
                </a:solidFill>
                <a:effectLst/>
              </a:rPr>
              <a:t> </a:t>
            </a:r>
            <a:r>
              <a:rPr lang="sv-SE" sz="1700" b="1" i="0" u="none" strike="noStrike" err="1">
                <a:solidFill>
                  <a:srgbClr val="000000"/>
                </a:solidFill>
                <a:effectLst/>
              </a:rPr>
              <a:t>für</a:t>
            </a:r>
            <a:r>
              <a:rPr lang="sv-SE" sz="1700" b="1" i="0" u="none" strike="noStrike">
                <a:solidFill>
                  <a:srgbClr val="000000"/>
                </a:solidFill>
                <a:effectLst/>
              </a:rPr>
              <a:t> </a:t>
            </a:r>
            <a:r>
              <a:rPr lang="sv-SE" sz="1700" b="1" i="0" u="none" strike="noStrike" err="1">
                <a:solidFill>
                  <a:srgbClr val="000000"/>
                </a:solidFill>
                <a:effectLst/>
              </a:rPr>
              <a:t>die</a:t>
            </a:r>
            <a:r>
              <a:rPr lang="sv-SE" sz="1700" b="1" i="0" u="none" strike="noStrike">
                <a:solidFill>
                  <a:srgbClr val="000000"/>
                </a:solidFill>
                <a:effectLst/>
              </a:rPr>
              <a:t> </a:t>
            </a:r>
            <a:r>
              <a:rPr lang="sv-SE" sz="1700" b="1" i="0" u="none" strike="noStrike" err="1">
                <a:solidFill>
                  <a:srgbClr val="000000"/>
                </a:solidFill>
                <a:effectLst/>
              </a:rPr>
              <a:t>Zukunft</a:t>
            </a:r>
            <a:r>
              <a:rPr lang="sv-SE" sz="1700" b="1" i="0" u="none" strike="noStrike">
                <a:solidFill>
                  <a:srgbClr val="000000"/>
                </a:solidFill>
                <a:effectLst/>
              </a:rPr>
              <a:t> Deutschlands. Innovation, </a:t>
            </a:r>
            <a:r>
              <a:rPr lang="sv-SE" sz="1700" b="1" i="0" u="none" strike="noStrike" err="1">
                <a:solidFill>
                  <a:srgbClr val="000000"/>
                </a:solidFill>
                <a:effectLst/>
              </a:rPr>
              <a:t>Sicherheit</a:t>
            </a:r>
            <a:r>
              <a:rPr lang="sv-SE" sz="1700" b="1" i="0" u="none" strike="noStrike">
                <a:solidFill>
                  <a:srgbClr val="000000"/>
                </a:solidFill>
                <a:effectLst/>
              </a:rPr>
              <a:t>, </a:t>
            </a:r>
            <a:r>
              <a:rPr lang="sv-SE" sz="1700" b="1" i="0" u="none" strike="noStrike" err="1">
                <a:solidFill>
                  <a:srgbClr val="000000"/>
                </a:solidFill>
                <a:effectLst/>
              </a:rPr>
              <a:t>Wettbewerbsfähigkeit</a:t>
            </a:r>
            <a:r>
              <a:rPr lang="sv-SE" sz="1700" b="1" i="0" u="none" strike="noStrike">
                <a:solidFill>
                  <a:srgbClr val="000000"/>
                </a:solidFill>
                <a:effectLst/>
              </a:rPr>
              <a:t> – all </a:t>
            </a:r>
            <a:r>
              <a:rPr lang="sv-SE" sz="1700" b="1" i="0" u="none" strike="noStrike" err="1">
                <a:solidFill>
                  <a:srgbClr val="000000"/>
                </a:solidFill>
                <a:effectLst/>
              </a:rPr>
              <a:t>das</a:t>
            </a:r>
            <a:r>
              <a:rPr lang="sv-SE" sz="1700" b="1" i="0" u="none" strike="noStrike">
                <a:solidFill>
                  <a:srgbClr val="000000"/>
                </a:solidFill>
                <a:effectLst/>
              </a:rPr>
              <a:t> hängt von </a:t>
            </a:r>
            <a:r>
              <a:rPr lang="sv-SE" sz="1700" b="1" i="0" u="none" strike="noStrike" err="1">
                <a:solidFill>
                  <a:srgbClr val="000000"/>
                </a:solidFill>
                <a:effectLst/>
              </a:rPr>
              <a:t>Schlüsselbranchen</a:t>
            </a:r>
            <a:r>
              <a:rPr lang="sv-SE" sz="1700" b="1" i="0" u="none" strike="noStrike">
                <a:solidFill>
                  <a:srgbClr val="000000"/>
                </a:solidFill>
                <a:effectLst/>
              </a:rPr>
              <a:t> </a:t>
            </a:r>
            <a:r>
              <a:rPr lang="sv-SE" sz="1700" b="1" i="0" u="none" strike="noStrike" err="1">
                <a:solidFill>
                  <a:srgbClr val="000000"/>
                </a:solidFill>
                <a:effectLst/>
              </a:rPr>
              <a:t>wie</a:t>
            </a:r>
            <a:r>
              <a:rPr lang="sv-SE" sz="1700" b="1" i="0" u="none" strike="noStrike">
                <a:solidFill>
                  <a:srgbClr val="000000"/>
                </a:solidFill>
                <a:effectLst/>
              </a:rPr>
              <a:t> </a:t>
            </a:r>
            <a:r>
              <a:rPr lang="sv-SE" sz="1700" b="1" i="0" u="none" strike="noStrike" err="1">
                <a:solidFill>
                  <a:srgbClr val="000000"/>
                </a:solidFill>
                <a:effectLst/>
              </a:rPr>
              <a:t>der</a:t>
            </a:r>
            <a:r>
              <a:rPr lang="sv-SE" sz="1700" b="1" i="0" u="none" strike="noStrike">
                <a:solidFill>
                  <a:srgbClr val="000000"/>
                </a:solidFill>
                <a:effectLst/>
              </a:rPr>
              <a:t> Luft- </a:t>
            </a:r>
            <a:r>
              <a:rPr lang="sv-SE" sz="1700" b="1" i="0" u="none" strike="noStrike" err="1">
                <a:solidFill>
                  <a:srgbClr val="000000"/>
                </a:solidFill>
                <a:effectLst/>
              </a:rPr>
              <a:t>und</a:t>
            </a:r>
            <a:r>
              <a:rPr lang="sv-SE" sz="1700" b="1" i="0" u="none" strike="noStrike">
                <a:solidFill>
                  <a:srgbClr val="000000"/>
                </a:solidFill>
                <a:effectLst/>
              </a:rPr>
              <a:t> </a:t>
            </a:r>
            <a:r>
              <a:rPr lang="sv-SE" sz="1700" b="1" i="0" u="none" strike="noStrike" err="1">
                <a:solidFill>
                  <a:srgbClr val="000000"/>
                </a:solidFill>
                <a:effectLst/>
              </a:rPr>
              <a:t>Raumfahrtindustrie</a:t>
            </a:r>
            <a:r>
              <a:rPr lang="sv-SE" sz="1700" b="1" i="0" u="none" strike="noStrike">
                <a:solidFill>
                  <a:srgbClr val="000000"/>
                </a:solidFill>
                <a:effectLst/>
              </a:rPr>
              <a:t> ab.</a:t>
            </a:r>
            <a:endParaRPr lang="sv-SE" sz="1700" b="0" i="0" u="none" strike="noStrike">
              <a:solidFill>
                <a:srgbClr val="000000"/>
              </a:solidFill>
              <a:effectLst/>
            </a:endParaRPr>
          </a:p>
          <a:p>
            <a:pPr algn="l"/>
            <a:r>
              <a:rPr lang="sv-SE" sz="1700" b="0" i="0" u="none" strike="noStrike">
                <a:solidFill>
                  <a:srgbClr val="000000"/>
                </a:solidFill>
                <a:effectLst/>
              </a:rPr>
              <a:t>Satelliten </a:t>
            </a:r>
            <a:r>
              <a:rPr lang="sv-SE" sz="1700" b="0" i="0" u="none" strike="noStrike" err="1">
                <a:solidFill>
                  <a:srgbClr val="000000"/>
                </a:solidFill>
                <a:effectLst/>
              </a:rPr>
              <a:t>liefern</a:t>
            </a:r>
            <a:r>
              <a:rPr lang="sv-SE" sz="1700" b="0" i="0" u="none" strike="noStrike">
                <a:solidFill>
                  <a:srgbClr val="000000"/>
                </a:solidFill>
                <a:effectLst/>
              </a:rPr>
              <a:t> </a:t>
            </a:r>
            <a:r>
              <a:rPr lang="sv-SE" sz="1700" b="0" i="0" u="none" strike="noStrike" err="1">
                <a:solidFill>
                  <a:srgbClr val="000000"/>
                </a:solidFill>
                <a:effectLst/>
              </a:rPr>
              <a:t>essenzielle</a:t>
            </a:r>
            <a:r>
              <a:rPr lang="sv-SE" sz="1700" b="0" i="0" u="none" strike="noStrike">
                <a:solidFill>
                  <a:srgbClr val="000000"/>
                </a:solidFill>
                <a:effectLst/>
              </a:rPr>
              <a:t> Daten </a:t>
            </a:r>
            <a:r>
              <a:rPr lang="sv-SE" sz="1700" b="0" i="0" u="none" strike="noStrike" err="1">
                <a:solidFill>
                  <a:srgbClr val="000000"/>
                </a:solidFill>
                <a:effectLst/>
              </a:rPr>
              <a:t>für</a:t>
            </a:r>
            <a:r>
              <a:rPr lang="sv-SE" sz="1700" b="0" i="0" u="none" strike="noStrike">
                <a:solidFill>
                  <a:srgbClr val="000000"/>
                </a:solidFill>
                <a:effectLst/>
              </a:rPr>
              <a:t> </a:t>
            </a:r>
            <a:r>
              <a:rPr lang="sv-SE" sz="1700" b="0" i="0" u="none" strike="noStrike" err="1">
                <a:solidFill>
                  <a:srgbClr val="000000"/>
                </a:solidFill>
                <a:effectLst/>
              </a:rPr>
              <a:t>Klimaschutz</a:t>
            </a:r>
            <a:r>
              <a:rPr lang="sv-SE" sz="1700" b="0" i="0" u="none" strike="noStrike">
                <a:solidFill>
                  <a:srgbClr val="000000"/>
                </a:solidFill>
                <a:effectLst/>
              </a:rPr>
              <a:t> </a:t>
            </a:r>
            <a:r>
              <a:rPr lang="sv-SE" sz="1700" b="0" i="0" u="none" strike="noStrike" err="1">
                <a:solidFill>
                  <a:srgbClr val="000000"/>
                </a:solidFill>
                <a:effectLst/>
              </a:rPr>
              <a:t>und</a:t>
            </a:r>
            <a:r>
              <a:rPr lang="sv-SE" sz="1700" b="0" i="0" u="none" strike="noStrike">
                <a:solidFill>
                  <a:srgbClr val="000000"/>
                </a:solidFill>
                <a:effectLst/>
              </a:rPr>
              <a:t> Kommunikation. </a:t>
            </a:r>
            <a:r>
              <a:rPr lang="sv-SE" sz="1700" b="0" i="0" u="none" strike="noStrike" err="1">
                <a:solidFill>
                  <a:srgbClr val="000000"/>
                </a:solidFill>
                <a:effectLst/>
              </a:rPr>
              <a:t>Die</a:t>
            </a:r>
            <a:r>
              <a:rPr lang="sv-SE" sz="1700" b="0" i="0" u="none" strike="noStrike">
                <a:solidFill>
                  <a:srgbClr val="000000"/>
                </a:solidFill>
                <a:effectLst/>
              </a:rPr>
              <a:t> </a:t>
            </a:r>
            <a:r>
              <a:rPr lang="sv-SE" sz="1700" b="0" i="0" u="none" strike="noStrike" err="1">
                <a:solidFill>
                  <a:srgbClr val="000000"/>
                </a:solidFill>
                <a:effectLst/>
              </a:rPr>
              <a:t>Luftfahrt</a:t>
            </a:r>
            <a:r>
              <a:rPr lang="sv-SE" sz="1700" b="0" i="0" u="none" strike="noStrike">
                <a:solidFill>
                  <a:srgbClr val="000000"/>
                </a:solidFill>
                <a:effectLst/>
              </a:rPr>
              <a:t> </a:t>
            </a:r>
            <a:r>
              <a:rPr lang="sv-SE" sz="1700" b="0" i="0" u="none" strike="noStrike" err="1">
                <a:solidFill>
                  <a:srgbClr val="000000"/>
                </a:solidFill>
                <a:effectLst/>
              </a:rPr>
              <a:t>sichert</a:t>
            </a:r>
            <a:r>
              <a:rPr lang="sv-SE" sz="1700" b="0" i="0" u="none" strike="noStrike">
                <a:solidFill>
                  <a:srgbClr val="000000"/>
                </a:solidFill>
                <a:effectLst/>
              </a:rPr>
              <a:t> </a:t>
            </a:r>
            <a:r>
              <a:rPr lang="sv-SE" sz="1700" b="0" i="0" u="none" strike="noStrike" err="1">
                <a:solidFill>
                  <a:srgbClr val="000000"/>
                </a:solidFill>
                <a:effectLst/>
              </a:rPr>
              <a:t>Mobilität</a:t>
            </a:r>
            <a:r>
              <a:rPr lang="sv-SE" sz="1700" b="0" i="0" u="none" strike="noStrike">
                <a:solidFill>
                  <a:srgbClr val="000000"/>
                </a:solidFill>
                <a:effectLst/>
              </a:rPr>
              <a:t> </a:t>
            </a:r>
            <a:r>
              <a:rPr lang="sv-SE" sz="1700" b="0" i="0" u="none" strike="noStrike" err="1">
                <a:solidFill>
                  <a:srgbClr val="000000"/>
                </a:solidFill>
                <a:effectLst/>
              </a:rPr>
              <a:t>und</a:t>
            </a:r>
            <a:r>
              <a:rPr lang="sv-SE" sz="1700" b="0" i="0" u="none" strike="noStrike">
                <a:solidFill>
                  <a:srgbClr val="000000"/>
                </a:solidFill>
                <a:effectLst/>
              </a:rPr>
              <a:t> </a:t>
            </a:r>
            <a:r>
              <a:rPr lang="sv-SE" sz="1700" b="0" i="0" u="none" strike="noStrike" err="1">
                <a:solidFill>
                  <a:srgbClr val="000000"/>
                </a:solidFill>
                <a:effectLst/>
              </a:rPr>
              <a:t>technologische</a:t>
            </a:r>
            <a:r>
              <a:rPr lang="sv-SE" sz="1700" b="0" i="0" u="none" strike="noStrike">
                <a:solidFill>
                  <a:srgbClr val="000000"/>
                </a:solidFill>
                <a:effectLst/>
              </a:rPr>
              <a:t> </a:t>
            </a:r>
            <a:r>
              <a:rPr lang="sv-SE" sz="1700" b="0" i="0" u="none" strike="noStrike" err="1">
                <a:solidFill>
                  <a:srgbClr val="000000"/>
                </a:solidFill>
                <a:effectLst/>
              </a:rPr>
              <a:t>Führungsfähigkeit</a:t>
            </a:r>
            <a:r>
              <a:rPr lang="sv-SE" sz="1700" b="0" i="0" u="none" strike="noStrike">
                <a:solidFill>
                  <a:srgbClr val="000000"/>
                </a:solidFill>
                <a:effectLst/>
              </a:rPr>
              <a:t>. </a:t>
            </a:r>
            <a:r>
              <a:rPr lang="sv-SE" sz="1700" b="0" i="0" u="none" strike="noStrike" err="1">
                <a:solidFill>
                  <a:srgbClr val="000000"/>
                </a:solidFill>
                <a:effectLst/>
              </a:rPr>
              <a:t>Verteidigung</a:t>
            </a:r>
            <a:r>
              <a:rPr lang="sv-SE" sz="1700" b="0" i="0" u="none" strike="noStrike">
                <a:solidFill>
                  <a:srgbClr val="000000"/>
                </a:solidFill>
                <a:effectLst/>
              </a:rPr>
              <a:t> </a:t>
            </a:r>
            <a:r>
              <a:rPr lang="sv-SE" sz="1700" b="0" i="0" u="none" strike="noStrike" err="1">
                <a:solidFill>
                  <a:srgbClr val="000000"/>
                </a:solidFill>
                <a:effectLst/>
              </a:rPr>
              <a:t>und</a:t>
            </a:r>
            <a:r>
              <a:rPr lang="sv-SE" sz="1700" b="0" i="0" u="none" strike="noStrike">
                <a:solidFill>
                  <a:srgbClr val="000000"/>
                </a:solidFill>
                <a:effectLst/>
              </a:rPr>
              <a:t> </a:t>
            </a:r>
            <a:r>
              <a:rPr lang="sv-SE" sz="1700" b="0" i="0" u="none" strike="noStrike" err="1">
                <a:solidFill>
                  <a:srgbClr val="000000"/>
                </a:solidFill>
                <a:effectLst/>
              </a:rPr>
              <a:t>Raumfahrt</a:t>
            </a:r>
            <a:r>
              <a:rPr lang="sv-SE" sz="1700" b="0" i="0" u="none" strike="noStrike">
                <a:solidFill>
                  <a:srgbClr val="000000"/>
                </a:solidFill>
                <a:effectLst/>
              </a:rPr>
              <a:t> </a:t>
            </a:r>
            <a:r>
              <a:rPr lang="sv-SE" sz="1700" b="0" i="0" u="none" strike="noStrike" err="1">
                <a:solidFill>
                  <a:srgbClr val="000000"/>
                </a:solidFill>
                <a:effectLst/>
              </a:rPr>
              <a:t>garantieren</a:t>
            </a:r>
            <a:r>
              <a:rPr lang="sv-SE" sz="1700" b="0" i="0" u="none" strike="noStrike">
                <a:solidFill>
                  <a:srgbClr val="000000"/>
                </a:solidFill>
                <a:effectLst/>
              </a:rPr>
              <a:t> </a:t>
            </a:r>
            <a:r>
              <a:rPr lang="sv-SE" sz="1700" b="0" i="0" u="none" strike="noStrike" err="1">
                <a:solidFill>
                  <a:srgbClr val="000000"/>
                </a:solidFill>
                <a:effectLst/>
              </a:rPr>
              <a:t>Souveränität</a:t>
            </a:r>
            <a:r>
              <a:rPr lang="sv-SE" sz="1700" b="0" i="0" u="none" strike="noStrike">
                <a:solidFill>
                  <a:srgbClr val="000000"/>
                </a:solidFill>
                <a:effectLst/>
              </a:rPr>
              <a:t>. </a:t>
            </a:r>
            <a:r>
              <a:rPr lang="sv-SE" sz="1700" b="0" i="0" u="none" strike="noStrike" err="1">
                <a:solidFill>
                  <a:srgbClr val="000000"/>
                </a:solidFill>
                <a:effectLst/>
              </a:rPr>
              <a:t>Die</a:t>
            </a:r>
            <a:r>
              <a:rPr lang="sv-SE" sz="1700" b="0" i="0" u="none" strike="noStrike">
                <a:solidFill>
                  <a:srgbClr val="000000"/>
                </a:solidFill>
                <a:effectLst/>
              </a:rPr>
              <a:t> </a:t>
            </a:r>
            <a:r>
              <a:rPr lang="sv-SE" sz="1700" b="0" i="0" u="none" strike="noStrike" err="1">
                <a:solidFill>
                  <a:srgbClr val="000000"/>
                </a:solidFill>
                <a:effectLst/>
              </a:rPr>
              <a:t>entscheidenden</a:t>
            </a:r>
            <a:r>
              <a:rPr lang="sv-SE" sz="1700" b="0" i="0" u="none" strike="noStrike">
                <a:solidFill>
                  <a:srgbClr val="000000"/>
                </a:solidFill>
                <a:effectLst/>
              </a:rPr>
              <a:t> </a:t>
            </a:r>
            <a:r>
              <a:rPr lang="sv-SE" sz="1700" b="0" i="0" u="none" strike="noStrike" err="1">
                <a:solidFill>
                  <a:srgbClr val="000000"/>
                </a:solidFill>
                <a:effectLst/>
              </a:rPr>
              <a:t>Fragen</a:t>
            </a:r>
            <a:r>
              <a:rPr lang="sv-SE" sz="1700" b="0" i="0" u="none" strike="noStrike">
                <a:solidFill>
                  <a:srgbClr val="000000"/>
                </a:solidFill>
                <a:effectLst/>
              </a:rPr>
              <a:t> </a:t>
            </a:r>
            <a:r>
              <a:rPr lang="sv-SE" sz="1700" b="0" i="0" u="none" strike="noStrike" err="1">
                <a:solidFill>
                  <a:srgbClr val="000000"/>
                </a:solidFill>
                <a:effectLst/>
              </a:rPr>
              <a:t>für</a:t>
            </a:r>
            <a:r>
              <a:rPr lang="sv-SE" sz="1700" b="0" i="0" u="none" strike="noStrike">
                <a:solidFill>
                  <a:srgbClr val="000000"/>
                </a:solidFill>
                <a:effectLst/>
              </a:rPr>
              <a:t> </a:t>
            </a:r>
            <a:r>
              <a:rPr lang="sv-SE" sz="1700" b="0" i="0" u="none" strike="noStrike" err="1">
                <a:solidFill>
                  <a:srgbClr val="000000"/>
                </a:solidFill>
                <a:effectLst/>
              </a:rPr>
              <a:t>unsere</a:t>
            </a:r>
            <a:r>
              <a:rPr lang="sv-SE" sz="1700" b="0" i="0" u="none" strike="noStrike">
                <a:solidFill>
                  <a:srgbClr val="000000"/>
                </a:solidFill>
                <a:effectLst/>
              </a:rPr>
              <a:t> </a:t>
            </a:r>
            <a:r>
              <a:rPr lang="sv-SE" sz="1700" b="0" i="0" u="none" strike="noStrike" err="1">
                <a:solidFill>
                  <a:srgbClr val="000000"/>
                </a:solidFill>
                <a:effectLst/>
              </a:rPr>
              <a:t>Zukunft</a:t>
            </a:r>
            <a:r>
              <a:rPr lang="sv-SE" sz="1700" b="0" i="0" u="none" strike="noStrike">
                <a:solidFill>
                  <a:srgbClr val="000000"/>
                </a:solidFill>
                <a:effectLst/>
              </a:rPr>
              <a:t> </a:t>
            </a:r>
            <a:r>
              <a:rPr lang="sv-SE" sz="1700" b="0" i="0" u="none" strike="noStrike" err="1">
                <a:solidFill>
                  <a:srgbClr val="000000"/>
                </a:solidFill>
                <a:effectLst/>
              </a:rPr>
              <a:t>werden</a:t>
            </a:r>
            <a:r>
              <a:rPr lang="sv-SE" sz="1700" b="0" i="0" u="none" strike="noStrike">
                <a:solidFill>
                  <a:srgbClr val="000000"/>
                </a:solidFill>
                <a:effectLst/>
              </a:rPr>
              <a:t> oben </a:t>
            </a:r>
            <a:r>
              <a:rPr lang="sv-SE" sz="1700" b="0" i="0" u="none" strike="noStrike" err="1">
                <a:solidFill>
                  <a:srgbClr val="000000"/>
                </a:solidFill>
                <a:effectLst/>
              </a:rPr>
              <a:t>entschieden</a:t>
            </a:r>
            <a:r>
              <a:rPr lang="sv-SE" sz="1700" b="0" i="0" u="none" strike="noStrike">
                <a:solidFill>
                  <a:srgbClr val="000000"/>
                </a:solidFill>
                <a:effectLst/>
              </a:rPr>
              <a:t>.</a:t>
            </a:r>
          </a:p>
        </p:txBody>
      </p:sp>
      <p:pic>
        <p:nvPicPr>
          <p:cNvPr id="6" name="Picture 2">
            <a:extLst>
              <a:ext uri="{FF2B5EF4-FFF2-40B4-BE49-F238E27FC236}">
                <a16:creationId xmlns:a16="http://schemas.microsoft.com/office/drawing/2014/main" id="{32EE116E-EADA-B489-9863-ED02F15D8DB8}"/>
              </a:ext>
            </a:extLst>
          </p:cNvPr>
          <p:cNvPicPr>
            <a:picLocks noGrp="1" noChangeAspect="1" noChangeArrowheads="1"/>
          </p:cNvPicPr>
          <p:nvPr>
            <p:ph type="pic" sz="quarter" idx="73"/>
          </p:nvPr>
        </p:nvPicPr>
        <p:blipFill>
          <a:blip r:embed="rId2"/>
          <a:srcRect l="9665" r="9665"/>
          <a:stretch/>
        </p:blipFill>
        <p:spPr bwMode="auto">
          <a:xfrm>
            <a:off x="6530445" y="774943"/>
            <a:ext cx="5182130" cy="5327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113726"/>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7782E30-3F84-9B03-7950-54B38EC24D67}"/>
              </a:ext>
            </a:extLst>
          </p:cNvPr>
          <p:cNvSpPr>
            <a:spLocks noGrp="1"/>
          </p:cNvSpPr>
          <p:nvPr>
            <p:ph type="title"/>
          </p:nvPr>
        </p:nvSpPr>
        <p:spPr>
          <a:xfrm>
            <a:off x="479425" y="765174"/>
            <a:ext cx="5400675" cy="1364568"/>
          </a:xfrm>
        </p:spPr>
        <p:txBody>
          <a:bodyPr/>
          <a:lstStyle/>
          <a:p>
            <a:pPr algn="l"/>
            <a:r>
              <a:rPr lang="sv-SE" b="1" i="0" u="none" strike="noStrike" err="1">
                <a:solidFill>
                  <a:srgbClr val="000000"/>
                </a:solidFill>
                <a:effectLst/>
              </a:rPr>
              <a:t>Unsere</a:t>
            </a:r>
            <a:r>
              <a:rPr lang="sv-SE" b="1" i="0" u="none" strike="noStrike">
                <a:solidFill>
                  <a:srgbClr val="000000"/>
                </a:solidFill>
                <a:effectLst/>
              </a:rPr>
              <a:t> </a:t>
            </a:r>
            <a:r>
              <a:rPr lang="sv-SE" b="1" i="0" u="none" strike="noStrike" err="1">
                <a:solidFill>
                  <a:srgbClr val="000000"/>
                </a:solidFill>
                <a:effectLst/>
              </a:rPr>
              <a:t>Zielgruppe</a:t>
            </a:r>
            <a:r>
              <a:rPr lang="sv-SE" b="1" i="0" u="none" strike="noStrike">
                <a:solidFill>
                  <a:srgbClr val="000000"/>
                </a:solidFill>
                <a:effectLst/>
              </a:rPr>
              <a:t>: </a:t>
            </a:r>
            <a:r>
              <a:rPr lang="sv-SE" b="1" i="0" u="none" strike="noStrike" err="1">
                <a:solidFill>
                  <a:srgbClr val="000000"/>
                </a:solidFill>
                <a:effectLst/>
              </a:rPr>
              <a:t>Die</a:t>
            </a:r>
            <a:r>
              <a:rPr lang="sv-SE" b="1" i="0" u="none" strike="noStrike">
                <a:solidFill>
                  <a:srgbClr val="000000"/>
                </a:solidFill>
                <a:effectLst/>
              </a:rPr>
              <a:t> </a:t>
            </a:r>
            <a:r>
              <a:rPr lang="sv-SE" b="1" i="0" u="none" strike="noStrike" err="1">
                <a:solidFill>
                  <a:srgbClr val="000000"/>
                </a:solidFill>
                <a:effectLst/>
              </a:rPr>
              <a:t>Koalitionsverhandler</a:t>
            </a:r>
            <a:r>
              <a:rPr lang="sv-SE" b="1" i="0" u="none" strike="noStrike">
                <a:solidFill>
                  <a:srgbClr val="000000"/>
                </a:solidFill>
                <a:effectLst/>
              </a:rPr>
              <a:t> </a:t>
            </a:r>
            <a:r>
              <a:rPr lang="sv-SE" b="1" i="0" u="none" strike="noStrike" err="1">
                <a:solidFill>
                  <a:srgbClr val="000000"/>
                </a:solidFill>
                <a:effectLst/>
              </a:rPr>
              <a:t>der</a:t>
            </a:r>
            <a:r>
              <a:rPr lang="sv-SE" b="1" i="0" u="none" strike="noStrike">
                <a:solidFill>
                  <a:srgbClr val="000000"/>
                </a:solidFill>
                <a:effectLst/>
              </a:rPr>
              <a:t> </a:t>
            </a:r>
            <a:r>
              <a:rPr lang="sv-SE" b="1" i="0" u="none" strike="noStrike" err="1">
                <a:solidFill>
                  <a:srgbClr val="000000"/>
                </a:solidFill>
                <a:effectLst/>
              </a:rPr>
              <a:t>neuen</a:t>
            </a:r>
            <a:r>
              <a:rPr lang="sv-SE" b="1" i="0" u="none" strike="noStrike">
                <a:solidFill>
                  <a:srgbClr val="000000"/>
                </a:solidFill>
                <a:effectLst/>
              </a:rPr>
              <a:t> </a:t>
            </a:r>
            <a:r>
              <a:rPr lang="sv-SE" b="1" i="0" u="none" strike="noStrike" err="1">
                <a:solidFill>
                  <a:srgbClr val="000000"/>
                </a:solidFill>
                <a:effectLst/>
              </a:rPr>
              <a:t>Regierung</a:t>
            </a:r>
            <a:endParaRPr lang="sv-SE" b="0" i="0" u="none" strike="noStrike">
              <a:solidFill>
                <a:srgbClr val="000000"/>
              </a:solidFill>
              <a:effectLst/>
            </a:endParaRPr>
          </a:p>
        </p:txBody>
      </p:sp>
      <p:sp>
        <p:nvSpPr>
          <p:cNvPr id="4" name="Platshållare för text 3">
            <a:extLst>
              <a:ext uri="{FF2B5EF4-FFF2-40B4-BE49-F238E27FC236}">
                <a16:creationId xmlns:a16="http://schemas.microsoft.com/office/drawing/2014/main" id="{3867713D-3946-D70B-BD55-1CC3FFCFE5CA}"/>
              </a:ext>
            </a:extLst>
          </p:cNvPr>
          <p:cNvSpPr>
            <a:spLocks noGrp="1"/>
          </p:cNvSpPr>
          <p:nvPr>
            <p:ph type="body" sz="quarter" idx="72"/>
          </p:nvPr>
        </p:nvSpPr>
        <p:spPr>
          <a:xfrm>
            <a:off x="479424" y="2523282"/>
            <a:ext cx="5400675" cy="3090440"/>
          </a:xfrm>
        </p:spPr>
        <p:txBody>
          <a:bodyPr>
            <a:normAutofit lnSpcReduction="10000"/>
          </a:bodyPr>
          <a:lstStyle/>
          <a:p>
            <a:pPr algn="l"/>
            <a:r>
              <a:rPr lang="sv-SE" sz="1700" b="0" i="0" u="none" strike="noStrike" err="1">
                <a:solidFill>
                  <a:srgbClr val="000000"/>
                </a:solidFill>
                <a:effectLst/>
              </a:rPr>
              <a:t>Sie</a:t>
            </a:r>
            <a:r>
              <a:rPr lang="sv-SE" sz="1700" b="0" i="0" u="none" strike="noStrike">
                <a:solidFill>
                  <a:srgbClr val="000000"/>
                </a:solidFill>
                <a:effectLst/>
              </a:rPr>
              <a:t> </a:t>
            </a:r>
            <a:r>
              <a:rPr lang="sv-SE" sz="1700" b="0" i="0" u="none" strike="noStrike" err="1">
                <a:solidFill>
                  <a:srgbClr val="000000"/>
                </a:solidFill>
                <a:effectLst/>
              </a:rPr>
              <a:t>entscheiden</a:t>
            </a:r>
            <a:r>
              <a:rPr lang="sv-SE" sz="1700" b="0" i="0" u="none" strike="noStrike">
                <a:solidFill>
                  <a:srgbClr val="000000"/>
                </a:solidFill>
                <a:effectLst/>
              </a:rPr>
              <a:t> </a:t>
            </a:r>
            <a:r>
              <a:rPr lang="sv-SE" sz="1700" b="0" i="0" u="none" strike="noStrike" err="1">
                <a:solidFill>
                  <a:srgbClr val="000000"/>
                </a:solidFill>
                <a:effectLst/>
              </a:rPr>
              <a:t>über</a:t>
            </a:r>
            <a:r>
              <a:rPr lang="sv-SE" sz="1700" b="0" i="0" u="none" strike="noStrike">
                <a:solidFill>
                  <a:srgbClr val="000000"/>
                </a:solidFill>
                <a:effectLst/>
              </a:rPr>
              <a:t> </a:t>
            </a:r>
            <a:r>
              <a:rPr lang="sv-SE" sz="1700" b="0" i="0" u="none" strike="noStrike" err="1">
                <a:solidFill>
                  <a:srgbClr val="000000"/>
                </a:solidFill>
                <a:effectLst/>
              </a:rPr>
              <a:t>die</a:t>
            </a:r>
            <a:r>
              <a:rPr lang="sv-SE" sz="1700" b="0" i="0" u="none" strike="noStrike">
                <a:solidFill>
                  <a:srgbClr val="000000"/>
                </a:solidFill>
                <a:effectLst/>
              </a:rPr>
              <a:t> </a:t>
            </a:r>
            <a:r>
              <a:rPr lang="sv-SE" sz="1700" b="0" i="0" u="none" strike="noStrike" err="1">
                <a:solidFill>
                  <a:srgbClr val="000000"/>
                </a:solidFill>
                <a:effectLst/>
              </a:rPr>
              <a:t>politischen</a:t>
            </a:r>
            <a:r>
              <a:rPr lang="sv-SE" sz="1700" b="0" i="0" u="none" strike="noStrike">
                <a:solidFill>
                  <a:srgbClr val="000000"/>
                </a:solidFill>
                <a:effectLst/>
              </a:rPr>
              <a:t> </a:t>
            </a:r>
            <a:r>
              <a:rPr lang="sv-SE" sz="1700" b="0" i="0" u="none" strike="noStrike" err="1">
                <a:solidFill>
                  <a:srgbClr val="000000"/>
                </a:solidFill>
                <a:effectLst/>
              </a:rPr>
              <a:t>Weichen</a:t>
            </a:r>
            <a:r>
              <a:rPr lang="sv-SE" sz="1700" b="0" i="0" u="none" strike="noStrike">
                <a:solidFill>
                  <a:srgbClr val="000000"/>
                </a:solidFill>
                <a:effectLst/>
              </a:rPr>
              <a:t> </a:t>
            </a:r>
            <a:r>
              <a:rPr lang="sv-SE" sz="1700" b="0" i="0" u="none" strike="noStrike" err="1">
                <a:solidFill>
                  <a:srgbClr val="000000"/>
                </a:solidFill>
                <a:effectLst/>
              </a:rPr>
              <a:t>für</a:t>
            </a:r>
            <a:r>
              <a:rPr lang="sv-SE" sz="1700" b="0" i="0" u="none" strike="noStrike">
                <a:solidFill>
                  <a:srgbClr val="000000"/>
                </a:solidFill>
                <a:effectLst/>
              </a:rPr>
              <a:t> </a:t>
            </a:r>
            <a:r>
              <a:rPr lang="sv-SE" sz="1700" b="0" i="0" u="none" strike="noStrike" err="1">
                <a:solidFill>
                  <a:srgbClr val="000000"/>
                </a:solidFill>
                <a:effectLst/>
              </a:rPr>
              <a:t>die</a:t>
            </a:r>
            <a:r>
              <a:rPr lang="sv-SE" sz="1700" b="0" i="0" u="none" strike="noStrike">
                <a:solidFill>
                  <a:srgbClr val="000000"/>
                </a:solidFill>
                <a:effectLst/>
              </a:rPr>
              <a:t> kommenden </a:t>
            </a:r>
            <a:r>
              <a:rPr lang="sv-SE" sz="1700" b="0" i="0" u="none" strike="noStrike" err="1">
                <a:solidFill>
                  <a:srgbClr val="000000"/>
                </a:solidFill>
                <a:effectLst/>
              </a:rPr>
              <a:t>Jahre</a:t>
            </a:r>
            <a:r>
              <a:rPr lang="sv-SE" sz="1700" b="0" i="0" u="none" strike="noStrike">
                <a:solidFill>
                  <a:srgbClr val="000000"/>
                </a:solidFill>
                <a:effectLst/>
              </a:rPr>
              <a:t>. </a:t>
            </a:r>
            <a:r>
              <a:rPr lang="sv-SE" sz="1700" b="0" i="0" u="none" strike="noStrike" err="1">
                <a:solidFill>
                  <a:srgbClr val="000000"/>
                </a:solidFill>
                <a:effectLst/>
              </a:rPr>
              <a:t>Unser</a:t>
            </a:r>
            <a:r>
              <a:rPr lang="sv-SE" sz="1700" b="0" i="0" u="none" strike="noStrike">
                <a:solidFill>
                  <a:srgbClr val="000000"/>
                </a:solidFill>
                <a:effectLst/>
              </a:rPr>
              <a:t> </a:t>
            </a:r>
            <a:r>
              <a:rPr lang="sv-SE" sz="1700" b="0" i="0" u="none" strike="noStrike" err="1">
                <a:solidFill>
                  <a:srgbClr val="000000"/>
                </a:solidFill>
                <a:effectLst/>
              </a:rPr>
              <a:t>Ziel</a:t>
            </a:r>
            <a:r>
              <a:rPr lang="sv-SE" sz="1700" b="0" i="0" u="none" strike="noStrike">
                <a:solidFill>
                  <a:srgbClr val="000000"/>
                </a:solidFill>
                <a:effectLst/>
              </a:rPr>
              <a:t>: </a:t>
            </a:r>
            <a:r>
              <a:rPr lang="sv-SE" sz="1700" b="0" i="0" u="none" strike="noStrike" err="1">
                <a:solidFill>
                  <a:srgbClr val="000000"/>
                </a:solidFill>
                <a:effectLst/>
              </a:rPr>
              <a:t>Sie</a:t>
            </a:r>
            <a:r>
              <a:rPr lang="sv-SE" sz="1700" b="0" i="0" u="none" strike="noStrike">
                <a:solidFill>
                  <a:srgbClr val="000000"/>
                </a:solidFill>
                <a:effectLst/>
              </a:rPr>
              <a:t> </a:t>
            </a:r>
            <a:r>
              <a:rPr lang="sv-SE" sz="1700" b="0" i="0" u="none" strike="noStrike" err="1">
                <a:solidFill>
                  <a:srgbClr val="000000"/>
                </a:solidFill>
                <a:effectLst/>
              </a:rPr>
              <a:t>sollen</a:t>
            </a:r>
            <a:r>
              <a:rPr lang="sv-SE" sz="1700" b="0" i="0" u="none" strike="noStrike">
                <a:solidFill>
                  <a:srgbClr val="000000"/>
                </a:solidFill>
                <a:effectLst/>
              </a:rPr>
              <a:t> </a:t>
            </a:r>
            <a:r>
              <a:rPr lang="sv-SE" sz="1700" b="0" i="0" u="none" strike="noStrike" err="1">
                <a:solidFill>
                  <a:srgbClr val="000000"/>
                </a:solidFill>
                <a:effectLst/>
              </a:rPr>
              <a:t>die</a:t>
            </a:r>
            <a:r>
              <a:rPr lang="sv-SE" sz="1700" b="0" i="0" u="none" strike="noStrike">
                <a:solidFill>
                  <a:srgbClr val="000000"/>
                </a:solidFill>
                <a:effectLst/>
              </a:rPr>
              <a:t> </a:t>
            </a:r>
            <a:r>
              <a:rPr lang="sv-SE" sz="1700" b="0" i="0" u="none" strike="noStrike" err="1">
                <a:solidFill>
                  <a:srgbClr val="000000"/>
                </a:solidFill>
                <a:effectLst/>
              </a:rPr>
              <a:t>Relevanz</a:t>
            </a:r>
            <a:r>
              <a:rPr lang="sv-SE" sz="1700" b="0" i="0" u="none" strike="noStrike">
                <a:solidFill>
                  <a:srgbClr val="000000"/>
                </a:solidFill>
                <a:effectLst/>
              </a:rPr>
              <a:t> </a:t>
            </a:r>
            <a:r>
              <a:rPr lang="sv-SE" sz="1700" b="0" i="0" u="none" strike="noStrike" err="1">
                <a:solidFill>
                  <a:srgbClr val="000000"/>
                </a:solidFill>
                <a:effectLst/>
              </a:rPr>
              <a:t>der</a:t>
            </a:r>
            <a:r>
              <a:rPr lang="sv-SE" sz="1700" b="0" i="0" u="none" strike="noStrike">
                <a:solidFill>
                  <a:srgbClr val="000000"/>
                </a:solidFill>
                <a:effectLst/>
              </a:rPr>
              <a:t> Luft- </a:t>
            </a:r>
            <a:r>
              <a:rPr lang="sv-SE" sz="1700" b="0" i="0" u="none" strike="noStrike" err="1">
                <a:solidFill>
                  <a:srgbClr val="000000"/>
                </a:solidFill>
                <a:effectLst/>
              </a:rPr>
              <a:t>und</a:t>
            </a:r>
            <a:r>
              <a:rPr lang="sv-SE" sz="1700" b="0" i="0" u="none" strike="noStrike">
                <a:solidFill>
                  <a:srgbClr val="000000"/>
                </a:solidFill>
                <a:effectLst/>
              </a:rPr>
              <a:t> </a:t>
            </a:r>
            <a:r>
              <a:rPr lang="sv-SE" sz="1700" b="0" i="0" u="none" strike="noStrike" err="1">
                <a:solidFill>
                  <a:srgbClr val="000000"/>
                </a:solidFill>
                <a:effectLst/>
              </a:rPr>
              <a:t>Raumfahrtindustrie</a:t>
            </a:r>
            <a:r>
              <a:rPr lang="sv-SE" sz="1700" b="0" i="0" u="none" strike="noStrike">
                <a:solidFill>
                  <a:srgbClr val="000000"/>
                </a:solidFill>
                <a:effectLst/>
              </a:rPr>
              <a:t>, </a:t>
            </a:r>
            <a:r>
              <a:rPr lang="sv-SE" sz="1700" b="0" i="0" u="none" strike="noStrike" err="1">
                <a:solidFill>
                  <a:srgbClr val="000000"/>
                </a:solidFill>
                <a:effectLst/>
              </a:rPr>
              <a:t>die</a:t>
            </a:r>
            <a:r>
              <a:rPr lang="sv-SE" sz="1700" b="0" i="0" u="none" strike="noStrike">
                <a:solidFill>
                  <a:srgbClr val="000000"/>
                </a:solidFill>
                <a:effectLst/>
              </a:rPr>
              <a:t> Arbeit des BDLI </a:t>
            </a:r>
            <a:r>
              <a:rPr lang="sv-SE" sz="1700" b="0" i="0" u="none" strike="noStrike" err="1">
                <a:solidFill>
                  <a:srgbClr val="000000"/>
                </a:solidFill>
                <a:effectLst/>
              </a:rPr>
              <a:t>und</a:t>
            </a:r>
            <a:r>
              <a:rPr lang="sv-SE" sz="1700" b="0" i="0" u="none" strike="noStrike">
                <a:solidFill>
                  <a:srgbClr val="000000"/>
                </a:solidFill>
                <a:effectLst/>
              </a:rPr>
              <a:t> </a:t>
            </a:r>
            <a:r>
              <a:rPr lang="sv-SE" sz="1700" b="0" i="0" u="none" strike="noStrike" err="1">
                <a:solidFill>
                  <a:srgbClr val="000000"/>
                </a:solidFill>
                <a:effectLst/>
              </a:rPr>
              <a:t>seiner</a:t>
            </a:r>
            <a:r>
              <a:rPr lang="sv-SE" sz="1700" b="0" i="0" u="none" strike="noStrike">
                <a:solidFill>
                  <a:srgbClr val="000000"/>
                </a:solidFill>
                <a:effectLst/>
              </a:rPr>
              <a:t> </a:t>
            </a:r>
            <a:r>
              <a:rPr lang="sv-SE" sz="1700" b="0" i="0" u="none" strike="noStrike" err="1">
                <a:solidFill>
                  <a:srgbClr val="000000"/>
                </a:solidFill>
                <a:effectLst/>
              </a:rPr>
              <a:t>Mitgliedsunternehmen</a:t>
            </a:r>
            <a:r>
              <a:rPr lang="sv-SE" sz="1700" b="0" i="0" u="none" strike="noStrike">
                <a:solidFill>
                  <a:srgbClr val="000000"/>
                </a:solidFill>
                <a:effectLst/>
              </a:rPr>
              <a:t> </a:t>
            </a:r>
            <a:r>
              <a:rPr lang="sv-SE" sz="1700" b="0" i="0" u="none" strike="noStrike" err="1">
                <a:solidFill>
                  <a:srgbClr val="000000"/>
                </a:solidFill>
                <a:effectLst/>
              </a:rPr>
              <a:t>verstehen</a:t>
            </a:r>
            <a:r>
              <a:rPr lang="sv-SE" sz="1700" b="0" i="0" u="none" strike="noStrike">
                <a:solidFill>
                  <a:srgbClr val="000000"/>
                </a:solidFill>
                <a:effectLst/>
              </a:rPr>
              <a:t> – </a:t>
            </a:r>
            <a:r>
              <a:rPr lang="sv-SE" sz="1700" b="0" i="0" u="none" strike="noStrike" err="1">
                <a:solidFill>
                  <a:srgbClr val="000000"/>
                </a:solidFill>
                <a:effectLst/>
              </a:rPr>
              <a:t>und</a:t>
            </a:r>
            <a:r>
              <a:rPr lang="sv-SE" sz="1700" b="0" i="0" u="none" strike="noStrike">
                <a:solidFill>
                  <a:srgbClr val="000000"/>
                </a:solidFill>
                <a:effectLst/>
              </a:rPr>
              <a:t> </a:t>
            </a:r>
            <a:r>
              <a:rPr lang="sv-SE" sz="1700" b="0" i="0" u="none" strike="noStrike" err="1">
                <a:solidFill>
                  <a:srgbClr val="000000"/>
                </a:solidFill>
                <a:effectLst/>
              </a:rPr>
              <a:t>sie</a:t>
            </a:r>
            <a:r>
              <a:rPr lang="sv-SE" sz="1700" b="0" i="0" u="none" strike="noStrike">
                <a:solidFill>
                  <a:srgbClr val="000000"/>
                </a:solidFill>
                <a:effectLst/>
              </a:rPr>
              <a:t> </a:t>
            </a:r>
            <a:r>
              <a:rPr lang="sv-SE" sz="1700" b="0" i="0" u="none" strike="noStrike" err="1">
                <a:solidFill>
                  <a:srgbClr val="000000"/>
                </a:solidFill>
                <a:effectLst/>
              </a:rPr>
              <a:t>künftig</a:t>
            </a:r>
            <a:r>
              <a:rPr lang="sv-SE" sz="1700" b="0" i="0" u="none" strike="noStrike">
                <a:solidFill>
                  <a:srgbClr val="000000"/>
                </a:solidFill>
                <a:effectLst/>
              </a:rPr>
              <a:t> </a:t>
            </a:r>
            <a:r>
              <a:rPr lang="sv-SE" sz="1700" b="0" i="0" u="none" strike="noStrike" err="1">
                <a:solidFill>
                  <a:srgbClr val="000000"/>
                </a:solidFill>
                <a:effectLst/>
              </a:rPr>
              <a:t>priorisieren</a:t>
            </a:r>
            <a:r>
              <a:rPr lang="sv-SE" sz="1700" b="0" i="0" u="none" strike="noStrike">
                <a:solidFill>
                  <a:srgbClr val="000000"/>
                </a:solidFill>
                <a:effectLst/>
              </a:rPr>
              <a:t>.</a:t>
            </a:r>
          </a:p>
          <a:p>
            <a:pPr algn="l"/>
            <a:endParaRPr lang="sv-SE" sz="1700" b="0" i="0" u="none" strike="noStrike">
              <a:solidFill>
                <a:srgbClr val="000000"/>
              </a:solidFill>
              <a:effectLst/>
            </a:endParaRPr>
          </a:p>
          <a:p>
            <a:pPr algn="l"/>
            <a:r>
              <a:rPr lang="sv-SE" sz="1700" b="0" i="0" u="none" strike="noStrike" err="1">
                <a:solidFill>
                  <a:srgbClr val="000000"/>
                </a:solidFill>
                <a:effectLst/>
              </a:rPr>
              <a:t>Um</a:t>
            </a:r>
            <a:r>
              <a:rPr lang="sv-SE" sz="1700" b="0" i="0" u="none" strike="noStrike">
                <a:solidFill>
                  <a:srgbClr val="000000"/>
                </a:solidFill>
                <a:effectLst/>
              </a:rPr>
              <a:t> </a:t>
            </a:r>
            <a:r>
              <a:rPr lang="sv-SE" sz="1700" b="0" i="0" u="none" strike="noStrike" err="1">
                <a:solidFill>
                  <a:srgbClr val="000000"/>
                </a:solidFill>
                <a:effectLst/>
              </a:rPr>
              <a:t>jeden</a:t>
            </a:r>
            <a:r>
              <a:rPr lang="sv-SE" sz="1700" b="0" i="0" u="none" strike="noStrike">
                <a:solidFill>
                  <a:srgbClr val="000000"/>
                </a:solidFill>
                <a:effectLst/>
              </a:rPr>
              <a:t> </a:t>
            </a:r>
            <a:r>
              <a:rPr lang="sv-SE" sz="1700" b="0" i="0" u="none" strike="noStrike" err="1">
                <a:solidFill>
                  <a:srgbClr val="000000"/>
                </a:solidFill>
                <a:effectLst/>
              </a:rPr>
              <a:t>Einzelnen</a:t>
            </a:r>
            <a:r>
              <a:rPr lang="sv-SE" sz="1700" b="0" i="0" u="none" strike="noStrike">
                <a:solidFill>
                  <a:srgbClr val="000000"/>
                </a:solidFill>
                <a:effectLst/>
              </a:rPr>
              <a:t> </a:t>
            </a:r>
            <a:r>
              <a:rPr lang="sv-SE" sz="1700" b="0" i="0" u="none" strike="noStrike" err="1">
                <a:solidFill>
                  <a:srgbClr val="000000"/>
                </a:solidFill>
                <a:effectLst/>
              </a:rPr>
              <a:t>zu</a:t>
            </a:r>
            <a:r>
              <a:rPr lang="sv-SE" sz="1700" b="0" i="0" u="none" strike="noStrike">
                <a:solidFill>
                  <a:srgbClr val="000000"/>
                </a:solidFill>
                <a:effectLst/>
              </a:rPr>
              <a:t> </a:t>
            </a:r>
            <a:r>
              <a:rPr lang="sv-SE" sz="1700" b="0" i="0" u="none" strike="noStrike" err="1">
                <a:solidFill>
                  <a:srgbClr val="000000"/>
                </a:solidFill>
                <a:effectLst/>
              </a:rPr>
              <a:t>erreichen</a:t>
            </a:r>
            <a:r>
              <a:rPr lang="sv-SE" sz="1700" b="0" i="0" u="none" strike="noStrike">
                <a:solidFill>
                  <a:srgbClr val="000000"/>
                </a:solidFill>
                <a:effectLst/>
              </a:rPr>
              <a:t>, </a:t>
            </a:r>
            <a:r>
              <a:rPr lang="sv-SE" sz="1700" b="0" i="0" u="none" strike="noStrike" err="1">
                <a:solidFill>
                  <a:srgbClr val="000000"/>
                </a:solidFill>
                <a:effectLst/>
              </a:rPr>
              <a:t>setzen</a:t>
            </a:r>
            <a:r>
              <a:rPr lang="sv-SE" sz="1700" b="0" i="0" u="none" strike="noStrike">
                <a:solidFill>
                  <a:srgbClr val="000000"/>
                </a:solidFill>
                <a:effectLst/>
              </a:rPr>
              <a:t> </a:t>
            </a:r>
            <a:r>
              <a:rPr lang="sv-SE" sz="1700" b="0" i="0" u="none" strike="noStrike" err="1">
                <a:solidFill>
                  <a:srgbClr val="000000"/>
                </a:solidFill>
                <a:effectLst/>
              </a:rPr>
              <a:t>wir</a:t>
            </a:r>
            <a:r>
              <a:rPr lang="sv-SE" sz="1700" b="0" i="0" u="none" strike="noStrike">
                <a:solidFill>
                  <a:srgbClr val="000000"/>
                </a:solidFill>
                <a:effectLst/>
              </a:rPr>
              <a:t> </a:t>
            </a:r>
            <a:r>
              <a:rPr lang="sv-SE" sz="1700" b="0" i="0" u="none" strike="noStrike" err="1">
                <a:solidFill>
                  <a:srgbClr val="000000"/>
                </a:solidFill>
                <a:effectLst/>
              </a:rPr>
              <a:t>auf</a:t>
            </a:r>
            <a:r>
              <a:rPr lang="sv-SE" sz="1700" b="0" i="0" u="none" strike="noStrike">
                <a:solidFill>
                  <a:srgbClr val="000000"/>
                </a:solidFill>
                <a:effectLst/>
              </a:rPr>
              <a:t> </a:t>
            </a:r>
            <a:r>
              <a:rPr lang="sv-SE" sz="1700" b="0" i="0" u="none" strike="noStrike" err="1">
                <a:solidFill>
                  <a:srgbClr val="000000"/>
                </a:solidFill>
                <a:effectLst/>
              </a:rPr>
              <a:t>eine</a:t>
            </a:r>
            <a:r>
              <a:rPr lang="sv-SE" sz="1700" b="0" i="0" u="none" strike="noStrike">
                <a:solidFill>
                  <a:srgbClr val="000000"/>
                </a:solidFill>
                <a:effectLst/>
              </a:rPr>
              <a:t> </a:t>
            </a:r>
            <a:r>
              <a:rPr lang="sv-SE" sz="1700" b="0" i="0" u="none" strike="noStrike" err="1">
                <a:solidFill>
                  <a:srgbClr val="000000"/>
                </a:solidFill>
                <a:effectLst/>
              </a:rPr>
              <a:t>gezielte</a:t>
            </a:r>
            <a:r>
              <a:rPr lang="sv-SE" sz="1700" b="0" i="0" u="none" strike="noStrike">
                <a:solidFill>
                  <a:srgbClr val="000000"/>
                </a:solidFill>
                <a:effectLst/>
              </a:rPr>
              <a:t> </a:t>
            </a:r>
            <a:r>
              <a:rPr lang="sv-SE" sz="1700" b="0" i="0" u="none" strike="noStrike" err="1">
                <a:solidFill>
                  <a:srgbClr val="000000"/>
                </a:solidFill>
                <a:effectLst/>
              </a:rPr>
              <a:t>Ansprache</a:t>
            </a:r>
            <a:r>
              <a:rPr lang="sv-SE" sz="1700" b="0" i="0" u="none" strike="noStrike">
                <a:solidFill>
                  <a:srgbClr val="000000"/>
                </a:solidFill>
                <a:effectLst/>
              </a:rPr>
              <a:t>: </a:t>
            </a:r>
            <a:r>
              <a:rPr lang="sv-SE" sz="1700" b="1" i="0" u="none" strike="noStrike">
                <a:solidFill>
                  <a:srgbClr val="000000"/>
                </a:solidFill>
                <a:effectLst/>
              </a:rPr>
              <a:t>Plakate </a:t>
            </a:r>
            <a:r>
              <a:rPr lang="sv-SE" sz="1700" b="1" i="0" u="none" strike="noStrike" err="1">
                <a:solidFill>
                  <a:srgbClr val="000000"/>
                </a:solidFill>
                <a:effectLst/>
              </a:rPr>
              <a:t>im</a:t>
            </a:r>
            <a:r>
              <a:rPr lang="sv-SE" sz="1700" b="1" i="0" u="none" strike="noStrike">
                <a:solidFill>
                  <a:srgbClr val="000000"/>
                </a:solidFill>
                <a:effectLst/>
              </a:rPr>
              <a:t> </a:t>
            </a:r>
            <a:r>
              <a:rPr lang="sv-SE" sz="1700" b="1" i="0" u="none" strike="noStrike" err="1">
                <a:solidFill>
                  <a:srgbClr val="000000"/>
                </a:solidFill>
                <a:effectLst/>
              </a:rPr>
              <a:t>politischen</a:t>
            </a:r>
            <a:r>
              <a:rPr lang="sv-SE" sz="1700" b="1" i="0" u="none" strike="noStrike">
                <a:solidFill>
                  <a:srgbClr val="000000"/>
                </a:solidFill>
                <a:effectLst/>
              </a:rPr>
              <a:t> </a:t>
            </a:r>
            <a:r>
              <a:rPr lang="sv-SE" sz="1700" b="1" i="0" u="none" strike="noStrike" err="1">
                <a:solidFill>
                  <a:srgbClr val="000000"/>
                </a:solidFill>
                <a:effectLst/>
              </a:rPr>
              <a:t>Zentrum</a:t>
            </a:r>
            <a:r>
              <a:rPr lang="sv-SE" sz="1700" b="1" i="0" u="none" strike="noStrike">
                <a:solidFill>
                  <a:srgbClr val="000000"/>
                </a:solidFill>
                <a:effectLst/>
              </a:rPr>
              <a:t> Berlins, </a:t>
            </a:r>
            <a:r>
              <a:rPr lang="sv-SE" sz="1700" b="1" i="0" u="none" strike="noStrike" err="1">
                <a:solidFill>
                  <a:srgbClr val="000000"/>
                </a:solidFill>
                <a:effectLst/>
              </a:rPr>
              <a:t>Anzeigen</a:t>
            </a:r>
            <a:r>
              <a:rPr lang="sv-SE" sz="1700" b="1" i="0" u="none" strike="noStrike">
                <a:solidFill>
                  <a:srgbClr val="000000"/>
                </a:solidFill>
                <a:effectLst/>
              </a:rPr>
              <a:t> in Briefings </a:t>
            </a:r>
            <a:r>
              <a:rPr lang="sv-SE" sz="1700" b="1" i="0" u="none" strike="noStrike" err="1">
                <a:solidFill>
                  <a:srgbClr val="000000"/>
                </a:solidFill>
                <a:effectLst/>
              </a:rPr>
              <a:t>und</a:t>
            </a:r>
            <a:r>
              <a:rPr lang="sv-SE" sz="1700" b="1" i="0" u="none" strike="noStrike">
                <a:solidFill>
                  <a:srgbClr val="000000"/>
                </a:solidFill>
                <a:effectLst/>
              </a:rPr>
              <a:t> Podcasts, direkte </a:t>
            </a:r>
            <a:r>
              <a:rPr lang="sv-SE" sz="1700" b="1" i="0" u="none" strike="noStrike" err="1">
                <a:solidFill>
                  <a:srgbClr val="000000"/>
                </a:solidFill>
                <a:effectLst/>
              </a:rPr>
              <a:t>Kontaktaufnahme</a:t>
            </a:r>
            <a:r>
              <a:rPr lang="sv-SE" sz="1700" b="1" i="0" u="none" strike="noStrike">
                <a:solidFill>
                  <a:srgbClr val="000000"/>
                </a:solidFill>
                <a:effectLst/>
              </a:rPr>
              <a:t> – </a:t>
            </a:r>
            <a:r>
              <a:rPr lang="sv-SE" sz="1700" b="1" i="0" u="none" strike="noStrike" err="1">
                <a:solidFill>
                  <a:srgbClr val="000000"/>
                </a:solidFill>
                <a:effectLst/>
              </a:rPr>
              <a:t>und</a:t>
            </a:r>
            <a:r>
              <a:rPr lang="sv-SE" sz="1700" b="1" i="0" u="none" strike="noStrike">
                <a:solidFill>
                  <a:srgbClr val="000000"/>
                </a:solidFill>
                <a:effectLst/>
              </a:rPr>
              <a:t> </a:t>
            </a:r>
            <a:r>
              <a:rPr lang="sv-SE" sz="1700" b="1" i="0" u="none" strike="noStrike" err="1">
                <a:solidFill>
                  <a:srgbClr val="000000"/>
                </a:solidFill>
                <a:effectLst/>
              </a:rPr>
              <a:t>kontinuierliche</a:t>
            </a:r>
            <a:r>
              <a:rPr lang="sv-SE" sz="1700" b="1" i="0" u="none" strike="noStrike">
                <a:solidFill>
                  <a:srgbClr val="000000"/>
                </a:solidFill>
                <a:effectLst/>
              </a:rPr>
              <a:t> </a:t>
            </a:r>
            <a:r>
              <a:rPr lang="sv-SE" sz="1700" b="1" i="0" u="none" strike="noStrike" err="1">
                <a:solidFill>
                  <a:srgbClr val="000000"/>
                </a:solidFill>
                <a:effectLst/>
              </a:rPr>
              <a:t>Präsenz</a:t>
            </a:r>
            <a:r>
              <a:rPr lang="sv-SE" sz="1700" b="1" i="0" u="none" strike="noStrike">
                <a:solidFill>
                  <a:srgbClr val="000000"/>
                </a:solidFill>
                <a:effectLst/>
              </a:rPr>
              <a:t> </a:t>
            </a:r>
            <a:r>
              <a:rPr lang="sv-SE" sz="1700" b="1" i="0" u="none" strike="noStrike" err="1">
                <a:solidFill>
                  <a:srgbClr val="000000"/>
                </a:solidFill>
                <a:effectLst/>
              </a:rPr>
              <a:t>auf</a:t>
            </a:r>
            <a:r>
              <a:rPr lang="sv-SE" sz="1700" b="1" i="0" u="none" strike="noStrike">
                <a:solidFill>
                  <a:srgbClr val="000000"/>
                </a:solidFill>
                <a:effectLst/>
              </a:rPr>
              <a:t> LinkedIn </a:t>
            </a:r>
            <a:r>
              <a:rPr lang="sv-SE" sz="1700" b="1" i="0" u="none" strike="noStrike" err="1">
                <a:solidFill>
                  <a:srgbClr val="000000"/>
                </a:solidFill>
                <a:effectLst/>
              </a:rPr>
              <a:t>mit</a:t>
            </a:r>
            <a:r>
              <a:rPr lang="sv-SE" sz="1700" b="1" i="0" u="none" strike="noStrike">
                <a:solidFill>
                  <a:srgbClr val="000000"/>
                </a:solidFill>
                <a:effectLst/>
              </a:rPr>
              <a:t> </a:t>
            </a:r>
            <a:r>
              <a:rPr lang="sv-SE" sz="1700" b="1" i="0" u="none" strike="noStrike" err="1">
                <a:solidFill>
                  <a:srgbClr val="000000"/>
                </a:solidFill>
                <a:effectLst/>
              </a:rPr>
              <a:t>einer</a:t>
            </a:r>
            <a:r>
              <a:rPr lang="sv-SE" sz="1700" b="1" i="0" u="none" strike="noStrike">
                <a:solidFill>
                  <a:srgbClr val="000000"/>
                </a:solidFill>
                <a:effectLst/>
              </a:rPr>
              <a:t> </a:t>
            </a:r>
            <a:r>
              <a:rPr lang="sv-SE" sz="1700" b="1" i="0" u="none" strike="noStrike" err="1">
                <a:solidFill>
                  <a:srgbClr val="000000"/>
                </a:solidFill>
                <a:effectLst/>
              </a:rPr>
              <a:t>gezielten</a:t>
            </a:r>
            <a:r>
              <a:rPr lang="sv-SE" sz="1700" b="1" i="0" u="none" strike="noStrike">
                <a:solidFill>
                  <a:srgbClr val="000000"/>
                </a:solidFill>
                <a:effectLst/>
              </a:rPr>
              <a:t> </a:t>
            </a:r>
            <a:r>
              <a:rPr lang="sv-SE" sz="1700" b="1" i="0" u="none" strike="noStrike" err="1">
                <a:solidFill>
                  <a:srgbClr val="000000"/>
                </a:solidFill>
                <a:effectLst/>
              </a:rPr>
              <a:t>Paid-Strategie</a:t>
            </a:r>
            <a:r>
              <a:rPr lang="sv-SE" sz="1700" b="1" i="0" u="none" strike="noStrike">
                <a:solidFill>
                  <a:srgbClr val="000000"/>
                </a:solidFill>
                <a:effectLst/>
              </a:rPr>
              <a:t>.</a:t>
            </a:r>
            <a:endParaRPr lang="sv-SE" sz="1700" b="0" i="0" u="none" strike="noStrike">
              <a:solidFill>
                <a:srgbClr val="000000"/>
              </a:solidFill>
              <a:effectLst/>
            </a:endParaRPr>
          </a:p>
        </p:txBody>
      </p:sp>
      <p:pic>
        <p:nvPicPr>
          <p:cNvPr id="7" name="Platshållare för bild 6" descr="En bild som visar inomhus, stor, skärm&#10;&#10;AI-genererat innehåll kan vara felaktigt.">
            <a:extLst>
              <a:ext uri="{FF2B5EF4-FFF2-40B4-BE49-F238E27FC236}">
                <a16:creationId xmlns:a16="http://schemas.microsoft.com/office/drawing/2014/main" id="{2D10427C-3BC7-01D7-4B5A-C1D8EBB9638C}"/>
              </a:ext>
            </a:extLst>
          </p:cNvPr>
          <p:cNvPicPr>
            <a:picLocks noGrp="1" noChangeAspect="1"/>
          </p:cNvPicPr>
          <p:nvPr>
            <p:ph type="pic" sz="quarter" idx="73"/>
          </p:nvPr>
        </p:nvPicPr>
        <p:blipFill>
          <a:blip r:embed="rId3"/>
          <a:srcRect l="22656" r="22656"/>
          <a:stretch>
            <a:fillRect/>
          </a:stretch>
        </p:blipFill>
        <p:spPr/>
      </p:pic>
      <p:sp>
        <p:nvSpPr>
          <p:cNvPr id="8" name="textruta 7">
            <a:extLst>
              <a:ext uri="{FF2B5EF4-FFF2-40B4-BE49-F238E27FC236}">
                <a16:creationId xmlns:a16="http://schemas.microsoft.com/office/drawing/2014/main" id="{67A65931-48B2-AF54-C52F-12C9FC67A0A2}"/>
              </a:ext>
            </a:extLst>
          </p:cNvPr>
          <p:cNvSpPr txBox="1"/>
          <p:nvPr/>
        </p:nvSpPr>
        <p:spPr bwMode="gray">
          <a:xfrm>
            <a:off x="6654800" y="6092824"/>
            <a:ext cx="463630" cy="296401"/>
          </a:xfrm>
          <a:prstGeom prst="rect">
            <a:avLst/>
          </a:prstGeom>
        </p:spPr>
        <p:txBody>
          <a:bodyPr vert="horz" wrap="none" lIns="0" tIns="0" rIns="0" bIns="0" rtlCol="0">
            <a:noAutofit/>
          </a:bodyPr>
          <a:lstStyle/>
          <a:p>
            <a:pPr algn="l"/>
            <a:r>
              <a:rPr lang="sv-DE" sz="1200" b="0" i="0" u="none" strike="noStrike">
                <a:solidFill>
                  <a:srgbClr val="222222"/>
                </a:solidFill>
                <a:effectLst/>
              </a:rPr>
              <a:t>©</a:t>
            </a:r>
            <a:r>
              <a:rPr lang="sv-DE" sz="1200" b="0" i="0" u="none" strike="noStrike">
                <a:solidFill>
                  <a:srgbClr val="222222"/>
                </a:solidFill>
                <a:effectLst/>
                <a:latin typeface="PT Sans" panose="020B0503020203020204" pitchFamily="34" charset="77"/>
              </a:rPr>
              <a:t> </a:t>
            </a:r>
            <a:r>
              <a:rPr lang="sv-DE" sz="1050" b="1">
                <a:cs typeface="Gotham Book" pitchFamily="2" charset="0"/>
              </a:rPr>
              <a:t>dpa</a:t>
            </a:r>
            <a:endParaRPr lang="sv-DE" sz="1200" b="1">
              <a:cs typeface="Gotham Book" pitchFamily="2" charset="0"/>
            </a:endParaRPr>
          </a:p>
        </p:txBody>
      </p:sp>
    </p:spTree>
    <p:extLst>
      <p:ext uri="{BB962C8B-B14F-4D97-AF65-F5344CB8AC3E}">
        <p14:creationId xmlns:p14="http://schemas.microsoft.com/office/powerpoint/2010/main" val="2130439725"/>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el 22">
            <a:extLst>
              <a:ext uri="{FF2B5EF4-FFF2-40B4-BE49-F238E27FC236}">
                <a16:creationId xmlns:a16="http://schemas.microsoft.com/office/drawing/2014/main" id="{137A8438-1338-BE4D-A989-8C0E5FB5B20A}"/>
              </a:ext>
            </a:extLst>
          </p:cNvPr>
          <p:cNvSpPr>
            <a:spLocks noGrp="1"/>
          </p:cNvSpPr>
          <p:nvPr>
            <p:ph type="title"/>
          </p:nvPr>
        </p:nvSpPr>
        <p:spPr/>
        <p:txBody>
          <a:bodyPr/>
          <a:lstStyle/>
          <a:p>
            <a:r>
              <a:rPr lang="de-DE"/>
              <a:t>Dafür brauchen wir Sie</a:t>
            </a:r>
            <a:br>
              <a:rPr lang="de-DE"/>
            </a:br>
            <a:r>
              <a:rPr lang="de-DE"/>
              <a:t>- auf LinkedIn</a:t>
            </a:r>
            <a:endParaRPr lang="de-DE" sz="1600"/>
          </a:p>
        </p:txBody>
      </p:sp>
      <p:pic>
        <p:nvPicPr>
          <p:cNvPr id="2" name="Grafik 1">
            <a:extLst>
              <a:ext uri="{FF2B5EF4-FFF2-40B4-BE49-F238E27FC236}">
                <a16:creationId xmlns:a16="http://schemas.microsoft.com/office/drawing/2014/main" id="{490BD147-AA00-BE59-E408-A0C244954F16}"/>
              </a:ext>
            </a:extLst>
          </p:cNvPr>
          <p:cNvPicPr>
            <a:picLocks noChangeAspect="1"/>
          </p:cNvPicPr>
          <p:nvPr/>
        </p:nvPicPr>
        <p:blipFill rotWithShape="1">
          <a:blip r:embed="rId2"/>
          <a:srcRect t="13964"/>
          <a:stretch/>
        </p:blipFill>
        <p:spPr>
          <a:xfrm>
            <a:off x="6605024" y="0"/>
            <a:ext cx="3541482" cy="5103269"/>
          </a:xfrm>
          <a:prstGeom prst="rect">
            <a:avLst/>
          </a:prstGeom>
          <a:effectLst/>
        </p:spPr>
      </p:pic>
      <p:sp>
        <p:nvSpPr>
          <p:cNvPr id="4" name="Platshållare för text 3">
            <a:extLst>
              <a:ext uri="{FF2B5EF4-FFF2-40B4-BE49-F238E27FC236}">
                <a16:creationId xmlns:a16="http://schemas.microsoft.com/office/drawing/2014/main" id="{3C1849CB-B8BF-8598-2EBB-7D8C2340062C}"/>
              </a:ext>
            </a:extLst>
          </p:cNvPr>
          <p:cNvSpPr>
            <a:spLocks noGrp="1"/>
          </p:cNvSpPr>
          <p:nvPr>
            <p:ph type="body" sz="quarter" idx="10"/>
          </p:nvPr>
        </p:nvSpPr>
        <p:spPr/>
        <p:txBody>
          <a:bodyPr/>
          <a:lstStyle/>
          <a:p>
            <a:endParaRPr lang="sv-DE"/>
          </a:p>
        </p:txBody>
      </p:sp>
    </p:spTree>
    <p:extLst>
      <p:ext uri="{BB962C8B-B14F-4D97-AF65-F5344CB8AC3E}">
        <p14:creationId xmlns:p14="http://schemas.microsoft.com/office/powerpoint/2010/main" val="2781963416"/>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91972"/>
        </a:solidFill>
        <a:effectLst/>
      </p:bgPr>
    </p:bg>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49132762-A661-72D6-6C89-D81C37432CD2}"/>
              </a:ext>
            </a:extLst>
          </p:cNvPr>
          <p:cNvSpPr txBox="1"/>
          <p:nvPr/>
        </p:nvSpPr>
        <p:spPr bwMode="gray">
          <a:xfrm>
            <a:off x="1539433" y="914400"/>
            <a:ext cx="0" cy="0"/>
          </a:xfrm>
          <a:prstGeom prst="rect">
            <a:avLst/>
          </a:prstGeom>
        </p:spPr>
        <p:txBody>
          <a:bodyPr vert="horz" wrap="none" lIns="0" tIns="0" rIns="0" bIns="0" rtlCol="0">
            <a:noAutofit/>
          </a:bodyPr>
          <a:lstStyle/>
          <a:p>
            <a:pPr algn="l"/>
            <a:endParaRPr lang="sv-DE" sz="1800" b="1">
              <a:solidFill>
                <a:schemeClr val="bg1"/>
              </a:solidFill>
              <a:latin typeface="+mj-lt"/>
              <a:cs typeface="Gotham Book" pitchFamily="2" charset="0"/>
            </a:endParaRPr>
          </a:p>
        </p:txBody>
      </p:sp>
      <p:sp>
        <p:nvSpPr>
          <p:cNvPr id="3" name="Titel 1">
            <a:extLst>
              <a:ext uri="{FF2B5EF4-FFF2-40B4-BE49-F238E27FC236}">
                <a16:creationId xmlns:a16="http://schemas.microsoft.com/office/drawing/2014/main" id="{F6AC4215-8A0B-D3CD-3A7E-D91EEFBC8A79}"/>
              </a:ext>
            </a:extLst>
          </p:cNvPr>
          <p:cNvSpPr txBox="1">
            <a:spLocks/>
          </p:cNvSpPr>
          <p:nvPr/>
        </p:nvSpPr>
        <p:spPr>
          <a:xfrm>
            <a:off x="479425" y="404814"/>
            <a:ext cx="7909201" cy="874450"/>
          </a:xfrm>
          <a:prstGeom prst="rect">
            <a:avLst/>
          </a:prstGeom>
        </p:spPr>
        <p:txBody>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de-DE">
                <a:solidFill>
                  <a:schemeClr val="bg1"/>
                </a:solidFill>
              </a:rPr>
              <a:t>BDLI als Social Media Powerhouse</a:t>
            </a:r>
          </a:p>
        </p:txBody>
      </p:sp>
      <p:grpSp>
        <p:nvGrpSpPr>
          <p:cNvPr id="4" name="Gruppieren 2">
            <a:extLst>
              <a:ext uri="{FF2B5EF4-FFF2-40B4-BE49-F238E27FC236}">
                <a16:creationId xmlns:a16="http://schemas.microsoft.com/office/drawing/2014/main" id="{918AE2B0-6106-6C3C-4F4E-D8A858443776}"/>
              </a:ext>
            </a:extLst>
          </p:cNvPr>
          <p:cNvGrpSpPr/>
          <p:nvPr/>
        </p:nvGrpSpPr>
        <p:grpSpPr>
          <a:xfrm>
            <a:off x="1556356" y="1808163"/>
            <a:ext cx="8697170" cy="3105231"/>
            <a:chOff x="1876425" y="1973261"/>
            <a:chExt cx="8697170" cy="3105231"/>
          </a:xfrm>
        </p:grpSpPr>
        <p:pic>
          <p:nvPicPr>
            <p:cNvPr id="5" name="Grafik 4" descr="Ein Bild, das Text, Screenshot, Menschliches Gesicht, Website enthält.&#10;&#10;Automatisch generierte Beschreibung">
              <a:extLst>
                <a:ext uri="{FF2B5EF4-FFF2-40B4-BE49-F238E27FC236}">
                  <a16:creationId xmlns:a16="http://schemas.microsoft.com/office/drawing/2014/main" id="{7405F9C1-1C1D-0148-FFE5-E908F48DD2A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803669" y="1973265"/>
              <a:ext cx="693681" cy="1503513"/>
            </a:xfrm>
            <a:prstGeom prst="roundRect">
              <a:avLst>
                <a:gd name="adj" fmla="val 5682"/>
              </a:avLst>
            </a:prstGeom>
            <a:effectLst>
              <a:outerShdw blurRad="76200" dist="38100" dir="5400000" algn="t" rotWithShape="0">
                <a:prstClr val="black">
                  <a:alpha val="20000"/>
                </a:prstClr>
              </a:outerShdw>
            </a:effectLst>
          </p:spPr>
        </p:pic>
        <p:pic>
          <p:nvPicPr>
            <p:cNvPr id="6" name="Grafik 6" descr="Ein Bild, das Text, Screenshot, Menschliches Gesicht, Website enthält.&#10;&#10;Automatisch generierte Beschreibung">
              <a:extLst>
                <a:ext uri="{FF2B5EF4-FFF2-40B4-BE49-F238E27FC236}">
                  <a16:creationId xmlns:a16="http://schemas.microsoft.com/office/drawing/2014/main" id="{D30A9E23-0550-8CAF-1131-0E64B699735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016530" y="3574979"/>
              <a:ext cx="693681" cy="1503513"/>
            </a:xfrm>
            <a:prstGeom prst="roundRect">
              <a:avLst>
                <a:gd name="adj" fmla="val 5682"/>
              </a:avLst>
            </a:prstGeom>
            <a:effectLst>
              <a:outerShdw blurRad="76200" dist="38100" dir="5400000" algn="t" rotWithShape="0">
                <a:prstClr val="black">
                  <a:alpha val="20000"/>
                </a:prstClr>
              </a:outerShdw>
            </a:effectLst>
          </p:spPr>
        </p:pic>
        <p:pic>
          <p:nvPicPr>
            <p:cNvPr id="7" name="Grafik 8" descr="Ein Bild, das Text, Screenshot, Website, Webseite enthält.&#10;&#10;Automatisch generierte Beschreibung">
              <a:extLst>
                <a:ext uri="{FF2B5EF4-FFF2-40B4-BE49-F238E27FC236}">
                  <a16:creationId xmlns:a16="http://schemas.microsoft.com/office/drawing/2014/main" id="{9078C7AD-22B7-D576-66AE-D3424DB4DEE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263175" y="3557802"/>
              <a:ext cx="693681" cy="1503513"/>
            </a:xfrm>
            <a:prstGeom prst="roundRect">
              <a:avLst>
                <a:gd name="adj" fmla="val 5682"/>
              </a:avLst>
            </a:prstGeom>
            <a:effectLst>
              <a:outerShdw blurRad="76200" dist="38100" dir="5400000" algn="t" rotWithShape="0">
                <a:prstClr val="black">
                  <a:alpha val="20000"/>
                </a:prstClr>
              </a:outerShdw>
            </a:effectLst>
          </p:spPr>
        </p:pic>
        <p:pic>
          <p:nvPicPr>
            <p:cNvPr id="8" name="Grafik 10" descr="Ein Bild, das Text, Menschliches Gesicht, Screenshot, Website enthält.&#10;&#10;Automatisch generierte Beschreibung">
              <a:extLst>
                <a:ext uri="{FF2B5EF4-FFF2-40B4-BE49-F238E27FC236}">
                  <a16:creationId xmlns:a16="http://schemas.microsoft.com/office/drawing/2014/main" id="{D863E22F-0E2D-5804-13F1-57DCC9A7520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875854" y="3574979"/>
              <a:ext cx="693681" cy="1503513"/>
            </a:xfrm>
            <a:prstGeom prst="roundRect">
              <a:avLst>
                <a:gd name="adj" fmla="val 5682"/>
              </a:avLst>
            </a:prstGeom>
            <a:effectLst>
              <a:outerShdw blurRad="76200" dist="38100" dir="5400000" algn="t" rotWithShape="0">
                <a:prstClr val="black">
                  <a:alpha val="20000"/>
                </a:prstClr>
              </a:outerShdw>
            </a:effectLst>
          </p:spPr>
        </p:pic>
        <p:pic>
          <p:nvPicPr>
            <p:cNvPr id="9" name="Grafik 12" descr="Ein Bild, das Text, Screenshot, Website, Webseite enthält.&#10;&#10;Automatisch generierte Beschreibung">
              <a:extLst>
                <a:ext uri="{FF2B5EF4-FFF2-40B4-BE49-F238E27FC236}">
                  <a16:creationId xmlns:a16="http://schemas.microsoft.com/office/drawing/2014/main" id="{67462F37-30E4-4690-CAD5-6D536214A43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817568" y="3566504"/>
              <a:ext cx="693681" cy="1503513"/>
            </a:xfrm>
            <a:prstGeom prst="roundRect">
              <a:avLst>
                <a:gd name="adj" fmla="val 5682"/>
              </a:avLst>
            </a:prstGeom>
            <a:effectLst>
              <a:outerShdw blurRad="76200" dist="38100" dir="5400000" algn="t" rotWithShape="0">
                <a:prstClr val="black">
                  <a:alpha val="20000"/>
                </a:prstClr>
              </a:outerShdw>
            </a:effectLst>
          </p:spPr>
        </p:pic>
        <p:pic>
          <p:nvPicPr>
            <p:cNvPr id="10" name="Grafik 14" descr="Ein Bild, das Text, Screenshot, Website, Webseite enthält.&#10;&#10;Automatisch generierte Beschreibung">
              <a:extLst>
                <a:ext uri="{FF2B5EF4-FFF2-40B4-BE49-F238E27FC236}">
                  <a16:creationId xmlns:a16="http://schemas.microsoft.com/office/drawing/2014/main" id="{E081B70C-9529-D814-6E69-CCBDC8B8DB5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879914" y="1973261"/>
              <a:ext cx="693681" cy="1503513"/>
            </a:xfrm>
            <a:prstGeom prst="roundRect">
              <a:avLst>
                <a:gd name="adj" fmla="val 5682"/>
              </a:avLst>
            </a:prstGeom>
            <a:effectLst>
              <a:outerShdw blurRad="76200" dist="38100" dir="5400000" algn="t" rotWithShape="0">
                <a:prstClr val="black">
                  <a:alpha val="20000"/>
                </a:prstClr>
              </a:outerShdw>
            </a:effectLst>
          </p:spPr>
        </p:pic>
        <p:pic>
          <p:nvPicPr>
            <p:cNvPr id="11" name="Grafik 16" descr="Ein Bild, das Text, Screenshot, Menschliches Gesicht, Website enthält.&#10;&#10;Automatisch generierte Beschreibung">
              <a:extLst>
                <a:ext uri="{FF2B5EF4-FFF2-40B4-BE49-F238E27FC236}">
                  <a16:creationId xmlns:a16="http://schemas.microsoft.com/office/drawing/2014/main" id="{5F53F2B3-21C2-1299-A360-E3A12DABD1B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515709" y="3566503"/>
              <a:ext cx="693681" cy="1503513"/>
            </a:xfrm>
            <a:prstGeom prst="roundRect">
              <a:avLst>
                <a:gd name="adj" fmla="val 5682"/>
              </a:avLst>
            </a:prstGeom>
            <a:effectLst>
              <a:outerShdw blurRad="76200" dist="38100" dir="5400000" algn="t" rotWithShape="0">
                <a:prstClr val="black">
                  <a:alpha val="20000"/>
                </a:prstClr>
              </a:outerShdw>
            </a:effectLst>
          </p:spPr>
        </p:pic>
        <p:pic>
          <p:nvPicPr>
            <p:cNvPr id="12" name="Grafik 18" descr="Ein Bild, das Text, Screenshot, Website, Onlinewerbung enthält.&#10;&#10;Automatisch generierte Beschreibung">
              <a:extLst>
                <a:ext uri="{FF2B5EF4-FFF2-40B4-BE49-F238E27FC236}">
                  <a16:creationId xmlns:a16="http://schemas.microsoft.com/office/drawing/2014/main" id="{36540268-03F4-C335-7860-A2D2022EF434}"/>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8142563" y="1973262"/>
              <a:ext cx="693681" cy="1503513"/>
            </a:xfrm>
            <a:prstGeom prst="roundRect">
              <a:avLst>
                <a:gd name="adj" fmla="val 5682"/>
              </a:avLst>
            </a:prstGeom>
            <a:effectLst>
              <a:outerShdw blurRad="76200" dist="38100" dir="5400000" algn="t" rotWithShape="0">
                <a:prstClr val="black">
                  <a:alpha val="20000"/>
                </a:prstClr>
              </a:outerShdw>
            </a:effectLst>
          </p:spPr>
        </p:pic>
        <p:pic>
          <p:nvPicPr>
            <p:cNvPr id="13" name="Grafik 20" descr="Ein Bild, das Text, Menschliches Gesicht, Screenshot, Website enthält.&#10;&#10;Automatisch generierte Beschreibung">
              <a:extLst>
                <a:ext uri="{FF2B5EF4-FFF2-40B4-BE49-F238E27FC236}">
                  <a16:creationId xmlns:a16="http://schemas.microsoft.com/office/drawing/2014/main" id="{FB83DEDD-CF58-DC3E-EEF9-7B10F15AC028}"/>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403851" y="1973263"/>
              <a:ext cx="693681" cy="1503513"/>
            </a:xfrm>
            <a:prstGeom prst="roundRect">
              <a:avLst>
                <a:gd name="adj" fmla="val 5682"/>
              </a:avLst>
            </a:prstGeom>
            <a:effectLst>
              <a:outerShdw blurRad="76200" dist="38100" dir="5400000" algn="t" rotWithShape="0">
                <a:prstClr val="black">
                  <a:alpha val="20000"/>
                </a:prstClr>
              </a:outerShdw>
            </a:effectLst>
          </p:spPr>
        </p:pic>
        <p:pic>
          <p:nvPicPr>
            <p:cNvPr id="14" name="Grafik 22" descr="Ein Bild, das Text, Screenshot, Website, Onlinewerbung enthält.&#10;&#10;Automatisch generierte Beschreibung">
              <a:extLst>
                <a:ext uri="{FF2B5EF4-FFF2-40B4-BE49-F238E27FC236}">
                  <a16:creationId xmlns:a16="http://schemas.microsoft.com/office/drawing/2014/main" id="{02909890-2E81-806E-170C-66A36D72F5AC}"/>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4618742" y="1973264"/>
              <a:ext cx="693681" cy="1503513"/>
            </a:xfrm>
            <a:prstGeom prst="roundRect">
              <a:avLst>
                <a:gd name="adj" fmla="val 5682"/>
              </a:avLst>
            </a:prstGeom>
            <a:effectLst>
              <a:outerShdw blurRad="76200" dist="38100" dir="5400000" algn="t" rotWithShape="0">
                <a:prstClr val="black">
                  <a:alpha val="20000"/>
                </a:prstClr>
              </a:outerShdw>
            </a:effectLst>
          </p:spPr>
        </p:pic>
        <p:pic>
          <p:nvPicPr>
            <p:cNvPr id="15" name="Grafik 24" descr="Ein Bild, das Text, Screenshot, Menschliches Gesicht, Website enthält.&#10;&#10;Automatisch generierte Beschreibung">
              <a:extLst>
                <a:ext uri="{FF2B5EF4-FFF2-40B4-BE49-F238E27FC236}">
                  <a16:creationId xmlns:a16="http://schemas.microsoft.com/office/drawing/2014/main" id="{8EBB42D9-E5DB-87D9-C2D1-BC4DB7AD19C8}"/>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3722461" y="1973264"/>
              <a:ext cx="693681" cy="1503513"/>
            </a:xfrm>
            <a:prstGeom prst="roundRect">
              <a:avLst>
                <a:gd name="adj" fmla="val 5682"/>
              </a:avLst>
            </a:prstGeom>
            <a:effectLst>
              <a:outerShdw blurRad="76200" dist="38100" dir="5400000" algn="t" rotWithShape="0">
                <a:prstClr val="black">
                  <a:alpha val="20000"/>
                </a:prstClr>
              </a:outerShdw>
            </a:effectLst>
          </p:spPr>
        </p:pic>
        <p:pic>
          <p:nvPicPr>
            <p:cNvPr id="16" name="Grafik 26" descr="Ein Bild, das Text, Screenshot, Website, Onlinewerbung enthält.&#10;&#10;Automatisch generierte Beschreibung">
              <a:extLst>
                <a:ext uri="{FF2B5EF4-FFF2-40B4-BE49-F238E27FC236}">
                  <a16:creationId xmlns:a16="http://schemas.microsoft.com/office/drawing/2014/main" id="{28AD03CE-82F0-323A-ED56-70135AB94017}"/>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876425" y="3557805"/>
              <a:ext cx="693681" cy="1503513"/>
            </a:xfrm>
            <a:prstGeom prst="roundRect">
              <a:avLst>
                <a:gd name="adj" fmla="val 5682"/>
              </a:avLst>
            </a:prstGeom>
            <a:effectLst>
              <a:outerShdw blurRad="76200" dist="38100" dir="5400000" algn="t" rotWithShape="0">
                <a:prstClr val="black">
                  <a:alpha val="20000"/>
                </a:prstClr>
              </a:outerShdw>
            </a:effectLst>
          </p:spPr>
        </p:pic>
        <p:pic>
          <p:nvPicPr>
            <p:cNvPr id="17" name="Grafik 28" descr="Ein Bild, das Text, Menschliches Gesicht, Screenshot, Website enthält.&#10;&#10;Automatisch generierte Beschreibung">
              <a:extLst>
                <a:ext uri="{FF2B5EF4-FFF2-40B4-BE49-F238E27FC236}">
                  <a16:creationId xmlns:a16="http://schemas.microsoft.com/office/drawing/2014/main" id="{7D0781C3-DB32-A9CE-F58F-82985C20E532}"/>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3722461" y="3574979"/>
              <a:ext cx="693681" cy="1503513"/>
            </a:xfrm>
            <a:prstGeom prst="roundRect">
              <a:avLst>
                <a:gd name="adj" fmla="val 5682"/>
              </a:avLst>
            </a:prstGeom>
            <a:effectLst>
              <a:outerShdw blurRad="76200" dist="38100" dir="5400000" algn="t" rotWithShape="0">
                <a:prstClr val="black">
                  <a:alpha val="20000"/>
                </a:prstClr>
              </a:outerShdw>
            </a:effectLst>
          </p:spPr>
        </p:pic>
        <p:pic>
          <p:nvPicPr>
            <p:cNvPr id="18" name="Grafik 30" descr="Ein Bild, das Text, Screenshot, Menschliches Gesicht, Website enthält.&#10;&#10;Automatisch generierte Beschreibung">
              <a:extLst>
                <a:ext uri="{FF2B5EF4-FFF2-40B4-BE49-F238E27FC236}">
                  <a16:creationId xmlns:a16="http://schemas.microsoft.com/office/drawing/2014/main" id="{02690768-A360-9013-7E24-BEEBA2E31B48}"/>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6403851" y="3566502"/>
              <a:ext cx="693681" cy="1503513"/>
            </a:xfrm>
            <a:prstGeom prst="roundRect">
              <a:avLst>
                <a:gd name="adj" fmla="val 5682"/>
              </a:avLst>
            </a:prstGeom>
            <a:effectLst>
              <a:outerShdw blurRad="76200" dist="38100" dir="5400000" algn="t" rotWithShape="0">
                <a:prstClr val="black">
                  <a:alpha val="20000"/>
                </a:prstClr>
              </a:outerShdw>
            </a:effectLst>
          </p:spPr>
        </p:pic>
        <p:pic>
          <p:nvPicPr>
            <p:cNvPr id="19" name="Grafik 32" descr="Ein Bild, das Text, Menschliches Gesicht, Screenshot, Website enthält.&#10;&#10;Automatisch generierte Beschreibung">
              <a:extLst>
                <a:ext uri="{FF2B5EF4-FFF2-40B4-BE49-F238E27FC236}">
                  <a16:creationId xmlns:a16="http://schemas.microsoft.com/office/drawing/2014/main" id="{DD36B717-72BD-7771-3F4F-C254668CFB04}"/>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9015812" y="1973262"/>
              <a:ext cx="693681" cy="1503513"/>
            </a:xfrm>
            <a:prstGeom prst="roundRect">
              <a:avLst>
                <a:gd name="adj" fmla="val 5682"/>
              </a:avLst>
            </a:prstGeom>
            <a:effectLst>
              <a:outerShdw blurRad="76200" dist="38100" dir="5400000" algn="t" rotWithShape="0">
                <a:prstClr val="black">
                  <a:alpha val="20000"/>
                </a:prstClr>
              </a:outerShdw>
            </a:effectLst>
          </p:spPr>
        </p:pic>
        <p:pic>
          <p:nvPicPr>
            <p:cNvPr id="20" name="Grafik 34" descr="Ein Bild, das Text, Menschliches Gesicht, Screenshot, Website enthält.&#10;&#10;Automatisch generierte Beschreibung">
              <a:extLst>
                <a:ext uri="{FF2B5EF4-FFF2-40B4-BE49-F238E27FC236}">
                  <a16:creationId xmlns:a16="http://schemas.microsoft.com/office/drawing/2014/main" id="{F2C4253C-27D9-8A62-3CFD-4B9138B1E1E7}"/>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5508518" y="1973264"/>
              <a:ext cx="693681" cy="1503513"/>
            </a:xfrm>
            <a:prstGeom prst="roundRect">
              <a:avLst>
                <a:gd name="adj" fmla="val 5682"/>
              </a:avLst>
            </a:prstGeom>
            <a:effectLst>
              <a:outerShdw blurRad="76200" dist="38100" dir="5400000" algn="t" rotWithShape="0">
                <a:prstClr val="black">
                  <a:alpha val="20000"/>
                </a:prstClr>
              </a:outerShdw>
            </a:effectLst>
          </p:spPr>
        </p:pic>
        <p:pic>
          <p:nvPicPr>
            <p:cNvPr id="21" name="Grafik 36" descr="Ein Bild, das Text, Menschliches Gesicht, Website, Webseite enthält.&#10;&#10;Automatisch generierte Beschreibung">
              <a:extLst>
                <a:ext uri="{FF2B5EF4-FFF2-40B4-BE49-F238E27FC236}">
                  <a16:creationId xmlns:a16="http://schemas.microsoft.com/office/drawing/2014/main" id="{3782884A-5BF2-46C9-61AD-E170618C771D}"/>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8142562" y="3553804"/>
              <a:ext cx="693681" cy="1503513"/>
            </a:xfrm>
            <a:prstGeom prst="roundRect">
              <a:avLst>
                <a:gd name="adj" fmla="val 5682"/>
              </a:avLst>
            </a:prstGeom>
            <a:effectLst>
              <a:outerShdw blurRad="76200" dist="38100" dir="5400000" algn="t" rotWithShape="0">
                <a:prstClr val="black">
                  <a:alpha val="20000"/>
                </a:prstClr>
              </a:outerShdw>
            </a:effectLst>
          </p:spPr>
        </p:pic>
        <p:pic>
          <p:nvPicPr>
            <p:cNvPr id="22" name="Grafik 40" descr="Ein Bild, das Text, Menschliches Gesicht, Screenshot, Website enthält.&#10;&#10;Automatisch generierte Beschreibung">
              <a:extLst>
                <a:ext uri="{FF2B5EF4-FFF2-40B4-BE49-F238E27FC236}">
                  <a16:creationId xmlns:a16="http://schemas.microsoft.com/office/drawing/2014/main" id="{E75ADC83-41A3-85E2-FA68-DE9D99F4372D}"/>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7277100" y="1973263"/>
              <a:ext cx="693681" cy="1503513"/>
            </a:xfrm>
            <a:prstGeom prst="roundRect">
              <a:avLst>
                <a:gd name="adj" fmla="val 5682"/>
              </a:avLst>
            </a:prstGeom>
            <a:effectLst>
              <a:outerShdw blurRad="76200" dist="38100" dir="5400000" algn="t" rotWithShape="0">
                <a:prstClr val="black">
                  <a:alpha val="20000"/>
                </a:prstClr>
              </a:outerShdw>
            </a:effectLst>
          </p:spPr>
        </p:pic>
        <p:pic>
          <p:nvPicPr>
            <p:cNvPr id="23" name="Grafik 42" descr="Ein Bild, das Text, Screenshot, Website, Webseite enthält.&#10;&#10;Automatisch generierte Beschreibung">
              <a:extLst>
                <a:ext uri="{FF2B5EF4-FFF2-40B4-BE49-F238E27FC236}">
                  <a16:creationId xmlns:a16="http://schemas.microsoft.com/office/drawing/2014/main" id="{09584FED-020C-FB9C-0FAE-CC51274DDABD}"/>
                </a:ext>
              </a:extLst>
            </p:cNvPr>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4627354" y="3574979"/>
              <a:ext cx="693681" cy="1503513"/>
            </a:xfrm>
            <a:prstGeom prst="roundRect">
              <a:avLst>
                <a:gd name="adj" fmla="val 5682"/>
              </a:avLst>
            </a:prstGeom>
            <a:effectLst>
              <a:outerShdw blurRad="76200" dist="38100" dir="5400000" algn="t" rotWithShape="0">
                <a:prstClr val="black">
                  <a:alpha val="20000"/>
                </a:prstClr>
              </a:outerShdw>
            </a:effectLst>
          </p:spPr>
        </p:pic>
        <p:pic>
          <p:nvPicPr>
            <p:cNvPr id="24" name="Grafik 44" descr="Ein Bild, das Text, Menschliches Gesicht, Screenshot, Website enthält.&#10;&#10;Automatisch generierte Beschreibung">
              <a:extLst>
                <a:ext uri="{FF2B5EF4-FFF2-40B4-BE49-F238E27FC236}">
                  <a16:creationId xmlns:a16="http://schemas.microsoft.com/office/drawing/2014/main" id="{20D42A82-B757-1919-ABEB-4A15C892902E}"/>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1876425" y="1973266"/>
              <a:ext cx="693681" cy="1503513"/>
            </a:xfrm>
            <a:prstGeom prst="roundRect">
              <a:avLst>
                <a:gd name="adj" fmla="val 5682"/>
              </a:avLst>
            </a:prstGeom>
            <a:effectLst>
              <a:outerShdw blurRad="76200" dist="38100" dir="5400000" algn="t" rotWithShape="0">
                <a:prstClr val="black">
                  <a:alpha val="20000"/>
                </a:prstClr>
              </a:outerShdw>
            </a:effectLst>
          </p:spPr>
        </p:pic>
      </p:grpSp>
      <p:sp>
        <p:nvSpPr>
          <p:cNvPr id="25" name="Titel 1">
            <a:extLst>
              <a:ext uri="{FF2B5EF4-FFF2-40B4-BE49-F238E27FC236}">
                <a16:creationId xmlns:a16="http://schemas.microsoft.com/office/drawing/2014/main" id="{5BF1529F-3F07-8DA2-92B7-A93152F4830A}"/>
              </a:ext>
            </a:extLst>
          </p:cNvPr>
          <p:cNvSpPr txBox="1">
            <a:spLocks/>
          </p:cNvSpPr>
          <p:nvPr/>
        </p:nvSpPr>
        <p:spPr bwMode="gray">
          <a:xfrm>
            <a:off x="3123667" y="1279264"/>
            <a:ext cx="5944666" cy="445291"/>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a:solidFill>
                  <a:srgbClr val="16397B"/>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e-DE" sz="2400" b="0" i="0" u="none" strike="noStrike" kern="1200" cap="none" spc="300" normalizeH="0" baseline="0" noProof="0">
                <a:ln>
                  <a:noFill/>
                </a:ln>
                <a:solidFill>
                  <a:schemeClr val="bg1"/>
                </a:solidFill>
                <a:effectLst/>
                <a:uLnTx/>
                <a:uFillTx/>
                <a:latin typeface="+mn-lt"/>
                <a:ea typeface="+mj-ea"/>
                <a:cs typeface="+mj-cs"/>
              </a:rPr>
              <a:t>Vorstand &amp; Präsidium</a:t>
            </a:r>
          </a:p>
        </p:txBody>
      </p:sp>
      <p:sp>
        <p:nvSpPr>
          <p:cNvPr id="26" name="Abgerundetes Rechteck 47">
            <a:extLst>
              <a:ext uri="{FF2B5EF4-FFF2-40B4-BE49-F238E27FC236}">
                <a16:creationId xmlns:a16="http://schemas.microsoft.com/office/drawing/2014/main" id="{61A49C05-EB0B-EF19-207D-604F584FB65B}"/>
              </a:ext>
            </a:extLst>
          </p:cNvPr>
          <p:cNvSpPr/>
          <p:nvPr/>
        </p:nvSpPr>
        <p:spPr>
          <a:xfrm>
            <a:off x="1556356" y="5158790"/>
            <a:ext cx="8693110" cy="417256"/>
          </a:xfrm>
          <a:prstGeom prst="roundRect">
            <a:avLst>
              <a:gd name="adj" fmla="val 17546"/>
            </a:avLst>
          </a:prstGeom>
          <a:solidFill>
            <a:srgbClr val="FF0077"/>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normalizeH="0" baseline="0" noProof="0">
                <a:ln>
                  <a:noFill/>
                </a:ln>
                <a:solidFill>
                  <a:srgbClr val="FFFFFF"/>
                </a:solidFill>
                <a:effectLst/>
                <a:uLnTx/>
                <a:uFillTx/>
                <a:latin typeface="Gotham-Book"/>
                <a:ea typeface="+mn-ea"/>
                <a:cs typeface="+mn-cs"/>
              </a:rPr>
              <a:t>260 MITGLIEDSUNTERNEHMEN</a:t>
            </a:r>
          </a:p>
        </p:txBody>
      </p:sp>
      <p:sp>
        <p:nvSpPr>
          <p:cNvPr id="27" name="Oval 48">
            <a:extLst>
              <a:ext uri="{FF2B5EF4-FFF2-40B4-BE49-F238E27FC236}">
                <a16:creationId xmlns:a16="http://schemas.microsoft.com/office/drawing/2014/main" id="{6FF8C818-AD60-D14F-6605-3CC1639C1C56}"/>
              </a:ext>
            </a:extLst>
          </p:cNvPr>
          <p:cNvSpPr/>
          <p:nvPr/>
        </p:nvSpPr>
        <p:spPr>
          <a:xfrm>
            <a:off x="9708400" y="631359"/>
            <a:ext cx="1677518" cy="1677518"/>
          </a:xfrm>
          <a:prstGeom prst="ellipse">
            <a:avLst/>
          </a:prstGeom>
          <a:solidFill>
            <a:schemeClr val="bg1"/>
          </a:solidFill>
          <a:ln w="63500">
            <a:noFill/>
          </a:ln>
          <a:effectLst>
            <a:outerShdw blurRad="762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b="0" i="0" u="none" strike="noStrike" kern="1200" cap="none" spc="0" normalizeH="0" baseline="0" noProof="0">
                <a:ln>
                  <a:noFill/>
                </a:ln>
                <a:solidFill>
                  <a:schemeClr val="tx1"/>
                </a:solidFill>
                <a:effectLst/>
                <a:uLnTx/>
                <a:uFillTx/>
                <a:latin typeface="+mj-lt"/>
                <a:ea typeface="+mn-ea"/>
                <a:cs typeface="+mn-cs"/>
              </a:rPr>
              <a:t>120.000 Follower</a:t>
            </a:r>
          </a:p>
        </p:txBody>
      </p:sp>
      <p:pic>
        <p:nvPicPr>
          <p:cNvPr id="28" name="Grafik 3">
            <a:extLst>
              <a:ext uri="{FF2B5EF4-FFF2-40B4-BE49-F238E27FC236}">
                <a16:creationId xmlns:a16="http://schemas.microsoft.com/office/drawing/2014/main" id="{CA0CFC30-1912-80ED-7655-D52A86A9159B}"/>
              </a:ext>
            </a:extLst>
          </p:cNvPr>
          <p:cNvPicPr>
            <a:picLocks noChangeAspect="1"/>
          </p:cNvPicPr>
          <p:nvPr/>
        </p:nvPicPr>
        <p:blipFill rotWithShape="1">
          <a:blip r:embed="rId22" cstate="hqprint">
            <a:extLst>
              <a:ext uri="{28A0092B-C50C-407E-A947-70E740481C1C}">
                <a14:useLocalDpi xmlns:a14="http://schemas.microsoft.com/office/drawing/2010/main"/>
              </a:ext>
            </a:extLst>
          </a:blip>
          <a:srcRect/>
          <a:stretch/>
        </p:blipFill>
        <p:spPr>
          <a:xfrm>
            <a:off x="9723066" y="3368306"/>
            <a:ext cx="2468934" cy="3489694"/>
          </a:xfrm>
          <a:prstGeom prst="rect">
            <a:avLst/>
          </a:prstGeom>
        </p:spPr>
      </p:pic>
    </p:spTree>
    <p:extLst>
      <p:ext uri="{BB962C8B-B14F-4D97-AF65-F5344CB8AC3E}">
        <p14:creationId xmlns:p14="http://schemas.microsoft.com/office/powerpoint/2010/main" val="2307086854"/>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05CD165-A980-85AC-AFEA-AE1572C14F5D}"/>
              </a:ext>
            </a:extLst>
          </p:cNvPr>
          <p:cNvSpPr>
            <a:spLocks noGrp="1"/>
          </p:cNvSpPr>
          <p:nvPr>
            <p:ph type="title"/>
          </p:nvPr>
        </p:nvSpPr>
        <p:spPr/>
        <p:txBody>
          <a:bodyPr/>
          <a:lstStyle/>
          <a:p>
            <a:r>
              <a:rPr lang="sv-DE"/>
              <a:t>Warum LinkedIn?</a:t>
            </a:r>
          </a:p>
        </p:txBody>
      </p:sp>
      <p:sp>
        <p:nvSpPr>
          <p:cNvPr id="3" name="Platshållare för text 2">
            <a:extLst>
              <a:ext uri="{FF2B5EF4-FFF2-40B4-BE49-F238E27FC236}">
                <a16:creationId xmlns:a16="http://schemas.microsoft.com/office/drawing/2014/main" id="{F48C3227-696A-57EE-B20E-7E8B040BC488}"/>
              </a:ext>
            </a:extLst>
          </p:cNvPr>
          <p:cNvSpPr>
            <a:spLocks noGrp="1"/>
          </p:cNvSpPr>
          <p:nvPr>
            <p:ph type="body" sz="quarter" idx="69"/>
          </p:nvPr>
        </p:nvSpPr>
        <p:spPr/>
        <p:txBody>
          <a:bodyPr/>
          <a:lstStyle/>
          <a:p>
            <a:pPr>
              <a:spcAft>
                <a:spcPts val="300"/>
              </a:spcAft>
            </a:pPr>
            <a:r>
              <a:rPr lang="de-DE" sz="1600"/>
              <a:t>Hier befindet sich unsere </a:t>
            </a:r>
            <a:r>
              <a:rPr lang="de-DE" sz="1600" b="1"/>
              <a:t>Zielgruppe</a:t>
            </a:r>
            <a:r>
              <a:rPr lang="de-DE" sz="1600"/>
              <a:t>: </a:t>
            </a:r>
            <a:r>
              <a:rPr lang="de-DE" sz="1600" b="1"/>
              <a:t>politische Stakeholder</a:t>
            </a:r>
            <a:r>
              <a:rPr lang="de-DE" sz="1600"/>
              <a:t> und </a:t>
            </a:r>
            <a:r>
              <a:rPr lang="de-DE" sz="1600" b="1"/>
              <a:t>Entscheider</a:t>
            </a:r>
            <a:r>
              <a:rPr lang="de-DE" sz="1600"/>
              <a:t>, sowie die </a:t>
            </a:r>
            <a:r>
              <a:rPr lang="de-DE" sz="1600" b="1" err="1"/>
              <a:t>Koalitionsverhandler</a:t>
            </a:r>
            <a:r>
              <a:rPr lang="de-DE" sz="1600" b="1"/>
              <a:t>. Diese können wir durch unsere Netzwerke und eine gezielte Aussteuerung der Kampagne mit Paid direkt erreichen. </a:t>
            </a:r>
            <a:endParaRPr lang="de-DE" sz="1600"/>
          </a:p>
          <a:p>
            <a:pPr>
              <a:spcAft>
                <a:spcPts val="300"/>
              </a:spcAft>
            </a:pPr>
            <a:endParaRPr lang="de-DE" sz="1600"/>
          </a:p>
          <a:p>
            <a:pPr marL="171450" indent="-171450">
              <a:spcAft>
                <a:spcPts val="300"/>
              </a:spcAft>
              <a:buFont typeface="Arial" panose="020B0604020202020204" pitchFamily="34" charset="0"/>
              <a:buChar char="•"/>
            </a:pPr>
            <a:r>
              <a:rPr lang="de-DE" sz="1600"/>
              <a:t>LinkedIn ist der </a:t>
            </a:r>
            <a:r>
              <a:rPr lang="de-DE" sz="1600" b="1"/>
              <a:t>Dreh- und Angelpunkt </a:t>
            </a:r>
            <a:r>
              <a:rPr lang="de-DE" sz="1600"/>
              <a:t>sowie </a:t>
            </a:r>
            <a:r>
              <a:rPr lang="de-DE" sz="1600" b="1"/>
              <a:t>Heimat</a:t>
            </a:r>
            <a:r>
              <a:rPr lang="de-DE" sz="1600"/>
              <a:t> der Kampagne.</a:t>
            </a:r>
          </a:p>
          <a:p>
            <a:pPr marL="171450" indent="-171450">
              <a:spcAft>
                <a:spcPts val="300"/>
              </a:spcAft>
              <a:buFont typeface="Arial" panose="020B0604020202020204" pitchFamily="34" charset="0"/>
              <a:buChar char="•"/>
            </a:pPr>
            <a:r>
              <a:rPr lang="de-DE" sz="1600"/>
              <a:t>Gemeinsam mit Ihnen wollen wir eine </a:t>
            </a:r>
            <a:r>
              <a:rPr lang="de-DE" sz="1600" b="1"/>
              <a:t>hohe Frequenz</a:t>
            </a:r>
            <a:r>
              <a:rPr lang="de-DE" sz="1600"/>
              <a:t> und </a:t>
            </a:r>
            <a:r>
              <a:rPr lang="de-DE" sz="1600" b="1"/>
              <a:t>visuelle Dominanz </a:t>
            </a:r>
            <a:r>
              <a:rPr lang="de-DE" sz="1600"/>
              <a:t>durch wiederkehrende optische Elemente erreichen</a:t>
            </a:r>
          </a:p>
          <a:p>
            <a:pPr marL="171450" indent="-171450">
              <a:spcAft>
                <a:spcPts val="300"/>
              </a:spcAft>
              <a:buFont typeface="Arial" panose="020B0604020202020204" pitchFamily="34" charset="0"/>
              <a:buChar char="•"/>
            </a:pPr>
            <a:r>
              <a:rPr lang="de-DE" sz="1600"/>
              <a:t>Wir haben die Möglichkeit, in die </a:t>
            </a:r>
            <a:r>
              <a:rPr lang="de-DE" sz="1600" b="1"/>
              <a:t>Tiefe</a:t>
            </a:r>
            <a:r>
              <a:rPr lang="de-DE" sz="1600"/>
              <a:t> zu gehen und die Themen ausführlicher zu </a:t>
            </a:r>
            <a:r>
              <a:rPr lang="de-DE" sz="1600" b="1"/>
              <a:t>erklären</a:t>
            </a:r>
          </a:p>
          <a:p>
            <a:pPr marL="171450" indent="-171450">
              <a:spcAft>
                <a:spcPts val="300"/>
              </a:spcAft>
              <a:buFont typeface="Arial" panose="020B0604020202020204" pitchFamily="34" charset="0"/>
              <a:buChar char="•"/>
            </a:pPr>
            <a:r>
              <a:rPr lang="de-DE" sz="1600"/>
              <a:t>Rapid Response: Es besteht die Möglichkeit </a:t>
            </a:r>
            <a:r>
              <a:rPr lang="de-DE" sz="1600" b="1"/>
              <a:t>flexibel</a:t>
            </a:r>
            <a:r>
              <a:rPr lang="de-DE" sz="1600"/>
              <a:t> auf aktuelle Anlässe zu </a:t>
            </a:r>
            <a:r>
              <a:rPr lang="de-DE" sz="1600" b="1"/>
              <a:t>reagieren</a:t>
            </a:r>
            <a:r>
              <a:rPr lang="de-DE" sz="1600"/>
              <a:t>.</a:t>
            </a:r>
          </a:p>
          <a:p>
            <a:pPr marL="171450" indent="-171450">
              <a:spcAft>
                <a:spcPts val="300"/>
              </a:spcAft>
              <a:buFont typeface="Arial" panose="020B0604020202020204" pitchFamily="34" charset="0"/>
              <a:buChar char="•"/>
            </a:pPr>
            <a:r>
              <a:rPr lang="de-DE" sz="1600"/>
              <a:t>Durch </a:t>
            </a:r>
            <a:r>
              <a:rPr lang="de-DE" sz="1600" b="1"/>
              <a:t>strategisches Kommentieren </a:t>
            </a:r>
            <a:r>
              <a:rPr lang="de-DE" sz="1600"/>
              <a:t>wird weitere Aufmerksamkeit erzielt.</a:t>
            </a:r>
          </a:p>
        </p:txBody>
      </p:sp>
      <p:grpSp>
        <p:nvGrpSpPr>
          <p:cNvPr id="4" name="Gruppieren 8">
            <a:extLst>
              <a:ext uri="{FF2B5EF4-FFF2-40B4-BE49-F238E27FC236}">
                <a16:creationId xmlns:a16="http://schemas.microsoft.com/office/drawing/2014/main" id="{026AB0E0-F8A5-5B01-EDC9-9BD2AE12046E}"/>
              </a:ext>
            </a:extLst>
          </p:cNvPr>
          <p:cNvGrpSpPr/>
          <p:nvPr/>
        </p:nvGrpSpPr>
        <p:grpSpPr>
          <a:xfrm>
            <a:off x="7402512" y="2179713"/>
            <a:ext cx="3591600" cy="2857349"/>
            <a:chOff x="605646" y="17088902"/>
            <a:chExt cx="1965464" cy="1563653"/>
          </a:xfrm>
        </p:grpSpPr>
        <p:pic>
          <p:nvPicPr>
            <p:cNvPr id="5" name="Grafik 2">
              <a:extLst>
                <a:ext uri="{FF2B5EF4-FFF2-40B4-BE49-F238E27FC236}">
                  <a16:creationId xmlns:a16="http://schemas.microsoft.com/office/drawing/2014/main" id="{8BDE27AB-88ED-6F7D-DA39-156CAF55A44B}"/>
                </a:ext>
              </a:extLst>
            </p:cNvPr>
            <p:cNvPicPr>
              <a:picLocks noChangeAspect="1"/>
            </p:cNvPicPr>
            <p:nvPr/>
          </p:nvPicPr>
          <p:blipFill>
            <a:blip r:embed="rId3"/>
            <a:stretch>
              <a:fillRect/>
            </a:stretch>
          </p:blipFill>
          <p:spPr>
            <a:xfrm>
              <a:off x="605646" y="17155059"/>
              <a:ext cx="1965464" cy="1497496"/>
            </a:xfrm>
            <a:prstGeom prst="rect">
              <a:avLst/>
            </a:prstGeom>
          </p:spPr>
        </p:pic>
        <p:grpSp>
          <p:nvGrpSpPr>
            <p:cNvPr id="6" name="Gruppieren 5">
              <a:extLst>
                <a:ext uri="{FF2B5EF4-FFF2-40B4-BE49-F238E27FC236}">
                  <a16:creationId xmlns:a16="http://schemas.microsoft.com/office/drawing/2014/main" id="{11D6DD9D-59B2-6A94-D283-419D86D9D1AF}"/>
                </a:ext>
              </a:extLst>
            </p:cNvPr>
            <p:cNvGrpSpPr/>
            <p:nvPr/>
          </p:nvGrpSpPr>
          <p:grpSpPr>
            <a:xfrm>
              <a:off x="660318" y="17088902"/>
              <a:ext cx="1840905" cy="1394945"/>
              <a:chOff x="660318" y="17088902"/>
              <a:chExt cx="1840905" cy="1394945"/>
            </a:xfrm>
          </p:grpSpPr>
          <p:sp>
            <p:nvSpPr>
              <p:cNvPr id="7" name="Abgerundetes Rechteck 6">
                <a:extLst>
                  <a:ext uri="{FF2B5EF4-FFF2-40B4-BE49-F238E27FC236}">
                    <a16:creationId xmlns:a16="http://schemas.microsoft.com/office/drawing/2014/main" id="{D06B734C-02EB-7B4C-E95B-D3FB929E8E9F}"/>
                  </a:ext>
                </a:extLst>
              </p:cNvPr>
              <p:cNvSpPr/>
              <p:nvPr/>
            </p:nvSpPr>
            <p:spPr>
              <a:xfrm rot="19063587">
                <a:off x="660318" y="18271813"/>
                <a:ext cx="1015293" cy="212034"/>
              </a:xfrm>
              <a:prstGeom prst="roundRect">
                <a:avLst>
                  <a:gd name="adj" fmla="val 50000"/>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a:p>
            </p:txBody>
          </p:sp>
          <p:pic>
            <p:nvPicPr>
              <p:cNvPr id="8" name="Grafik 7">
                <a:extLst>
                  <a:ext uri="{FF2B5EF4-FFF2-40B4-BE49-F238E27FC236}">
                    <a16:creationId xmlns:a16="http://schemas.microsoft.com/office/drawing/2014/main" id="{65D2FCD6-604D-F430-6FB4-7D3FD6BB997E}"/>
                  </a:ext>
                </a:extLst>
              </p:cNvPr>
              <p:cNvPicPr>
                <a:picLocks noChangeAspect="1"/>
              </p:cNvPicPr>
              <p:nvPr/>
            </p:nvPicPr>
            <p:blipFill rotWithShape="1">
              <a:blip r:embed="rId4"/>
              <a:srcRect l="36398" t="25473" r="11564" b="44226"/>
              <a:stretch/>
            </p:blipFill>
            <p:spPr>
              <a:xfrm>
                <a:off x="1279152" y="17088902"/>
                <a:ext cx="1222071" cy="1222071"/>
              </a:xfrm>
              <a:prstGeom prst="ellipse">
                <a:avLst/>
              </a:prstGeom>
              <a:ln w="47625">
                <a:solidFill>
                  <a:schemeClr val="bg1"/>
                </a:solidFill>
              </a:ln>
            </p:spPr>
          </p:pic>
        </p:grpSp>
      </p:grpSp>
    </p:spTree>
    <p:extLst>
      <p:ext uri="{BB962C8B-B14F-4D97-AF65-F5344CB8AC3E}">
        <p14:creationId xmlns:p14="http://schemas.microsoft.com/office/powerpoint/2010/main" val="142033511"/>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hteck 36">
            <a:extLst>
              <a:ext uri="{FF2B5EF4-FFF2-40B4-BE49-F238E27FC236}">
                <a16:creationId xmlns:a16="http://schemas.microsoft.com/office/drawing/2014/main" id="{2318F625-8C79-DDDD-34F4-3546122B6106}"/>
              </a:ext>
            </a:extLst>
          </p:cNvPr>
          <p:cNvSpPr/>
          <p:nvPr/>
        </p:nvSpPr>
        <p:spPr>
          <a:xfrm>
            <a:off x="5448300" y="2483725"/>
            <a:ext cx="6743700" cy="2149014"/>
          </a:xfrm>
          <a:prstGeom prst="rect">
            <a:avLst/>
          </a:prstGeom>
          <a:solidFill>
            <a:schemeClr val="bg1">
              <a:lumMod val="9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a:p>
        </p:txBody>
      </p:sp>
      <p:sp>
        <p:nvSpPr>
          <p:cNvPr id="11" name="Abgerundetes Rechteck 10">
            <a:extLst>
              <a:ext uri="{FF2B5EF4-FFF2-40B4-BE49-F238E27FC236}">
                <a16:creationId xmlns:a16="http://schemas.microsoft.com/office/drawing/2014/main" id="{C6344241-733C-E989-C71D-64C1FAF42C72}"/>
              </a:ext>
            </a:extLst>
          </p:cNvPr>
          <p:cNvSpPr/>
          <p:nvPr/>
        </p:nvSpPr>
        <p:spPr>
          <a:xfrm>
            <a:off x="9002774" y="1639307"/>
            <a:ext cx="2762250" cy="4044977"/>
          </a:xfrm>
          <a:prstGeom prst="roundRect">
            <a:avLst>
              <a:gd name="adj" fmla="val 5923"/>
            </a:avLst>
          </a:prstGeom>
          <a:solidFill>
            <a:schemeClr val="bg1"/>
          </a:solidFill>
          <a:ln w="63500">
            <a:noFill/>
          </a:ln>
          <a:effectLst>
            <a:outerShdw blurRad="762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b"/>
          <a:lstStyle/>
          <a:p>
            <a:pPr>
              <a:spcAft>
                <a:spcPts val="400"/>
              </a:spcAft>
            </a:pPr>
            <a:r>
              <a:rPr lang="en-US" sz="1200" b="1" err="1">
                <a:solidFill>
                  <a:schemeClr val="tx1"/>
                </a:solidFill>
                <a:latin typeface="+mj-lt"/>
              </a:rPr>
              <a:t>Starten</a:t>
            </a:r>
            <a:r>
              <a:rPr lang="en-US" sz="1200" b="1">
                <a:solidFill>
                  <a:schemeClr val="tx1"/>
                </a:solidFill>
                <a:latin typeface="+mj-lt"/>
              </a:rPr>
              <a:t> Sie </a:t>
            </a:r>
            <a:r>
              <a:rPr lang="en-US" sz="1200" b="1" err="1">
                <a:solidFill>
                  <a:schemeClr val="tx1"/>
                </a:solidFill>
                <a:latin typeface="+mj-lt"/>
              </a:rPr>
              <a:t>Ihren</a:t>
            </a:r>
            <a:r>
              <a:rPr lang="en-US" sz="1200" b="1">
                <a:solidFill>
                  <a:schemeClr val="tx1"/>
                </a:solidFill>
                <a:latin typeface="+mj-lt"/>
              </a:rPr>
              <a:t> </a:t>
            </a:r>
            <a:r>
              <a:rPr lang="en-US" sz="1200" b="1" err="1">
                <a:solidFill>
                  <a:schemeClr val="tx1"/>
                </a:solidFill>
                <a:latin typeface="+mj-lt"/>
              </a:rPr>
              <a:t>Beitrag</a:t>
            </a:r>
            <a:r>
              <a:rPr lang="en-US" sz="1200" b="1">
                <a:solidFill>
                  <a:schemeClr val="tx1"/>
                </a:solidFill>
                <a:latin typeface="+mj-lt"/>
              </a:rPr>
              <a:t>
</a:t>
            </a:r>
            <a:r>
              <a:rPr lang="en-US" sz="1200" err="1">
                <a:solidFill>
                  <a:schemeClr val="tx1"/>
                </a:solidFill>
              </a:rPr>
              <a:t>Nichtsdestotrotz</a:t>
            </a:r>
            <a:r>
              <a:rPr lang="en-US" sz="1200">
                <a:solidFill>
                  <a:schemeClr val="tx1"/>
                </a:solidFill>
              </a:rPr>
              <a:t> </a:t>
            </a:r>
            <a:r>
              <a:rPr lang="en-US" sz="1200" err="1">
                <a:solidFill>
                  <a:schemeClr val="tx1"/>
                </a:solidFill>
              </a:rPr>
              <a:t>sind</a:t>
            </a:r>
            <a:r>
              <a:rPr lang="en-US" sz="1200">
                <a:solidFill>
                  <a:schemeClr val="tx1"/>
                </a:solidFill>
              </a:rPr>
              <a:t> die </a:t>
            </a:r>
            <a:r>
              <a:rPr lang="en-US" sz="1200" err="1">
                <a:solidFill>
                  <a:schemeClr val="tx1"/>
                </a:solidFill>
              </a:rPr>
              <a:t>ersten</a:t>
            </a:r>
            <a:r>
              <a:rPr lang="en-US" sz="1200">
                <a:solidFill>
                  <a:schemeClr val="tx1"/>
                </a:solidFill>
              </a:rPr>
              <a:t> 60 </a:t>
            </a:r>
            <a:r>
              <a:rPr lang="en-US" sz="1200" err="1">
                <a:solidFill>
                  <a:schemeClr val="tx1"/>
                </a:solidFill>
              </a:rPr>
              <a:t>Minuten</a:t>
            </a:r>
            <a:r>
              <a:rPr lang="en-US" sz="1200">
                <a:solidFill>
                  <a:schemeClr val="tx1"/>
                </a:solidFill>
              </a:rPr>
              <a:t> und das positive Engagement, das in </a:t>
            </a:r>
            <a:r>
              <a:rPr lang="en-US" sz="1200" err="1">
                <a:solidFill>
                  <a:schemeClr val="tx1"/>
                </a:solidFill>
              </a:rPr>
              <a:t>dieser</a:t>
            </a:r>
            <a:r>
              <a:rPr lang="en-US" sz="1200">
                <a:solidFill>
                  <a:schemeClr val="tx1"/>
                </a:solidFill>
              </a:rPr>
              <a:t> Zeit </a:t>
            </a:r>
            <a:r>
              <a:rPr lang="en-US" sz="1200" err="1">
                <a:solidFill>
                  <a:schemeClr val="tx1"/>
                </a:solidFill>
              </a:rPr>
              <a:t>stattfindet</a:t>
            </a:r>
            <a:r>
              <a:rPr lang="en-US" sz="1200">
                <a:solidFill>
                  <a:schemeClr val="tx1"/>
                </a:solidFill>
              </a:rPr>
              <a:t>, </a:t>
            </a:r>
            <a:r>
              <a:rPr lang="en-US" sz="1200" err="1">
                <a:solidFill>
                  <a:schemeClr val="tx1"/>
                </a:solidFill>
              </a:rPr>
              <a:t>immer</a:t>
            </a:r>
            <a:r>
              <a:rPr lang="en-US" sz="1200">
                <a:solidFill>
                  <a:schemeClr val="tx1"/>
                </a:solidFill>
              </a:rPr>
              <a:t> </a:t>
            </a:r>
            <a:r>
              <a:rPr lang="en-US" sz="1200" err="1">
                <a:solidFill>
                  <a:schemeClr val="tx1"/>
                </a:solidFill>
              </a:rPr>
              <a:t>noch</a:t>
            </a:r>
            <a:r>
              <a:rPr lang="en-US" sz="1200">
                <a:solidFill>
                  <a:schemeClr val="tx1"/>
                </a:solidFill>
              </a:rPr>
              <a:t> </a:t>
            </a:r>
            <a:r>
              <a:rPr lang="en-US" sz="1200" err="1">
                <a:solidFill>
                  <a:schemeClr val="tx1"/>
                </a:solidFill>
              </a:rPr>
              <a:t>entscheidend</a:t>
            </a:r>
            <a:r>
              <a:rPr lang="en-US" sz="1200">
                <a:solidFill>
                  <a:schemeClr val="tx1"/>
                </a:solidFill>
              </a:rPr>
              <a:t>, um </a:t>
            </a:r>
            <a:r>
              <a:rPr lang="en-US" sz="1200" err="1">
                <a:solidFill>
                  <a:schemeClr val="tx1"/>
                </a:solidFill>
              </a:rPr>
              <a:t>überhaupt</a:t>
            </a:r>
            <a:r>
              <a:rPr lang="en-US" sz="1200">
                <a:solidFill>
                  <a:schemeClr val="tx1"/>
                </a:solidFill>
              </a:rPr>
              <a:t> </a:t>
            </a:r>
            <a:r>
              <a:rPr lang="en-US" sz="1200" err="1">
                <a:solidFill>
                  <a:schemeClr val="tx1"/>
                </a:solidFill>
              </a:rPr>
              <a:t>einen</a:t>
            </a:r>
            <a:r>
              <a:rPr lang="en-US" sz="1200">
                <a:solidFill>
                  <a:schemeClr val="tx1"/>
                </a:solidFill>
              </a:rPr>
              <a:t> Post-Life-Cycle </a:t>
            </a:r>
            <a:r>
              <a:rPr lang="en-US" sz="1200" err="1">
                <a:solidFill>
                  <a:schemeClr val="tx1"/>
                </a:solidFill>
              </a:rPr>
              <a:t>zu</a:t>
            </a:r>
            <a:r>
              <a:rPr lang="en-US" sz="1200">
                <a:solidFill>
                  <a:schemeClr val="tx1"/>
                </a:solidFill>
              </a:rPr>
              <a:t> </a:t>
            </a:r>
            <a:r>
              <a:rPr lang="en-US" sz="1200" err="1">
                <a:solidFill>
                  <a:schemeClr val="tx1"/>
                </a:solidFill>
              </a:rPr>
              <a:t>haben</a:t>
            </a:r>
            <a:r>
              <a:rPr lang="en-US" sz="1200">
                <a:solidFill>
                  <a:schemeClr val="tx1"/>
                </a:solidFill>
              </a:rPr>
              <a:t>. </a:t>
            </a:r>
            <a:r>
              <a:rPr lang="en-US" sz="1200" err="1">
                <a:solidFill>
                  <a:schemeClr val="tx1"/>
                </a:solidFill>
              </a:rPr>
              <a:t>Wir</a:t>
            </a:r>
            <a:r>
              <a:rPr lang="en-US" sz="1200">
                <a:solidFill>
                  <a:schemeClr val="tx1"/>
                </a:solidFill>
              </a:rPr>
              <a:t> </a:t>
            </a:r>
            <a:r>
              <a:rPr lang="en-US" sz="1200" err="1">
                <a:solidFill>
                  <a:schemeClr val="tx1"/>
                </a:solidFill>
              </a:rPr>
              <a:t>empfehlen</a:t>
            </a:r>
            <a:r>
              <a:rPr lang="en-US" sz="1200">
                <a:solidFill>
                  <a:schemeClr val="tx1"/>
                </a:solidFill>
              </a:rPr>
              <a:t> </a:t>
            </a:r>
            <a:r>
              <a:rPr lang="en-US" sz="1200" err="1">
                <a:solidFill>
                  <a:schemeClr val="tx1"/>
                </a:solidFill>
              </a:rPr>
              <a:t>Ihnen</a:t>
            </a:r>
            <a:r>
              <a:rPr lang="en-US" sz="1200">
                <a:solidFill>
                  <a:schemeClr val="tx1"/>
                </a:solidFill>
              </a:rPr>
              <a:t>, </a:t>
            </a:r>
            <a:r>
              <a:rPr lang="en-US" sz="1200" err="1">
                <a:solidFill>
                  <a:schemeClr val="tx1"/>
                </a:solidFill>
              </a:rPr>
              <a:t>Ihre</a:t>
            </a:r>
            <a:r>
              <a:rPr lang="en-US" sz="1200">
                <a:solidFill>
                  <a:schemeClr val="tx1"/>
                </a:solidFill>
              </a:rPr>
              <a:t> </a:t>
            </a:r>
            <a:r>
              <a:rPr lang="en-US" sz="1200" err="1">
                <a:solidFill>
                  <a:schemeClr val="tx1"/>
                </a:solidFill>
              </a:rPr>
              <a:t>internen</a:t>
            </a:r>
            <a:r>
              <a:rPr lang="en-US" sz="1200">
                <a:solidFill>
                  <a:schemeClr val="tx1"/>
                </a:solidFill>
              </a:rPr>
              <a:t> </a:t>
            </a:r>
            <a:r>
              <a:rPr lang="en-US" sz="1200" err="1">
                <a:solidFill>
                  <a:schemeClr val="tx1"/>
                </a:solidFill>
              </a:rPr>
              <a:t>Kommunikationsplattformen</a:t>
            </a:r>
            <a:r>
              <a:rPr lang="en-US" sz="1200">
                <a:solidFill>
                  <a:schemeClr val="tx1"/>
                </a:solidFill>
              </a:rPr>
              <a:t> </a:t>
            </a:r>
            <a:r>
              <a:rPr lang="en-US" sz="1200" err="1">
                <a:solidFill>
                  <a:schemeClr val="tx1"/>
                </a:solidFill>
              </a:rPr>
              <a:t>wie</a:t>
            </a:r>
            <a:r>
              <a:rPr lang="en-US" sz="1200">
                <a:solidFill>
                  <a:schemeClr val="tx1"/>
                </a:solidFill>
              </a:rPr>
              <a:t> MS Teams, Slack </a:t>
            </a:r>
            <a:r>
              <a:rPr lang="en-US" sz="1200" err="1">
                <a:solidFill>
                  <a:schemeClr val="tx1"/>
                </a:solidFill>
              </a:rPr>
              <a:t>oder</a:t>
            </a:r>
            <a:r>
              <a:rPr lang="en-US" sz="1200">
                <a:solidFill>
                  <a:schemeClr val="tx1"/>
                </a:solidFill>
              </a:rPr>
              <a:t> E-Mail </a:t>
            </a:r>
            <a:r>
              <a:rPr lang="en-US" sz="1200" err="1">
                <a:solidFill>
                  <a:schemeClr val="tx1"/>
                </a:solidFill>
              </a:rPr>
              <a:t>zu</a:t>
            </a:r>
            <a:r>
              <a:rPr lang="en-US" sz="1200">
                <a:solidFill>
                  <a:schemeClr val="tx1"/>
                </a:solidFill>
              </a:rPr>
              <a:t> </a:t>
            </a:r>
            <a:r>
              <a:rPr lang="en-US" sz="1200" err="1">
                <a:solidFill>
                  <a:schemeClr val="tx1"/>
                </a:solidFill>
              </a:rPr>
              <a:t>nutzen</a:t>
            </a:r>
            <a:r>
              <a:rPr lang="en-US" sz="1200">
                <a:solidFill>
                  <a:schemeClr val="tx1"/>
                </a:solidFill>
              </a:rPr>
              <a:t>, um </a:t>
            </a:r>
            <a:r>
              <a:rPr lang="en-US" sz="1200" err="1">
                <a:solidFill>
                  <a:schemeClr val="tx1"/>
                </a:solidFill>
              </a:rPr>
              <a:t>Personen</a:t>
            </a:r>
            <a:r>
              <a:rPr lang="en-US" sz="1200">
                <a:solidFill>
                  <a:schemeClr val="tx1"/>
                </a:solidFill>
              </a:rPr>
              <a:t> in </a:t>
            </a:r>
            <a:r>
              <a:rPr lang="en-US" sz="1200" err="1">
                <a:solidFill>
                  <a:schemeClr val="tx1"/>
                </a:solidFill>
              </a:rPr>
              <a:t>Ihrem</a:t>
            </a:r>
            <a:r>
              <a:rPr lang="en-US" sz="1200">
                <a:solidFill>
                  <a:schemeClr val="tx1"/>
                </a:solidFill>
              </a:rPr>
              <a:t> </a:t>
            </a:r>
            <a:r>
              <a:rPr lang="en-US" sz="1200" err="1">
                <a:solidFill>
                  <a:schemeClr val="tx1"/>
                </a:solidFill>
              </a:rPr>
              <a:t>Unternehmen</a:t>
            </a:r>
            <a:r>
              <a:rPr lang="en-US" sz="1200">
                <a:solidFill>
                  <a:schemeClr val="tx1"/>
                </a:solidFill>
              </a:rPr>
              <a:t> auf den </a:t>
            </a:r>
            <a:r>
              <a:rPr lang="en-US" sz="1200" err="1">
                <a:solidFill>
                  <a:schemeClr val="tx1"/>
                </a:solidFill>
              </a:rPr>
              <a:t>Beitrag</a:t>
            </a:r>
            <a:r>
              <a:rPr lang="en-US" sz="1200">
                <a:solidFill>
                  <a:schemeClr val="tx1"/>
                </a:solidFill>
              </a:rPr>
              <a:t> </a:t>
            </a:r>
            <a:r>
              <a:rPr lang="en-US" sz="1200" err="1">
                <a:solidFill>
                  <a:schemeClr val="tx1"/>
                </a:solidFill>
              </a:rPr>
              <a:t>aufmerksam</a:t>
            </a:r>
            <a:r>
              <a:rPr lang="en-US" sz="1200">
                <a:solidFill>
                  <a:schemeClr val="tx1"/>
                </a:solidFill>
              </a:rPr>
              <a:t> </a:t>
            </a:r>
            <a:r>
              <a:rPr lang="en-US" sz="1200" err="1">
                <a:solidFill>
                  <a:schemeClr val="tx1"/>
                </a:solidFill>
              </a:rPr>
              <a:t>zu</a:t>
            </a:r>
            <a:r>
              <a:rPr lang="en-US" sz="1200">
                <a:solidFill>
                  <a:schemeClr val="tx1"/>
                </a:solidFill>
              </a:rPr>
              <a:t> </a:t>
            </a:r>
            <a:r>
              <a:rPr lang="en-US" sz="1200" err="1">
                <a:solidFill>
                  <a:schemeClr val="tx1"/>
                </a:solidFill>
              </a:rPr>
              <a:t>machen</a:t>
            </a:r>
            <a:r>
              <a:rPr lang="en-US" sz="1200">
                <a:solidFill>
                  <a:schemeClr val="tx1"/>
                </a:solidFill>
              </a:rPr>
              <a:t> und </a:t>
            </a:r>
            <a:r>
              <a:rPr lang="en-US" sz="1200" err="1">
                <a:solidFill>
                  <a:schemeClr val="tx1"/>
                </a:solidFill>
              </a:rPr>
              <a:t>sie</a:t>
            </a:r>
            <a:r>
              <a:rPr lang="en-US" sz="1200">
                <a:solidFill>
                  <a:schemeClr val="tx1"/>
                </a:solidFill>
              </a:rPr>
              <a:t> </a:t>
            </a:r>
            <a:r>
              <a:rPr lang="en-US" sz="1200" err="1">
                <a:solidFill>
                  <a:schemeClr val="tx1"/>
                </a:solidFill>
              </a:rPr>
              <a:t>zur</a:t>
            </a:r>
            <a:r>
              <a:rPr lang="en-US" sz="1200">
                <a:solidFill>
                  <a:schemeClr val="tx1"/>
                </a:solidFill>
              </a:rPr>
              <a:t> </a:t>
            </a:r>
            <a:r>
              <a:rPr lang="en-US" sz="1200" err="1">
                <a:solidFill>
                  <a:schemeClr val="tx1"/>
                </a:solidFill>
              </a:rPr>
              <a:t>Interaktion</a:t>
            </a:r>
            <a:r>
              <a:rPr lang="en-US" sz="1200">
                <a:solidFill>
                  <a:schemeClr val="tx1"/>
                </a:solidFill>
              </a:rPr>
              <a:t> </a:t>
            </a:r>
            <a:r>
              <a:rPr lang="en-US" sz="1200" err="1">
                <a:solidFill>
                  <a:schemeClr val="tx1"/>
                </a:solidFill>
              </a:rPr>
              <a:t>aufzufordern</a:t>
            </a:r>
            <a:r>
              <a:rPr lang="en-US" sz="1200">
                <a:solidFill>
                  <a:schemeClr val="tx1"/>
                </a:solidFill>
              </a:rPr>
              <a:t>.</a:t>
            </a:r>
            <a:endParaRPr lang="en-US" sz="1100" kern="0">
              <a:solidFill>
                <a:schemeClr val="tx1"/>
              </a:solidFill>
              <a:sym typeface="Century Gothic"/>
            </a:endParaRPr>
          </a:p>
        </p:txBody>
      </p:sp>
      <p:sp>
        <p:nvSpPr>
          <p:cNvPr id="2" name="Titel 1">
            <a:extLst>
              <a:ext uri="{FF2B5EF4-FFF2-40B4-BE49-F238E27FC236}">
                <a16:creationId xmlns:a16="http://schemas.microsoft.com/office/drawing/2014/main" id="{B761FA93-9F08-1A46-D0B5-22DA06BAF865}"/>
              </a:ext>
            </a:extLst>
          </p:cNvPr>
          <p:cNvSpPr>
            <a:spLocks noGrp="1"/>
          </p:cNvSpPr>
          <p:nvPr>
            <p:ph type="title"/>
          </p:nvPr>
        </p:nvSpPr>
        <p:spPr>
          <a:xfrm>
            <a:off x="479425" y="2097616"/>
            <a:ext cx="4006050" cy="971549"/>
          </a:xfrm>
        </p:spPr>
        <p:txBody>
          <a:bodyPr/>
          <a:lstStyle/>
          <a:p>
            <a:r>
              <a:rPr lang="de-DE"/>
              <a:t>Kickstart </a:t>
            </a:r>
            <a:r>
              <a:rPr lang="de-DE" err="1"/>
              <a:t>the</a:t>
            </a:r>
            <a:r>
              <a:rPr lang="de-DE"/>
              <a:t> </a:t>
            </a:r>
            <a:br>
              <a:rPr lang="de-DE"/>
            </a:br>
            <a:r>
              <a:rPr lang="de-DE" err="1"/>
              <a:t>Algorithm</a:t>
            </a:r>
            <a:endParaRPr lang="de-DE"/>
          </a:p>
        </p:txBody>
      </p:sp>
      <p:sp>
        <p:nvSpPr>
          <p:cNvPr id="12" name="Abgerundetes Rechteck 11">
            <a:extLst>
              <a:ext uri="{FF2B5EF4-FFF2-40B4-BE49-F238E27FC236}">
                <a16:creationId xmlns:a16="http://schemas.microsoft.com/office/drawing/2014/main" id="{7EDC82FB-80E5-10B4-D02E-5C91AC88015F}"/>
              </a:ext>
            </a:extLst>
          </p:cNvPr>
          <p:cNvSpPr/>
          <p:nvPr/>
        </p:nvSpPr>
        <p:spPr>
          <a:xfrm>
            <a:off x="479425" y="3508278"/>
            <a:ext cx="3529744" cy="2188713"/>
          </a:xfrm>
          <a:prstGeom prst="roundRect">
            <a:avLst>
              <a:gd name="adj" fmla="val 0"/>
            </a:avLst>
          </a:prstGeom>
          <a:no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400" err="1">
                <a:solidFill>
                  <a:schemeClr val="tx1"/>
                </a:solidFill>
              </a:rPr>
              <a:t>Erfolg</a:t>
            </a:r>
            <a:r>
              <a:rPr lang="en-US" sz="1400">
                <a:solidFill>
                  <a:schemeClr val="tx1"/>
                </a:solidFill>
              </a:rPr>
              <a:t> auf LinkedIn </a:t>
            </a:r>
            <a:r>
              <a:rPr lang="en-US" sz="1400" err="1">
                <a:solidFill>
                  <a:schemeClr val="tx1"/>
                </a:solidFill>
              </a:rPr>
              <a:t>ist</a:t>
            </a:r>
            <a:r>
              <a:rPr lang="en-US" sz="1400">
                <a:solidFill>
                  <a:schemeClr val="tx1"/>
                </a:solidFill>
              </a:rPr>
              <a:t> </a:t>
            </a:r>
            <a:r>
              <a:rPr lang="en-US" sz="1400" err="1">
                <a:solidFill>
                  <a:schemeClr val="tx1"/>
                </a:solidFill>
              </a:rPr>
              <a:t>kein</a:t>
            </a:r>
            <a:r>
              <a:rPr lang="en-US" sz="1400">
                <a:solidFill>
                  <a:schemeClr val="tx1"/>
                </a:solidFill>
              </a:rPr>
              <a:t> Sprint, </a:t>
            </a:r>
            <a:r>
              <a:rPr lang="en-US" sz="1400" err="1">
                <a:solidFill>
                  <a:schemeClr val="tx1"/>
                </a:solidFill>
              </a:rPr>
              <a:t>sondern</a:t>
            </a:r>
            <a:r>
              <a:rPr lang="en-US" sz="1400">
                <a:solidFill>
                  <a:schemeClr val="tx1"/>
                </a:solidFill>
              </a:rPr>
              <a:t> </a:t>
            </a:r>
            <a:r>
              <a:rPr lang="en-US" sz="1400" err="1">
                <a:solidFill>
                  <a:schemeClr val="tx1"/>
                </a:solidFill>
              </a:rPr>
              <a:t>vielmehr</a:t>
            </a:r>
            <a:r>
              <a:rPr lang="en-US" sz="1400">
                <a:solidFill>
                  <a:schemeClr val="tx1"/>
                </a:solidFill>
              </a:rPr>
              <a:t> </a:t>
            </a:r>
            <a:r>
              <a:rPr lang="en-US" sz="1400" err="1">
                <a:solidFill>
                  <a:schemeClr val="tx1"/>
                </a:solidFill>
              </a:rPr>
              <a:t>ein</a:t>
            </a:r>
            <a:r>
              <a:rPr lang="en-US" sz="1400">
                <a:solidFill>
                  <a:schemeClr val="tx1"/>
                </a:solidFill>
              </a:rPr>
              <a:t> Marathon </a:t>
            </a:r>
            <a:r>
              <a:rPr lang="en-US" sz="1400" err="1">
                <a:solidFill>
                  <a:schemeClr val="tx1"/>
                </a:solidFill>
              </a:rPr>
              <a:t>oder</a:t>
            </a:r>
            <a:r>
              <a:rPr lang="en-US" sz="1400">
                <a:solidFill>
                  <a:schemeClr val="tx1"/>
                </a:solidFill>
              </a:rPr>
              <a:t> </a:t>
            </a:r>
            <a:r>
              <a:rPr lang="en-US" sz="1400" err="1">
                <a:solidFill>
                  <a:schemeClr val="tx1"/>
                </a:solidFill>
              </a:rPr>
              <a:t>zumindest</a:t>
            </a:r>
            <a:r>
              <a:rPr lang="en-US" sz="1400">
                <a:solidFill>
                  <a:schemeClr val="tx1"/>
                </a:solidFill>
              </a:rPr>
              <a:t> </a:t>
            </a:r>
            <a:r>
              <a:rPr lang="en-US" sz="1400" err="1">
                <a:solidFill>
                  <a:schemeClr val="tx1"/>
                </a:solidFill>
              </a:rPr>
              <a:t>ein</a:t>
            </a:r>
            <a:r>
              <a:rPr lang="en-US" sz="1400">
                <a:solidFill>
                  <a:schemeClr val="tx1"/>
                </a:solidFill>
              </a:rPr>
              <a:t> </a:t>
            </a:r>
            <a:r>
              <a:rPr lang="en-US" sz="1400" err="1">
                <a:solidFill>
                  <a:schemeClr val="tx1"/>
                </a:solidFill>
              </a:rPr>
              <a:t>Mittelstreckenrennen</a:t>
            </a:r>
            <a:r>
              <a:rPr lang="en-US" sz="1400">
                <a:solidFill>
                  <a:schemeClr val="tx1"/>
                </a:solidFill>
              </a:rPr>
              <a:t>. 
</a:t>
            </a:r>
          </a:p>
          <a:p>
            <a:r>
              <a:rPr lang="en-US" sz="1400">
                <a:solidFill>
                  <a:schemeClr val="tx1"/>
                </a:solidFill>
              </a:rPr>
              <a:t>LinkedIn hat seinen </a:t>
            </a:r>
            <a:r>
              <a:rPr lang="en-US" sz="1400" err="1">
                <a:solidFill>
                  <a:schemeClr val="tx1"/>
                </a:solidFill>
              </a:rPr>
              <a:t>Fokus</a:t>
            </a:r>
            <a:r>
              <a:rPr lang="en-US" sz="1400">
                <a:solidFill>
                  <a:schemeClr val="tx1"/>
                </a:solidFill>
              </a:rPr>
              <a:t> </a:t>
            </a:r>
            <a:r>
              <a:rPr lang="en-US" sz="1400" err="1">
                <a:solidFill>
                  <a:schemeClr val="tx1"/>
                </a:solidFill>
              </a:rPr>
              <a:t>verlagert</a:t>
            </a:r>
            <a:r>
              <a:rPr lang="en-US" sz="1400">
                <a:solidFill>
                  <a:schemeClr val="tx1"/>
                </a:solidFill>
              </a:rPr>
              <a:t> und </a:t>
            </a:r>
            <a:r>
              <a:rPr lang="en-US" sz="1400" err="1">
                <a:solidFill>
                  <a:schemeClr val="tx1"/>
                </a:solidFill>
              </a:rPr>
              <a:t>bewertet</a:t>
            </a:r>
            <a:r>
              <a:rPr lang="en-US" sz="1400">
                <a:solidFill>
                  <a:schemeClr val="tx1"/>
                </a:solidFill>
              </a:rPr>
              <a:t> nun das Engagement der </a:t>
            </a:r>
            <a:r>
              <a:rPr lang="en-US" sz="1400" err="1">
                <a:solidFill>
                  <a:schemeClr val="tx1"/>
                </a:solidFill>
              </a:rPr>
              <a:t>Ersteller</a:t>
            </a:r>
            <a:r>
              <a:rPr lang="en-US" sz="1400">
                <a:solidFill>
                  <a:schemeClr val="tx1"/>
                </a:solidFill>
              </a:rPr>
              <a:t> </a:t>
            </a:r>
            <a:r>
              <a:rPr lang="en-US" sz="1400" err="1">
                <a:solidFill>
                  <a:schemeClr val="tx1"/>
                </a:solidFill>
              </a:rPr>
              <a:t>während</a:t>
            </a:r>
            <a:r>
              <a:rPr lang="en-US" sz="1400">
                <a:solidFill>
                  <a:schemeClr val="tx1"/>
                </a:solidFill>
              </a:rPr>
              <a:t> des </a:t>
            </a:r>
            <a:r>
              <a:rPr lang="en-US" sz="1400" err="1">
                <a:solidFill>
                  <a:schemeClr val="tx1"/>
                </a:solidFill>
              </a:rPr>
              <a:t>gesamten</a:t>
            </a:r>
            <a:r>
              <a:rPr lang="en-US" sz="1400">
                <a:solidFill>
                  <a:schemeClr val="tx1"/>
                </a:solidFill>
              </a:rPr>
              <a:t> </a:t>
            </a:r>
            <a:r>
              <a:rPr lang="en-US" sz="1400" err="1">
                <a:solidFill>
                  <a:schemeClr val="tx1"/>
                </a:solidFill>
              </a:rPr>
              <a:t>Lebenszyklus</a:t>
            </a:r>
            <a:r>
              <a:rPr lang="en-US" sz="1400">
                <a:solidFill>
                  <a:schemeClr val="tx1"/>
                </a:solidFill>
              </a:rPr>
              <a:t> </a:t>
            </a:r>
            <a:r>
              <a:rPr lang="en-US" sz="1400" err="1">
                <a:solidFill>
                  <a:schemeClr val="tx1"/>
                </a:solidFill>
              </a:rPr>
              <a:t>eines</a:t>
            </a:r>
            <a:r>
              <a:rPr lang="en-US" sz="1400">
                <a:solidFill>
                  <a:schemeClr val="tx1"/>
                </a:solidFill>
              </a:rPr>
              <a:t> </a:t>
            </a:r>
            <a:r>
              <a:rPr lang="en-US" sz="1400" err="1">
                <a:solidFill>
                  <a:schemeClr val="tx1"/>
                </a:solidFill>
              </a:rPr>
              <a:t>Beitrags</a:t>
            </a:r>
            <a:r>
              <a:rPr lang="en-US" sz="1400">
                <a:solidFill>
                  <a:schemeClr val="tx1"/>
                </a:solidFill>
              </a:rPr>
              <a:t> </a:t>
            </a:r>
            <a:r>
              <a:rPr lang="en-US" sz="1400" err="1">
                <a:solidFill>
                  <a:schemeClr val="tx1"/>
                </a:solidFill>
              </a:rPr>
              <a:t>über</a:t>
            </a:r>
            <a:r>
              <a:rPr lang="en-US" sz="1400">
                <a:solidFill>
                  <a:schemeClr val="tx1"/>
                </a:solidFill>
              </a:rPr>
              <a:t> die </a:t>
            </a:r>
            <a:r>
              <a:rPr lang="en-US" sz="1400" err="1">
                <a:solidFill>
                  <a:schemeClr val="tx1"/>
                </a:solidFill>
              </a:rPr>
              <a:t>anfängliche</a:t>
            </a:r>
            <a:r>
              <a:rPr lang="en-US" sz="1400">
                <a:solidFill>
                  <a:schemeClr val="tx1"/>
                </a:solidFill>
              </a:rPr>
              <a:t> "</a:t>
            </a:r>
            <a:r>
              <a:rPr lang="en-US" sz="1400" err="1">
                <a:solidFill>
                  <a:schemeClr val="tx1"/>
                </a:solidFill>
              </a:rPr>
              <a:t>goldene</a:t>
            </a:r>
            <a:r>
              <a:rPr lang="en-US" sz="1400">
                <a:solidFill>
                  <a:schemeClr val="tx1"/>
                </a:solidFill>
              </a:rPr>
              <a:t> </a:t>
            </a:r>
            <a:r>
              <a:rPr lang="en-US" sz="1400" err="1">
                <a:solidFill>
                  <a:schemeClr val="tx1"/>
                </a:solidFill>
              </a:rPr>
              <a:t>Stunde</a:t>
            </a:r>
            <a:r>
              <a:rPr lang="en-US" sz="1400">
                <a:solidFill>
                  <a:schemeClr val="tx1"/>
                </a:solidFill>
              </a:rPr>
              <a:t>" </a:t>
            </a:r>
            <a:r>
              <a:rPr lang="en-US" sz="1400" err="1">
                <a:solidFill>
                  <a:schemeClr val="tx1"/>
                </a:solidFill>
              </a:rPr>
              <a:t>hinaus</a:t>
            </a:r>
            <a:r>
              <a:rPr lang="en-US" sz="1400">
                <a:solidFill>
                  <a:schemeClr val="tx1"/>
                </a:solidFill>
              </a:rPr>
              <a:t>.</a:t>
            </a:r>
          </a:p>
        </p:txBody>
      </p:sp>
      <p:sp>
        <p:nvSpPr>
          <p:cNvPr id="43" name="Abgerundetes Rechteck 42">
            <a:extLst>
              <a:ext uri="{FF2B5EF4-FFF2-40B4-BE49-F238E27FC236}">
                <a16:creationId xmlns:a16="http://schemas.microsoft.com/office/drawing/2014/main" id="{F000D5E4-770E-F0B0-C311-E093DF04BDA2}"/>
              </a:ext>
            </a:extLst>
          </p:cNvPr>
          <p:cNvSpPr/>
          <p:nvPr/>
        </p:nvSpPr>
        <p:spPr>
          <a:xfrm>
            <a:off x="4473014" y="765175"/>
            <a:ext cx="4107424" cy="5178425"/>
          </a:xfrm>
          <a:prstGeom prst="roundRect">
            <a:avLst>
              <a:gd name="adj" fmla="val 5923"/>
            </a:avLst>
          </a:prstGeom>
          <a:solidFill>
            <a:schemeClr val="bg1"/>
          </a:solidFill>
          <a:ln w="63500">
            <a:noFill/>
          </a:ln>
          <a:effectLst>
            <a:outerShdw blurRad="762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728000" bIns="144000" rtlCol="0" anchor="b"/>
          <a:lstStyle/>
          <a:p>
            <a:pPr>
              <a:spcAft>
                <a:spcPts val="400"/>
              </a:spcAft>
            </a:pPr>
            <a:r>
              <a:rPr lang="en-US" sz="1200" b="1">
                <a:solidFill>
                  <a:schemeClr val="tx1"/>
                </a:solidFill>
                <a:latin typeface="+mj-lt"/>
              </a:rPr>
              <a:t>Die </a:t>
            </a:r>
            <a:r>
              <a:rPr lang="en-US" sz="1200" b="1" err="1">
                <a:solidFill>
                  <a:schemeClr val="tx1"/>
                </a:solidFill>
                <a:latin typeface="+mj-lt"/>
              </a:rPr>
              <a:t>ersten</a:t>
            </a:r>
            <a:r>
              <a:rPr lang="en-US" sz="1200" b="1">
                <a:solidFill>
                  <a:schemeClr val="tx1"/>
                </a:solidFill>
                <a:latin typeface="+mj-lt"/>
              </a:rPr>
              <a:t> 60 </a:t>
            </a:r>
            <a:r>
              <a:rPr lang="en-US" sz="1200" b="1" err="1">
                <a:solidFill>
                  <a:schemeClr val="tx1"/>
                </a:solidFill>
                <a:latin typeface="+mj-lt"/>
              </a:rPr>
              <a:t>Minuten</a:t>
            </a:r>
            <a:r>
              <a:rPr lang="en-US" sz="1200" b="1">
                <a:solidFill>
                  <a:schemeClr val="tx1"/>
                </a:solidFill>
                <a:latin typeface="+mj-lt"/>
              </a:rPr>
              <a:t>
</a:t>
            </a:r>
            <a:r>
              <a:rPr lang="en-US" sz="1200" err="1">
                <a:solidFill>
                  <a:schemeClr val="tx1"/>
                </a:solidFill>
              </a:rPr>
              <a:t>Frühes</a:t>
            </a:r>
            <a:r>
              <a:rPr lang="en-US" sz="1200">
                <a:solidFill>
                  <a:schemeClr val="tx1"/>
                </a:solidFill>
              </a:rPr>
              <a:t> Engagement </a:t>
            </a:r>
            <a:r>
              <a:rPr lang="en-US" sz="1200" err="1">
                <a:solidFill>
                  <a:schemeClr val="tx1"/>
                </a:solidFill>
              </a:rPr>
              <a:t>gibt</a:t>
            </a:r>
            <a:r>
              <a:rPr lang="en-US" sz="1200">
                <a:solidFill>
                  <a:schemeClr val="tx1"/>
                </a:solidFill>
              </a:rPr>
              <a:t> den </a:t>
            </a:r>
            <a:r>
              <a:rPr lang="en-US" sz="1200" err="1">
                <a:solidFill>
                  <a:schemeClr val="tx1"/>
                </a:solidFill>
              </a:rPr>
              <a:t>Grundstein</a:t>
            </a:r>
            <a:r>
              <a:rPr lang="en-US" sz="1200">
                <a:solidFill>
                  <a:schemeClr val="tx1"/>
                </a:solidFill>
              </a:rPr>
              <a:t> für die </a:t>
            </a:r>
            <a:r>
              <a:rPr lang="en-US" sz="1200" err="1">
                <a:solidFill>
                  <a:schemeClr val="tx1"/>
                </a:solidFill>
              </a:rPr>
              <a:t>Sichtbarkeit</a:t>
            </a:r>
            <a:r>
              <a:rPr lang="en-US" sz="1200">
                <a:solidFill>
                  <a:schemeClr val="tx1"/>
                </a:solidFill>
              </a:rPr>
              <a:t> des </a:t>
            </a:r>
            <a:r>
              <a:rPr lang="en-US" sz="1200" err="1">
                <a:solidFill>
                  <a:schemeClr val="tx1"/>
                </a:solidFill>
              </a:rPr>
              <a:t>Beitrags</a:t>
            </a:r>
            <a:r>
              <a:rPr lang="en-US" sz="1200">
                <a:solidFill>
                  <a:schemeClr val="tx1"/>
                </a:solidFill>
              </a:rPr>
              <a:t> in den </a:t>
            </a:r>
            <a:r>
              <a:rPr lang="en-US" sz="1200" err="1">
                <a:solidFill>
                  <a:schemeClr val="tx1"/>
                </a:solidFill>
              </a:rPr>
              <a:t>nächsten</a:t>
            </a:r>
            <a:r>
              <a:rPr lang="en-US" sz="1200">
                <a:solidFill>
                  <a:schemeClr val="tx1"/>
                </a:solidFill>
              </a:rPr>
              <a:t> </a:t>
            </a:r>
            <a:r>
              <a:rPr lang="en-US" sz="1200" err="1">
                <a:solidFill>
                  <a:schemeClr val="tx1"/>
                </a:solidFill>
              </a:rPr>
              <a:t>sechs</a:t>
            </a:r>
            <a:r>
              <a:rPr lang="en-US" sz="1200">
                <a:solidFill>
                  <a:schemeClr val="tx1"/>
                </a:solidFill>
              </a:rPr>
              <a:t> </a:t>
            </a:r>
            <a:r>
              <a:rPr lang="en-US" sz="1200" err="1">
                <a:solidFill>
                  <a:schemeClr val="tx1"/>
                </a:solidFill>
              </a:rPr>
              <a:t>Stunden</a:t>
            </a:r>
            <a:r>
              <a:rPr lang="en-US" sz="1200" b="1">
                <a:solidFill>
                  <a:schemeClr val="tx1"/>
                </a:solidFill>
                <a:latin typeface="+mj-lt"/>
              </a:rPr>
              <a:t>
</a:t>
            </a:r>
            <a:r>
              <a:rPr lang="en-US" sz="1200" b="1" err="1">
                <a:solidFill>
                  <a:schemeClr val="tx1"/>
                </a:solidFill>
                <a:latin typeface="+mj-lt"/>
              </a:rPr>
              <a:t>Nach</a:t>
            </a:r>
            <a:r>
              <a:rPr lang="en-US" sz="1200" b="1">
                <a:solidFill>
                  <a:schemeClr val="tx1"/>
                </a:solidFill>
                <a:latin typeface="+mj-lt"/>
              </a:rPr>
              <a:t> 6 </a:t>
            </a:r>
            <a:r>
              <a:rPr lang="en-US" sz="1200" b="1" err="1">
                <a:solidFill>
                  <a:schemeClr val="tx1"/>
                </a:solidFill>
                <a:latin typeface="+mj-lt"/>
              </a:rPr>
              <a:t>Stunden</a:t>
            </a:r>
            <a:r>
              <a:rPr lang="en-US" sz="1200" b="1">
                <a:solidFill>
                  <a:schemeClr val="tx1"/>
                </a:solidFill>
                <a:latin typeface="+mj-lt"/>
              </a:rPr>
              <a:t>
</a:t>
            </a:r>
            <a:r>
              <a:rPr lang="en-US" sz="1200" b="1">
                <a:solidFill>
                  <a:schemeClr val="tx1"/>
                </a:solidFill>
              </a:rPr>
              <a:t>Das </a:t>
            </a:r>
            <a:r>
              <a:rPr lang="en-US" sz="1200" b="1" err="1">
                <a:solidFill>
                  <a:schemeClr val="tx1"/>
                </a:solidFill>
              </a:rPr>
              <a:t>durchschnittliche</a:t>
            </a:r>
            <a:r>
              <a:rPr lang="en-US" sz="1200" b="1">
                <a:solidFill>
                  <a:schemeClr val="tx1"/>
                </a:solidFill>
              </a:rPr>
              <a:t> </a:t>
            </a:r>
            <a:r>
              <a:rPr lang="en-US" sz="1200" b="1" err="1">
                <a:solidFill>
                  <a:schemeClr val="tx1"/>
                </a:solidFill>
              </a:rPr>
              <a:t>stündliche</a:t>
            </a:r>
            <a:r>
              <a:rPr lang="en-US" sz="1200" b="1">
                <a:solidFill>
                  <a:schemeClr val="tx1"/>
                </a:solidFill>
              </a:rPr>
              <a:t> Engagement </a:t>
            </a:r>
            <a:r>
              <a:rPr lang="en-US" sz="1200" b="1" err="1">
                <a:solidFill>
                  <a:schemeClr val="tx1"/>
                </a:solidFill>
              </a:rPr>
              <a:t>während</a:t>
            </a:r>
            <a:r>
              <a:rPr lang="en-US" sz="1200" b="1">
                <a:solidFill>
                  <a:schemeClr val="tx1"/>
                </a:solidFill>
              </a:rPr>
              <a:t> dieses </a:t>
            </a:r>
            <a:r>
              <a:rPr lang="en-US" sz="1200" b="1" err="1">
                <a:solidFill>
                  <a:schemeClr val="tx1"/>
                </a:solidFill>
              </a:rPr>
              <a:t>Zeitfensters</a:t>
            </a:r>
            <a:r>
              <a:rPr lang="en-US" sz="1200" b="1">
                <a:solidFill>
                  <a:schemeClr val="tx1"/>
                </a:solidFill>
              </a:rPr>
              <a:t> </a:t>
            </a:r>
            <a:r>
              <a:rPr lang="en-US" sz="1200" b="1" err="1">
                <a:solidFill>
                  <a:schemeClr val="tx1"/>
                </a:solidFill>
              </a:rPr>
              <a:t>beeinflusst</a:t>
            </a:r>
            <a:r>
              <a:rPr lang="en-US" sz="1200" b="1">
                <a:solidFill>
                  <a:schemeClr val="tx1"/>
                </a:solidFill>
              </a:rPr>
              <a:t> den </a:t>
            </a:r>
            <a:r>
              <a:rPr lang="en-US" sz="1200" b="1" err="1">
                <a:solidFill>
                  <a:schemeClr val="tx1"/>
                </a:solidFill>
              </a:rPr>
              <a:t>Wachstumspfad</a:t>
            </a:r>
            <a:r>
              <a:rPr lang="en-US" sz="1200" b="1">
                <a:solidFill>
                  <a:schemeClr val="tx1"/>
                </a:solidFill>
              </a:rPr>
              <a:t> für die </a:t>
            </a:r>
            <a:r>
              <a:rPr lang="en-US" sz="1200" b="1" err="1">
                <a:solidFill>
                  <a:schemeClr val="tx1"/>
                </a:solidFill>
              </a:rPr>
              <a:t>folgenden</a:t>
            </a:r>
            <a:r>
              <a:rPr lang="en-US" sz="1200" b="1">
                <a:solidFill>
                  <a:schemeClr val="tx1"/>
                </a:solidFill>
              </a:rPr>
              <a:t> 18 </a:t>
            </a:r>
            <a:r>
              <a:rPr lang="en-US" sz="1200" b="1" err="1">
                <a:solidFill>
                  <a:schemeClr val="tx1"/>
                </a:solidFill>
              </a:rPr>
              <a:t>Stunden</a:t>
            </a:r>
            <a:r>
              <a:rPr lang="en-US" sz="1200" b="1">
                <a:solidFill>
                  <a:schemeClr val="tx1"/>
                </a:solidFill>
              </a:rPr>
              <a:t>.</a:t>
            </a:r>
            <a:r>
              <a:rPr lang="en-US" sz="1200" b="1">
                <a:solidFill>
                  <a:schemeClr val="tx1"/>
                </a:solidFill>
                <a:latin typeface="+mj-lt"/>
              </a:rPr>
              <a:t>
</a:t>
            </a:r>
            <a:r>
              <a:rPr lang="en-US" sz="1200" b="1" err="1">
                <a:solidFill>
                  <a:schemeClr val="tx1"/>
                </a:solidFill>
                <a:latin typeface="+mj-lt"/>
              </a:rPr>
              <a:t>Nach</a:t>
            </a:r>
            <a:r>
              <a:rPr lang="en-US" sz="1200" b="1">
                <a:solidFill>
                  <a:schemeClr val="tx1"/>
                </a:solidFill>
                <a:latin typeface="+mj-lt"/>
              </a:rPr>
              <a:t> 24 </a:t>
            </a:r>
            <a:r>
              <a:rPr lang="en-US" sz="1200" b="1" err="1">
                <a:solidFill>
                  <a:schemeClr val="tx1"/>
                </a:solidFill>
                <a:latin typeface="+mj-lt"/>
              </a:rPr>
              <a:t>Stunden</a:t>
            </a:r>
            <a:r>
              <a:rPr lang="en-US" sz="1200" b="1">
                <a:solidFill>
                  <a:schemeClr val="tx1"/>
                </a:solidFill>
                <a:latin typeface="+mj-lt"/>
              </a:rPr>
              <a:t>
</a:t>
            </a:r>
            <a:r>
              <a:rPr lang="en-US" sz="1200" err="1">
                <a:solidFill>
                  <a:schemeClr val="tx1"/>
                </a:solidFill>
              </a:rPr>
              <a:t>Interaktionen</a:t>
            </a:r>
            <a:r>
              <a:rPr lang="en-US" sz="1200">
                <a:solidFill>
                  <a:schemeClr val="tx1"/>
                </a:solidFill>
              </a:rPr>
              <a:t>, die </a:t>
            </a:r>
            <a:r>
              <a:rPr lang="en-US" sz="1200" err="1">
                <a:solidFill>
                  <a:schemeClr val="tx1"/>
                </a:solidFill>
              </a:rPr>
              <a:t>nach</a:t>
            </a:r>
            <a:r>
              <a:rPr lang="en-US" sz="1200">
                <a:solidFill>
                  <a:schemeClr val="tx1"/>
                </a:solidFill>
              </a:rPr>
              <a:t> dem </a:t>
            </a:r>
            <a:r>
              <a:rPr lang="en-US" sz="1200" err="1">
                <a:solidFill>
                  <a:schemeClr val="tx1"/>
                </a:solidFill>
              </a:rPr>
              <a:t>ersten</a:t>
            </a:r>
            <a:r>
              <a:rPr lang="en-US" sz="1200">
                <a:solidFill>
                  <a:schemeClr val="tx1"/>
                </a:solidFill>
              </a:rPr>
              <a:t> Tag </a:t>
            </a:r>
            <a:r>
              <a:rPr lang="en-US" sz="1200" err="1">
                <a:solidFill>
                  <a:schemeClr val="tx1"/>
                </a:solidFill>
              </a:rPr>
              <a:t>eingehen</a:t>
            </a:r>
            <a:r>
              <a:rPr lang="en-US" sz="1200">
                <a:solidFill>
                  <a:schemeClr val="tx1"/>
                </a:solidFill>
              </a:rPr>
              <a:t>, </a:t>
            </a:r>
            <a:r>
              <a:rPr lang="en-US" sz="1200" err="1">
                <a:solidFill>
                  <a:schemeClr val="tx1"/>
                </a:solidFill>
              </a:rPr>
              <a:t>verlängern</a:t>
            </a:r>
            <a:r>
              <a:rPr lang="en-US" sz="1200">
                <a:solidFill>
                  <a:schemeClr val="tx1"/>
                </a:solidFill>
              </a:rPr>
              <a:t> </a:t>
            </a:r>
            <a:r>
              <a:rPr lang="en-US" sz="1200" err="1">
                <a:solidFill>
                  <a:schemeClr val="tx1"/>
                </a:solidFill>
              </a:rPr>
              <a:t>entweder</a:t>
            </a:r>
            <a:r>
              <a:rPr lang="en-US" sz="1200">
                <a:solidFill>
                  <a:schemeClr val="tx1"/>
                </a:solidFill>
              </a:rPr>
              <a:t> die </a:t>
            </a:r>
            <a:r>
              <a:rPr lang="en-US" sz="1200" err="1">
                <a:solidFill>
                  <a:schemeClr val="tx1"/>
                </a:solidFill>
              </a:rPr>
              <a:t>Sichtbarkeit</a:t>
            </a:r>
            <a:r>
              <a:rPr lang="en-US" sz="1200">
                <a:solidFill>
                  <a:schemeClr val="tx1"/>
                </a:solidFill>
              </a:rPr>
              <a:t> des </a:t>
            </a:r>
            <a:r>
              <a:rPr lang="en-US" sz="1200" err="1">
                <a:solidFill>
                  <a:schemeClr val="tx1"/>
                </a:solidFill>
              </a:rPr>
              <a:t>Beitrags</a:t>
            </a:r>
            <a:r>
              <a:rPr lang="en-US" sz="1200">
                <a:solidFill>
                  <a:schemeClr val="tx1"/>
                </a:solidFill>
              </a:rPr>
              <a:t> bis in den </a:t>
            </a:r>
            <a:r>
              <a:rPr lang="en-US" sz="1200" err="1">
                <a:solidFill>
                  <a:schemeClr val="tx1"/>
                </a:solidFill>
              </a:rPr>
              <a:t>dritten</a:t>
            </a:r>
            <a:r>
              <a:rPr lang="en-US" sz="1200">
                <a:solidFill>
                  <a:schemeClr val="tx1"/>
                </a:solidFill>
              </a:rPr>
              <a:t> Tag </a:t>
            </a:r>
            <a:r>
              <a:rPr lang="en-US" sz="1200" err="1">
                <a:solidFill>
                  <a:schemeClr val="tx1"/>
                </a:solidFill>
              </a:rPr>
              <a:t>hinein</a:t>
            </a:r>
            <a:r>
              <a:rPr lang="en-US" sz="1200">
                <a:solidFill>
                  <a:schemeClr val="tx1"/>
                </a:solidFill>
              </a:rPr>
              <a:t> </a:t>
            </a:r>
            <a:r>
              <a:rPr lang="en-US" sz="1200" err="1">
                <a:solidFill>
                  <a:schemeClr val="tx1"/>
                </a:solidFill>
              </a:rPr>
              <a:t>oder</a:t>
            </a:r>
            <a:r>
              <a:rPr lang="en-US" sz="1200">
                <a:solidFill>
                  <a:schemeClr val="tx1"/>
                </a:solidFill>
              </a:rPr>
              <a:t> </a:t>
            </a:r>
            <a:r>
              <a:rPr lang="en-US" sz="1200" err="1">
                <a:solidFill>
                  <a:schemeClr val="tx1"/>
                </a:solidFill>
              </a:rPr>
              <a:t>führen</a:t>
            </a:r>
            <a:r>
              <a:rPr lang="en-US" sz="1200">
                <a:solidFill>
                  <a:schemeClr val="tx1"/>
                </a:solidFill>
              </a:rPr>
              <a:t> </a:t>
            </a:r>
            <a:r>
              <a:rPr lang="en-US" sz="1200" err="1">
                <a:solidFill>
                  <a:schemeClr val="tx1"/>
                </a:solidFill>
              </a:rPr>
              <a:t>dazu</a:t>
            </a:r>
            <a:r>
              <a:rPr lang="en-US" sz="1200">
                <a:solidFill>
                  <a:schemeClr val="tx1"/>
                </a:solidFill>
              </a:rPr>
              <a:t>, </a:t>
            </a:r>
            <a:r>
              <a:rPr lang="en-US" sz="1200" err="1">
                <a:solidFill>
                  <a:schemeClr val="tx1"/>
                </a:solidFill>
              </a:rPr>
              <a:t>dass</a:t>
            </a:r>
            <a:r>
              <a:rPr lang="en-US" sz="1200">
                <a:solidFill>
                  <a:schemeClr val="tx1"/>
                </a:solidFill>
              </a:rPr>
              <a:t> er </a:t>
            </a:r>
            <a:r>
              <a:rPr lang="en-US" sz="1200" err="1">
                <a:solidFill>
                  <a:schemeClr val="tx1"/>
                </a:solidFill>
              </a:rPr>
              <a:t>aus</a:t>
            </a:r>
            <a:r>
              <a:rPr lang="en-US" sz="1200">
                <a:solidFill>
                  <a:schemeClr val="tx1"/>
                </a:solidFill>
              </a:rPr>
              <a:t> den Feeds </a:t>
            </a:r>
            <a:r>
              <a:rPr lang="en-US" sz="1200" err="1">
                <a:solidFill>
                  <a:schemeClr val="tx1"/>
                </a:solidFill>
              </a:rPr>
              <a:t>verschwindet</a:t>
            </a:r>
            <a:r>
              <a:rPr lang="en-US" sz="1200">
                <a:solidFill>
                  <a:schemeClr val="tx1"/>
                </a:solidFill>
              </a:rPr>
              <a:t>.</a:t>
            </a:r>
            <a:endParaRPr lang="en-US" sz="1100" kern="0">
              <a:solidFill>
                <a:schemeClr val="tx1"/>
              </a:solidFill>
              <a:sym typeface="Century Gothic"/>
            </a:endParaRPr>
          </a:p>
        </p:txBody>
      </p:sp>
      <p:sp>
        <p:nvSpPr>
          <p:cNvPr id="46" name="Ecken des Rechtecks auf der gleichen Seite abrunden 45">
            <a:extLst>
              <a:ext uri="{FF2B5EF4-FFF2-40B4-BE49-F238E27FC236}">
                <a16:creationId xmlns:a16="http://schemas.microsoft.com/office/drawing/2014/main" id="{667C0C46-FFAA-2ECA-092D-BD74363FFABF}"/>
              </a:ext>
            </a:extLst>
          </p:cNvPr>
          <p:cNvSpPr/>
          <p:nvPr/>
        </p:nvSpPr>
        <p:spPr>
          <a:xfrm rot="5400000">
            <a:off x="5217837" y="2517108"/>
            <a:ext cx="5117063" cy="1735922"/>
          </a:xfrm>
          <a:prstGeom prst="round2SameRect">
            <a:avLst/>
          </a:prstGeom>
          <a:solidFill>
            <a:schemeClr val="bg1">
              <a:lumMod val="85000"/>
            </a:schemeClr>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584000" bIns="144000" rtlCol="0" anchor="b"/>
          <a:lstStyle/>
          <a:p>
            <a:pPr>
              <a:spcAft>
                <a:spcPts val="400"/>
              </a:spcAft>
            </a:pPr>
            <a:endParaRPr lang="en-US" sz="1100" kern="0">
              <a:solidFill>
                <a:schemeClr val="tx1"/>
              </a:solidFill>
              <a:sym typeface="Century Gothic"/>
            </a:endParaRPr>
          </a:p>
        </p:txBody>
      </p:sp>
      <p:grpSp>
        <p:nvGrpSpPr>
          <p:cNvPr id="22" name="Gruppieren 21">
            <a:extLst>
              <a:ext uri="{FF2B5EF4-FFF2-40B4-BE49-F238E27FC236}">
                <a16:creationId xmlns:a16="http://schemas.microsoft.com/office/drawing/2014/main" id="{7A1D68D1-C495-EE35-4DC0-1FA7C8E5A822}"/>
              </a:ext>
            </a:extLst>
          </p:cNvPr>
          <p:cNvGrpSpPr/>
          <p:nvPr/>
        </p:nvGrpSpPr>
        <p:grpSpPr>
          <a:xfrm>
            <a:off x="7282209" y="4681635"/>
            <a:ext cx="928796" cy="928796"/>
            <a:chOff x="6380841" y="4905581"/>
            <a:chExt cx="1052483" cy="1052483"/>
          </a:xfrm>
        </p:grpSpPr>
        <p:sp>
          <p:nvSpPr>
            <p:cNvPr id="23" name="Graphic 4">
              <a:extLst>
                <a:ext uri="{FF2B5EF4-FFF2-40B4-BE49-F238E27FC236}">
                  <a16:creationId xmlns:a16="http://schemas.microsoft.com/office/drawing/2014/main" id="{940D0D0E-EE9A-DE34-1FB1-F87543DCA593}"/>
                </a:ext>
              </a:extLst>
            </p:cNvPr>
            <p:cNvSpPr/>
            <p:nvPr/>
          </p:nvSpPr>
          <p:spPr>
            <a:xfrm>
              <a:off x="6380841" y="4905581"/>
              <a:ext cx="1052483" cy="1052483"/>
            </a:xfrm>
            <a:custGeom>
              <a:avLst/>
              <a:gdLst>
                <a:gd name="connsiteX0" fmla="*/ 1651571 w 3303141"/>
                <a:gd name="connsiteY0" fmla="*/ 0 h 3303141"/>
                <a:gd name="connsiteX1" fmla="*/ 3303142 w 3303141"/>
                <a:gd name="connsiteY1" fmla="*/ 1651571 h 3303141"/>
                <a:gd name="connsiteX2" fmla="*/ 1651571 w 3303141"/>
                <a:gd name="connsiteY2" fmla="*/ 3303142 h 3303141"/>
                <a:gd name="connsiteX3" fmla="*/ 0 w 3303141"/>
                <a:gd name="connsiteY3" fmla="*/ 1651571 h 3303141"/>
                <a:gd name="connsiteX4" fmla="*/ 1651571 w 3303141"/>
                <a:gd name="connsiteY4" fmla="*/ 0 h 3303141"/>
                <a:gd name="connsiteX5" fmla="*/ 1651571 w 3303141"/>
                <a:gd name="connsiteY5" fmla="*/ 0 h 3303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141" h="3303141">
                  <a:moveTo>
                    <a:pt x="1651571" y="0"/>
                  </a:moveTo>
                  <a:cubicBezTo>
                    <a:pt x="2563665" y="0"/>
                    <a:pt x="3303142" y="739382"/>
                    <a:pt x="3303142" y="1651571"/>
                  </a:cubicBezTo>
                  <a:cubicBezTo>
                    <a:pt x="3303142" y="2563761"/>
                    <a:pt x="2563761" y="3303142"/>
                    <a:pt x="1651571" y="3303142"/>
                  </a:cubicBezTo>
                  <a:cubicBezTo>
                    <a:pt x="739382" y="3303142"/>
                    <a:pt x="0" y="2563665"/>
                    <a:pt x="0" y="1651571"/>
                  </a:cubicBezTo>
                  <a:cubicBezTo>
                    <a:pt x="0" y="739477"/>
                    <a:pt x="739382" y="0"/>
                    <a:pt x="1651571" y="0"/>
                  </a:cubicBezTo>
                  <a:lnTo>
                    <a:pt x="1651571" y="0"/>
                  </a:lnTo>
                  <a:close/>
                </a:path>
              </a:pathLst>
            </a:custGeom>
            <a:gradFill>
              <a:gsLst>
                <a:gs pos="0">
                  <a:schemeClr val="accent3"/>
                </a:gs>
                <a:gs pos="100000">
                  <a:srgbClr val="FF0084"/>
                </a:gs>
              </a:gsLst>
              <a:lin ang="2700000" scaled="1"/>
            </a:gradFill>
            <a:ln w="0" cap="flat">
              <a:noFill/>
              <a:prstDash val="solid"/>
              <a:miter/>
            </a:ln>
          </p:spPr>
          <p:txBody>
            <a:bodyPr rtlCol="0" anchor="ctr"/>
            <a:lstStyle/>
            <a:p>
              <a:endParaRPr lang="en-DE"/>
            </a:p>
          </p:txBody>
        </p:sp>
        <p:sp>
          <p:nvSpPr>
            <p:cNvPr id="25" name="Text Placeholder 25">
              <a:extLst>
                <a:ext uri="{FF2B5EF4-FFF2-40B4-BE49-F238E27FC236}">
                  <a16:creationId xmlns:a16="http://schemas.microsoft.com/office/drawing/2014/main" id="{59FF89E8-16CD-635C-EAFE-B654E2ECFE93}"/>
                </a:ext>
              </a:extLst>
            </p:cNvPr>
            <p:cNvSpPr txBox="1">
              <a:spLocks/>
            </p:cNvSpPr>
            <p:nvPr/>
          </p:nvSpPr>
          <p:spPr bwMode="gray">
            <a:xfrm>
              <a:off x="6394129" y="5117044"/>
              <a:ext cx="1022391" cy="584774"/>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000"/>
                </a:spcAft>
                <a:buFont typeface="Arial" panose="020B0604020202020204" pitchFamily="34" charset="0"/>
                <a:buNone/>
                <a:tabLst/>
                <a:defRPr sz="1400" kern="1200">
                  <a:solidFill>
                    <a:schemeClr val="tx1"/>
                  </a:solidFill>
                  <a:latin typeface="+mn-lt"/>
                  <a:ea typeface="+mn-ea"/>
                  <a:cs typeface="+mn-cs"/>
                </a:defRPr>
              </a:lvl1pPr>
              <a:lvl2pPr marL="0" indent="0" algn="l" defTabSz="914400" rtl="0" eaLnBrk="1" latinLnBrk="0" hangingPunct="1">
                <a:lnSpc>
                  <a:spcPct val="100000"/>
                </a:lnSpc>
                <a:spcBef>
                  <a:spcPts val="1000"/>
                </a:spcBef>
                <a:spcAft>
                  <a:spcPts val="0"/>
                </a:spcAft>
                <a:buFont typeface="Arial" panose="020B0604020202020204" pitchFamily="34" charset="0"/>
                <a:buNone/>
                <a:tabLst/>
                <a:defRPr sz="1400" kern="1200">
                  <a:solidFill>
                    <a:schemeClr val="tx1"/>
                  </a:solidFill>
                  <a:latin typeface="+mn-lt"/>
                  <a:ea typeface="+mn-ea"/>
                  <a:cs typeface="+mn-cs"/>
                </a:defRPr>
              </a:lvl2pPr>
              <a:lvl3pPr marL="216000" indent="-215900" algn="l" defTabSz="914400" rtl="0" eaLnBrk="1" latinLnBrk="0" hangingPunct="1">
                <a:lnSpc>
                  <a:spcPct val="100000"/>
                </a:lnSpc>
                <a:spcBef>
                  <a:spcPts val="600"/>
                </a:spcBef>
                <a:buFont typeface="Arial" panose="020B0604020202020204" pitchFamily="34" charset="0"/>
                <a:buChar char="•"/>
                <a:tabLst/>
                <a:defRPr sz="1400" kern="1200">
                  <a:solidFill>
                    <a:schemeClr val="tx1"/>
                  </a:solidFill>
                  <a:latin typeface="+mn-lt"/>
                  <a:ea typeface="+mn-ea"/>
                  <a:cs typeface="+mn-cs"/>
                </a:defRPr>
              </a:lvl3pPr>
              <a:lvl4pPr marL="450850" indent="-216000" algn="l" defTabSz="914400" rtl="0" eaLnBrk="1" latinLnBrk="0" hangingPunct="1">
                <a:lnSpc>
                  <a:spcPct val="100000"/>
                </a:lnSpc>
                <a:spcBef>
                  <a:spcPts val="600"/>
                </a:spcBef>
                <a:spcAft>
                  <a:spcPts val="1000"/>
                </a:spcAft>
                <a:buFont typeface="Arial" panose="020B0604020202020204" pitchFamily="34" charset="0"/>
                <a:buChar char="•"/>
                <a:tabLst/>
                <a:defRPr sz="1400" kern="1200">
                  <a:solidFill>
                    <a:schemeClr val="tx1"/>
                  </a:solidFill>
                  <a:latin typeface="+mn-lt"/>
                  <a:ea typeface="+mn-ea"/>
                  <a:cs typeface="+mn-cs"/>
                </a:defRPr>
              </a:lvl4pPr>
              <a:lvl5pPr marL="216000" indent="-216000" algn="l" defTabSz="914400" rtl="0" eaLnBrk="1" latinLnBrk="0" hangingPunct="1">
                <a:lnSpc>
                  <a:spcPct val="100000"/>
                </a:lnSpc>
                <a:spcBef>
                  <a:spcPts val="600"/>
                </a:spcBef>
                <a:buClr>
                  <a:schemeClr val="accent2"/>
                </a:buClr>
                <a:buFont typeface="+mj-lt"/>
                <a:buAutoNum type="arabicPeriod"/>
                <a:tabLst/>
                <a:defRPr sz="1400" kern="1200">
                  <a:solidFill>
                    <a:schemeClr val="tx1"/>
                  </a:solidFill>
                  <a:latin typeface="+mn-lt"/>
                  <a:ea typeface="+mn-ea"/>
                  <a:cs typeface="+mn-cs"/>
                </a:defRPr>
              </a:lvl5pPr>
              <a:lvl6pPr marL="216000" indent="-216000" algn="l" defTabSz="914400" rtl="0" eaLnBrk="1" latinLnBrk="0" hangingPunct="1">
                <a:lnSpc>
                  <a:spcPct val="100000"/>
                </a:lnSpc>
                <a:spcBef>
                  <a:spcPts val="600"/>
                </a:spcBef>
                <a:spcAft>
                  <a:spcPts val="1000"/>
                </a:spcAft>
                <a:buClr>
                  <a:schemeClr val="accent2"/>
                </a:buClr>
                <a:buFont typeface="+mj-lt"/>
                <a:buAutoNum type="alphaLcPeriod"/>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0"/>
                </a:spcAft>
              </a:pPr>
              <a:r>
                <a:rPr lang="de-DE" sz="2800" b="1" kern="0" spc="80">
                  <a:solidFill>
                    <a:schemeClr val="bg1"/>
                  </a:solidFill>
                  <a:latin typeface="+mj-lt"/>
                </a:rPr>
                <a:t>24</a:t>
              </a:r>
              <a:r>
                <a:rPr lang="de-DE" sz="1200" b="1" kern="0" spc="60">
                  <a:solidFill>
                    <a:schemeClr val="bg1"/>
                  </a:solidFill>
                  <a:latin typeface="+mj-lt"/>
                </a:rPr>
                <a:t> </a:t>
              </a:r>
            </a:p>
            <a:p>
              <a:pPr algn="ctr">
                <a:spcAft>
                  <a:spcPts val="0"/>
                </a:spcAft>
              </a:pPr>
              <a:r>
                <a:rPr lang="de-DE" sz="1000" b="1" kern="0" cap="all" spc="60">
                  <a:solidFill>
                    <a:schemeClr val="bg1"/>
                  </a:solidFill>
                  <a:latin typeface="+mj-lt"/>
                </a:rPr>
                <a:t>Hours</a:t>
              </a:r>
              <a:endParaRPr lang="en-US" sz="1050" b="1" kern="0" cap="all" spc="60">
                <a:solidFill>
                  <a:schemeClr val="bg1"/>
                </a:solidFill>
                <a:latin typeface="+mj-lt"/>
              </a:endParaRPr>
            </a:p>
          </p:txBody>
        </p:sp>
      </p:grpSp>
      <p:grpSp>
        <p:nvGrpSpPr>
          <p:cNvPr id="27" name="Gruppieren 26">
            <a:extLst>
              <a:ext uri="{FF2B5EF4-FFF2-40B4-BE49-F238E27FC236}">
                <a16:creationId xmlns:a16="http://schemas.microsoft.com/office/drawing/2014/main" id="{09E2F395-8CD5-1B91-241C-1BFF0BE71D9D}"/>
              </a:ext>
            </a:extLst>
          </p:cNvPr>
          <p:cNvGrpSpPr/>
          <p:nvPr/>
        </p:nvGrpSpPr>
        <p:grpSpPr>
          <a:xfrm>
            <a:off x="7282209" y="3326439"/>
            <a:ext cx="927664" cy="927664"/>
            <a:chOff x="6394128" y="3108049"/>
            <a:chExt cx="1051200" cy="1051200"/>
          </a:xfrm>
        </p:grpSpPr>
        <p:grpSp>
          <p:nvGrpSpPr>
            <p:cNvPr id="28" name="Graphic 62">
              <a:extLst>
                <a:ext uri="{FF2B5EF4-FFF2-40B4-BE49-F238E27FC236}">
                  <a16:creationId xmlns:a16="http://schemas.microsoft.com/office/drawing/2014/main" id="{6BA46970-2BB0-23D6-7F0A-6728DB552CA1}"/>
                </a:ext>
              </a:extLst>
            </p:cNvPr>
            <p:cNvGrpSpPr>
              <a:grpSpLocks noChangeAspect="1"/>
            </p:cNvGrpSpPr>
            <p:nvPr/>
          </p:nvGrpSpPr>
          <p:grpSpPr>
            <a:xfrm>
              <a:off x="6394128" y="3108049"/>
              <a:ext cx="1051200" cy="1051200"/>
              <a:chOff x="4445000" y="1778000"/>
              <a:chExt cx="3303046" cy="3303046"/>
            </a:xfrm>
          </p:grpSpPr>
          <p:sp>
            <p:nvSpPr>
              <p:cNvPr id="30" name="Freeform 66">
                <a:extLst>
                  <a:ext uri="{FF2B5EF4-FFF2-40B4-BE49-F238E27FC236}">
                    <a16:creationId xmlns:a16="http://schemas.microsoft.com/office/drawing/2014/main" id="{F2919B18-4EB7-2A97-DA6A-F559F2A551FB}"/>
                  </a:ext>
                </a:extLst>
              </p:cNvPr>
              <p:cNvSpPr/>
              <p:nvPr/>
            </p:nvSpPr>
            <p:spPr>
              <a:xfrm>
                <a:off x="4445000" y="1778000"/>
                <a:ext cx="1651475" cy="3303046"/>
              </a:xfrm>
              <a:custGeom>
                <a:avLst/>
                <a:gdLst>
                  <a:gd name="connsiteX0" fmla="*/ 1651476 w 1651475"/>
                  <a:gd name="connsiteY0" fmla="*/ 0 h 3303046"/>
                  <a:gd name="connsiteX1" fmla="*/ 1651476 w 1651475"/>
                  <a:gd name="connsiteY1" fmla="*/ 3303047 h 3303046"/>
                  <a:gd name="connsiteX2" fmla="*/ 0 w 1651475"/>
                  <a:gd name="connsiteY2" fmla="*/ 1651571 h 3303046"/>
                  <a:gd name="connsiteX3" fmla="*/ 1651476 w 1651475"/>
                  <a:gd name="connsiteY3" fmla="*/ 0 h 3303046"/>
                </a:gdLst>
                <a:ahLst/>
                <a:cxnLst>
                  <a:cxn ang="0">
                    <a:pos x="connsiteX0" y="connsiteY0"/>
                  </a:cxn>
                  <a:cxn ang="0">
                    <a:pos x="connsiteX1" y="connsiteY1"/>
                  </a:cxn>
                  <a:cxn ang="0">
                    <a:pos x="connsiteX2" y="connsiteY2"/>
                  </a:cxn>
                  <a:cxn ang="0">
                    <a:pos x="connsiteX3" y="connsiteY3"/>
                  </a:cxn>
                </a:cxnLst>
                <a:rect l="l" t="t" r="r" b="b"/>
                <a:pathLst>
                  <a:path w="1651475" h="3303046">
                    <a:moveTo>
                      <a:pt x="1651476" y="0"/>
                    </a:moveTo>
                    <a:lnTo>
                      <a:pt x="1651476" y="3303047"/>
                    </a:lnTo>
                    <a:cubicBezTo>
                      <a:pt x="739382" y="3303047"/>
                      <a:pt x="0" y="2563665"/>
                      <a:pt x="0" y="1651571"/>
                    </a:cubicBezTo>
                    <a:cubicBezTo>
                      <a:pt x="0" y="739477"/>
                      <a:pt x="739382" y="0"/>
                      <a:pt x="1651476" y="0"/>
                    </a:cubicBezTo>
                    <a:close/>
                  </a:path>
                </a:pathLst>
              </a:custGeom>
              <a:solidFill>
                <a:schemeClr val="bg1"/>
              </a:solidFill>
              <a:ln w="0" cap="flat">
                <a:noFill/>
                <a:prstDash val="solid"/>
                <a:miter/>
              </a:ln>
            </p:spPr>
            <p:txBody>
              <a:bodyPr rtlCol="0" anchor="ctr"/>
              <a:lstStyle/>
              <a:p>
                <a:endParaRPr lang="en-DE"/>
              </a:p>
            </p:txBody>
          </p:sp>
          <p:sp>
            <p:nvSpPr>
              <p:cNvPr id="31" name="Freeform 67">
                <a:extLst>
                  <a:ext uri="{FF2B5EF4-FFF2-40B4-BE49-F238E27FC236}">
                    <a16:creationId xmlns:a16="http://schemas.microsoft.com/office/drawing/2014/main" id="{043AC013-6167-CD70-788A-59BDBBBE1BEB}"/>
                  </a:ext>
                </a:extLst>
              </p:cNvPr>
              <p:cNvSpPr/>
              <p:nvPr/>
            </p:nvSpPr>
            <p:spPr>
              <a:xfrm>
                <a:off x="6096475" y="1778000"/>
                <a:ext cx="1651570" cy="3303046"/>
              </a:xfrm>
              <a:custGeom>
                <a:avLst/>
                <a:gdLst>
                  <a:gd name="connsiteX0" fmla="*/ 1651571 w 1651570"/>
                  <a:gd name="connsiteY0" fmla="*/ 1651571 h 3303046"/>
                  <a:gd name="connsiteX1" fmla="*/ 0 w 1651570"/>
                  <a:gd name="connsiteY1" fmla="*/ 3303047 h 3303046"/>
                  <a:gd name="connsiteX2" fmla="*/ 0 w 1651570"/>
                  <a:gd name="connsiteY2" fmla="*/ 0 h 3303046"/>
                  <a:gd name="connsiteX3" fmla="*/ 1651571 w 1651570"/>
                  <a:gd name="connsiteY3" fmla="*/ 1651571 h 3303046"/>
                </a:gdLst>
                <a:ahLst/>
                <a:cxnLst>
                  <a:cxn ang="0">
                    <a:pos x="connsiteX0" y="connsiteY0"/>
                  </a:cxn>
                  <a:cxn ang="0">
                    <a:pos x="connsiteX1" y="connsiteY1"/>
                  </a:cxn>
                  <a:cxn ang="0">
                    <a:pos x="connsiteX2" y="connsiteY2"/>
                  </a:cxn>
                  <a:cxn ang="0">
                    <a:pos x="connsiteX3" y="connsiteY3"/>
                  </a:cxn>
                </a:cxnLst>
                <a:rect l="l" t="t" r="r" b="b"/>
                <a:pathLst>
                  <a:path w="1651570" h="3303046">
                    <a:moveTo>
                      <a:pt x="1651571" y="1651571"/>
                    </a:moveTo>
                    <a:cubicBezTo>
                      <a:pt x="1651571" y="2563665"/>
                      <a:pt x="912094" y="3303047"/>
                      <a:pt x="0" y="3303047"/>
                    </a:cubicBezTo>
                    <a:lnTo>
                      <a:pt x="0" y="0"/>
                    </a:lnTo>
                    <a:cubicBezTo>
                      <a:pt x="912094" y="0"/>
                      <a:pt x="1651571" y="739477"/>
                      <a:pt x="1651571" y="1651571"/>
                    </a:cubicBezTo>
                    <a:close/>
                  </a:path>
                </a:pathLst>
              </a:custGeom>
              <a:solidFill>
                <a:srgbClr val="FF0061"/>
              </a:solidFill>
              <a:ln w="0" cap="flat">
                <a:noFill/>
                <a:prstDash val="solid"/>
                <a:miter/>
              </a:ln>
            </p:spPr>
            <p:txBody>
              <a:bodyPr rtlCol="0" anchor="ctr"/>
              <a:lstStyle/>
              <a:p>
                <a:endParaRPr lang="en-DE"/>
              </a:p>
            </p:txBody>
          </p:sp>
        </p:grpSp>
        <p:pic>
          <p:nvPicPr>
            <p:cNvPr id="29" name="Picture 84">
              <a:extLst>
                <a:ext uri="{FF2B5EF4-FFF2-40B4-BE49-F238E27FC236}">
                  <a16:creationId xmlns:a16="http://schemas.microsoft.com/office/drawing/2014/main" id="{16C4694B-5C27-F2AA-C618-F9354A1230C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51719"/>
            <a:stretch/>
          </p:blipFill>
          <p:spPr>
            <a:xfrm>
              <a:off x="6432018" y="3146540"/>
              <a:ext cx="470338" cy="974160"/>
            </a:xfrm>
            <a:prstGeom prst="rect">
              <a:avLst/>
            </a:prstGeom>
          </p:spPr>
        </p:pic>
      </p:grpSp>
      <p:grpSp>
        <p:nvGrpSpPr>
          <p:cNvPr id="32" name="Gruppieren 31">
            <a:extLst>
              <a:ext uri="{FF2B5EF4-FFF2-40B4-BE49-F238E27FC236}">
                <a16:creationId xmlns:a16="http://schemas.microsoft.com/office/drawing/2014/main" id="{EF0F1661-E91E-FF3B-8549-EF81C1EBCAF2}"/>
              </a:ext>
            </a:extLst>
          </p:cNvPr>
          <p:cNvGrpSpPr/>
          <p:nvPr/>
        </p:nvGrpSpPr>
        <p:grpSpPr>
          <a:xfrm>
            <a:off x="7282209" y="2004005"/>
            <a:ext cx="927664" cy="928870"/>
            <a:chOff x="6376771" y="1495959"/>
            <a:chExt cx="1051200" cy="1052566"/>
          </a:xfrm>
        </p:grpSpPr>
        <p:grpSp>
          <p:nvGrpSpPr>
            <p:cNvPr id="33" name="Graphic 73">
              <a:extLst>
                <a:ext uri="{FF2B5EF4-FFF2-40B4-BE49-F238E27FC236}">
                  <a16:creationId xmlns:a16="http://schemas.microsoft.com/office/drawing/2014/main" id="{5E04B0BB-13A3-EC13-60A6-6E0D580BA183}"/>
                </a:ext>
              </a:extLst>
            </p:cNvPr>
            <p:cNvGrpSpPr/>
            <p:nvPr/>
          </p:nvGrpSpPr>
          <p:grpSpPr>
            <a:xfrm>
              <a:off x="6376771" y="1495959"/>
              <a:ext cx="1051200" cy="1052566"/>
              <a:chOff x="4445000" y="4107820"/>
              <a:chExt cx="972488" cy="972488"/>
            </a:xfrm>
          </p:grpSpPr>
          <p:sp>
            <p:nvSpPr>
              <p:cNvPr id="35" name="Freeform 75">
                <a:extLst>
                  <a:ext uri="{FF2B5EF4-FFF2-40B4-BE49-F238E27FC236}">
                    <a16:creationId xmlns:a16="http://schemas.microsoft.com/office/drawing/2014/main" id="{F696B845-1B16-1A23-6E0D-CA8E3709DF16}"/>
                  </a:ext>
                </a:extLst>
              </p:cNvPr>
              <p:cNvSpPr/>
              <p:nvPr/>
            </p:nvSpPr>
            <p:spPr>
              <a:xfrm>
                <a:off x="4445000" y="4107820"/>
                <a:ext cx="972488" cy="972488"/>
              </a:xfrm>
              <a:custGeom>
                <a:avLst/>
                <a:gdLst>
                  <a:gd name="connsiteX0" fmla="*/ 972488 w 972488"/>
                  <a:gd name="connsiteY0" fmla="*/ 486258 h 972488"/>
                  <a:gd name="connsiteX1" fmla="*/ 486230 w 972488"/>
                  <a:gd name="connsiteY1" fmla="*/ 972488 h 972488"/>
                  <a:gd name="connsiteX2" fmla="*/ 0 w 972488"/>
                  <a:gd name="connsiteY2" fmla="*/ 486258 h 972488"/>
                  <a:gd name="connsiteX3" fmla="*/ 486230 w 972488"/>
                  <a:gd name="connsiteY3" fmla="*/ 0 h 972488"/>
                  <a:gd name="connsiteX4" fmla="*/ 728687 w 972488"/>
                  <a:gd name="connsiteY4" fmla="*/ 64691 h 972488"/>
                  <a:gd name="connsiteX5" fmla="*/ 972488 w 972488"/>
                  <a:gd name="connsiteY5" fmla="*/ 486258 h 97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2488" h="972488">
                    <a:moveTo>
                      <a:pt x="972488" y="486258"/>
                    </a:moveTo>
                    <a:cubicBezTo>
                      <a:pt x="972488" y="754798"/>
                      <a:pt x="754770" y="972488"/>
                      <a:pt x="486230" y="972488"/>
                    </a:cubicBezTo>
                    <a:cubicBezTo>
                      <a:pt x="217690" y="972488"/>
                      <a:pt x="0" y="754798"/>
                      <a:pt x="0" y="486258"/>
                    </a:cubicBezTo>
                    <a:cubicBezTo>
                      <a:pt x="0" y="217718"/>
                      <a:pt x="217690" y="0"/>
                      <a:pt x="486230" y="0"/>
                    </a:cubicBezTo>
                    <a:cubicBezTo>
                      <a:pt x="574511" y="0"/>
                      <a:pt x="657300" y="23534"/>
                      <a:pt x="728687" y="64691"/>
                    </a:cubicBezTo>
                    <a:cubicBezTo>
                      <a:pt x="874402" y="148657"/>
                      <a:pt x="972488" y="305999"/>
                      <a:pt x="972488" y="486258"/>
                    </a:cubicBezTo>
                    <a:close/>
                  </a:path>
                </a:pathLst>
              </a:custGeom>
              <a:solidFill>
                <a:schemeClr val="bg1"/>
              </a:solidFill>
              <a:ln w="0" cap="flat">
                <a:noFill/>
                <a:prstDash val="solid"/>
                <a:miter/>
              </a:ln>
            </p:spPr>
            <p:txBody>
              <a:bodyPr rtlCol="0" anchor="ctr"/>
              <a:lstStyle/>
              <a:p>
                <a:endParaRPr lang="en-DE"/>
              </a:p>
            </p:txBody>
          </p:sp>
          <p:sp>
            <p:nvSpPr>
              <p:cNvPr id="36" name="Freeform 76">
                <a:extLst>
                  <a:ext uri="{FF2B5EF4-FFF2-40B4-BE49-F238E27FC236}">
                    <a16:creationId xmlns:a16="http://schemas.microsoft.com/office/drawing/2014/main" id="{CAC8BF8D-E27E-1535-13F9-88944A2C7B21}"/>
                  </a:ext>
                </a:extLst>
              </p:cNvPr>
              <p:cNvSpPr/>
              <p:nvPr/>
            </p:nvSpPr>
            <p:spPr>
              <a:xfrm>
                <a:off x="4931230" y="4107820"/>
                <a:ext cx="242456" cy="486258"/>
              </a:xfrm>
              <a:custGeom>
                <a:avLst/>
                <a:gdLst>
                  <a:gd name="connsiteX0" fmla="*/ 242457 w 242456"/>
                  <a:gd name="connsiteY0" fmla="*/ 64691 h 486258"/>
                  <a:gd name="connsiteX1" fmla="*/ 0 w 242456"/>
                  <a:gd name="connsiteY1" fmla="*/ 486258 h 486258"/>
                  <a:gd name="connsiteX2" fmla="*/ 0 w 242456"/>
                  <a:gd name="connsiteY2" fmla="*/ 0 h 486258"/>
                  <a:gd name="connsiteX3" fmla="*/ 242457 w 242456"/>
                  <a:gd name="connsiteY3" fmla="*/ 64691 h 486258"/>
                </a:gdLst>
                <a:ahLst/>
                <a:cxnLst>
                  <a:cxn ang="0">
                    <a:pos x="connsiteX0" y="connsiteY0"/>
                  </a:cxn>
                  <a:cxn ang="0">
                    <a:pos x="connsiteX1" y="connsiteY1"/>
                  </a:cxn>
                  <a:cxn ang="0">
                    <a:pos x="connsiteX2" y="connsiteY2"/>
                  </a:cxn>
                  <a:cxn ang="0">
                    <a:pos x="connsiteX3" y="connsiteY3"/>
                  </a:cxn>
                </a:cxnLst>
                <a:rect l="l" t="t" r="r" b="b"/>
                <a:pathLst>
                  <a:path w="242456" h="486258">
                    <a:moveTo>
                      <a:pt x="242457" y="64691"/>
                    </a:moveTo>
                    <a:lnTo>
                      <a:pt x="0" y="486258"/>
                    </a:lnTo>
                    <a:lnTo>
                      <a:pt x="0" y="0"/>
                    </a:lnTo>
                    <a:cubicBezTo>
                      <a:pt x="88281" y="0"/>
                      <a:pt x="171070" y="23534"/>
                      <a:pt x="242457" y="64691"/>
                    </a:cubicBezTo>
                    <a:close/>
                  </a:path>
                </a:pathLst>
              </a:custGeom>
              <a:solidFill>
                <a:srgbClr val="FF0061"/>
              </a:solidFill>
              <a:ln w="0" cap="flat">
                <a:noFill/>
                <a:prstDash val="solid"/>
                <a:miter/>
              </a:ln>
            </p:spPr>
            <p:txBody>
              <a:bodyPr rtlCol="0" anchor="ctr"/>
              <a:lstStyle/>
              <a:p>
                <a:endParaRPr lang="en-DE"/>
              </a:p>
            </p:txBody>
          </p:sp>
        </p:grpSp>
        <p:pic>
          <p:nvPicPr>
            <p:cNvPr id="34" name="Picture 86">
              <a:extLst>
                <a:ext uri="{FF2B5EF4-FFF2-40B4-BE49-F238E27FC236}">
                  <a16:creationId xmlns:a16="http://schemas.microsoft.com/office/drawing/2014/main" id="{36FF2B91-B721-1879-C7E8-39EF629B7C4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5132"/>
            <a:stretch/>
          </p:blipFill>
          <p:spPr>
            <a:xfrm>
              <a:off x="6412756" y="1584960"/>
              <a:ext cx="979200" cy="928946"/>
            </a:xfrm>
            <a:prstGeom prst="rect">
              <a:avLst/>
            </a:prstGeom>
          </p:spPr>
        </p:pic>
      </p:grpSp>
      <p:pic>
        <p:nvPicPr>
          <p:cNvPr id="3" name="Grafik 2">
            <a:extLst>
              <a:ext uri="{FF2B5EF4-FFF2-40B4-BE49-F238E27FC236}">
                <a16:creationId xmlns:a16="http://schemas.microsoft.com/office/drawing/2014/main" id="{ACC5D9AE-DC90-4153-61B6-19DD1EBD41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49367" y="751937"/>
            <a:ext cx="690711" cy="690711"/>
          </a:xfrm>
          <a:prstGeom prst="rect">
            <a:avLst/>
          </a:prstGeom>
        </p:spPr>
      </p:pic>
      <p:pic>
        <p:nvPicPr>
          <p:cNvPr id="4" name="Grafik 3">
            <a:extLst>
              <a:ext uri="{FF2B5EF4-FFF2-40B4-BE49-F238E27FC236}">
                <a16:creationId xmlns:a16="http://schemas.microsoft.com/office/drawing/2014/main" id="{6536FACD-C2EC-C2B8-FA1F-F2EFB5B9D0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02774" y="1710837"/>
            <a:ext cx="690711" cy="690711"/>
          </a:xfrm>
          <a:prstGeom prst="rect">
            <a:avLst/>
          </a:prstGeom>
        </p:spPr>
      </p:pic>
    </p:spTree>
    <p:extLst>
      <p:ext uri="{BB962C8B-B14F-4D97-AF65-F5344CB8AC3E}">
        <p14:creationId xmlns:p14="http://schemas.microsoft.com/office/powerpoint/2010/main" val="9866311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MSL">
  <a:themeElements>
    <a:clrScheme name="MSL">
      <a:dk1>
        <a:srgbClr val="000000"/>
      </a:dk1>
      <a:lt1>
        <a:srgbClr val="FFFFFF"/>
      </a:lt1>
      <a:dk2>
        <a:srgbClr val="1C1C1C"/>
      </a:dk2>
      <a:lt2>
        <a:srgbClr val="E7E6E6"/>
      </a:lt2>
      <a:accent1>
        <a:srgbClr val="595959"/>
      </a:accent1>
      <a:accent2>
        <a:srgbClr val="2828FF"/>
      </a:accent2>
      <a:accent3>
        <a:srgbClr val="FF0000"/>
      </a:accent3>
      <a:accent4>
        <a:srgbClr val="FFEC00"/>
      </a:accent4>
      <a:accent5>
        <a:srgbClr val="00C800"/>
      </a:accent5>
      <a:accent6>
        <a:srgbClr val="E7E7E7"/>
      </a:accent6>
      <a:hlink>
        <a:srgbClr val="5F5F5F"/>
      </a:hlink>
      <a:folHlink>
        <a:srgbClr val="2828FF"/>
      </a:folHlink>
    </a:clrScheme>
    <a:fontScheme name="PG">
      <a:majorFont>
        <a:latin typeface="Gotham-Bold"/>
        <a:ea typeface=""/>
        <a:cs typeface=""/>
      </a:majorFont>
      <a:minorFont>
        <a:latin typeface="Gotham-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w="63500">
          <a:noFill/>
        </a:ln>
      </a:spPr>
      <a:bodyPr lIns="0" tIns="0" rIns="0" bIns="0" rtlCol="0" anchor="ctr"/>
      <a:lstStyle>
        <a:defPPr algn="ctr">
          <a:defRPr sz="1200"/>
        </a:defPPr>
      </a:lstStyle>
      <a:style>
        <a:lnRef idx="2">
          <a:schemeClr val="accent1">
            <a:shade val="50000"/>
          </a:schemeClr>
        </a:lnRef>
        <a:fillRef idx="1">
          <a:schemeClr val="accent1"/>
        </a:fillRef>
        <a:effectRef idx="0">
          <a:schemeClr val="accent1"/>
        </a:effectRef>
        <a:fontRef idx="minor">
          <a:schemeClr val="lt1"/>
        </a:fontRef>
      </a:style>
    </a:spDef>
    <a:lnDef>
      <a:spPr>
        <a:ln w="15875" cap="rnd">
          <a:solidFill>
            <a:schemeClr val="tx1"/>
          </a:solidFill>
          <a:round/>
          <a:headEnd w="med" len="sm"/>
          <a:tailEnd w="med" len="sm"/>
        </a:ln>
      </a:spPr>
      <a:bodyPr/>
      <a:lstStyle/>
      <a:style>
        <a:lnRef idx="1">
          <a:schemeClr val="accent1"/>
        </a:lnRef>
        <a:fillRef idx="0">
          <a:schemeClr val="accent1"/>
        </a:fillRef>
        <a:effectRef idx="0">
          <a:schemeClr val="accent1"/>
        </a:effectRef>
        <a:fontRef idx="minor">
          <a:schemeClr val="tx1"/>
        </a:fontRef>
      </a:style>
    </a:lnDef>
    <a:txDef>
      <a:spPr bwMode="gray"/>
      <a:bodyPr vert="horz" lIns="0" tIns="0" rIns="0" bIns="0" rtlCol="0">
        <a:noAutofit/>
      </a:bodyPr>
      <a:lstStyle>
        <a:defPPr algn="l">
          <a:defRPr sz="1800" b="1" dirty="0">
            <a:solidFill>
              <a:schemeClr val="bg1"/>
            </a:solidFill>
            <a:latin typeface="+mj-lt"/>
            <a:cs typeface="Gotham Book" pitchFamily="2" charset="0"/>
          </a:defRPr>
        </a:defPPr>
      </a:lstStyle>
    </a:txDef>
  </a:objectDefaults>
  <a:extraClrSchemeLst/>
  <a:extLst>
    <a:ext uri="{05A4C25C-085E-4340-85A3-A5531E510DB2}">
      <thm15:themeFamily xmlns:thm15="http://schemas.microsoft.com/office/thememl/2012/main" name="MSL - PowerPoint Master_quick_DE" id="{B4995949-1A6B-7242-A8D0-BC523A1EE651}" vid="{D62C5B28-DD5D-674D-B922-BDEF68B41A91}"/>
    </a:ext>
  </a:extLst>
</a:theme>
</file>

<file path=ppt/theme/theme2.xml><?xml version="1.0" encoding="utf-8"?>
<a:theme xmlns:a="http://schemas.openxmlformats.org/drawingml/2006/main" name="Office">
  <a:themeElements>
    <a:clrScheme name="MSL">
      <a:dk1>
        <a:srgbClr val="000000"/>
      </a:dk1>
      <a:lt1>
        <a:srgbClr val="FFFFFF"/>
      </a:lt1>
      <a:dk2>
        <a:srgbClr val="1C1C1C"/>
      </a:dk2>
      <a:lt2>
        <a:srgbClr val="E7E6E6"/>
      </a:lt2>
      <a:accent1>
        <a:srgbClr val="595959"/>
      </a:accent1>
      <a:accent2>
        <a:srgbClr val="2828FF"/>
      </a:accent2>
      <a:accent3>
        <a:srgbClr val="FF0000"/>
      </a:accent3>
      <a:accent4>
        <a:srgbClr val="FFEC00"/>
      </a:accent4>
      <a:accent5>
        <a:srgbClr val="00C800"/>
      </a:accent5>
      <a:accent6>
        <a:srgbClr val="E7E7E7"/>
      </a:accent6>
      <a:hlink>
        <a:srgbClr val="5F5F5F"/>
      </a:hlink>
      <a:folHlink>
        <a:srgbClr val="2828FF"/>
      </a:folHlink>
    </a:clrScheme>
    <a:fontScheme name="PG">
      <a:majorFont>
        <a:latin typeface="Gotham-Bold"/>
        <a:ea typeface=""/>
        <a:cs typeface=""/>
      </a:majorFont>
      <a:minorFont>
        <a:latin typeface="Gotham-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MSL">
      <a:dk1>
        <a:srgbClr val="000000"/>
      </a:dk1>
      <a:lt1>
        <a:srgbClr val="FFFFFF"/>
      </a:lt1>
      <a:dk2>
        <a:srgbClr val="1C1C1C"/>
      </a:dk2>
      <a:lt2>
        <a:srgbClr val="E7E6E6"/>
      </a:lt2>
      <a:accent1>
        <a:srgbClr val="595959"/>
      </a:accent1>
      <a:accent2>
        <a:srgbClr val="2828FF"/>
      </a:accent2>
      <a:accent3>
        <a:srgbClr val="FF0000"/>
      </a:accent3>
      <a:accent4>
        <a:srgbClr val="FFEC00"/>
      </a:accent4>
      <a:accent5>
        <a:srgbClr val="00C800"/>
      </a:accent5>
      <a:accent6>
        <a:srgbClr val="E7E7E7"/>
      </a:accent6>
      <a:hlink>
        <a:srgbClr val="5F5F5F"/>
      </a:hlink>
      <a:folHlink>
        <a:srgbClr val="2828FF"/>
      </a:folHlink>
    </a:clrScheme>
    <a:fontScheme name="PG">
      <a:majorFont>
        <a:latin typeface="Gotham-Bold"/>
        <a:ea typeface=""/>
        <a:cs typeface=""/>
      </a:majorFont>
      <a:minorFont>
        <a:latin typeface="Gotham-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SL">
    <a:dk1>
      <a:srgbClr val="000000"/>
    </a:dk1>
    <a:lt1>
      <a:srgbClr val="FFFFFF"/>
    </a:lt1>
    <a:dk2>
      <a:srgbClr val="1C1C1C"/>
    </a:dk2>
    <a:lt2>
      <a:srgbClr val="E7E6E6"/>
    </a:lt2>
    <a:accent1>
      <a:srgbClr val="595959"/>
    </a:accent1>
    <a:accent2>
      <a:srgbClr val="2828FF"/>
    </a:accent2>
    <a:accent3>
      <a:srgbClr val="FF0000"/>
    </a:accent3>
    <a:accent4>
      <a:srgbClr val="FFEC00"/>
    </a:accent4>
    <a:accent5>
      <a:srgbClr val="00C800"/>
    </a:accent5>
    <a:accent6>
      <a:srgbClr val="E7E7E7"/>
    </a:accent6>
    <a:hlink>
      <a:srgbClr val="5F5F5F"/>
    </a:hlink>
    <a:folHlink>
      <a:srgbClr val="2828FF"/>
    </a:folHlink>
  </a:clrScheme>
</a:themeOverride>
</file>

<file path=ppt/theme/themeOverride2.xml><?xml version="1.0" encoding="utf-8"?>
<a:themeOverride xmlns:a="http://schemas.openxmlformats.org/drawingml/2006/main">
  <a:clrScheme name="MSL">
    <a:dk1>
      <a:srgbClr val="000000"/>
    </a:dk1>
    <a:lt1>
      <a:srgbClr val="FFFFFF"/>
    </a:lt1>
    <a:dk2>
      <a:srgbClr val="1C1C1C"/>
    </a:dk2>
    <a:lt2>
      <a:srgbClr val="E7E6E6"/>
    </a:lt2>
    <a:accent1>
      <a:srgbClr val="595959"/>
    </a:accent1>
    <a:accent2>
      <a:srgbClr val="2828FF"/>
    </a:accent2>
    <a:accent3>
      <a:srgbClr val="FF0000"/>
    </a:accent3>
    <a:accent4>
      <a:srgbClr val="FFEC00"/>
    </a:accent4>
    <a:accent5>
      <a:srgbClr val="00C800"/>
    </a:accent5>
    <a:accent6>
      <a:srgbClr val="E7E7E7"/>
    </a:accent6>
    <a:hlink>
      <a:srgbClr val="5F5F5F"/>
    </a:hlink>
    <a:folHlink>
      <a:srgbClr val="2828FF"/>
    </a:folHlink>
  </a:clrScheme>
</a:themeOverride>
</file>

<file path=ppt/theme/themeOverride3.xml><?xml version="1.0" encoding="utf-8"?>
<a:themeOverride xmlns:a="http://schemas.openxmlformats.org/drawingml/2006/main">
  <a:clrScheme name="MSL">
    <a:dk1>
      <a:srgbClr val="000000"/>
    </a:dk1>
    <a:lt1>
      <a:srgbClr val="FFFFFF"/>
    </a:lt1>
    <a:dk2>
      <a:srgbClr val="1C1C1C"/>
    </a:dk2>
    <a:lt2>
      <a:srgbClr val="E7E6E6"/>
    </a:lt2>
    <a:accent1>
      <a:srgbClr val="595959"/>
    </a:accent1>
    <a:accent2>
      <a:srgbClr val="2828FF"/>
    </a:accent2>
    <a:accent3>
      <a:srgbClr val="FF0000"/>
    </a:accent3>
    <a:accent4>
      <a:srgbClr val="FFEC00"/>
    </a:accent4>
    <a:accent5>
      <a:srgbClr val="00C800"/>
    </a:accent5>
    <a:accent6>
      <a:srgbClr val="E7E7E7"/>
    </a:accent6>
    <a:hlink>
      <a:srgbClr val="5F5F5F"/>
    </a:hlink>
    <a:folHlink>
      <a:srgbClr val="2828F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894C199EBBD2C443BCE5257AA8959334" ma:contentTypeVersion="4" ma:contentTypeDescription="Skapa ett nytt dokument." ma:contentTypeScope="" ma:versionID="f69f0537fdf08dfce2ab4f28124cf73b">
  <xsd:schema xmlns:xsd="http://www.w3.org/2001/XMLSchema" xmlns:xs="http://www.w3.org/2001/XMLSchema" xmlns:p="http://schemas.microsoft.com/office/2006/metadata/properties" xmlns:ns2="b620d26e-c3a0-4ea0-9c6c-f6a587cca567" targetNamespace="http://schemas.microsoft.com/office/2006/metadata/properties" ma:root="true" ma:fieldsID="2730b6c9674331f2b26520794ced0d24" ns2:_="">
    <xsd:import namespace="b620d26e-c3a0-4ea0-9c6c-f6a587cca56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20d26e-c3a0-4ea0-9c6c-f6a587cca5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D5232F8-374F-425F-BD20-6C6399256B66}">
  <ds:schemaRefs>
    <ds:schemaRef ds:uri="http://purl.org/dc/elements/1.1/"/>
    <ds:schemaRef ds:uri="b620d26e-c3a0-4ea0-9c6c-f6a587cca567"/>
    <ds:schemaRef ds:uri="http://purl.org/dc/dcmitype/"/>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AEAAFCF1-1A0E-432A-B057-4E406E39F98B}">
  <ds:schemaRefs>
    <ds:schemaRef ds:uri="http://schemas.microsoft.com/sharepoint/v3/contenttype/forms"/>
  </ds:schemaRefs>
</ds:datastoreItem>
</file>

<file path=customXml/itemProps3.xml><?xml version="1.0" encoding="utf-8"?>
<ds:datastoreItem xmlns:ds="http://schemas.openxmlformats.org/officeDocument/2006/customXml" ds:itemID="{194A9B29-2350-4A4C-B9FA-17331A93F019}">
  <ds:schemaRefs>
    <ds:schemaRef ds:uri="b620d26e-c3a0-4ea0-9c6c-f6a587cca56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68</TotalTime>
  <Words>1029</Words>
  <Application>Microsoft Macintosh PowerPoint</Application>
  <PresentationFormat>Bredbild</PresentationFormat>
  <Paragraphs>112</Paragraphs>
  <Slides>20</Slides>
  <Notes>8</Notes>
  <HiddenSlides>0</HiddenSlides>
  <MMClips>0</MMClips>
  <ScaleCrop>false</ScaleCrop>
  <HeadingPairs>
    <vt:vector size="6" baseType="variant">
      <vt:variant>
        <vt:lpstr>Använt teckensnitt</vt:lpstr>
      </vt:variant>
      <vt:variant>
        <vt:i4>13</vt:i4>
      </vt:variant>
      <vt:variant>
        <vt:lpstr>Tema</vt:lpstr>
      </vt:variant>
      <vt:variant>
        <vt:i4>1</vt:i4>
      </vt:variant>
      <vt:variant>
        <vt:lpstr>Bildrubriker</vt:lpstr>
      </vt:variant>
      <vt:variant>
        <vt:i4>20</vt:i4>
      </vt:variant>
    </vt:vector>
  </HeadingPairs>
  <TitlesOfParts>
    <vt:vector size="34" baseType="lpstr">
      <vt:lpstr>Apple Color Emoji</vt:lpstr>
      <vt:lpstr>Aptos</vt:lpstr>
      <vt:lpstr>Arial</vt:lpstr>
      <vt:lpstr>Century Gothic</vt:lpstr>
      <vt:lpstr>Courier New</vt:lpstr>
      <vt:lpstr>DINRoundOT</vt:lpstr>
      <vt:lpstr>Gotham Book</vt:lpstr>
      <vt:lpstr>Gotham Light</vt:lpstr>
      <vt:lpstr>Gotham-Bold</vt:lpstr>
      <vt:lpstr>Gotham-Book</vt:lpstr>
      <vt:lpstr>NIVEA Brand Type TT</vt:lpstr>
      <vt:lpstr>PT Sans</vt:lpstr>
      <vt:lpstr>Rajdhani</vt:lpstr>
      <vt:lpstr>MSL</vt:lpstr>
      <vt:lpstr>PowerPoint-presentation</vt:lpstr>
      <vt:lpstr>Einordnung der Kampagne</vt:lpstr>
      <vt:lpstr>PowerPoint-presentation</vt:lpstr>
      <vt:lpstr>Kontext und „Why“  der Kampagne</vt:lpstr>
      <vt:lpstr>Unsere Zielgruppe: Die Koalitionsverhandler der neuen Regierung</vt:lpstr>
      <vt:lpstr>Dafür brauchen wir Sie - auf LinkedIn</vt:lpstr>
      <vt:lpstr>PowerPoint-presentation</vt:lpstr>
      <vt:lpstr>Warum LinkedIn?</vt:lpstr>
      <vt:lpstr>Kickstart the  Algorithm</vt:lpstr>
      <vt:lpstr>Was gilt es zu beachten?</vt:lpstr>
      <vt:lpstr>Der erste Post</vt:lpstr>
      <vt:lpstr>Der erste Post</vt:lpstr>
      <vt:lpstr>Der erste Post - Bundestagswahl</vt:lpstr>
      <vt:lpstr>Der erste Post – Bundestagswahl</vt:lpstr>
      <vt:lpstr>Fotos / Anhang für den ersten Post</vt:lpstr>
      <vt:lpstr>Fotos / Anhang für den ersten Post</vt:lpstr>
      <vt:lpstr>Fotos / Anhang für den ersten Post</vt:lpstr>
      <vt:lpstr>Fotos / Anhang für den ersten Post</vt:lpstr>
      <vt:lpstr>Kontakt Bei Fragen können Sie sich gerne an uns wenden</vt:lpstr>
      <vt:lpstr>Wir sehen uns auf LinkedIn!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 wir sind MSL</dc:title>
  <dc:subject/>
  <dc:creator>Hans Burmeister</dc:creator>
  <cp:keywords/>
  <dc:description/>
  <cp:lastModifiedBy>Linnea Pirntke</cp:lastModifiedBy>
  <cp:revision>1</cp:revision>
  <cp:lastPrinted>2024-10-22T06:59:56Z</cp:lastPrinted>
  <dcterms:created xsi:type="dcterms:W3CDTF">2024-01-02T12:34:37Z</dcterms:created>
  <dcterms:modified xsi:type="dcterms:W3CDTF">2025-02-10T16:31:53Z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0x010100894C199EBBD2C443BCE5257AA8959334</vt:lpwstr>
  </property>
  <property fmtid="{D5CDD505-2E9C-101B-9397-08002B2CF9AE}" pid="3" name="Order">
    <vt:r8>3000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y fmtid="{D5CDD505-2E9C-101B-9397-08002B2CF9AE}" pid="11" name="Confidential">
    <vt:bool>false</vt:bool>
  </property>
  <property fmtid="{D5CDD505-2E9C-101B-9397-08002B2CF9AE}" pid="12" name="Ansprechperson">
    <vt:lpwstr/>
  </property>
</Properties>
</file>